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960" r:id="rId2"/>
    <p:sldId id="1129" r:id="rId3"/>
    <p:sldId id="964" r:id="rId4"/>
    <p:sldId id="1047" r:id="rId5"/>
    <p:sldId id="1130" r:id="rId6"/>
    <p:sldId id="1353" r:id="rId7"/>
    <p:sldId id="1131" r:id="rId8"/>
    <p:sldId id="1132" r:id="rId9"/>
    <p:sldId id="1133" r:id="rId10"/>
    <p:sldId id="1134" r:id="rId11"/>
    <p:sldId id="1135" r:id="rId12"/>
    <p:sldId id="1136" r:id="rId13"/>
    <p:sldId id="2649" r:id="rId14"/>
    <p:sldId id="2632" r:id="rId15"/>
    <p:sldId id="2648" r:id="rId16"/>
    <p:sldId id="1168" r:id="rId17"/>
    <p:sldId id="2638" r:id="rId18"/>
    <p:sldId id="2639" r:id="rId19"/>
    <p:sldId id="2641" r:id="rId20"/>
    <p:sldId id="1169" r:id="rId21"/>
    <p:sldId id="2636" r:id="rId22"/>
    <p:sldId id="2642" r:id="rId23"/>
    <p:sldId id="2643" r:id="rId24"/>
    <p:sldId id="1170" r:id="rId25"/>
    <p:sldId id="2634" r:id="rId26"/>
    <p:sldId id="2651" r:id="rId27"/>
    <p:sldId id="2653" r:id="rId28"/>
    <p:sldId id="2633" r:id="rId29"/>
    <p:sldId id="2635" r:id="rId30"/>
    <p:sldId id="2650" r:id="rId31"/>
    <p:sldId id="2645" r:id="rId32"/>
    <p:sldId id="2654" r:id="rId33"/>
    <p:sldId id="2647" r:id="rId34"/>
    <p:sldId id="263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656" userDrawn="1">
          <p15:clr>
            <a:srgbClr val="A4A3A4"/>
          </p15:clr>
        </p15:guide>
        <p15:guide id="3" orient="horz" pos="33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E0FA"/>
    <a:srgbClr val="0000A8"/>
    <a:srgbClr val="CDBDE8"/>
    <a:srgbClr val="F56F6F"/>
    <a:srgbClr val="2FB050"/>
    <a:srgbClr val="E40000"/>
    <a:srgbClr val="DB0004"/>
    <a:srgbClr val="EC86A6"/>
    <a:srgbClr val="8DDFB0"/>
    <a:srgbClr val="FFFE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486"/>
    <p:restoredTop sz="77386" autoAdjust="0"/>
  </p:normalViewPr>
  <p:slideViewPr>
    <p:cSldViewPr snapToGrid="0" snapToObjects="1">
      <p:cViewPr varScale="1">
        <p:scale>
          <a:sx n="64" d="100"/>
          <a:sy n="64" d="100"/>
        </p:scale>
        <p:origin x="456" y="38"/>
      </p:cViewPr>
      <p:guideLst>
        <p:guide pos="4656"/>
        <p:guide orient="horz" pos="3312"/>
      </p:guideLst>
    </p:cSldViewPr>
  </p:slideViewPr>
  <p:outlineViewPr>
    <p:cViewPr>
      <p:scale>
        <a:sx n="33" d="100"/>
        <a:sy n="33" d="100"/>
      </p:scale>
      <p:origin x="0" y="-9672"/>
    </p:cViewPr>
  </p:outlineViewPr>
  <p:notesTextViewPr>
    <p:cViewPr>
      <p:scale>
        <a:sx n="1" d="1"/>
        <a:sy n="1" d="1"/>
      </p:scale>
      <p:origin x="0" y="0"/>
    </p:cViewPr>
  </p:notesTextViewPr>
  <p:sorterViewPr>
    <p:cViewPr varScale="1">
      <p:scale>
        <a:sx n="100" d="100"/>
        <a:sy n="100" d="100"/>
      </p:scale>
      <p:origin x="0" y="-202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1/31/2026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dirty="0"/>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(May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lighter header font</a:t>
            </a:r>
          </a:p>
          <a:p>
            <a:pPr marL="171450" indent="-171450">
              <a:buFont typeface="Arial" panose="020B0604020202020204" pitchFamily="34" charset="0"/>
              <a:buChar char="•"/>
            </a:pPr>
            <a:r>
              <a:rPr lang="en-US" dirty="0"/>
              <a:t>Updated datacenter slides, day-in-the-life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8.2 (July 2023): </a:t>
            </a:r>
            <a:r>
              <a:rPr lang="en-US"/>
              <a:t>changes from 8.0</a:t>
            </a:r>
            <a:endParaRPr lang="en-US" dirty="0"/>
          </a:p>
          <a:p>
            <a:pPr marL="171450" indent="-171450">
              <a:buFont typeface="Arial" panose="020B0604020202020204" pitchFamily="34" charset="0"/>
              <a:buChar char="•"/>
            </a:pPr>
            <a:r>
              <a:rPr lang="en-US" dirty="0"/>
              <a:t>Minor updates throughout, including removal of master/slave</a:t>
            </a:r>
          </a:p>
          <a:p>
            <a:pPr marL="171450" indent="-171450">
              <a:buFont typeface="Arial" panose="020B0604020202020204" pitchFamily="34" charset="0"/>
              <a:buChar char="•"/>
            </a:pPr>
            <a:r>
              <a:rPr lang="en-US" dirty="0"/>
              <a:t>A few new slides added (transportation analogy, UMass LAN example, extended LANs)</a:t>
            </a:r>
          </a:p>
          <a:p>
            <a:pPr marL="171450" indent="-171450">
              <a:buFont typeface="Arial" panose="020B0604020202020204" pitchFamily="34" charset="0"/>
              <a:buChar char="•"/>
            </a:pPr>
            <a:r>
              <a:rPr lang="en-US" dirty="0"/>
              <a:t>Couple of not-used slides now hidden. </a:t>
            </a:r>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11</a:t>
            </a:fld>
            <a:endParaRPr lang="en-US" dirty="0"/>
          </a:p>
        </p:txBody>
      </p:sp>
    </p:spTree>
    <p:extLst>
      <p:ext uri="{BB962C8B-B14F-4D97-AF65-F5344CB8AC3E}">
        <p14:creationId xmlns:p14="http://schemas.microsoft.com/office/powerpoint/2010/main" val="36531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3D85A52A-2CA5-57D9-5C27-8DAA7399D9A8}"/>
              </a:ext>
            </a:extLst>
          </p:cNvPr>
          <p:cNvSpPr>
            <a:spLocks noGrp="1"/>
          </p:cNvSpPr>
          <p:nvPr>
            <p:ph type="sldNum" sz="quarter" idx="5"/>
          </p:nvPr>
        </p:nvSpPr>
        <p:spPr/>
        <p:txBody>
          <a:bodyPr/>
          <a:lstStyle/>
          <a:p>
            <a:fld id="{D16EA1AD-6EA3-1049-AB4E-FC15F4DC35F9}" type="slidenum">
              <a:rPr lang="en-US" smtClean="0"/>
              <a:t>12</a:t>
            </a:fld>
            <a:endParaRPr lang="en-US" dirty="0"/>
          </a:p>
        </p:txBody>
      </p:sp>
    </p:spTree>
    <p:extLst>
      <p:ext uri="{BB962C8B-B14F-4D97-AF65-F5344CB8AC3E}">
        <p14:creationId xmlns:p14="http://schemas.microsoft.com/office/powerpoint/2010/main" val="1281690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endParaRPr lang="en-US" sz="1400" dirty="0">
              <a:solidFill>
                <a:prstClr val="black"/>
              </a:solidFill>
              <a:latin typeface="Calibri" panose="020F0502020204030204"/>
            </a:endParaRPr>
          </a:p>
          <a:p>
            <a:pPr marL="342900" indent="-342900">
              <a:lnSpc>
                <a:spcPct val="90000"/>
              </a:lnSpc>
              <a:buClr>
                <a:srgbClr val="0013A3"/>
              </a:buClr>
              <a:buFont typeface="Wingdings" pitchFamily="2" charset="2"/>
              <a:buChar char="§"/>
              <a:defRPr/>
            </a:pPr>
            <a:r>
              <a:rPr kumimoji="0" lang="en-US" sz="1400" b="0" i="0" u="none" strike="noStrike" kern="1200" cap="none" spc="0" normalizeH="0" baseline="0" noProof="0" dirty="0">
                <a:ln>
                  <a:noFill/>
                </a:ln>
                <a:solidFill>
                  <a:prstClr val="black"/>
                </a:solidFill>
                <a:effectLst/>
                <a:uLnTx/>
                <a:uFillTx/>
                <a:latin typeface="Calibri" panose="020F0502020204030204"/>
              </a:rPr>
              <a:t>All rows</a:t>
            </a:r>
            <a:r>
              <a:rPr kumimoji="0" lang="en-US" sz="1400" b="0" i="0" u="none" strike="noStrike" kern="1200" cap="none" spc="0" normalizeH="0" noProof="0" dirty="0">
                <a:ln>
                  <a:noFill/>
                </a:ln>
                <a:solidFill>
                  <a:prstClr val="black"/>
                </a:solidFill>
                <a:effectLst/>
                <a:uLnTx/>
                <a:uFillTx/>
                <a:latin typeface="Calibri" panose="020F0502020204030204"/>
              </a:rPr>
              <a:t> are concatenated and sent out, </a:t>
            </a:r>
            <a:r>
              <a:rPr kumimoji="0" lang="en-US" sz="1200" b="0" i="0" u="none" strike="noStrike" kern="1200" cap="none" spc="0" normalizeH="0" noProof="0" dirty="0">
                <a:ln>
                  <a:noFill/>
                </a:ln>
                <a:solidFill>
                  <a:prstClr val="black"/>
                </a:solidFill>
                <a:effectLst/>
                <a:uLnTx/>
                <a:uFillTx/>
                <a:latin typeface="Calibri" panose="020F0502020204030204"/>
              </a:rPr>
              <a:t>e.g., </a:t>
            </a:r>
            <a:r>
              <a:rPr lang="en-US" sz="1200" dirty="0">
                <a:solidFill>
                  <a:prstClr val="black"/>
                </a:solidFill>
              </a:rPr>
              <a:t>1 0 1 0 1 1 </a:t>
            </a:r>
            <a:r>
              <a:rPr lang="en-US" sz="1200" dirty="0">
                <a:solidFill>
                  <a:srgbClr val="0070C0"/>
                </a:solidFill>
              </a:rPr>
              <a:t>1 1 1 1 0 0</a:t>
            </a:r>
            <a:r>
              <a:rPr lang="en-US" sz="1200" dirty="0">
                <a:solidFill>
                  <a:prstClr val="black"/>
                </a:solidFill>
              </a:rPr>
              <a:t> 0 1 1 1 0 1 </a:t>
            </a:r>
            <a:r>
              <a:rPr lang="en-US" sz="1200" dirty="0">
                <a:solidFill>
                  <a:srgbClr val="0070C0"/>
                </a:solidFill>
              </a:rPr>
              <a:t>0 0 1 0 1 0</a:t>
            </a:r>
          </a:p>
          <a:p>
            <a:pPr marL="342900" indent="-342900">
              <a:lnSpc>
                <a:spcPct val="90000"/>
              </a:lnSpc>
              <a:buClr>
                <a:srgbClr val="0013A3"/>
              </a:buClr>
              <a:buFont typeface="Wingdings" pitchFamily="2" charset="2"/>
              <a:buChar char="§"/>
              <a:defRPr/>
            </a:pPr>
            <a:endParaRPr kumimoji="0" lang="en-US" sz="1200" b="0" i="0" u="none" strike="noStrike" kern="1200" cap="none" spc="0" normalizeH="0" baseline="0" noProof="0" dirty="0">
              <a:ln>
                <a:noFill/>
              </a:ln>
              <a:solidFill>
                <a:srgbClr val="0070C0"/>
              </a:solidFill>
              <a:effectLst/>
              <a:uLnTx/>
              <a:uFillTx/>
              <a:latin typeface="Calibri" panose="020F0502020204030204"/>
            </a:endParaRPr>
          </a:p>
          <a:p>
            <a:pPr marL="342900" lvl="0" indent="-225425">
              <a:buClr>
                <a:srgbClr val="000099"/>
              </a:buClr>
              <a:buSzPct val="100000"/>
              <a:buFont typeface="Wingdings" charset="2"/>
              <a:buChar char="§"/>
              <a:defRPr/>
            </a:pPr>
            <a:endParaRPr lang="en-GB" sz="2400" i="0" dirty="0">
              <a:solidFill>
                <a:prstClr val="black"/>
              </a:solidFill>
              <a:latin typeface="Calibri" panose="020F0502020204030204"/>
            </a:endParaRPr>
          </a:p>
          <a:p>
            <a:pPr marL="342900" lvl="0" indent="-225425">
              <a:buClr>
                <a:srgbClr val="000099"/>
              </a:buClr>
              <a:buSzPct val="100000"/>
              <a:buFont typeface="Wingdings" charset="2"/>
              <a:buChar char="§"/>
              <a:defRPr/>
            </a:pPr>
            <a:r>
              <a:rPr lang="en-GB" sz="2400" i="0" dirty="0">
                <a:solidFill>
                  <a:prstClr val="black"/>
                </a:solidFill>
                <a:latin typeface="Calibri" panose="020F0502020204030204"/>
              </a:rPr>
              <a:t> two-dimensional parity: detect and correct single bit errors</a:t>
            </a:r>
          </a:p>
          <a:p>
            <a:pPr marL="342900" lvl="0" indent="-225425">
              <a:buClr>
                <a:srgbClr val="000099"/>
              </a:buClr>
              <a:buSzPct val="100000"/>
              <a:buFont typeface="Wingdings" charset="2"/>
              <a:buChar char="§"/>
              <a:defRPr/>
            </a:pPr>
            <a:endParaRPr lang="en-GB" sz="2400" i="0" dirty="0">
              <a:solidFill>
                <a:prstClr val="black"/>
              </a:solidFill>
              <a:latin typeface="Calibri" panose="020F0502020204030204"/>
            </a:endParaRPr>
          </a:p>
          <a:p>
            <a:pPr marL="342900" lvl="0" indent="-225425">
              <a:buClr>
                <a:srgbClr val="000099"/>
              </a:buClr>
              <a:buSzPct val="100000"/>
              <a:buFont typeface="Wingdings" charset="2"/>
              <a:buChar char="§"/>
              <a:defRPr/>
            </a:pPr>
            <a:r>
              <a:rPr lang="en-GB" sz="2400" i="0" dirty="0">
                <a:solidFill>
                  <a:prstClr val="black"/>
                </a:solidFill>
                <a:latin typeface="Calibri" panose="020F0502020204030204"/>
              </a:rPr>
              <a:t>We consider even parity in this </a:t>
            </a:r>
            <a:r>
              <a:rPr lang="en-GB" sz="2400" i="0" dirty="0" err="1">
                <a:solidFill>
                  <a:prstClr val="black"/>
                </a:solidFill>
                <a:latin typeface="Calibri" panose="020F0502020204030204"/>
              </a:rPr>
              <a:t>lectyure</a:t>
            </a:r>
            <a:endParaRPr lang="en-US" sz="2400" i="0" dirty="0">
              <a:solidFill>
                <a:prstClr val="black"/>
              </a:solidFill>
              <a:latin typeface="Calibri" panose="020F0502020204030204"/>
            </a:endParaRPr>
          </a:p>
          <a:p>
            <a:pPr marL="852487" lvl="1" indent="-225425">
              <a:buClr>
                <a:srgbClr val="000099"/>
              </a:buClr>
              <a:buSzPct val="100000"/>
              <a:buFont typeface="Wingdings" charset="2"/>
              <a:buChar char="§"/>
              <a:defRPr/>
            </a:pPr>
            <a:r>
              <a:rPr lang="en-GB" sz="2400" i="0" dirty="0">
                <a:solidFill>
                  <a:prstClr val="black"/>
                </a:solidFill>
                <a:latin typeface="Calibri" panose="020F0502020204030204"/>
              </a:rPr>
              <a:t>Even parity: set parity bit to 0 (1) if there is an even (odd) number of 1’s</a:t>
            </a:r>
          </a:p>
          <a:p>
            <a:pPr marL="852487" lvl="1" indent="-225425">
              <a:buClr>
                <a:srgbClr val="000099"/>
              </a:buClr>
              <a:buSzPct val="100000"/>
              <a:buFont typeface="Wingdings" charset="2"/>
              <a:buChar char="§"/>
              <a:defRPr/>
            </a:pPr>
            <a:r>
              <a:rPr lang="en-GB" sz="2400" i="0" dirty="0">
                <a:solidFill>
                  <a:prstClr val="black"/>
                </a:solidFill>
                <a:latin typeface="Calibri" panose="020F0502020204030204"/>
              </a:rPr>
              <a:t>Odd parity: set parity bit to 0 (1) if there is an odd (even) number of 1’s</a:t>
            </a:r>
          </a:p>
          <a:p>
            <a:pPr marL="342900" indent="-342900">
              <a:lnSpc>
                <a:spcPct val="90000"/>
              </a:lnSpc>
              <a:buClr>
                <a:srgbClr val="0013A3"/>
              </a:buClr>
              <a:buFont typeface="Wingdings" pitchFamily="2" charset="2"/>
              <a:buChar char="§"/>
              <a:defRPr/>
            </a:pPr>
            <a:endParaRPr kumimoji="0" lang="en-US" sz="1400" b="0" i="0" u="none" strike="noStrike" kern="1200" cap="none" spc="0" normalizeH="0" baseline="0" noProof="0" dirty="0">
              <a:ln>
                <a:noFill/>
              </a:ln>
              <a:solidFill>
                <a:srgbClr val="0070C0"/>
              </a:solidFill>
              <a:effectLst/>
              <a:uLnTx/>
              <a:uFillTx/>
              <a:latin typeface="Calibri" panose="020F0502020204030204"/>
            </a:endParaRPr>
          </a:p>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14</a:t>
            </a:fld>
            <a:endParaRPr lang="en-US" dirty="0"/>
          </a:p>
        </p:txBody>
      </p:sp>
    </p:spTree>
    <p:extLst>
      <p:ext uri="{BB962C8B-B14F-4D97-AF65-F5344CB8AC3E}">
        <p14:creationId xmlns:p14="http://schemas.microsoft.com/office/powerpoint/2010/main" val="1658753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a:t>
            </a:r>
          </a:p>
          <a:p>
            <a:endParaRPr lang="en-GB" dirty="0"/>
          </a:p>
          <a:p>
            <a:r>
              <a:rPr lang="en-GB" dirty="0"/>
              <a:t>7</a:t>
            </a:r>
          </a:p>
          <a:p>
            <a:endParaRPr lang="en-GB" dirty="0"/>
          </a:p>
          <a:p>
            <a:r>
              <a:rPr lang="en-GB" dirty="0"/>
              <a:t>6</a:t>
            </a:r>
          </a:p>
          <a:p>
            <a:endParaRPr lang="en-GB" dirty="0"/>
          </a:p>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15</a:t>
            </a:fld>
            <a:endParaRPr lang="en-US" dirty="0"/>
          </a:p>
        </p:txBody>
      </p:sp>
    </p:spTree>
    <p:extLst>
      <p:ext uri="{BB962C8B-B14F-4D97-AF65-F5344CB8AC3E}">
        <p14:creationId xmlns:p14="http://schemas.microsoft.com/office/powerpoint/2010/main" val="112133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latin typeface="fff"/>
              </a:rPr>
              <a:t>Will this scheme detect all single errors? Double errors? Triple errors? Show that this scheme cannot detect some four-bit errors. </a:t>
            </a:r>
          </a:p>
          <a:p>
            <a:pPr algn="l"/>
            <a:r>
              <a:rPr lang="en-GB" b="0" i="0" dirty="0">
                <a:solidFill>
                  <a:srgbClr val="000000"/>
                </a:solidFill>
                <a:effectLst/>
                <a:latin typeface="fff"/>
              </a:rPr>
              <a:t>A single error will cause both the horizontal and vertical parity checks to be wrong. </a:t>
            </a:r>
          </a:p>
          <a:p>
            <a:pPr algn="l"/>
            <a:r>
              <a:rPr lang="en-GB" b="0" i="0" dirty="0">
                <a:solidFill>
                  <a:srgbClr val="000000"/>
                </a:solidFill>
                <a:effectLst/>
                <a:latin typeface="fff"/>
              </a:rPr>
              <a:t>Two errors will also be easily detected. If they are in different rows, the row parity will catch them. If they are in the same row, the column parity will catch them. </a:t>
            </a:r>
          </a:p>
          <a:p>
            <a:pPr algn="l"/>
            <a:r>
              <a:rPr lang="en-GB" b="0" i="0" dirty="0">
                <a:solidFill>
                  <a:srgbClr val="000000"/>
                </a:solidFill>
                <a:effectLst/>
                <a:latin typeface="fff"/>
              </a:rPr>
              <a:t>Three errors will also be detected. If they are in the same row or column, that row’s or column’s parity will catch them. If two errors are in the same row, the column </a:t>
            </a:r>
          </a:p>
          <a:p>
            <a:pPr algn="l"/>
            <a:r>
              <a:rPr lang="en-GB" b="0" i="0" dirty="0">
                <a:solidFill>
                  <a:srgbClr val="000000"/>
                </a:solidFill>
                <a:effectLst/>
                <a:latin typeface="fff"/>
              </a:rPr>
              <a:t>parity of at least one of them will catch the error. If two errors are in the same </a:t>
            </a:r>
          </a:p>
          <a:p>
            <a:pPr algn="l"/>
            <a:r>
              <a:rPr lang="en-GB" b="0" i="0" dirty="0">
                <a:solidFill>
                  <a:srgbClr val="000000"/>
                </a:solidFill>
                <a:effectLst/>
                <a:latin typeface="fff"/>
              </a:rPr>
              <a:t>column, the row parity of at least one of them will catch the error. If they are at </a:t>
            </a:r>
          </a:p>
          <a:p>
            <a:pPr algn="l"/>
            <a:r>
              <a:rPr lang="en-GB" b="0" i="0" dirty="0">
                <a:solidFill>
                  <a:srgbClr val="000000"/>
                </a:solidFill>
                <a:effectLst/>
                <a:latin typeface="fff"/>
              </a:rPr>
              <a:t>different row, the row parity of each of them will detect the error. A 4-bit error in </a:t>
            </a:r>
          </a:p>
          <a:p>
            <a:pPr algn="l"/>
            <a:r>
              <a:rPr lang="en-GB" b="0" i="0" dirty="0">
                <a:solidFill>
                  <a:srgbClr val="000000"/>
                </a:solidFill>
                <a:effectLst/>
                <a:latin typeface="fff"/>
              </a:rPr>
              <a:t>which the four error bits lie on the four corners of a rectangle cannot be caught </a:t>
            </a:r>
          </a:p>
          <a:p>
            <a:pPr algn="l"/>
            <a:r>
              <a:rPr lang="en-GB" b="0" i="0" dirty="0">
                <a:solidFill>
                  <a:srgbClr val="000000"/>
                </a:solidFill>
                <a:effectLst/>
                <a:latin typeface="fff"/>
              </a:rPr>
              <a:t>since there are two errors in each row and column.</a:t>
            </a:r>
          </a:p>
          <a:p>
            <a:pPr algn="l"/>
            <a:endParaRPr lang="en-GB" b="0" i="0" dirty="0">
              <a:solidFill>
                <a:srgbClr val="000000"/>
              </a:solidFill>
              <a:effectLst/>
              <a:latin typeface="fff"/>
            </a:endParaRPr>
          </a:p>
          <a:p>
            <a:pPr algn="l"/>
            <a:r>
              <a:rPr lang="en-GB" b="0" i="0" dirty="0">
                <a:solidFill>
                  <a:srgbClr val="000000"/>
                </a:solidFill>
                <a:effectLst/>
                <a:latin typeface="fff"/>
              </a:rPr>
              <a:t>To obtain the checksum, we need to calculate the ones complement of the ones complement sum of the words. The ones complement sum is same as sum modulo 24 and adding any overflow of high order bits back into low-order bits:</a:t>
            </a:r>
          </a:p>
          <a:p>
            <a:pPr algn="l"/>
            <a:r>
              <a:rPr lang="en-GB" b="0" i="0" dirty="0">
                <a:solidFill>
                  <a:srgbClr val="000000"/>
                </a:solidFill>
                <a:effectLst/>
                <a:latin typeface="fff"/>
              </a:rPr>
              <a:t>00111010 = 1101</a:t>
            </a:r>
          </a:p>
          <a:p>
            <a:pPr algn="l"/>
            <a:r>
              <a:rPr lang="en-GB" b="0" i="0" dirty="0">
                <a:solidFill>
                  <a:srgbClr val="000000"/>
                </a:solidFill>
                <a:effectLst/>
                <a:latin typeface="fff"/>
              </a:rPr>
              <a:t>110111001001+1 = 1010</a:t>
            </a:r>
          </a:p>
          <a:p>
            <a:pPr algn="l"/>
            <a:r>
              <a:rPr lang="en-GB" b="0" i="0" dirty="0">
                <a:solidFill>
                  <a:srgbClr val="000000"/>
                </a:solidFill>
                <a:effectLst/>
                <a:latin typeface="fff"/>
              </a:rPr>
              <a:t>1010+10010011+1=0100.</a:t>
            </a:r>
          </a:p>
          <a:p>
            <a:pPr algn="l"/>
            <a:r>
              <a:rPr lang="en-GB" b="0" i="0" dirty="0">
                <a:solidFill>
                  <a:srgbClr val="000000"/>
                </a:solidFill>
                <a:effectLst/>
                <a:latin typeface="fff"/>
              </a:rPr>
              <a:t>So, the Internet checksum is the ones </a:t>
            </a:r>
            <a:r>
              <a:rPr lang="en-GB" b="0" i="0" dirty="0" err="1">
                <a:solidFill>
                  <a:srgbClr val="000000"/>
                </a:solidFill>
                <a:effectLst/>
                <a:latin typeface="fff"/>
              </a:rPr>
              <a:t>complemnet</a:t>
            </a:r>
            <a:r>
              <a:rPr lang="en-GB" b="0" i="0" dirty="0">
                <a:solidFill>
                  <a:srgbClr val="000000"/>
                </a:solidFill>
                <a:effectLst/>
                <a:latin typeface="fff"/>
              </a:rPr>
              <a:t> of 0100, or 1011.</a:t>
            </a:r>
          </a:p>
          <a:p>
            <a:endParaRPr lang="en-SE" dirty="0"/>
          </a:p>
          <a:p>
            <a:endParaRPr lang="en-SE" dirty="0"/>
          </a:p>
          <a:p>
            <a:endParaRPr lang="en-US" dirty="0"/>
          </a:p>
        </p:txBody>
      </p:sp>
      <p:sp>
        <p:nvSpPr>
          <p:cNvPr id="5" name="Slide Number Placeholder 4">
            <a:extLst>
              <a:ext uri="{FF2B5EF4-FFF2-40B4-BE49-F238E27FC236}">
                <a16:creationId xmlns:a16="http://schemas.microsoft.com/office/drawing/2014/main" id="{08EE8976-F6C2-C27D-BCBD-822F30AE855C}"/>
              </a:ext>
            </a:extLst>
          </p:cNvPr>
          <p:cNvSpPr>
            <a:spLocks noGrp="1"/>
          </p:cNvSpPr>
          <p:nvPr>
            <p:ph type="sldNum" sz="quarter" idx="5"/>
          </p:nvPr>
        </p:nvSpPr>
        <p:spPr/>
        <p:txBody>
          <a:bodyPr/>
          <a:lstStyle/>
          <a:p>
            <a:fld id="{D16EA1AD-6EA3-1049-AB4E-FC15F4DC35F9}" type="slidenum">
              <a:rPr lang="en-US" smtClean="0"/>
              <a:t>16</a:t>
            </a:fld>
            <a:endParaRPr lang="en-US" dirty="0"/>
          </a:p>
        </p:txBody>
      </p:sp>
    </p:spTree>
    <p:extLst>
      <p:ext uri="{BB962C8B-B14F-4D97-AF65-F5344CB8AC3E}">
        <p14:creationId xmlns:p14="http://schemas.microsoft.com/office/powerpoint/2010/main" val="27098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76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338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A6EF65B5-CA89-946D-5590-C4116B107E7C}"/>
              </a:ext>
            </a:extLst>
          </p:cNvPr>
          <p:cNvSpPr>
            <a:spLocks noGrp="1"/>
          </p:cNvSpPr>
          <p:nvPr>
            <p:ph type="sldNum" sz="quarter" idx="5"/>
          </p:nvPr>
        </p:nvSpPr>
        <p:spPr/>
        <p:txBody>
          <a:bodyPr/>
          <a:lstStyle/>
          <a:p>
            <a:fld id="{D16EA1AD-6EA3-1049-AB4E-FC15F4DC35F9}" type="slidenum">
              <a:rPr lang="en-US" smtClean="0"/>
              <a:t>20</a:t>
            </a:fld>
            <a:endParaRPr lang="en-US" dirty="0"/>
          </a:p>
        </p:txBody>
      </p:sp>
    </p:spTree>
    <p:extLst>
      <p:ext uri="{BB962C8B-B14F-4D97-AF65-F5344CB8AC3E}">
        <p14:creationId xmlns:p14="http://schemas.microsoft.com/office/powerpoint/2010/main" val="2358688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E16C4E93-BFD4-BDBA-5B10-B0120C186019}"/>
              </a:ext>
            </a:extLst>
          </p:cNvPr>
          <p:cNvSpPr>
            <a:spLocks noGrp="1"/>
          </p:cNvSpPr>
          <p:nvPr>
            <p:ph type="sldNum" sz="quarter" idx="5"/>
          </p:nvPr>
        </p:nvSpPr>
        <p:spPr/>
        <p:txBody>
          <a:bodyPr/>
          <a:lstStyle/>
          <a:p>
            <a:fld id="{D16EA1AD-6EA3-1049-AB4E-FC15F4DC35F9}" type="slidenum">
              <a:rPr lang="en-US" smtClean="0"/>
              <a:t>24</a:t>
            </a:fld>
            <a:endParaRPr lang="en-US" dirty="0"/>
          </a:p>
        </p:txBody>
      </p:sp>
    </p:spTree>
    <p:extLst>
      <p:ext uri="{BB962C8B-B14F-4D97-AF65-F5344CB8AC3E}">
        <p14:creationId xmlns:p14="http://schemas.microsoft.com/office/powerpoint/2010/main" val="2389480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84E73-797E-58F4-EA52-936A27E5E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245A0-F64C-9A83-6F7D-86FFCBFAC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BA607-0B01-059D-554D-3D7F700AF46F}"/>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1530A723-B5EA-44C0-71A3-E78A692BC6AA}"/>
              </a:ext>
            </a:extLst>
          </p:cNvPr>
          <p:cNvSpPr>
            <a:spLocks noGrp="1"/>
          </p:cNvSpPr>
          <p:nvPr>
            <p:ph type="sldNum" sz="quarter" idx="5"/>
          </p:nvPr>
        </p:nvSpPr>
        <p:spPr/>
        <p:txBody>
          <a:bodyPr/>
          <a:lstStyle/>
          <a:p>
            <a:fld id="{D16EA1AD-6EA3-1049-AB4E-FC15F4DC35F9}" type="slidenum">
              <a:rPr lang="en-US" smtClean="0"/>
              <a:t>26</a:t>
            </a:fld>
            <a:endParaRPr lang="en-US" dirty="0"/>
          </a:p>
        </p:txBody>
      </p:sp>
    </p:spTree>
    <p:extLst>
      <p:ext uri="{BB962C8B-B14F-4D97-AF65-F5344CB8AC3E}">
        <p14:creationId xmlns:p14="http://schemas.microsoft.com/office/powerpoint/2010/main" val="13597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6EA1AD-6EA3-1049-AB4E-FC15F4DC35F9}" type="slidenum">
              <a:rPr lang="en-US" smtClean="0"/>
              <a:t>2</a:t>
            </a:fld>
            <a:endParaRPr lang="en-US" dirty="0"/>
          </a:p>
        </p:txBody>
      </p:sp>
    </p:spTree>
    <p:extLst>
      <p:ext uri="{BB962C8B-B14F-4D97-AF65-F5344CB8AC3E}">
        <p14:creationId xmlns:p14="http://schemas.microsoft.com/office/powerpoint/2010/main" val="3264299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997A4-F611-0013-42A8-20CCC68CE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71AA9-628D-7B06-9428-388A4BC82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75D78A-55E9-FE2C-01D9-BC7FF2BF2382}"/>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3687304E-828E-F27F-5C0D-8429141B1C3E}"/>
              </a:ext>
            </a:extLst>
          </p:cNvPr>
          <p:cNvSpPr>
            <a:spLocks noGrp="1"/>
          </p:cNvSpPr>
          <p:nvPr>
            <p:ph type="sldNum" sz="quarter" idx="5"/>
          </p:nvPr>
        </p:nvSpPr>
        <p:spPr/>
        <p:txBody>
          <a:bodyPr/>
          <a:lstStyle/>
          <a:p>
            <a:fld id="{D16EA1AD-6EA3-1049-AB4E-FC15F4DC35F9}" type="slidenum">
              <a:rPr lang="en-US" smtClean="0"/>
              <a:t>27</a:t>
            </a:fld>
            <a:endParaRPr lang="en-US" dirty="0"/>
          </a:p>
        </p:txBody>
      </p:sp>
    </p:spTree>
    <p:extLst>
      <p:ext uri="{BB962C8B-B14F-4D97-AF65-F5344CB8AC3E}">
        <p14:creationId xmlns:p14="http://schemas.microsoft.com/office/powerpoint/2010/main" val="3606778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28</a:t>
            </a:fld>
            <a:endParaRPr lang="en-US" dirty="0"/>
          </a:p>
        </p:txBody>
      </p:sp>
    </p:spTree>
    <p:extLst>
      <p:ext uri="{BB962C8B-B14F-4D97-AF65-F5344CB8AC3E}">
        <p14:creationId xmlns:p14="http://schemas.microsoft.com/office/powerpoint/2010/main" val="181436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a:t>
            </a:fld>
            <a:endParaRPr lang="en-US" dirty="0"/>
          </a:p>
        </p:txBody>
      </p:sp>
    </p:spTree>
    <p:extLst>
      <p:ext uri="{BB962C8B-B14F-4D97-AF65-F5344CB8AC3E}">
        <p14:creationId xmlns:p14="http://schemas.microsoft.com/office/powerpoint/2010/main" val="1987303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B5203222-5D06-F187-6565-C93329E3C3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10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9E23A06-A8EC-8C6F-B8B9-6092DCF7CE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48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reliable delivery between adjacent nodes</a:t>
            </a:r>
          </a:p>
          <a:p>
            <a:pPr marL="171450" indent="-171450">
              <a:buFontTx/>
              <a:buChar char="-"/>
            </a:pPr>
            <a:r>
              <a:rPr lang="en-US" dirty="0"/>
              <a:t>Not always</a:t>
            </a:r>
          </a:p>
          <a:p>
            <a:pPr marL="171450" indent="-171450">
              <a:buFontTx/>
              <a:buChar char="-"/>
            </a:pPr>
            <a:r>
              <a:rPr lang="en-US" dirty="0"/>
              <a:t>Rdt likes we studied in transport layer</a:t>
            </a:r>
          </a:p>
          <a:p>
            <a:pPr marL="171450" indent="-171450">
              <a:buFontTx/>
              <a:buChar char="-"/>
            </a:pPr>
            <a:r>
              <a:rPr lang="en-US" dirty="0"/>
              <a:t>Reliable is not as important is correctness.  How is correctness assured?</a:t>
            </a:r>
          </a:p>
          <a:p>
            <a:pPr marL="171450" indent="-171450">
              <a:buFontTx/>
              <a:buChar char="-"/>
            </a:pPr>
            <a:endParaRPr lang="en-US" dirty="0"/>
          </a:p>
          <a:p>
            <a:pPr marL="171450" indent="-171450">
              <a:buFontTx/>
              <a:buChar char="-"/>
            </a:pPr>
            <a:r>
              <a:rPr lang="en-US" dirty="0"/>
              <a:t>Wireless is subjected to noise, interference and has high bit error rate.</a:t>
            </a:r>
          </a:p>
          <a:p>
            <a:pPr marL="171450" indent="-171450">
              <a:buFontTx/>
              <a:buChar char="-"/>
            </a:pPr>
            <a:r>
              <a:rPr lang="en-US" dirty="0"/>
              <a:t>Why </a:t>
            </a:r>
          </a:p>
          <a:p>
            <a:pPr marL="171450" indent="-171450">
              <a:buFontTx/>
              <a:buChar char="-"/>
            </a:pPr>
            <a:endParaRPr lang="en-US" dirty="0"/>
          </a:p>
          <a:p>
            <a:pPr marL="171450" indent="-171450">
              <a:buFontTx/>
              <a:buChar char="-"/>
            </a:pPr>
            <a:endParaRPr lang="en-US" dirty="0"/>
          </a:p>
        </p:txBody>
      </p:sp>
      <p:sp>
        <p:nvSpPr>
          <p:cNvPr id="5" name="Slide Number Placeholder 4">
            <a:extLst>
              <a:ext uri="{FF2B5EF4-FFF2-40B4-BE49-F238E27FC236}">
                <a16:creationId xmlns:a16="http://schemas.microsoft.com/office/drawing/2014/main" id="{9043B1B1-B190-B6BB-B5BB-D51D963662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55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Error detection in the link layer is usually more sophisticated and is implemented in hardware. Error correction is similar to error detection, except that a receiver not only detects when bit errors have occurred in the frame but also deter- mines exactly where in the frame the errors have occurred (and then corrects these errors). </a:t>
            </a:r>
            <a:endParaRPr lang="en-US" dirty="0">
              <a:effectLst/>
            </a:endParaRPr>
          </a:p>
          <a:p>
            <a:endParaRPr lang="en-US" dirty="0"/>
          </a:p>
        </p:txBody>
      </p:sp>
      <p:sp>
        <p:nvSpPr>
          <p:cNvPr id="5" name="Slide Number Placeholder 4">
            <a:extLst>
              <a:ext uri="{FF2B5EF4-FFF2-40B4-BE49-F238E27FC236}">
                <a16:creationId xmlns:a16="http://schemas.microsoft.com/office/drawing/2014/main" id="{310A23E5-C440-16F7-AA8F-DC888EDF4D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82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The Ethernet capabilities are either integrated into the motherboard chipset or implemented via a low-cost dedicated Ethernet chip. For the most part, the link layer is implemented on a chip called the </a:t>
            </a:r>
            <a:r>
              <a:rPr lang="en-US" sz="1800" b="1" dirty="0">
                <a:effectLst/>
                <a:latin typeface="TimesLTPro"/>
              </a:rPr>
              <a:t>network adapter</a:t>
            </a:r>
            <a:r>
              <a:rPr lang="en-US" sz="1800" dirty="0">
                <a:effectLst/>
                <a:latin typeface="TimesLTPro"/>
              </a:rPr>
              <a:t>, also sometimes known as a </a:t>
            </a:r>
            <a:r>
              <a:rPr lang="en-US" sz="1800" b="1" dirty="0">
                <a:effectLst/>
                <a:latin typeface="TimesLTPro"/>
              </a:rPr>
              <a:t>network interface controller (NIC)</a:t>
            </a:r>
            <a:r>
              <a:rPr lang="en-US" sz="1800" dirty="0">
                <a:effectLst/>
                <a:latin typeface="TimesLTPro"/>
              </a:rPr>
              <a:t>. The network adapter implements many link layer services including framing, link access, error detection, and so on. Thus, much of a link-layer controller’s functionality is implemented in hardware. For example, Intel’s 700 series adapters [Intel 2020] implements the Ethernet protocols we’ll study in Section 6.5; the Atheros AR5006 [Atheros 2020] controller implements the 802.11 WiFi protocols we’ll study in Chapter 7. </a:t>
            </a: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Figure 6.2 shows that while most of the link layer is implemented in hardware, part of the link layer is implemented in software that runs on the host’s CPU. The software components of the link layer implement higher-level link-layer functionality such as assembling link-layer addressing information and activating the controller hardware. On the receiving side, link-layer software responds to con- troller interrupts (for example, due to the receipt of one or more frames), handling error conditions and passing a datagram up to the network layer. Thus, the link layer is a combination of hardware and software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5" name="Slide Number Placeholder 4">
            <a:extLst>
              <a:ext uri="{FF2B5EF4-FFF2-40B4-BE49-F238E27FC236}">
                <a16:creationId xmlns:a16="http://schemas.microsoft.com/office/drawing/2014/main" id="{5FC0B56E-1933-678B-BFC9-57C5523AB0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254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0E5216A-12E6-9573-1D59-3C5954ED68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84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67E93C0D-5E34-354A-A654-B3839136622B}"/>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Link Layer: 6-</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41126D0-2478-AE48-891D-9046D4F5EA0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Link Layer: 6-</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39731AF-B9DB-1E4D-A017-6D1C48DC057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Link Layer: 6-</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Link Layer: 6-</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41126D0-2478-AE48-891D-9046D4F5EA0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240598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CF3ABA1-E9EF-3248-90FD-6E40E659EFB3}"/>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Link Layer: 6-</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6gbkoFciryA"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hyperlink" Target="https://www.youtube.com/watch?v=UwERCzJv-y8&amp;list=PLBlnK6fEyqRgMCUAG0XRw78UA8qnv6jEx&amp;index=45" TargetMode="External"/><Relationship Id="rId7" Type="http://schemas.openxmlformats.org/officeDocument/2006/relationships/hyperlink" Target="https://www.youtube.com/watch?v=A9g6rTMblz4&amp;list=PLBlnK6fEyqRgMCUAG0XRw78UA8qnv6jEx&amp;index=48" TargetMode="External"/><Relationship Id="rId12" Type="http://schemas.openxmlformats.org/officeDocument/2006/relationships/hyperlink" Target="https://www.youtube.com/watch?v=6gbkoFciryA" TargetMode="External"/><Relationship Id="rId2" Type="http://schemas.openxmlformats.org/officeDocument/2006/relationships/hyperlink" Target="https://www.youtube.com/watch?v=EMrY-8m8D1E&amp;list=PLBlnK6fEyqRgMCUAG0XRw78UA8qnv6jEx&amp;index=44" TargetMode="External"/><Relationship Id="rId1" Type="http://schemas.openxmlformats.org/officeDocument/2006/relationships/slideLayout" Target="../slideLayouts/slideLayout3.xml"/><Relationship Id="rId6" Type="http://schemas.openxmlformats.org/officeDocument/2006/relationships/slide" Target="slide26.xml"/><Relationship Id="rId11" Type="http://schemas.openxmlformats.org/officeDocument/2006/relationships/slide" Target="slide28.xml"/><Relationship Id="rId5" Type="http://schemas.openxmlformats.org/officeDocument/2006/relationships/hyperlink" Target="https://www.youtube.com/watch?v=AtVWnyDDaDI&amp;list=PLBlnK6fEyqRgMCUAG0XRw78UA8qnv6jEx&amp;index=47" TargetMode="External"/><Relationship Id="rId10" Type="http://schemas.openxmlformats.org/officeDocument/2006/relationships/hyperlink" Target="https://www.youtube.com/watch?v=tEkePtlujSA&amp;list=PLBlnK6fEyqRgMCUAG0XRw78UA8qnv6jEx&amp;index=50" TargetMode="External"/><Relationship Id="rId4" Type="http://schemas.openxmlformats.org/officeDocument/2006/relationships/hyperlink" Target="https://www.youtube.com/watch?v=nNONvBsOtrE&amp;list=PLBlnK6fEyqRgMCUAG0XRw78UA8qnv6jEx&amp;index=46" TargetMode="External"/><Relationship Id="rId9" Type="http://schemas.openxmlformats.org/officeDocument/2006/relationships/hyperlink" Target="https://www.youtube.com/watch?v=wQGwfBS3gpk&amp;list=PLBlnK6fEyqRgMCUAG0XRw78UA8qnv6jEx&amp;index=49"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32.png"/><Relationship Id="rId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11.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32.png"/><Relationship Id="rId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11.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4" y="561975"/>
            <a:ext cx="5127523" cy="193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5400" b="1" dirty="0">
                <a:solidFill>
                  <a:srgbClr val="000099"/>
                </a:solidFill>
                <a:latin typeface="+mj-lt"/>
              </a:rPr>
              <a:t>Chapter 6</a:t>
            </a:r>
            <a:br>
              <a:rPr lang="en-US" altLang="en-US" sz="6000" b="1" dirty="0">
                <a:solidFill>
                  <a:srgbClr val="000099"/>
                </a:solidFill>
                <a:latin typeface="+mj-lt"/>
              </a:rPr>
            </a:br>
            <a:r>
              <a:rPr lang="en-US" altLang="en-US" sz="5400" b="1" dirty="0">
                <a:solidFill>
                  <a:srgbClr val="000099"/>
                </a:solidFill>
                <a:latin typeface="+mj-lt"/>
              </a:rPr>
              <a:t>The Link Layer </a:t>
            </a:r>
          </a:p>
          <a:p>
            <a:pPr>
              <a:lnSpc>
                <a:spcPct val="85000"/>
              </a:lnSpc>
            </a:pPr>
            <a:r>
              <a:rPr lang="en-US" altLang="en-US" sz="5400" b="1" dirty="0">
                <a:solidFill>
                  <a:srgbClr val="000099"/>
                </a:solidFill>
                <a:latin typeface="+mj-lt"/>
              </a:rPr>
              <a:t>and LANs</a:t>
            </a:r>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a:effectLst>
            <a:outerShdw blurRad="50800" dist="38100" dir="18900000" algn="bl" rotWithShape="0">
              <a:prstClr val="black">
                <a:alpha val="40000"/>
              </a:prstClr>
            </a:outerShdw>
          </a:effectLst>
        </p:spPr>
      </p:pic>
      <p:sp>
        <p:nvSpPr>
          <p:cNvPr id="2" name="Text Box 7">
            <a:extLst>
              <a:ext uri="{FF2B5EF4-FFF2-40B4-BE49-F238E27FC236}">
                <a16:creationId xmlns:a16="http://schemas.microsoft.com/office/drawing/2014/main" id="{D00A93E3-1476-3B55-D9FB-EE9AD7F49219}"/>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231482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672F9AB0-BFC2-5542-A40C-5E7B5EB25F2B}"/>
              </a:ext>
            </a:extLst>
          </p:cNvPr>
          <p:cNvGrpSpPr/>
          <p:nvPr/>
        </p:nvGrpSpPr>
        <p:grpSpPr>
          <a:xfrm>
            <a:off x="6859466" y="1579642"/>
            <a:ext cx="1654101" cy="2401887"/>
            <a:chOff x="3457903" y="1592254"/>
            <a:chExt cx="1654101" cy="2401887"/>
          </a:xfrm>
        </p:grpSpPr>
        <p:sp>
          <p:nvSpPr>
            <p:cNvPr id="117" name="Rectangle 42">
              <a:extLst>
                <a:ext uri="{FF2B5EF4-FFF2-40B4-BE49-F238E27FC236}">
                  <a16:creationId xmlns:a16="http://schemas.microsoft.com/office/drawing/2014/main" id="{1AEEBA61-14FC-154D-88CA-B447B035949D}"/>
                </a:ext>
              </a:extLst>
            </p:cNvPr>
            <p:cNvSpPr>
              <a:spLocks noChangeArrowheads="1"/>
            </p:cNvSpPr>
            <p:nvPr/>
          </p:nvSpPr>
          <p:spPr bwMode="auto">
            <a:xfrm>
              <a:off x="3457903" y="1592254"/>
              <a:ext cx="1654101" cy="2401887"/>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8" name="Rectangle 44">
              <a:extLst>
                <a:ext uri="{FF2B5EF4-FFF2-40B4-BE49-F238E27FC236}">
                  <a16:creationId xmlns:a16="http://schemas.microsoft.com/office/drawing/2014/main" id="{D0D47B06-FE3D-DA4E-A18A-5F4609A0AA92}"/>
                </a:ext>
              </a:extLst>
            </p:cNvPr>
            <p:cNvSpPr>
              <a:spLocks noChangeArrowheads="1"/>
            </p:cNvSpPr>
            <p:nvPr/>
          </p:nvSpPr>
          <p:spPr bwMode="auto">
            <a:xfrm>
              <a:off x="3992843" y="3517620"/>
              <a:ext cx="666750" cy="282575"/>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9" name="Rectangle 45">
              <a:extLst>
                <a:ext uri="{FF2B5EF4-FFF2-40B4-BE49-F238E27FC236}">
                  <a16:creationId xmlns:a16="http://schemas.microsoft.com/office/drawing/2014/main" id="{2220353A-A27E-5C4B-B042-109D641001A1}"/>
                </a:ext>
              </a:extLst>
            </p:cNvPr>
            <p:cNvSpPr>
              <a:spLocks noChangeArrowheads="1"/>
            </p:cNvSpPr>
            <p:nvPr/>
          </p:nvSpPr>
          <p:spPr bwMode="auto">
            <a:xfrm>
              <a:off x="3996418" y="2936730"/>
              <a:ext cx="657225" cy="519113"/>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controller</a:t>
              </a:r>
            </a:p>
          </p:txBody>
        </p:sp>
        <p:sp>
          <p:nvSpPr>
            <p:cNvPr id="120" name="Text Box 46">
              <a:extLst>
                <a:ext uri="{FF2B5EF4-FFF2-40B4-BE49-F238E27FC236}">
                  <a16:creationId xmlns:a16="http://schemas.microsoft.com/office/drawing/2014/main" id="{000F374E-6915-074D-8BA8-C296E4FB3100}"/>
                </a:ext>
              </a:extLst>
            </p:cNvPr>
            <p:cNvSpPr txBox="1">
              <a:spLocks noChangeArrowheads="1"/>
            </p:cNvSpPr>
            <p:nvPr/>
          </p:nvSpPr>
          <p:spPr bwMode="auto">
            <a:xfrm>
              <a:off x="3963393" y="3514379"/>
              <a:ext cx="73770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mn-cs"/>
                </a:rPr>
                <a:t>physical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21" name="Freeform 47">
              <a:extLst>
                <a:ext uri="{FF2B5EF4-FFF2-40B4-BE49-F238E27FC236}">
                  <a16:creationId xmlns:a16="http://schemas.microsoft.com/office/drawing/2014/main" id="{5722F489-9C55-474B-AD7B-3596A67F9C53}"/>
                </a:ext>
              </a:extLst>
            </p:cNvPr>
            <p:cNvSpPr>
              <a:spLocks/>
            </p:cNvSpPr>
            <p:nvPr/>
          </p:nvSpPr>
          <p:spPr bwMode="auto">
            <a:xfrm flipH="1">
              <a:off x="4297726" y="2473508"/>
              <a:ext cx="291334" cy="460375"/>
            </a:xfrm>
            <a:custGeom>
              <a:avLst/>
              <a:gdLst>
                <a:gd name="T0" fmla="*/ 0 w 361"/>
                <a:gd name="T1" fmla="*/ 0 h 478"/>
                <a:gd name="T2" fmla="*/ 0 w 361"/>
                <a:gd name="T3" fmla="*/ 2147483647 h 478"/>
                <a:gd name="T4" fmla="*/ 2147483647 w 361"/>
                <a:gd name="T5" fmla="*/ 2147483647 h 478"/>
                <a:gd name="T6" fmla="*/ 2147483647 w 361"/>
                <a:gd name="T7" fmla="*/ 2147483647 h 4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1" h="478">
                  <a:moveTo>
                    <a:pt x="0" y="0"/>
                  </a:moveTo>
                  <a:lnTo>
                    <a:pt x="0" y="230"/>
                  </a:lnTo>
                  <a:lnTo>
                    <a:pt x="361" y="230"/>
                  </a:lnTo>
                  <a:lnTo>
                    <a:pt x="359" y="478"/>
                  </a:lnTo>
                </a:path>
              </a:pathLst>
            </a:custGeom>
            <a:noFill/>
            <a:ln w="38100" cmpd="sng">
              <a:solidFill>
                <a:srgbClr val="0000A8"/>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2" name="Line 48">
              <a:extLst>
                <a:ext uri="{FF2B5EF4-FFF2-40B4-BE49-F238E27FC236}">
                  <a16:creationId xmlns:a16="http://schemas.microsoft.com/office/drawing/2014/main" id="{11921392-3DC2-E44B-9184-34A0E05D1A51}"/>
                </a:ext>
              </a:extLst>
            </p:cNvPr>
            <p:cNvSpPr>
              <a:spLocks noChangeShapeType="1"/>
            </p:cNvSpPr>
            <p:nvPr/>
          </p:nvSpPr>
          <p:spPr bwMode="auto">
            <a:xfrm>
              <a:off x="3643959" y="2628755"/>
              <a:ext cx="1358900"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3" name="Line 49">
              <a:extLst>
                <a:ext uri="{FF2B5EF4-FFF2-40B4-BE49-F238E27FC236}">
                  <a16:creationId xmlns:a16="http://schemas.microsoft.com/office/drawing/2014/main" id="{BAFE9A46-B07B-0D46-BF9D-A127CF0FC1F6}"/>
                </a:ext>
              </a:extLst>
            </p:cNvPr>
            <p:cNvSpPr>
              <a:spLocks noChangeShapeType="1"/>
            </p:cNvSpPr>
            <p:nvPr/>
          </p:nvSpPr>
          <p:spPr bwMode="auto">
            <a:xfrm flipV="1">
              <a:off x="4182165" y="2631881"/>
              <a:ext cx="0" cy="30003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4" name="Rectangle 50">
              <a:extLst>
                <a:ext uri="{FF2B5EF4-FFF2-40B4-BE49-F238E27FC236}">
                  <a16:creationId xmlns:a16="http://schemas.microsoft.com/office/drawing/2014/main" id="{B42296AE-5EDB-CB41-A8A8-F256FE98406B}"/>
                </a:ext>
              </a:extLst>
            </p:cNvPr>
            <p:cNvSpPr>
              <a:spLocks noChangeArrowheads="1"/>
            </p:cNvSpPr>
            <p:nvPr/>
          </p:nvSpPr>
          <p:spPr bwMode="auto">
            <a:xfrm>
              <a:off x="3536392" y="1927519"/>
              <a:ext cx="657225" cy="519112"/>
            </a:xfrm>
            <a:prstGeom prst="rect">
              <a:avLst/>
            </a:prstGeom>
            <a:solidFill>
              <a:srgbClr val="FFFFFF"/>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memory</a:t>
              </a:r>
            </a:p>
          </p:txBody>
        </p:sp>
        <p:sp>
          <p:nvSpPr>
            <p:cNvPr id="125" name="Rectangle 51">
              <a:extLst>
                <a:ext uri="{FF2B5EF4-FFF2-40B4-BE49-F238E27FC236}">
                  <a16:creationId xmlns:a16="http://schemas.microsoft.com/office/drawing/2014/main" id="{A0530BD1-8578-7749-A8F2-514C1E6AFDF1}"/>
                </a:ext>
              </a:extLst>
            </p:cNvPr>
            <p:cNvSpPr>
              <a:spLocks noChangeArrowheads="1"/>
            </p:cNvSpPr>
            <p:nvPr/>
          </p:nvSpPr>
          <p:spPr bwMode="auto">
            <a:xfrm>
              <a:off x="4351984" y="1939780"/>
              <a:ext cx="657225" cy="519113"/>
            </a:xfrm>
            <a:prstGeom prst="rect">
              <a:avLst/>
            </a:prstGeom>
            <a:solidFill>
              <a:srgbClr val="FFFFFF"/>
            </a:solidFill>
            <a:ln w="28575">
              <a:solidFill>
                <a:srgbClr val="E4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CPU</a:t>
              </a:r>
            </a:p>
          </p:txBody>
        </p:sp>
        <p:sp>
          <p:nvSpPr>
            <p:cNvPr id="126" name="Line 52">
              <a:extLst>
                <a:ext uri="{FF2B5EF4-FFF2-40B4-BE49-F238E27FC236}">
                  <a16:creationId xmlns:a16="http://schemas.microsoft.com/office/drawing/2014/main" id="{A3C7A151-EBC5-7E44-A73B-EC7BF250A222}"/>
                </a:ext>
              </a:extLst>
            </p:cNvPr>
            <p:cNvSpPr>
              <a:spLocks noChangeShapeType="1"/>
            </p:cNvSpPr>
            <p:nvPr/>
          </p:nvSpPr>
          <p:spPr bwMode="auto">
            <a:xfrm flipH="1" flipV="1">
              <a:off x="3836047" y="2458893"/>
              <a:ext cx="1587" cy="16986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7" name="Line 53">
              <a:extLst>
                <a:ext uri="{FF2B5EF4-FFF2-40B4-BE49-F238E27FC236}">
                  <a16:creationId xmlns:a16="http://schemas.microsoft.com/office/drawing/2014/main" id="{C4B99840-0FB7-CE42-8D34-DEC52118C37C}"/>
                </a:ext>
              </a:extLst>
            </p:cNvPr>
            <p:cNvSpPr>
              <a:spLocks noChangeShapeType="1"/>
            </p:cNvSpPr>
            <p:nvPr/>
          </p:nvSpPr>
          <p:spPr bwMode="auto">
            <a:xfrm flipH="1" flipV="1">
              <a:off x="4709172" y="2460480"/>
              <a:ext cx="1587" cy="17145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8" name="Line 55">
              <a:extLst>
                <a:ext uri="{FF2B5EF4-FFF2-40B4-BE49-F238E27FC236}">
                  <a16:creationId xmlns:a16="http://schemas.microsoft.com/office/drawing/2014/main" id="{68A743ED-4B58-E94D-83B1-E54D12545A09}"/>
                </a:ext>
              </a:extLst>
            </p:cNvPr>
            <p:cNvSpPr>
              <a:spLocks noChangeShapeType="1"/>
            </p:cNvSpPr>
            <p:nvPr/>
          </p:nvSpPr>
          <p:spPr bwMode="auto">
            <a:xfrm flipH="1">
              <a:off x="4308787" y="3249620"/>
              <a:ext cx="4474" cy="356262"/>
            </a:xfrm>
            <a:prstGeom prst="line">
              <a:avLst/>
            </a:prstGeom>
            <a:noFill/>
            <a:ln w="38100">
              <a:solidFill>
                <a:srgbClr val="0000A8"/>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9" name="Rectangle 43">
              <a:extLst>
                <a:ext uri="{FF2B5EF4-FFF2-40B4-BE49-F238E27FC236}">
                  <a16:creationId xmlns:a16="http://schemas.microsoft.com/office/drawing/2014/main" id="{0EC4FEFF-71C3-204E-942F-DF941FB471F2}"/>
                </a:ext>
              </a:extLst>
            </p:cNvPr>
            <p:cNvSpPr>
              <a:spLocks noChangeArrowheads="1"/>
            </p:cNvSpPr>
            <p:nvPr/>
          </p:nvSpPr>
          <p:spPr bwMode="auto">
            <a:xfrm>
              <a:off x="3718524" y="2820792"/>
              <a:ext cx="1122362" cy="1082675"/>
            </a:xfrm>
            <a:prstGeom prst="rect">
              <a:avLst/>
            </a:prstGeom>
            <a:noFill/>
            <a:ln w="28575">
              <a:solidFill>
                <a:srgbClr val="FF0000"/>
              </a:solidFill>
              <a:prstDash val="dash"/>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938646" y="362678"/>
            <a:ext cx="10515600" cy="894622"/>
          </a:xfrm>
        </p:spPr>
        <p:txBody>
          <a:bodyPr>
            <a:normAutofit/>
          </a:bodyPr>
          <a:lstStyle/>
          <a:p>
            <a:r>
              <a:rPr lang="en-US" altLang="en-US" sz="5400" dirty="0">
                <a:cs typeface="Calibri" panose="020F0502020204030204" pitchFamily="34" charset="0"/>
              </a:rPr>
              <a:t>Interfaces communicating</a:t>
            </a:r>
            <a:endParaRPr lang="en-US" sz="5400" dirty="0"/>
          </a:p>
        </p:txBody>
      </p:sp>
      <p:grpSp>
        <p:nvGrpSpPr>
          <p:cNvPr id="10" name="Group 9">
            <a:extLst>
              <a:ext uri="{FF2B5EF4-FFF2-40B4-BE49-F238E27FC236}">
                <a16:creationId xmlns:a16="http://schemas.microsoft.com/office/drawing/2014/main" id="{2EA5E3C2-990E-9C41-AAAA-45311F46F06D}"/>
              </a:ext>
            </a:extLst>
          </p:cNvPr>
          <p:cNvGrpSpPr/>
          <p:nvPr/>
        </p:nvGrpSpPr>
        <p:grpSpPr>
          <a:xfrm>
            <a:off x="3386648" y="1585768"/>
            <a:ext cx="1709144" cy="2401887"/>
            <a:chOff x="3386648" y="1585768"/>
            <a:chExt cx="1709144" cy="2401887"/>
          </a:xfrm>
        </p:grpSpPr>
        <p:sp>
          <p:nvSpPr>
            <p:cNvPr id="340" name="Rectangle 42">
              <a:extLst>
                <a:ext uri="{FF2B5EF4-FFF2-40B4-BE49-F238E27FC236}">
                  <a16:creationId xmlns:a16="http://schemas.microsoft.com/office/drawing/2014/main" id="{08D16DCA-2F81-3142-8787-DCBB82571FB9}"/>
                </a:ext>
              </a:extLst>
            </p:cNvPr>
            <p:cNvSpPr>
              <a:spLocks noChangeArrowheads="1"/>
            </p:cNvSpPr>
            <p:nvPr/>
          </p:nvSpPr>
          <p:spPr bwMode="auto">
            <a:xfrm>
              <a:off x="3386648" y="1585768"/>
              <a:ext cx="1709144" cy="2401887"/>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2" name="Rectangle 44">
              <a:extLst>
                <a:ext uri="{FF2B5EF4-FFF2-40B4-BE49-F238E27FC236}">
                  <a16:creationId xmlns:a16="http://schemas.microsoft.com/office/drawing/2014/main" id="{4292A8DC-1EBA-E346-AA85-38C6822CAA62}"/>
                </a:ext>
              </a:extLst>
            </p:cNvPr>
            <p:cNvSpPr>
              <a:spLocks noChangeArrowheads="1"/>
            </p:cNvSpPr>
            <p:nvPr/>
          </p:nvSpPr>
          <p:spPr bwMode="auto">
            <a:xfrm>
              <a:off x="3837201" y="3524105"/>
              <a:ext cx="666750" cy="282575"/>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3" name="Rectangle 45">
              <a:extLst>
                <a:ext uri="{FF2B5EF4-FFF2-40B4-BE49-F238E27FC236}">
                  <a16:creationId xmlns:a16="http://schemas.microsoft.com/office/drawing/2014/main" id="{9AD0BC31-6A50-984F-86A3-3CA27EA7CD26}"/>
                </a:ext>
              </a:extLst>
            </p:cNvPr>
            <p:cNvSpPr>
              <a:spLocks noChangeArrowheads="1"/>
            </p:cNvSpPr>
            <p:nvPr/>
          </p:nvSpPr>
          <p:spPr bwMode="auto">
            <a:xfrm>
              <a:off x="3856453" y="2936730"/>
              <a:ext cx="657225" cy="519113"/>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controller</a:t>
              </a:r>
            </a:p>
          </p:txBody>
        </p:sp>
        <p:sp>
          <p:nvSpPr>
            <p:cNvPr id="344" name="Text Box 46">
              <a:extLst>
                <a:ext uri="{FF2B5EF4-FFF2-40B4-BE49-F238E27FC236}">
                  <a16:creationId xmlns:a16="http://schemas.microsoft.com/office/drawing/2014/main" id="{0B7C150F-CB12-034D-8895-A7245A5D606B}"/>
                </a:ext>
              </a:extLst>
            </p:cNvPr>
            <p:cNvSpPr txBox="1">
              <a:spLocks noChangeArrowheads="1"/>
            </p:cNvSpPr>
            <p:nvPr/>
          </p:nvSpPr>
          <p:spPr bwMode="auto">
            <a:xfrm>
              <a:off x="3792993" y="3514379"/>
              <a:ext cx="73770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mn-cs"/>
                </a:rPr>
                <a:t>physical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345" name="Freeform 47">
              <a:extLst>
                <a:ext uri="{FF2B5EF4-FFF2-40B4-BE49-F238E27FC236}">
                  <a16:creationId xmlns:a16="http://schemas.microsoft.com/office/drawing/2014/main" id="{793E17F7-22E2-FF4D-8509-E82EDBE2D5AA}"/>
                </a:ext>
              </a:extLst>
            </p:cNvPr>
            <p:cNvSpPr>
              <a:spLocks/>
            </p:cNvSpPr>
            <p:nvPr/>
          </p:nvSpPr>
          <p:spPr bwMode="auto">
            <a:xfrm>
              <a:off x="3778897" y="2455718"/>
              <a:ext cx="326278" cy="460375"/>
            </a:xfrm>
            <a:custGeom>
              <a:avLst/>
              <a:gdLst>
                <a:gd name="T0" fmla="*/ 0 w 361"/>
                <a:gd name="T1" fmla="*/ 0 h 478"/>
                <a:gd name="T2" fmla="*/ 0 w 361"/>
                <a:gd name="T3" fmla="*/ 2147483647 h 478"/>
                <a:gd name="T4" fmla="*/ 2147483647 w 361"/>
                <a:gd name="T5" fmla="*/ 2147483647 h 478"/>
                <a:gd name="T6" fmla="*/ 2147483647 w 361"/>
                <a:gd name="T7" fmla="*/ 2147483647 h 4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1" h="478">
                  <a:moveTo>
                    <a:pt x="0" y="0"/>
                  </a:moveTo>
                  <a:lnTo>
                    <a:pt x="0" y="230"/>
                  </a:lnTo>
                  <a:lnTo>
                    <a:pt x="361" y="230"/>
                  </a:lnTo>
                  <a:lnTo>
                    <a:pt x="359" y="478"/>
                  </a:lnTo>
                </a:path>
              </a:pathLst>
            </a:custGeom>
            <a:noFill/>
            <a:ln w="38100" cmpd="sng">
              <a:solidFill>
                <a:srgbClr val="0000A8"/>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6" name="Line 48">
              <a:extLst>
                <a:ext uri="{FF2B5EF4-FFF2-40B4-BE49-F238E27FC236}">
                  <a16:creationId xmlns:a16="http://schemas.microsoft.com/office/drawing/2014/main" id="{07601B60-F87E-2F49-8A8E-1FF14E515D33}"/>
                </a:ext>
              </a:extLst>
            </p:cNvPr>
            <p:cNvSpPr>
              <a:spLocks noChangeShapeType="1"/>
            </p:cNvSpPr>
            <p:nvPr/>
          </p:nvSpPr>
          <p:spPr bwMode="auto">
            <a:xfrm>
              <a:off x="3643959" y="2628755"/>
              <a:ext cx="1358900"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7" name="Line 49">
              <a:extLst>
                <a:ext uri="{FF2B5EF4-FFF2-40B4-BE49-F238E27FC236}">
                  <a16:creationId xmlns:a16="http://schemas.microsoft.com/office/drawing/2014/main" id="{A28FA316-5FFA-F44A-BA99-AC0415DFF79C}"/>
                </a:ext>
              </a:extLst>
            </p:cNvPr>
            <p:cNvSpPr>
              <a:spLocks noChangeShapeType="1"/>
            </p:cNvSpPr>
            <p:nvPr/>
          </p:nvSpPr>
          <p:spPr bwMode="auto">
            <a:xfrm flipV="1">
              <a:off x="4164375" y="2631881"/>
              <a:ext cx="0" cy="30003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8" name="Rectangle 50">
              <a:extLst>
                <a:ext uri="{FF2B5EF4-FFF2-40B4-BE49-F238E27FC236}">
                  <a16:creationId xmlns:a16="http://schemas.microsoft.com/office/drawing/2014/main" id="{A634403E-4499-294B-99AD-E3A86D96C08B}"/>
                </a:ext>
              </a:extLst>
            </p:cNvPr>
            <p:cNvSpPr>
              <a:spLocks noChangeArrowheads="1"/>
            </p:cNvSpPr>
            <p:nvPr/>
          </p:nvSpPr>
          <p:spPr bwMode="auto">
            <a:xfrm>
              <a:off x="3532834" y="1938193"/>
              <a:ext cx="657225" cy="519112"/>
            </a:xfrm>
            <a:prstGeom prst="rect">
              <a:avLst/>
            </a:prstGeom>
            <a:solidFill>
              <a:srgbClr val="FFFFFF"/>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cpu</a:t>
              </a:r>
            </a:p>
          </p:txBody>
        </p:sp>
        <p:sp>
          <p:nvSpPr>
            <p:cNvPr id="349" name="Rectangle 51">
              <a:extLst>
                <a:ext uri="{FF2B5EF4-FFF2-40B4-BE49-F238E27FC236}">
                  <a16:creationId xmlns:a16="http://schemas.microsoft.com/office/drawing/2014/main" id="{82C997D8-021F-0245-9B73-2C5E048B65DC}"/>
                </a:ext>
              </a:extLst>
            </p:cNvPr>
            <p:cNvSpPr>
              <a:spLocks noChangeArrowheads="1"/>
            </p:cNvSpPr>
            <p:nvPr/>
          </p:nvSpPr>
          <p:spPr bwMode="auto">
            <a:xfrm>
              <a:off x="4351984" y="1939780"/>
              <a:ext cx="657225" cy="519113"/>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memory</a:t>
              </a:r>
            </a:p>
          </p:txBody>
        </p:sp>
        <p:sp>
          <p:nvSpPr>
            <p:cNvPr id="350" name="Line 52">
              <a:extLst>
                <a:ext uri="{FF2B5EF4-FFF2-40B4-BE49-F238E27FC236}">
                  <a16:creationId xmlns:a16="http://schemas.microsoft.com/office/drawing/2014/main" id="{D74D41F5-3112-6646-9892-D00D36377E62}"/>
                </a:ext>
              </a:extLst>
            </p:cNvPr>
            <p:cNvSpPr>
              <a:spLocks noChangeShapeType="1"/>
            </p:cNvSpPr>
            <p:nvPr/>
          </p:nvSpPr>
          <p:spPr bwMode="auto">
            <a:xfrm flipH="1" flipV="1">
              <a:off x="3836047" y="2458893"/>
              <a:ext cx="1587" cy="16986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1" name="Line 53">
              <a:extLst>
                <a:ext uri="{FF2B5EF4-FFF2-40B4-BE49-F238E27FC236}">
                  <a16:creationId xmlns:a16="http://schemas.microsoft.com/office/drawing/2014/main" id="{AA1745EF-4026-E54D-9775-040F79E5D154}"/>
                </a:ext>
              </a:extLst>
            </p:cNvPr>
            <p:cNvSpPr>
              <a:spLocks noChangeShapeType="1"/>
            </p:cNvSpPr>
            <p:nvPr/>
          </p:nvSpPr>
          <p:spPr bwMode="auto">
            <a:xfrm flipH="1" flipV="1">
              <a:off x="4709172" y="2460480"/>
              <a:ext cx="1587" cy="17145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3" name="Line 55">
              <a:extLst>
                <a:ext uri="{FF2B5EF4-FFF2-40B4-BE49-F238E27FC236}">
                  <a16:creationId xmlns:a16="http://schemas.microsoft.com/office/drawing/2014/main" id="{159E9A7C-2C1B-CC40-B1B4-760AFE091B0E}"/>
                </a:ext>
              </a:extLst>
            </p:cNvPr>
            <p:cNvSpPr>
              <a:spLocks noChangeShapeType="1"/>
            </p:cNvSpPr>
            <p:nvPr/>
          </p:nvSpPr>
          <p:spPr bwMode="auto">
            <a:xfrm flipH="1">
              <a:off x="4172601" y="3239892"/>
              <a:ext cx="4474" cy="356262"/>
            </a:xfrm>
            <a:prstGeom prst="line">
              <a:avLst/>
            </a:prstGeom>
            <a:noFill/>
            <a:ln w="38100">
              <a:solidFill>
                <a:srgbClr val="0000A8"/>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8" name="Rectangle 43">
              <a:extLst>
                <a:ext uri="{FF2B5EF4-FFF2-40B4-BE49-F238E27FC236}">
                  <a16:creationId xmlns:a16="http://schemas.microsoft.com/office/drawing/2014/main" id="{D2E8D72A-74A0-8047-B32B-E6CC292FCAA2}"/>
                </a:ext>
              </a:extLst>
            </p:cNvPr>
            <p:cNvSpPr>
              <a:spLocks noChangeArrowheads="1"/>
            </p:cNvSpPr>
            <p:nvPr/>
          </p:nvSpPr>
          <p:spPr bwMode="auto">
            <a:xfrm>
              <a:off x="3643876" y="2820792"/>
              <a:ext cx="1122362" cy="1082675"/>
            </a:xfrm>
            <a:prstGeom prst="rect">
              <a:avLst/>
            </a:prstGeom>
            <a:noFill/>
            <a:ln w="28575">
              <a:solidFill>
                <a:srgbClr val="FF0000"/>
              </a:solidFill>
              <a:prstDash val="dash"/>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360" name="Group 84">
            <a:extLst>
              <a:ext uri="{FF2B5EF4-FFF2-40B4-BE49-F238E27FC236}">
                <a16:creationId xmlns:a16="http://schemas.microsoft.com/office/drawing/2014/main" id="{F87BAAC8-00DB-C64F-B18B-456E80F15B7F}"/>
              </a:ext>
            </a:extLst>
          </p:cNvPr>
          <p:cNvGrpSpPr>
            <a:grpSpLocks/>
          </p:cNvGrpSpPr>
          <p:nvPr/>
        </p:nvGrpSpPr>
        <p:grpSpPr bwMode="auto">
          <a:xfrm>
            <a:off x="2300585" y="1777854"/>
            <a:ext cx="1508125" cy="2035175"/>
            <a:chOff x="2695" y="1742"/>
            <a:chExt cx="950" cy="1282"/>
          </a:xfrm>
        </p:grpSpPr>
        <p:sp>
          <p:nvSpPr>
            <p:cNvPr id="361" name="Freeform 62">
              <a:extLst>
                <a:ext uri="{FF2B5EF4-FFF2-40B4-BE49-F238E27FC236}">
                  <a16:creationId xmlns:a16="http://schemas.microsoft.com/office/drawing/2014/main" id="{9DAAFB2F-E3C8-FB46-A22A-E065E7053752}"/>
                </a:ext>
              </a:extLst>
            </p:cNvPr>
            <p:cNvSpPr>
              <a:spLocks/>
            </p:cNvSpPr>
            <p:nvPr/>
          </p:nvSpPr>
          <p:spPr bwMode="auto">
            <a:xfrm>
              <a:off x="3228" y="2488"/>
              <a:ext cx="417" cy="536"/>
            </a:xfrm>
            <a:custGeom>
              <a:avLst/>
              <a:gdLst>
                <a:gd name="T0" fmla="*/ 390 w 390"/>
                <a:gd name="T1" fmla="*/ 0 h 520"/>
                <a:gd name="T2" fmla="*/ 0 w 390"/>
                <a:gd name="T3" fmla="*/ 221 h 520"/>
                <a:gd name="T4" fmla="*/ 3 w 390"/>
                <a:gd name="T5" fmla="*/ 433 h 520"/>
                <a:gd name="T6" fmla="*/ 388 w 390"/>
                <a:gd name="T7" fmla="*/ 520 h 520"/>
                <a:gd name="T8" fmla="*/ 390 w 390"/>
                <a:gd name="T9" fmla="*/ 0 h 520"/>
                <a:gd name="T10" fmla="*/ 0 60000 65536"/>
                <a:gd name="T11" fmla="*/ 0 60000 65536"/>
                <a:gd name="T12" fmla="*/ 0 60000 65536"/>
                <a:gd name="T13" fmla="*/ 0 60000 65536"/>
                <a:gd name="T14" fmla="*/ 0 60000 65536"/>
                <a:gd name="connsiteX0" fmla="*/ 9933 w 9933"/>
                <a:gd name="connsiteY0" fmla="*/ 0 h 10000"/>
                <a:gd name="connsiteX1" fmla="*/ 0 w 9933"/>
                <a:gd name="connsiteY1" fmla="*/ 1944 h 10000"/>
                <a:gd name="connsiteX2" fmla="*/ 10 w 9933"/>
                <a:gd name="connsiteY2" fmla="*/ 8327 h 10000"/>
                <a:gd name="connsiteX3" fmla="*/ 9882 w 9933"/>
                <a:gd name="connsiteY3" fmla="*/ 10000 h 10000"/>
                <a:gd name="connsiteX4" fmla="*/ 9933 w 9933"/>
                <a:gd name="connsiteY4" fmla="*/ 0 h 10000"/>
                <a:gd name="connsiteX0" fmla="*/ 10067 w 10067"/>
                <a:gd name="connsiteY0" fmla="*/ 2667 h 8056"/>
                <a:gd name="connsiteX1" fmla="*/ 0 w 10067"/>
                <a:gd name="connsiteY1" fmla="*/ 0 h 8056"/>
                <a:gd name="connsiteX2" fmla="*/ 10 w 10067"/>
                <a:gd name="connsiteY2" fmla="*/ 6383 h 8056"/>
                <a:gd name="connsiteX3" fmla="*/ 9949 w 10067"/>
                <a:gd name="connsiteY3" fmla="*/ 8056 h 8056"/>
                <a:gd name="connsiteX4" fmla="*/ 10067 w 10067"/>
                <a:gd name="connsiteY4" fmla="*/ 2667 h 8056"/>
                <a:gd name="connsiteX0" fmla="*/ 10134 w 10134"/>
                <a:gd name="connsiteY0" fmla="*/ 2191 h 10000"/>
                <a:gd name="connsiteX1" fmla="*/ 0 w 10134"/>
                <a:gd name="connsiteY1" fmla="*/ 0 h 10000"/>
                <a:gd name="connsiteX2" fmla="*/ 10 w 10134"/>
                <a:gd name="connsiteY2" fmla="*/ 7923 h 10000"/>
                <a:gd name="connsiteX3" fmla="*/ 9883 w 10134"/>
                <a:gd name="connsiteY3" fmla="*/ 10000 h 10000"/>
                <a:gd name="connsiteX4" fmla="*/ 10134 w 10134"/>
                <a:gd name="connsiteY4" fmla="*/ 2191 h 10000"/>
                <a:gd name="connsiteX0" fmla="*/ 10134 w 10134"/>
                <a:gd name="connsiteY0" fmla="*/ 1569 h 10000"/>
                <a:gd name="connsiteX1" fmla="*/ 0 w 10134"/>
                <a:gd name="connsiteY1" fmla="*/ 0 h 10000"/>
                <a:gd name="connsiteX2" fmla="*/ 10 w 10134"/>
                <a:gd name="connsiteY2" fmla="*/ 7923 h 10000"/>
                <a:gd name="connsiteX3" fmla="*/ 9883 w 10134"/>
                <a:gd name="connsiteY3" fmla="*/ 10000 h 10000"/>
                <a:gd name="connsiteX4" fmla="*/ 10134 w 10134"/>
                <a:gd name="connsiteY4" fmla="*/ 1569 h 10000"/>
                <a:gd name="connsiteX0" fmla="*/ 10134 w 10134"/>
                <a:gd name="connsiteY0" fmla="*/ 1569 h 9876"/>
                <a:gd name="connsiteX1" fmla="*/ 0 w 10134"/>
                <a:gd name="connsiteY1" fmla="*/ 0 h 9876"/>
                <a:gd name="connsiteX2" fmla="*/ 10 w 10134"/>
                <a:gd name="connsiteY2" fmla="*/ 7923 h 9876"/>
                <a:gd name="connsiteX3" fmla="*/ 10084 w 10134"/>
                <a:gd name="connsiteY3" fmla="*/ 9876 h 9876"/>
                <a:gd name="connsiteX4" fmla="*/ 10134 w 10134"/>
                <a:gd name="connsiteY4" fmla="*/ 1569 h 9876"/>
                <a:gd name="connsiteX0" fmla="*/ 9934 w 9954"/>
                <a:gd name="connsiteY0" fmla="*/ 0 h 12944"/>
                <a:gd name="connsiteX1" fmla="*/ 0 w 9954"/>
                <a:gd name="connsiteY1" fmla="*/ 2944 h 12944"/>
                <a:gd name="connsiteX2" fmla="*/ 10 w 9954"/>
                <a:gd name="connsiteY2" fmla="*/ 10966 h 12944"/>
                <a:gd name="connsiteX3" fmla="*/ 9951 w 9954"/>
                <a:gd name="connsiteY3" fmla="*/ 12944 h 12944"/>
                <a:gd name="connsiteX4" fmla="*/ 9934 w 9954"/>
                <a:gd name="connsiteY4" fmla="*/ 0 h 1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4" h="12944">
                  <a:moveTo>
                    <a:pt x="9934" y="0"/>
                  </a:moveTo>
                  <a:lnTo>
                    <a:pt x="0" y="2944"/>
                  </a:lnTo>
                  <a:cubicBezTo>
                    <a:pt x="3" y="5619"/>
                    <a:pt x="7" y="8292"/>
                    <a:pt x="10" y="10966"/>
                  </a:cubicBezTo>
                  <a:lnTo>
                    <a:pt x="9951" y="12944"/>
                  </a:lnTo>
                  <a:cubicBezTo>
                    <a:pt x="9967" y="8755"/>
                    <a:pt x="9917" y="4189"/>
                    <a:pt x="9934" y="0"/>
                  </a:cubicBezTo>
                  <a:close/>
                </a:path>
              </a:pathLst>
            </a:custGeom>
            <a:gradFill rotWithShape="1">
              <a:gsLst>
                <a:gs pos="0">
                  <a:schemeClr val="bg1">
                    <a:lumMod val="75000"/>
                  </a:schemeClr>
                </a:gs>
                <a:gs pos="100000">
                  <a:srgbClr val="FFFFFF">
                    <a:alpha val="74000"/>
                  </a:srgbClr>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1" name="Rectangle 73">
              <a:extLst>
                <a:ext uri="{FF2B5EF4-FFF2-40B4-BE49-F238E27FC236}">
                  <a16:creationId xmlns:a16="http://schemas.microsoft.com/office/drawing/2014/main" id="{D34E92F6-E00A-9E48-8EEE-3793F53BE448}"/>
                </a:ext>
              </a:extLst>
            </p:cNvPr>
            <p:cNvSpPr>
              <a:spLocks noChangeArrowheads="1"/>
            </p:cNvSpPr>
            <p:nvPr/>
          </p:nvSpPr>
          <p:spPr bwMode="auto">
            <a:xfrm>
              <a:off x="2737" y="2678"/>
              <a:ext cx="489" cy="262"/>
            </a:xfrm>
            <a:prstGeom prst="rect">
              <a:avLst/>
            </a:prstGeom>
            <a:solidFill>
              <a:srgbClr val="FFFFFF"/>
            </a:solidFill>
            <a:ln w="9525">
              <a:solidFill>
                <a:srgbClr val="E40000"/>
              </a:solidFill>
              <a:miter lim="800000"/>
              <a:headEnd/>
              <a:tailEnd/>
            </a:ln>
            <a:effectLst>
              <a:outerShdw blurRad="50800" dist="38100" dir="8100000" algn="tr"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62" name="Freeform 63">
              <a:extLst>
                <a:ext uri="{FF2B5EF4-FFF2-40B4-BE49-F238E27FC236}">
                  <a16:creationId xmlns:a16="http://schemas.microsoft.com/office/drawing/2014/main" id="{BB2C5787-9CAC-D84A-B4B9-64FEECE12BED}"/>
                </a:ext>
              </a:extLst>
            </p:cNvPr>
            <p:cNvSpPr>
              <a:spLocks/>
            </p:cNvSpPr>
            <p:nvPr/>
          </p:nvSpPr>
          <p:spPr bwMode="auto">
            <a:xfrm>
              <a:off x="3222" y="1767"/>
              <a:ext cx="244" cy="443"/>
            </a:xfrm>
            <a:custGeom>
              <a:avLst/>
              <a:gdLst>
                <a:gd name="T0" fmla="*/ 264 w 275"/>
                <a:gd name="T1" fmla="*/ 108 h 443"/>
                <a:gd name="T2" fmla="*/ 0 w 275"/>
                <a:gd name="T3" fmla="*/ 0 h 443"/>
                <a:gd name="T4" fmla="*/ 2 w 275"/>
                <a:gd name="T5" fmla="*/ 443 h 443"/>
                <a:gd name="T6" fmla="*/ 275 w 275"/>
                <a:gd name="T7" fmla="*/ 412 h 443"/>
                <a:gd name="T8" fmla="*/ 264 w 275"/>
                <a:gd name="T9" fmla="*/ 108 h 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43">
                  <a:moveTo>
                    <a:pt x="264" y="108"/>
                  </a:moveTo>
                  <a:lnTo>
                    <a:pt x="0" y="0"/>
                  </a:lnTo>
                  <a:lnTo>
                    <a:pt x="2" y="443"/>
                  </a:lnTo>
                  <a:lnTo>
                    <a:pt x="275" y="412"/>
                  </a:lnTo>
                  <a:lnTo>
                    <a:pt x="264" y="108"/>
                  </a:lnTo>
                  <a:close/>
                </a:path>
              </a:pathLst>
            </a:custGeom>
            <a:gradFill rotWithShape="1">
              <a:gsLst>
                <a:gs pos="0">
                  <a:schemeClr val="bg1">
                    <a:lumMod val="65000"/>
                  </a:schemeClr>
                </a:gs>
                <a:gs pos="99000">
                  <a:srgbClr val="FFFFFF">
                    <a:alpha val="66000"/>
                  </a:srgbClr>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90" name="Rectangle 82">
              <a:extLst>
                <a:ext uri="{FF2B5EF4-FFF2-40B4-BE49-F238E27FC236}">
                  <a16:creationId xmlns:a16="http://schemas.microsoft.com/office/drawing/2014/main" id="{059501C9-A68B-2743-A02C-0C5FBC61B122}"/>
                </a:ext>
              </a:extLst>
            </p:cNvPr>
            <p:cNvSpPr>
              <a:spLocks noChangeArrowheads="1"/>
            </p:cNvSpPr>
            <p:nvPr/>
          </p:nvSpPr>
          <p:spPr bwMode="auto">
            <a:xfrm>
              <a:off x="2734" y="1764"/>
              <a:ext cx="490" cy="463"/>
            </a:xfrm>
            <a:prstGeom prst="rect">
              <a:avLst/>
            </a:prstGeom>
            <a:solidFill>
              <a:srgbClr val="FFFFFF"/>
            </a:solidFill>
            <a:ln w="12700">
              <a:solidFill>
                <a:srgbClr val="FF0000"/>
              </a:solidFill>
              <a:miter lim="800000"/>
              <a:headEnd/>
              <a:tailEnd/>
            </a:ln>
            <a:effectLst>
              <a:outerShdw blurRad="50800" dist="38100" dir="18900000" algn="bl" rotWithShape="0">
                <a:prstClr val="black">
                  <a:alpha val="40000"/>
                </a:prstClr>
              </a:outerShdw>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66" name="Text Box 65">
              <a:extLst>
                <a:ext uri="{FF2B5EF4-FFF2-40B4-BE49-F238E27FC236}">
                  <a16:creationId xmlns:a16="http://schemas.microsoft.com/office/drawing/2014/main" id="{6AAE7E3E-6438-C244-82B8-2B86F8F44741}"/>
                </a:ext>
              </a:extLst>
            </p:cNvPr>
            <p:cNvSpPr txBox="1">
              <a:spLocks noChangeArrowheads="1"/>
            </p:cNvSpPr>
            <p:nvPr/>
          </p:nvSpPr>
          <p:spPr bwMode="auto">
            <a:xfrm>
              <a:off x="2703" y="1742"/>
              <a:ext cx="553" cy="5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application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transport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network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link</a:t>
              </a:r>
            </a:p>
          </p:txBody>
        </p:sp>
        <p:sp>
          <p:nvSpPr>
            <p:cNvPr id="374" name="Line 66">
              <a:extLst>
                <a:ext uri="{FF2B5EF4-FFF2-40B4-BE49-F238E27FC236}">
                  <a16:creationId xmlns:a16="http://schemas.microsoft.com/office/drawing/2014/main" id="{9A080B16-B360-474F-B6FE-AF8100600C71}"/>
                </a:ext>
              </a:extLst>
            </p:cNvPr>
            <p:cNvSpPr>
              <a:spLocks noChangeShapeType="1"/>
            </p:cNvSpPr>
            <p:nvPr/>
          </p:nvSpPr>
          <p:spPr bwMode="auto">
            <a:xfrm>
              <a:off x="2737" y="1898"/>
              <a:ext cx="489" cy="0"/>
            </a:xfrm>
            <a:prstGeom prst="line">
              <a:avLst/>
            </a:prstGeom>
            <a:noFill/>
            <a:ln w="9525">
              <a:solidFill>
                <a:srgbClr val="E4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75" name="Line 67">
              <a:extLst>
                <a:ext uri="{FF2B5EF4-FFF2-40B4-BE49-F238E27FC236}">
                  <a16:creationId xmlns:a16="http://schemas.microsoft.com/office/drawing/2014/main" id="{6F15818C-975A-E24C-A5EF-48346108B897}"/>
                </a:ext>
              </a:extLst>
            </p:cNvPr>
            <p:cNvSpPr>
              <a:spLocks noChangeShapeType="1"/>
            </p:cNvSpPr>
            <p:nvPr/>
          </p:nvSpPr>
          <p:spPr bwMode="auto">
            <a:xfrm>
              <a:off x="2737" y="2001"/>
              <a:ext cx="489" cy="0"/>
            </a:xfrm>
            <a:prstGeom prst="line">
              <a:avLst/>
            </a:prstGeom>
            <a:noFill/>
            <a:ln w="9525">
              <a:solidFill>
                <a:srgbClr val="E4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76" name="Line 68">
              <a:extLst>
                <a:ext uri="{FF2B5EF4-FFF2-40B4-BE49-F238E27FC236}">
                  <a16:creationId xmlns:a16="http://schemas.microsoft.com/office/drawing/2014/main" id="{FD65879D-0360-2B41-B483-1A5D93371234}"/>
                </a:ext>
              </a:extLst>
            </p:cNvPr>
            <p:cNvSpPr>
              <a:spLocks noChangeShapeType="1"/>
            </p:cNvSpPr>
            <p:nvPr/>
          </p:nvSpPr>
          <p:spPr bwMode="auto">
            <a:xfrm>
              <a:off x="2735" y="2110"/>
              <a:ext cx="489"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78" name="Rectangle 70">
              <a:extLst>
                <a:ext uri="{FF2B5EF4-FFF2-40B4-BE49-F238E27FC236}">
                  <a16:creationId xmlns:a16="http://schemas.microsoft.com/office/drawing/2014/main" id="{38B2F785-6155-1E4B-8594-95B2271DAD7F}"/>
                </a:ext>
              </a:extLst>
            </p:cNvPr>
            <p:cNvSpPr>
              <a:spLocks noChangeArrowheads="1"/>
            </p:cNvSpPr>
            <p:nvPr/>
          </p:nvSpPr>
          <p:spPr bwMode="auto">
            <a:xfrm>
              <a:off x="2695" y="2212"/>
              <a:ext cx="552" cy="11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79" name="Line 71">
              <a:extLst>
                <a:ext uri="{FF2B5EF4-FFF2-40B4-BE49-F238E27FC236}">
                  <a16:creationId xmlns:a16="http://schemas.microsoft.com/office/drawing/2014/main" id="{C451312B-40CC-7A40-B679-7AE554491DAE}"/>
                </a:ext>
              </a:extLst>
            </p:cNvPr>
            <p:cNvSpPr>
              <a:spLocks noChangeShapeType="1"/>
            </p:cNvSpPr>
            <p:nvPr/>
          </p:nvSpPr>
          <p:spPr bwMode="auto">
            <a:xfrm>
              <a:off x="2734" y="2224"/>
              <a:ext cx="0" cy="65"/>
            </a:xfrm>
            <a:prstGeom prst="line">
              <a:avLst/>
            </a:prstGeom>
            <a:noFill/>
            <a:ln w="9525">
              <a:solidFill>
                <a:srgbClr val="E4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0" name="Line 72">
              <a:extLst>
                <a:ext uri="{FF2B5EF4-FFF2-40B4-BE49-F238E27FC236}">
                  <a16:creationId xmlns:a16="http://schemas.microsoft.com/office/drawing/2014/main" id="{E2DC1FE8-5DB9-EA46-8800-4241D6DEF57F}"/>
                </a:ext>
              </a:extLst>
            </p:cNvPr>
            <p:cNvSpPr>
              <a:spLocks noChangeShapeType="1"/>
            </p:cNvSpPr>
            <p:nvPr/>
          </p:nvSpPr>
          <p:spPr bwMode="auto">
            <a:xfrm>
              <a:off x="3225" y="2218"/>
              <a:ext cx="0" cy="64"/>
            </a:xfrm>
            <a:prstGeom prst="line">
              <a:avLst/>
            </a:prstGeom>
            <a:noFill/>
            <a:ln w="9525">
              <a:solidFill>
                <a:srgbClr val="E4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2" name="Text Box 74">
              <a:extLst>
                <a:ext uri="{FF2B5EF4-FFF2-40B4-BE49-F238E27FC236}">
                  <a16:creationId xmlns:a16="http://schemas.microsoft.com/office/drawing/2014/main" id="{C6254BFE-8FC8-864C-911D-A03B8EB5CCF6}"/>
                </a:ext>
              </a:extLst>
            </p:cNvPr>
            <p:cNvSpPr txBox="1">
              <a:spLocks noChangeArrowheads="1"/>
            </p:cNvSpPr>
            <p:nvPr/>
          </p:nvSpPr>
          <p:spPr bwMode="auto">
            <a:xfrm>
              <a:off x="2755" y="2653"/>
              <a:ext cx="43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link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physical</a:t>
              </a:r>
            </a:p>
          </p:txBody>
        </p:sp>
        <p:sp>
          <p:nvSpPr>
            <p:cNvPr id="386" name="Line 78">
              <a:extLst>
                <a:ext uri="{FF2B5EF4-FFF2-40B4-BE49-F238E27FC236}">
                  <a16:creationId xmlns:a16="http://schemas.microsoft.com/office/drawing/2014/main" id="{B46866E9-0690-6D43-9964-01804A72D617}"/>
                </a:ext>
              </a:extLst>
            </p:cNvPr>
            <p:cNvSpPr>
              <a:spLocks noChangeShapeType="1"/>
            </p:cNvSpPr>
            <p:nvPr/>
          </p:nvSpPr>
          <p:spPr bwMode="auto">
            <a:xfrm>
              <a:off x="2736" y="2803"/>
              <a:ext cx="489" cy="0"/>
            </a:xfrm>
            <a:prstGeom prst="line">
              <a:avLst/>
            </a:prstGeom>
            <a:noFill/>
            <a:ln w="9525">
              <a:solidFill>
                <a:srgbClr val="E4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8" name="Line 80">
              <a:extLst>
                <a:ext uri="{FF2B5EF4-FFF2-40B4-BE49-F238E27FC236}">
                  <a16:creationId xmlns:a16="http://schemas.microsoft.com/office/drawing/2014/main" id="{431126D1-7D41-174B-9A00-15B64D7CFD0A}"/>
                </a:ext>
              </a:extLst>
            </p:cNvPr>
            <p:cNvSpPr>
              <a:spLocks noChangeShapeType="1"/>
            </p:cNvSpPr>
            <p:nvPr/>
          </p:nvSpPr>
          <p:spPr bwMode="auto">
            <a:xfrm>
              <a:off x="2737" y="2614"/>
              <a:ext cx="0" cy="65"/>
            </a:xfrm>
            <a:prstGeom prst="line">
              <a:avLst/>
            </a:prstGeom>
            <a:noFill/>
            <a:ln w="9525">
              <a:solidFill>
                <a:srgbClr val="E4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9" name="Line 81">
              <a:extLst>
                <a:ext uri="{FF2B5EF4-FFF2-40B4-BE49-F238E27FC236}">
                  <a16:creationId xmlns:a16="http://schemas.microsoft.com/office/drawing/2014/main" id="{E451146C-AD0C-394A-B9D7-786E8388A5AB}"/>
                </a:ext>
              </a:extLst>
            </p:cNvPr>
            <p:cNvSpPr>
              <a:spLocks noChangeShapeType="1"/>
            </p:cNvSpPr>
            <p:nvPr/>
          </p:nvSpPr>
          <p:spPr bwMode="auto">
            <a:xfrm>
              <a:off x="3226" y="2614"/>
              <a:ext cx="0" cy="64"/>
            </a:xfrm>
            <a:prstGeom prst="line">
              <a:avLst/>
            </a:prstGeom>
            <a:noFill/>
            <a:ln w="9525">
              <a:solidFill>
                <a:srgbClr val="E4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11" name="Group 10">
            <a:extLst>
              <a:ext uri="{FF2B5EF4-FFF2-40B4-BE49-F238E27FC236}">
                <a16:creationId xmlns:a16="http://schemas.microsoft.com/office/drawing/2014/main" id="{F0940C5E-A452-394D-9303-5A0908ACF414}"/>
              </a:ext>
            </a:extLst>
          </p:cNvPr>
          <p:cNvGrpSpPr/>
          <p:nvPr/>
        </p:nvGrpSpPr>
        <p:grpSpPr>
          <a:xfrm>
            <a:off x="8154574" y="1741034"/>
            <a:ext cx="1453373" cy="2053837"/>
            <a:chOff x="9730606" y="1055376"/>
            <a:chExt cx="1453373" cy="2053837"/>
          </a:xfrm>
        </p:grpSpPr>
        <p:sp>
          <p:nvSpPr>
            <p:cNvPr id="62" name="Freeform 62">
              <a:extLst>
                <a:ext uri="{FF2B5EF4-FFF2-40B4-BE49-F238E27FC236}">
                  <a16:creationId xmlns:a16="http://schemas.microsoft.com/office/drawing/2014/main" id="{01B01F1E-124F-BC43-A974-ABF83467E862}"/>
                </a:ext>
              </a:extLst>
            </p:cNvPr>
            <p:cNvSpPr>
              <a:spLocks/>
            </p:cNvSpPr>
            <p:nvPr/>
          </p:nvSpPr>
          <p:spPr bwMode="auto">
            <a:xfrm flipH="1">
              <a:off x="9730606" y="2258313"/>
              <a:ext cx="623888" cy="850900"/>
            </a:xfrm>
            <a:custGeom>
              <a:avLst/>
              <a:gdLst>
                <a:gd name="T0" fmla="*/ 390 w 390"/>
                <a:gd name="T1" fmla="*/ 0 h 520"/>
                <a:gd name="T2" fmla="*/ 0 w 390"/>
                <a:gd name="T3" fmla="*/ 221 h 520"/>
                <a:gd name="T4" fmla="*/ 3 w 390"/>
                <a:gd name="T5" fmla="*/ 433 h 520"/>
                <a:gd name="T6" fmla="*/ 388 w 390"/>
                <a:gd name="T7" fmla="*/ 520 h 520"/>
                <a:gd name="T8" fmla="*/ 390 w 390"/>
                <a:gd name="T9" fmla="*/ 0 h 520"/>
                <a:gd name="T10" fmla="*/ 0 60000 65536"/>
                <a:gd name="T11" fmla="*/ 0 60000 65536"/>
                <a:gd name="T12" fmla="*/ 0 60000 65536"/>
                <a:gd name="T13" fmla="*/ 0 60000 65536"/>
                <a:gd name="T14" fmla="*/ 0 60000 65536"/>
                <a:gd name="connsiteX0" fmla="*/ 9933 w 9933"/>
                <a:gd name="connsiteY0" fmla="*/ 0 h 10000"/>
                <a:gd name="connsiteX1" fmla="*/ 0 w 9933"/>
                <a:gd name="connsiteY1" fmla="*/ 1944 h 10000"/>
                <a:gd name="connsiteX2" fmla="*/ 10 w 9933"/>
                <a:gd name="connsiteY2" fmla="*/ 8327 h 10000"/>
                <a:gd name="connsiteX3" fmla="*/ 9882 w 9933"/>
                <a:gd name="connsiteY3" fmla="*/ 10000 h 10000"/>
                <a:gd name="connsiteX4" fmla="*/ 9933 w 9933"/>
                <a:gd name="connsiteY4" fmla="*/ 0 h 10000"/>
                <a:gd name="connsiteX0" fmla="*/ 10067 w 10067"/>
                <a:gd name="connsiteY0" fmla="*/ 2667 h 8056"/>
                <a:gd name="connsiteX1" fmla="*/ 0 w 10067"/>
                <a:gd name="connsiteY1" fmla="*/ 0 h 8056"/>
                <a:gd name="connsiteX2" fmla="*/ 10 w 10067"/>
                <a:gd name="connsiteY2" fmla="*/ 6383 h 8056"/>
                <a:gd name="connsiteX3" fmla="*/ 9949 w 10067"/>
                <a:gd name="connsiteY3" fmla="*/ 8056 h 8056"/>
                <a:gd name="connsiteX4" fmla="*/ 10067 w 10067"/>
                <a:gd name="connsiteY4" fmla="*/ 2667 h 8056"/>
                <a:gd name="connsiteX0" fmla="*/ 10134 w 10134"/>
                <a:gd name="connsiteY0" fmla="*/ 2191 h 10000"/>
                <a:gd name="connsiteX1" fmla="*/ 0 w 10134"/>
                <a:gd name="connsiteY1" fmla="*/ 0 h 10000"/>
                <a:gd name="connsiteX2" fmla="*/ 10 w 10134"/>
                <a:gd name="connsiteY2" fmla="*/ 7923 h 10000"/>
                <a:gd name="connsiteX3" fmla="*/ 9883 w 10134"/>
                <a:gd name="connsiteY3" fmla="*/ 10000 h 10000"/>
                <a:gd name="connsiteX4" fmla="*/ 10134 w 10134"/>
                <a:gd name="connsiteY4" fmla="*/ 2191 h 10000"/>
                <a:gd name="connsiteX0" fmla="*/ 10134 w 10134"/>
                <a:gd name="connsiteY0" fmla="*/ 1569 h 10000"/>
                <a:gd name="connsiteX1" fmla="*/ 0 w 10134"/>
                <a:gd name="connsiteY1" fmla="*/ 0 h 10000"/>
                <a:gd name="connsiteX2" fmla="*/ 10 w 10134"/>
                <a:gd name="connsiteY2" fmla="*/ 7923 h 10000"/>
                <a:gd name="connsiteX3" fmla="*/ 9883 w 10134"/>
                <a:gd name="connsiteY3" fmla="*/ 10000 h 10000"/>
                <a:gd name="connsiteX4" fmla="*/ 10134 w 10134"/>
                <a:gd name="connsiteY4" fmla="*/ 1569 h 10000"/>
                <a:gd name="connsiteX0" fmla="*/ 10134 w 10134"/>
                <a:gd name="connsiteY0" fmla="*/ 1569 h 9876"/>
                <a:gd name="connsiteX1" fmla="*/ 0 w 10134"/>
                <a:gd name="connsiteY1" fmla="*/ 0 h 9876"/>
                <a:gd name="connsiteX2" fmla="*/ 10 w 10134"/>
                <a:gd name="connsiteY2" fmla="*/ 7923 h 9876"/>
                <a:gd name="connsiteX3" fmla="*/ 10084 w 10134"/>
                <a:gd name="connsiteY3" fmla="*/ 9876 h 9876"/>
                <a:gd name="connsiteX4" fmla="*/ 10134 w 10134"/>
                <a:gd name="connsiteY4" fmla="*/ 1569 h 9876"/>
                <a:gd name="connsiteX0" fmla="*/ 9934 w 9954"/>
                <a:gd name="connsiteY0" fmla="*/ 0 h 12944"/>
                <a:gd name="connsiteX1" fmla="*/ 0 w 9954"/>
                <a:gd name="connsiteY1" fmla="*/ 2944 h 12944"/>
                <a:gd name="connsiteX2" fmla="*/ 10 w 9954"/>
                <a:gd name="connsiteY2" fmla="*/ 10966 h 12944"/>
                <a:gd name="connsiteX3" fmla="*/ 9951 w 9954"/>
                <a:gd name="connsiteY3" fmla="*/ 12944 h 12944"/>
                <a:gd name="connsiteX4" fmla="*/ 9934 w 9954"/>
                <a:gd name="connsiteY4" fmla="*/ 0 h 1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4" h="12944">
                  <a:moveTo>
                    <a:pt x="9934" y="0"/>
                  </a:moveTo>
                  <a:lnTo>
                    <a:pt x="0" y="2944"/>
                  </a:lnTo>
                  <a:cubicBezTo>
                    <a:pt x="3" y="5619"/>
                    <a:pt x="7" y="8292"/>
                    <a:pt x="10" y="10966"/>
                  </a:cubicBezTo>
                  <a:lnTo>
                    <a:pt x="9951" y="12944"/>
                  </a:lnTo>
                  <a:cubicBezTo>
                    <a:pt x="9967" y="8755"/>
                    <a:pt x="9917" y="4189"/>
                    <a:pt x="9934" y="0"/>
                  </a:cubicBezTo>
                  <a:close/>
                </a:path>
              </a:pathLst>
            </a:custGeom>
            <a:gradFill rotWithShape="1">
              <a:gsLst>
                <a:gs pos="0">
                  <a:schemeClr val="bg1">
                    <a:lumMod val="75000"/>
                  </a:schemeClr>
                </a:gs>
                <a:gs pos="100000">
                  <a:srgbClr val="FFFFFF">
                    <a:alpha val="82000"/>
                  </a:srgbClr>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3" name="Rectangle 73">
              <a:extLst>
                <a:ext uri="{FF2B5EF4-FFF2-40B4-BE49-F238E27FC236}">
                  <a16:creationId xmlns:a16="http://schemas.microsoft.com/office/drawing/2014/main" id="{E45D8FA9-172B-4349-9201-C855690CD8C7}"/>
                </a:ext>
              </a:extLst>
            </p:cNvPr>
            <p:cNvSpPr>
              <a:spLocks noChangeArrowheads="1"/>
            </p:cNvSpPr>
            <p:nvPr/>
          </p:nvSpPr>
          <p:spPr bwMode="auto">
            <a:xfrm>
              <a:off x="10360066" y="2541276"/>
              <a:ext cx="776288" cy="415925"/>
            </a:xfrm>
            <a:prstGeom prst="rect">
              <a:avLst/>
            </a:prstGeom>
            <a:solidFill>
              <a:srgbClr val="FFFFFF"/>
            </a:solidFill>
            <a:ln w="9525">
              <a:solidFill>
                <a:srgbClr val="E40000"/>
              </a:solidFill>
              <a:miter lim="800000"/>
              <a:headEnd/>
              <a:tailEnd/>
            </a:ln>
            <a:effectLst>
              <a:outerShdw blurRad="50800" dist="38100" dir="8100000" algn="tr"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4" name="Freeform 63">
              <a:extLst>
                <a:ext uri="{FF2B5EF4-FFF2-40B4-BE49-F238E27FC236}">
                  <a16:creationId xmlns:a16="http://schemas.microsoft.com/office/drawing/2014/main" id="{D6688D65-8859-3543-A395-35CEEDEDD0DE}"/>
                </a:ext>
              </a:extLst>
            </p:cNvPr>
            <p:cNvSpPr>
              <a:spLocks/>
            </p:cNvSpPr>
            <p:nvPr/>
          </p:nvSpPr>
          <p:spPr bwMode="auto">
            <a:xfrm flipH="1">
              <a:off x="9935685" y="1076403"/>
              <a:ext cx="436563" cy="703263"/>
            </a:xfrm>
            <a:custGeom>
              <a:avLst/>
              <a:gdLst>
                <a:gd name="T0" fmla="*/ 264 w 275"/>
                <a:gd name="T1" fmla="*/ 108 h 443"/>
                <a:gd name="T2" fmla="*/ 0 w 275"/>
                <a:gd name="T3" fmla="*/ 0 h 443"/>
                <a:gd name="T4" fmla="*/ 2 w 275"/>
                <a:gd name="T5" fmla="*/ 443 h 443"/>
                <a:gd name="T6" fmla="*/ 275 w 275"/>
                <a:gd name="T7" fmla="*/ 412 h 443"/>
                <a:gd name="T8" fmla="*/ 264 w 275"/>
                <a:gd name="T9" fmla="*/ 108 h 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43">
                  <a:moveTo>
                    <a:pt x="264" y="108"/>
                  </a:moveTo>
                  <a:lnTo>
                    <a:pt x="0" y="0"/>
                  </a:lnTo>
                  <a:lnTo>
                    <a:pt x="2" y="443"/>
                  </a:lnTo>
                  <a:lnTo>
                    <a:pt x="275" y="412"/>
                  </a:lnTo>
                  <a:lnTo>
                    <a:pt x="264" y="108"/>
                  </a:lnTo>
                  <a:close/>
                </a:path>
              </a:pathLst>
            </a:custGeom>
            <a:gradFill rotWithShape="1">
              <a:gsLst>
                <a:gs pos="0">
                  <a:schemeClr val="bg1">
                    <a:lumMod val="65000"/>
                  </a:schemeClr>
                </a:gs>
                <a:gs pos="100000">
                  <a:srgbClr val="FFFFFF">
                    <a:alpha val="81000"/>
                  </a:srgbClr>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5" name="Rectangle 82">
              <a:extLst>
                <a:ext uri="{FF2B5EF4-FFF2-40B4-BE49-F238E27FC236}">
                  <a16:creationId xmlns:a16="http://schemas.microsoft.com/office/drawing/2014/main" id="{06D41716-A543-3F4F-9489-BC4A00085E88}"/>
                </a:ext>
              </a:extLst>
            </p:cNvPr>
            <p:cNvSpPr>
              <a:spLocks noChangeArrowheads="1"/>
            </p:cNvSpPr>
            <p:nvPr/>
          </p:nvSpPr>
          <p:spPr bwMode="auto">
            <a:xfrm>
              <a:off x="10355304" y="1090301"/>
              <a:ext cx="777876" cy="735013"/>
            </a:xfrm>
            <a:prstGeom prst="rect">
              <a:avLst/>
            </a:prstGeom>
            <a:solidFill>
              <a:srgbClr val="FFFFFF"/>
            </a:solidFill>
            <a:ln w="12700">
              <a:solidFill>
                <a:srgbClr val="FF0000"/>
              </a:solidFill>
              <a:miter lim="800000"/>
              <a:headEnd/>
              <a:tailEnd/>
            </a:ln>
            <a:effectLst>
              <a:outerShdw blurRad="50800" dist="38100" dir="18900000" algn="bl" rotWithShape="0">
                <a:prstClr val="black">
                  <a:alpha val="40000"/>
                </a:prstClr>
              </a:outerShdw>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6" name="Text Box 65">
              <a:extLst>
                <a:ext uri="{FF2B5EF4-FFF2-40B4-BE49-F238E27FC236}">
                  <a16:creationId xmlns:a16="http://schemas.microsoft.com/office/drawing/2014/main" id="{2D82B720-E5DF-4F4F-8FBA-8D31F068A355}"/>
                </a:ext>
              </a:extLst>
            </p:cNvPr>
            <p:cNvSpPr txBox="1">
              <a:spLocks noChangeArrowheads="1"/>
            </p:cNvSpPr>
            <p:nvPr/>
          </p:nvSpPr>
          <p:spPr bwMode="auto">
            <a:xfrm>
              <a:off x="10306091" y="1055376"/>
              <a:ext cx="877888" cy="83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application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transport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network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link</a:t>
              </a:r>
            </a:p>
          </p:txBody>
        </p:sp>
        <p:sp>
          <p:nvSpPr>
            <p:cNvPr id="67" name="Line 66">
              <a:extLst>
                <a:ext uri="{FF2B5EF4-FFF2-40B4-BE49-F238E27FC236}">
                  <a16:creationId xmlns:a16="http://schemas.microsoft.com/office/drawing/2014/main" id="{D80B677C-0558-AA49-9BC2-C865179CDED6}"/>
                </a:ext>
              </a:extLst>
            </p:cNvPr>
            <p:cNvSpPr>
              <a:spLocks noChangeShapeType="1"/>
            </p:cNvSpPr>
            <p:nvPr/>
          </p:nvSpPr>
          <p:spPr bwMode="auto">
            <a:xfrm>
              <a:off x="10360066" y="1303026"/>
              <a:ext cx="776288" cy="0"/>
            </a:xfrm>
            <a:prstGeom prst="line">
              <a:avLst/>
            </a:prstGeom>
            <a:noFill/>
            <a:ln w="9525">
              <a:solidFill>
                <a:srgbClr val="E4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8" name="Line 67">
              <a:extLst>
                <a:ext uri="{FF2B5EF4-FFF2-40B4-BE49-F238E27FC236}">
                  <a16:creationId xmlns:a16="http://schemas.microsoft.com/office/drawing/2014/main" id="{96ECD29D-6AC3-3C4A-8B76-C6CE4E7094C2}"/>
                </a:ext>
              </a:extLst>
            </p:cNvPr>
            <p:cNvSpPr>
              <a:spLocks noChangeShapeType="1"/>
            </p:cNvSpPr>
            <p:nvPr/>
          </p:nvSpPr>
          <p:spPr bwMode="auto">
            <a:xfrm>
              <a:off x="10360066" y="1466539"/>
              <a:ext cx="776288" cy="0"/>
            </a:xfrm>
            <a:prstGeom prst="line">
              <a:avLst/>
            </a:prstGeom>
            <a:noFill/>
            <a:ln w="9525">
              <a:solidFill>
                <a:srgbClr val="E4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9" name="Line 68">
              <a:extLst>
                <a:ext uri="{FF2B5EF4-FFF2-40B4-BE49-F238E27FC236}">
                  <a16:creationId xmlns:a16="http://schemas.microsoft.com/office/drawing/2014/main" id="{93393447-F152-0A41-B307-A690875EC8D8}"/>
                </a:ext>
              </a:extLst>
            </p:cNvPr>
            <p:cNvSpPr>
              <a:spLocks noChangeShapeType="1"/>
            </p:cNvSpPr>
            <p:nvPr/>
          </p:nvSpPr>
          <p:spPr bwMode="auto">
            <a:xfrm>
              <a:off x="10356891" y="1639576"/>
              <a:ext cx="776288"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0" name="Rectangle 70">
              <a:extLst>
                <a:ext uri="{FF2B5EF4-FFF2-40B4-BE49-F238E27FC236}">
                  <a16:creationId xmlns:a16="http://schemas.microsoft.com/office/drawing/2014/main" id="{34836D0F-96F1-C74D-BB52-0007C90AE400}"/>
                </a:ext>
              </a:extLst>
            </p:cNvPr>
            <p:cNvSpPr>
              <a:spLocks noChangeArrowheads="1"/>
            </p:cNvSpPr>
            <p:nvPr/>
          </p:nvSpPr>
          <p:spPr bwMode="auto">
            <a:xfrm>
              <a:off x="10293391" y="1801501"/>
              <a:ext cx="876301" cy="18256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1" name="Line 71">
              <a:extLst>
                <a:ext uri="{FF2B5EF4-FFF2-40B4-BE49-F238E27FC236}">
                  <a16:creationId xmlns:a16="http://schemas.microsoft.com/office/drawing/2014/main" id="{B826D465-956C-AC42-A034-8ACCE0186508}"/>
                </a:ext>
              </a:extLst>
            </p:cNvPr>
            <p:cNvSpPr>
              <a:spLocks noChangeShapeType="1"/>
            </p:cNvSpPr>
            <p:nvPr/>
          </p:nvSpPr>
          <p:spPr bwMode="auto">
            <a:xfrm>
              <a:off x="10355304" y="1820551"/>
              <a:ext cx="0" cy="103188"/>
            </a:xfrm>
            <a:prstGeom prst="line">
              <a:avLst/>
            </a:prstGeom>
            <a:noFill/>
            <a:ln w="9525">
              <a:solidFill>
                <a:srgbClr val="E4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2" name="Line 72">
              <a:extLst>
                <a:ext uri="{FF2B5EF4-FFF2-40B4-BE49-F238E27FC236}">
                  <a16:creationId xmlns:a16="http://schemas.microsoft.com/office/drawing/2014/main" id="{18797742-2033-0E42-BF7B-CC2F3B1166C8}"/>
                </a:ext>
              </a:extLst>
            </p:cNvPr>
            <p:cNvSpPr>
              <a:spLocks noChangeShapeType="1"/>
            </p:cNvSpPr>
            <p:nvPr/>
          </p:nvSpPr>
          <p:spPr bwMode="auto">
            <a:xfrm>
              <a:off x="11134767" y="1811026"/>
              <a:ext cx="0" cy="101600"/>
            </a:xfrm>
            <a:prstGeom prst="line">
              <a:avLst/>
            </a:prstGeom>
            <a:noFill/>
            <a:ln w="9525">
              <a:solidFill>
                <a:srgbClr val="E4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3" name="Text Box 74">
              <a:extLst>
                <a:ext uri="{FF2B5EF4-FFF2-40B4-BE49-F238E27FC236}">
                  <a16:creationId xmlns:a16="http://schemas.microsoft.com/office/drawing/2014/main" id="{6CAFE6BE-3638-874A-B141-EDEE018D60F4}"/>
                </a:ext>
              </a:extLst>
            </p:cNvPr>
            <p:cNvSpPr txBox="1">
              <a:spLocks noChangeArrowheads="1"/>
            </p:cNvSpPr>
            <p:nvPr/>
          </p:nvSpPr>
          <p:spPr bwMode="auto">
            <a:xfrm>
              <a:off x="10388641" y="2501589"/>
              <a:ext cx="684213"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link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physical</a:t>
              </a:r>
            </a:p>
          </p:txBody>
        </p:sp>
        <p:sp>
          <p:nvSpPr>
            <p:cNvPr id="74" name="Line 78">
              <a:extLst>
                <a:ext uri="{FF2B5EF4-FFF2-40B4-BE49-F238E27FC236}">
                  <a16:creationId xmlns:a16="http://schemas.microsoft.com/office/drawing/2014/main" id="{84E322A3-E89B-AC48-B4B3-233C598CB6DD}"/>
                </a:ext>
              </a:extLst>
            </p:cNvPr>
            <p:cNvSpPr>
              <a:spLocks noChangeShapeType="1"/>
            </p:cNvSpPr>
            <p:nvPr/>
          </p:nvSpPr>
          <p:spPr bwMode="auto">
            <a:xfrm>
              <a:off x="10358479" y="2739714"/>
              <a:ext cx="776288" cy="0"/>
            </a:xfrm>
            <a:prstGeom prst="line">
              <a:avLst/>
            </a:prstGeom>
            <a:noFill/>
            <a:ln w="9525">
              <a:solidFill>
                <a:srgbClr val="E4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5" name="Line 80">
              <a:extLst>
                <a:ext uri="{FF2B5EF4-FFF2-40B4-BE49-F238E27FC236}">
                  <a16:creationId xmlns:a16="http://schemas.microsoft.com/office/drawing/2014/main" id="{B2BA3CCE-9278-934F-8020-A9A3C0BDAD18}"/>
                </a:ext>
              </a:extLst>
            </p:cNvPr>
            <p:cNvSpPr>
              <a:spLocks noChangeShapeType="1"/>
            </p:cNvSpPr>
            <p:nvPr/>
          </p:nvSpPr>
          <p:spPr bwMode="auto">
            <a:xfrm>
              <a:off x="10360066" y="2439676"/>
              <a:ext cx="0" cy="103188"/>
            </a:xfrm>
            <a:prstGeom prst="line">
              <a:avLst/>
            </a:prstGeom>
            <a:noFill/>
            <a:ln w="9525">
              <a:solidFill>
                <a:srgbClr val="E4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6" name="Line 81">
              <a:extLst>
                <a:ext uri="{FF2B5EF4-FFF2-40B4-BE49-F238E27FC236}">
                  <a16:creationId xmlns:a16="http://schemas.microsoft.com/office/drawing/2014/main" id="{5AB37789-637D-C443-B20A-F54499BB7D18}"/>
                </a:ext>
              </a:extLst>
            </p:cNvPr>
            <p:cNvSpPr>
              <a:spLocks noChangeShapeType="1"/>
            </p:cNvSpPr>
            <p:nvPr/>
          </p:nvSpPr>
          <p:spPr bwMode="auto">
            <a:xfrm>
              <a:off x="11136354" y="2439676"/>
              <a:ext cx="0" cy="101600"/>
            </a:xfrm>
            <a:prstGeom prst="line">
              <a:avLst/>
            </a:prstGeom>
            <a:noFill/>
            <a:ln w="9525">
              <a:solidFill>
                <a:srgbClr val="E4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5" name="Freeform 4">
            <a:extLst>
              <a:ext uri="{FF2B5EF4-FFF2-40B4-BE49-F238E27FC236}">
                <a16:creationId xmlns:a16="http://schemas.microsoft.com/office/drawing/2014/main" id="{40BD8E7B-C44D-C64B-8B42-1AB6A22BDEC2}"/>
              </a:ext>
            </a:extLst>
          </p:cNvPr>
          <p:cNvSpPr/>
          <p:nvPr/>
        </p:nvSpPr>
        <p:spPr>
          <a:xfrm>
            <a:off x="4153301" y="3785951"/>
            <a:ext cx="3591390" cy="522811"/>
          </a:xfrm>
          <a:custGeom>
            <a:avLst/>
            <a:gdLst>
              <a:gd name="connsiteX0" fmla="*/ 0 w 5874327"/>
              <a:gd name="connsiteY0" fmla="*/ 0 h 277091"/>
              <a:gd name="connsiteX1" fmla="*/ 0 w 5874327"/>
              <a:gd name="connsiteY1" fmla="*/ 277091 h 277091"/>
              <a:gd name="connsiteX2" fmla="*/ 5874327 w 5874327"/>
              <a:gd name="connsiteY2" fmla="*/ 277091 h 277091"/>
              <a:gd name="connsiteX3" fmla="*/ 5874327 w 5874327"/>
              <a:gd name="connsiteY3" fmla="*/ 41564 h 277091"/>
              <a:gd name="connsiteX4" fmla="*/ 5874327 w 5874327"/>
              <a:gd name="connsiteY4" fmla="*/ 41564 h 277091"/>
              <a:gd name="connsiteX0" fmla="*/ 0 w 5881026"/>
              <a:gd name="connsiteY0" fmla="*/ 0 h 277091"/>
              <a:gd name="connsiteX1" fmla="*/ 0 w 5881026"/>
              <a:gd name="connsiteY1" fmla="*/ 277091 h 277091"/>
              <a:gd name="connsiteX2" fmla="*/ 5874327 w 5881026"/>
              <a:gd name="connsiteY2" fmla="*/ 277091 h 277091"/>
              <a:gd name="connsiteX3" fmla="*/ 5874327 w 5881026"/>
              <a:gd name="connsiteY3" fmla="*/ 41564 h 277091"/>
              <a:gd name="connsiteX4" fmla="*/ 5881026 w 5881026"/>
              <a:gd name="connsiteY4" fmla="*/ 48806 h 277091"/>
              <a:gd name="connsiteX0" fmla="*/ 0 w 5881026"/>
              <a:gd name="connsiteY0" fmla="*/ 0 h 277091"/>
              <a:gd name="connsiteX1" fmla="*/ 0 w 5881026"/>
              <a:gd name="connsiteY1" fmla="*/ 277091 h 277091"/>
              <a:gd name="connsiteX2" fmla="*/ 5874327 w 5881026"/>
              <a:gd name="connsiteY2" fmla="*/ 277091 h 277091"/>
              <a:gd name="connsiteX3" fmla="*/ 5874327 w 5881026"/>
              <a:gd name="connsiteY3" fmla="*/ 41564 h 277091"/>
              <a:gd name="connsiteX4" fmla="*/ 5881026 w 5881026"/>
              <a:gd name="connsiteY4" fmla="*/ 30701 h 277091"/>
              <a:gd name="connsiteX0" fmla="*/ 0 w 5874327"/>
              <a:gd name="connsiteY0" fmla="*/ 0 h 277091"/>
              <a:gd name="connsiteX1" fmla="*/ 0 w 5874327"/>
              <a:gd name="connsiteY1" fmla="*/ 277091 h 277091"/>
              <a:gd name="connsiteX2" fmla="*/ 5874327 w 5874327"/>
              <a:gd name="connsiteY2" fmla="*/ 277091 h 277091"/>
              <a:gd name="connsiteX3" fmla="*/ 5874327 w 5874327"/>
              <a:gd name="connsiteY3" fmla="*/ 41564 h 277091"/>
              <a:gd name="connsiteX0" fmla="*/ 0 w 5874327"/>
              <a:gd name="connsiteY0" fmla="*/ 5510 h 282601"/>
              <a:gd name="connsiteX1" fmla="*/ 0 w 5874327"/>
              <a:gd name="connsiteY1" fmla="*/ 282601 h 282601"/>
              <a:gd name="connsiteX2" fmla="*/ 5874327 w 5874327"/>
              <a:gd name="connsiteY2" fmla="*/ 282601 h 282601"/>
              <a:gd name="connsiteX3" fmla="*/ 5864278 w 5874327"/>
              <a:gd name="connsiteY3" fmla="*/ 0 h 282601"/>
            </a:gdLst>
            <a:ahLst/>
            <a:cxnLst>
              <a:cxn ang="0">
                <a:pos x="connsiteX0" y="connsiteY0"/>
              </a:cxn>
              <a:cxn ang="0">
                <a:pos x="connsiteX1" y="connsiteY1"/>
              </a:cxn>
              <a:cxn ang="0">
                <a:pos x="connsiteX2" y="connsiteY2"/>
              </a:cxn>
              <a:cxn ang="0">
                <a:pos x="connsiteX3" y="connsiteY3"/>
              </a:cxn>
            </a:cxnLst>
            <a:rect l="l" t="t" r="r" b="b"/>
            <a:pathLst>
              <a:path w="5874327" h="282601">
                <a:moveTo>
                  <a:pt x="0" y="5510"/>
                </a:moveTo>
                <a:lnTo>
                  <a:pt x="0" y="282601"/>
                </a:lnTo>
                <a:lnTo>
                  <a:pt x="5874327" y="282601"/>
                </a:lnTo>
                <a:cubicBezTo>
                  <a:pt x="5874327" y="204092"/>
                  <a:pt x="5863162" y="41065"/>
                  <a:pt x="5864278" y="0"/>
                </a:cubicBezTo>
              </a:path>
            </a:pathLst>
          </a:custGeom>
          <a:noFill/>
          <a:ln w="34925">
            <a:solidFill>
              <a:srgbClr val="0000A8"/>
            </a:solidFill>
            <a:headEnd type="triangle"/>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3">
            <a:extLst>
              <a:ext uri="{FF2B5EF4-FFF2-40B4-BE49-F238E27FC236}">
                <a16:creationId xmlns:a16="http://schemas.microsoft.com/office/drawing/2014/main" id="{18B56FA4-5E06-734B-8CCA-520BDE95A7B2}"/>
              </a:ext>
            </a:extLst>
          </p:cNvPr>
          <p:cNvSpPr txBox="1">
            <a:spLocks noChangeArrowheads="1"/>
          </p:cNvSpPr>
          <p:nvPr/>
        </p:nvSpPr>
        <p:spPr bwMode="auto">
          <a:xfrm>
            <a:off x="1181424" y="4590175"/>
            <a:ext cx="5247083" cy="1935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0" marR="0" lvl="0" indent="0" algn="l" defTabSz="914400" rtl="0" eaLnBrk="0" fontAlgn="base" latinLnBrk="0" hangingPunct="0">
              <a:lnSpc>
                <a:spcPct val="85000"/>
              </a:lnSpc>
              <a:spcBef>
                <a:spcPct val="20000"/>
              </a:spcBef>
              <a:spcAft>
                <a:spcPct val="0"/>
              </a:spcAft>
              <a:buClr>
                <a:srgbClr val="000099"/>
              </a:buClr>
              <a:buSzPct val="100000"/>
              <a:buFont typeface="Wingdings" charset="2"/>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sending side:</a:t>
            </a:r>
          </a:p>
          <a:p>
            <a:pPr marL="400050" marR="0" lvl="0" indent="-27622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rPr>
              <a:t>encapsulates datagram in frame</a:t>
            </a:r>
          </a:p>
          <a:p>
            <a:pPr marL="400050" marR="0" lvl="0" indent="-27622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rPr>
              <a:t>adds error checking bits, reliable data transfer, flow control, etc.</a:t>
            </a:r>
          </a:p>
        </p:txBody>
      </p:sp>
      <p:sp>
        <p:nvSpPr>
          <p:cNvPr id="82" name="Rectangle 4">
            <a:extLst>
              <a:ext uri="{FF2B5EF4-FFF2-40B4-BE49-F238E27FC236}">
                <a16:creationId xmlns:a16="http://schemas.microsoft.com/office/drawing/2014/main" id="{CE6ED78C-4BB6-A242-9D70-6F08129C21FF}"/>
              </a:ext>
            </a:extLst>
          </p:cNvPr>
          <p:cNvSpPr txBox="1">
            <a:spLocks noChangeArrowheads="1"/>
          </p:cNvSpPr>
          <p:nvPr/>
        </p:nvSpPr>
        <p:spPr bwMode="auto">
          <a:xfrm>
            <a:off x="6683664" y="4606063"/>
            <a:ext cx="4829464" cy="185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0" marR="0" lvl="0" indent="0" algn="l" defTabSz="914400" rtl="0" eaLnBrk="0" fontAlgn="base" latinLnBrk="0" hangingPunct="0">
              <a:lnSpc>
                <a:spcPct val="85000"/>
              </a:lnSpc>
              <a:spcBef>
                <a:spcPct val="20000"/>
              </a:spcBef>
              <a:spcAft>
                <a:spcPct val="0"/>
              </a:spcAft>
              <a:buClr>
                <a:srgbClr val="000099"/>
              </a:buClr>
              <a:buSzPct val="100000"/>
              <a:buFont typeface="Wingdings" charset="2"/>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receiving side:</a:t>
            </a:r>
          </a:p>
          <a:p>
            <a:pPr marL="400050" marR="0" lvl="0" indent="-27622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rPr>
              <a:t>looks for errors, reliable data transfer, flow control, etc.</a:t>
            </a:r>
          </a:p>
          <a:p>
            <a:pPr marL="400050" marR="0" lvl="0" indent="-27622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rPr>
              <a:t>extracts datagram, passes to upper layer at receiving side</a:t>
            </a:r>
          </a:p>
        </p:txBody>
      </p:sp>
      <p:grpSp>
        <p:nvGrpSpPr>
          <p:cNvPr id="8" name="Group 7">
            <a:extLst>
              <a:ext uri="{FF2B5EF4-FFF2-40B4-BE49-F238E27FC236}">
                <a16:creationId xmlns:a16="http://schemas.microsoft.com/office/drawing/2014/main" id="{537C4F57-1245-0842-89E6-D0D42B4637B1}"/>
              </a:ext>
            </a:extLst>
          </p:cNvPr>
          <p:cNvGrpSpPr/>
          <p:nvPr/>
        </p:nvGrpSpPr>
        <p:grpSpPr>
          <a:xfrm>
            <a:off x="957300" y="3054812"/>
            <a:ext cx="1569900" cy="338554"/>
            <a:chOff x="946500" y="2082812"/>
            <a:chExt cx="1569900" cy="338554"/>
          </a:xfrm>
          <a:effectLst>
            <a:outerShdw blurRad="50800" dist="38100" dir="18900000" algn="bl" rotWithShape="0">
              <a:prstClr val="black">
                <a:alpha val="40000"/>
              </a:prstClr>
            </a:outerShdw>
          </a:effectLst>
        </p:grpSpPr>
        <p:sp>
          <p:nvSpPr>
            <p:cNvPr id="104" name="Rectangle 103">
              <a:extLst>
                <a:ext uri="{FF2B5EF4-FFF2-40B4-BE49-F238E27FC236}">
                  <a16:creationId xmlns:a16="http://schemas.microsoft.com/office/drawing/2014/main" id="{9EDCCCEE-3CB2-1846-BBAC-01DB77CF94E9}"/>
                </a:ext>
              </a:extLst>
            </p:cNvPr>
            <p:cNvSpPr/>
            <p:nvPr/>
          </p:nvSpPr>
          <p:spPr>
            <a:xfrm>
              <a:off x="977194" y="2096985"/>
              <a:ext cx="1539206" cy="31141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0B6EC950-6D21-8943-AD9A-1A9BA731F563}"/>
                </a:ext>
              </a:extLst>
            </p:cNvPr>
            <p:cNvSpPr txBox="1"/>
            <p:nvPr/>
          </p:nvSpPr>
          <p:spPr>
            <a:xfrm>
              <a:off x="946500" y="2082812"/>
              <a:ext cx="6159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link</a:t>
              </a:r>
              <a:r>
                <a:rPr kumimoji="0" lang="en-US" sz="1600" b="0" i="0" u="none" strike="noStrike" kern="1200" cap="none" spc="0" normalizeH="0" baseline="-25000" noProof="0" dirty="0">
                  <a:ln>
                    <a:noFill/>
                  </a:ln>
                  <a:solidFill>
                    <a:prstClr val="black"/>
                  </a:solidFill>
                  <a:effectLst/>
                  <a:uLnTx/>
                  <a:uFillTx/>
                  <a:latin typeface="Calibri"/>
                  <a:ea typeface="+mn-ea"/>
                  <a:cs typeface="+mn-cs"/>
                </a:rPr>
                <a:t>h</a:t>
              </a:r>
            </a:p>
          </p:txBody>
        </p:sp>
      </p:grpSp>
      <p:grpSp>
        <p:nvGrpSpPr>
          <p:cNvPr id="9" name="Group 8">
            <a:extLst>
              <a:ext uri="{FF2B5EF4-FFF2-40B4-BE49-F238E27FC236}">
                <a16:creationId xmlns:a16="http://schemas.microsoft.com/office/drawing/2014/main" id="{3974AB8B-EB99-0441-9682-66840F3A7F92}"/>
              </a:ext>
            </a:extLst>
          </p:cNvPr>
          <p:cNvGrpSpPr/>
          <p:nvPr/>
        </p:nvGrpSpPr>
        <p:grpSpPr>
          <a:xfrm>
            <a:off x="955870" y="3055124"/>
            <a:ext cx="1642179" cy="339427"/>
            <a:chOff x="8795014" y="27710"/>
            <a:chExt cx="1642179" cy="339427"/>
          </a:xfrm>
        </p:grpSpPr>
        <p:grpSp>
          <p:nvGrpSpPr>
            <p:cNvPr id="108" name="Group 107">
              <a:extLst>
                <a:ext uri="{FF2B5EF4-FFF2-40B4-BE49-F238E27FC236}">
                  <a16:creationId xmlns:a16="http://schemas.microsoft.com/office/drawing/2014/main" id="{3F4BB85F-69FB-5247-9776-577109762BF8}"/>
                </a:ext>
              </a:extLst>
            </p:cNvPr>
            <p:cNvGrpSpPr/>
            <p:nvPr/>
          </p:nvGrpSpPr>
          <p:grpSpPr>
            <a:xfrm>
              <a:off x="8795014" y="28583"/>
              <a:ext cx="1569900" cy="338554"/>
              <a:chOff x="946500" y="2082812"/>
              <a:chExt cx="1569900" cy="338554"/>
            </a:xfrm>
            <a:effectLst>
              <a:outerShdw blurRad="50800" dist="38100" dir="18900000" algn="bl" rotWithShape="0">
                <a:prstClr val="black">
                  <a:alpha val="40000"/>
                </a:prstClr>
              </a:outerShdw>
            </a:effectLst>
          </p:grpSpPr>
          <p:sp>
            <p:nvSpPr>
              <p:cNvPr id="109" name="Rectangle 108">
                <a:extLst>
                  <a:ext uri="{FF2B5EF4-FFF2-40B4-BE49-F238E27FC236}">
                    <a16:creationId xmlns:a16="http://schemas.microsoft.com/office/drawing/2014/main" id="{DBC16E38-D878-DA40-BBB8-6FB0CDBAC30B}"/>
                  </a:ext>
                </a:extLst>
              </p:cNvPr>
              <p:cNvSpPr/>
              <p:nvPr/>
            </p:nvSpPr>
            <p:spPr>
              <a:xfrm>
                <a:off x="977194" y="2096985"/>
                <a:ext cx="1539206" cy="31141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0" name="TextBox 109">
                <a:extLst>
                  <a:ext uri="{FF2B5EF4-FFF2-40B4-BE49-F238E27FC236}">
                    <a16:creationId xmlns:a16="http://schemas.microsoft.com/office/drawing/2014/main" id="{1A787236-15FA-7C49-9EC5-8D58F317FD53}"/>
                  </a:ext>
                </a:extLst>
              </p:cNvPr>
              <p:cNvSpPr txBox="1"/>
              <p:nvPr/>
            </p:nvSpPr>
            <p:spPr>
              <a:xfrm>
                <a:off x="946500" y="2082812"/>
                <a:ext cx="6159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link</a:t>
                </a:r>
                <a:r>
                  <a:rPr kumimoji="0" lang="en-US" sz="1600" b="0" i="0" u="none" strike="noStrike" kern="1200" cap="none" spc="0" normalizeH="0" baseline="-25000" noProof="0" dirty="0">
                    <a:ln>
                      <a:noFill/>
                    </a:ln>
                    <a:solidFill>
                      <a:prstClr val="black"/>
                    </a:solidFill>
                    <a:effectLst/>
                    <a:uLnTx/>
                    <a:uFillTx/>
                    <a:latin typeface="Calibri"/>
                    <a:ea typeface="+mn-ea"/>
                    <a:cs typeface="+mn-cs"/>
                  </a:rPr>
                  <a:t>h</a:t>
                </a:r>
              </a:p>
            </p:txBody>
          </p:sp>
        </p:grpSp>
        <p:grpSp>
          <p:nvGrpSpPr>
            <p:cNvPr id="111" name="Group 110">
              <a:extLst>
                <a:ext uri="{FF2B5EF4-FFF2-40B4-BE49-F238E27FC236}">
                  <a16:creationId xmlns:a16="http://schemas.microsoft.com/office/drawing/2014/main" id="{C005BFB6-442F-8B4F-A9BE-E9EA4B39C815}"/>
                </a:ext>
              </a:extLst>
            </p:cNvPr>
            <p:cNvGrpSpPr/>
            <p:nvPr/>
          </p:nvGrpSpPr>
          <p:grpSpPr>
            <a:xfrm>
              <a:off x="9386857" y="27710"/>
              <a:ext cx="1050336" cy="338554"/>
              <a:chOff x="1551732" y="2084406"/>
              <a:chExt cx="1050336" cy="338554"/>
            </a:xfrm>
          </p:grpSpPr>
          <p:sp>
            <p:nvSpPr>
              <p:cNvPr id="112" name="Rectangle 111">
                <a:extLst>
                  <a:ext uri="{FF2B5EF4-FFF2-40B4-BE49-F238E27FC236}">
                    <a16:creationId xmlns:a16="http://schemas.microsoft.com/office/drawing/2014/main" id="{D71FB187-96E4-244B-AF15-E9CD3D0042E1}"/>
                  </a:ext>
                </a:extLst>
              </p:cNvPr>
              <p:cNvSpPr/>
              <p:nvPr/>
            </p:nvSpPr>
            <p:spPr>
              <a:xfrm>
                <a:off x="1568121" y="2133017"/>
                <a:ext cx="925841" cy="246705"/>
              </a:xfrm>
              <a:prstGeom prst="rect">
                <a:avLst/>
              </a:prstGeom>
              <a:solidFill>
                <a:schemeClr val="bg1"/>
              </a:solidFill>
              <a:ln w="127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3" name="TextBox 112">
                <a:extLst>
                  <a:ext uri="{FF2B5EF4-FFF2-40B4-BE49-F238E27FC236}">
                    <a16:creationId xmlns:a16="http://schemas.microsoft.com/office/drawing/2014/main" id="{B0772B65-2D38-BD48-890B-AE81492D2152}"/>
                  </a:ext>
                </a:extLst>
              </p:cNvPr>
              <p:cNvSpPr txBox="1"/>
              <p:nvPr/>
            </p:nvSpPr>
            <p:spPr>
              <a:xfrm>
                <a:off x="1551732" y="2084406"/>
                <a:ext cx="1050336" cy="33855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datagram</a:t>
                </a:r>
              </a:p>
            </p:txBody>
          </p:sp>
        </p:grpSp>
      </p:grpSp>
      <p:grpSp>
        <p:nvGrpSpPr>
          <p:cNvPr id="7" name="Group 6">
            <a:extLst>
              <a:ext uri="{FF2B5EF4-FFF2-40B4-BE49-F238E27FC236}">
                <a16:creationId xmlns:a16="http://schemas.microsoft.com/office/drawing/2014/main" id="{496E2B94-DB9A-7246-AFC8-1AF4BF171909}"/>
              </a:ext>
            </a:extLst>
          </p:cNvPr>
          <p:cNvGrpSpPr/>
          <p:nvPr/>
        </p:nvGrpSpPr>
        <p:grpSpPr>
          <a:xfrm>
            <a:off x="1551732" y="2080806"/>
            <a:ext cx="1050336" cy="338554"/>
            <a:chOff x="1551732" y="2084406"/>
            <a:chExt cx="1050336" cy="338554"/>
          </a:xfrm>
        </p:grpSpPr>
        <p:sp>
          <p:nvSpPr>
            <p:cNvPr id="97" name="Rectangle 96">
              <a:extLst>
                <a:ext uri="{FF2B5EF4-FFF2-40B4-BE49-F238E27FC236}">
                  <a16:creationId xmlns:a16="http://schemas.microsoft.com/office/drawing/2014/main" id="{0FE69BAF-1146-6E49-A666-E323A3E57C63}"/>
                </a:ext>
              </a:extLst>
            </p:cNvPr>
            <p:cNvSpPr/>
            <p:nvPr/>
          </p:nvSpPr>
          <p:spPr>
            <a:xfrm>
              <a:off x="1568121" y="2133017"/>
              <a:ext cx="925841" cy="246705"/>
            </a:xfrm>
            <a:prstGeom prst="rect">
              <a:avLst/>
            </a:prstGeom>
            <a:solidFill>
              <a:schemeClr val="bg1"/>
            </a:solidFill>
            <a:ln w="127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8" name="TextBox 97">
              <a:extLst>
                <a:ext uri="{FF2B5EF4-FFF2-40B4-BE49-F238E27FC236}">
                  <a16:creationId xmlns:a16="http://schemas.microsoft.com/office/drawing/2014/main" id="{16546C0F-2F99-5D49-9B71-D806E1F4AC4B}"/>
                </a:ext>
              </a:extLst>
            </p:cNvPr>
            <p:cNvSpPr txBox="1"/>
            <p:nvPr/>
          </p:nvSpPr>
          <p:spPr>
            <a:xfrm>
              <a:off x="1551732" y="2084406"/>
              <a:ext cx="1050336" cy="33855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datagram</a:t>
              </a:r>
            </a:p>
          </p:txBody>
        </p:sp>
      </p:grpSp>
      <p:grpSp>
        <p:nvGrpSpPr>
          <p:cNvPr id="12" name="Group 11">
            <a:extLst>
              <a:ext uri="{FF2B5EF4-FFF2-40B4-BE49-F238E27FC236}">
                <a16:creationId xmlns:a16="http://schemas.microsoft.com/office/drawing/2014/main" id="{AE4DCBCE-E716-334C-BD5E-3775F82A2DA5}"/>
              </a:ext>
            </a:extLst>
          </p:cNvPr>
          <p:cNvGrpSpPr/>
          <p:nvPr/>
        </p:nvGrpSpPr>
        <p:grpSpPr>
          <a:xfrm>
            <a:off x="9888337" y="3037360"/>
            <a:ext cx="1050336" cy="338554"/>
            <a:chOff x="309834" y="1124253"/>
            <a:chExt cx="1050336" cy="338554"/>
          </a:xfrm>
        </p:grpSpPr>
        <p:sp>
          <p:nvSpPr>
            <p:cNvPr id="132" name="Rectangle 131">
              <a:extLst>
                <a:ext uri="{FF2B5EF4-FFF2-40B4-BE49-F238E27FC236}">
                  <a16:creationId xmlns:a16="http://schemas.microsoft.com/office/drawing/2014/main" id="{E80854FB-94FB-5641-A2CE-545956B45415}"/>
                </a:ext>
              </a:extLst>
            </p:cNvPr>
            <p:cNvSpPr/>
            <p:nvPr/>
          </p:nvSpPr>
          <p:spPr>
            <a:xfrm>
              <a:off x="326223" y="1172864"/>
              <a:ext cx="925841" cy="246705"/>
            </a:xfrm>
            <a:prstGeom prst="rect">
              <a:avLst/>
            </a:prstGeom>
            <a:solidFill>
              <a:schemeClr val="bg1"/>
            </a:solidFill>
            <a:ln w="127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3" name="TextBox 132">
              <a:extLst>
                <a:ext uri="{FF2B5EF4-FFF2-40B4-BE49-F238E27FC236}">
                  <a16:creationId xmlns:a16="http://schemas.microsoft.com/office/drawing/2014/main" id="{D9C16815-500B-C54D-BE20-C80213A27D36}"/>
                </a:ext>
              </a:extLst>
            </p:cNvPr>
            <p:cNvSpPr txBox="1"/>
            <p:nvPr/>
          </p:nvSpPr>
          <p:spPr>
            <a:xfrm>
              <a:off x="309834" y="1124253"/>
              <a:ext cx="1050336" cy="33855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datagram</a:t>
              </a:r>
            </a:p>
          </p:txBody>
        </p:sp>
      </p:grpSp>
      <p:sp>
        <p:nvSpPr>
          <p:cNvPr id="13" name="Slide Number Placeholder 12">
            <a:extLst>
              <a:ext uri="{FF2B5EF4-FFF2-40B4-BE49-F238E27FC236}">
                <a16:creationId xmlns:a16="http://schemas.microsoft.com/office/drawing/2014/main" id="{DD8BEED3-9945-748A-AAE6-7AC49BE4C4F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Link Layer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59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7.40741E-7 L -2.5E-6 0.14236 " pathEditMode="relative" rAng="0" ptsTypes="AA">
                                      <p:cBhvr>
                                        <p:cTn id="6" dur="2000" fill="hold"/>
                                        <p:tgtEl>
                                          <p:spTgt spid="7"/>
                                        </p:tgtEl>
                                        <p:attrNameLst>
                                          <p:attrName>ppt_x</p:attrName>
                                          <p:attrName>ppt_y</p:attrName>
                                        </p:attrNameLst>
                                      </p:cBhvr>
                                      <p:rCtr x="0" y="7106"/>
                                    </p:animMotion>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dissolve">
                                      <p:cBhvr>
                                        <p:cTn id="13" dur="500"/>
                                        <p:tgtEl>
                                          <p:spTgt spid="8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9"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par>
                          <p:cTn id="25" fill="hold">
                            <p:stCondLst>
                              <p:cond delay="500"/>
                            </p:stCondLst>
                            <p:childTnLst>
                              <p:par>
                                <p:cTn id="26" presetID="0" presetClass="path" presetSubtype="0" accel="50000" decel="50000" fill="hold" nodeType="afterEffect">
                                  <p:stCondLst>
                                    <p:cond delay="0"/>
                                  </p:stCondLst>
                                  <p:childTnLst>
                                    <p:animMotion origin="layout" path="M -3.125E-6 -0.00023 C 0.00078 0.05555 0.0017 0.11111 0.00261 0.1669 L 0.68633 0.17477 L 0.68633 -0.00301 " pathEditMode="relative" rAng="0" ptsTypes="AAAA">
                                      <p:cBhvr>
                                        <p:cTn id="27" dur="2000" fill="hold"/>
                                        <p:tgtEl>
                                          <p:spTgt spid="9"/>
                                        </p:tgtEl>
                                        <p:attrNameLst>
                                          <p:attrName>ppt_x</p:attrName>
                                          <p:attrName>ppt_y</p:attrName>
                                        </p:attrNameLst>
                                      </p:cBhvr>
                                      <p:rCtr x="34310" y="8611"/>
                                    </p:animMotion>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dissolve">
                                      <p:cBhvr>
                                        <p:cTn id="31" dur="500"/>
                                        <p:tgtEl>
                                          <p:spTgt spid="8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childTnLst>
                          </p:cTn>
                        </p:par>
                        <p:par>
                          <p:cTn id="40" fill="hold">
                            <p:stCondLst>
                              <p:cond delay="500"/>
                            </p:stCondLst>
                            <p:childTnLst>
                              <p:par>
                                <p:cTn id="41" presetID="0" presetClass="path" presetSubtype="0" accel="50000" decel="50000" fill="hold" nodeType="afterEffect">
                                  <p:stCondLst>
                                    <p:cond delay="0"/>
                                  </p:stCondLst>
                                  <p:childTnLst>
                                    <p:animMotion origin="layout" path="M 0.00052 -0.00023 L -0.00039 -0.13842 " pathEditMode="relative" rAng="0" ptsTypes="AA">
                                      <p:cBhvr>
                                        <p:cTn id="42" dur="2000" fill="hold"/>
                                        <p:tgtEl>
                                          <p:spTgt spid="12"/>
                                        </p:tgtEl>
                                        <p:attrNameLst>
                                          <p:attrName>ppt_x</p:attrName>
                                          <p:attrName>ppt_y</p:attrName>
                                        </p:attrNameLst>
                                      </p:cBhvr>
                                      <p:rCtr x="-52" y="-6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dirty="0">
                <a:cs typeface="Calibri" panose="020F0502020204030204" pitchFamily="34" charset="0"/>
              </a:rPr>
              <a:t>Link layer, LANs: roadmap</a:t>
            </a:r>
            <a:endParaRPr lang="en-US" sz="4400" dirty="0"/>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7239434" y="1891814"/>
            <a:ext cx="3102316" cy="2326737"/>
          </a:xfrm>
          <a:prstGeom prst="rect">
            <a:avLst/>
          </a:prstGeom>
          <a:effectLst>
            <a:outerShdw blurRad="50800" dist="38100" dir="18900000" algn="bl" rotWithShape="0">
              <a:prstClr val="black">
                <a:alpha val="40000"/>
              </a:prstClr>
            </a:outerShdw>
          </a:effectLst>
        </p:spPr>
      </p:pic>
      <p:sp>
        <p:nvSpPr>
          <p:cNvPr id="7" name="Rectangle 4">
            <a:extLst>
              <a:ext uri="{FF2B5EF4-FFF2-40B4-BE49-F238E27FC236}">
                <a16:creationId xmlns:a16="http://schemas.microsoft.com/office/drawing/2014/main" id="{F3A4FBDA-F3DE-F640-AAEE-CE557E67DD69}"/>
              </a:ext>
            </a:extLst>
          </p:cNvPr>
          <p:cNvSpPr txBox="1">
            <a:spLocks noChangeArrowheads="1"/>
          </p:cNvSpPr>
          <p:nvPr/>
        </p:nvSpPr>
        <p:spPr>
          <a:xfrm>
            <a:off x="6553857" y="4906563"/>
            <a:ext cx="5066531" cy="98161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33375">
              <a:buClr>
                <a:schemeClr val="bg1">
                  <a:lumMod val="75000"/>
                </a:schemeClr>
              </a:buClr>
              <a:defRPr/>
            </a:pPr>
            <a:r>
              <a:rPr lang="en-US" sz="3200" dirty="0">
                <a:solidFill>
                  <a:schemeClr val="bg1">
                    <a:lumMod val="75000"/>
                  </a:schemeClr>
                </a:solidFill>
              </a:rPr>
              <a:t>a day in the life of a web request</a:t>
            </a:r>
          </a:p>
          <a:p>
            <a:pPr lvl="1"/>
            <a:endParaRPr lang="en-US" altLang="en-US" dirty="0"/>
          </a:p>
        </p:txBody>
      </p:sp>
      <p:sp>
        <p:nvSpPr>
          <p:cNvPr id="10" name="Rectangle 4">
            <a:extLst>
              <a:ext uri="{FF2B5EF4-FFF2-40B4-BE49-F238E27FC236}">
                <a16:creationId xmlns:a16="http://schemas.microsoft.com/office/drawing/2014/main" id="{2935D8EE-730D-3846-8ED3-CF147CA4A373}"/>
              </a:ext>
            </a:extLst>
          </p:cNvPr>
          <p:cNvSpPr txBox="1">
            <a:spLocks noChangeArrowheads="1"/>
          </p:cNvSpPr>
          <p:nvPr/>
        </p:nvSpPr>
        <p:spPr>
          <a:xfrm>
            <a:off x="622456" y="1361615"/>
            <a:ext cx="5571867" cy="5039185"/>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74638">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introduction</a:t>
            </a:r>
          </a:p>
          <a:p>
            <a:pPr marL="285750" indent="-274638">
              <a:spcBef>
                <a:spcPts val="600"/>
              </a:spcBef>
              <a:buClr>
                <a:srgbClr val="0000A8"/>
              </a:buClr>
            </a:pPr>
            <a:r>
              <a:rPr lang="en-US" altLang="en-US" sz="3600" dirty="0">
                <a:ea typeface="ＭＳ Ｐゴシック" panose="020B0600070205080204" pitchFamily="34" charset="-128"/>
                <a:cs typeface="Arial" panose="020B0604020202020204" pitchFamily="34" charset="0"/>
              </a:rPr>
              <a:t>error detection, correction </a:t>
            </a:r>
          </a:p>
          <a:p>
            <a:pPr marL="285750" indent="-274638">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multiple access protocols</a:t>
            </a:r>
          </a:p>
          <a:p>
            <a:pPr marL="285750" indent="-274638">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LANs</a:t>
            </a:r>
          </a:p>
          <a:p>
            <a:pPr marL="628650" lvl="1" indent="-274638">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addressing, ARP</a:t>
            </a:r>
          </a:p>
          <a:p>
            <a:pPr marL="628650" lvl="1" indent="-274638">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Ethernet</a:t>
            </a:r>
          </a:p>
          <a:p>
            <a:pPr marL="628650" lvl="1" indent="-274638">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switches</a:t>
            </a:r>
          </a:p>
          <a:p>
            <a:pPr marL="628650" lvl="1" indent="-274638">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VLANs</a:t>
            </a:r>
          </a:p>
          <a:p>
            <a:pPr marL="285750" indent="-274638">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link virtualization: MPLS</a:t>
            </a:r>
          </a:p>
          <a:p>
            <a:pPr marL="285750" indent="-274638">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data center networking</a:t>
            </a:r>
          </a:p>
          <a:p>
            <a:pPr marL="285750" indent="-274638">
              <a:spcBef>
                <a:spcPts val="600"/>
              </a:spcBef>
            </a:pPr>
            <a:endParaRPr lang="en-US" altLang="en-US" sz="3200" dirty="0">
              <a:ea typeface="ＭＳ Ｐゴシック" panose="020B0600070205080204" pitchFamily="34" charset="-128"/>
              <a:cs typeface="Arial" panose="020B0604020202020204" pitchFamily="34" charset="0"/>
            </a:endParaRPr>
          </a:p>
          <a:p>
            <a:pPr marL="628650" lvl="1" indent="-274638">
              <a:spcBef>
                <a:spcPts val="600"/>
              </a:spcBef>
            </a:pPr>
            <a:endParaRPr lang="en-US" altLang="en-US" sz="2800" dirty="0">
              <a:ea typeface="ＭＳ Ｐゴシック" panose="020B0600070205080204" pitchFamily="34" charset="-128"/>
              <a:cs typeface="Arial" panose="020B0604020202020204" pitchFamily="34" charset="0"/>
            </a:endParaRPr>
          </a:p>
        </p:txBody>
      </p:sp>
      <p:sp>
        <p:nvSpPr>
          <p:cNvPr id="8" name="Slide Number Placeholder 4">
            <a:extLst>
              <a:ext uri="{FF2B5EF4-FFF2-40B4-BE49-F238E27FC236}">
                <a16:creationId xmlns:a16="http://schemas.microsoft.com/office/drawing/2014/main" id="{A780E6DF-6C7C-1345-9369-EDA38A723E9E}"/>
              </a:ext>
            </a:extLst>
          </p:cNvPr>
          <p:cNvSpPr>
            <a:spLocks noGrp="1"/>
          </p:cNvSpPr>
          <p:nvPr>
            <p:ph type="sldNum" sz="quarter" idx="4"/>
          </p:nvPr>
        </p:nvSpPr>
        <p:spPr>
          <a:xfrm>
            <a:off x="9219616" y="6443089"/>
            <a:ext cx="2743200" cy="365125"/>
          </a:xfrm>
        </p:spPr>
        <p:txBody>
          <a:bodyPr/>
          <a:lstStyle/>
          <a:p>
            <a:r>
              <a:rPr lang="en-US" dirty="0"/>
              <a:t>Link Layer: 6-</a:t>
            </a:r>
            <a:fld id="{C4204591-24BD-A542-B9D5-F8D8A88D2FEE}" type="slidenum">
              <a:rPr lang="en-US" smtClean="0"/>
              <a:pPr/>
              <a:t>11</a:t>
            </a:fld>
            <a:endParaRPr lang="en-US" dirty="0"/>
          </a:p>
        </p:txBody>
      </p:sp>
    </p:spTree>
    <p:extLst>
      <p:ext uri="{BB962C8B-B14F-4D97-AF65-F5344CB8AC3E}">
        <p14:creationId xmlns:p14="http://schemas.microsoft.com/office/powerpoint/2010/main" val="216178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reeform 111">
            <a:extLst>
              <a:ext uri="{FF2B5EF4-FFF2-40B4-BE49-F238E27FC236}">
                <a16:creationId xmlns:a16="http://schemas.microsoft.com/office/drawing/2014/main" id="{7F51B7E6-A68F-BE4A-979C-15563FEEBA73}"/>
              </a:ext>
            </a:extLst>
          </p:cNvPr>
          <p:cNvSpPr/>
          <p:nvPr/>
        </p:nvSpPr>
        <p:spPr>
          <a:xfrm>
            <a:off x="2093843" y="2862471"/>
            <a:ext cx="596348" cy="2902226"/>
          </a:xfrm>
          <a:custGeom>
            <a:avLst/>
            <a:gdLst>
              <a:gd name="connsiteX0" fmla="*/ 0 w 596348"/>
              <a:gd name="connsiteY0" fmla="*/ 0 h 2796209"/>
              <a:gd name="connsiteX1" fmla="*/ 0 w 596348"/>
              <a:gd name="connsiteY1" fmla="*/ 2796209 h 2796209"/>
              <a:gd name="connsiteX2" fmla="*/ 596348 w 596348"/>
              <a:gd name="connsiteY2" fmla="*/ 2796209 h 2796209"/>
            </a:gdLst>
            <a:ahLst/>
            <a:cxnLst>
              <a:cxn ang="0">
                <a:pos x="connsiteX0" y="connsiteY0"/>
              </a:cxn>
              <a:cxn ang="0">
                <a:pos x="connsiteX1" y="connsiteY1"/>
              </a:cxn>
              <a:cxn ang="0">
                <a:pos x="connsiteX2" y="connsiteY2"/>
              </a:cxn>
            </a:cxnLst>
            <a:rect l="l" t="t" r="r" b="b"/>
            <a:pathLst>
              <a:path w="596348" h="2796209">
                <a:moveTo>
                  <a:pt x="0" y="0"/>
                </a:moveTo>
                <a:lnTo>
                  <a:pt x="0" y="2796209"/>
                </a:lnTo>
                <a:lnTo>
                  <a:pt x="596348" y="2796209"/>
                </a:lnTo>
              </a:path>
            </a:pathLst>
          </a:custGeom>
          <a:noFill/>
          <a:ln w="317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7D6B27-2D57-4249-8EF3-5AC82165CFC6}"/>
              </a:ext>
            </a:extLst>
          </p:cNvPr>
          <p:cNvSpPr>
            <a:spLocks noGrp="1"/>
          </p:cNvSpPr>
          <p:nvPr>
            <p:ph type="title"/>
          </p:nvPr>
        </p:nvSpPr>
        <p:spPr/>
        <p:txBody>
          <a:bodyPr/>
          <a:lstStyle/>
          <a:p>
            <a:r>
              <a:rPr lang="en-US" b="0" dirty="0">
                <a:latin typeface="+mn-lt"/>
              </a:rPr>
              <a:t>Error detection</a:t>
            </a:r>
          </a:p>
        </p:txBody>
      </p:sp>
      <p:sp>
        <p:nvSpPr>
          <p:cNvPr id="7" name="Text Box 4">
            <a:extLst>
              <a:ext uri="{FF2B5EF4-FFF2-40B4-BE49-F238E27FC236}">
                <a16:creationId xmlns:a16="http://schemas.microsoft.com/office/drawing/2014/main" id="{B317981B-FC40-9845-ACEA-8C6C14F5CA2D}"/>
              </a:ext>
            </a:extLst>
          </p:cNvPr>
          <p:cNvSpPr txBox="1">
            <a:spLocks noChangeArrowheads="1"/>
          </p:cNvSpPr>
          <p:nvPr/>
        </p:nvSpPr>
        <p:spPr bwMode="auto">
          <a:xfrm>
            <a:off x="1089990" y="1500049"/>
            <a:ext cx="9869558"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EDC: error detection and correction bits (e.g., redundancy)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  data protected by error checking, may include header fields </a:t>
            </a:r>
          </a:p>
        </p:txBody>
      </p:sp>
      <p:sp>
        <p:nvSpPr>
          <p:cNvPr id="10" name="Text Box 4">
            <a:extLst>
              <a:ext uri="{FF2B5EF4-FFF2-40B4-BE49-F238E27FC236}">
                <a16:creationId xmlns:a16="http://schemas.microsoft.com/office/drawing/2014/main" id="{81B18EEE-2CFF-5B46-9EEA-5C16983039DC}"/>
              </a:ext>
            </a:extLst>
          </p:cNvPr>
          <p:cNvSpPr txBox="1">
            <a:spLocks noChangeArrowheads="1"/>
          </p:cNvSpPr>
          <p:nvPr/>
        </p:nvSpPr>
        <p:spPr bwMode="auto">
          <a:xfrm>
            <a:off x="8080513" y="3028121"/>
            <a:ext cx="3448878"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Error detection not 100% reliable!</a:t>
            </a:r>
          </a:p>
          <a:p>
            <a:pPr marL="404813" marR="0" lvl="1" indent="-287338" algn="l" defTabSz="914400" rtl="0" eaLnBrk="1" fontAlgn="auto" latinLnBrk="0" hangingPunct="1">
              <a:lnSpc>
                <a:spcPct val="100000"/>
              </a:lnSpc>
              <a:spcBef>
                <a:spcPts val="0"/>
              </a:spcBef>
              <a:spcAft>
                <a:spcPts val="0"/>
              </a:spcAft>
              <a:buClr>
                <a:srgbClr val="0000A8"/>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protocol may miss some errors, but rarely</a:t>
            </a:r>
          </a:p>
          <a:p>
            <a:pPr marL="404813" marR="0" lvl="1" indent="-287338" algn="l" defTabSz="914400" rtl="0" eaLnBrk="1" fontAlgn="auto" latinLnBrk="0" hangingPunct="1">
              <a:lnSpc>
                <a:spcPct val="100000"/>
              </a:lnSpc>
              <a:spcBef>
                <a:spcPts val="0"/>
              </a:spcBef>
              <a:spcAft>
                <a:spcPts val="0"/>
              </a:spcAft>
              <a:buClr>
                <a:srgbClr val="0000A8"/>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larger EDC field yields better detection and correction</a:t>
            </a:r>
          </a:p>
        </p:txBody>
      </p:sp>
      <p:grpSp>
        <p:nvGrpSpPr>
          <p:cNvPr id="13" name="Group 12">
            <a:extLst>
              <a:ext uri="{FF2B5EF4-FFF2-40B4-BE49-F238E27FC236}">
                <a16:creationId xmlns:a16="http://schemas.microsoft.com/office/drawing/2014/main" id="{E47F3614-B8B3-7B47-811B-B113DE71CD9C}"/>
              </a:ext>
            </a:extLst>
          </p:cNvPr>
          <p:cNvGrpSpPr/>
          <p:nvPr/>
        </p:nvGrpSpPr>
        <p:grpSpPr>
          <a:xfrm>
            <a:off x="1550505" y="3048001"/>
            <a:ext cx="1656522" cy="400110"/>
            <a:chOff x="437322" y="2637183"/>
            <a:chExt cx="1656522" cy="400110"/>
          </a:xfrm>
        </p:grpSpPr>
        <p:sp>
          <p:nvSpPr>
            <p:cNvPr id="11" name="Rectangle 10">
              <a:extLst>
                <a:ext uri="{FF2B5EF4-FFF2-40B4-BE49-F238E27FC236}">
                  <a16:creationId xmlns:a16="http://schemas.microsoft.com/office/drawing/2014/main" id="{0B25B757-9F36-8547-AD5E-F5695EE4E0A3}"/>
                </a:ext>
              </a:extLst>
            </p:cNvPr>
            <p:cNvSpPr/>
            <p:nvPr/>
          </p:nvSpPr>
          <p:spPr>
            <a:xfrm>
              <a:off x="437322" y="2690191"/>
              <a:ext cx="1656522" cy="291548"/>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F86D0A8-FCC7-6B4C-9159-12132B3971BD}"/>
                </a:ext>
              </a:extLst>
            </p:cNvPr>
            <p:cNvSpPr txBox="1"/>
            <p:nvPr/>
          </p:nvSpPr>
          <p:spPr>
            <a:xfrm>
              <a:off x="675860" y="2637183"/>
              <a:ext cx="118058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datagram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12561F8A-1D0B-DE40-8B84-1CA6B5491E56}"/>
              </a:ext>
            </a:extLst>
          </p:cNvPr>
          <p:cNvGrpSpPr/>
          <p:nvPr/>
        </p:nvGrpSpPr>
        <p:grpSpPr>
          <a:xfrm>
            <a:off x="1567043" y="4446000"/>
            <a:ext cx="2325599" cy="862266"/>
            <a:chOff x="1567043" y="4446000"/>
            <a:chExt cx="2325599" cy="862266"/>
          </a:xfrm>
        </p:grpSpPr>
        <p:grpSp>
          <p:nvGrpSpPr>
            <p:cNvPr id="23" name="Group 22">
              <a:extLst>
                <a:ext uri="{FF2B5EF4-FFF2-40B4-BE49-F238E27FC236}">
                  <a16:creationId xmlns:a16="http://schemas.microsoft.com/office/drawing/2014/main" id="{9D1423F0-A1BA-FF4F-A8D3-75659E8A0BA4}"/>
                </a:ext>
              </a:extLst>
            </p:cNvPr>
            <p:cNvGrpSpPr/>
            <p:nvPr/>
          </p:nvGrpSpPr>
          <p:grpSpPr>
            <a:xfrm>
              <a:off x="1567043" y="4905756"/>
              <a:ext cx="2325599" cy="402510"/>
              <a:chOff x="1904400" y="5169547"/>
              <a:chExt cx="2325599" cy="402510"/>
            </a:xfrm>
          </p:grpSpPr>
          <p:sp>
            <p:nvSpPr>
              <p:cNvPr id="18" name="Rectangle 17">
                <a:extLst>
                  <a:ext uri="{FF2B5EF4-FFF2-40B4-BE49-F238E27FC236}">
                    <a16:creationId xmlns:a16="http://schemas.microsoft.com/office/drawing/2014/main" id="{8204CD8F-DCEE-174F-9DDC-16378D58D91B}"/>
                  </a:ext>
                </a:extLst>
              </p:cNvPr>
              <p:cNvSpPr/>
              <p:nvPr/>
            </p:nvSpPr>
            <p:spPr>
              <a:xfrm>
                <a:off x="1904400" y="5221355"/>
                <a:ext cx="2325599" cy="291548"/>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402CF49-30A4-064E-AFB1-FC182192C60C}"/>
                  </a:ext>
                </a:extLst>
              </p:cNvPr>
              <p:cNvSpPr txBox="1"/>
              <p:nvPr/>
            </p:nvSpPr>
            <p:spPr>
              <a:xfrm>
                <a:off x="2617147" y="5171947"/>
                <a:ext cx="34176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E71317C-4216-4C43-B388-15C367B65BB8}"/>
                  </a:ext>
                </a:extLst>
              </p:cNvPr>
              <p:cNvSpPr txBox="1"/>
              <p:nvPr/>
            </p:nvSpPr>
            <p:spPr>
              <a:xfrm>
                <a:off x="3549850" y="5169547"/>
                <a:ext cx="60305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EDC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5ABCC57A-846B-9445-8EC5-198834858081}"/>
                  </a:ext>
                </a:extLst>
              </p:cNvPr>
              <p:cNvCxnSpPr/>
              <p:nvPr/>
            </p:nvCxnSpPr>
            <p:spPr>
              <a:xfrm>
                <a:off x="3531600" y="5223600"/>
                <a:ext cx="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5373B4EB-E4C9-6D47-8A33-AAF8C5FB5BC5}"/>
                </a:ext>
              </a:extLst>
            </p:cNvPr>
            <p:cNvGrpSpPr/>
            <p:nvPr/>
          </p:nvGrpSpPr>
          <p:grpSpPr>
            <a:xfrm>
              <a:off x="1571947" y="4446000"/>
              <a:ext cx="1645200" cy="400110"/>
              <a:chOff x="1897200" y="4446000"/>
              <a:chExt cx="1645200" cy="400110"/>
            </a:xfrm>
          </p:grpSpPr>
          <p:cxnSp>
            <p:nvCxnSpPr>
              <p:cNvPr id="26" name="Straight Arrow Connector 25">
                <a:extLst>
                  <a:ext uri="{FF2B5EF4-FFF2-40B4-BE49-F238E27FC236}">
                    <a16:creationId xmlns:a16="http://schemas.microsoft.com/office/drawing/2014/main" id="{30EFBDBE-EA98-A040-A650-F657EBD89B49}"/>
                  </a:ext>
                </a:extLst>
              </p:cNvPr>
              <p:cNvCxnSpPr/>
              <p:nvPr/>
            </p:nvCxnSpPr>
            <p:spPr>
              <a:xfrm>
                <a:off x="1897200" y="4665600"/>
                <a:ext cx="1638000"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5EEAD09-901F-734E-87E5-21A3AC7FEB6F}"/>
                  </a:ext>
                </a:extLst>
              </p:cNvPr>
              <p:cNvSpPr/>
              <p:nvPr/>
            </p:nvSpPr>
            <p:spPr>
              <a:xfrm>
                <a:off x="2098800" y="4636800"/>
                <a:ext cx="1245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0D39C20D-EAD3-2B47-9B8D-073C1688C2E3}"/>
                  </a:ext>
                </a:extLst>
              </p:cNvPr>
              <p:cNvSpPr txBox="1"/>
              <p:nvPr/>
            </p:nvSpPr>
            <p:spPr>
              <a:xfrm>
                <a:off x="2088000" y="4446000"/>
                <a:ext cx="1278812"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 data bits</a:t>
                </a:r>
              </a:p>
            </p:txBody>
          </p:sp>
          <p:cxnSp>
            <p:nvCxnSpPr>
              <p:cNvPr id="29" name="Straight Connector 28">
                <a:extLst>
                  <a:ext uri="{FF2B5EF4-FFF2-40B4-BE49-F238E27FC236}">
                    <a16:creationId xmlns:a16="http://schemas.microsoft.com/office/drawing/2014/main" id="{3DA25F4C-C4F2-1145-882F-8365320D7B57}"/>
                  </a:ext>
                </a:extLst>
              </p:cNvPr>
              <p:cNvCxnSpPr/>
              <p:nvPr/>
            </p:nvCxnSpPr>
            <p:spPr>
              <a:xfrm>
                <a:off x="3542400" y="4572000"/>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53742D6-A287-9242-A316-ACB86B5DE59A}"/>
                  </a:ext>
                </a:extLst>
              </p:cNvPr>
              <p:cNvCxnSpPr/>
              <p:nvPr/>
            </p:nvCxnSpPr>
            <p:spPr>
              <a:xfrm>
                <a:off x="1902000" y="4569600"/>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9" name="Group 108">
            <a:extLst>
              <a:ext uri="{FF2B5EF4-FFF2-40B4-BE49-F238E27FC236}">
                <a16:creationId xmlns:a16="http://schemas.microsoft.com/office/drawing/2014/main" id="{1EAA84A3-6E3A-7849-BCAA-4977D967CF20}"/>
              </a:ext>
            </a:extLst>
          </p:cNvPr>
          <p:cNvGrpSpPr/>
          <p:nvPr/>
        </p:nvGrpSpPr>
        <p:grpSpPr>
          <a:xfrm>
            <a:off x="2714378" y="5528580"/>
            <a:ext cx="2679258" cy="434898"/>
            <a:chOff x="3244465" y="6071919"/>
            <a:chExt cx="2679258" cy="434898"/>
          </a:xfrm>
        </p:grpSpPr>
        <p:grpSp>
          <p:nvGrpSpPr>
            <p:cNvPr id="108" name="Group 107">
              <a:extLst>
                <a:ext uri="{FF2B5EF4-FFF2-40B4-BE49-F238E27FC236}">
                  <a16:creationId xmlns:a16="http://schemas.microsoft.com/office/drawing/2014/main" id="{D9E3893F-ACB5-AD40-A8E9-EAFB99935222}"/>
                </a:ext>
              </a:extLst>
            </p:cNvPr>
            <p:cNvGrpSpPr/>
            <p:nvPr/>
          </p:nvGrpSpPr>
          <p:grpSpPr>
            <a:xfrm>
              <a:off x="3244465" y="6071919"/>
              <a:ext cx="2679258" cy="434898"/>
              <a:chOff x="3244464" y="6071919"/>
              <a:chExt cx="2864787" cy="434898"/>
            </a:xfrm>
          </p:grpSpPr>
          <p:sp>
            <p:nvSpPr>
              <p:cNvPr id="62" name="Rectangle 61">
                <a:extLst>
                  <a:ext uri="{FF2B5EF4-FFF2-40B4-BE49-F238E27FC236}">
                    <a16:creationId xmlns:a16="http://schemas.microsoft.com/office/drawing/2014/main" id="{608EC3E2-ECED-4F4A-AA94-8EC7D14E1C96}"/>
                  </a:ext>
                </a:extLst>
              </p:cNvPr>
              <p:cNvSpPr/>
              <p:nvPr/>
            </p:nvSpPr>
            <p:spPr>
              <a:xfrm>
                <a:off x="3320909" y="6071919"/>
                <a:ext cx="2711898" cy="434898"/>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8D0958D5-2A1C-BB4F-9037-EF68A07E340F}"/>
                  </a:ext>
                </a:extLst>
              </p:cNvPr>
              <p:cNvSpPr/>
              <p:nvPr/>
            </p:nvSpPr>
            <p:spPr>
              <a:xfrm>
                <a:off x="3244464" y="6071919"/>
                <a:ext cx="152890" cy="434896"/>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48D02393-68D8-2B41-B21C-E454A7B124E0}"/>
                  </a:ext>
                </a:extLst>
              </p:cNvPr>
              <p:cNvSpPr/>
              <p:nvPr/>
            </p:nvSpPr>
            <p:spPr>
              <a:xfrm>
                <a:off x="5956361" y="6071919"/>
                <a:ext cx="152890" cy="434896"/>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07898BB2-AD26-6D40-9691-3F368167B652}"/>
                  </a:ext>
                </a:extLst>
              </p:cNvPr>
              <p:cNvSpPr/>
              <p:nvPr/>
            </p:nvSpPr>
            <p:spPr>
              <a:xfrm>
                <a:off x="5752507" y="6071919"/>
                <a:ext cx="280299" cy="434896"/>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1" name="TextBox 60">
              <a:extLst>
                <a:ext uri="{FF2B5EF4-FFF2-40B4-BE49-F238E27FC236}">
                  <a16:creationId xmlns:a16="http://schemas.microsoft.com/office/drawing/2014/main" id="{D503C8C1-772E-0A43-A380-E4B70DBD5FAE}"/>
                </a:ext>
              </a:extLst>
            </p:cNvPr>
            <p:cNvSpPr txBox="1"/>
            <p:nvPr/>
          </p:nvSpPr>
          <p:spPr>
            <a:xfrm>
              <a:off x="3568996" y="6078283"/>
              <a:ext cx="213725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bit-error prone link</a:t>
              </a:r>
            </a:p>
          </p:txBody>
        </p:sp>
      </p:grpSp>
      <p:grpSp>
        <p:nvGrpSpPr>
          <p:cNvPr id="134" name="Group 133">
            <a:extLst>
              <a:ext uri="{FF2B5EF4-FFF2-40B4-BE49-F238E27FC236}">
                <a16:creationId xmlns:a16="http://schemas.microsoft.com/office/drawing/2014/main" id="{16C5B5BB-AE5C-774A-A52D-9FA9A80A5C3B}"/>
              </a:ext>
            </a:extLst>
          </p:cNvPr>
          <p:cNvGrpSpPr/>
          <p:nvPr/>
        </p:nvGrpSpPr>
        <p:grpSpPr>
          <a:xfrm>
            <a:off x="4661425" y="4717774"/>
            <a:ext cx="2325599" cy="1033670"/>
            <a:chOff x="4661425" y="4717774"/>
            <a:chExt cx="2325599" cy="1033670"/>
          </a:xfrm>
        </p:grpSpPr>
        <p:sp>
          <p:nvSpPr>
            <p:cNvPr id="113" name="Freeform 112">
              <a:extLst>
                <a:ext uri="{FF2B5EF4-FFF2-40B4-BE49-F238E27FC236}">
                  <a16:creationId xmlns:a16="http://schemas.microsoft.com/office/drawing/2014/main" id="{F835B0D2-C006-D94E-8669-286F102B1A07}"/>
                </a:ext>
              </a:extLst>
            </p:cNvPr>
            <p:cNvSpPr/>
            <p:nvPr/>
          </p:nvSpPr>
          <p:spPr>
            <a:xfrm>
              <a:off x="5486400" y="4717774"/>
              <a:ext cx="238539" cy="1033670"/>
            </a:xfrm>
            <a:custGeom>
              <a:avLst/>
              <a:gdLst>
                <a:gd name="connsiteX0" fmla="*/ 0 w 238539"/>
                <a:gd name="connsiteY0" fmla="*/ 1033670 h 1033670"/>
                <a:gd name="connsiteX1" fmla="*/ 238539 w 238539"/>
                <a:gd name="connsiteY1" fmla="*/ 1033670 h 1033670"/>
                <a:gd name="connsiteX2" fmla="*/ 238539 w 238539"/>
                <a:gd name="connsiteY2" fmla="*/ 0 h 1033670"/>
              </a:gdLst>
              <a:ahLst/>
              <a:cxnLst>
                <a:cxn ang="0">
                  <a:pos x="connsiteX0" y="connsiteY0"/>
                </a:cxn>
                <a:cxn ang="0">
                  <a:pos x="connsiteX1" y="connsiteY1"/>
                </a:cxn>
                <a:cxn ang="0">
                  <a:pos x="connsiteX2" y="connsiteY2"/>
                </a:cxn>
              </a:cxnLst>
              <a:rect l="l" t="t" r="r" b="b"/>
              <a:pathLst>
                <a:path w="238539" h="1033670">
                  <a:moveTo>
                    <a:pt x="0" y="1033670"/>
                  </a:moveTo>
                  <a:lnTo>
                    <a:pt x="238539" y="1033670"/>
                  </a:lnTo>
                  <a:lnTo>
                    <a:pt x="238539" y="0"/>
                  </a:lnTo>
                </a:path>
              </a:pathLst>
            </a:custGeom>
            <a:noFill/>
            <a:ln w="2857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6" name="Group 115">
              <a:extLst>
                <a:ext uri="{FF2B5EF4-FFF2-40B4-BE49-F238E27FC236}">
                  <a16:creationId xmlns:a16="http://schemas.microsoft.com/office/drawing/2014/main" id="{D6E86C6F-6BC6-244B-8ECE-6E6E56AD43C2}"/>
                </a:ext>
              </a:extLst>
            </p:cNvPr>
            <p:cNvGrpSpPr/>
            <p:nvPr/>
          </p:nvGrpSpPr>
          <p:grpSpPr>
            <a:xfrm>
              <a:off x="4661425" y="4890052"/>
              <a:ext cx="2325599" cy="402510"/>
              <a:chOff x="1904400" y="5169547"/>
              <a:chExt cx="2325599" cy="402510"/>
            </a:xfrm>
          </p:grpSpPr>
          <p:sp>
            <p:nvSpPr>
              <p:cNvPr id="117" name="Rectangle 116">
                <a:extLst>
                  <a:ext uri="{FF2B5EF4-FFF2-40B4-BE49-F238E27FC236}">
                    <a16:creationId xmlns:a16="http://schemas.microsoft.com/office/drawing/2014/main" id="{E4A7AA7B-0175-DB46-B3C6-ACC0A348568C}"/>
                  </a:ext>
                </a:extLst>
              </p:cNvPr>
              <p:cNvSpPr/>
              <p:nvPr/>
            </p:nvSpPr>
            <p:spPr>
              <a:xfrm>
                <a:off x="1904400" y="5221355"/>
                <a:ext cx="2325599" cy="291548"/>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TextBox 117">
                <a:extLst>
                  <a:ext uri="{FF2B5EF4-FFF2-40B4-BE49-F238E27FC236}">
                    <a16:creationId xmlns:a16="http://schemas.microsoft.com/office/drawing/2014/main" id="{B3B62150-9929-094D-8252-E74930AA6ADF}"/>
                  </a:ext>
                </a:extLst>
              </p:cNvPr>
              <p:cNvSpPr txBox="1"/>
              <p:nvPr/>
            </p:nvSpPr>
            <p:spPr>
              <a:xfrm>
                <a:off x="2617147" y="5171947"/>
                <a:ext cx="40626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TextBox 118">
                <a:extLst>
                  <a:ext uri="{FF2B5EF4-FFF2-40B4-BE49-F238E27FC236}">
                    <a16:creationId xmlns:a16="http://schemas.microsoft.com/office/drawing/2014/main" id="{B04AB006-6F9E-2C4F-8C02-58009DF0B39D}"/>
                  </a:ext>
                </a:extLst>
              </p:cNvPr>
              <p:cNvSpPr txBox="1"/>
              <p:nvPr/>
            </p:nvSpPr>
            <p:spPr>
              <a:xfrm>
                <a:off x="3549850" y="5169547"/>
                <a:ext cx="6783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EDC’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0" name="Straight Connector 119">
                <a:extLst>
                  <a:ext uri="{FF2B5EF4-FFF2-40B4-BE49-F238E27FC236}">
                    <a16:creationId xmlns:a16="http://schemas.microsoft.com/office/drawing/2014/main" id="{9B0DF45A-EDEF-A04A-AC62-14DB9CE04992}"/>
                  </a:ext>
                </a:extLst>
              </p:cNvPr>
              <p:cNvCxnSpPr/>
              <p:nvPr/>
            </p:nvCxnSpPr>
            <p:spPr>
              <a:xfrm>
                <a:off x="3531600" y="5223600"/>
                <a:ext cx="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5" name="Group 134">
            <a:extLst>
              <a:ext uri="{FF2B5EF4-FFF2-40B4-BE49-F238E27FC236}">
                <a16:creationId xmlns:a16="http://schemas.microsoft.com/office/drawing/2014/main" id="{77477719-8F6B-0B49-9CE6-E154E3E98AC3}"/>
              </a:ext>
            </a:extLst>
          </p:cNvPr>
          <p:cNvGrpSpPr/>
          <p:nvPr/>
        </p:nvGrpSpPr>
        <p:grpSpPr>
          <a:xfrm>
            <a:off x="4996068" y="3670851"/>
            <a:ext cx="2457775" cy="1037317"/>
            <a:chOff x="4996068" y="3670851"/>
            <a:chExt cx="2457775" cy="1037317"/>
          </a:xfrm>
        </p:grpSpPr>
        <p:grpSp>
          <p:nvGrpSpPr>
            <p:cNvPr id="124" name="Group 123">
              <a:extLst>
                <a:ext uri="{FF2B5EF4-FFF2-40B4-BE49-F238E27FC236}">
                  <a16:creationId xmlns:a16="http://schemas.microsoft.com/office/drawing/2014/main" id="{ECD2F859-5B67-AD47-A017-0D9D677086AC}"/>
                </a:ext>
              </a:extLst>
            </p:cNvPr>
            <p:cNvGrpSpPr/>
            <p:nvPr/>
          </p:nvGrpSpPr>
          <p:grpSpPr>
            <a:xfrm>
              <a:off x="4996068" y="3670851"/>
              <a:ext cx="1431235" cy="1037317"/>
              <a:chOff x="6718851" y="5632173"/>
              <a:chExt cx="1431235" cy="1037317"/>
            </a:xfrm>
          </p:grpSpPr>
          <p:sp>
            <p:nvSpPr>
              <p:cNvPr id="122" name="Diamond 121">
                <a:extLst>
                  <a:ext uri="{FF2B5EF4-FFF2-40B4-BE49-F238E27FC236}">
                    <a16:creationId xmlns:a16="http://schemas.microsoft.com/office/drawing/2014/main" id="{77C3078E-D70D-1947-AB61-5F3F5BA57ECC}"/>
                  </a:ext>
                </a:extLst>
              </p:cNvPr>
              <p:cNvSpPr/>
              <p:nvPr/>
            </p:nvSpPr>
            <p:spPr>
              <a:xfrm>
                <a:off x="6718851" y="5632173"/>
                <a:ext cx="1431235" cy="993913"/>
              </a:xfrm>
              <a:prstGeom prst="diamond">
                <a:avLst/>
              </a:prstGeom>
              <a:solidFill>
                <a:schemeClr val="bg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 name="TextBox 122">
                <a:extLst>
                  <a:ext uri="{FF2B5EF4-FFF2-40B4-BE49-F238E27FC236}">
                    <a16:creationId xmlns:a16="http://schemas.microsoft.com/office/drawing/2014/main" id="{F9534033-F306-E14B-A719-79E2267ED6B6}"/>
                  </a:ext>
                </a:extLst>
              </p:cNvPr>
              <p:cNvSpPr txBox="1"/>
              <p:nvPr/>
            </p:nvSpPr>
            <p:spPr>
              <a:xfrm>
                <a:off x="6932490" y="5737183"/>
                <a:ext cx="1007327" cy="932307"/>
              </a:xfrm>
              <a:prstGeom prst="rect">
                <a:avLst/>
              </a:prstGeom>
              <a:noFill/>
            </p:spPr>
            <p:txBody>
              <a:bodyPr wrap="none" rtlCol="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a:t>
                </a:r>
              </a:p>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bits in D’</a:t>
                </a:r>
              </a:p>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OK</a:t>
                </a:r>
              </a:p>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28" name="TextBox 127">
              <a:extLst>
                <a:ext uri="{FF2B5EF4-FFF2-40B4-BE49-F238E27FC236}">
                  <a16:creationId xmlns:a16="http://schemas.microsoft.com/office/drawing/2014/main" id="{2021AD68-3E2D-D64B-A328-B57D61FCD5C4}"/>
                </a:ext>
              </a:extLst>
            </p:cNvPr>
            <p:cNvSpPr txBox="1"/>
            <p:nvPr/>
          </p:nvSpPr>
          <p:spPr>
            <a:xfrm>
              <a:off x="6440556" y="3843131"/>
              <a:ext cx="34977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TextBox 128">
              <a:extLst>
                <a:ext uri="{FF2B5EF4-FFF2-40B4-BE49-F238E27FC236}">
                  <a16:creationId xmlns:a16="http://schemas.microsoft.com/office/drawing/2014/main" id="{6B0E09AF-3DA9-004F-B45F-5B25A613D13D}"/>
                </a:ext>
              </a:extLst>
            </p:cNvPr>
            <p:cNvSpPr txBox="1"/>
            <p:nvPr/>
          </p:nvSpPr>
          <p:spPr>
            <a:xfrm>
              <a:off x="6380921" y="4207566"/>
              <a:ext cx="1072922" cy="492571"/>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detected </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error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31" name="Straight Arrow Connector 130">
              <a:extLst>
                <a:ext uri="{FF2B5EF4-FFF2-40B4-BE49-F238E27FC236}">
                  <a16:creationId xmlns:a16="http://schemas.microsoft.com/office/drawing/2014/main" id="{F01D339A-38B5-234B-AAEE-DB7358965F0D}"/>
                </a:ext>
              </a:extLst>
            </p:cNvPr>
            <p:cNvCxnSpPr/>
            <p:nvPr/>
          </p:nvCxnSpPr>
          <p:spPr>
            <a:xfrm>
              <a:off x="6440557" y="4161183"/>
              <a:ext cx="715618" cy="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7A71D88-0E4D-8640-B2F7-F9EA635D4AEB}"/>
              </a:ext>
            </a:extLst>
          </p:cNvPr>
          <p:cNvGrpSpPr/>
          <p:nvPr/>
        </p:nvGrpSpPr>
        <p:grpSpPr>
          <a:xfrm>
            <a:off x="4684642" y="2888974"/>
            <a:ext cx="1656522" cy="845626"/>
            <a:chOff x="4658138" y="2928730"/>
            <a:chExt cx="1656522" cy="845626"/>
          </a:xfrm>
        </p:grpSpPr>
        <p:sp>
          <p:nvSpPr>
            <p:cNvPr id="8" name="Rectangle 6">
              <a:extLst>
                <a:ext uri="{FF2B5EF4-FFF2-40B4-BE49-F238E27FC236}">
                  <a16:creationId xmlns:a16="http://schemas.microsoft.com/office/drawing/2014/main" id="{E464D525-07D1-0C4E-9322-3E346C68FF46}"/>
                </a:ext>
              </a:extLst>
            </p:cNvPr>
            <p:cNvSpPr>
              <a:spLocks noChangeArrowheads="1"/>
            </p:cNvSpPr>
            <p:nvPr/>
          </p:nvSpPr>
          <p:spPr bwMode="auto">
            <a:xfrm>
              <a:off x="5437808" y="3492294"/>
              <a:ext cx="176213" cy="1936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5" name="Straight Arrow Connector 114">
              <a:extLst>
                <a:ext uri="{FF2B5EF4-FFF2-40B4-BE49-F238E27FC236}">
                  <a16:creationId xmlns:a16="http://schemas.microsoft.com/office/drawing/2014/main" id="{AE07FFAD-256D-DD4C-A8F2-98E5BA8111F5}"/>
                </a:ext>
              </a:extLst>
            </p:cNvPr>
            <p:cNvCxnSpPr/>
            <p:nvPr/>
          </p:nvCxnSpPr>
          <p:spPr>
            <a:xfrm flipV="1">
              <a:off x="5685182" y="2928730"/>
              <a:ext cx="0" cy="72887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77ACBF32-D0BC-034B-96C6-CAF273BAE74C}"/>
                </a:ext>
              </a:extLst>
            </p:cNvPr>
            <p:cNvSpPr txBox="1"/>
            <p:nvPr/>
          </p:nvSpPr>
          <p:spPr>
            <a:xfrm>
              <a:off x="4696239" y="3498575"/>
              <a:ext cx="1022524" cy="275781"/>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otherwise</a:t>
              </a:r>
            </a:p>
          </p:txBody>
        </p:sp>
        <p:grpSp>
          <p:nvGrpSpPr>
            <p:cNvPr id="14" name="Group 13">
              <a:extLst>
                <a:ext uri="{FF2B5EF4-FFF2-40B4-BE49-F238E27FC236}">
                  <a16:creationId xmlns:a16="http://schemas.microsoft.com/office/drawing/2014/main" id="{D8FC1D4C-50F1-EC40-9F28-B36E987206D4}"/>
                </a:ext>
              </a:extLst>
            </p:cNvPr>
            <p:cNvGrpSpPr/>
            <p:nvPr/>
          </p:nvGrpSpPr>
          <p:grpSpPr>
            <a:xfrm>
              <a:off x="4658138" y="3028123"/>
              <a:ext cx="1656522" cy="400110"/>
              <a:chOff x="437322" y="2637183"/>
              <a:chExt cx="1656522" cy="400110"/>
            </a:xfrm>
          </p:grpSpPr>
          <p:sp>
            <p:nvSpPr>
              <p:cNvPr id="15" name="Rectangle 14">
                <a:extLst>
                  <a:ext uri="{FF2B5EF4-FFF2-40B4-BE49-F238E27FC236}">
                    <a16:creationId xmlns:a16="http://schemas.microsoft.com/office/drawing/2014/main" id="{9BFD95C2-2A13-AB48-A445-E8C6B69B2D0C}"/>
                  </a:ext>
                </a:extLst>
              </p:cNvPr>
              <p:cNvSpPr/>
              <p:nvPr/>
            </p:nvSpPr>
            <p:spPr>
              <a:xfrm>
                <a:off x="437322" y="2690191"/>
                <a:ext cx="1656522" cy="291548"/>
              </a:xfrm>
              <a:prstGeom prst="rect">
                <a:avLst/>
              </a:prstGeom>
              <a:solidFill>
                <a:schemeClr val="bg1"/>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2D69FDB-BEE6-4247-8A0A-7662AB11262C}"/>
                  </a:ext>
                </a:extLst>
              </p:cNvPr>
              <p:cNvSpPr txBox="1"/>
              <p:nvPr/>
            </p:nvSpPr>
            <p:spPr>
              <a:xfrm>
                <a:off x="675860" y="2637183"/>
                <a:ext cx="118058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datagram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6" name="Slide Number Placeholder 5">
            <a:extLst>
              <a:ext uri="{FF2B5EF4-FFF2-40B4-BE49-F238E27FC236}">
                <a16:creationId xmlns:a16="http://schemas.microsoft.com/office/drawing/2014/main" id="{EF7F6B26-9485-6714-73D6-FA1C3BC5775E}"/>
              </a:ext>
            </a:extLst>
          </p:cNvPr>
          <p:cNvSpPr>
            <a:spLocks noGrp="1"/>
          </p:cNvSpPr>
          <p:nvPr>
            <p:ph type="sldNum" sz="quarter" idx="4"/>
          </p:nvPr>
        </p:nvSpPr>
        <p:spPr/>
        <p:txBody>
          <a:bodyPr/>
          <a:lstStyle/>
          <a:p>
            <a:r>
              <a:rPr lang="en-US" dirty="0"/>
              <a:t>Link Layer </a:t>
            </a:r>
            <a:fld id="{C4204591-24BD-A542-B9D5-F8D8A88D2FEE}" type="slidenum">
              <a:rPr lang="en-US" smtClean="0"/>
              <a:pPr/>
              <a:t>12</a:t>
            </a:fld>
            <a:endParaRPr lang="en-US" dirty="0"/>
          </a:p>
        </p:txBody>
      </p:sp>
    </p:spTree>
    <p:extLst>
      <p:ext uri="{BB962C8B-B14F-4D97-AF65-F5344CB8AC3E}">
        <p14:creationId xmlns:p14="http://schemas.microsoft.com/office/powerpoint/2010/main" val="357345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dissolv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dissolve">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dissolve">
                                      <p:cBhvr>
                                        <p:cTn id="17" dur="500"/>
                                        <p:tgtEl>
                                          <p:spTgt spid="13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6"/>
                                        </p:tgtEl>
                                        <p:attrNameLst>
                                          <p:attrName>style.visibility</p:attrName>
                                        </p:attrNameLst>
                                      </p:cBhvr>
                                      <p:to>
                                        <p:strVal val="visible"/>
                                      </p:to>
                                    </p:set>
                                    <p:animEffect transition="in" filter="dissolve">
                                      <p:cBhvr>
                                        <p:cTn id="22" dur="500"/>
                                        <p:tgtEl>
                                          <p:spTgt spid="13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0798D-0BDA-8E2D-ED3D-497E32073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BAE09-14AC-72E5-F7F6-C0AE4B96EE06}"/>
              </a:ext>
            </a:extLst>
          </p:cNvPr>
          <p:cNvSpPr>
            <a:spLocks noGrp="1"/>
          </p:cNvSpPr>
          <p:nvPr>
            <p:ph type="title"/>
          </p:nvPr>
        </p:nvSpPr>
        <p:spPr/>
        <p:txBody>
          <a:bodyPr/>
          <a:lstStyle/>
          <a:p>
            <a:r>
              <a:rPr lang="en-US" b="0" dirty="0">
                <a:latin typeface="+mn-lt"/>
              </a:rPr>
              <a:t>Parity checking: one-dimensional </a:t>
            </a:r>
          </a:p>
        </p:txBody>
      </p:sp>
      <p:sp>
        <p:nvSpPr>
          <p:cNvPr id="51" name="Text Box 4">
            <a:extLst>
              <a:ext uri="{FF2B5EF4-FFF2-40B4-BE49-F238E27FC236}">
                <a16:creationId xmlns:a16="http://schemas.microsoft.com/office/drawing/2014/main" id="{4CCA83F5-4DCD-8C34-5085-5489A5A39DB3}"/>
              </a:ext>
            </a:extLst>
          </p:cNvPr>
          <p:cNvSpPr txBox="1">
            <a:spLocks noChangeArrowheads="1"/>
          </p:cNvSpPr>
          <p:nvPr/>
        </p:nvSpPr>
        <p:spPr bwMode="auto">
          <a:xfrm>
            <a:off x="686431" y="1311689"/>
            <a:ext cx="8180752" cy="2369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233363" indent="-233363">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233363" marR="0" lvl="0" indent="-233363"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single parity bit for </a:t>
            </a:r>
            <a:r>
              <a:rPr kumimoji="0" lang="en-US" sz="2800" b="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d</a:t>
            </a:r>
            <a:r>
              <a:rPr kumimoji="0" lang="en-US" sz="2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data bits</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a:t>
            </a:r>
            <a:r>
              <a:rPr kumimoji="0" lang="en-US" sz="2800" b="1"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a:t>
            </a:r>
          </a:p>
          <a:p>
            <a:pPr marL="342900" marR="0" lvl="0" indent="-225425" algn="l" defTabSz="914400" rtl="0" eaLnBrk="1" fontAlgn="auto" latinLnBrk="0" hangingPunct="1">
              <a:lnSpc>
                <a:spcPct val="100000"/>
              </a:lnSpc>
              <a:spcBef>
                <a:spcPts val="0"/>
              </a:spcBef>
              <a:spcAft>
                <a:spcPts val="0"/>
              </a:spcAft>
              <a:buClr>
                <a:srgbClr val="000099"/>
              </a:buClr>
              <a:buSzPct val="100000"/>
              <a:buFont typeface="Wingdings" charset="2"/>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We consider even parity in this lecture</a:t>
            </a: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852487" lvl="1" indent="-225425">
              <a:buClr>
                <a:srgbClr val="000099"/>
              </a:buClr>
              <a:buSzPct val="100000"/>
              <a:buFont typeface="Wingdings" charset="2"/>
              <a:buChar char="§"/>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Even parity: set parity bit to 0 (1) if there is an even (odd) number of 1’s</a:t>
            </a:r>
            <a:r>
              <a:rPr lang="en-US" sz="2400" i="0" dirty="0">
                <a:solidFill>
                  <a:prstClr val="black"/>
                </a:solidFill>
                <a:latin typeface="Calibri" panose="020F0502020204030204"/>
              </a:rPr>
              <a:t>,</a:t>
            </a:r>
            <a:r>
              <a:rPr lang="zh-CN" altLang="en-US" sz="2400" i="0" dirty="0">
                <a:solidFill>
                  <a:prstClr val="black"/>
                </a:solidFill>
                <a:latin typeface="Calibri" panose="020F0502020204030204"/>
              </a:rPr>
              <a:t> </a:t>
            </a:r>
            <a:r>
              <a:rPr lang="en-US" altLang="zh-CN" sz="2400" i="0" dirty="0">
                <a:solidFill>
                  <a:prstClr val="black"/>
                </a:solidFill>
                <a:latin typeface="Calibri" panose="020F0502020204030204"/>
              </a:rPr>
              <a:t>so the total # 1’s is even.</a:t>
            </a:r>
            <a:endPar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852487" lvl="1" indent="-225425">
              <a:buClr>
                <a:srgbClr val="000099"/>
              </a:buClr>
              <a:buSzPct val="100000"/>
              <a:buFont typeface="Wingdings" charset="2"/>
              <a:buChar char="§"/>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Odd parity: set parity bit to 0 (1) if there is an odd (even) number </a:t>
            </a:r>
            <a:r>
              <a:rPr kumimoji="0" lang="en-GB"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of 1’s</a:t>
            </a:r>
            <a:r>
              <a:rPr lang="en-US" sz="2400" i="0">
                <a:solidFill>
                  <a:prstClr val="black"/>
                </a:solidFill>
                <a:latin typeface="Calibri" panose="020F0502020204030204"/>
              </a:rPr>
              <a:t>,</a:t>
            </a:r>
            <a:r>
              <a:rPr lang="zh-CN" altLang="en-US" sz="2400" i="0" dirty="0">
                <a:solidFill>
                  <a:prstClr val="black"/>
                </a:solidFill>
                <a:latin typeface="Calibri" panose="020F0502020204030204"/>
              </a:rPr>
              <a:t> </a:t>
            </a:r>
            <a:r>
              <a:rPr lang="en-US" altLang="zh-CN" sz="2400" i="0" dirty="0">
                <a:solidFill>
                  <a:prstClr val="black"/>
                </a:solidFill>
                <a:latin typeface="Calibri" panose="020F0502020204030204"/>
              </a:rPr>
              <a:t>so the total # 1’s is odd.</a:t>
            </a: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4" name="Rectangle 3">
            <a:extLst>
              <a:ext uri="{FF2B5EF4-FFF2-40B4-BE49-F238E27FC236}">
                <a16:creationId xmlns:a16="http://schemas.microsoft.com/office/drawing/2014/main" id="{5B4D1157-4169-3C6A-F767-2FC42B426978}"/>
              </a:ext>
            </a:extLst>
          </p:cNvPr>
          <p:cNvSpPr/>
          <p:nvPr/>
        </p:nvSpPr>
        <p:spPr>
          <a:xfrm>
            <a:off x="8791298" y="3189453"/>
            <a:ext cx="2407444" cy="382191"/>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C0C2A3E-84D9-6F6A-BE92-B39BCA60764A}"/>
              </a:ext>
            </a:extLst>
          </p:cNvPr>
          <p:cNvSpPr txBox="1"/>
          <p:nvPr/>
        </p:nvSpPr>
        <p:spPr>
          <a:xfrm>
            <a:off x="8830588" y="3196597"/>
            <a:ext cx="20569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0111000110101011</a:t>
            </a:r>
          </a:p>
        </p:txBody>
      </p:sp>
      <p:cxnSp>
        <p:nvCxnSpPr>
          <p:cNvPr id="58" name="Straight Arrow Connector 57">
            <a:extLst>
              <a:ext uri="{FF2B5EF4-FFF2-40B4-BE49-F238E27FC236}">
                <a16:creationId xmlns:a16="http://schemas.microsoft.com/office/drawing/2014/main" id="{BC3B46E1-4010-5596-C356-A95F11DEBFD5}"/>
              </a:ext>
            </a:extLst>
          </p:cNvPr>
          <p:cNvCxnSpPr>
            <a:cxnSpLocks/>
          </p:cNvCxnSpPr>
          <p:nvPr/>
        </p:nvCxnSpPr>
        <p:spPr>
          <a:xfrm>
            <a:off x="8770809" y="3808429"/>
            <a:ext cx="2077615"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8D44F9E-947B-164D-5919-E48499EE546B}"/>
              </a:ext>
            </a:extLst>
          </p:cNvPr>
          <p:cNvCxnSpPr/>
          <p:nvPr/>
        </p:nvCxnSpPr>
        <p:spPr>
          <a:xfrm>
            <a:off x="10858201" y="3714829"/>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D19FAD-BFDD-A4FE-1475-111CFCCA2C5A}"/>
              </a:ext>
            </a:extLst>
          </p:cNvPr>
          <p:cNvCxnSpPr/>
          <p:nvPr/>
        </p:nvCxnSpPr>
        <p:spPr>
          <a:xfrm>
            <a:off x="8776855" y="3712429"/>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C13EAA41-9377-DCB5-FA36-763208640641}"/>
              </a:ext>
            </a:extLst>
          </p:cNvPr>
          <p:cNvGrpSpPr/>
          <p:nvPr/>
        </p:nvGrpSpPr>
        <p:grpSpPr>
          <a:xfrm>
            <a:off x="10747186" y="3195406"/>
            <a:ext cx="1212372" cy="1201960"/>
            <a:chOff x="2978480" y="2669786"/>
            <a:chExt cx="1212372" cy="1201960"/>
          </a:xfrm>
        </p:grpSpPr>
        <p:sp>
          <p:nvSpPr>
            <p:cNvPr id="53" name="TextBox 52">
              <a:extLst>
                <a:ext uri="{FF2B5EF4-FFF2-40B4-BE49-F238E27FC236}">
                  <a16:creationId xmlns:a16="http://schemas.microsoft.com/office/drawing/2014/main" id="{AB92F6EA-1463-F855-6B7F-0FD511413A49}"/>
                </a:ext>
              </a:extLst>
            </p:cNvPr>
            <p:cNvSpPr txBox="1"/>
            <p:nvPr/>
          </p:nvSpPr>
          <p:spPr>
            <a:xfrm>
              <a:off x="3093089" y="266978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60" name="TextBox 59">
              <a:extLst>
                <a:ext uri="{FF2B5EF4-FFF2-40B4-BE49-F238E27FC236}">
                  <a16:creationId xmlns:a16="http://schemas.microsoft.com/office/drawing/2014/main" id="{50CE47B3-0D6B-F6F8-E032-EE4814CAFA99}"/>
                </a:ext>
              </a:extLst>
            </p:cNvPr>
            <p:cNvSpPr txBox="1"/>
            <p:nvPr/>
          </p:nvSpPr>
          <p:spPr>
            <a:xfrm>
              <a:off x="2978480" y="3527036"/>
              <a:ext cx="1212372" cy="3447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2000" dirty="0">
                  <a:solidFill>
                    <a:prstClr val="black"/>
                  </a:solidFill>
                  <a:latin typeface="Calibri" panose="020F0502020204030204"/>
                </a:rPr>
                <a:t>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arity bit</a:t>
              </a:r>
            </a:p>
          </p:txBody>
        </p:sp>
        <p:cxnSp>
          <p:nvCxnSpPr>
            <p:cNvPr id="9" name="Straight Connector 8">
              <a:extLst>
                <a:ext uri="{FF2B5EF4-FFF2-40B4-BE49-F238E27FC236}">
                  <a16:creationId xmlns:a16="http://schemas.microsoft.com/office/drawing/2014/main" id="{EC2C3D9B-54CE-4FCD-EA9F-7B182C9EFA5F}"/>
                </a:ext>
              </a:extLst>
            </p:cNvPr>
            <p:cNvCxnSpPr/>
            <p:nvPr/>
          </p:nvCxnSpPr>
          <p:spPr>
            <a:xfrm>
              <a:off x="3244610" y="3167702"/>
              <a:ext cx="0" cy="4247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a:extLst>
              <a:ext uri="{FF2B5EF4-FFF2-40B4-BE49-F238E27FC236}">
                <a16:creationId xmlns:a16="http://schemas.microsoft.com/office/drawing/2014/main" id="{153E87FC-2CDB-4B05-ABE6-DDAE77ABFA91}"/>
              </a:ext>
            </a:extLst>
          </p:cNvPr>
          <p:cNvCxnSpPr>
            <a:cxnSpLocks/>
          </p:cNvCxnSpPr>
          <p:nvPr/>
        </p:nvCxnSpPr>
        <p:spPr>
          <a:xfrm>
            <a:off x="10860916" y="3191151"/>
            <a:ext cx="0" cy="3872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C9E239E9-B60A-A3D2-EE8A-83B5A11254C6}"/>
              </a:ext>
            </a:extLst>
          </p:cNvPr>
          <p:cNvSpPr txBox="1"/>
          <p:nvPr/>
        </p:nvSpPr>
        <p:spPr>
          <a:xfrm>
            <a:off x="9203307" y="3648465"/>
            <a:ext cx="1354981" cy="3447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data bits</a:t>
            </a:r>
          </a:p>
        </p:txBody>
      </p:sp>
      <p:sp>
        <p:nvSpPr>
          <p:cNvPr id="78" name="TextBox 77">
            <a:extLst>
              <a:ext uri="{FF2B5EF4-FFF2-40B4-BE49-F238E27FC236}">
                <a16:creationId xmlns:a16="http://schemas.microsoft.com/office/drawing/2014/main" id="{591B0AAC-A9E1-1AF5-1C6E-17FA8D327F63}"/>
              </a:ext>
            </a:extLst>
          </p:cNvPr>
          <p:cNvSpPr txBox="1"/>
          <p:nvPr/>
        </p:nvSpPr>
        <p:spPr>
          <a:xfrm>
            <a:off x="762315" y="3598860"/>
            <a:ext cx="8028983" cy="313932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dirty="0">
                <a:solidFill>
                  <a:srgbClr val="0000A8"/>
                </a:solidFill>
                <a:latin typeface="Calibri" panose="020F0502020204030204"/>
              </a:rPr>
              <a:t>At r</a:t>
            </a:r>
            <a:r>
              <a:rPr kumimoji="0" lang="en-US" sz="2800" b="0" i="0" u="none" strike="noStrike" kern="1200" cap="none" spc="0" normalizeH="0" baseline="0" noProof="0" dirty="0" err="1">
                <a:ln>
                  <a:noFill/>
                </a:ln>
                <a:solidFill>
                  <a:srgbClr val="0000A8"/>
                </a:solidFill>
                <a:effectLst/>
                <a:uLnTx/>
                <a:uFillTx/>
                <a:latin typeface="Calibri" panose="020F0502020204030204"/>
              </a:rPr>
              <a:t>eceiver</a:t>
            </a:r>
            <a:r>
              <a:rPr kumimoji="0" lang="en-US" sz="2800" b="0" i="0" u="none" strike="noStrike" kern="1200" cap="none" spc="0" normalizeH="0" baseline="0" noProof="0" dirty="0">
                <a:ln>
                  <a:noFill/>
                </a:ln>
                <a:solidFill>
                  <a:srgbClr val="0000A8"/>
                </a:solidFill>
                <a:effectLst/>
                <a:uLnTx/>
                <a:uFillTx/>
                <a:latin typeface="Calibri" panose="020F0502020204030204"/>
              </a:rPr>
              <a:t>:</a:t>
            </a:r>
          </a:p>
          <a:p>
            <a:pPr marL="342900" marR="0" lvl="0" indent="-34290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compute parity of </a:t>
            </a:r>
            <a:r>
              <a:rPr kumimoji="0" lang="en-US" sz="2400" b="0" i="1" u="none" strike="noStrike" kern="1200" cap="none" spc="0" normalizeH="0" baseline="0" noProof="0" dirty="0">
                <a:ln>
                  <a:noFill/>
                </a:ln>
                <a:solidFill>
                  <a:prstClr val="black"/>
                </a:solidFill>
                <a:effectLst/>
                <a:uLnTx/>
                <a:uFillTx/>
                <a:latin typeface="Calibri" panose="020F0502020204030204"/>
              </a:rPr>
              <a:t>d</a:t>
            </a:r>
            <a:r>
              <a:rPr kumimoji="0" lang="en-US" sz="2400" b="0" i="0" u="none" strike="noStrike" kern="1200" cap="none" spc="0" normalizeH="0" baseline="0" noProof="0" dirty="0">
                <a:ln>
                  <a:noFill/>
                </a:ln>
                <a:solidFill>
                  <a:prstClr val="black"/>
                </a:solidFill>
                <a:effectLst/>
                <a:uLnTx/>
                <a:uFillTx/>
                <a:latin typeface="Calibri" panose="020F0502020204030204"/>
              </a:rPr>
              <a:t> received bits</a:t>
            </a:r>
          </a:p>
          <a:p>
            <a:pPr marL="342900" marR="0" lvl="0" indent="-34290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lang="en-US" sz="2400" dirty="0">
                <a:solidFill>
                  <a:prstClr val="black"/>
                </a:solidFill>
                <a:latin typeface="Calibri" panose="020F0502020204030204"/>
              </a:rPr>
              <a:t>compare with received parity bit – if different than error detected</a:t>
            </a:r>
          </a:p>
          <a:p>
            <a:pPr marL="342900" indent="-342900">
              <a:lnSpc>
                <a:spcPct val="90000"/>
              </a:lnSpc>
              <a:buClr>
                <a:srgbClr val="0013A3"/>
              </a:buClr>
              <a:buFont typeface="Wingdings" pitchFamily="2" charset="2"/>
              <a:buChar char="§"/>
              <a:defRPr/>
            </a:pPr>
            <a:r>
              <a:rPr lang="en-US" sz="2400" dirty="0">
                <a:solidFill>
                  <a:prstClr val="black"/>
                </a:solidFill>
                <a:ea typeface="ＭＳ Ｐゴシック" charset="0"/>
              </a:rPr>
              <a:t>Can detect odd number of bit errors (1,3…) but not even number of bit errors (2,4…), which do not affect parity bit</a:t>
            </a:r>
          </a:p>
          <a:p>
            <a:pPr marL="800100" lvl="1" indent="-342900">
              <a:lnSpc>
                <a:spcPct val="90000"/>
              </a:lnSpc>
              <a:buClr>
                <a:srgbClr val="0013A3"/>
              </a:buClr>
              <a:buFont typeface="Wingdings" pitchFamily="2" charset="2"/>
              <a:buChar char="§"/>
              <a:defRPr/>
            </a:pPr>
            <a:r>
              <a:rPr lang="en-US" sz="2400" dirty="0">
                <a:solidFill>
                  <a:prstClr val="black"/>
                </a:solidFill>
                <a:ea typeface="ＭＳ Ｐゴシック" charset="0"/>
              </a:rPr>
              <a:t>e.g., error of 1 bit causes the parity bit to flip, but error of 2 bits does not</a:t>
            </a:r>
          </a:p>
          <a:p>
            <a:pPr marL="800100" lvl="1" indent="-342900">
              <a:lnSpc>
                <a:spcPct val="90000"/>
              </a:lnSpc>
              <a:buClr>
                <a:srgbClr val="0013A3"/>
              </a:buClr>
              <a:buFont typeface="Wingdings" pitchFamily="2" charset="2"/>
              <a:buChar char="§"/>
              <a:defRPr/>
            </a:pPr>
            <a:r>
              <a:rPr lang="en-US" sz="2400" dirty="0">
                <a:solidFill>
                  <a:prstClr val="black"/>
                </a:solidFill>
                <a:ea typeface="ＭＳ Ｐゴシック" charset="0"/>
              </a:rPr>
              <a:t>The vast majority of errors are single bit flips</a:t>
            </a:r>
          </a:p>
        </p:txBody>
      </p:sp>
      <p:sp>
        <p:nvSpPr>
          <p:cNvPr id="14" name="TextBox 13">
            <a:extLst>
              <a:ext uri="{FF2B5EF4-FFF2-40B4-BE49-F238E27FC236}">
                <a16:creationId xmlns:a16="http://schemas.microsoft.com/office/drawing/2014/main" id="{5B8E778A-9E5B-FC08-77EE-3AE823D1D38B}"/>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331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dissolve">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6B27-2D57-4249-8EF3-5AC82165CFC6}"/>
              </a:ext>
            </a:extLst>
          </p:cNvPr>
          <p:cNvSpPr>
            <a:spLocks noGrp="1"/>
          </p:cNvSpPr>
          <p:nvPr>
            <p:ph type="title"/>
          </p:nvPr>
        </p:nvSpPr>
        <p:spPr>
          <a:xfrm>
            <a:off x="225468" y="451821"/>
            <a:ext cx="6190277" cy="894622"/>
          </a:xfrm>
        </p:spPr>
        <p:txBody>
          <a:bodyPr>
            <a:noAutofit/>
          </a:bodyPr>
          <a:lstStyle/>
          <a:p>
            <a:r>
              <a:rPr lang="en-US" sz="3600" b="0" dirty="0">
                <a:latin typeface="+mn-lt"/>
              </a:rPr>
              <a:t>Parity checking: two-dimensional </a:t>
            </a:r>
          </a:p>
        </p:txBody>
      </p:sp>
      <p:sp>
        <p:nvSpPr>
          <p:cNvPr id="77" name="Text Box 6">
            <a:extLst>
              <a:ext uri="{FF2B5EF4-FFF2-40B4-BE49-F238E27FC236}">
                <a16:creationId xmlns:a16="http://schemas.microsoft.com/office/drawing/2014/main" id="{51CC5DA7-C934-BA4D-AD2C-59DF1BDF99F6}"/>
              </a:ext>
            </a:extLst>
          </p:cNvPr>
          <p:cNvSpPr txBox="1">
            <a:spLocks noChangeArrowheads="1"/>
          </p:cNvSpPr>
          <p:nvPr/>
        </p:nvSpPr>
        <p:spPr bwMode="auto">
          <a:xfrm>
            <a:off x="287864" y="1396708"/>
            <a:ext cx="5830352" cy="46782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2000" i="0" dirty="0">
                <a:solidFill>
                  <a:srgbClr val="C00000"/>
                </a:solidFill>
                <a:latin typeface="Calibri" panose="020F0502020204030204"/>
              </a:rPr>
              <a:t>multiple parity bits for a two-dimensional array of data bits</a:t>
            </a:r>
            <a:r>
              <a:rPr lang="en-US" sz="2000" i="0" dirty="0">
                <a:solidFill>
                  <a:srgbClr val="CC0000"/>
                </a:solidFill>
                <a:latin typeface="Calibri" panose="020F0502020204030204"/>
              </a:rPr>
              <a:t>:</a:t>
            </a:r>
            <a:r>
              <a:rPr lang="en-US" sz="2000" b="1" i="0" dirty="0">
                <a:solidFill>
                  <a:srgbClr val="CC0000"/>
                </a:solidFill>
                <a:latin typeface="Calibri" panose="020F0502020204030204"/>
              </a:rPr>
              <a:t> </a:t>
            </a:r>
          </a:p>
          <a:p>
            <a:pPr marL="342900" lvl="0" indent="-225425">
              <a:buClr>
                <a:srgbClr val="000099"/>
              </a:buClr>
              <a:buSzPct val="100000"/>
              <a:buFont typeface="Wingdings" charset="2"/>
              <a:buChar char="§"/>
              <a:defRPr/>
            </a:pPr>
            <a:r>
              <a:rPr lang="en-GB" sz="2000" i="0" dirty="0">
                <a:solidFill>
                  <a:prstClr val="black"/>
                </a:solidFill>
                <a:latin typeface="Calibri" panose="020F0502020204030204"/>
              </a:rPr>
              <a:t>Transmit data as a block of </a:t>
            </a:r>
            <a:r>
              <a:rPr lang="en-GB" sz="2000" dirty="0" err="1">
                <a:solidFill>
                  <a:prstClr val="black"/>
                </a:solidFill>
                <a:latin typeface="Calibri" panose="020F0502020204030204"/>
              </a:rPr>
              <a:t>i</a:t>
            </a:r>
            <a:r>
              <a:rPr lang="en-GB" sz="2000" i="0" dirty="0">
                <a:solidFill>
                  <a:prstClr val="black"/>
                </a:solidFill>
                <a:latin typeface="Calibri" panose="020F0502020204030204"/>
              </a:rPr>
              <a:t> rows of </a:t>
            </a:r>
            <a:r>
              <a:rPr lang="en-GB" sz="2000" dirty="0">
                <a:solidFill>
                  <a:prstClr val="black"/>
                </a:solidFill>
                <a:latin typeface="Calibri" panose="020F0502020204030204"/>
              </a:rPr>
              <a:t>j</a:t>
            </a:r>
            <a:r>
              <a:rPr lang="en-GB" sz="2000" i="0" dirty="0">
                <a:solidFill>
                  <a:prstClr val="black"/>
                </a:solidFill>
                <a:latin typeface="Calibri" panose="020F0502020204030204"/>
              </a:rPr>
              <a:t> bits per row and add parity bit to each row and each column. </a:t>
            </a:r>
          </a:p>
          <a:p>
            <a:pPr marL="342900" indent="-225425">
              <a:buClr>
                <a:srgbClr val="000099"/>
              </a:buClr>
              <a:buSzPct val="100000"/>
              <a:buFont typeface="Wingdings" charset="2"/>
              <a:buChar char="§"/>
              <a:defRPr/>
            </a:pPr>
            <a:r>
              <a:rPr lang="en-GB" sz="2000" i="0" dirty="0">
                <a:solidFill>
                  <a:prstClr val="black"/>
                </a:solidFill>
                <a:latin typeface="Calibri" panose="020F0502020204030204"/>
              </a:rPr>
              <a:t>For </a:t>
            </a:r>
            <a:r>
              <a:rPr lang="en-GB" sz="2000" dirty="0" err="1">
                <a:solidFill>
                  <a:prstClr val="black"/>
                </a:solidFill>
                <a:latin typeface="Calibri" panose="020F0502020204030204"/>
              </a:rPr>
              <a:t>i</a:t>
            </a:r>
            <a:r>
              <a:rPr lang="en-GB" sz="2000" i="0" dirty="0">
                <a:solidFill>
                  <a:prstClr val="black"/>
                </a:solidFill>
                <a:latin typeface="Calibri" panose="020F0502020204030204"/>
              </a:rPr>
              <a:t> rows and </a:t>
            </a:r>
            <a:r>
              <a:rPr lang="en-GB" sz="2000" dirty="0">
                <a:solidFill>
                  <a:prstClr val="black"/>
                </a:solidFill>
                <a:latin typeface="Calibri" panose="020F0502020204030204"/>
              </a:rPr>
              <a:t>j</a:t>
            </a:r>
            <a:r>
              <a:rPr lang="en-GB" sz="2000" i="0" dirty="0">
                <a:solidFill>
                  <a:prstClr val="black"/>
                </a:solidFill>
                <a:latin typeface="Calibri" panose="020F0502020204030204"/>
              </a:rPr>
              <a:t> columns, compute </a:t>
            </a:r>
            <a:r>
              <a:rPr lang="en-GB" sz="2000" dirty="0">
                <a:solidFill>
                  <a:prstClr val="black"/>
                </a:solidFill>
                <a:latin typeface="Calibri" panose="020F0502020204030204"/>
              </a:rPr>
              <a:t>j</a:t>
            </a:r>
            <a:r>
              <a:rPr lang="en-GB" sz="2000" i="0" dirty="0">
                <a:solidFill>
                  <a:prstClr val="black"/>
                </a:solidFill>
                <a:latin typeface="Calibri" panose="020F0502020204030204"/>
              </a:rPr>
              <a:t> column parity bits (last row), </a:t>
            </a:r>
            <a:r>
              <a:rPr lang="en-GB" sz="2000" dirty="0" err="1">
                <a:solidFill>
                  <a:prstClr val="black"/>
                </a:solidFill>
                <a:latin typeface="Calibri" panose="020F0502020204030204"/>
              </a:rPr>
              <a:t>i</a:t>
            </a:r>
            <a:r>
              <a:rPr lang="en-GB" sz="2000" i="0" dirty="0">
                <a:solidFill>
                  <a:prstClr val="black"/>
                </a:solidFill>
                <a:latin typeface="Calibri" panose="020F0502020204030204"/>
              </a:rPr>
              <a:t> row bits (last column), and one corner parity bit computed by the row and column parity bits. </a:t>
            </a:r>
          </a:p>
          <a:p>
            <a:pPr marL="342900" indent="-225425">
              <a:buClr>
                <a:srgbClr val="000099"/>
              </a:buClr>
              <a:buSzPct val="100000"/>
              <a:buFont typeface="Wingdings" charset="2"/>
              <a:buChar char="§"/>
              <a:defRPr/>
            </a:pPr>
            <a:r>
              <a:rPr lang="en-GB" sz="2000" i="0" dirty="0">
                <a:solidFill>
                  <a:prstClr val="black"/>
                </a:solidFill>
                <a:latin typeface="Calibri" panose="020F0502020204030204"/>
              </a:rPr>
              <a:t>All rows are concatenated and sent out. For the example, the following bits are sent: </a:t>
            </a:r>
          </a:p>
          <a:p>
            <a:pPr marL="1085850" lvl="1" indent="-225425">
              <a:buClr>
                <a:srgbClr val="000099"/>
              </a:buClr>
              <a:buSzPct val="100000"/>
              <a:buFont typeface="Wingdings" charset="2"/>
              <a:buChar char="§"/>
              <a:defRPr/>
            </a:pPr>
            <a:r>
              <a:rPr lang="en-GB" i="0" dirty="0">
                <a:solidFill>
                  <a:prstClr val="black"/>
                </a:solidFill>
                <a:latin typeface="Calibri" panose="020F0502020204030204"/>
              </a:rPr>
              <a:t>1 0 1 0 1 1  1 1 1 1 0 0  0 1 1 1 0 1  0 0 1 0 1 0</a:t>
            </a:r>
          </a:p>
          <a:p>
            <a:pPr marL="342900" lvl="0" indent="-225425">
              <a:buClr>
                <a:srgbClr val="000099"/>
              </a:buClr>
              <a:buSzPct val="100000"/>
              <a:buFont typeface="Wingdings" charset="2"/>
              <a:buChar char="§"/>
              <a:defRPr/>
            </a:pPr>
            <a:r>
              <a:rPr lang="en-GB" sz="2000" i="0" dirty="0">
                <a:solidFill>
                  <a:prstClr val="black"/>
                </a:solidFill>
                <a:latin typeface="Calibri" panose="020F0502020204030204"/>
              </a:rPr>
              <a:t>Can detect and correct single-bit errors (without  retransmission at the TCP layer)</a:t>
            </a:r>
          </a:p>
          <a:p>
            <a:pPr marL="1085850" lvl="1" indent="-225425">
              <a:buClr>
                <a:srgbClr val="000099"/>
              </a:buClr>
              <a:buSzPct val="100000"/>
              <a:buFont typeface="Wingdings" charset="2"/>
              <a:buChar char="§"/>
              <a:defRPr/>
            </a:pPr>
            <a:r>
              <a:rPr lang="en-GB" sz="2000" i="0" dirty="0">
                <a:solidFill>
                  <a:prstClr val="black"/>
                </a:solidFill>
                <a:latin typeface="Calibri" panose="020F0502020204030204"/>
              </a:rPr>
              <a:t>But may (or may not) detect, and cannot correct, multiple bit errors</a:t>
            </a:r>
          </a:p>
        </p:txBody>
      </p:sp>
      <p:grpSp>
        <p:nvGrpSpPr>
          <p:cNvPr id="48" name="Group 47">
            <a:extLst>
              <a:ext uri="{FF2B5EF4-FFF2-40B4-BE49-F238E27FC236}">
                <a16:creationId xmlns:a16="http://schemas.microsoft.com/office/drawing/2014/main" id="{BC8C37ED-BA12-F647-B652-095F6C8D89DE}"/>
              </a:ext>
            </a:extLst>
          </p:cNvPr>
          <p:cNvGrpSpPr/>
          <p:nvPr/>
        </p:nvGrpSpPr>
        <p:grpSpPr>
          <a:xfrm>
            <a:off x="7369706" y="3185264"/>
            <a:ext cx="3683372" cy="2054406"/>
            <a:chOff x="7427845" y="2584175"/>
            <a:chExt cx="3683372" cy="2054406"/>
          </a:xfrm>
        </p:grpSpPr>
        <p:grpSp>
          <p:nvGrpSpPr>
            <p:cNvPr id="36" name="Group 35">
              <a:extLst>
                <a:ext uri="{FF2B5EF4-FFF2-40B4-BE49-F238E27FC236}">
                  <a16:creationId xmlns:a16="http://schemas.microsoft.com/office/drawing/2014/main" id="{EDE48D5F-A407-C04B-A9C2-E5D98B0C44D3}"/>
                </a:ext>
              </a:extLst>
            </p:cNvPr>
            <p:cNvGrpSpPr/>
            <p:nvPr/>
          </p:nvGrpSpPr>
          <p:grpSpPr>
            <a:xfrm>
              <a:off x="8263305" y="2908577"/>
              <a:ext cx="697811" cy="1261499"/>
              <a:chOff x="6586330" y="2915478"/>
              <a:chExt cx="697811" cy="1261499"/>
            </a:xfrm>
          </p:grpSpPr>
          <p:sp>
            <p:nvSpPr>
              <p:cNvPr id="33" name="TextBox 32">
                <a:extLst>
                  <a:ext uri="{FF2B5EF4-FFF2-40B4-BE49-F238E27FC236}">
                    <a16:creationId xmlns:a16="http://schemas.microsoft.com/office/drawing/2014/main" id="{C944698D-E6CC-C449-A789-8924D0498FBB}"/>
                  </a:ext>
                </a:extLst>
              </p:cNvPr>
              <p:cNvSpPr txBox="1"/>
              <p:nvPr/>
            </p:nvSpPr>
            <p:spPr>
              <a:xfrm>
                <a:off x="6586330" y="2915478"/>
                <a:ext cx="53572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1,1</a:t>
                </a:r>
              </a:p>
            </p:txBody>
          </p:sp>
          <p:sp>
            <p:nvSpPr>
              <p:cNvPr id="80" name="TextBox 79">
                <a:extLst>
                  <a:ext uri="{FF2B5EF4-FFF2-40B4-BE49-F238E27FC236}">
                    <a16:creationId xmlns:a16="http://schemas.microsoft.com/office/drawing/2014/main" id="{2D039C23-D73F-5448-A103-2F2CF92B8164}"/>
                  </a:ext>
                </a:extLst>
              </p:cNvPr>
              <p:cNvSpPr txBox="1"/>
              <p:nvPr/>
            </p:nvSpPr>
            <p:spPr>
              <a:xfrm>
                <a:off x="6588401" y="3213650"/>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2,1</a:t>
                </a:r>
              </a:p>
            </p:txBody>
          </p:sp>
          <p:sp>
            <p:nvSpPr>
              <p:cNvPr id="81" name="TextBox 80">
                <a:extLst>
                  <a:ext uri="{FF2B5EF4-FFF2-40B4-BE49-F238E27FC236}">
                    <a16:creationId xmlns:a16="http://schemas.microsoft.com/office/drawing/2014/main" id="{BA2BF1DC-83F3-C249-9145-C7CA5434E98C}"/>
                  </a:ext>
                </a:extLst>
              </p:cNvPr>
              <p:cNvSpPr txBox="1"/>
              <p:nvPr/>
            </p:nvSpPr>
            <p:spPr>
              <a:xfrm>
                <a:off x="6588401" y="3776867"/>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i,1</a:t>
                </a:r>
              </a:p>
            </p:txBody>
          </p:sp>
          <p:sp>
            <p:nvSpPr>
              <p:cNvPr id="34" name="TextBox 33">
                <a:extLst>
                  <a:ext uri="{FF2B5EF4-FFF2-40B4-BE49-F238E27FC236}">
                    <a16:creationId xmlns:a16="http://schemas.microsoft.com/office/drawing/2014/main" id="{46D22450-166D-9C48-8C6B-D1175FAF9404}"/>
                  </a:ext>
                </a:extLst>
              </p:cNvPr>
              <p:cNvSpPr txBox="1"/>
              <p:nvPr/>
            </p:nvSpPr>
            <p:spPr>
              <a:xfrm>
                <a:off x="6625087" y="3488522"/>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85" name="Group 84">
              <a:extLst>
                <a:ext uri="{FF2B5EF4-FFF2-40B4-BE49-F238E27FC236}">
                  <a16:creationId xmlns:a16="http://schemas.microsoft.com/office/drawing/2014/main" id="{ECBE1618-E8B9-6748-BC30-FB0ED8C27B44}"/>
                </a:ext>
              </a:extLst>
            </p:cNvPr>
            <p:cNvGrpSpPr/>
            <p:nvPr/>
          </p:nvGrpSpPr>
          <p:grpSpPr>
            <a:xfrm>
              <a:off x="10324987" y="2929914"/>
              <a:ext cx="697811" cy="1261499"/>
              <a:chOff x="6586330" y="2915478"/>
              <a:chExt cx="697811" cy="1261499"/>
            </a:xfrm>
          </p:grpSpPr>
          <p:sp>
            <p:nvSpPr>
              <p:cNvPr id="86" name="TextBox 85">
                <a:extLst>
                  <a:ext uri="{FF2B5EF4-FFF2-40B4-BE49-F238E27FC236}">
                    <a16:creationId xmlns:a16="http://schemas.microsoft.com/office/drawing/2014/main" id="{540664BB-FF10-8E40-9786-2DB15D82D03E}"/>
                  </a:ext>
                </a:extLst>
              </p:cNvPr>
              <p:cNvSpPr txBox="1"/>
              <p:nvPr/>
            </p:nvSpPr>
            <p:spPr>
              <a:xfrm>
                <a:off x="6586330" y="2915478"/>
                <a:ext cx="6623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1,j+1</a:t>
                </a:r>
              </a:p>
            </p:txBody>
          </p:sp>
          <p:sp>
            <p:nvSpPr>
              <p:cNvPr id="87" name="TextBox 86">
                <a:extLst>
                  <a:ext uri="{FF2B5EF4-FFF2-40B4-BE49-F238E27FC236}">
                    <a16:creationId xmlns:a16="http://schemas.microsoft.com/office/drawing/2014/main" id="{1757CDDD-B6F5-CB41-9A45-7536B85F31BC}"/>
                  </a:ext>
                </a:extLst>
              </p:cNvPr>
              <p:cNvSpPr txBox="1"/>
              <p:nvPr/>
            </p:nvSpPr>
            <p:spPr>
              <a:xfrm>
                <a:off x="6588401" y="3213650"/>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2,j+1</a:t>
                </a:r>
              </a:p>
            </p:txBody>
          </p:sp>
          <p:sp>
            <p:nvSpPr>
              <p:cNvPr id="88" name="TextBox 87">
                <a:extLst>
                  <a:ext uri="{FF2B5EF4-FFF2-40B4-BE49-F238E27FC236}">
                    <a16:creationId xmlns:a16="http://schemas.microsoft.com/office/drawing/2014/main" id="{8A09D6BC-B9C0-F343-90A3-B758C9CDE995}"/>
                  </a:ext>
                </a:extLst>
              </p:cNvPr>
              <p:cNvSpPr txBox="1"/>
              <p:nvPr/>
            </p:nvSpPr>
            <p:spPr>
              <a:xfrm>
                <a:off x="6588401" y="3776867"/>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i,j+1</a:t>
                </a:r>
              </a:p>
            </p:txBody>
          </p:sp>
          <p:sp>
            <p:nvSpPr>
              <p:cNvPr id="89" name="TextBox 88">
                <a:extLst>
                  <a:ext uri="{FF2B5EF4-FFF2-40B4-BE49-F238E27FC236}">
                    <a16:creationId xmlns:a16="http://schemas.microsoft.com/office/drawing/2014/main" id="{B439B942-1521-4148-92A1-4DF98667A5C4}"/>
                  </a:ext>
                </a:extLst>
              </p:cNvPr>
              <p:cNvSpPr txBox="1"/>
              <p:nvPr/>
            </p:nvSpPr>
            <p:spPr>
              <a:xfrm>
                <a:off x="6625087" y="3488522"/>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sp>
          <p:nvSpPr>
            <p:cNvPr id="94" name="TextBox 93">
              <a:extLst>
                <a:ext uri="{FF2B5EF4-FFF2-40B4-BE49-F238E27FC236}">
                  <a16:creationId xmlns:a16="http://schemas.microsoft.com/office/drawing/2014/main" id="{A237B252-F326-3D41-A273-920CA835FE83}"/>
                </a:ext>
              </a:extLst>
            </p:cNvPr>
            <p:cNvSpPr txBox="1"/>
            <p:nvPr/>
          </p:nvSpPr>
          <p:spPr>
            <a:xfrm>
              <a:off x="9118145" y="4177312"/>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nvGrpSpPr>
            <p:cNvPr id="99" name="Group 98">
              <a:extLst>
                <a:ext uri="{FF2B5EF4-FFF2-40B4-BE49-F238E27FC236}">
                  <a16:creationId xmlns:a16="http://schemas.microsoft.com/office/drawing/2014/main" id="{871CB392-B504-9D4B-B190-2D8CE6EC381B}"/>
                </a:ext>
              </a:extLst>
            </p:cNvPr>
            <p:cNvGrpSpPr/>
            <p:nvPr/>
          </p:nvGrpSpPr>
          <p:grpSpPr>
            <a:xfrm>
              <a:off x="9722377" y="2910339"/>
              <a:ext cx="697811" cy="1261499"/>
              <a:chOff x="6586330" y="2915478"/>
              <a:chExt cx="697811" cy="1261499"/>
            </a:xfrm>
          </p:grpSpPr>
          <p:sp>
            <p:nvSpPr>
              <p:cNvPr id="101" name="TextBox 100">
                <a:extLst>
                  <a:ext uri="{FF2B5EF4-FFF2-40B4-BE49-F238E27FC236}">
                    <a16:creationId xmlns:a16="http://schemas.microsoft.com/office/drawing/2014/main" id="{613C2A54-86CC-EE45-930A-2F1B5F76F1C6}"/>
                  </a:ext>
                </a:extLst>
              </p:cNvPr>
              <p:cNvSpPr txBox="1"/>
              <p:nvPr/>
            </p:nvSpPr>
            <p:spPr>
              <a:xfrm>
                <a:off x="6586330" y="2915478"/>
                <a:ext cx="49084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1,j</a:t>
                </a:r>
              </a:p>
            </p:txBody>
          </p:sp>
          <p:sp>
            <p:nvSpPr>
              <p:cNvPr id="102" name="TextBox 101">
                <a:extLst>
                  <a:ext uri="{FF2B5EF4-FFF2-40B4-BE49-F238E27FC236}">
                    <a16:creationId xmlns:a16="http://schemas.microsoft.com/office/drawing/2014/main" id="{2D2317C2-620E-B441-B816-82ABFCA865CE}"/>
                  </a:ext>
                </a:extLst>
              </p:cNvPr>
              <p:cNvSpPr txBox="1"/>
              <p:nvPr/>
            </p:nvSpPr>
            <p:spPr>
              <a:xfrm>
                <a:off x="6588401" y="3213650"/>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2,j</a:t>
                </a:r>
              </a:p>
            </p:txBody>
          </p:sp>
          <p:sp>
            <p:nvSpPr>
              <p:cNvPr id="103" name="TextBox 102">
                <a:extLst>
                  <a:ext uri="{FF2B5EF4-FFF2-40B4-BE49-F238E27FC236}">
                    <a16:creationId xmlns:a16="http://schemas.microsoft.com/office/drawing/2014/main" id="{83E4A7B0-DEC7-9840-9098-E16CFD3E48DB}"/>
                  </a:ext>
                </a:extLst>
              </p:cNvPr>
              <p:cNvSpPr txBox="1"/>
              <p:nvPr/>
            </p:nvSpPr>
            <p:spPr>
              <a:xfrm>
                <a:off x="6588401" y="3776867"/>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err="1">
                    <a:ln>
                      <a:noFill/>
                    </a:ln>
                    <a:solidFill>
                      <a:prstClr val="black"/>
                    </a:solidFill>
                    <a:effectLst/>
                    <a:uLnTx/>
                    <a:uFillTx/>
                    <a:latin typeface="Calibri" panose="020F0502020204030204"/>
                    <a:ea typeface="+mn-ea"/>
                    <a:cs typeface="+mn-cs"/>
                  </a:rPr>
                  <a:t>i,j</a:t>
                </a:r>
                <a:endPar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104" name="TextBox 103">
                <a:extLst>
                  <a:ext uri="{FF2B5EF4-FFF2-40B4-BE49-F238E27FC236}">
                    <a16:creationId xmlns:a16="http://schemas.microsoft.com/office/drawing/2014/main" id="{6AD0FFBC-3E5D-B747-A2D9-8C7CCF8AF033}"/>
                  </a:ext>
                </a:extLst>
              </p:cNvPr>
              <p:cNvSpPr txBox="1"/>
              <p:nvPr/>
            </p:nvSpPr>
            <p:spPr>
              <a:xfrm>
                <a:off x="6625087" y="3488522"/>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40" name="Group 39">
              <a:extLst>
                <a:ext uri="{FF2B5EF4-FFF2-40B4-BE49-F238E27FC236}">
                  <a16:creationId xmlns:a16="http://schemas.microsoft.com/office/drawing/2014/main" id="{A8299630-3B5D-FA41-BE50-0635687D6C07}"/>
                </a:ext>
              </a:extLst>
            </p:cNvPr>
            <p:cNvGrpSpPr/>
            <p:nvPr/>
          </p:nvGrpSpPr>
          <p:grpSpPr>
            <a:xfrm>
              <a:off x="8262620" y="4202830"/>
              <a:ext cx="2848597" cy="435751"/>
              <a:chOff x="8262620" y="4431427"/>
              <a:chExt cx="2848597" cy="435751"/>
            </a:xfrm>
          </p:grpSpPr>
          <p:sp>
            <p:nvSpPr>
              <p:cNvPr id="91" name="TextBox 90">
                <a:extLst>
                  <a:ext uri="{FF2B5EF4-FFF2-40B4-BE49-F238E27FC236}">
                    <a16:creationId xmlns:a16="http://schemas.microsoft.com/office/drawing/2014/main" id="{B9FC4B06-FE86-0241-A54D-2E39511522A6}"/>
                  </a:ext>
                </a:extLst>
              </p:cNvPr>
              <p:cNvSpPr txBox="1"/>
              <p:nvPr/>
            </p:nvSpPr>
            <p:spPr>
              <a:xfrm>
                <a:off x="8262620" y="4431427"/>
                <a:ext cx="6815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i+1,1</a:t>
                </a:r>
              </a:p>
            </p:txBody>
          </p:sp>
          <p:sp>
            <p:nvSpPr>
              <p:cNvPr id="92" name="TextBox 91">
                <a:extLst>
                  <a:ext uri="{FF2B5EF4-FFF2-40B4-BE49-F238E27FC236}">
                    <a16:creationId xmlns:a16="http://schemas.microsoft.com/office/drawing/2014/main" id="{081BBA99-E820-A847-ADAB-D0C1352EF8AF}"/>
                  </a:ext>
                </a:extLst>
              </p:cNvPr>
              <p:cNvSpPr txBox="1"/>
              <p:nvPr/>
            </p:nvSpPr>
            <p:spPr>
              <a:xfrm>
                <a:off x="10329998" y="4467068"/>
                <a:ext cx="7812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i+1,j+1</a:t>
                </a:r>
              </a:p>
            </p:txBody>
          </p:sp>
          <p:sp>
            <p:nvSpPr>
              <p:cNvPr id="100" name="TextBox 99">
                <a:extLst>
                  <a:ext uri="{FF2B5EF4-FFF2-40B4-BE49-F238E27FC236}">
                    <a16:creationId xmlns:a16="http://schemas.microsoft.com/office/drawing/2014/main" id="{63A70BE1-4344-514A-9FD8-EEDB3D90BE1F}"/>
                  </a:ext>
                </a:extLst>
              </p:cNvPr>
              <p:cNvSpPr txBox="1"/>
              <p:nvPr/>
            </p:nvSpPr>
            <p:spPr>
              <a:xfrm>
                <a:off x="9727388" y="4447493"/>
                <a:ext cx="7812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i+1,j</a:t>
                </a:r>
              </a:p>
            </p:txBody>
          </p:sp>
        </p:grpSp>
        <p:cxnSp>
          <p:nvCxnSpPr>
            <p:cNvPr id="42" name="Straight Connector 41">
              <a:extLst>
                <a:ext uri="{FF2B5EF4-FFF2-40B4-BE49-F238E27FC236}">
                  <a16:creationId xmlns:a16="http://schemas.microsoft.com/office/drawing/2014/main" id="{EA192B66-3D53-C344-8E15-4A113F550BCC}"/>
                </a:ext>
              </a:extLst>
            </p:cNvPr>
            <p:cNvCxnSpPr>
              <a:cxnSpLocks/>
            </p:cNvCxnSpPr>
            <p:nvPr/>
          </p:nvCxnSpPr>
          <p:spPr>
            <a:xfrm>
              <a:off x="8343900" y="4214192"/>
              <a:ext cx="208721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3EDC64F-75DF-3544-940A-FF23612E6832}"/>
                </a:ext>
              </a:extLst>
            </p:cNvPr>
            <p:cNvCxnSpPr>
              <a:cxnSpLocks/>
            </p:cNvCxnSpPr>
            <p:nvPr/>
          </p:nvCxnSpPr>
          <p:spPr>
            <a:xfrm flipV="1">
              <a:off x="10325100" y="3064566"/>
              <a:ext cx="0" cy="12887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04B65393-F205-D44E-859B-6DDFD00A54AB}"/>
                </a:ext>
              </a:extLst>
            </p:cNvPr>
            <p:cNvSpPr txBox="1"/>
            <p:nvPr/>
          </p:nvSpPr>
          <p:spPr>
            <a:xfrm>
              <a:off x="9111519" y="3792998"/>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14" name="TextBox 113">
              <a:extLst>
                <a:ext uri="{FF2B5EF4-FFF2-40B4-BE49-F238E27FC236}">
                  <a16:creationId xmlns:a16="http://schemas.microsoft.com/office/drawing/2014/main" id="{6F246479-82B6-CC42-AA75-38590A7183FB}"/>
                </a:ext>
              </a:extLst>
            </p:cNvPr>
            <p:cNvSpPr txBox="1"/>
            <p:nvPr/>
          </p:nvSpPr>
          <p:spPr>
            <a:xfrm>
              <a:off x="9104893" y="3478259"/>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21" name="TextBox 120">
              <a:extLst>
                <a:ext uri="{FF2B5EF4-FFF2-40B4-BE49-F238E27FC236}">
                  <a16:creationId xmlns:a16="http://schemas.microsoft.com/office/drawing/2014/main" id="{188E25CB-A5E5-7746-A6CE-70F20EABDD13}"/>
                </a:ext>
              </a:extLst>
            </p:cNvPr>
            <p:cNvSpPr txBox="1"/>
            <p:nvPr/>
          </p:nvSpPr>
          <p:spPr>
            <a:xfrm>
              <a:off x="9108206" y="3183395"/>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25" name="TextBox 124">
              <a:extLst>
                <a:ext uri="{FF2B5EF4-FFF2-40B4-BE49-F238E27FC236}">
                  <a16:creationId xmlns:a16="http://schemas.microsoft.com/office/drawing/2014/main" id="{F1623188-ECD3-CD45-9B38-1810F9AC34B4}"/>
                </a:ext>
              </a:extLst>
            </p:cNvPr>
            <p:cNvSpPr txBox="1"/>
            <p:nvPr/>
          </p:nvSpPr>
          <p:spPr>
            <a:xfrm>
              <a:off x="9111519" y="2878596"/>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45" name="TextBox 44">
              <a:extLst>
                <a:ext uri="{FF2B5EF4-FFF2-40B4-BE49-F238E27FC236}">
                  <a16:creationId xmlns:a16="http://schemas.microsoft.com/office/drawing/2014/main" id="{075C454A-9055-274C-8AE9-BC10FD110ACF}"/>
                </a:ext>
              </a:extLst>
            </p:cNvPr>
            <p:cNvSpPr txBox="1"/>
            <p:nvPr/>
          </p:nvSpPr>
          <p:spPr>
            <a:xfrm>
              <a:off x="9670775" y="2584175"/>
              <a:ext cx="10413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row parity</a:t>
              </a:r>
            </a:p>
          </p:txBody>
        </p:sp>
        <p:sp>
          <p:nvSpPr>
            <p:cNvPr id="126" name="TextBox 125">
              <a:extLst>
                <a:ext uri="{FF2B5EF4-FFF2-40B4-BE49-F238E27FC236}">
                  <a16:creationId xmlns:a16="http://schemas.microsoft.com/office/drawing/2014/main" id="{46F66526-ADFA-E742-BBA6-59931424B985}"/>
                </a:ext>
              </a:extLst>
            </p:cNvPr>
            <p:cNvSpPr txBox="1"/>
            <p:nvPr/>
          </p:nvSpPr>
          <p:spPr>
            <a:xfrm>
              <a:off x="7427845" y="3998845"/>
              <a:ext cx="803297" cy="491225"/>
            </a:xfrm>
            <a:prstGeom prst="rect">
              <a:avLst/>
            </a:prstGeom>
            <a:noFill/>
          </p:spPr>
          <p:txBody>
            <a:bodyPr wrap="non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column</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parity</a:t>
              </a:r>
            </a:p>
          </p:txBody>
        </p:sp>
        <p:cxnSp>
          <p:nvCxnSpPr>
            <p:cNvPr id="47" name="Straight Arrow Connector 46">
              <a:extLst>
                <a:ext uri="{FF2B5EF4-FFF2-40B4-BE49-F238E27FC236}">
                  <a16:creationId xmlns:a16="http://schemas.microsoft.com/office/drawing/2014/main" id="{11C8D069-C2ED-A44C-9956-17294561F5BD}"/>
                </a:ext>
              </a:extLst>
            </p:cNvPr>
            <p:cNvCxnSpPr/>
            <p:nvPr/>
          </p:nvCxnSpPr>
          <p:spPr>
            <a:xfrm>
              <a:off x="9760226" y="2922104"/>
              <a:ext cx="854766" cy="0"/>
            </a:xfrm>
            <a:prstGeom prst="straightConnector1">
              <a:avLst/>
            </a:prstGeom>
            <a:ln w="22225">
              <a:solidFill>
                <a:srgbClr val="0000A8"/>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40D686DE-0503-804F-B89F-FF5DF77D52F2}"/>
                </a:ext>
              </a:extLst>
            </p:cNvPr>
            <p:cNvCxnSpPr>
              <a:cxnSpLocks/>
            </p:cNvCxnSpPr>
            <p:nvPr/>
          </p:nvCxnSpPr>
          <p:spPr>
            <a:xfrm rot="16200000" flipH="1" flipV="1">
              <a:off x="7795591" y="4137991"/>
              <a:ext cx="854766" cy="0"/>
            </a:xfrm>
            <a:prstGeom prst="straightConnector1">
              <a:avLst/>
            </a:prstGeom>
            <a:ln w="22225">
              <a:solidFill>
                <a:srgbClr val="0000A8"/>
              </a:solidFill>
              <a:tailEnd type="triangle"/>
            </a:ln>
          </p:spPr>
          <p:style>
            <a:lnRef idx="1">
              <a:schemeClr val="accent1"/>
            </a:lnRef>
            <a:fillRef idx="0">
              <a:schemeClr val="accent1"/>
            </a:fillRef>
            <a:effectRef idx="0">
              <a:schemeClr val="accent1"/>
            </a:effectRef>
            <a:fontRef idx="minor">
              <a:schemeClr val="tx1"/>
            </a:fontRef>
          </p:style>
        </p:cxnSp>
      </p:grpSp>
      <p:sp>
        <p:nvSpPr>
          <p:cNvPr id="138" name="TextBox 137">
            <a:extLst>
              <a:ext uri="{FF2B5EF4-FFF2-40B4-BE49-F238E27FC236}">
                <a16:creationId xmlns:a16="http://schemas.microsoft.com/office/drawing/2014/main" id="{4EC65261-0C24-C74C-8E9A-2A56766B1C75}"/>
              </a:ext>
            </a:extLst>
          </p:cNvPr>
          <p:cNvSpPr txBox="1"/>
          <p:nvPr/>
        </p:nvSpPr>
        <p:spPr>
          <a:xfrm>
            <a:off x="7453238" y="618132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0 1 0 1</a:t>
            </a:r>
          </a:p>
        </p:txBody>
      </p:sp>
      <p:grpSp>
        <p:nvGrpSpPr>
          <p:cNvPr id="8" name="Group 7">
            <a:extLst>
              <a:ext uri="{FF2B5EF4-FFF2-40B4-BE49-F238E27FC236}">
                <a16:creationId xmlns:a16="http://schemas.microsoft.com/office/drawing/2014/main" id="{09272CE8-BCAC-9C4C-9705-97A73B0CF4DC}"/>
              </a:ext>
            </a:extLst>
          </p:cNvPr>
          <p:cNvGrpSpPr/>
          <p:nvPr/>
        </p:nvGrpSpPr>
        <p:grpSpPr>
          <a:xfrm>
            <a:off x="7444875" y="5336498"/>
            <a:ext cx="1112530" cy="1123229"/>
            <a:chOff x="6988036" y="4811287"/>
            <a:chExt cx="1112530" cy="1123229"/>
          </a:xfrm>
        </p:grpSpPr>
        <p:sp>
          <p:nvSpPr>
            <p:cNvPr id="137" name="TextBox 136">
              <a:extLst>
                <a:ext uri="{FF2B5EF4-FFF2-40B4-BE49-F238E27FC236}">
                  <a16:creationId xmlns:a16="http://schemas.microsoft.com/office/drawing/2014/main" id="{6DDE17ED-6E8D-F04B-9604-B0A5821E38CF}"/>
                </a:ext>
              </a:extLst>
            </p:cNvPr>
            <p:cNvSpPr txBox="1"/>
            <p:nvPr/>
          </p:nvSpPr>
          <p:spPr>
            <a:xfrm>
              <a:off x="6988036" y="5364459"/>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0 1 1 1 0</a:t>
              </a:r>
            </a:p>
          </p:txBody>
        </p:sp>
        <p:sp>
          <p:nvSpPr>
            <p:cNvPr id="49" name="TextBox 48">
              <a:extLst>
                <a:ext uri="{FF2B5EF4-FFF2-40B4-BE49-F238E27FC236}">
                  <a16:creationId xmlns:a16="http://schemas.microsoft.com/office/drawing/2014/main" id="{4E00D9F1-D52C-844A-BE08-19ADE51A3710}"/>
                </a:ext>
              </a:extLst>
            </p:cNvPr>
            <p:cNvSpPr txBox="1"/>
            <p:nvPr/>
          </p:nvSpPr>
          <p:spPr>
            <a:xfrm>
              <a:off x="7001286" y="481128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1 0 1 0 1</a:t>
              </a:r>
            </a:p>
          </p:txBody>
        </p:sp>
        <p:sp>
          <p:nvSpPr>
            <p:cNvPr id="130" name="TextBox 129">
              <a:extLst>
                <a:ext uri="{FF2B5EF4-FFF2-40B4-BE49-F238E27FC236}">
                  <a16:creationId xmlns:a16="http://schemas.microsoft.com/office/drawing/2014/main" id="{B4D5B75B-274E-994B-B768-CAAFF3CC0506}"/>
                </a:ext>
              </a:extLst>
            </p:cNvPr>
            <p:cNvSpPr txBox="1"/>
            <p:nvPr/>
          </p:nvSpPr>
          <p:spPr>
            <a:xfrm>
              <a:off x="6994660" y="509289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1 1 1 1 0</a:t>
              </a:r>
            </a:p>
          </p:txBody>
        </p:sp>
        <p:cxnSp>
          <p:nvCxnSpPr>
            <p:cNvPr id="54" name="Straight Connector 53">
              <a:extLst>
                <a:ext uri="{FF2B5EF4-FFF2-40B4-BE49-F238E27FC236}">
                  <a16:creationId xmlns:a16="http://schemas.microsoft.com/office/drawing/2014/main" id="{F153A1B6-BE52-3A4D-8CDE-7C98D4727C7E}"/>
                </a:ext>
              </a:extLst>
            </p:cNvPr>
            <p:cNvCxnSpPr/>
            <p:nvPr/>
          </p:nvCxnSpPr>
          <p:spPr>
            <a:xfrm>
              <a:off x="7081235" y="5722156"/>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F6AD3BF-7B3D-5B44-8D09-3017B18E8082}"/>
                </a:ext>
              </a:extLst>
            </p:cNvPr>
            <p:cNvCxnSpPr>
              <a:cxnSpLocks/>
            </p:cNvCxnSpPr>
            <p:nvPr/>
          </p:nvCxnSpPr>
          <p:spPr>
            <a:xfrm rot="16200000">
              <a:off x="7428508" y="5424851"/>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TextBox 81">
            <a:extLst>
              <a:ext uri="{FF2B5EF4-FFF2-40B4-BE49-F238E27FC236}">
                <a16:creationId xmlns:a16="http://schemas.microsoft.com/office/drawing/2014/main" id="{A1B2F7C9-BA8F-734E-AE49-FE038EB1EE2D}"/>
              </a:ext>
            </a:extLst>
          </p:cNvPr>
          <p:cNvSpPr txBox="1"/>
          <p:nvPr/>
        </p:nvSpPr>
        <p:spPr>
          <a:xfrm>
            <a:off x="8374799" y="5335361"/>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90" name="TextBox 89">
            <a:extLst>
              <a:ext uri="{FF2B5EF4-FFF2-40B4-BE49-F238E27FC236}">
                <a16:creationId xmlns:a16="http://schemas.microsoft.com/office/drawing/2014/main" id="{D121A369-07B3-9847-8A6A-A16A48324B3B}"/>
              </a:ext>
            </a:extLst>
          </p:cNvPr>
          <p:cNvSpPr txBox="1"/>
          <p:nvPr/>
        </p:nvSpPr>
        <p:spPr>
          <a:xfrm>
            <a:off x="8370249" y="5620827"/>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93" name="TextBox 92">
            <a:extLst>
              <a:ext uri="{FF2B5EF4-FFF2-40B4-BE49-F238E27FC236}">
                <a16:creationId xmlns:a16="http://schemas.microsoft.com/office/drawing/2014/main" id="{F163229F-F15C-4A48-A59E-D1181FDA985E}"/>
              </a:ext>
            </a:extLst>
          </p:cNvPr>
          <p:cNvSpPr txBox="1"/>
          <p:nvPr/>
        </p:nvSpPr>
        <p:spPr>
          <a:xfrm>
            <a:off x="8370249" y="5904017"/>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98" name="TextBox 97">
            <a:extLst>
              <a:ext uri="{FF2B5EF4-FFF2-40B4-BE49-F238E27FC236}">
                <a16:creationId xmlns:a16="http://schemas.microsoft.com/office/drawing/2014/main" id="{B102871F-98D3-C94B-9B9D-9EDFBD1DA591}"/>
              </a:ext>
            </a:extLst>
          </p:cNvPr>
          <p:cNvSpPr txBox="1"/>
          <p:nvPr/>
        </p:nvSpPr>
        <p:spPr>
          <a:xfrm>
            <a:off x="8375936" y="6189484"/>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76" name="TextBox 75">
            <a:extLst>
              <a:ext uri="{FF2B5EF4-FFF2-40B4-BE49-F238E27FC236}">
                <a16:creationId xmlns:a16="http://schemas.microsoft.com/office/drawing/2014/main" id="{64EFFD78-C794-F24E-BE55-B812FA8E6373}"/>
              </a:ext>
            </a:extLst>
          </p:cNvPr>
          <p:cNvSpPr txBox="1"/>
          <p:nvPr/>
        </p:nvSpPr>
        <p:spPr>
          <a:xfrm>
            <a:off x="6341368" y="5329924"/>
            <a:ext cx="1103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 errors: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9EF81C9D-B95D-2C44-BE40-11AABF659EE6}"/>
              </a:ext>
            </a:extLst>
          </p:cNvPr>
          <p:cNvGrpSpPr/>
          <p:nvPr/>
        </p:nvGrpSpPr>
        <p:grpSpPr>
          <a:xfrm>
            <a:off x="10293917" y="5587934"/>
            <a:ext cx="1821607" cy="359137"/>
            <a:chOff x="9837078" y="5062723"/>
            <a:chExt cx="1821607" cy="359137"/>
          </a:xfrm>
        </p:grpSpPr>
        <p:sp>
          <p:nvSpPr>
            <p:cNvPr id="150" name="TextBox 149">
              <a:extLst>
                <a:ext uri="{FF2B5EF4-FFF2-40B4-BE49-F238E27FC236}">
                  <a16:creationId xmlns:a16="http://schemas.microsoft.com/office/drawing/2014/main" id="{173E8487-5115-ED45-91CD-12473E6CE35C}"/>
                </a:ext>
              </a:extLst>
            </p:cNvPr>
            <p:cNvSpPr txBox="1"/>
            <p:nvPr/>
          </p:nvSpPr>
          <p:spPr>
            <a:xfrm>
              <a:off x="11111740" y="5062723"/>
              <a:ext cx="546945" cy="359137"/>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83" name="Straight Arrow Connector 82">
              <a:extLst>
                <a:ext uri="{FF2B5EF4-FFF2-40B4-BE49-F238E27FC236}">
                  <a16:creationId xmlns:a16="http://schemas.microsoft.com/office/drawing/2014/main" id="{6D1057B9-5603-6B48-B071-08FE0B7172F9}"/>
                </a:ext>
              </a:extLst>
            </p:cNvPr>
            <p:cNvCxnSpPr>
              <a:cxnSpLocks/>
            </p:cNvCxnSpPr>
            <p:nvPr/>
          </p:nvCxnSpPr>
          <p:spPr>
            <a:xfrm flipV="1">
              <a:off x="9837078" y="5234458"/>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47093EA-088C-E94A-9077-958AC4C824B7}"/>
              </a:ext>
            </a:extLst>
          </p:cNvPr>
          <p:cNvGrpSpPr/>
          <p:nvPr/>
        </p:nvGrpSpPr>
        <p:grpSpPr>
          <a:xfrm>
            <a:off x="10386853" y="5297367"/>
            <a:ext cx="546945" cy="1621566"/>
            <a:chOff x="9930014" y="4772156"/>
            <a:chExt cx="546945" cy="1621566"/>
          </a:xfrm>
        </p:grpSpPr>
        <p:sp>
          <p:nvSpPr>
            <p:cNvPr id="143" name="TextBox 142">
              <a:extLst>
                <a:ext uri="{FF2B5EF4-FFF2-40B4-BE49-F238E27FC236}">
                  <a16:creationId xmlns:a16="http://schemas.microsoft.com/office/drawing/2014/main" id="{234B127E-41D4-8C49-8FF0-07C5874E8EF9}"/>
                </a:ext>
              </a:extLst>
            </p:cNvPr>
            <p:cNvSpPr txBox="1"/>
            <p:nvPr/>
          </p:nvSpPr>
          <p:spPr>
            <a:xfrm>
              <a:off x="9930014" y="6034585"/>
              <a:ext cx="546945" cy="359137"/>
            </a:xfrm>
            <a:prstGeom prst="rect">
              <a:avLst/>
            </a:prstGeom>
            <a:noFill/>
          </p:spPr>
          <p:txBody>
            <a:bodyPr wrap="non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149" name="Straight Arrow Connector 148">
              <a:extLst>
                <a:ext uri="{FF2B5EF4-FFF2-40B4-BE49-F238E27FC236}">
                  <a16:creationId xmlns:a16="http://schemas.microsoft.com/office/drawing/2014/main" id="{CCC6F7F0-B384-914D-A818-618271BAAA48}"/>
                </a:ext>
              </a:extLst>
            </p:cNvPr>
            <p:cNvCxnSpPr>
              <a:cxnSpLocks/>
            </p:cNvCxnSpPr>
            <p:nvPr/>
          </p:nvCxnSpPr>
          <p:spPr>
            <a:xfrm rot="5400000" flipV="1">
              <a:off x="9551132" y="5419989"/>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653C287F-C7E3-0347-8FC0-F420618EE025}"/>
              </a:ext>
            </a:extLst>
          </p:cNvPr>
          <p:cNvGrpSpPr/>
          <p:nvPr/>
        </p:nvGrpSpPr>
        <p:grpSpPr>
          <a:xfrm>
            <a:off x="8803224" y="5299158"/>
            <a:ext cx="2744420" cy="1243263"/>
            <a:chOff x="8346385" y="4773947"/>
            <a:chExt cx="2744420" cy="1243263"/>
          </a:xfrm>
        </p:grpSpPr>
        <p:grpSp>
          <p:nvGrpSpPr>
            <p:cNvPr id="12" name="Group 11">
              <a:extLst>
                <a:ext uri="{FF2B5EF4-FFF2-40B4-BE49-F238E27FC236}">
                  <a16:creationId xmlns:a16="http://schemas.microsoft.com/office/drawing/2014/main" id="{D4505FCD-484D-0344-B9C0-4C24ED7C7920}"/>
                </a:ext>
              </a:extLst>
            </p:cNvPr>
            <p:cNvGrpSpPr/>
            <p:nvPr/>
          </p:nvGrpSpPr>
          <p:grpSpPr>
            <a:xfrm>
              <a:off x="9873379" y="4773947"/>
              <a:ext cx="1217426" cy="1214161"/>
              <a:chOff x="9873379" y="4773947"/>
              <a:chExt cx="1217426" cy="1214161"/>
            </a:xfrm>
          </p:grpSpPr>
          <p:sp>
            <p:nvSpPr>
              <p:cNvPr id="141" name="TextBox 140">
                <a:extLst>
                  <a:ext uri="{FF2B5EF4-FFF2-40B4-BE49-F238E27FC236}">
                    <a16:creationId xmlns:a16="http://schemas.microsoft.com/office/drawing/2014/main" id="{B89F2045-70A1-F94B-8859-95531C4604F9}"/>
                  </a:ext>
                </a:extLst>
              </p:cNvPr>
              <p:cNvSpPr txBox="1"/>
              <p:nvPr/>
            </p:nvSpPr>
            <p:spPr>
              <a:xfrm>
                <a:off x="9873379" y="5327119"/>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0 1 1 1 0  1</a:t>
                </a:r>
              </a:p>
            </p:txBody>
          </p:sp>
          <p:grpSp>
            <p:nvGrpSpPr>
              <p:cNvPr id="142" name="Group 141">
                <a:extLst>
                  <a:ext uri="{FF2B5EF4-FFF2-40B4-BE49-F238E27FC236}">
                    <a16:creationId xmlns:a16="http://schemas.microsoft.com/office/drawing/2014/main" id="{AC319AFE-17A7-2B4C-8668-7FE48598E0BE}"/>
                  </a:ext>
                </a:extLst>
              </p:cNvPr>
              <p:cNvGrpSpPr/>
              <p:nvPr/>
            </p:nvGrpSpPr>
            <p:grpSpPr>
              <a:xfrm>
                <a:off x="9880003" y="4773947"/>
                <a:ext cx="1210802" cy="1214161"/>
                <a:chOff x="6394173" y="4840358"/>
                <a:chExt cx="1210802" cy="1214161"/>
              </a:xfrm>
            </p:grpSpPr>
            <p:sp>
              <p:nvSpPr>
                <p:cNvPr id="144" name="TextBox 143">
                  <a:extLst>
                    <a:ext uri="{FF2B5EF4-FFF2-40B4-BE49-F238E27FC236}">
                      <a16:creationId xmlns:a16="http://schemas.microsoft.com/office/drawing/2014/main" id="{B0E8F038-35AD-0946-9AF8-3B82D62EFAD1}"/>
                    </a:ext>
                  </a:extLst>
                </p:cNvPr>
                <p:cNvSpPr txBox="1"/>
                <p:nvPr/>
              </p:nvSpPr>
              <p:spPr>
                <a:xfrm>
                  <a:off x="6400799" y="484035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1 0 1 0 1  1</a:t>
                  </a:r>
                </a:p>
              </p:txBody>
            </p:sp>
            <p:sp>
              <p:nvSpPr>
                <p:cNvPr id="145" name="TextBox 144">
                  <a:extLst>
                    <a:ext uri="{FF2B5EF4-FFF2-40B4-BE49-F238E27FC236}">
                      <a16:creationId xmlns:a16="http://schemas.microsoft.com/office/drawing/2014/main" id="{1B46CC5B-41FC-3046-A483-F2909BFB7D31}"/>
                    </a:ext>
                  </a:extLst>
                </p:cNvPr>
                <p:cNvSpPr txBox="1"/>
                <p:nvPr/>
              </p:nvSpPr>
              <p:spPr>
                <a:xfrm>
                  <a:off x="6394173" y="512196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1 1 0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46" name="TextBox 145">
                  <a:extLst>
                    <a:ext uri="{FF2B5EF4-FFF2-40B4-BE49-F238E27FC236}">
                      <a16:creationId xmlns:a16="http://schemas.microsoft.com/office/drawing/2014/main" id="{46418A9F-75BF-B047-85AA-68BAE639890F}"/>
                    </a:ext>
                  </a:extLst>
                </p:cNvPr>
                <p:cNvSpPr txBox="1"/>
                <p:nvPr/>
              </p:nvSpPr>
              <p:spPr>
                <a:xfrm>
                  <a:off x="6395912" y="5685187"/>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1 0 1  0</a:t>
                  </a:r>
                </a:p>
              </p:txBody>
            </p:sp>
            <p:cxnSp>
              <p:nvCxnSpPr>
                <p:cNvPr id="147" name="Straight Connector 146">
                  <a:extLst>
                    <a:ext uri="{FF2B5EF4-FFF2-40B4-BE49-F238E27FC236}">
                      <a16:creationId xmlns:a16="http://schemas.microsoft.com/office/drawing/2014/main" id="{A7665A79-628F-EF47-A9DA-75CCD8B6F9D1}"/>
                    </a:ext>
                  </a:extLst>
                </p:cNvPr>
                <p:cNvCxnSpPr/>
                <p:nvPr/>
              </p:nvCxnSpPr>
              <p:spPr>
                <a:xfrm>
                  <a:off x="6480748" y="5751227"/>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06629B4-5BDA-B443-9A30-123782498104}"/>
                    </a:ext>
                  </a:extLst>
                </p:cNvPr>
                <p:cNvCxnSpPr>
                  <a:cxnSpLocks/>
                </p:cNvCxnSpPr>
                <p:nvPr/>
              </p:nvCxnSpPr>
              <p:spPr>
                <a:xfrm rot="16200000">
                  <a:off x="6828021" y="5453922"/>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5" name="TextBox 94">
              <a:extLst>
                <a:ext uri="{FF2B5EF4-FFF2-40B4-BE49-F238E27FC236}">
                  <a16:creationId xmlns:a16="http://schemas.microsoft.com/office/drawing/2014/main" id="{2248BD76-7CB1-F24E-9D14-EBFA827837AC}"/>
                </a:ext>
              </a:extLst>
            </p:cNvPr>
            <p:cNvSpPr txBox="1"/>
            <p:nvPr/>
          </p:nvSpPr>
          <p:spPr>
            <a:xfrm>
              <a:off x="8346385" y="4811367"/>
              <a:ext cx="1411353" cy="1205843"/>
            </a:xfrm>
            <a:prstGeom prst="rect">
              <a:avLst/>
            </a:prstGeom>
            <a:noFill/>
          </p:spPr>
          <p:txBody>
            <a:bodyPr wrap="squar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detected</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and</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correctable</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single-bit</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error:</a:t>
              </a:r>
            </a:p>
          </p:txBody>
        </p:sp>
      </p:grpSp>
      <p:sp>
        <p:nvSpPr>
          <p:cNvPr id="78" name="TextBox 77">
            <a:extLst>
              <a:ext uri="{FF2B5EF4-FFF2-40B4-BE49-F238E27FC236}">
                <a16:creationId xmlns:a16="http://schemas.microsoft.com/office/drawing/2014/main" id="{7BC89C6F-5DA4-294F-83CF-68C618AD67A3}"/>
              </a:ext>
            </a:extLst>
          </p:cNvPr>
          <p:cNvSpPr txBox="1"/>
          <p:nvPr/>
        </p:nvSpPr>
        <p:spPr>
          <a:xfrm>
            <a:off x="6136211" y="8100"/>
            <a:ext cx="6099777" cy="341632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dirty="0">
                <a:solidFill>
                  <a:srgbClr val="0000A8"/>
                </a:solidFill>
                <a:latin typeface="Calibri  "/>
              </a:rPr>
              <a:t>At r</a:t>
            </a:r>
            <a:r>
              <a:rPr kumimoji="0" lang="en-US" sz="2000" b="0" i="0" u="none" strike="noStrike" kern="1200" cap="none" spc="0" normalizeH="0" baseline="0" noProof="0" dirty="0" err="1">
                <a:ln>
                  <a:noFill/>
                </a:ln>
                <a:solidFill>
                  <a:srgbClr val="0000A8"/>
                </a:solidFill>
                <a:effectLst/>
                <a:uLnTx/>
                <a:uFillTx/>
                <a:latin typeface="Calibri  "/>
              </a:rPr>
              <a:t>eceiver</a:t>
            </a:r>
            <a:r>
              <a:rPr kumimoji="0" lang="en-US" sz="2000" b="0" i="0" u="none" strike="noStrike" kern="1200" cap="none" spc="0" normalizeH="0" baseline="0" noProof="0" dirty="0">
                <a:ln>
                  <a:noFill/>
                </a:ln>
                <a:solidFill>
                  <a:srgbClr val="0000A8"/>
                </a:solidFill>
                <a:effectLst/>
                <a:uLnTx/>
                <a:uFillTx/>
                <a:latin typeface="Calibri  "/>
              </a:rPr>
              <a:t>:</a:t>
            </a:r>
          </a:p>
          <a:p>
            <a:pPr marL="342900" marR="0" lvl="0" indent="-34290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lang="en-US" sz="2000" dirty="0">
                <a:solidFill>
                  <a:prstClr val="black"/>
                </a:solidFill>
                <a:latin typeface="Calibri  "/>
                <a:ea typeface="ＭＳ Ｐゴシック" charset="0"/>
              </a:rPr>
              <a:t>compute the row, column and corner parity  bits, and compare with received parity bits</a:t>
            </a:r>
          </a:p>
          <a:p>
            <a:pPr marL="800100" lvl="1" indent="-342900">
              <a:lnSpc>
                <a:spcPct val="90000"/>
              </a:lnSpc>
              <a:buClr>
                <a:srgbClr val="0013A3"/>
              </a:buClr>
              <a:buFont typeface="Wingdings" pitchFamily="2" charset="2"/>
              <a:buChar char="§"/>
              <a:defRPr/>
            </a:pPr>
            <a:r>
              <a:rPr lang="en-GB" sz="2000" dirty="0"/>
              <a:t>If sum of # row parity errors and # column parity errors is odd, then the corner parity </a:t>
            </a:r>
            <a:r>
              <a:rPr lang="en-GB" sz="2000" dirty="0">
                <a:solidFill>
                  <a:prstClr val="black"/>
                </a:solidFill>
              </a:rPr>
              <a:t>bit also has an error; if even, then </a:t>
            </a:r>
            <a:r>
              <a:rPr lang="en-GB" sz="2000" dirty="0"/>
              <a:t>the corner parity </a:t>
            </a:r>
            <a:r>
              <a:rPr lang="en-GB" sz="2000" dirty="0">
                <a:solidFill>
                  <a:prstClr val="black"/>
                </a:solidFill>
              </a:rPr>
              <a:t>bit has no error</a:t>
            </a:r>
            <a:endParaRPr lang="en-US" sz="2000" dirty="0">
              <a:solidFill>
                <a:prstClr val="black"/>
              </a:solidFill>
              <a:latin typeface="Calibri  "/>
              <a:ea typeface="ＭＳ Ｐゴシック" charset="0"/>
            </a:endParaRPr>
          </a:p>
          <a:p>
            <a:pPr marL="342900" marR="0" lvl="0" indent="-34290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lang="en-US" sz="2000" dirty="0">
                <a:solidFill>
                  <a:prstClr val="black"/>
                </a:solidFill>
                <a:latin typeface="Calibri  "/>
                <a:ea typeface="ＭＳ Ｐゴシック" charset="0"/>
              </a:rPr>
              <a:t>For the example, receiver detects 2 parity errors, hence the erroneous data bit can be identified by the row and column numbers of the parity errors:</a:t>
            </a:r>
          </a:p>
          <a:p>
            <a:pPr marL="342900" marR="0" lvl="0" indent="-34290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lang="en-US" sz="2000" dirty="0">
                <a:solidFill>
                  <a:prstClr val="black"/>
                </a:solidFill>
                <a:latin typeface="Calibri  "/>
              </a:rPr>
              <a:t>Received:    </a:t>
            </a:r>
            <a:r>
              <a:rPr lang="en-US" dirty="0">
                <a:latin typeface="Calibri  "/>
              </a:rPr>
              <a:t>1 0 1 0 1 1  1 </a:t>
            </a:r>
            <a:r>
              <a:rPr lang="en-US" dirty="0">
                <a:solidFill>
                  <a:srgbClr val="FF0000"/>
                </a:solidFill>
                <a:latin typeface="Calibri  "/>
              </a:rPr>
              <a:t>0</a:t>
            </a:r>
            <a:r>
              <a:rPr lang="en-US" dirty="0">
                <a:latin typeface="Calibri  "/>
              </a:rPr>
              <a:t> 1 1 0 </a:t>
            </a:r>
            <a:r>
              <a:rPr lang="en-US" dirty="0">
                <a:solidFill>
                  <a:srgbClr val="FF0000"/>
                </a:solidFill>
                <a:latin typeface="Calibri  "/>
              </a:rPr>
              <a:t>0</a:t>
            </a:r>
            <a:r>
              <a:rPr lang="en-US" dirty="0">
                <a:latin typeface="Calibri  "/>
              </a:rPr>
              <a:t>  0 1 1 1 0 1  0 </a:t>
            </a:r>
            <a:r>
              <a:rPr lang="en-US" dirty="0">
                <a:solidFill>
                  <a:srgbClr val="FF0000"/>
                </a:solidFill>
                <a:latin typeface="Calibri  "/>
              </a:rPr>
              <a:t>0</a:t>
            </a:r>
            <a:r>
              <a:rPr lang="en-US" dirty="0">
                <a:latin typeface="Calibri  "/>
              </a:rPr>
              <a:t> 1 0 1 0</a:t>
            </a:r>
            <a:endParaRPr lang="en-US" sz="2000" dirty="0">
              <a:latin typeface="Calibri  "/>
            </a:endParaRPr>
          </a:p>
          <a:p>
            <a:pPr marL="342900" lvl="0" indent="-342900">
              <a:lnSpc>
                <a:spcPct val="90000"/>
              </a:lnSpc>
              <a:buClr>
                <a:srgbClr val="0013A3"/>
              </a:buClr>
              <a:buFont typeface="Wingdings" pitchFamily="2" charset="2"/>
              <a:buChar char="§"/>
              <a:defRPr/>
            </a:pPr>
            <a:r>
              <a:rPr lang="en-US" sz="2000" dirty="0">
                <a:latin typeface="Calibri  "/>
              </a:rPr>
              <a:t>Computed: </a:t>
            </a:r>
            <a:r>
              <a:rPr lang="en-US" dirty="0">
                <a:latin typeface="Calibri  "/>
              </a:rPr>
              <a:t>1 0 1 0 1 1  1 </a:t>
            </a:r>
            <a:r>
              <a:rPr lang="en-US" dirty="0">
                <a:solidFill>
                  <a:srgbClr val="FF0000"/>
                </a:solidFill>
                <a:latin typeface="Calibri  "/>
              </a:rPr>
              <a:t>0</a:t>
            </a:r>
            <a:r>
              <a:rPr lang="en-US" dirty="0">
                <a:latin typeface="Calibri  "/>
              </a:rPr>
              <a:t> 1 1 0 </a:t>
            </a:r>
            <a:r>
              <a:rPr lang="en-US" dirty="0">
                <a:solidFill>
                  <a:srgbClr val="FF0000"/>
                </a:solidFill>
                <a:latin typeface="Calibri  "/>
              </a:rPr>
              <a:t>1</a:t>
            </a:r>
            <a:r>
              <a:rPr lang="en-US" dirty="0">
                <a:latin typeface="Calibri  "/>
              </a:rPr>
              <a:t>  0 1 1 1 0 1  0 </a:t>
            </a:r>
            <a:r>
              <a:rPr lang="en-US" dirty="0">
                <a:solidFill>
                  <a:srgbClr val="FF0000"/>
                </a:solidFill>
                <a:latin typeface="Calibri  "/>
              </a:rPr>
              <a:t>1</a:t>
            </a:r>
            <a:r>
              <a:rPr lang="en-US" dirty="0">
                <a:latin typeface="Calibri  "/>
              </a:rPr>
              <a:t> 1 0 1 0</a:t>
            </a:r>
            <a:endParaRPr lang="en-US" sz="2000" dirty="0">
              <a:solidFill>
                <a:prstClr val="black"/>
              </a:solidFill>
              <a:latin typeface="Calibri  "/>
            </a:endParaRPr>
          </a:p>
        </p:txBody>
      </p:sp>
      <p:sp>
        <p:nvSpPr>
          <p:cNvPr id="6" name="TextBox 5">
            <a:extLst>
              <a:ext uri="{FF2B5EF4-FFF2-40B4-BE49-F238E27FC236}">
                <a16:creationId xmlns:a16="http://schemas.microsoft.com/office/drawing/2014/main" id="{727A1DB8-AB20-6670-B89D-F39E28503EF5}"/>
              </a:ext>
            </a:extLst>
          </p:cNvPr>
          <p:cNvSpPr txBox="1"/>
          <p:nvPr/>
        </p:nvSpPr>
        <p:spPr>
          <a:xfrm>
            <a:off x="52662" y="25722"/>
            <a:ext cx="1452514" cy="40011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000" dirty="0"/>
              <a:t>IMPORTANT</a:t>
            </a:r>
            <a:endParaRPr lang="en-SE" sz="2000" dirty="0"/>
          </a:p>
        </p:txBody>
      </p:sp>
    </p:spTree>
    <p:extLst>
      <p:ext uri="{BB962C8B-B14F-4D97-AF65-F5344CB8AC3E}">
        <p14:creationId xmlns:p14="http://schemas.microsoft.com/office/powerpoint/2010/main" val="7421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dissolv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dissolve">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dissolv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dissolve">
                                      <p:cBhvr>
                                        <p:cTn id="22" dur="500"/>
                                        <p:tgtEl>
                                          <p:spTgt spid="76"/>
                                        </p:tgtEl>
                                      </p:cBhvr>
                                    </p:animEffect>
                                  </p:childTnLst>
                                </p:cTn>
                              </p:par>
                              <p:par>
                                <p:cTn id="23" presetID="9"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dissolve">
                                      <p:cBhvr>
                                        <p:cTn id="30" dur="500"/>
                                        <p:tgtEl>
                                          <p:spTgt spid="8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dissolve">
                                      <p:cBhvr>
                                        <p:cTn id="35" dur="500"/>
                                        <p:tgtEl>
                                          <p:spTgt spid="9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dissolve">
                                      <p:cBhvr>
                                        <p:cTn id="40" dur="500"/>
                                        <p:tgtEl>
                                          <p:spTgt spid="9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38"/>
                                        </p:tgtEl>
                                        <p:attrNameLst>
                                          <p:attrName>style.visibility</p:attrName>
                                        </p:attrNameLst>
                                      </p:cBhvr>
                                      <p:to>
                                        <p:strVal val="visible"/>
                                      </p:to>
                                    </p:set>
                                    <p:animEffect transition="in" filter="wipe(up)">
                                      <p:cBhvr>
                                        <p:cTn id="45" dur="2000"/>
                                        <p:tgtEl>
                                          <p:spTgt spid="13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dissolve">
                                      <p:cBhvr>
                                        <p:cTn id="50" dur="500"/>
                                        <p:tgtEl>
                                          <p:spTgt spid="9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ssolv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10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up)">
                                      <p:cBhvr>
                                        <p:cTn id="6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138" grpId="0"/>
      <p:bldP spid="82" grpId="0"/>
      <p:bldP spid="90" grpId="0"/>
      <p:bldP spid="93" grpId="0"/>
      <p:bldP spid="98" grpId="0"/>
      <p:bldP spid="76"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CA38A-A0E1-8D4B-DF71-4B9864544CE9}"/>
              </a:ext>
            </a:extLst>
          </p:cNvPr>
          <p:cNvSpPr>
            <a:spLocks noGrp="1"/>
          </p:cNvSpPr>
          <p:nvPr>
            <p:ph type="title"/>
          </p:nvPr>
        </p:nvSpPr>
        <p:spPr/>
        <p:txBody>
          <a:bodyPr/>
          <a:lstStyle/>
          <a:p>
            <a:r>
              <a:rPr lang="en-GB" dirty="0"/>
              <a:t>Quiz: Number of Parity Errors</a:t>
            </a:r>
            <a:endParaRPr lang="en-SE" dirty="0"/>
          </a:p>
        </p:txBody>
      </p:sp>
      <p:sp>
        <p:nvSpPr>
          <p:cNvPr id="5" name="Slide Number Placeholder 4">
            <a:extLst>
              <a:ext uri="{FF2B5EF4-FFF2-40B4-BE49-F238E27FC236}">
                <a16:creationId xmlns:a16="http://schemas.microsoft.com/office/drawing/2014/main" id="{3A5A4937-1CD5-8ACA-C1C1-2331B69C29E0}"/>
              </a:ext>
            </a:extLst>
          </p:cNvPr>
          <p:cNvSpPr>
            <a:spLocks noGrp="1"/>
          </p:cNvSpPr>
          <p:nvPr>
            <p:ph type="sldNum" sz="quarter" idx="4"/>
          </p:nvPr>
        </p:nvSpPr>
        <p:spPr/>
        <p:txBody>
          <a:bodyPr/>
          <a:lstStyle/>
          <a:p>
            <a:r>
              <a:rPr lang="en-US"/>
              <a:t>Link Layer: 6-</a:t>
            </a:r>
            <a:fld id="{C4204591-24BD-A542-B9D5-F8D8A88D2FEE}" type="slidenum">
              <a:rPr lang="en-US" smtClean="0"/>
              <a:pPr/>
              <a:t>15</a:t>
            </a:fld>
            <a:endParaRPr lang="en-US" dirty="0"/>
          </a:p>
        </p:txBody>
      </p:sp>
      <p:sp>
        <p:nvSpPr>
          <p:cNvPr id="62" name="TextBox 61">
            <a:extLst>
              <a:ext uri="{FF2B5EF4-FFF2-40B4-BE49-F238E27FC236}">
                <a16:creationId xmlns:a16="http://schemas.microsoft.com/office/drawing/2014/main" id="{0E1E1884-DDAF-3AEC-295D-CA8EF37CFFA2}"/>
              </a:ext>
            </a:extLst>
          </p:cNvPr>
          <p:cNvSpPr txBox="1"/>
          <p:nvPr/>
        </p:nvSpPr>
        <p:spPr>
          <a:xfrm>
            <a:off x="1346184" y="2202338"/>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0 1 0 1</a:t>
            </a:r>
          </a:p>
        </p:txBody>
      </p:sp>
      <p:grpSp>
        <p:nvGrpSpPr>
          <p:cNvPr id="63" name="Group 62">
            <a:extLst>
              <a:ext uri="{FF2B5EF4-FFF2-40B4-BE49-F238E27FC236}">
                <a16:creationId xmlns:a16="http://schemas.microsoft.com/office/drawing/2014/main" id="{F0925264-F014-1932-0E6B-A7BBC37D7C07}"/>
              </a:ext>
            </a:extLst>
          </p:cNvPr>
          <p:cNvGrpSpPr/>
          <p:nvPr/>
        </p:nvGrpSpPr>
        <p:grpSpPr>
          <a:xfrm>
            <a:off x="1337821" y="1357509"/>
            <a:ext cx="1112530" cy="1123229"/>
            <a:chOff x="6988036" y="4811287"/>
            <a:chExt cx="1112530" cy="1123229"/>
          </a:xfrm>
        </p:grpSpPr>
        <p:sp>
          <p:nvSpPr>
            <p:cNvPr id="64" name="TextBox 63">
              <a:extLst>
                <a:ext uri="{FF2B5EF4-FFF2-40B4-BE49-F238E27FC236}">
                  <a16:creationId xmlns:a16="http://schemas.microsoft.com/office/drawing/2014/main" id="{46F884D3-A6CB-5306-B4B0-2A3FA0313A89}"/>
                </a:ext>
              </a:extLst>
            </p:cNvPr>
            <p:cNvSpPr txBox="1"/>
            <p:nvPr/>
          </p:nvSpPr>
          <p:spPr>
            <a:xfrm>
              <a:off x="6988036" y="5364459"/>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a:t>
              </a:r>
            </a:p>
          </p:txBody>
        </p:sp>
        <p:sp>
          <p:nvSpPr>
            <p:cNvPr id="65" name="TextBox 64">
              <a:extLst>
                <a:ext uri="{FF2B5EF4-FFF2-40B4-BE49-F238E27FC236}">
                  <a16:creationId xmlns:a16="http://schemas.microsoft.com/office/drawing/2014/main" id="{E4405B45-6C7C-6CD1-D724-D753A867FF34}"/>
                </a:ext>
              </a:extLst>
            </p:cNvPr>
            <p:cNvSpPr txBox="1"/>
            <p:nvPr/>
          </p:nvSpPr>
          <p:spPr>
            <a:xfrm>
              <a:off x="7001286" y="481128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a:t>
              </a:r>
            </a:p>
          </p:txBody>
        </p:sp>
        <p:sp>
          <p:nvSpPr>
            <p:cNvPr id="66" name="TextBox 65">
              <a:extLst>
                <a:ext uri="{FF2B5EF4-FFF2-40B4-BE49-F238E27FC236}">
                  <a16:creationId xmlns:a16="http://schemas.microsoft.com/office/drawing/2014/main" id="{27524C9B-CBC2-E613-D410-9464578BF77C}"/>
                </a:ext>
              </a:extLst>
            </p:cNvPr>
            <p:cNvSpPr txBox="1"/>
            <p:nvPr/>
          </p:nvSpPr>
          <p:spPr>
            <a:xfrm>
              <a:off x="6994660" y="509289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1 1 1 1 0</a:t>
              </a:r>
            </a:p>
          </p:txBody>
        </p:sp>
        <p:cxnSp>
          <p:nvCxnSpPr>
            <p:cNvPr id="67" name="Straight Connector 66">
              <a:extLst>
                <a:ext uri="{FF2B5EF4-FFF2-40B4-BE49-F238E27FC236}">
                  <a16:creationId xmlns:a16="http://schemas.microsoft.com/office/drawing/2014/main" id="{D44209BA-FD60-F220-D26C-1297D5802153}"/>
                </a:ext>
              </a:extLst>
            </p:cNvPr>
            <p:cNvCxnSpPr/>
            <p:nvPr/>
          </p:nvCxnSpPr>
          <p:spPr>
            <a:xfrm>
              <a:off x="7081235" y="5722156"/>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830E33C-8086-27A2-7056-8A4690730CE9}"/>
                </a:ext>
              </a:extLst>
            </p:cNvPr>
            <p:cNvCxnSpPr>
              <a:cxnSpLocks/>
            </p:cNvCxnSpPr>
            <p:nvPr/>
          </p:nvCxnSpPr>
          <p:spPr>
            <a:xfrm rot="16200000">
              <a:off x="7428508" y="5424851"/>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a16="http://schemas.microsoft.com/office/drawing/2014/main" id="{9FCD8CB7-E57D-6342-4103-A8C4A5F037C7}"/>
              </a:ext>
            </a:extLst>
          </p:cNvPr>
          <p:cNvSpPr txBox="1"/>
          <p:nvPr/>
        </p:nvSpPr>
        <p:spPr>
          <a:xfrm>
            <a:off x="2267745" y="1356372"/>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70" name="TextBox 69">
            <a:extLst>
              <a:ext uri="{FF2B5EF4-FFF2-40B4-BE49-F238E27FC236}">
                <a16:creationId xmlns:a16="http://schemas.microsoft.com/office/drawing/2014/main" id="{BDD6EB01-0DB8-22DF-4D8F-2CD82B1D3148}"/>
              </a:ext>
            </a:extLst>
          </p:cNvPr>
          <p:cNvSpPr txBox="1"/>
          <p:nvPr/>
        </p:nvSpPr>
        <p:spPr>
          <a:xfrm>
            <a:off x="2263195" y="1641838"/>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71" name="TextBox 70">
            <a:extLst>
              <a:ext uri="{FF2B5EF4-FFF2-40B4-BE49-F238E27FC236}">
                <a16:creationId xmlns:a16="http://schemas.microsoft.com/office/drawing/2014/main" id="{B10793C8-27CC-0345-492C-8C09F82D2EBE}"/>
              </a:ext>
            </a:extLst>
          </p:cNvPr>
          <p:cNvSpPr txBox="1"/>
          <p:nvPr/>
        </p:nvSpPr>
        <p:spPr>
          <a:xfrm>
            <a:off x="2263195" y="1925028"/>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72" name="TextBox 71">
            <a:extLst>
              <a:ext uri="{FF2B5EF4-FFF2-40B4-BE49-F238E27FC236}">
                <a16:creationId xmlns:a16="http://schemas.microsoft.com/office/drawing/2014/main" id="{3DC6BED9-E026-F512-0A18-B01DF325681B}"/>
              </a:ext>
            </a:extLst>
          </p:cNvPr>
          <p:cNvSpPr txBox="1"/>
          <p:nvPr/>
        </p:nvSpPr>
        <p:spPr>
          <a:xfrm>
            <a:off x="2268882" y="221049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73" name="TextBox 72">
            <a:extLst>
              <a:ext uri="{FF2B5EF4-FFF2-40B4-BE49-F238E27FC236}">
                <a16:creationId xmlns:a16="http://schemas.microsoft.com/office/drawing/2014/main" id="{C38BAE8C-CB41-396E-DB42-86DF1607EDF7}"/>
              </a:ext>
            </a:extLst>
          </p:cNvPr>
          <p:cNvSpPr txBox="1"/>
          <p:nvPr/>
        </p:nvSpPr>
        <p:spPr>
          <a:xfrm>
            <a:off x="234314" y="1350935"/>
            <a:ext cx="1103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no errors:</a:t>
            </a:r>
          </a:p>
        </p:txBody>
      </p:sp>
      <p:grpSp>
        <p:nvGrpSpPr>
          <p:cNvPr id="74" name="Group 73">
            <a:extLst>
              <a:ext uri="{FF2B5EF4-FFF2-40B4-BE49-F238E27FC236}">
                <a16:creationId xmlns:a16="http://schemas.microsoft.com/office/drawing/2014/main" id="{F52F69A2-3386-455E-12A4-87372F6FD237}"/>
              </a:ext>
            </a:extLst>
          </p:cNvPr>
          <p:cNvGrpSpPr/>
          <p:nvPr/>
        </p:nvGrpSpPr>
        <p:grpSpPr>
          <a:xfrm>
            <a:off x="3681535" y="1608945"/>
            <a:ext cx="1821607" cy="359137"/>
            <a:chOff x="9837078" y="5062723"/>
            <a:chExt cx="1821607" cy="359137"/>
          </a:xfrm>
        </p:grpSpPr>
        <p:sp>
          <p:nvSpPr>
            <p:cNvPr id="75" name="TextBox 74">
              <a:extLst>
                <a:ext uri="{FF2B5EF4-FFF2-40B4-BE49-F238E27FC236}">
                  <a16:creationId xmlns:a16="http://schemas.microsoft.com/office/drawing/2014/main" id="{94BE3333-8FBB-C2BA-1343-71932EF40844}"/>
                </a:ext>
              </a:extLst>
            </p:cNvPr>
            <p:cNvSpPr txBox="1"/>
            <p:nvPr/>
          </p:nvSpPr>
          <p:spPr>
            <a:xfrm>
              <a:off x="11111740" y="5062723"/>
              <a:ext cx="546945" cy="359137"/>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76" name="Straight Arrow Connector 75">
              <a:extLst>
                <a:ext uri="{FF2B5EF4-FFF2-40B4-BE49-F238E27FC236}">
                  <a16:creationId xmlns:a16="http://schemas.microsoft.com/office/drawing/2014/main" id="{8DFA844F-55C0-05DF-E1EB-73540C69E668}"/>
                </a:ext>
              </a:extLst>
            </p:cNvPr>
            <p:cNvCxnSpPr>
              <a:cxnSpLocks/>
            </p:cNvCxnSpPr>
            <p:nvPr/>
          </p:nvCxnSpPr>
          <p:spPr>
            <a:xfrm flipV="1">
              <a:off x="9837078" y="5250028"/>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D043469F-4103-11C0-D0D0-155124768DDC}"/>
              </a:ext>
            </a:extLst>
          </p:cNvPr>
          <p:cNvGrpSpPr/>
          <p:nvPr/>
        </p:nvGrpSpPr>
        <p:grpSpPr>
          <a:xfrm>
            <a:off x="3774471" y="1318378"/>
            <a:ext cx="546945" cy="1621566"/>
            <a:chOff x="9930014" y="4772156"/>
            <a:chExt cx="546945" cy="1621566"/>
          </a:xfrm>
        </p:grpSpPr>
        <p:sp>
          <p:nvSpPr>
            <p:cNvPr id="78" name="TextBox 77">
              <a:extLst>
                <a:ext uri="{FF2B5EF4-FFF2-40B4-BE49-F238E27FC236}">
                  <a16:creationId xmlns:a16="http://schemas.microsoft.com/office/drawing/2014/main" id="{C1E1E158-7005-0ECE-3B6A-5330C270FFE0}"/>
                </a:ext>
              </a:extLst>
            </p:cNvPr>
            <p:cNvSpPr txBox="1"/>
            <p:nvPr/>
          </p:nvSpPr>
          <p:spPr>
            <a:xfrm>
              <a:off x="9930014" y="6034585"/>
              <a:ext cx="546945" cy="359137"/>
            </a:xfrm>
            <a:prstGeom prst="rect">
              <a:avLst/>
            </a:prstGeom>
            <a:noFill/>
          </p:spPr>
          <p:txBody>
            <a:bodyPr wrap="non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79" name="Straight Arrow Connector 78">
              <a:extLst>
                <a:ext uri="{FF2B5EF4-FFF2-40B4-BE49-F238E27FC236}">
                  <a16:creationId xmlns:a16="http://schemas.microsoft.com/office/drawing/2014/main" id="{70179763-F19C-9E79-FFD2-56AE39DE657B}"/>
                </a:ext>
              </a:extLst>
            </p:cNvPr>
            <p:cNvCxnSpPr>
              <a:cxnSpLocks/>
            </p:cNvCxnSpPr>
            <p:nvPr/>
          </p:nvCxnSpPr>
          <p:spPr>
            <a:xfrm rot="5400000" flipV="1">
              <a:off x="9551132" y="5419989"/>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52EA37B5-8D59-1D17-B229-A3D743F54AE6}"/>
              </a:ext>
            </a:extLst>
          </p:cNvPr>
          <p:cNvGrpSpPr/>
          <p:nvPr/>
        </p:nvGrpSpPr>
        <p:grpSpPr>
          <a:xfrm>
            <a:off x="3717836" y="1320169"/>
            <a:ext cx="1217426" cy="1214161"/>
            <a:chOff x="9873379" y="4773947"/>
            <a:chExt cx="1217426" cy="1214161"/>
          </a:xfrm>
        </p:grpSpPr>
        <p:sp>
          <p:nvSpPr>
            <p:cNvPr id="83" name="TextBox 82">
              <a:extLst>
                <a:ext uri="{FF2B5EF4-FFF2-40B4-BE49-F238E27FC236}">
                  <a16:creationId xmlns:a16="http://schemas.microsoft.com/office/drawing/2014/main" id="{7EAB9463-0828-2187-DD51-8CFA35B85994}"/>
                </a:ext>
              </a:extLst>
            </p:cNvPr>
            <p:cNvSpPr txBox="1"/>
            <p:nvPr/>
          </p:nvSpPr>
          <p:spPr>
            <a:xfrm>
              <a:off x="9873379" y="5327119"/>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0 1 1 1 0  1</a:t>
              </a:r>
            </a:p>
          </p:txBody>
        </p:sp>
        <p:grpSp>
          <p:nvGrpSpPr>
            <p:cNvPr id="84" name="Group 83">
              <a:extLst>
                <a:ext uri="{FF2B5EF4-FFF2-40B4-BE49-F238E27FC236}">
                  <a16:creationId xmlns:a16="http://schemas.microsoft.com/office/drawing/2014/main" id="{83D8E23F-B0E4-E91F-CF56-F8A0A3E2471E}"/>
                </a:ext>
              </a:extLst>
            </p:cNvPr>
            <p:cNvGrpSpPr/>
            <p:nvPr/>
          </p:nvGrpSpPr>
          <p:grpSpPr>
            <a:xfrm>
              <a:off x="9880003" y="4773947"/>
              <a:ext cx="1210802" cy="1214161"/>
              <a:chOff x="6394173" y="4840358"/>
              <a:chExt cx="1210802" cy="1214161"/>
            </a:xfrm>
          </p:grpSpPr>
          <p:sp>
            <p:nvSpPr>
              <p:cNvPr id="85" name="TextBox 84">
                <a:extLst>
                  <a:ext uri="{FF2B5EF4-FFF2-40B4-BE49-F238E27FC236}">
                    <a16:creationId xmlns:a16="http://schemas.microsoft.com/office/drawing/2014/main" id="{CBD3B030-AFBD-3FB5-B02F-7E7DC2F54DB4}"/>
                  </a:ext>
                </a:extLst>
              </p:cNvPr>
              <p:cNvSpPr txBox="1"/>
              <p:nvPr/>
            </p:nvSpPr>
            <p:spPr>
              <a:xfrm>
                <a:off x="6400799" y="484035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1 0 1 0 1  1</a:t>
                </a:r>
              </a:p>
            </p:txBody>
          </p:sp>
          <p:sp>
            <p:nvSpPr>
              <p:cNvPr id="86" name="TextBox 85">
                <a:extLst>
                  <a:ext uri="{FF2B5EF4-FFF2-40B4-BE49-F238E27FC236}">
                    <a16:creationId xmlns:a16="http://schemas.microsoft.com/office/drawing/2014/main" id="{5A455BF0-E1BE-C9C0-D65E-897CF2025AAA}"/>
                  </a:ext>
                </a:extLst>
              </p:cNvPr>
              <p:cNvSpPr txBox="1"/>
              <p:nvPr/>
            </p:nvSpPr>
            <p:spPr>
              <a:xfrm>
                <a:off x="6394173" y="512196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1 1 0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87" name="TextBox 86">
                <a:extLst>
                  <a:ext uri="{FF2B5EF4-FFF2-40B4-BE49-F238E27FC236}">
                    <a16:creationId xmlns:a16="http://schemas.microsoft.com/office/drawing/2014/main" id="{1EC51690-5DF2-765E-6132-E42F1CCEB8CE}"/>
                  </a:ext>
                </a:extLst>
              </p:cNvPr>
              <p:cNvSpPr txBox="1"/>
              <p:nvPr/>
            </p:nvSpPr>
            <p:spPr>
              <a:xfrm>
                <a:off x="6395912" y="5685187"/>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1 0 1  0</a:t>
                </a:r>
              </a:p>
            </p:txBody>
          </p:sp>
          <p:cxnSp>
            <p:nvCxnSpPr>
              <p:cNvPr id="88" name="Straight Connector 87">
                <a:extLst>
                  <a:ext uri="{FF2B5EF4-FFF2-40B4-BE49-F238E27FC236}">
                    <a16:creationId xmlns:a16="http://schemas.microsoft.com/office/drawing/2014/main" id="{2EB51930-D527-E457-CDAE-224E22A02A61}"/>
                  </a:ext>
                </a:extLst>
              </p:cNvPr>
              <p:cNvCxnSpPr/>
              <p:nvPr/>
            </p:nvCxnSpPr>
            <p:spPr>
              <a:xfrm>
                <a:off x="6480748" y="5751227"/>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1DE0770-02B7-0D00-2C84-CD865624A633}"/>
                  </a:ext>
                </a:extLst>
              </p:cNvPr>
              <p:cNvCxnSpPr>
                <a:cxnSpLocks/>
              </p:cNvCxnSpPr>
              <p:nvPr/>
            </p:nvCxnSpPr>
            <p:spPr>
              <a:xfrm rot="16200000">
                <a:off x="6828021" y="5453922"/>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3" name="TextBox 92">
            <a:extLst>
              <a:ext uri="{FF2B5EF4-FFF2-40B4-BE49-F238E27FC236}">
                <a16:creationId xmlns:a16="http://schemas.microsoft.com/office/drawing/2014/main" id="{8BBF4FD5-F675-8E43-EB40-0081BEF18557}"/>
              </a:ext>
            </a:extLst>
          </p:cNvPr>
          <p:cNvSpPr txBox="1"/>
          <p:nvPr/>
        </p:nvSpPr>
        <p:spPr>
          <a:xfrm>
            <a:off x="3107003" y="2966156"/>
            <a:ext cx="2084191"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1-bit error causes 1 row parity error, 1 column parity error</a:t>
            </a:r>
            <a:endParaRPr lang="en-SE" dirty="0"/>
          </a:p>
        </p:txBody>
      </p:sp>
      <p:sp>
        <p:nvSpPr>
          <p:cNvPr id="98" name="TextBox 97">
            <a:extLst>
              <a:ext uri="{FF2B5EF4-FFF2-40B4-BE49-F238E27FC236}">
                <a16:creationId xmlns:a16="http://schemas.microsoft.com/office/drawing/2014/main" id="{5E42F201-46E5-212F-C3BB-9ED6F24A86A9}"/>
              </a:ext>
            </a:extLst>
          </p:cNvPr>
          <p:cNvSpPr txBox="1"/>
          <p:nvPr/>
        </p:nvSpPr>
        <p:spPr>
          <a:xfrm>
            <a:off x="6433448" y="2605374"/>
            <a:ext cx="546945" cy="35920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99" name="Straight Arrow Connector 98">
            <a:extLst>
              <a:ext uri="{FF2B5EF4-FFF2-40B4-BE49-F238E27FC236}">
                <a16:creationId xmlns:a16="http://schemas.microsoft.com/office/drawing/2014/main" id="{53CC668C-F971-E5B5-257B-136F4A45D7C9}"/>
              </a:ext>
            </a:extLst>
          </p:cNvPr>
          <p:cNvCxnSpPr>
            <a:cxnSpLocks/>
          </p:cNvCxnSpPr>
          <p:nvPr/>
        </p:nvCxnSpPr>
        <p:spPr>
          <a:xfrm rot="5400000" flipV="1">
            <a:off x="6054566" y="1990778"/>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587DFEDF-7913-B935-3205-7C2B81F17C9C}"/>
              </a:ext>
            </a:extLst>
          </p:cNvPr>
          <p:cNvGrpSpPr/>
          <p:nvPr/>
        </p:nvGrpSpPr>
        <p:grpSpPr>
          <a:xfrm>
            <a:off x="6376813" y="1344736"/>
            <a:ext cx="1217426" cy="1214161"/>
            <a:chOff x="9873379" y="4773947"/>
            <a:chExt cx="1217426" cy="1214161"/>
          </a:xfrm>
        </p:grpSpPr>
        <p:sp>
          <p:nvSpPr>
            <p:cNvPr id="103" name="TextBox 102">
              <a:extLst>
                <a:ext uri="{FF2B5EF4-FFF2-40B4-BE49-F238E27FC236}">
                  <a16:creationId xmlns:a16="http://schemas.microsoft.com/office/drawing/2014/main" id="{CF9D002C-C4BB-A02C-DE39-B3B108EF38A9}"/>
                </a:ext>
              </a:extLst>
            </p:cNvPr>
            <p:cNvSpPr txBox="1"/>
            <p:nvPr/>
          </p:nvSpPr>
          <p:spPr>
            <a:xfrm>
              <a:off x="9873379" y="5327119"/>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0 1 1 1 0  1</a:t>
              </a:r>
            </a:p>
          </p:txBody>
        </p:sp>
        <p:grpSp>
          <p:nvGrpSpPr>
            <p:cNvPr id="104" name="Group 103">
              <a:extLst>
                <a:ext uri="{FF2B5EF4-FFF2-40B4-BE49-F238E27FC236}">
                  <a16:creationId xmlns:a16="http://schemas.microsoft.com/office/drawing/2014/main" id="{465661F8-D64F-6DDA-1FD9-05A5E2D9BAEF}"/>
                </a:ext>
              </a:extLst>
            </p:cNvPr>
            <p:cNvGrpSpPr/>
            <p:nvPr/>
          </p:nvGrpSpPr>
          <p:grpSpPr>
            <a:xfrm>
              <a:off x="9880003" y="4773947"/>
              <a:ext cx="1210802" cy="1214161"/>
              <a:chOff x="6394173" y="4840358"/>
              <a:chExt cx="1210802" cy="1214161"/>
            </a:xfrm>
          </p:grpSpPr>
          <p:sp>
            <p:nvSpPr>
              <p:cNvPr id="105" name="TextBox 104">
                <a:extLst>
                  <a:ext uri="{FF2B5EF4-FFF2-40B4-BE49-F238E27FC236}">
                    <a16:creationId xmlns:a16="http://schemas.microsoft.com/office/drawing/2014/main" id="{A7397CCF-C5C6-983A-372A-7BC02BBEA190}"/>
                  </a:ext>
                </a:extLst>
              </p:cNvPr>
              <p:cNvSpPr txBox="1"/>
              <p:nvPr/>
            </p:nvSpPr>
            <p:spPr>
              <a:xfrm>
                <a:off x="6400799" y="484035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1 0 1 0 1  1</a:t>
                </a:r>
              </a:p>
            </p:txBody>
          </p:sp>
          <p:sp>
            <p:nvSpPr>
              <p:cNvPr id="106" name="TextBox 105">
                <a:extLst>
                  <a:ext uri="{FF2B5EF4-FFF2-40B4-BE49-F238E27FC236}">
                    <a16:creationId xmlns:a16="http://schemas.microsoft.com/office/drawing/2014/main" id="{5E36E772-F60A-046C-EF65-364D0E3B9359}"/>
                  </a:ext>
                </a:extLst>
              </p:cNvPr>
              <p:cNvSpPr txBox="1"/>
              <p:nvPr/>
            </p:nvSpPr>
            <p:spPr>
              <a:xfrm>
                <a:off x="6394173" y="512196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sp>
            <p:nvSpPr>
              <p:cNvPr id="107" name="TextBox 106">
                <a:extLst>
                  <a:ext uri="{FF2B5EF4-FFF2-40B4-BE49-F238E27FC236}">
                    <a16:creationId xmlns:a16="http://schemas.microsoft.com/office/drawing/2014/main" id="{54A92887-0BD2-B430-D03B-2EAEE071F416}"/>
                  </a:ext>
                </a:extLst>
              </p:cNvPr>
              <p:cNvSpPr txBox="1"/>
              <p:nvPr/>
            </p:nvSpPr>
            <p:spPr>
              <a:xfrm>
                <a:off x="6395912" y="5685187"/>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1 0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cxnSp>
            <p:nvCxnSpPr>
              <p:cNvPr id="108" name="Straight Connector 107">
                <a:extLst>
                  <a:ext uri="{FF2B5EF4-FFF2-40B4-BE49-F238E27FC236}">
                    <a16:creationId xmlns:a16="http://schemas.microsoft.com/office/drawing/2014/main" id="{1870C14D-BAC1-1B91-9B0F-93B79A5F1A79}"/>
                  </a:ext>
                </a:extLst>
              </p:cNvPr>
              <p:cNvCxnSpPr/>
              <p:nvPr/>
            </p:nvCxnSpPr>
            <p:spPr>
              <a:xfrm>
                <a:off x="6480748" y="5751227"/>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1420410-9C1D-4ECA-0D2F-7B56AA6A1B6F}"/>
                  </a:ext>
                </a:extLst>
              </p:cNvPr>
              <p:cNvCxnSpPr>
                <a:cxnSpLocks/>
              </p:cNvCxnSpPr>
              <p:nvPr/>
            </p:nvCxnSpPr>
            <p:spPr>
              <a:xfrm rot="16200000">
                <a:off x="6828021" y="5453922"/>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3" name="TextBox 122">
            <a:extLst>
              <a:ext uri="{FF2B5EF4-FFF2-40B4-BE49-F238E27FC236}">
                <a16:creationId xmlns:a16="http://schemas.microsoft.com/office/drawing/2014/main" id="{DDFC1457-38B1-CBF9-756B-2A2706BA9669}"/>
              </a:ext>
            </a:extLst>
          </p:cNvPr>
          <p:cNvSpPr txBox="1"/>
          <p:nvPr/>
        </p:nvSpPr>
        <p:spPr>
          <a:xfrm>
            <a:off x="6909013" y="2611422"/>
            <a:ext cx="546945" cy="35920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124" name="Straight Arrow Connector 123">
            <a:extLst>
              <a:ext uri="{FF2B5EF4-FFF2-40B4-BE49-F238E27FC236}">
                <a16:creationId xmlns:a16="http://schemas.microsoft.com/office/drawing/2014/main" id="{6B78D24D-DBB6-BC83-5BCA-2B6C86F64267}"/>
              </a:ext>
            </a:extLst>
          </p:cNvPr>
          <p:cNvCxnSpPr>
            <a:cxnSpLocks/>
          </p:cNvCxnSpPr>
          <p:nvPr/>
        </p:nvCxnSpPr>
        <p:spPr>
          <a:xfrm rot="5400000" flipV="1">
            <a:off x="6530131" y="1996826"/>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C4BE7AFC-3881-CA7B-7F51-61768DA1C97C}"/>
              </a:ext>
            </a:extLst>
          </p:cNvPr>
          <p:cNvSpPr txBox="1"/>
          <p:nvPr/>
        </p:nvSpPr>
        <p:spPr>
          <a:xfrm>
            <a:off x="6023301" y="2966156"/>
            <a:ext cx="196719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2-bit error causes 2 row parity errors</a:t>
            </a:r>
            <a:endParaRPr lang="en-SE" dirty="0"/>
          </a:p>
        </p:txBody>
      </p:sp>
      <p:sp>
        <p:nvSpPr>
          <p:cNvPr id="128" name="TextBox 127">
            <a:extLst>
              <a:ext uri="{FF2B5EF4-FFF2-40B4-BE49-F238E27FC236}">
                <a16:creationId xmlns:a16="http://schemas.microsoft.com/office/drawing/2014/main" id="{91928B35-D3D3-D4BD-CB51-0FDFDB34696C}"/>
              </a:ext>
            </a:extLst>
          </p:cNvPr>
          <p:cNvSpPr txBox="1"/>
          <p:nvPr/>
        </p:nvSpPr>
        <p:spPr>
          <a:xfrm>
            <a:off x="9108358" y="2601932"/>
            <a:ext cx="546945" cy="35920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129" name="Straight Arrow Connector 128">
            <a:extLst>
              <a:ext uri="{FF2B5EF4-FFF2-40B4-BE49-F238E27FC236}">
                <a16:creationId xmlns:a16="http://schemas.microsoft.com/office/drawing/2014/main" id="{83A4734C-E5CB-7C7B-2940-EF0BEECAE449}"/>
              </a:ext>
            </a:extLst>
          </p:cNvPr>
          <p:cNvCxnSpPr>
            <a:cxnSpLocks/>
          </p:cNvCxnSpPr>
          <p:nvPr/>
        </p:nvCxnSpPr>
        <p:spPr>
          <a:xfrm rot="5400000" flipV="1">
            <a:off x="8729476" y="1987336"/>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D2E9B746-9A38-7DC2-0316-27587B742920}"/>
              </a:ext>
            </a:extLst>
          </p:cNvPr>
          <p:cNvGrpSpPr/>
          <p:nvPr/>
        </p:nvGrpSpPr>
        <p:grpSpPr>
          <a:xfrm>
            <a:off x="9051723" y="1341294"/>
            <a:ext cx="1217426" cy="1214161"/>
            <a:chOff x="9873379" y="4773947"/>
            <a:chExt cx="1217426" cy="1214161"/>
          </a:xfrm>
        </p:grpSpPr>
        <p:sp>
          <p:nvSpPr>
            <p:cNvPr id="133" name="TextBox 132">
              <a:extLst>
                <a:ext uri="{FF2B5EF4-FFF2-40B4-BE49-F238E27FC236}">
                  <a16:creationId xmlns:a16="http://schemas.microsoft.com/office/drawing/2014/main" id="{D3A987C9-11BC-D12A-AC9B-F87042BE368C}"/>
                </a:ext>
              </a:extLst>
            </p:cNvPr>
            <p:cNvSpPr txBox="1"/>
            <p:nvPr/>
          </p:nvSpPr>
          <p:spPr>
            <a:xfrm>
              <a:off x="9873379" y="5327119"/>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p>
          </p:txBody>
        </p:sp>
        <p:grpSp>
          <p:nvGrpSpPr>
            <p:cNvPr id="134" name="Group 133">
              <a:extLst>
                <a:ext uri="{FF2B5EF4-FFF2-40B4-BE49-F238E27FC236}">
                  <a16:creationId xmlns:a16="http://schemas.microsoft.com/office/drawing/2014/main" id="{3E8D67F4-A61D-EAE3-0BA0-A2A440B136E2}"/>
                </a:ext>
              </a:extLst>
            </p:cNvPr>
            <p:cNvGrpSpPr/>
            <p:nvPr/>
          </p:nvGrpSpPr>
          <p:grpSpPr>
            <a:xfrm>
              <a:off x="9880003" y="4773947"/>
              <a:ext cx="1210802" cy="1214161"/>
              <a:chOff x="6394173" y="4840358"/>
              <a:chExt cx="1210802" cy="1214161"/>
            </a:xfrm>
          </p:grpSpPr>
          <p:sp>
            <p:nvSpPr>
              <p:cNvPr id="135" name="TextBox 134">
                <a:extLst>
                  <a:ext uri="{FF2B5EF4-FFF2-40B4-BE49-F238E27FC236}">
                    <a16:creationId xmlns:a16="http://schemas.microsoft.com/office/drawing/2014/main" id="{D1D42B94-C8D2-1C3C-C092-88CB1FCD44AC}"/>
                  </a:ext>
                </a:extLst>
              </p:cNvPr>
              <p:cNvSpPr txBox="1"/>
              <p:nvPr/>
            </p:nvSpPr>
            <p:spPr>
              <a:xfrm>
                <a:off x="6400799" y="484035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p>
            </p:txBody>
          </p:sp>
          <p:sp>
            <p:nvSpPr>
              <p:cNvPr id="136" name="TextBox 135">
                <a:extLst>
                  <a:ext uri="{FF2B5EF4-FFF2-40B4-BE49-F238E27FC236}">
                    <a16:creationId xmlns:a16="http://schemas.microsoft.com/office/drawing/2014/main" id="{9F3A30B5-1788-D069-AC8A-0F50D1537DB1}"/>
                  </a:ext>
                </a:extLst>
              </p:cNvPr>
              <p:cNvSpPr txBox="1"/>
              <p:nvPr/>
            </p:nvSpPr>
            <p:spPr>
              <a:xfrm>
                <a:off x="6394173" y="512196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1 1 </a:t>
                </a:r>
                <a:r>
                  <a:rPr kumimoji="0" lang="en-US" b="0" i="0" u="none" strike="noStrike" kern="1200" cap="none" spc="0" normalizeH="0" baseline="0" noProof="0" dirty="0">
                    <a:ln>
                      <a:noFill/>
                    </a:ln>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37" name="TextBox 136">
                <a:extLst>
                  <a:ext uri="{FF2B5EF4-FFF2-40B4-BE49-F238E27FC236}">
                    <a16:creationId xmlns:a16="http://schemas.microsoft.com/office/drawing/2014/main" id="{FE216200-9897-FE9A-4C6C-BC8FF78DCED5}"/>
                  </a:ext>
                </a:extLst>
              </p:cNvPr>
              <p:cNvSpPr txBox="1"/>
              <p:nvPr/>
            </p:nvSpPr>
            <p:spPr>
              <a:xfrm>
                <a:off x="6395912" y="5685187"/>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1 0 1  </a:t>
                </a:r>
                <a:r>
                  <a:rPr lang="en-US" dirty="0">
                    <a:solidFill>
                      <a:srgbClr val="FF0000"/>
                    </a:solidFill>
                    <a:latin typeface="Calibri" panose="020F0502020204030204"/>
                  </a:rPr>
                  <a:t>0</a:t>
                </a:r>
                <a:endPar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138" name="Straight Connector 137">
                <a:extLst>
                  <a:ext uri="{FF2B5EF4-FFF2-40B4-BE49-F238E27FC236}">
                    <a16:creationId xmlns:a16="http://schemas.microsoft.com/office/drawing/2014/main" id="{6077A0EE-A26F-A097-7EC7-54C6579BAEEA}"/>
                  </a:ext>
                </a:extLst>
              </p:cNvPr>
              <p:cNvCxnSpPr/>
              <p:nvPr/>
            </p:nvCxnSpPr>
            <p:spPr>
              <a:xfrm>
                <a:off x="6480748" y="5751227"/>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575755A-BDAE-5656-DD46-154F02A93366}"/>
                  </a:ext>
                </a:extLst>
              </p:cNvPr>
              <p:cNvCxnSpPr>
                <a:cxnSpLocks/>
              </p:cNvCxnSpPr>
              <p:nvPr/>
            </p:nvCxnSpPr>
            <p:spPr>
              <a:xfrm rot="16200000">
                <a:off x="6828021" y="5453922"/>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2" name="TextBox 141">
            <a:extLst>
              <a:ext uri="{FF2B5EF4-FFF2-40B4-BE49-F238E27FC236}">
                <a16:creationId xmlns:a16="http://schemas.microsoft.com/office/drawing/2014/main" id="{7351F2D8-1DF5-7031-D63F-4C878CE555FE}"/>
              </a:ext>
            </a:extLst>
          </p:cNvPr>
          <p:cNvSpPr txBox="1"/>
          <p:nvPr/>
        </p:nvSpPr>
        <p:spPr>
          <a:xfrm>
            <a:off x="8698211" y="2844236"/>
            <a:ext cx="247036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3-bit error causes</a:t>
            </a:r>
          </a:p>
          <a:p>
            <a:r>
              <a:rPr lang="en-GB" dirty="0"/>
              <a:t>_3_row parity errors</a:t>
            </a:r>
          </a:p>
          <a:p>
            <a:r>
              <a:rPr lang="en-GB" dirty="0"/>
              <a:t>_1_column parity errors</a:t>
            </a:r>
            <a:endParaRPr lang="en-SE" dirty="0"/>
          </a:p>
          <a:p>
            <a:r>
              <a:rPr lang="en-GB" dirty="0"/>
              <a:t>_0_corner parity errors</a:t>
            </a:r>
            <a:endParaRPr lang="en-SE" dirty="0"/>
          </a:p>
        </p:txBody>
      </p:sp>
      <p:grpSp>
        <p:nvGrpSpPr>
          <p:cNvPr id="143" name="Group 142">
            <a:extLst>
              <a:ext uri="{FF2B5EF4-FFF2-40B4-BE49-F238E27FC236}">
                <a16:creationId xmlns:a16="http://schemas.microsoft.com/office/drawing/2014/main" id="{AA2BFFDF-5438-D8BF-7B98-3216E3238651}"/>
              </a:ext>
            </a:extLst>
          </p:cNvPr>
          <p:cNvGrpSpPr/>
          <p:nvPr/>
        </p:nvGrpSpPr>
        <p:grpSpPr>
          <a:xfrm>
            <a:off x="8993238" y="1361469"/>
            <a:ext cx="1821607" cy="359137"/>
            <a:chOff x="9837078" y="5062723"/>
            <a:chExt cx="1821607" cy="359137"/>
          </a:xfrm>
        </p:grpSpPr>
        <p:sp>
          <p:nvSpPr>
            <p:cNvPr id="144" name="TextBox 143">
              <a:extLst>
                <a:ext uri="{FF2B5EF4-FFF2-40B4-BE49-F238E27FC236}">
                  <a16:creationId xmlns:a16="http://schemas.microsoft.com/office/drawing/2014/main" id="{EC00BE02-CEE2-6EB0-3323-5BF2CFA1A11B}"/>
                </a:ext>
              </a:extLst>
            </p:cNvPr>
            <p:cNvSpPr txBox="1"/>
            <p:nvPr/>
          </p:nvSpPr>
          <p:spPr>
            <a:xfrm>
              <a:off x="11111740" y="5062723"/>
              <a:ext cx="546945" cy="359137"/>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145" name="Straight Arrow Connector 144">
              <a:extLst>
                <a:ext uri="{FF2B5EF4-FFF2-40B4-BE49-F238E27FC236}">
                  <a16:creationId xmlns:a16="http://schemas.microsoft.com/office/drawing/2014/main" id="{A4C71F39-C878-9EA7-C70C-4615A097AAA4}"/>
                </a:ext>
              </a:extLst>
            </p:cNvPr>
            <p:cNvCxnSpPr>
              <a:cxnSpLocks/>
            </p:cNvCxnSpPr>
            <p:nvPr/>
          </p:nvCxnSpPr>
          <p:spPr>
            <a:xfrm flipV="1">
              <a:off x="9837078" y="5250028"/>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FDEDD595-FE2D-FDC1-B3A9-1902BB9415DC}"/>
              </a:ext>
            </a:extLst>
          </p:cNvPr>
          <p:cNvGrpSpPr/>
          <p:nvPr/>
        </p:nvGrpSpPr>
        <p:grpSpPr>
          <a:xfrm>
            <a:off x="9001492" y="1627346"/>
            <a:ext cx="1862529" cy="634631"/>
            <a:chOff x="9796156" y="4787229"/>
            <a:chExt cx="1862529" cy="634631"/>
          </a:xfrm>
        </p:grpSpPr>
        <p:sp>
          <p:nvSpPr>
            <p:cNvPr id="147" name="TextBox 146">
              <a:extLst>
                <a:ext uri="{FF2B5EF4-FFF2-40B4-BE49-F238E27FC236}">
                  <a16:creationId xmlns:a16="http://schemas.microsoft.com/office/drawing/2014/main" id="{2125118A-7386-63EA-7497-9D4579CE4EE1}"/>
                </a:ext>
              </a:extLst>
            </p:cNvPr>
            <p:cNvSpPr txBox="1"/>
            <p:nvPr/>
          </p:nvSpPr>
          <p:spPr>
            <a:xfrm>
              <a:off x="11111740" y="5062723"/>
              <a:ext cx="546945" cy="359137"/>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148" name="Straight Arrow Connector 147">
              <a:extLst>
                <a:ext uri="{FF2B5EF4-FFF2-40B4-BE49-F238E27FC236}">
                  <a16:creationId xmlns:a16="http://schemas.microsoft.com/office/drawing/2014/main" id="{F0A81080-6141-1C96-7D06-8DBAF58EE702}"/>
                </a:ext>
              </a:extLst>
            </p:cNvPr>
            <p:cNvCxnSpPr>
              <a:cxnSpLocks/>
            </p:cNvCxnSpPr>
            <p:nvPr/>
          </p:nvCxnSpPr>
          <p:spPr>
            <a:xfrm flipV="1">
              <a:off x="9837078" y="5250028"/>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B411070-CA8E-9B5E-B33E-AC0FC83DCCE0}"/>
                </a:ext>
              </a:extLst>
            </p:cNvPr>
            <p:cNvSpPr txBox="1"/>
            <p:nvPr/>
          </p:nvSpPr>
          <p:spPr>
            <a:xfrm>
              <a:off x="11070818" y="4787229"/>
              <a:ext cx="546945" cy="359137"/>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4" name="Straight Arrow Connector 3">
              <a:extLst>
                <a:ext uri="{FF2B5EF4-FFF2-40B4-BE49-F238E27FC236}">
                  <a16:creationId xmlns:a16="http://schemas.microsoft.com/office/drawing/2014/main" id="{0B7CE3D5-3A24-EE5B-0C4F-369562517B33}"/>
                </a:ext>
              </a:extLst>
            </p:cNvPr>
            <p:cNvCxnSpPr>
              <a:cxnSpLocks/>
            </p:cNvCxnSpPr>
            <p:nvPr/>
          </p:nvCxnSpPr>
          <p:spPr>
            <a:xfrm flipV="1">
              <a:off x="9796156" y="4974534"/>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9E972C32-8ED0-985E-D417-A5AD31809513}"/>
              </a:ext>
            </a:extLst>
          </p:cNvPr>
          <p:cNvGrpSpPr/>
          <p:nvPr/>
        </p:nvGrpSpPr>
        <p:grpSpPr>
          <a:xfrm>
            <a:off x="1177847" y="3900776"/>
            <a:ext cx="1217426" cy="1214161"/>
            <a:chOff x="9873379" y="4773947"/>
            <a:chExt cx="1217426" cy="1214161"/>
          </a:xfrm>
        </p:grpSpPr>
        <p:sp>
          <p:nvSpPr>
            <p:cNvPr id="182" name="TextBox 181">
              <a:extLst>
                <a:ext uri="{FF2B5EF4-FFF2-40B4-BE49-F238E27FC236}">
                  <a16:creationId xmlns:a16="http://schemas.microsoft.com/office/drawing/2014/main" id="{0BA42987-6F77-C0A6-1876-F693BE8238D9}"/>
                </a:ext>
              </a:extLst>
            </p:cNvPr>
            <p:cNvSpPr txBox="1"/>
            <p:nvPr/>
          </p:nvSpPr>
          <p:spPr>
            <a:xfrm>
              <a:off x="9873379" y="5327119"/>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effectLst/>
                  <a:uLnTx/>
                  <a:uFillTx/>
                  <a:latin typeface="Calibri" panose="020F0502020204030204"/>
                  <a:ea typeface="+mn-ea"/>
                  <a:cs typeface="+mn-cs"/>
                </a:rPr>
                <a:t>1</a:t>
              </a:r>
            </a:p>
          </p:txBody>
        </p:sp>
        <p:grpSp>
          <p:nvGrpSpPr>
            <p:cNvPr id="183" name="Group 182">
              <a:extLst>
                <a:ext uri="{FF2B5EF4-FFF2-40B4-BE49-F238E27FC236}">
                  <a16:creationId xmlns:a16="http://schemas.microsoft.com/office/drawing/2014/main" id="{83804E91-C429-6763-0AA6-9AC485463F84}"/>
                </a:ext>
              </a:extLst>
            </p:cNvPr>
            <p:cNvGrpSpPr/>
            <p:nvPr/>
          </p:nvGrpSpPr>
          <p:grpSpPr>
            <a:xfrm>
              <a:off x="9880003" y="4773947"/>
              <a:ext cx="1210802" cy="1214161"/>
              <a:chOff x="6394173" y="4840358"/>
              <a:chExt cx="1210802" cy="1214161"/>
            </a:xfrm>
          </p:grpSpPr>
          <p:sp>
            <p:nvSpPr>
              <p:cNvPr id="184" name="TextBox 183">
                <a:extLst>
                  <a:ext uri="{FF2B5EF4-FFF2-40B4-BE49-F238E27FC236}">
                    <a16:creationId xmlns:a16="http://schemas.microsoft.com/office/drawing/2014/main" id="{8E675ADC-3811-44BF-CEF8-95C8AE51DC7B}"/>
                  </a:ext>
                </a:extLst>
              </p:cNvPr>
              <p:cNvSpPr txBox="1"/>
              <p:nvPr/>
            </p:nvSpPr>
            <p:spPr>
              <a:xfrm>
                <a:off x="6400799" y="484035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1 0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effectLst/>
                    <a:uLnTx/>
                    <a:uFillTx/>
                    <a:latin typeface="Calibri" panose="020F0502020204030204"/>
                    <a:ea typeface="+mn-ea"/>
                    <a:cs typeface="+mn-cs"/>
                  </a:rPr>
                  <a:t>1</a:t>
                </a:r>
              </a:p>
            </p:txBody>
          </p:sp>
          <p:sp>
            <p:nvSpPr>
              <p:cNvPr id="185" name="TextBox 184">
                <a:extLst>
                  <a:ext uri="{FF2B5EF4-FFF2-40B4-BE49-F238E27FC236}">
                    <a16:creationId xmlns:a16="http://schemas.microsoft.com/office/drawing/2014/main" id="{BD9E3985-BC71-EF21-12C3-30AE638D9E21}"/>
                  </a:ext>
                </a:extLst>
              </p:cNvPr>
              <p:cNvSpPr txBox="1"/>
              <p:nvPr/>
            </p:nvSpPr>
            <p:spPr>
              <a:xfrm>
                <a:off x="6394173" y="512196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b="0" i="0" u="none" strike="noStrike" kern="1200" cap="none" spc="0" normalizeH="0" baseline="0" noProof="0" dirty="0">
                    <a:ln>
                      <a:noFill/>
                    </a:ln>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1 1 </a:t>
                </a:r>
                <a:r>
                  <a:rPr kumimoji="0" lang="en-US" b="0" i="0" u="none" strike="noStrike" kern="1200" cap="none" spc="0" normalizeH="0" baseline="0" noProof="0" dirty="0">
                    <a:ln>
                      <a:noFill/>
                    </a:ln>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sp>
            <p:nvSpPr>
              <p:cNvPr id="186" name="TextBox 185">
                <a:extLst>
                  <a:ext uri="{FF2B5EF4-FFF2-40B4-BE49-F238E27FC236}">
                    <a16:creationId xmlns:a16="http://schemas.microsoft.com/office/drawing/2014/main" id="{1AF386E4-54F2-0F89-5F64-6CC82CAA502A}"/>
                  </a:ext>
                </a:extLst>
              </p:cNvPr>
              <p:cNvSpPr txBox="1"/>
              <p:nvPr/>
            </p:nvSpPr>
            <p:spPr>
              <a:xfrm>
                <a:off x="6395912" y="5685187"/>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1 0 1  0</a:t>
                </a:r>
              </a:p>
            </p:txBody>
          </p:sp>
          <p:cxnSp>
            <p:nvCxnSpPr>
              <p:cNvPr id="187" name="Straight Connector 186">
                <a:extLst>
                  <a:ext uri="{FF2B5EF4-FFF2-40B4-BE49-F238E27FC236}">
                    <a16:creationId xmlns:a16="http://schemas.microsoft.com/office/drawing/2014/main" id="{645B94CE-8D96-3E3B-9E83-8411B75992AE}"/>
                  </a:ext>
                </a:extLst>
              </p:cNvPr>
              <p:cNvCxnSpPr/>
              <p:nvPr/>
            </p:nvCxnSpPr>
            <p:spPr>
              <a:xfrm>
                <a:off x="6480748" y="5751227"/>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A152866F-0900-BB0A-5873-DA1879A2326D}"/>
                  </a:ext>
                </a:extLst>
              </p:cNvPr>
              <p:cNvCxnSpPr>
                <a:cxnSpLocks/>
              </p:cNvCxnSpPr>
              <p:nvPr/>
            </p:nvCxnSpPr>
            <p:spPr>
              <a:xfrm rot="16200000">
                <a:off x="6828021" y="5453922"/>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9" name="TextBox 188">
            <a:extLst>
              <a:ext uri="{FF2B5EF4-FFF2-40B4-BE49-F238E27FC236}">
                <a16:creationId xmlns:a16="http://schemas.microsoft.com/office/drawing/2014/main" id="{D61F5ECE-2AC7-9BDD-8F62-59269C19123D}"/>
              </a:ext>
            </a:extLst>
          </p:cNvPr>
          <p:cNvSpPr txBox="1"/>
          <p:nvPr/>
        </p:nvSpPr>
        <p:spPr>
          <a:xfrm>
            <a:off x="711833" y="5217134"/>
            <a:ext cx="216270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4-bit error causes NO parity error, hence cannot be detected</a:t>
            </a:r>
            <a:endParaRPr lang="en-SE" dirty="0"/>
          </a:p>
        </p:txBody>
      </p:sp>
      <p:sp>
        <p:nvSpPr>
          <p:cNvPr id="211" name="TextBox 210">
            <a:extLst>
              <a:ext uri="{FF2B5EF4-FFF2-40B4-BE49-F238E27FC236}">
                <a16:creationId xmlns:a16="http://schemas.microsoft.com/office/drawing/2014/main" id="{8D0DE781-01C3-0B14-5032-AD8B66BF7596}"/>
              </a:ext>
            </a:extLst>
          </p:cNvPr>
          <p:cNvSpPr txBox="1"/>
          <p:nvPr/>
        </p:nvSpPr>
        <p:spPr>
          <a:xfrm>
            <a:off x="3621545" y="4817135"/>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0 1 0 1</a:t>
            </a:r>
          </a:p>
        </p:txBody>
      </p:sp>
      <p:grpSp>
        <p:nvGrpSpPr>
          <p:cNvPr id="212" name="Group 211">
            <a:extLst>
              <a:ext uri="{FF2B5EF4-FFF2-40B4-BE49-F238E27FC236}">
                <a16:creationId xmlns:a16="http://schemas.microsoft.com/office/drawing/2014/main" id="{9D53216B-C20C-CE5C-F4C7-D59A4AB15297}"/>
              </a:ext>
            </a:extLst>
          </p:cNvPr>
          <p:cNvGrpSpPr/>
          <p:nvPr/>
        </p:nvGrpSpPr>
        <p:grpSpPr>
          <a:xfrm>
            <a:off x="3613182" y="3972306"/>
            <a:ext cx="1112530" cy="1123229"/>
            <a:chOff x="6988036" y="4811287"/>
            <a:chExt cx="1112530" cy="1123229"/>
          </a:xfrm>
        </p:grpSpPr>
        <p:sp>
          <p:nvSpPr>
            <p:cNvPr id="213" name="TextBox 212">
              <a:extLst>
                <a:ext uri="{FF2B5EF4-FFF2-40B4-BE49-F238E27FC236}">
                  <a16:creationId xmlns:a16="http://schemas.microsoft.com/office/drawing/2014/main" id="{86A100FE-238F-A2D9-0265-C6E483F9E5A3}"/>
                </a:ext>
              </a:extLst>
            </p:cNvPr>
            <p:cNvSpPr txBox="1"/>
            <p:nvPr/>
          </p:nvSpPr>
          <p:spPr>
            <a:xfrm>
              <a:off x="6988036" y="5364459"/>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a:t>
              </a:r>
            </a:p>
          </p:txBody>
        </p:sp>
        <p:sp>
          <p:nvSpPr>
            <p:cNvPr id="214" name="TextBox 213">
              <a:extLst>
                <a:ext uri="{FF2B5EF4-FFF2-40B4-BE49-F238E27FC236}">
                  <a16:creationId xmlns:a16="http://schemas.microsoft.com/office/drawing/2014/main" id="{82C0D91B-7E49-2E0C-7A22-1B4206C981F8}"/>
                </a:ext>
              </a:extLst>
            </p:cNvPr>
            <p:cNvSpPr txBox="1"/>
            <p:nvPr/>
          </p:nvSpPr>
          <p:spPr>
            <a:xfrm>
              <a:off x="7001286" y="481128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a:t>
              </a:r>
            </a:p>
          </p:txBody>
        </p:sp>
        <p:sp>
          <p:nvSpPr>
            <p:cNvPr id="215" name="TextBox 214">
              <a:extLst>
                <a:ext uri="{FF2B5EF4-FFF2-40B4-BE49-F238E27FC236}">
                  <a16:creationId xmlns:a16="http://schemas.microsoft.com/office/drawing/2014/main" id="{8E25036F-E3CE-50C4-359C-F5E4418B1303}"/>
                </a:ext>
              </a:extLst>
            </p:cNvPr>
            <p:cNvSpPr txBox="1"/>
            <p:nvPr/>
          </p:nvSpPr>
          <p:spPr>
            <a:xfrm>
              <a:off x="6994660" y="509289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1 1 1 1 0</a:t>
              </a:r>
            </a:p>
          </p:txBody>
        </p:sp>
        <p:cxnSp>
          <p:nvCxnSpPr>
            <p:cNvPr id="216" name="Straight Connector 215">
              <a:extLst>
                <a:ext uri="{FF2B5EF4-FFF2-40B4-BE49-F238E27FC236}">
                  <a16:creationId xmlns:a16="http://schemas.microsoft.com/office/drawing/2014/main" id="{FDF28247-847A-CB8F-D8A2-1A1E663DD0E0}"/>
                </a:ext>
              </a:extLst>
            </p:cNvPr>
            <p:cNvCxnSpPr/>
            <p:nvPr/>
          </p:nvCxnSpPr>
          <p:spPr>
            <a:xfrm>
              <a:off x="7081235" y="5722156"/>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D29571B3-68F8-0A81-8AE8-9C08E74F300D}"/>
                </a:ext>
              </a:extLst>
            </p:cNvPr>
            <p:cNvCxnSpPr>
              <a:cxnSpLocks/>
            </p:cNvCxnSpPr>
            <p:nvPr/>
          </p:nvCxnSpPr>
          <p:spPr>
            <a:xfrm rot="16200000">
              <a:off x="7428508" y="5424851"/>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8" name="TextBox 217">
            <a:extLst>
              <a:ext uri="{FF2B5EF4-FFF2-40B4-BE49-F238E27FC236}">
                <a16:creationId xmlns:a16="http://schemas.microsoft.com/office/drawing/2014/main" id="{E3D6B77D-B6C9-E89A-A52E-0C4B13BE608B}"/>
              </a:ext>
            </a:extLst>
          </p:cNvPr>
          <p:cNvSpPr txBox="1"/>
          <p:nvPr/>
        </p:nvSpPr>
        <p:spPr>
          <a:xfrm>
            <a:off x="4543106" y="397116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19" name="TextBox 218">
            <a:extLst>
              <a:ext uri="{FF2B5EF4-FFF2-40B4-BE49-F238E27FC236}">
                <a16:creationId xmlns:a16="http://schemas.microsoft.com/office/drawing/2014/main" id="{ED2E09A4-DE9D-8BD4-76AC-A74D972BD38A}"/>
              </a:ext>
            </a:extLst>
          </p:cNvPr>
          <p:cNvSpPr txBox="1"/>
          <p:nvPr/>
        </p:nvSpPr>
        <p:spPr>
          <a:xfrm>
            <a:off x="4538556" y="425663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20" name="TextBox 219">
            <a:extLst>
              <a:ext uri="{FF2B5EF4-FFF2-40B4-BE49-F238E27FC236}">
                <a16:creationId xmlns:a16="http://schemas.microsoft.com/office/drawing/2014/main" id="{219D6445-B156-C3EF-1951-1192B6942F1F}"/>
              </a:ext>
            </a:extLst>
          </p:cNvPr>
          <p:cNvSpPr txBox="1"/>
          <p:nvPr/>
        </p:nvSpPr>
        <p:spPr>
          <a:xfrm>
            <a:off x="4538556" y="453982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21" name="TextBox 220">
            <a:extLst>
              <a:ext uri="{FF2B5EF4-FFF2-40B4-BE49-F238E27FC236}">
                <a16:creationId xmlns:a16="http://schemas.microsoft.com/office/drawing/2014/main" id="{90CB87F3-4F0A-4DBD-FAE3-7499B2633B33}"/>
              </a:ext>
            </a:extLst>
          </p:cNvPr>
          <p:cNvSpPr txBox="1"/>
          <p:nvPr/>
        </p:nvSpPr>
        <p:spPr>
          <a:xfrm>
            <a:off x="4544243" y="4825292"/>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22" name="TextBox 221">
            <a:extLst>
              <a:ext uri="{FF2B5EF4-FFF2-40B4-BE49-F238E27FC236}">
                <a16:creationId xmlns:a16="http://schemas.microsoft.com/office/drawing/2014/main" id="{4213AED3-8CBB-C904-A22A-80A405931213}"/>
              </a:ext>
            </a:extLst>
          </p:cNvPr>
          <p:cNvSpPr txBox="1"/>
          <p:nvPr/>
        </p:nvSpPr>
        <p:spPr>
          <a:xfrm>
            <a:off x="3282257" y="5196203"/>
            <a:ext cx="247036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2-bit error causes</a:t>
            </a:r>
          </a:p>
          <a:p>
            <a:r>
              <a:rPr lang="en-GB" dirty="0"/>
              <a:t>_2_row parity errors</a:t>
            </a:r>
          </a:p>
          <a:p>
            <a:r>
              <a:rPr lang="en-GB" dirty="0"/>
              <a:t>_2_column parity errors</a:t>
            </a:r>
            <a:endParaRPr lang="en-SE" dirty="0"/>
          </a:p>
          <a:p>
            <a:r>
              <a:rPr lang="en-GB" dirty="0"/>
              <a:t>_0_corner parity errors</a:t>
            </a:r>
            <a:endParaRPr lang="en-SE" dirty="0"/>
          </a:p>
        </p:txBody>
      </p:sp>
      <p:sp>
        <p:nvSpPr>
          <p:cNvPr id="224" name="Multiplication Sign 223">
            <a:extLst>
              <a:ext uri="{FF2B5EF4-FFF2-40B4-BE49-F238E27FC236}">
                <a16:creationId xmlns:a16="http://schemas.microsoft.com/office/drawing/2014/main" id="{FDCF0585-F10C-1BE0-5356-8F48004F9F3B}"/>
              </a:ext>
            </a:extLst>
          </p:cNvPr>
          <p:cNvSpPr/>
          <p:nvPr/>
        </p:nvSpPr>
        <p:spPr>
          <a:xfrm>
            <a:off x="3775947" y="4327885"/>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5" name="Multiplication Sign 224">
            <a:extLst>
              <a:ext uri="{FF2B5EF4-FFF2-40B4-BE49-F238E27FC236}">
                <a16:creationId xmlns:a16="http://schemas.microsoft.com/office/drawing/2014/main" id="{6CDA2DCB-FAAA-61F6-8D3F-B6BD4535B6F4}"/>
              </a:ext>
            </a:extLst>
          </p:cNvPr>
          <p:cNvSpPr/>
          <p:nvPr/>
        </p:nvSpPr>
        <p:spPr>
          <a:xfrm>
            <a:off x="4162945" y="4033554"/>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6" name="TextBox 225">
            <a:extLst>
              <a:ext uri="{FF2B5EF4-FFF2-40B4-BE49-F238E27FC236}">
                <a16:creationId xmlns:a16="http://schemas.microsoft.com/office/drawing/2014/main" id="{7116779A-99B5-BB77-7D40-A4D1F2A863DD}"/>
              </a:ext>
            </a:extLst>
          </p:cNvPr>
          <p:cNvSpPr txBox="1"/>
          <p:nvPr/>
        </p:nvSpPr>
        <p:spPr>
          <a:xfrm>
            <a:off x="6326760" y="4817135"/>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0 1 0 1</a:t>
            </a:r>
          </a:p>
        </p:txBody>
      </p:sp>
      <p:grpSp>
        <p:nvGrpSpPr>
          <p:cNvPr id="227" name="Group 226">
            <a:extLst>
              <a:ext uri="{FF2B5EF4-FFF2-40B4-BE49-F238E27FC236}">
                <a16:creationId xmlns:a16="http://schemas.microsoft.com/office/drawing/2014/main" id="{0AC4279C-B43A-B88B-0041-83E3C4D5F585}"/>
              </a:ext>
            </a:extLst>
          </p:cNvPr>
          <p:cNvGrpSpPr/>
          <p:nvPr/>
        </p:nvGrpSpPr>
        <p:grpSpPr>
          <a:xfrm>
            <a:off x="6318397" y="3972306"/>
            <a:ext cx="1112530" cy="1123229"/>
            <a:chOff x="6988036" y="4811287"/>
            <a:chExt cx="1112530" cy="1123229"/>
          </a:xfrm>
        </p:grpSpPr>
        <p:sp>
          <p:nvSpPr>
            <p:cNvPr id="228" name="TextBox 227">
              <a:extLst>
                <a:ext uri="{FF2B5EF4-FFF2-40B4-BE49-F238E27FC236}">
                  <a16:creationId xmlns:a16="http://schemas.microsoft.com/office/drawing/2014/main" id="{0BF9F16F-3EBB-C480-141B-94163A24A968}"/>
                </a:ext>
              </a:extLst>
            </p:cNvPr>
            <p:cNvSpPr txBox="1"/>
            <p:nvPr/>
          </p:nvSpPr>
          <p:spPr>
            <a:xfrm>
              <a:off x="6988036" y="5364459"/>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a:t>
              </a:r>
            </a:p>
          </p:txBody>
        </p:sp>
        <p:sp>
          <p:nvSpPr>
            <p:cNvPr id="229" name="TextBox 228">
              <a:extLst>
                <a:ext uri="{FF2B5EF4-FFF2-40B4-BE49-F238E27FC236}">
                  <a16:creationId xmlns:a16="http://schemas.microsoft.com/office/drawing/2014/main" id="{83A46C1F-6818-0778-E96D-CE01317C385D}"/>
                </a:ext>
              </a:extLst>
            </p:cNvPr>
            <p:cNvSpPr txBox="1"/>
            <p:nvPr/>
          </p:nvSpPr>
          <p:spPr>
            <a:xfrm>
              <a:off x="7001286" y="481128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a:t>
              </a:r>
            </a:p>
          </p:txBody>
        </p:sp>
        <p:sp>
          <p:nvSpPr>
            <p:cNvPr id="230" name="TextBox 229">
              <a:extLst>
                <a:ext uri="{FF2B5EF4-FFF2-40B4-BE49-F238E27FC236}">
                  <a16:creationId xmlns:a16="http://schemas.microsoft.com/office/drawing/2014/main" id="{30AD0602-B5F5-CC40-CB6E-21E870F31712}"/>
                </a:ext>
              </a:extLst>
            </p:cNvPr>
            <p:cNvSpPr txBox="1"/>
            <p:nvPr/>
          </p:nvSpPr>
          <p:spPr>
            <a:xfrm>
              <a:off x="6994660" y="509289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1 1 1 1 0</a:t>
              </a:r>
            </a:p>
          </p:txBody>
        </p:sp>
        <p:cxnSp>
          <p:nvCxnSpPr>
            <p:cNvPr id="231" name="Straight Connector 230">
              <a:extLst>
                <a:ext uri="{FF2B5EF4-FFF2-40B4-BE49-F238E27FC236}">
                  <a16:creationId xmlns:a16="http://schemas.microsoft.com/office/drawing/2014/main" id="{2412D019-4307-7CD9-C7A8-0C8F0C43FF32}"/>
                </a:ext>
              </a:extLst>
            </p:cNvPr>
            <p:cNvCxnSpPr/>
            <p:nvPr/>
          </p:nvCxnSpPr>
          <p:spPr>
            <a:xfrm>
              <a:off x="7081235" y="5722156"/>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ADEB1A5-62CE-4A75-9E55-FE6EAB3747F5}"/>
                </a:ext>
              </a:extLst>
            </p:cNvPr>
            <p:cNvCxnSpPr>
              <a:cxnSpLocks/>
            </p:cNvCxnSpPr>
            <p:nvPr/>
          </p:nvCxnSpPr>
          <p:spPr>
            <a:xfrm rot="16200000">
              <a:off x="7428508" y="5424851"/>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3" name="TextBox 232">
            <a:extLst>
              <a:ext uri="{FF2B5EF4-FFF2-40B4-BE49-F238E27FC236}">
                <a16:creationId xmlns:a16="http://schemas.microsoft.com/office/drawing/2014/main" id="{014AD64F-13D3-E5F2-45C7-3A612494E1C9}"/>
              </a:ext>
            </a:extLst>
          </p:cNvPr>
          <p:cNvSpPr txBox="1"/>
          <p:nvPr/>
        </p:nvSpPr>
        <p:spPr>
          <a:xfrm>
            <a:off x="7248321" y="397116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34" name="TextBox 233">
            <a:extLst>
              <a:ext uri="{FF2B5EF4-FFF2-40B4-BE49-F238E27FC236}">
                <a16:creationId xmlns:a16="http://schemas.microsoft.com/office/drawing/2014/main" id="{C9C13FA6-EAC0-326D-B973-07398418B414}"/>
              </a:ext>
            </a:extLst>
          </p:cNvPr>
          <p:cNvSpPr txBox="1"/>
          <p:nvPr/>
        </p:nvSpPr>
        <p:spPr>
          <a:xfrm>
            <a:off x="7243771" y="425663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35" name="TextBox 234">
            <a:extLst>
              <a:ext uri="{FF2B5EF4-FFF2-40B4-BE49-F238E27FC236}">
                <a16:creationId xmlns:a16="http://schemas.microsoft.com/office/drawing/2014/main" id="{E382398E-B983-7C7B-6D91-F833EC24A9E6}"/>
              </a:ext>
            </a:extLst>
          </p:cNvPr>
          <p:cNvSpPr txBox="1"/>
          <p:nvPr/>
        </p:nvSpPr>
        <p:spPr>
          <a:xfrm>
            <a:off x="7243771" y="453982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36" name="TextBox 235">
            <a:extLst>
              <a:ext uri="{FF2B5EF4-FFF2-40B4-BE49-F238E27FC236}">
                <a16:creationId xmlns:a16="http://schemas.microsoft.com/office/drawing/2014/main" id="{414BA6E8-3DA0-EF2A-480D-0B050A3F9311}"/>
              </a:ext>
            </a:extLst>
          </p:cNvPr>
          <p:cNvSpPr txBox="1"/>
          <p:nvPr/>
        </p:nvSpPr>
        <p:spPr>
          <a:xfrm>
            <a:off x="7249458" y="4825292"/>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38" name="Multiplication Sign 237">
            <a:extLst>
              <a:ext uri="{FF2B5EF4-FFF2-40B4-BE49-F238E27FC236}">
                <a16:creationId xmlns:a16="http://schemas.microsoft.com/office/drawing/2014/main" id="{E20300DB-2424-56D3-1EF5-CE324AA623EE}"/>
              </a:ext>
            </a:extLst>
          </p:cNvPr>
          <p:cNvSpPr/>
          <p:nvPr/>
        </p:nvSpPr>
        <p:spPr>
          <a:xfrm>
            <a:off x="6481162" y="4327885"/>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39" name="Multiplication Sign 238">
            <a:extLst>
              <a:ext uri="{FF2B5EF4-FFF2-40B4-BE49-F238E27FC236}">
                <a16:creationId xmlns:a16="http://schemas.microsoft.com/office/drawing/2014/main" id="{43A3E7FD-64DB-293F-E7DF-472BCFA99CC3}"/>
              </a:ext>
            </a:extLst>
          </p:cNvPr>
          <p:cNvSpPr/>
          <p:nvPr/>
        </p:nvSpPr>
        <p:spPr>
          <a:xfrm>
            <a:off x="6868160" y="4033554"/>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40" name="Multiplication Sign 239">
            <a:extLst>
              <a:ext uri="{FF2B5EF4-FFF2-40B4-BE49-F238E27FC236}">
                <a16:creationId xmlns:a16="http://schemas.microsoft.com/office/drawing/2014/main" id="{B08B86C4-E71B-ACCF-3061-1F254B943BF7}"/>
              </a:ext>
            </a:extLst>
          </p:cNvPr>
          <p:cNvSpPr/>
          <p:nvPr/>
        </p:nvSpPr>
        <p:spPr>
          <a:xfrm>
            <a:off x="6693419" y="4602210"/>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41" name="TextBox 240">
            <a:extLst>
              <a:ext uri="{FF2B5EF4-FFF2-40B4-BE49-F238E27FC236}">
                <a16:creationId xmlns:a16="http://schemas.microsoft.com/office/drawing/2014/main" id="{CEB5A9A7-C1B9-7174-88F2-00F23AE3FB0F}"/>
              </a:ext>
            </a:extLst>
          </p:cNvPr>
          <p:cNvSpPr txBox="1"/>
          <p:nvPr/>
        </p:nvSpPr>
        <p:spPr>
          <a:xfrm>
            <a:off x="9146729" y="4796962"/>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0 1 0 1</a:t>
            </a:r>
          </a:p>
        </p:txBody>
      </p:sp>
      <p:grpSp>
        <p:nvGrpSpPr>
          <p:cNvPr id="242" name="Group 241">
            <a:extLst>
              <a:ext uri="{FF2B5EF4-FFF2-40B4-BE49-F238E27FC236}">
                <a16:creationId xmlns:a16="http://schemas.microsoft.com/office/drawing/2014/main" id="{D4F7D878-5CC0-7E38-0D47-46952200FF41}"/>
              </a:ext>
            </a:extLst>
          </p:cNvPr>
          <p:cNvGrpSpPr/>
          <p:nvPr/>
        </p:nvGrpSpPr>
        <p:grpSpPr>
          <a:xfrm>
            <a:off x="9138366" y="3952133"/>
            <a:ext cx="1112530" cy="1123229"/>
            <a:chOff x="6988036" y="4811287"/>
            <a:chExt cx="1112530" cy="1123229"/>
          </a:xfrm>
        </p:grpSpPr>
        <p:sp>
          <p:nvSpPr>
            <p:cNvPr id="243" name="TextBox 242">
              <a:extLst>
                <a:ext uri="{FF2B5EF4-FFF2-40B4-BE49-F238E27FC236}">
                  <a16:creationId xmlns:a16="http://schemas.microsoft.com/office/drawing/2014/main" id="{6DCFF512-8EA4-812B-A44C-98CB529FF1D2}"/>
                </a:ext>
              </a:extLst>
            </p:cNvPr>
            <p:cNvSpPr txBox="1"/>
            <p:nvPr/>
          </p:nvSpPr>
          <p:spPr>
            <a:xfrm>
              <a:off x="6988036" y="5364459"/>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a:t>
              </a:r>
            </a:p>
          </p:txBody>
        </p:sp>
        <p:sp>
          <p:nvSpPr>
            <p:cNvPr id="244" name="TextBox 243">
              <a:extLst>
                <a:ext uri="{FF2B5EF4-FFF2-40B4-BE49-F238E27FC236}">
                  <a16:creationId xmlns:a16="http://schemas.microsoft.com/office/drawing/2014/main" id="{CA3065ED-77FE-EEEC-CDA4-6E142DE3568B}"/>
                </a:ext>
              </a:extLst>
            </p:cNvPr>
            <p:cNvSpPr txBox="1"/>
            <p:nvPr/>
          </p:nvSpPr>
          <p:spPr>
            <a:xfrm>
              <a:off x="7001286" y="481128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a:t>
              </a:r>
            </a:p>
          </p:txBody>
        </p:sp>
        <p:sp>
          <p:nvSpPr>
            <p:cNvPr id="245" name="TextBox 244">
              <a:extLst>
                <a:ext uri="{FF2B5EF4-FFF2-40B4-BE49-F238E27FC236}">
                  <a16:creationId xmlns:a16="http://schemas.microsoft.com/office/drawing/2014/main" id="{C2A9334E-132C-DFD5-B974-93965083AB5B}"/>
                </a:ext>
              </a:extLst>
            </p:cNvPr>
            <p:cNvSpPr txBox="1"/>
            <p:nvPr/>
          </p:nvSpPr>
          <p:spPr>
            <a:xfrm>
              <a:off x="6994660" y="509289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1 1 1 1 0</a:t>
              </a:r>
            </a:p>
          </p:txBody>
        </p:sp>
        <p:cxnSp>
          <p:nvCxnSpPr>
            <p:cNvPr id="246" name="Straight Connector 245">
              <a:extLst>
                <a:ext uri="{FF2B5EF4-FFF2-40B4-BE49-F238E27FC236}">
                  <a16:creationId xmlns:a16="http://schemas.microsoft.com/office/drawing/2014/main" id="{3F7D5D61-D553-322D-E418-A2DD4C07899C}"/>
                </a:ext>
              </a:extLst>
            </p:cNvPr>
            <p:cNvCxnSpPr/>
            <p:nvPr/>
          </p:nvCxnSpPr>
          <p:spPr>
            <a:xfrm>
              <a:off x="7081235" y="5722156"/>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9CAC0DE-2AE1-D8B5-75D8-F1DB72F3ADA3}"/>
                </a:ext>
              </a:extLst>
            </p:cNvPr>
            <p:cNvCxnSpPr>
              <a:cxnSpLocks/>
            </p:cNvCxnSpPr>
            <p:nvPr/>
          </p:nvCxnSpPr>
          <p:spPr>
            <a:xfrm rot="16200000">
              <a:off x="7428508" y="5424851"/>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8" name="TextBox 247">
            <a:extLst>
              <a:ext uri="{FF2B5EF4-FFF2-40B4-BE49-F238E27FC236}">
                <a16:creationId xmlns:a16="http://schemas.microsoft.com/office/drawing/2014/main" id="{EAEC9710-56BA-E9C2-7C82-747359CE82CB}"/>
              </a:ext>
            </a:extLst>
          </p:cNvPr>
          <p:cNvSpPr txBox="1"/>
          <p:nvPr/>
        </p:nvSpPr>
        <p:spPr>
          <a:xfrm>
            <a:off x="10068290" y="395099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49" name="TextBox 248">
            <a:extLst>
              <a:ext uri="{FF2B5EF4-FFF2-40B4-BE49-F238E27FC236}">
                <a16:creationId xmlns:a16="http://schemas.microsoft.com/office/drawing/2014/main" id="{D27AC17D-C52D-C4BF-7892-1A92591BF912}"/>
              </a:ext>
            </a:extLst>
          </p:cNvPr>
          <p:cNvSpPr txBox="1"/>
          <p:nvPr/>
        </p:nvSpPr>
        <p:spPr>
          <a:xfrm>
            <a:off x="10063740" y="4236462"/>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50" name="TextBox 249">
            <a:extLst>
              <a:ext uri="{FF2B5EF4-FFF2-40B4-BE49-F238E27FC236}">
                <a16:creationId xmlns:a16="http://schemas.microsoft.com/office/drawing/2014/main" id="{80066451-549E-F64F-B198-04187D5C779F}"/>
              </a:ext>
            </a:extLst>
          </p:cNvPr>
          <p:cNvSpPr txBox="1"/>
          <p:nvPr/>
        </p:nvSpPr>
        <p:spPr>
          <a:xfrm>
            <a:off x="10063740" y="4519652"/>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51" name="TextBox 250">
            <a:extLst>
              <a:ext uri="{FF2B5EF4-FFF2-40B4-BE49-F238E27FC236}">
                <a16:creationId xmlns:a16="http://schemas.microsoft.com/office/drawing/2014/main" id="{4AA82E2A-D255-2694-7E43-0BCCCC5E45B3}"/>
              </a:ext>
            </a:extLst>
          </p:cNvPr>
          <p:cNvSpPr txBox="1"/>
          <p:nvPr/>
        </p:nvSpPr>
        <p:spPr>
          <a:xfrm>
            <a:off x="10069427" y="480511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53" name="Multiplication Sign 252">
            <a:extLst>
              <a:ext uri="{FF2B5EF4-FFF2-40B4-BE49-F238E27FC236}">
                <a16:creationId xmlns:a16="http://schemas.microsoft.com/office/drawing/2014/main" id="{507A1149-4632-81BF-6C71-C3B503DA181B}"/>
              </a:ext>
            </a:extLst>
          </p:cNvPr>
          <p:cNvSpPr/>
          <p:nvPr/>
        </p:nvSpPr>
        <p:spPr>
          <a:xfrm>
            <a:off x="9301131" y="4307712"/>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4" name="Multiplication Sign 253">
            <a:extLst>
              <a:ext uri="{FF2B5EF4-FFF2-40B4-BE49-F238E27FC236}">
                <a16:creationId xmlns:a16="http://schemas.microsoft.com/office/drawing/2014/main" id="{9B82EF15-0796-0695-BA2C-C12074DF725F}"/>
              </a:ext>
            </a:extLst>
          </p:cNvPr>
          <p:cNvSpPr/>
          <p:nvPr/>
        </p:nvSpPr>
        <p:spPr>
          <a:xfrm>
            <a:off x="9688129" y="4013381"/>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5" name="Multiplication Sign 254">
            <a:extLst>
              <a:ext uri="{FF2B5EF4-FFF2-40B4-BE49-F238E27FC236}">
                <a16:creationId xmlns:a16="http://schemas.microsoft.com/office/drawing/2014/main" id="{2AF8853F-CBB1-90AF-A3D7-29584C264422}"/>
              </a:ext>
            </a:extLst>
          </p:cNvPr>
          <p:cNvSpPr/>
          <p:nvPr/>
        </p:nvSpPr>
        <p:spPr>
          <a:xfrm>
            <a:off x="9513388" y="4582037"/>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6" name="Multiplication Sign 255">
            <a:extLst>
              <a:ext uri="{FF2B5EF4-FFF2-40B4-BE49-F238E27FC236}">
                <a16:creationId xmlns:a16="http://schemas.microsoft.com/office/drawing/2014/main" id="{5FCFF144-545D-AE1A-91C0-1B2639C6B300}"/>
              </a:ext>
            </a:extLst>
          </p:cNvPr>
          <p:cNvSpPr/>
          <p:nvPr/>
        </p:nvSpPr>
        <p:spPr>
          <a:xfrm>
            <a:off x="9843943" y="4541856"/>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8" name="TextBox 257">
            <a:extLst>
              <a:ext uri="{FF2B5EF4-FFF2-40B4-BE49-F238E27FC236}">
                <a16:creationId xmlns:a16="http://schemas.microsoft.com/office/drawing/2014/main" id="{934CBA85-53C3-7B8C-DA3F-686B8716305B}"/>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259" name="TextBox 258">
            <a:extLst>
              <a:ext uri="{FF2B5EF4-FFF2-40B4-BE49-F238E27FC236}">
                <a16:creationId xmlns:a16="http://schemas.microsoft.com/office/drawing/2014/main" id="{32EBD83D-CF4E-0D5B-64FE-3594C745DFBD}"/>
              </a:ext>
            </a:extLst>
          </p:cNvPr>
          <p:cNvSpPr txBox="1"/>
          <p:nvPr/>
        </p:nvSpPr>
        <p:spPr>
          <a:xfrm>
            <a:off x="6006629" y="5174451"/>
            <a:ext cx="247036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3-bit error causes</a:t>
            </a:r>
          </a:p>
          <a:p>
            <a:r>
              <a:rPr lang="en-GB" dirty="0"/>
              <a:t>_3_row parity errors</a:t>
            </a:r>
          </a:p>
          <a:p>
            <a:r>
              <a:rPr lang="en-GB" dirty="0"/>
              <a:t>_3_column parity errors</a:t>
            </a:r>
            <a:endParaRPr lang="en-SE" dirty="0"/>
          </a:p>
          <a:p>
            <a:r>
              <a:rPr lang="en-GB" dirty="0"/>
              <a:t>_0_corner parity errors</a:t>
            </a:r>
            <a:endParaRPr lang="en-SE" dirty="0"/>
          </a:p>
        </p:txBody>
      </p:sp>
      <p:sp>
        <p:nvSpPr>
          <p:cNvPr id="260" name="TextBox 259">
            <a:extLst>
              <a:ext uri="{FF2B5EF4-FFF2-40B4-BE49-F238E27FC236}">
                <a16:creationId xmlns:a16="http://schemas.microsoft.com/office/drawing/2014/main" id="{C37D5D02-B447-D4AE-89D7-76E708D293C4}"/>
              </a:ext>
            </a:extLst>
          </p:cNvPr>
          <p:cNvSpPr txBox="1"/>
          <p:nvPr/>
        </p:nvSpPr>
        <p:spPr>
          <a:xfrm>
            <a:off x="8731042" y="5182608"/>
            <a:ext cx="247036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4-bit error causes</a:t>
            </a:r>
          </a:p>
          <a:p>
            <a:r>
              <a:rPr lang="en-GB" dirty="0"/>
              <a:t>_2_row parity errors</a:t>
            </a:r>
          </a:p>
          <a:p>
            <a:r>
              <a:rPr lang="en-GB" dirty="0"/>
              <a:t>_4_column parity errors</a:t>
            </a:r>
            <a:endParaRPr lang="en-SE" dirty="0"/>
          </a:p>
          <a:p>
            <a:r>
              <a:rPr lang="en-GB" dirty="0"/>
              <a:t>_0_corner parity errors</a:t>
            </a:r>
            <a:endParaRPr lang="en-SE" dirty="0"/>
          </a:p>
        </p:txBody>
      </p:sp>
    </p:spTree>
    <p:extLst>
      <p:ext uri="{BB962C8B-B14F-4D97-AF65-F5344CB8AC3E}">
        <p14:creationId xmlns:p14="http://schemas.microsoft.com/office/powerpoint/2010/main" val="425406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dissolve">
                                      <p:cBhvr>
                                        <p:cTn id="7" dur="500"/>
                                        <p:tgtEl>
                                          <p:spTgt spid="73"/>
                                        </p:tgtEl>
                                      </p:cBhvr>
                                    </p:animEffect>
                                  </p:childTnLst>
                                </p:cTn>
                              </p:par>
                              <p:par>
                                <p:cTn id="8" presetID="9"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dissolv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dissolv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dissolve">
                                      <p:cBhvr>
                                        <p:cTn id="20" dur="5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dissolve">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up)">
                                      <p:cBhvr>
                                        <p:cTn id="30" dur="2000"/>
                                        <p:tgtEl>
                                          <p:spTgt spid="6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dissolve">
                                      <p:cBhvr>
                                        <p:cTn id="35" dur="500"/>
                                        <p:tgtEl>
                                          <p:spTgt spid="7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ipe(left)">
                                      <p:cBhvr>
                                        <p:cTn id="40" dur="10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up)">
                                      <p:cBhvr>
                                        <p:cTn id="45" dur="1000"/>
                                        <p:tgtEl>
                                          <p:spTgt spid="7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43"/>
                                        </p:tgtEl>
                                        <p:attrNameLst>
                                          <p:attrName>style.visibility</p:attrName>
                                        </p:attrNameLst>
                                      </p:cBhvr>
                                      <p:to>
                                        <p:strVal val="visible"/>
                                      </p:to>
                                    </p:set>
                                    <p:animEffect transition="in" filter="wipe(left)">
                                      <p:cBhvr>
                                        <p:cTn id="50" dur="1000"/>
                                        <p:tgtEl>
                                          <p:spTgt spid="1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46"/>
                                        </p:tgtEl>
                                        <p:attrNameLst>
                                          <p:attrName>style.visibility</p:attrName>
                                        </p:attrNameLst>
                                      </p:cBhvr>
                                      <p:to>
                                        <p:strVal val="visible"/>
                                      </p:to>
                                    </p:set>
                                    <p:animEffect transition="in" filter="wipe(left)">
                                      <p:cBhvr>
                                        <p:cTn id="55" dur="1000"/>
                                        <p:tgtEl>
                                          <p:spTgt spid="146"/>
                                        </p:tgtEl>
                                      </p:cBhvr>
                                    </p:animEffect>
                                  </p:childTnLst>
                                </p:cTn>
                              </p:par>
                              <p:par>
                                <p:cTn id="56" presetID="9" presetClass="entr" presetSubtype="0" fill="hold" nodeType="withEffect">
                                  <p:stCondLst>
                                    <p:cond delay="0"/>
                                  </p:stCondLst>
                                  <p:childTnLst>
                                    <p:set>
                                      <p:cBhvr>
                                        <p:cTn id="57" dur="1" fill="hold">
                                          <p:stCondLst>
                                            <p:cond delay="0"/>
                                          </p:stCondLst>
                                        </p:cTn>
                                        <p:tgtEl>
                                          <p:spTgt spid="212"/>
                                        </p:tgtEl>
                                        <p:attrNameLst>
                                          <p:attrName>style.visibility</p:attrName>
                                        </p:attrNameLst>
                                      </p:cBhvr>
                                      <p:to>
                                        <p:strVal val="visible"/>
                                      </p:to>
                                    </p:set>
                                    <p:animEffect transition="in" filter="dissolve">
                                      <p:cBhvr>
                                        <p:cTn id="58" dur="500"/>
                                        <p:tgtEl>
                                          <p:spTgt spid="212"/>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18"/>
                                        </p:tgtEl>
                                        <p:attrNameLst>
                                          <p:attrName>style.visibility</p:attrName>
                                        </p:attrNameLst>
                                      </p:cBhvr>
                                      <p:to>
                                        <p:strVal val="visible"/>
                                      </p:to>
                                    </p:set>
                                    <p:animEffect transition="in" filter="dissolve">
                                      <p:cBhvr>
                                        <p:cTn id="63" dur="500"/>
                                        <p:tgtEl>
                                          <p:spTgt spid="218"/>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19"/>
                                        </p:tgtEl>
                                        <p:attrNameLst>
                                          <p:attrName>style.visibility</p:attrName>
                                        </p:attrNameLst>
                                      </p:cBhvr>
                                      <p:to>
                                        <p:strVal val="visible"/>
                                      </p:to>
                                    </p:set>
                                    <p:animEffect transition="in" filter="dissolve">
                                      <p:cBhvr>
                                        <p:cTn id="68" dur="500"/>
                                        <p:tgtEl>
                                          <p:spTgt spid="219"/>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20"/>
                                        </p:tgtEl>
                                        <p:attrNameLst>
                                          <p:attrName>style.visibility</p:attrName>
                                        </p:attrNameLst>
                                      </p:cBhvr>
                                      <p:to>
                                        <p:strVal val="visible"/>
                                      </p:to>
                                    </p:set>
                                    <p:animEffect transition="in" filter="dissolve">
                                      <p:cBhvr>
                                        <p:cTn id="73" dur="500"/>
                                        <p:tgtEl>
                                          <p:spTgt spid="22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211"/>
                                        </p:tgtEl>
                                        <p:attrNameLst>
                                          <p:attrName>style.visibility</p:attrName>
                                        </p:attrNameLst>
                                      </p:cBhvr>
                                      <p:to>
                                        <p:strVal val="visible"/>
                                      </p:to>
                                    </p:set>
                                    <p:animEffect transition="in" filter="wipe(up)">
                                      <p:cBhvr>
                                        <p:cTn id="78" dur="2000"/>
                                        <p:tgtEl>
                                          <p:spTgt spid="211"/>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221"/>
                                        </p:tgtEl>
                                        <p:attrNameLst>
                                          <p:attrName>style.visibility</p:attrName>
                                        </p:attrNameLst>
                                      </p:cBhvr>
                                      <p:to>
                                        <p:strVal val="visible"/>
                                      </p:to>
                                    </p:set>
                                    <p:animEffect transition="in" filter="dissolve">
                                      <p:cBhvr>
                                        <p:cTn id="83" dur="500"/>
                                        <p:tgtEl>
                                          <p:spTgt spid="221"/>
                                        </p:tgtEl>
                                      </p:cBhvr>
                                    </p:animEffect>
                                  </p:childTnLst>
                                </p:cTn>
                              </p:par>
                              <p:par>
                                <p:cTn id="84" presetID="9" presetClass="entr" presetSubtype="0" fill="hold" nodeType="withEffect">
                                  <p:stCondLst>
                                    <p:cond delay="0"/>
                                  </p:stCondLst>
                                  <p:childTnLst>
                                    <p:set>
                                      <p:cBhvr>
                                        <p:cTn id="85" dur="1" fill="hold">
                                          <p:stCondLst>
                                            <p:cond delay="0"/>
                                          </p:stCondLst>
                                        </p:cTn>
                                        <p:tgtEl>
                                          <p:spTgt spid="227"/>
                                        </p:tgtEl>
                                        <p:attrNameLst>
                                          <p:attrName>style.visibility</p:attrName>
                                        </p:attrNameLst>
                                      </p:cBhvr>
                                      <p:to>
                                        <p:strVal val="visible"/>
                                      </p:to>
                                    </p:set>
                                    <p:animEffect transition="in" filter="dissolve">
                                      <p:cBhvr>
                                        <p:cTn id="86" dur="500"/>
                                        <p:tgtEl>
                                          <p:spTgt spid="227"/>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233"/>
                                        </p:tgtEl>
                                        <p:attrNameLst>
                                          <p:attrName>style.visibility</p:attrName>
                                        </p:attrNameLst>
                                      </p:cBhvr>
                                      <p:to>
                                        <p:strVal val="visible"/>
                                      </p:to>
                                    </p:set>
                                    <p:animEffect transition="in" filter="dissolve">
                                      <p:cBhvr>
                                        <p:cTn id="91" dur="500"/>
                                        <p:tgtEl>
                                          <p:spTgt spid="233"/>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34"/>
                                        </p:tgtEl>
                                        <p:attrNameLst>
                                          <p:attrName>style.visibility</p:attrName>
                                        </p:attrNameLst>
                                      </p:cBhvr>
                                      <p:to>
                                        <p:strVal val="visible"/>
                                      </p:to>
                                    </p:set>
                                    <p:animEffect transition="in" filter="dissolve">
                                      <p:cBhvr>
                                        <p:cTn id="96" dur="500"/>
                                        <p:tgtEl>
                                          <p:spTgt spid="234"/>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235"/>
                                        </p:tgtEl>
                                        <p:attrNameLst>
                                          <p:attrName>style.visibility</p:attrName>
                                        </p:attrNameLst>
                                      </p:cBhvr>
                                      <p:to>
                                        <p:strVal val="visible"/>
                                      </p:to>
                                    </p:set>
                                    <p:animEffect transition="in" filter="dissolve">
                                      <p:cBhvr>
                                        <p:cTn id="101" dur="500"/>
                                        <p:tgtEl>
                                          <p:spTgt spid="23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226"/>
                                        </p:tgtEl>
                                        <p:attrNameLst>
                                          <p:attrName>style.visibility</p:attrName>
                                        </p:attrNameLst>
                                      </p:cBhvr>
                                      <p:to>
                                        <p:strVal val="visible"/>
                                      </p:to>
                                    </p:set>
                                    <p:animEffect transition="in" filter="wipe(up)">
                                      <p:cBhvr>
                                        <p:cTn id="106" dur="2000"/>
                                        <p:tgtEl>
                                          <p:spTgt spid="226"/>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236"/>
                                        </p:tgtEl>
                                        <p:attrNameLst>
                                          <p:attrName>style.visibility</p:attrName>
                                        </p:attrNameLst>
                                      </p:cBhvr>
                                      <p:to>
                                        <p:strVal val="visible"/>
                                      </p:to>
                                    </p:set>
                                    <p:animEffect transition="in" filter="dissolve">
                                      <p:cBhvr>
                                        <p:cTn id="111" dur="500"/>
                                        <p:tgtEl>
                                          <p:spTgt spid="236"/>
                                        </p:tgtEl>
                                      </p:cBhvr>
                                    </p:animEffect>
                                  </p:childTnLst>
                                </p:cTn>
                              </p:par>
                              <p:par>
                                <p:cTn id="112" presetID="9" presetClass="entr" presetSubtype="0" fill="hold" nodeType="withEffect">
                                  <p:stCondLst>
                                    <p:cond delay="0"/>
                                  </p:stCondLst>
                                  <p:childTnLst>
                                    <p:set>
                                      <p:cBhvr>
                                        <p:cTn id="113" dur="1" fill="hold">
                                          <p:stCondLst>
                                            <p:cond delay="0"/>
                                          </p:stCondLst>
                                        </p:cTn>
                                        <p:tgtEl>
                                          <p:spTgt spid="242"/>
                                        </p:tgtEl>
                                        <p:attrNameLst>
                                          <p:attrName>style.visibility</p:attrName>
                                        </p:attrNameLst>
                                      </p:cBhvr>
                                      <p:to>
                                        <p:strVal val="visible"/>
                                      </p:to>
                                    </p:set>
                                    <p:animEffect transition="in" filter="dissolve">
                                      <p:cBhvr>
                                        <p:cTn id="114" dur="500"/>
                                        <p:tgtEl>
                                          <p:spTgt spid="242"/>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248"/>
                                        </p:tgtEl>
                                        <p:attrNameLst>
                                          <p:attrName>style.visibility</p:attrName>
                                        </p:attrNameLst>
                                      </p:cBhvr>
                                      <p:to>
                                        <p:strVal val="visible"/>
                                      </p:to>
                                    </p:set>
                                    <p:animEffect transition="in" filter="dissolve">
                                      <p:cBhvr>
                                        <p:cTn id="119" dur="500"/>
                                        <p:tgtEl>
                                          <p:spTgt spid="248"/>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249"/>
                                        </p:tgtEl>
                                        <p:attrNameLst>
                                          <p:attrName>style.visibility</p:attrName>
                                        </p:attrNameLst>
                                      </p:cBhvr>
                                      <p:to>
                                        <p:strVal val="visible"/>
                                      </p:to>
                                    </p:set>
                                    <p:animEffect transition="in" filter="dissolve">
                                      <p:cBhvr>
                                        <p:cTn id="124" dur="500"/>
                                        <p:tgtEl>
                                          <p:spTgt spid="249"/>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250"/>
                                        </p:tgtEl>
                                        <p:attrNameLst>
                                          <p:attrName>style.visibility</p:attrName>
                                        </p:attrNameLst>
                                      </p:cBhvr>
                                      <p:to>
                                        <p:strVal val="visible"/>
                                      </p:to>
                                    </p:set>
                                    <p:animEffect transition="in" filter="dissolve">
                                      <p:cBhvr>
                                        <p:cTn id="129" dur="500"/>
                                        <p:tgtEl>
                                          <p:spTgt spid="25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241"/>
                                        </p:tgtEl>
                                        <p:attrNameLst>
                                          <p:attrName>style.visibility</p:attrName>
                                        </p:attrNameLst>
                                      </p:cBhvr>
                                      <p:to>
                                        <p:strVal val="visible"/>
                                      </p:to>
                                    </p:set>
                                    <p:animEffect transition="in" filter="wipe(up)">
                                      <p:cBhvr>
                                        <p:cTn id="134" dur="2000"/>
                                        <p:tgtEl>
                                          <p:spTgt spid="241"/>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251"/>
                                        </p:tgtEl>
                                        <p:attrNameLst>
                                          <p:attrName>style.visibility</p:attrName>
                                        </p:attrNameLst>
                                      </p:cBhvr>
                                      <p:to>
                                        <p:strVal val="visible"/>
                                      </p:to>
                                    </p:set>
                                    <p:animEffect transition="in" filter="dissolve">
                                      <p:cBhvr>
                                        <p:cTn id="139"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9" grpId="0"/>
      <p:bldP spid="70" grpId="0"/>
      <p:bldP spid="71" grpId="0"/>
      <p:bldP spid="72" grpId="0"/>
      <p:bldP spid="73" grpId="0"/>
      <p:bldP spid="211" grpId="0"/>
      <p:bldP spid="218" grpId="0"/>
      <p:bldP spid="219" grpId="0"/>
      <p:bldP spid="220" grpId="0"/>
      <p:bldP spid="221" grpId="0"/>
      <p:bldP spid="226" grpId="0"/>
      <p:bldP spid="233" grpId="0"/>
      <p:bldP spid="234" grpId="0"/>
      <p:bldP spid="235" grpId="0"/>
      <p:bldP spid="236" grpId="0"/>
      <p:bldP spid="241" grpId="0"/>
      <p:bldP spid="248" grpId="0"/>
      <p:bldP spid="249" grpId="0"/>
      <p:bldP spid="250" grpId="0"/>
      <p:bldP spid="2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 </a:t>
            </a:r>
            <a:r>
              <a:rPr lang="en-US" sz="2800" dirty="0"/>
              <a:t>(review, see section 3.3)</a:t>
            </a:r>
            <a:endParaRPr lang="en-US" sz="4400" dirty="0"/>
          </a:p>
        </p:txBody>
      </p:sp>
      <p:sp>
        <p:nvSpPr>
          <p:cNvPr id="27" name="Rectangle 3">
            <a:extLst>
              <a:ext uri="{FF2B5EF4-FFF2-40B4-BE49-F238E27FC236}">
                <a16:creationId xmlns:a16="http://schemas.microsoft.com/office/drawing/2014/main" id="{31698387-9861-714A-B5A0-B2C8BE36CD3A}"/>
              </a:ext>
            </a:extLst>
          </p:cNvPr>
          <p:cNvSpPr txBox="1">
            <a:spLocks noChangeArrowheads="1"/>
          </p:cNvSpPr>
          <p:nvPr/>
        </p:nvSpPr>
        <p:spPr>
          <a:xfrm>
            <a:off x="990599" y="2218943"/>
            <a:ext cx="4662055" cy="4735310"/>
          </a:xfrm>
          <a:prstGeom prst="rect">
            <a:avLst/>
          </a:prstGeom>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sender</a:t>
            </a: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treat contents of UDP segment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(including UDP header fields and IP addresses)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as sequence of </a:t>
            </a:r>
            <a:r>
              <a:rPr lang="en-US" altLang="en-US" dirty="0">
                <a:solidFill>
                  <a:prstClr val="black"/>
                </a:solidFill>
                <a:latin typeface="Calibri" panose="020F0502020204030204"/>
                <a:ea typeface="ＭＳ Ｐゴシック" panose="020B0600070205080204" pitchFamily="34" charset="-128"/>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-bit integers, where N may be 4, 8, 16…</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checksum: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addition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(one’</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complement sum)</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of the sequence of integers</a:t>
            </a:r>
          </a:p>
          <a:p>
            <a:pPr lvl="1" indent="-222250">
              <a:lnSpc>
                <a:spcPct val="80000"/>
              </a:lnSpc>
              <a:spcBef>
                <a:spcPts val="1000"/>
              </a:spcBef>
              <a:buClr>
                <a:srgbClr val="0000A3"/>
              </a:buClr>
              <a:buFont typeface="Wingdings" pitchFamily="2" charset="2"/>
              <a:buChar char="§"/>
              <a:defRPr/>
            </a:pPr>
            <a:r>
              <a:rPr lang="en-GB" b="0" i="0" dirty="0">
                <a:solidFill>
                  <a:srgbClr val="000000"/>
                </a:solidFill>
                <a:effectLst/>
                <a:latin typeface="fff"/>
              </a:rPr>
              <a:t>One’s complement sum is defined as sum modulo 2</a:t>
            </a:r>
            <a:r>
              <a:rPr lang="en-GB" b="0" i="0" baseline="30000" dirty="0">
                <a:solidFill>
                  <a:srgbClr val="000000"/>
                </a:solidFill>
                <a:effectLst/>
                <a:latin typeface="fff"/>
              </a:rPr>
              <a:t>N</a:t>
            </a:r>
            <a:r>
              <a:rPr lang="en-GB" b="0" i="0" dirty="0">
                <a:solidFill>
                  <a:srgbClr val="000000"/>
                </a:solidFill>
                <a:effectLst/>
                <a:latin typeface="fff"/>
              </a:rPr>
              <a:t>, and adding any overflow of high order bits back into low-order bits, then taking one’s complement (invert all bits)</a:t>
            </a:r>
            <a:endParaRPr kumimoji="0" lang="en-US" altLang="ja-JP"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checksum value put into UDP checksum field</a:t>
            </a: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Char char="§"/>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8" name="Rectangle 4">
            <a:extLst>
              <a:ext uri="{FF2B5EF4-FFF2-40B4-BE49-F238E27FC236}">
                <a16:creationId xmlns:a16="http://schemas.microsoft.com/office/drawing/2014/main" id="{673A6B1C-AEDF-5947-AFDF-9232983233A4}"/>
              </a:ext>
            </a:extLst>
          </p:cNvPr>
          <p:cNvSpPr txBox="1">
            <a:spLocks noChangeArrowheads="1"/>
          </p:cNvSpPr>
          <p:nvPr/>
        </p:nvSpPr>
        <p:spPr>
          <a:xfrm>
            <a:off x="5767820" y="2132890"/>
            <a:ext cx="5728855" cy="408247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receiver</a:t>
            </a:r>
            <a:r>
              <a:rPr kumimoji="0" lang="en-US" altLang="en-US" sz="35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compute checksum of received segment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 if computed checksum equals checksum field value: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not equal - error detected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equal - no error detected. (</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But maybe errors nonetheless</a:t>
            </a:r>
            <a:r>
              <a:rPr lang="en-US" altLang="en-US" i="1" dirty="0">
                <a:solidFill>
                  <a:prstClr val="black"/>
                </a:solidFill>
                <a:latin typeface="Calibri" panose="020F0502020204030204"/>
                <a:ea typeface="ＭＳ Ｐゴシック" panose="020B0600070205080204" pitchFamily="34" charset="-128"/>
              </a:rPr>
              <a:t>)</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9" name="Rectangle 5">
            <a:extLst>
              <a:ext uri="{FF2B5EF4-FFF2-40B4-BE49-F238E27FC236}">
                <a16:creationId xmlns:a16="http://schemas.microsoft.com/office/drawing/2014/main" id="{F6F1E6ED-F1FB-7542-8156-6A1C186D48CB}"/>
              </a:ext>
            </a:extLst>
          </p:cNvPr>
          <p:cNvSpPr>
            <a:spLocks noChangeArrowheads="1"/>
          </p:cNvSpPr>
          <p:nvPr/>
        </p:nvSpPr>
        <p:spPr bwMode="auto">
          <a:xfrm>
            <a:off x="798690" y="1371219"/>
            <a:ext cx="11100624" cy="84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Goal</a:t>
            </a: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detect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errors (</a:t>
            </a:r>
            <a:r>
              <a:rPr kumimoji="0" lang="en-US" altLang="ja-JP"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i.e.,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flipped bits) in transmitted segment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6" name="Slide Number Placeholder 5">
            <a:extLst>
              <a:ext uri="{FF2B5EF4-FFF2-40B4-BE49-F238E27FC236}">
                <a16:creationId xmlns:a16="http://schemas.microsoft.com/office/drawing/2014/main" id="{8DA99A3E-8280-22D2-60CD-30437B0E98DF}"/>
              </a:ext>
            </a:extLst>
          </p:cNvPr>
          <p:cNvSpPr>
            <a:spLocks noGrp="1"/>
          </p:cNvSpPr>
          <p:nvPr>
            <p:ph type="sldNum" sz="quarter" idx="4"/>
          </p:nvPr>
        </p:nvSpPr>
        <p:spPr/>
        <p:txBody>
          <a:bodyPr/>
          <a:lstStyle/>
          <a:p>
            <a:r>
              <a:rPr lang="en-US" dirty="0"/>
              <a:t>Link Layer </a:t>
            </a:r>
            <a:fld id="{C4204591-24BD-A542-B9D5-F8D8A88D2FEE}" type="slidenum">
              <a:rPr lang="en-US" smtClean="0"/>
              <a:pPr/>
              <a:t>16</a:t>
            </a:fld>
            <a:endParaRPr lang="en-US" dirty="0"/>
          </a:p>
        </p:txBody>
      </p:sp>
      <p:sp>
        <p:nvSpPr>
          <p:cNvPr id="3" name="TextBox 2">
            <a:extLst>
              <a:ext uri="{FF2B5EF4-FFF2-40B4-BE49-F238E27FC236}">
                <a16:creationId xmlns:a16="http://schemas.microsoft.com/office/drawing/2014/main" id="{71CD8DD2-0565-6570-0DD2-F8FDF7C06A13}"/>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3310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 an example</a:t>
            </a:r>
          </a:p>
        </p:txBody>
      </p:sp>
      <p:sp>
        <p:nvSpPr>
          <p:cNvPr id="7" name="Rectangle 3">
            <a:extLst>
              <a:ext uri="{FF2B5EF4-FFF2-40B4-BE49-F238E27FC236}">
                <a16:creationId xmlns:a16="http://schemas.microsoft.com/office/drawing/2014/main" id="{7C7658E3-6D58-8445-A9E1-703A91A67575}"/>
              </a:ext>
            </a:extLst>
          </p:cNvPr>
          <p:cNvSpPr txBox="1">
            <a:spLocks noChangeArrowheads="1"/>
          </p:cNvSpPr>
          <p:nvPr/>
        </p:nvSpPr>
        <p:spPr>
          <a:xfrm>
            <a:off x="292685" y="898202"/>
            <a:ext cx="11268118" cy="2743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30000"/>
              </a:lnSpc>
              <a:spcBef>
                <a:spcPts val="1000"/>
              </a:spcBef>
              <a:spcAft>
                <a:spcPts val="0"/>
              </a:spcAft>
              <a:buClr>
                <a:srgbClr val="0000A3"/>
              </a:buClr>
              <a:buSzTx/>
              <a:buFont typeface="Wingdings"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One’s complement sum for 16-bit integers is defined as sum modulo 2</a:t>
            </a:r>
            <a:r>
              <a:rPr kumimoji="0" lang="en-GB" sz="2400" b="0" i="0" u="none" strike="noStrike" kern="1200" cap="none" spc="0" normalizeH="0" baseline="30000" noProof="0" dirty="0">
                <a:ln>
                  <a:noFill/>
                </a:ln>
                <a:solidFill>
                  <a:prstClr val="black"/>
                </a:solidFill>
                <a:effectLst/>
                <a:uLnTx/>
                <a:uFillTx/>
                <a:latin typeface="Calibri" panose="020F0502020204030204"/>
                <a:ea typeface="+mn-ea"/>
                <a:cs typeface="+mn-cs"/>
              </a:rPr>
              <a:t>N</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N=16, and adding any overflow of high order bits back into low-order bits, then taking one’s complement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Line 5">
            <a:extLst>
              <a:ext uri="{FF2B5EF4-FFF2-40B4-BE49-F238E27FC236}">
                <a16:creationId xmlns:a16="http://schemas.microsoft.com/office/drawing/2014/main" id="{763B3A78-1E2C-5A4B-AA3C-267B38DDCC5E}"/>
              </a:ext>
            </a:extLst>
          </p:cNvPr>
          <p:cNvSpPr>
            <a:spLocks noChangeShapeType="1"/>
          </p:cNvSpPr>
          <p:nvPr/>
        </p:nvSpPr>
        <p:spPr bwMode="auto">
          <a:xfrm flipH="1">
            <a:off x="2466391" y="3069774"/>
            <a:ext cx="6477000" cy="0"/>
          </a:xfrm>
          <a:prstGeom prst="line">
            <a:avLst/>
          </a:prstGeom>
          <a:noFill/>
          <a:ln w="12700">
            <a:solidFill>
              <a:schemeClr val="tx1"/>
            </a:solidFill>
            <a:round/>
            <a:headEnd type="none" w="sm"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2" name="Text Box 8">
            <a:extLst>
              <a:ext uri="{FF2B5EF4-FFF2-40B4-BE49-F238E27FC236}">
                <a16:creationId xmlns:a16="http://schemas.microsoft.com/office/drawing/2014/main" id="{5EB760DD-5067-0241-ACCB-6E4282E949DB}"/>
              </a:ext>
            </a:extLst>
          </p:cNvPr>
          <p:cNvSpPr txBox="1">
            <a:spLocks noChangeArrowheads="1"/>
          </p:cNvSpPr>
          <p:nvPr/>
        </p:nvSpPr>
        <p:spPr bwMode="auto">
          <a:xfrm>
            <a:off x="1777296" y="3862762"/>
            <a:ext cx="636587"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sum</a:t>
            </a:r>
          </a:p>
        </p:txBody>
      </p:sp>
      <p:sp>
        <p:nvSpPr>
          <p:cNvPr id="13" name="Text Box 9">
            <a:extLst>
              <a:ext uri="{FF2B5EF4-FFF2-40B4-BE49-F238E27FC236}">
                <a16:creationId xmlns:a16="http://schemas.microsoft.com/office/drawing/2014/main" id="{D58D347C-3618-AD46-999E-771E7BB4EFFB}"/>
              </a:ext>
            </a:extLst>
          </p:cNvPr>
          <p:cNvSpPr txBox="1">
            <a:spLocks noChangeArrowheads="1"/>
          </p:cNvSpPr>
          <p:nvPr/>
        </p:nvSpPr>
        <p:spPr bwMode="auto">
          <a:xfrm>
            <a:off x="1192843" y="4300504"/>
            <a:ext cx="1221040"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checksum</a:t>
            </a:r>
          </a:p>
        </p:txBody>
      </p:sp>
      <p:sp>
        <p:nvSpPr>
          <p:cNvPr id="16" name="Text Box 15">
            <a:extLst>
              <a:ext uri="{FF2B5EF4-FFF2-40B4-BE49-F238E27FC236}">
                <a16:creationId xmlns:a16="http://schemas.microsoft.com/office/drawing/2014/main" id="{228BD91C-645B-7B49-B807-EF571877C7E5}"/>
              </a:ext>
            </a:extLst>
          </p:cNvPr>
          <p:cNvSpPr txBox="1">
            <a:spLocks noChangeArrowheads="1"/>
          </p:cNvSpPr>
          <p:nvPr/>
        </p:nvSpPr>
        <p:spPr bwMode="auto">
          <a:xfrm>
            <a:off x="798690" y="5071610"/>
            <a:ext cx="10367961" cy="1079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Note:</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when adding numbers, a carryout from the most significant bit needs to be added to the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7" name="TextBox 1">
            <a:extLst>
              <a:ext uri="{FF2B5EF4-FFF2-40B4-BE49-F238E27FC236}">
                <a16:creationId xmlns:a16="http://schemas.microsoft.com/office/drawing/2014/main" id="{898A9607-38BF-9544-B70F-067CC64A39AE}"/>
              </a:ext>
            </a:extLst>
          </p:cNvPr>
          <p:cNvSpPr txBox="1">
            <a:spLocks noChangeArrowheads="1"/>
          </p:cNvSpPr>
          <p:nvPr/>
        </p:nvSpPr>
        <p:spPr bwMode="auto">
          <a:xfrm>
            <a:off x="850466" y="6260898"/>
            <a:ext cx="98572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Check out the online interactive exercises for more examples: h</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ttp://gaia.cs.umass.edu/kurose_ross/interactive/</a:t>
            </a:r>
          </a:p>
        </p:txBody>
      </p:sp>
      <p:sp>
        <p:nvSpPr>
          <p:cNvPr id="4" name="TextBox 3">
            <a:extLst>
              <a:ext uri="{FF2B5EF4-FFF2-40B4-BE49-F238E27FC236}">
                <a16:creationId xmlns:a16="http://schemas.microsoft.com/office/drawing/2014/main" id="{55CFACF2-9C75-D845-963C-B6B5F2FFE843}"/>
              </a:ext>
            </a:extLst>
          </p:cNvPr>
          <p:cNvSpPr txBox="1"/>
          <p:nvPr/>
        </p:nvSpPr>
        <p:spPr>
          <a:xfrm>
            <a:off x="2863959" y="2205031"/>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1 1 1 0 0 1 1 0 0 1 1 0 0 1 1 0</a:t>
            </a:r>
          </a:p>
        </p:txBody>
      </p:sp>
      <p:sp>
        <p:nvSpPr>
          <p:cNvPr id="19" name="TextBox 18">
            <a:extLst>
              <a:ext uri="{FF2B5EF4-FFF2-40B4-BE49-F238E27FC236}">
                <a16:creationId xmlns:a16="http://schemas.microsoft.com/office/drawing/2014/main" id="{A0134F71-DAF2-4A4A-8007-D61D5E84A131}"/>
              </a:ext>
            </a:extLst>
          </p:cNvPr>
          <p:cNvSpPr txBox="1"/>
          <p:nvPr/>
        </p:nvSpPr>
        <p:spPr>
          <a:xfrm>
            <a:off x="2868710" y="2580910"/>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1 1 0 1 0 1 0 1 0 1 0 1 0 1 0 1</a:t>
            </a:r>
          </a:p>
        </p:txBody>
      </p:sp>
      <p:sp>
        <p:nvSpPr>
          <p:cNvPr id="20" name="TextBox 19">
            <a:extLst>
              <a:ext uri="{FF2B5EF4-FFF2-40B4-BE49-F238E27FC236}">
                <a16:creationId xmlns:a16="http://schemas.microsoft.com/office/drawing/2014/main" id="{890C7D96-F575-4046-84E4-2FDF9898E9B2}"/>
              </a:ext>
            </a:extLst>
          </p:cNvPr>
          <p:cNvSpPr txBox="1"/>
          <p:nvPr/>
        </p:nvSpPr>
        <p:spPr>
          <a:xfrm>
            <a:off x="2501968" y="3194702"/>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1 1 0 1 1 1 0 1 1 1 0 1 1 1 0 1 1</a:t>
            </a:r>
          </a:p>
        </p:txBody>
      </p:sp>
      <p:sp>
        <p:nvSpPr>
          <p:cNvPr id="10" name="Oval 6">
            <a:extLst>
              <a:ext uri="{FF2B5EF4-FFF2-40B4-BE49-F238E27FC236}">
                <a16:creationId xmlns:a16="http://schemas.microsoft.com/office/drawing/2014/main" id="{23B7D25F-DD2D-6943-A612-1B140865E470}"/>
              </a:ext>
            </a:extLst>
          </p:cNvPr>
          <p:cNvSpPr>
            <a:spLocks noChangeArrowheads="1"/>
          </p:cNvSpPr>
          <p:nvPr/>
        </p:nvSpPr>
        <p:spPr bwMode="auto">
          <a:xfrm>
            <a:off x="2516833" y="3264149"/>
            <a:ext cx="304800" cy="304800"/>
          </a:xfrm>
          <a:prstGeom prst="ellipse">
            <a:avLst/>
          </a:prstGeom>
          <a:noFill/>
          <a:ln w="9525">
            <a:solidFill>
              <a:srgbClr val="FF0000"/>
            </a:solidFill>
            <a:round/>
            <a:headEnd type="none" w="sm" len="me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1" name="Text Box 7">
            <a:extLst>
              <a:ext uri="{FF2B5EF4-FFF2-40B4-BE49-F238E27FC236}">
                <a16:creationId xmlns:a16="http://schemas.microsoft.com/office/drawing/2014/main" id="{02C19D06-A871-3D4E-A141-88A98E4A3180}"/>
              </a:ext>
            </a:extLst>
          </p:cNvPr>
          <p:cNvSpPr txBox="1">
            <a:spLocks noChangeArrowheads="1"/>
          </p:cNvSpPr>
          <p:nvPr/>
        </p:nvSpPr>
        <p:spPr bwMode="auto">
          <a:xfrm>
            <a:off x="916633" y="3201536"/>
            <a:ext cx="1457707"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wraparound</a:t>
            </a:r>
          </a:p>
        </p:txBody>
      </p:sp>
      <p:sp>
        <p:nvSpPr>
          <p:cNvPr id="14" name="Line 10">
            <a:extLst>
              <a:ext uri="{FF2B5EF4-FFF2-40B4-BE49-F238E27FC236}">
                <a16:creationId xmlns:a16="http://schemas.microsoft.com/office/drawing/2014/main" id="{D9BAD80C-425E-F145-9700-2D18230226CD}"/>
              </a:ext>
            </a:extLst>
          </p:cNvPr>
          <p:cNvSpPr>
            <a:spLocks noChangeShapeType="1"/>
          </p:cNvSpPr>
          <p:nvPr/>
        </p:nvSpPr>
        <p:spPr bwMode="auto">
          <a:xfrm flipH="1">
            <a:off x="2440633" y="3788911"/>
            <a:ext cx="6477000" cy="0"/>
          </a:xfrm>
          <a:prstGeom prst="line">
            <a:avLst/>
          </a:prstGeom>
          <a:noFill/>
          <a:ln w="12700">
            <a:solidFill>
              <a:schemeClr val="tx1"/>
            </a:solidFill>
            <a:round/>
            <a:headEnd type="none" w="sm"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5" name="Freeform 11">
            <a:extLst>
              <a:ext uri="{FF2B5EF4-FFF2-40B4-BE49-F238E27FC236}">
                <a16:creationId xmlns:a16="http://schemas.microsoft.com/office/drawing/2014/main" id="{5AD71209-A9E2-794D-88A1-4B84AF2607D1}"/>
              </a:ext>
            </a:extLst>
          </p:cNvPr>
          <p:cNvSpPr>
            <a:spLocks/>
          </p:cNvSpPr>
          <p:nvPr/>
        </p:nvSpPr>
        <p:spPr bwMode="auto">
          <a:xfrm>
            <a:off x="2669233" y="3576532"/>
            <a:ext cx="5795540" cy="95077"/>
          </a:xfrm>
          <a:custGeom>
            <a:avLst/>
            <a:gdLst>
              <a:gd name="T0" fmla="*/ 0 w 3788"/>
              <a:gd name="T1" fmla="*/ 0 h 58"/>
              <a:gd name="T2" fmla="*/ 0 w 3788"/>
              <a:gd name="T3" fmla="*/ 2147483647 h 58"/>
              <a:gd name="T4" fmla="*/ 2147483647 w 3788"/>
              <a:gd name="T5" fmla="*/ 2147483647 h 58"/>
              <a:gd name="T6" fmla="*/ 0 60000 65536"/>
              <a:gd name="T7" fmla="*/ 0 60000 65536"/>
              <a:gd name="T8" fmla="*/ 0 60000 65536"/>
            </a:gdLst>
            <a:ahLst/>
            <a:cxnLst>
              <a:cxn ang="T6">
                <a:pos x="T0" y="T1"/>
              </a:cxn>
              <a:cxn ang="T7">
                <a:pos x="T2" y="T3"/>
              </a:cxn>
              <a:cxn ang="T8">
                <a:pos x="T4" y="T5"/>
              </a:cxn>
            </a:cxnLst>
            <a:rect l="0" t="0" r="r" b="b"/>
            <a:pathLst>
              <a:path w="3788" h="58">
                <a:moveTo>
                  <a:pt x="0" y="0"/>
                </a:moveTo>
                <a:lnTo>
                  <a:pt x="0" y="58"/>
                </a:lnTo>
                <a:lnTo>
                  <a:pt x="3788" y="58"/>
                </a:lnTo>
              </a:path>
            </a:pathLst>
          </a:custGeom>
          <a:noFill/>
          <a:ln w="9525" cap="flat" cmpd="sng">
            <a:solidFill>
              <a:srgbClr val="FF0000"/>
            </a:solidFill>
            <a:prstDash val="solid"/>
            <a:round/>
            <a:headEnd type="none" w="sm"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9994788-E9D3-5D40-89C2-5666242ECA9E}"/>
              </a:ext>
            </a:extLst>
          </p:cNvPr>
          <p:cNvSpPr txBox="1"/>
          <p:nvPr/>
        </p:nvSpPr>
        <p:spPr>
          <a:xfrm>
            <a:off x="2475478" y="3863610"/>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1 0 1 1 1 0 1 1 1 0 1 1 1 1 0 0</a:t>
            </a:r>
          </a:p>
        </p:txBody>
      </p:sp>
      <p:sp>
        <p:nvSpPr>
          <p:cNvPr id="22" name="TextBox 21">
            <a:extLst>
              <a:ext uri="{FF2B5EF4-FFF2-40B4-BE49-F238E27FC236}">
                <a16:creationId xmlns:a16="http://schemas.microsoft.com/office/drawing/2014/main" id="{6DDD65BC-0FF7-354F-9157-61D155DA77EA}"/>
              </a:ext>
            </a:extLst>
          </p:cNvPr>
          <p:cNvSpPr txBox="1"/>
          <p:nvPr/>
        </p:nvSpPr>
        <p:spPr>
          <a:xfrm>
            <a:off x="2505831" y="4287924"/>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0 1 0 0 0 1 0 0 0 1 0 0 0 0 1 1</a:t>
            </a:r>
          </a:p>
        </p:txBody>
      </p:sp>
      <p:sp>
        <p:nvSpPr>
          <p:cNvPr id="18" name="Slide Number Placeholder 2">
            <a:extLst>
              <a:ext uri="{FF2B5EF4-FFF2-40B4-BE49-F238E27FC236}">
                <a16:creationId xmlns:a16="http://schemas.microsoft.com/office/drawing/2014/main" id="{27145B4A-DA47-BA4F-95DB-F98A913F098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17</a:t>
            </a:fld>
            <a:endParaRPr lang="en-US" dirty="0"/>
          </a:p>
        </p:txBody>
      </p:sp>
      <p:sp>
        <p:nvSpPr>
          <p:cNvPr id="3" name="TextBox 2">
            <a:extLst>
              <a:ext uri="{FF2B5EF4-FFF2-40B4-BE49-F238E27FC236}">
                <a16:creationId xmlns:a16="http://schemas.microsoft.com/office/drawing/2014/main" id="{1B41B1FD-D910-4696-3E37-7E004AEFD712}"/>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22797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9" presetClass="entr" presetSubtype="0"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20" grpId="0"/>
      <p:bldP spid="10" grpId="0" animBg="1"/>
      <p:bldP spid="11" grpId="0"/>
      <p:bldP spid="14" grpId="0" animBg="1"/>
      <p:bldP spid="15" grpId="0" animBg="1"/>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 weak protection!</a:t>
            </a:r>
          </a:p>
        </p:txBody>
      </p:sp>
      <p:sp>
        <p:nvSpPr>
          <p:cNvPr id="7" name="Rectangle 3">
            <a:extLst>
              <a:ext uri="{FF2B5EF4-FFF2-40B4-BE49-F238E27FC236}">
                <a16:creationId xmlns:a16="http://schemas.microsoft.com/office/drawing/2014/main" id="{7C7658E3-6D58-8445-A9E1-703A91A67575}"/>
              </a:ext>
            </a:extLst>
          </p:cNvPr>
          <p:cNvSpPr txBox="1">
            <a:spLocks noChangeArrowheads="1"/>
          </p:cNvSpPr>
          <p:nvPr/>
        </p:nvSpPr>
        <p:spPr>
          <a:xfrm>
            <a:off x="1215441" y="1452111"/>
            <a:ext cx="7772400" cy="2743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3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add two 16-bit integers</a:t>
            </a:r>
          </a:p>
        </p:txBody>
      </p:sp>
      <p:sp>
        <p:nvSpPr>
          <p:cNvPr id="9" name="Line 5">
            <a:extLst>
              <a:ext uri="{FF2B5EF4-FFF2-40B4-BE49-F238E27FC236}">
                <a16:creationId xmlns:a16="http://schemas.microsoft.com/office/drawing/2014/main" id="{763B3A78-1E2C-5A4B-AA3C-267B38DDCC5E}"/>
              </a:ext>
            </a:extLst>
          </p:cNvPr>
          <p:cNvSpPr>
            <a:spLocks noChangeShapeType="1"/>
          </p:cNvSpPr>
          <p:nvPr/>
        </p:nvSpPr>
        <p:spPr bwMode="auto">
          <a:xfrm flipH="1">
            <a:off x="2466391" y="3069774"/>
            <a:ext cx="6477000" cy="0"/>
          </a:xfrm>
          <a:prstGeom prst="line">
            <a:avLst/>
          </a:prstGeom>
          <a:noFill/>
          <a:ln w="12700">
            <a:solidFill>
              <a:schemeClr val="tx1"/>
            </a:solidFill>
            <a:round/>
            <a:headEnd type="none" w="sm"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2" name="Text Box 8">
            <a:extLst>
              <a:ext uri="{FF2B5EF4-FFF2-40B4-BE49-F238E27FC236}">
                <a16:creationId xmlns:a16="http://schemas.microsoft.com/office/drawing/2014/main" id="{5EB760DD-5067-0241-ACCB-6E4282E949DB}"/>
              </a:ext>
            </a:extLst>
          </p:cNvPr>
          <p:cNvSpPr txBox="1">
            <a:spLocks noChangeArrowheads="1"/>
          </p:cNvSpPr>
          <p:nvPr/>
        </p:nvSpPr>
        <p:spPr bwMode="auto">
          <a:xfrm>
            <a:off x="1777296" y="3862762"/>
            <a:ext cx="636587"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sum</a:t>
            </a:r>
          </a:p>
        </p:txBody>
      </p:sp>
      <p:sp>
        <p:nvSpPr>
          <p:cNvPr id="13" name="Text Box 9">
            <a:extLst>
              <a:ext uri="{FF2B5EF4-FFF2-40B4-BE49-F238E27FC236}">
                <a16:creationId xmlns:a16="http://schemas.microsoft.com/office/drawing/2014/main" id="{D58D347C-3618-AD46-999E-771E7BB4EFFB}"/>
              </a:ext>
            </a:extLst>
          </p:cNvPr>
          <p:cNvSpPr txBox="1">
            <a:spLocks noChangeArrowheads="1"/>
          </p:cNvSpPr>
          <p:nvPr/>
        </p:nvSpPr>
        <p:spPr bwMode="auto">
          <a:xfrm>
            <a:off x="1192843" y="4300504"/>
            <a:ext cx="1221040"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checksum</a:t>
            </a:r>
          </a:p>
        </p:txBody>
      </p:sp>
      <p:sp>
        <p:nvSpPr>
          <p:cNvPr id="4" name="TextBox 3">
            <a:extLst>
              <a:ext uri="{FF2B5EF4-FFF2-40B4-BE49-F238E27FC236}">
                <a16:creationId xmlns:a16="http://schemas.microsoft.com/office/drawing/2014/main" id="{55CFACF2-9C75-D845-963C-B6B5F2FFE843}"/>
              </a:ext>
            </a:extLst>
          </p:cNvPr>
          <p:cNvSpPr txBox="1"/>
          <p:nvPr/>
        </p:nvSpPr>
        <p:spPr>
          <a:xfrm>
            <a:off x="2863959" y="2205031"/>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1 1 1 0 0 1 1 0 0 1 1 0 0 1 1 0</a:t>
            </a:r>
          </a:p>
        </p:txBody>
      </p:sp>
      <p:sp>
        <p:nvSpPr>
          <p:cNvPr id="19" name="TextBox 18">
            <a:extLst>
              <a:ext uri="{FF2B5EF4-FFF2-40B4-BE49-F238E27FC236}">
                <a16:creationId xmlns:a16="http://schemas.microsoft.com/office/drawing/2014/main" id="{A0134F71-DAF2-4A4A-8007-D61D5E84A131}"/>
              </a:ext>
            </a:extLst>
          </p:cNvPr>
          <p:cNvSpPr txBox="1"/>
          <p:nvPr/>
        </p:nvSpPr>
        <p:spPr>
          <a:xfrm>
            <a:off x="2868710" y="2580910"/>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1 1 0 1 0 1 0 1 0 1 0 1 0 1 0 1</a:t>
            </a:r>
          </a:p>
        </p:txBody>
      </p:sp>
      <p:sp>
        <p:nvSpPr>
          <p:cNvPr id="20" name="TextBox 19">
            <a:extLst>
              <a:ext uri="{FF2B5EF4-FFF2-40B4-BE49-F238E27FC236}">
                <a16:creationId xmlns:a16="http://schemas.microsoft.com/office/drawing/2014/main" id="{890C7D96-F575-4046-84E4-2FDF9898E9B2}"/>
              </a:ext>
            </a:extLst>
          </p:cNvPr>
          <p:cNvSpPr txBox="1"/>
          <p:nvPr/>
        </p:nvSpPr>
        <p:spPr>
          <a:xfrm>
            <a:off x="2501968" y="3194702"/>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1 1 0 1 1 1 0 1 1 1 0 1 1 1 0 1 1</a:t>
            </a:r>
          </a:p>
        </p:txBody>
      </p:sp>
      <p:grpSp>
        <p:nvGrpSpPr>
          <p:cNvPr id="5" name="Group 4">
            <a:extLst>
              <a:ext uri="{FF2B5EF4-FFF2-40B4-BE49-F238E27FC236}">
                <a16:creationId xmlns:a16="http://schemas.microsoft.com/office/drawing/2014/main" id="{5970902B-ACCE-A04E-88F8-76E3A68380F6}"/>
              </a:ext>
            </a:extLst>
          </p:cNvPr>
          <p:cNvGrpSpPr/>
          <p:nvPr/>
        </p:nvGrpSpPr>
        <p:grpSpPr>
          <a:xfrm>
            <a:off x="942391" y="3201536"/>
            <a:ext cx="8001000" cy="1123739"/>
            <a:chOff x="942391" y="3201536"/>
            <a:chExt cx="8001000" cy="1123739"/>
          </a:xfrm>
        </p:grpSpPr>
        <p:sp>
          <p:nvSpPr>
            <p:cNvPr id="10" name="Oval 6">
              <a:extLst>
                <a:ext uri="{FF2B5EF4-FFF2-40B4-BE49-F238E27FC236}">
                  <a16:creationId xmlns:a16="http://schemas.microsoft.com/office/drawing/2014/main" id="{23B7D25F-DD2D-6943-A612-1B140865E470}"/>
                </a:ext>
              </a:extLst>
            </p:cNvPr>
            <p:cNvSpPr>
              <a:spLocks noChangeArrowheads="1"/>
            </p:cNvSpPr>
            <p:nvPr/>
          </p:nvSpPr>
          <p:spPr bwMode="auto">
            <a:xfrm>
              <a:off x="2542591" y="3264149"/>
              <a:ext cx="304800" cy="304800"/>
            </a:xfrm>
            <a:prstGeom prst="ellipse">
              <a:avLst/>
            </a:prstGeom>
            <a:noFill/>
            <a:ln w="9525">
              <a:solidFill>
                <a:srgbClr val="FF0000"/>
              </a:solidFill>
              <a:round/>
              <a:headEnd type="none" w="sm" len="me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1" name="Text Box 7">
              <a:extLst>
                <a:ext uri="{FF2B5EF4-FFF2-40B4-BE49-F238E27FC236}">
                  <a16:creationId xmlns:a16="http://schemas.microsoft.com/office/drawing/2014/main" id="{02C19D06-A871-3D4E-A141-88A98E4A3180}"/>
                </a:ext>
              </a:extLst>
            </p:cNvPr>
            <p:cNvSpPr txBox="1">
              <a:spLocks noChangeArrowheads="1"/>
            </p:cNvSpPr>
            <p:nvPr/>
          </p:nvSpPr>
          <p:spPr bwMode="auto">
            <a:xfrm>
              <a:off x="942391" y="3201536"/>
              <a:ext cx="1457707"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wraparound</a:t>
              </a:r>
            </a:p>
          </p:txBody>
        </p:sp>
        <p:sp>
          <p:nvSpPr>
            <p:cNvPr id="14" name="Line 10">
              <a:extLst>
                <a:ext uri="{FF2B5EF4-FFF2-40B4-BE49-F238E27FC236}">
                  <a16:creationId xmlns:a16="http://schemas.microsoft.com/office/drawing/2014/main" id="{D9BAD80C-425E-F145-9700-2D18230226CD}"/>
                </a:ext>
              </a:extLst>
            </p:cNvPr>
            <p:cNvSpPr>
              <a:spLocks noChangeShapeType="1"/>
            </p:cNvSpPr>
            <p:nvPr/>
          </p:nvSpPr>
          <p:spPr bwMode="auto">
            <a:xfrm flipH="1">
              <a:off x="2466391" y="3788911"/>
              <a:ext cx="6477000" cy="0"/>
            </a:xfrm>
            <a:prstGeom prst="line">
              <a:avLst/>
            </a:prstGeom>
            <a:noFill/>
            <a:ln w="12700">
              <a:solidFill>
                <a:schemeClr val="tx1"/>
              </a:solidFill>
              <a:round/>
              <a:headEnd type="none" w="sm"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5" name="Freeform 11">
              <a:extLst>
                <a:ext uri="{FF2B5EF4-FFF2-40B4-BE49-F238E27FC236}">
                  <a16:creationId xmlns:a16="http://schemas.microsoft.com/office/drawing/2014/main" id="{5AD71209-A9E2-794D-88A1-4B84AF2607D1}"/>
                </a:ext>
              </a:extLst>
            </p:cNvPr>
            <p:cNvSpPr>
              <a:spLocks/>
            </p:cNvSpPr>
            <p:nvPr/>
          </p:nvSpPr>
          <p:spPr bwMode="auto">
            <a:xfrm>
              <a:off x="2694991" y="3576532"/>
              <a:ext cx="5795540" cy="95077"/>
            </a:xfrm>
            <a:custGeom>
              <a:avLst/>
              <a:gdLst>
                <a:gd name="T0" fmla="*/ 0 w 3788"/>
                <a:gd name="T1" fmla="*/ 0 h 58"/>
                <a:gd name="T2" fmla="*/ 0 w 3788"/>
                <a:gd name="T3" fmla="*/ 2147483647 h 58"/>
                <a:gd name="T4" fmla="*/ 2147483647 w 3788"/>
                <a:gd name="T5" fmla="*/ 2147483647 h 58"/>
                <a:gd name="T6" fmla="*/ 0 60000 65536"/>
                <a:gd name="T7" fmla="*/ 0 60000 65536"/>
                <a:gd name="T8" fmla="*/ 0 60000 65536"/>
              </a:gdLst>
              <a:ahLst/>
              <a:cxnLst>
                <a:cxn ang="T6">
                  <a:pos x="T0" y="T1"/>
                </a:cxn>
                <a:cxn ang="T7">
                  <a:pos x="T2" y="T3"/>
                </a:cxn>
                <a:cxn ang="T8">
                  <a:pos x="T4" y="T5"/>
                </a:cxn>
              </a:cxnLst>
              <a:rect l="0" t="0" r="r" b="b"/>
              <a:pathLst>
                <a:path w="3788" h="58">
                  <a:moveTo>
                    <a:pt x="0" y="0"/>
                  </a:moveTo>
                  <a:lnTo>
                    <a:pt x="0" y="58"/>
                  </a:lnTo>
                  <a:lnTo>
                    <a:pt x="3788" y="58"/>
                  </a:lnTo>
                </a:path>
              </a:pathLst>
            </a:custGeom>
            <a:noFill/>
            <a:ln w="9525" cap="flat" cmpd="sng">
              <a:solidFill>
                <a:srgbClr val="FF0000"/>
              </a:solidFill>
              <a:prstDash val="solid"/>
              <a:round/>
              <a:headEnd type="none" w="sm"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9994788-E9D3-5D40-89C2-5666242ECA9E}"/>
                </a:ext>
              </a:extLst>
            </p:cNvPr>
            <p:cNvSpPr txBox="1"/>
            <p:nvPr/>
          </p:nvSpPr>
          <p:spPr>
            <a:xfrm>
              <a:off x="2501236" y="3863610"/>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1 0 1 1 1 0 1 1 1 0 1 1 1 1 0 0</a:t>
              </a:r>
            </a:p>
          </p:txBody>
        </p:sp>
      </p:grpSp>
      <p:sp>
        <p:nvSpPr>
          <p:cNvPr id="22" name="TextBox 21">
            <a:extLst>
              <a:ext uri="{FF2B5EF4-FFF2-40B4-BE49-F238E27FC236}">
                <a16:creationId xmlns:a16="http://schemas.microsoft.com/office/drawing/2014/main" id="{6DDD65BC-0FF7-354F-9157-61D155DA77EA}"/>
              </a:ext>
            </a:extLst>
          </p:cNvPr>
          <p:cNvSpPr txBox="1"/>
          <p:nvPr/>
        </p:nvSpPr>
        <p:spPr>
          <a:xfrm>
            <a:off x="2505831" y="4287924"/>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0 1 0 0 0 1 0 0 0 1 0 0 0 0 1 1</a:t>
            </a:r>
          </a:p>
        </p:txBody>
      </p:sp>
      <p:grpSp>
        <p:nvGrpSpPr>
          <p:cNvPr id="25" name="Group 24">
            <a:extLst>
              <a:ext uri="{FF2B5EF4-FFF2-40B4-BE49-F238E27FC236}">
                <a16:creationId xmlns:a16="http://schemas.microsoft.com/office/drawing/2014/main" id="{68762320-BD6D-C948-B1B7-DB283C97C3F4}"/>
              </a:ext>
            </a:extLst>
          </p:cNvPr>
          <p:cNvGrpSpPr/>
          <p:nvPr/>
        </p:nvGrpSpPr>
        <p:grpSpPr>
          <a:xfrm>
            <a:off x="7895417" y="1927511"/>
            <a:ext cx="2249559" cy="712515"/>
            <a:chOff x="9436187" y="4862446"/>
            <a:chExt cx="2249559" cy="712515"/>
          </a:xfrm>
        </p:grpSpPr>
        <p:sp>
          <p:nvSpPr>
            <p:cNvPr id="6" name="Oval 5">
              <a:extLst>
                <a:ext uri="{FF2B5EF4-FFF2-40B4-BE49-F238E27FC236}">
                  <a16:creationId xmlns:a16="http://schemas.microsoft.com/office/drawing/2014/main" id="{284FB029-4B65-2048-954A-3FF0EC7EB970}"/>
                </a:ext>
              </a:extLst>
            </p:cNvPr>
            <p:cNvSpPr/>
            <p:nvPr/>
          </p:nvSpPr>
          <p:spPr>
            <a:xfrm>
              <a:off x="9436187" y="5113295"/>
              <a:ext cx="802095" cy="4616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8" name="Straight Arrow Connector 17">
              <a:extLst>
                <a:ext uri="{FF2B5EF4-FFF2-40B4-BE49-F238E27FC236}">
                  <a16:creationId xmlns:a16="http://schemas.microsoft.com/office/drawing/2014/main" id="{776E060C-7039-6D4E-922A-B4F2B25FA505}"/>
                </a:ext>
              </a:extLst>
            </p:cNvPr>
            <p:cNvCxnSpPr>
              <a:cxnSpLocks/>
            </p:cNvCxnSpPr>
            <p:nvPr/>
          </p:nvCxnSpPr>
          <p:spPr>
            <a:xfrm flipV="1">
              <a:off x="10238282" y="5111429"/>
              <a:ext cx="546739" cy="2126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EDC7E60-52B8-E24C-AD91-442CF1A81D58}"/>
                </a:ext>
              </a:extLst>
            </p:cNvPr>
            <p:cNvSpPr txBox="1"/>
            <p:nvPr/>
          </p:nvSpPr>
          <p:spPr>
            <a:xfrm>
              <a:off x="10395008" y="4862446"/>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a:t>
              </a:r>
            </a:p>
          </p:txBody>
        </p:sp>
      </p:grpSp>
      <p:grpSp>
        <p:nvGrpSpPr>
          <p:cNvPr id="26" name="Group 25">
            <a:extLst>
              <a:ext uri="{FF2B5EF4-FFF2-40B4-BE49-F238E27FC236}">
                <a16:creationId xmlns:a16="http://schemas.microsoft.com/office/drawing/2014/main" id="{F267688F-D990-804C-9C00-CC1C467BE801}"/>
              </a:ext>
            </a:extLst>
          </p:cNvPr>
          <p:cNvGrpSpPr/>
          <p:nvPr/>
        </p:nvGrpSpPr>
        <p:grpSpPr>
          <a:xfrm>
            <a:off x="7910407" y="2289202"/>
            <a:ext cx="2249559" cy="712515"/>
            <a:chOff x="9436187" y="4862446"/>
            <a:chExt cx="2249559" cy="712515"/>
          </a:xfrm>
        </p:grpSpPr>
        <p:sp>
          <p:nvSpPr>
            <p:cNvPr id="27" name="Oval 26">
              <a:extLst>
                <a:ext uri="{FF2B5EF4-FFF2-40B4-BE49-F238E27FC236}">
                  <a16:creationId xmlns:a16="http://schemas.microsoft.com/office/drawing/2014/main" id="{7C22365B-07EC-4545-B454-E8C0FAD379FA}"/>
                </a:ext>
              </a:extLst>
            </p:cNvPr>
            <p:cNvSpPr/>
            <p:nvPr/>
          </p:nvSpPr>
          <p:spPr>
            <a:xfrm>
              <a:off x="9436187" y="5113295"/>
              <a:ext cx="802095" cy="4616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8" name="Straight Arrow Connector 27">
              <a:extLst>
                <a:ext uri="{FF2B5EF4-FFF2-40B4-BE49-F238E27FC236}">
                  <a16:creationId xmlns:a16="http://schemas.microsoft.com/office/drawing/2014/main" id="{3D4A8702-0D2D-8243-9C39-DC082DD83FD6}"/>
                </a:ext>
              </a:extLst>
            </p:cNvPr>
            <p:cNvCxnSpPr>
              <a:cxnSpLocks/>
            </p:cNvCxnSpPr>
            <p:nvPr/>
          </p:nvCxnSpPr>
          <p:spPr>
            <a:xfrm flipV="1">
              <a:off x="10238282" y="5111429"/>
              <a:ext cx="546739" cy="2126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EE21CCB-6730-9040-AA0C-B91C9765D0AC}"/>
                </a:ext>
              </a:extLst>
            </p:cNvPr>
            <p:cNvSpPr txBox="1"/>
            <p:nvPr/>
          </p:nvSpPr>
          <p:spPr>
            <a:xfrm>
              <a:off x="10395008" y="4862446"/>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a:t>
              </a:r>
            </a:p>
          </p:txBody>
        </p:sp>
      </p:grpSp>
      <p:grpSp>
        <p:nvGrpSpPr>
          <p:cNvPr id="33" name="Group 32">
            <a:extLst>
              <a:ext uri="{FF2B5EF4-FFF2-40B4-BE49-F238E27FC236}">
                <a16:creationId xmlns:a16="http://schemas.microsoft.com/office/drawing/2014/main" id="{99699F57-48BE-454E-800A-4CC5A118241E}"/>
              </a:ext>
            </a:extLst>
          </p:cNvPr>
          <p:cNvGrpSpPr/>
          <p:nvPr/>
        </p:nvGrpSpPr>
        <p:grpSpPr>
          <a:xfrm>
            <a:off x="8933167" y="3121843"/>
            <a:ext cx="2729496" cy="1754326"/>
            <a:chOff x="8933167" y="3121843"/>
            <a:chExt cx="2729496" cy="1754326"/>
          </a:xfrm>
        </p:grpSpPr>
        <p:sp>
          <p:nvSpPr>
            <p:cNvPr id="31" name="Right Brace 30">
              <a:extLst>
                <a:ext uri="{FF2B5EF4-FFF2-40B4-BE49-F238E27FC236}">
                  <a16:creationId xmlns:a16="http://schemas.microsoft.com/office/drawing/2014/main" id="{BC6D80E3-4974-474B-9338-024650CB8A51}"/>
                </a:ext>
              </a:extLst>
            </p:cNvPr>
            <p:cNvSpPr/>
            <p:nvPr/>
          </p:nvSpPr>
          <p:spPr>
            <a:xfrm>
              <a:off x="8933167" y="3244723"/>
              <a:ext cx="247697" cy="1504855"/>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3F87D51E-FE73-0B41-A199-876E1DAEB87D}"/>
                </a:ext>
              </a:extLst>
            </p:cNvPr>
            <p:cNvSpPr txBox="1"/>
            <p:nvPr/>
          </p:nvSpPr>
          <p:spPr>
            <a:xfrm>
              <a:off x="9259241" y="3121843"/>
              <a:ext cx="2403422" cy="17543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Even though numbers have changed (bit flips), </a:t>
              </a:r>
              <a:r>
                <a:rPr kumimoji="0" lang="en-US" sz="2400" b="0" i="1" u="none" strike="noStrike" kern="1200" cap="none" spc="0" normalizeH="0" baseline="0" noProof="0" dirty="0">
                  <a:ln>
                    <a:noFill/>
                  </a:ln>
                  <a:solidFill>
                    <a:srgbClr val="C00000"/>
                  </a:solidFill>
                  <a:effectLst/>
                  <a:uLnTx/>
                  <a:uFillTx/>
                  <a:latin typeface="Calibri"/>
                  <a:ea typeface="+mn-ea"/>
                  <a:cs typeface="+mn-cs"/>
                </a:rPr>
                <a:t>no</a:t>
              </a:r>
              <a:r>
                <a:rPr kumimoji="0" lang="en-US" sz="2400" b="0" i="0" u="none" strike="noStrike" kern="1200" cap="none" spc="0" normalizeH="0" baseline="0" noProof="0" dirty="0">
                  <a:ln>
                    <a:noFill/>
                  </a:ln>
                  <a:solidFill>
                    <a:prstClr val="black"/>
                  </a:solidFill>
                  <a:effectLst/>
                  <a:uLnTx/>
                  <a:uFillTx/>
                  <a:latin typeface="Calibri"/>
                  <a:ea typeface="+mn-ea"/>
                  <a:cs typeface="+mn-cs"/>
                </a:rPr>
                <a:t> change in checksum!</a:t>
              </a:r>
            </a:p>
          </p:txBody>
        </p:sp>
      </p:grpSp>
      <p:sp>
        <p:nvSpPr>
          <p:cNvPr id="30" name="Slide Number Placeholder 2">
            <a:extLst>
              <a:ext uri="{FF2B5EF4-FFF2-40B4-BE49-F238E27FC236}">
                <a16:creationId xmlns:a16="http://schemas.microsoft.com/office/drawing/2014/main" id="{D233B24E-8C39-314A-B31B-073F993E5C5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18</a:t>
            </a:fld>
            <a:endParaRPr lang="en-US" dirty="0"/>
          </a:p>
        </p:txBody>
      </p:sp>
      <p:sp>
        <p:nvSpPr>
          <p:cNvPr id="3" name="TextBox 2">
            <a:extLst>
              <a:ext uri="{FF2B5EF4-FFF2-40B4-BE49-F238E27FC236}">
                <a16:creationId xmlns:a16="http://schemas.microsoft.com/office/drawing/2014/main" id="{78B046E6-7920-5977-7D45-95DDD2948172}"/>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19538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654-50AB-55B0-33C5-041CE4A2DB61}"/>
              </a:ext>
            </a:extLst>
          </p:cNvPr>
          <p:cNvSpPr>
            <a:spLocks noGrp="1"/>
          </p:cNvSpPr>
          <p:nvPr>
            <p:ph type="title"/>
          </p:nvPr>
        </p:nvSpPr>
        <p:spPr/>
        <p:txBody>
          <a:bodyPr/>
          <a:lstStyle/>
          <a:p>
            <a:r>
              <a:rPr lang="en-GB" dirty="0"/>
              <a:t>Example in Decimal Number</a:t>
            </a:r>
            <a:endParaRPr lang="en-SE" dirty="0"/>
          </a:p>
        </p:txBody>
      </p:sp>
      <p:sp>
        <p:nvSpPr>
          <p:cNvPr id="3" name="Content Placeholder 2">
            <a:extLst>
              <a:ext uri="{FF2B5EF4-FFF2-40B4-BE49-F238E27FC236}">
                <a16:creationId xmlns:a16="http://schemas.microsoft.com/office/drawing/2014/main" id="{A0070BC7-EA82-F08B-9CA6-9C998CAAFBB5}"/>
              </a:ext>
            </a:extLst>
          </p:cNvPr>
          <p:cNvSpPr>
            <a:spLocks noGrp="1"/>
          </p:cNvSpPr>
          <p:nvPr>
            <p:ph sz="half" idx="1"/>
          </p:nvPr>
        </p:nvSpPr>
        <p:spPr>
          <a:xfrm>
            <a:off x="838200" y="1426952"/>
            <a:ext cx="10515600" cy="5287357"/>
          </a:xfrm>
        </p:spPr>
        <p:txBody>
          <a:bodyPr>
            <a:normAutofit/>
          </a:bodyPr>
          <a:lstStyle/>
          <a:p>
            <a:pPr marL="355600" indent="-342900">
              <a:lnSpc>
                <a:spcPct val="100000"/>
              </a:lnSpc>
              <a:spcBef>
                <a:spcPts val="100"/>
              </a:spcBef>
              <a:buClr>
                <a:srgbClr val="063DE8"/>
              </a:buClr>
              <a:buSzPct val="75000"/>
              <a:buFont typeface="Wingdings"/>
              <a:buChar char=""/>
              <a:tabLst>
                <a:tab pos="354965" algn="l"/>
                <a:tab pos="355600" algn="l"/>
              </a:tabLst>
            </a:pPr>
            <a:r>
              <a:rPr lang="en-GB" sz="2400" spc="-5" dirty="0">
                <a:latin typeface="Times New Roman"/>
                <a:cs typeface="Times New Roman"/>
              </a:rPr>
              <a:t>Make</a:t>
            </a:r>
            <a:r>
              <a:rPr lang="en-GB" sz="2400" spc="-25" dirty="0">
                <a:latin typeface="Times New Roman"/>
                <a:cs typeface="Times New Roman"/>
              </a:rPr>
              <a:t> </a:t>
            </a:r>
            <a:r>
              <a:rPr lang="en-GB" sz="2400" dirty="0">
                <a:latin typeface="Times New Roman"/>
                <a:cs typeface="Times New Roman"/>
              </a:rPr>
              <a:t>a</a:t>
            </a:r>
            <a:r>
              <a:rPr lang="en-GB" sz="2400" spc="-10" dirty="0">
                <a:latin typeface="Times New Roman"/>
                <a:cs typeface="Times New Roman"/>
              </a:rPr>
              <a:t> </a:t>
            </a:r>
            <a:r>
              <a:rPr lang="en-GB" sz="2400" spc="-5" dirty="0">
                <a:latin typeface="Times New Roman"/>
                <a:cs typeface="Times New Roman"/>
              </a:rPr>
              <a:t>number</a:t>
            </a:r>
            <a:r>
              <a:rPr lang="en-GB" sz="2400" spc="-10" dirty="0">
                <a:latin typeface="Times New Roman"/>
                <a:cs typeface="Times New Roman"/>
              </a:rPr>
              <a:t> </a:t>
            </a:r>
            <a:r>
              <a:rPr lang="en-GB" sz="2400" dirty="0">
                <a:latin typeface="Times New Roman"/>
                <a:cs typeface="Times New Roman"/>
              </a:rPr>
              <a:t>divisible</a:t>
            </a:r>
            <a:r>
              <a:rPr lang="en-GB" sz="2400" spc="-45" dirty="0">
                <a:latin typeface="Times New Roman"/>
                <a:cs typeface="Times New Roman"/>
              </a:rPr>
              <a:t> </a:t>
            </a:r>
            <a:r>
              <a:rPr lang="en-GB" sz="2400" dirty="0">
                <a:latin typeface="Times New Roman"/>
                <a:cs typeface="Times New Roman"/>
              </a:rPr>
              <a:t>by</a:t>
            </a:r>
            <a:r>
              <a:rPr lang="en-GB" sz="2400" spc="-10" dirty="0">
                <a:latin typeface="Times New Roman"/>
                <a:cs typeface="Times New Roman"/>
              </a:rPr>
              <a:t> </a:t>
            </a:r>
            <a:r>
              <a:rPr lang="en-GB" sz="2400" dirty="0">
                <a:latin typeface="Times New Roman"/>
                <a:cs typeface="Times New Roman"/>
              </a:rPr>
              <a:t>9</a:t>
            </a:r>
          </a:p>
          <a:p>
            <a:pPr marL="12700">
              <a:lnSpc>
                <a:spcPct val="100000"/>
              </a:lnSpc>
            </a:pPr>
            <a:r>
              <a:rPr lang="en-GB" sz="2400" b="1" spc="-5" dirty="0">
                <a:latin typeface="Times New Roman"/>
                <a:cs typeface="Times New Roman"/>
              </a:rPr>
              <a:t>Example</a:t>
            </a:r>
            <a:r>
              <a:rPr lang="en-GB" sz="2400" spc="-5" dirty="0">
                <a:latin typeface="Times New Roman"/>
                <a:cs typeface="Times New Roman"/>
              </a:rPr>
              <a:t>:</a:t>
            </a:r>
            <a:r>
              <a:rPr lang="en-GB" sz="2400" spc="-30" dirty="0">
                <a:latin typeface="Times New Roman"/>
                <a:cs typeface="Times New Roman"/>
              </a:rPr>
              <a:t> </a:t>
            </a:r>
            <a:r>
              <a:rPr lang="en-GB" sz="2400" dirty="0">
                <a:latin typeface="Times New Roman"/>
                <a:cs typeface="Times New Roman"/>
              </a:rPr>
              <a:t>823</a:t>
            </a:r>
            <a:r>
              <a:rPr lang="en-GB" sz="2400" spc="-5" dirty="0">
                <a:latin typeface="Times New Roman"/>
                <a:cs typeface="Times New Roman"/>
              </a:rPr>
              <a:t> </a:t>
            </a:r>
            <a:r>
              <a:rPr lang="en-GB" sz="2400" dirty="0">
                <a:latin typeface="Times New Roman"/>
                <a:cs typeface="Times New Roman"/>
              </a:rPr>
              <a:t>is</a:t>
            </a:r>
            <a:r>
              <a:rPr lang="en-GB" sz="2400" spc="-5" dirty="0">
                <a:latin typeface="Times New Roman"/>
                <a:cs typeface="Times New Roman"/>
              </a:rPr>
              <a:t> </a:t>
            </a:r>
            <a:r>
              <a:rPr lang="en-GB" sz="2400" dirty="0">
                <a:latin typeface="Times New Roman"/>
                <a:cs typeface="Times New Roman"/>
              </a:rPr>
              <a:t>to</a:t>
            </a:r>
            <a:r>
              <a:rPr lang="en-GB" sz="2400" spc="-20" dirty="0">
                <a:latin typeface="Times New Roman"/>
                <a:cs typeface="Times New Roman"/>
              </a:rPr>
              <a:t> </a:t>
            </a:r>
            <a:r>
              <a:rPr lang="en-GB" sz="2400" dirty="0">
                <a:latin typeface="Times New Roman"/>
                <a:cs typeface="Times New Roman"/>
              </a:rPr>
              <a:t>be</a:t>
            </a:r>
            <a:r>
              <a:rPr lang="en-GB" sz="2400" spc="-5" dirty="0">
                <a:latin typeface="Times New Roman"/>
                <a:cs typeface="Times New Roman"/>
              </a:rPr>
              <a:t> sent</a:t>
            </a:r>
            <a:endParaRPr lang="en-GB" sz="2400" dirty="0">
              <a:latin typeface="Times New Roman"/>
              <a:cs typeface="Times New Roman"/>
            </a:endParaRPr>
          </a:p>
          <a:p>
            <a:pPr marL="317500" indent="-304800">
              <a:lnSpc>
                <a:spcPct val="100000"/>
              </a:lnSpc>
              <a:buAutoNum type="arabicPeriod"/>
              <a:tabLst>
                <a:tab pos="317500" algn="l"/>
              </a:tabLst>
            </a:pPr>
            <a:r>
              <a:rPr lang="en-GB" sz="2400" spc="-5" dirty="0">
                <a:latin typeface="Times New Roman"/>
                <a:cs typeface="Times New Roman"/>
              </a:rPr>
              <a:t>Left-shift:</a:t>
            </a:r>
            <a:r>
              <a:rPr lang="en-GB" sz="2400" spc="-60" dirty="0">
                <a:latin typeface="Times New Roman"/>
                <a:cs typeface="Times New Roman"/>
              </a:rPr>
              <a:t> </a:t>
            </a:r>
            <a:r>
              <a:rPr lang="en-GB" sz="2400" dirty="0">
                <a:latin typeface="Times New Roman"/>
                <a:cs typeface="Times New Roman"/>
              </a:rPr>
              <a:t>8230</a:t>
            </a:r>
          </a:p>
          <a:p>
            <a:pPr marL="317500" indent="-304800">
              <a:lnSpc>
                <a:spcPct val="100000"/>
              </a:lnSpc>
              <a:buAutoNum type="arabicPeriod"/>
              <a:tabLst>
                <a:tab pos="317500" algn="l"/>
              </a:tabLst>
            </a:pPr>
            <a:r>
              <a:rPr lang="en-GB" sz="2400" spc="-5" dirty="0">
                <a:latin typeface="Times New Roman"/>
                <a:cs typeface="Times New Roman"/>
              </a:rPr>
              <a:t>Divide</a:t>
            </a:r>
            <a:r>
              <a:rPr lang="en-GB" sz="2400" spc="-15" dirty="0">
                <a:latin typeface="Times New Roman"/>
                <a:cs typeface="Times New Roman"/>
              </a:rPr>
              <a:t> </a:t>
            </a:r>
            <a:r>
              <a:rPr lang="en-GB" sz="2400" dirty="0">
                <a:latin typeface="Times New Roman"/>
                <a:cs typeface="Times New Roman"/>
              </a:rPr>
              <a:t>by</a:t>
            </a:r>
            <a:r>
              <a:rPr lang="en-GB" sz="2400" spc="-5" dirty="0">
                <a:latin typeface="Times New Roman"/>
                <a:cs typeface="Times New Roman"/>
              </a:rPr>
              <a:t> </a:t>
            </a:r>
            <a:r>
              <a:rPr lang="en-GB" sz="2400" dirty="0">
                <a:latin typeface="Times New Roman"/>
                <a:cs typeface="Times New Roman"/>
              </a:rPr>
              <a:t>9, </a:t>
            </a:r>
            <a:r>
              <a:rPr lang="en-GB" sz="2400" spc="-5" dirty="0">
                <a:latin typeface="Times New Roman"/>
                <a:cs typeface="Times New Roman"/>
              </a:rPr>
              <a:t>find remainder:</a:t>
            </a:r>
            <a:r>
              <a:rPr lang="en-GB" sz="2400" spc="-40" dirty="0">
                <a:latin typeface="Times New Roman"/>
                <a:cs typeface="Times New Roman"/>
              </a:rPr>
              <a:t> </a:t>
            </a:r>
            <a:r>
              <a:rPr lang="en-GB" sz="2400" dirty="0">
                <a:latin typeface="Times New Roman"/>
                <a:cs typeface="Times New Roman"/>
              </a:rPr>
              <a:t>4</a:t>
            </a:r>
          </a:p>
          <a:p>
            <a:pPr marL="317500" indent="-304800">
              <a:lnSpc>
                <a:spcPct val="100000"/>
              </a:lnSpc>
              <a:buAutoNum type="arabicPeriod"/>
              <a:tabLst>
                <a:tab pos="317500" algn="l"/>
              </a:tabLst>
            </a:pPr>
            <a:r>
              <a:rPr lang="en-GB" sz="2400" spc="-5" dirty="0">
                <a:latin typeface="Times New Roman"/>
                <a:cs typeface="Times New Roman"/>
              </a:rPr>
              <a:t>Subtract</a:t>
            </a:r>
            <a:r>
              <a:rPr lang="en-GB" sz="2400" spc="-25" dirty="0">
                <a:latin typeface="Times New Roman"/>
                <a:cs typeface="Times New Roman"/>
              </a:rPr>
              <a:t> </a:t>
            </a:r>
            <a:r>
              <a:rPr lang="en-GB" sz="2400" spc="-5" dirty="0">
                <a:latin typeface="Times New Roman"/>
                <a:cs typeface="Times New Roman"/>
              </a:rPr>
              <a:t>remainder</a:t>
            </a:r>
            <a:r>
              <a:rPr lang="en-GB" sz="2400" spc="-25" dirty="0">
                <a:latin typeface="Times New Roman"/>
                <a:cs typeface="Times New Roman"/>
              </a:rPr>
              <a:t> </a:t>
            </a:r>
            <a:r>
              <a:rPr lang="en-GB" sz="2400" spc="-5" dirty="0">
                <a:latin typeface="Times New Roman"/>
                <a:cs typeface="Times New Roman"/>
              </a:rPr>
              <a:t>from </a:t>
            </a:r>
            <a:r>
              <a:rPr lang="en-GB" sz="2400" dirty="0">
                <a:latin typeface="Times New Roman"/>
                <a:cs typeface="Times New Roman"/>
              </a:rPr>
              <a:t>9:</a:t>
            </a:r>
            <a:r>
              <a:rPr lang="en-GB" sz="2400" spc="-15" dirty="0">
                <a:latin typeface="Times New Roman"/>
                <a:cs typeface="Times New Roman"/>
              </a:rPr>
              <a:t> </a:t>
            </a:r>
            <a:r>
              <a:rPr lang="en-GB" sz="2400" dirty="0">
                <a:latin typeface="Times New Roman"/>
                <a:cs typeface="Times New Roman"/>
              </a:rPr>
              <a:t>9-4=5</a:t>
            </a:r>
          </a:p>
          <a:p>
            <a:pPr marL="317500" indent="-304800">
              <a:lnSpc>
                <a:spcPct val="100000"/>
              </a:lnSpc>
              <a:buAutoNum type="arabicPeriod"/>
              <a:tabLst>
                <a:tab pos="317500" algn="l"/>
              </a:tabLst>
            </a:pPr>
            <a:r>
              <a:rPr lang="en-GB" sz="2400" spc="-5" dirty="0">
                <a:latin typeface="Times New Roman"/>
                <a:cs typeface="Times New Roman"/>
              </a:rPr>
              <a:t>Add</a:t>
            </a:r>
            <a:r>
              <a:rPr lang="en-GB" sz="2400" spc="5" dirty="0">
                <a:latin typeface="Times New Roman"/>
                <a:cs typeface="Times New Roman"/>
              </a:rPr>
              <a:t> </a:t>
            </a:r>
            <a:r>
              <a:rPr lang="en-GB" sz="2400" dirty="0">
                <a:latin typeface="Times New Roman"/>
                <a:cs typeface="Times New Roman"/>
              </a:rPr>
              <a:t>the</a:t>
            </a:r>
            <a:r>
              <a:rPr lang="en-GB" sz="2400" spc="-15" dirty="0">
                <a:latin typeface="Times New Roman"/>
                <a:cs typeface="Times New Roman"/>
              </a:rPr>
              <a:t> </a:t>
            </a:r>
            <a:r>
              <a:rPr lang="en-GB" sz="2400" spc="-5" dirty="0">
                <a:latin typeface="Times New Roman"/>
                <a:cs typeface="Times New Roman"/>
              </a:rPr>
              <a:t>result</a:t>
            </a:r>
            <a:r>
              <a:rPr lang="en-GB" sz="2400" spc="-40" dirty="0">
                <a:latin typeface="Times New Roman"/>
                <a:cs typeface="Times New Roman"/>
              </a:rPr>
              <a:t> </a:t>
            </a:r>
            <a:r>
              <a:rPr lang="en-GB" sz="2400" dirty="0">
                <a:latin typeface="Times New Roman"/>
                <a:cs typeface="Times New Roman"/>
              </a:rPr>
              <a:t>of</a:t>
            </a:r>
            <a:r>
              <a:rPr lang="en-GB" sz="2400" spc="-5" dirty="0">
                <a:latin typeface="Times New Roman"/>
                <a:cs typeface="Times New Roman"/>
              </a:rPr>
              <a:t> </a:t>
            </a:r>
            <a:r>
              <a:rPr lang="en-GB" sz="2400" dirty="0">
                <a:latin typeface="Times New Roman"/>
                <a:cs typeface="Times New Roman"/>
              </a:rPr>
              <a:t>step</a:t>
            </a:r>
            <a:r>
              <a:rPr lang="en-GB" sz="2400" spc="-20" dirty="0">
                <a:latin typeface="Times New Roman"/>
                <a:cs typeface="Times New Roman"/>
              </a:rPr>
              <a:t> </a:t>
            </a:r>
            <a:r>
              <a:rPr lang="en-GB" sz="2400" dirty="0">
                <a:latin typeface="Times New Roman"/>
                <a:cs typeface="Times New Roman"/>
              </a:rPr>
              <a:t>3 to</a:t>
            </a:r>
            <a:r>
              <a:rPr lang="en-GB" sz="2400" spc="-20" dirty="0">
                <a:latin typeface="Times New Roman"/>
                <a:cs typeface="Times New Roman"/>
              </a:rPr>
              <a:t> </a:t>
            </a:r>
            <a:r>
              <a:rPr lang="en-GB" sz="2400" dirty="0">
                <a:latin typeface="Times New Roman"/>
                <a:cs typeface="Times New Roman"/>
              </a:rPr>
              <a:t>step</a:t>
            </a:r>
            <a:r>
              <a:rPr lang="en-GB" sz="2400" spc="-20" dirty="0">
                <a:latin typeface="Times New Roman"/>
                <a:cs typeface="Times New Roman"/>
              </a:rPr>
              <a:t> </a:t>
            </a:r>
            <a:r>
              <a:rPr lang="en-GB" sz="2400" dirty="0">
                <a:latin typeface="Times New Roman"/>
                <a:cs typeface="Times New Roman"/>
              </a:rPr>
              <a:t>1:</a:t>
            </a:r>
            <a:r>
              <a:rPr lang="en-GB" sz="2400" spc="-15" dirty="0">
                <a:latin typeface="Times New Roman"/>
                <a:cs typeface="Times New Roman"/>
              </a:rPr>
              <a:t> </a:t>
            </a:r>
            <a:r>
              <a:rPr lang="en-GB" sz="2400" dirty="0">
                <a:latin typeface="Times New Roman"/>
                <a:cs typeface="Times New Roman"/>
              </a:rPr>
              <a:t>8235</a:t>
            </a:r>
          </a:p>
          <a:p>
            <a:pPr marL="317500" indent="-304800">
              <a:lnSpc>
                <a:spcPct val="100000"/>
              </a:lnSpc>
              <a:buAutoNum type="arabicPeriod"/>
              <a:tabLst>
                <a:tab pos="317500" algn="l"/>
              </a:tabLst>
            </a:pPr>
            <a:r>
              <a:rPr lang="en-GB" sz="2400" spc="-5" dirty="0">
                <a:latin typeface="Times New Roman"/>
                <a:cs typeface="Times New Roman"/>
              </a:rPr>
              <a:t>Check</a:t>
            </a:r>
            <a:r>
              <a:rPr lang="en-GB" sz="2400" spc="-20" dirty="0">
                <a:latin typeface="Times New Roman"/>
                <a:cs typeface="Times New Roman"/>
              </a:rPr>
              <a:t> </a:t>
            </a:r>
            <a:r>
              <a:rPr lang="en-GB" sz="2400" dirty="0">
                <a:latin typeface="Times New Roman"/>
                <a:cs typeface="Times New Roman"/>
              </a:rPr>
              <a:t>that</a:t>
            </a:r>
            <a:r>
              <a:rPr lang="en-GB" sz="2400" spc="-25" dirty="0">
                <a:latin typeface="Times New Roman"/>
                <a:cs typeface="Times New Roman"/>
              </a:rPr>
              <a:t> </a:t>
            </a:r>
            <a:r>
              <a:rPr lang="en-GB" sz="2400" dirty="0">
                <a:latin typeface="Times New Roman"/>
                <a:cs typeface="Times New Roman"/>
              </a:rPr>
              <a:t>the</a:t>
            </a:r>
            <a:r>
              <a:rPr lang="en-GB" sz="2400" spc="-15" dirty="0">
                <a:latin typeface="Times New Roman"/>
                <a:cs typeface="Times New Roman"/>
              </a:rPr>
              <a:t> received </a:t>
            </a:r>
            <a:r>
              <a:rPr lang="en-GB" sz="2400" spc="-5" dirty="0">
                <a:latin typeface="Times New Roman"/>
                <a:cs typeface="Times New Roman"/>
              </a:rPr>
              <a:t>result</a:t>
            </a:r>
            <a:r>
              <a:rPr lang="en-GB" sz="2400" spc="-20" dirty="0">
                <a:latin typeface="Times New Roman"/>
                <a:cs typeface="Times New Roman"/>
              </a:rPr>
              <a:t> </a:t>
            </a:r>
            <a:r>
              <a:rPr lang="en-GB" sz="2400" dirty="0">
                <a:latin typeface="Times New Roman"/>
                <a:cs typeface="Times New Roman"/>
              </a:rPr>
              <a:t>is</a:t>
            </a:r>
            <a:r>
              <a:rPr lang="en-GB" sz="2400" spc="-15" dirty="0">
                <a:latin typeface="Times New Roman"/>
                <a:cs typeface="Times New Roman"/>
              </a:rPr>
              <a:t> </a:t>
            </a:r>
            <a:r>
              <a:rPr lang="en-GB" sz="2400" dirty="0">
                <a:latin typeface="Times New Roman"/>
                <a:cs typeface="Times New Roman"/>
              </a:rPr>
              <a:t>divisible</a:t>
            </a:r>
            <a:r>
              <a:rPr lang="en-GB" sz="2400" spc="-40" dirty="0">
                <a:latin typeface="Times New Roman"/>
                <a:cs typeface="Times New Roman"/>
              </a:rPr>
              <a:t> </a:t>
            </a:r>
            <a:r>
              <a:rPr lang="en-GB" sz="2400" dirty="0">
                <a:latin typeface="Times New Roman"/>
                <a:cs typeface="Times New Roman"/>
              </a:rPr>
              <a:t>by</a:t>
            </a:r>
            <a:r>
              <a:rPr lang="en-GB" sz="2400" spc="-5" dirty="0">
                <a:latin typeface="Times New Roman"/>
                <a:cs typeface="Times New Roman"/>
              </a:rPr>
              <a:t> </a:t>
            </a:r>
            <a:r>
              <a:rPr lang="en-GB" sz="2400" dirty="0">
                <a:latin typeface="Times New Roman"/>
                <a:cs typeface="Times New Roman"/>
              </a:rPr>
              <a:t>9. If not, then has error</a:t>
            </a:r>
          </a:p>
          <a:p>
            <a:pPr marL="12700">
              <a:lnSpc>
                <a:spcPct val="100000"/>
              </a:lnSpc>
            </a:pPr>
            <a:r>
              <a:rPr lang="en-GB" sz="2400" dirty="0">
                <a:latin typeface="Times New Roman"/>
                <a:cs typeface="Times New Roman"/>
              </a:rPr>
              <a:t>Detects</a:t>
            </a:r>
            <a:r>
              <a:rPr lang="en-GB" sz="2400" spc="-35" dirty="0">
                <a:latin typeface="Times New Roman"/>
                <a:cs typeface="Times New Roman"/>
              </a:rPr>
              <a:t> </a:t>
            </a:r>
            <a:r>
              <a:rPr lang="en-GB" sz="2400" dirty="0">
                <a:latin typeface="Times New Roman"/>
                <a:cs typeface="Times New Roman"/>
              </a:rPr>
              <a:t>all</a:t>
            </a:r>
            <a:r>
              <a:rPr lang="en-GB" sz="2400" spc="-25" dirty="0">
                <a:latin typeface="Times New Roman"/>
                <a:cs typeface="Times New Roman"/>
              </a:rPr>
              <a:t> </a:t>
            </a:r>
            <a:r>
              <a:rPr lang="en-GB" sz="2400" dirty="0">
                <a:latin typeface="Times New Roman"/>
                <a:cs typeface="Times New Roman"/>
              </a:rPr>
              <a:t>single-digit</a:t>
            </a:r>
            <a:r>
              <a:rPr lang="en-GB" sz="2400" spc="-50" dirty="0">
                <a:latin typeface="Times New Roman"/>
                <a:cs typeface="Times New Roman"/>
              </a:rPr>
              <a:t> </a:t>
            </a:r>
            <a:r>
              <a:rPr lang="en-GB" sz="2400" spc="-5" dirty="0">
                <a:latin typeface="Times New Roman"/>
                <a:cs typeface="Times New Roman"/>
              </a:rPr>
              <a:t>errors:</a:t>
            </a:r>
            <a:r>
              <a:rPr lang="en-GB" sz="2400" spc="-25" dirty="0">
                <a:latin typeface="Times New Roman"/>
                <a:cs typeface="Times New Roman"/>
              </a:rPr>
              <a:t> </a:t>
            </a:r>
            <a:r>
              <a:rPr lang="en-GB" sz="2400" u="heavy" dirty="0">
                <a:solidFill>
                  <a:srgbClr val="FC0128"/>
                </a:solidFill>
                <a:uFill>
                  <a:solidFill>
                    <a:srgbClr val="FC0128"/>
                  </a:solidFill>
                </a:uFill>
                <a:latin typeface="Times New Roman"/>
                <a:cs typeface="Times New Roman"/>
              </a:rPr>
              <a:t>7</a:t>
            </a:r>
            <a:r>
              <a:rPr lang="en-GB" sz="2400" dirty="0">
                <a:latin typeface="Times New Roman"/>
                <a:cs typeface="Times New Roman"/>
              </a:rPr>
              <a:t>235,</a:t>
            </a:r>
            <a:r>
              <a:rPr lang="en-GB" sz="2400" spc="-10" dirty="0">
                <a:latin typeface="Times New Roman"/>
                <a:cs typeface="Times New Roman"/>
              </a:rPr>
              <a:t> </a:t>
            </a:r>
            <a:r>
              <a:rPr lang="en-GB" sz="2400" dirty="0">
                <a:latin typeface="Times New Roman"/>
                <a:cs typeface="Times New Roman"/>
              </a:rPr>
              <a:t>8</a:t>
            </a:r>
            <a:r>
              <a:rPr lang="en-GB" sz="2400" u="heavy" dirty="0">
                <a:solidFill>
                  <a:srgbClr val="FC0128"/>
                </a:solidFill>
                <a:uFill>
                  <a:solidFill>
                    <a:srgbClr val="FC0128"/>
                  </a:solidFill>
                </a:uFill>
                <a:latin typeface="Times New Roman"/>
                <a:cs typeface="Times New Roman"/>
              </a:rPr>
              <a:t>3</a:t>
            </a:r>
            <a:r>
              <a:rPr lang="en-GB" sz="2400" dirty="0">
                <a:latin typeface="Times New Roman"/>
                <a:cs typeface="Times New Roman"/>
              </a:rPr>
              <a:t>35,</a:t>
            </a:r>
            <a:r>
              <a:rPr lang="en-GB" sz="2400" spc="-5" dirty="0">
                <a:latin typeface="Times New Roman"/>
                <a:cs typeface="Times New Roman"/>
              </a:rPr>
              <a:t> </a:t>
            </a:r>
            <a:r>
              <a:rPr lang="en-GB" sz="2400" dirty="0">
                <a:latin typeface="Times New Roman"/>
                <a:cs typeface="Times New Roman"/>
              </a:rPr>
              <a:t>82</a:t>
            </a:r>
            <a:r>
              <a:rPr lang="en-GB" sz="2400" u="heavy" dirty="0">
                <a:solidFill>
                  <a:srgbClr val="FC0128"/>
                </a:solidFill>
                <a:uFill>
                  <a:solidFill>
                    <a:srgbClr val="FC0128"/>
                  </a:solidFill>
                </a:uFill>
                <a:latin typeface="Times New Roman"/>
                <a:cs typeface="Times New Roman"/>
              </a:rPr>
              <a:t>5</a:t>
            </a:r>
            <a:r>
              <a:rPr lang="en-GB" sz="2400" dirty="0">
                <a:latin typeface="Times New Roman"/>
                <a:cs typeface="Times New Roman"/>
              </a:rPr>
              <a:t>5,</a:t>
            </a:r>
            <a:r>
              <a:rPr lang="en-GB" sz="2400" spc="-5" dirty="0">
                <a:latin typeface="Times New Roman"/>
                <a:cs typeface="Times New Roman"/>
              </a:rPr>
              <a:t> </a:t>
            </a:r>
            <a:r>
              <a:rPr lang="en-GB" sz="2400" dirty="0">
                <a:latin typeface="Times New Roman"/>
                <a:cs typeface="Times New Roman"/>
              </a:rPr>
              <a:t>823</a:t>
            </a:r>
            <a:r>
              <a:rPr lang="en-GB" sz="2400" u="heavy" dirty="0">
                <a:solidFill>
                  <a:srgbClr val="FC0128"/>
                </a:solidFill>
                <a:uFill>
                  <a:solidFill>
                    <a:srgbClr val="FC0128"/>
                  </a:solidFill>
                </a:uFill>
                <a:latin typeface="Times New Roman"/>
                <a:cs typeface="Times New Roman"/>
              </a:rPr>
              <a:t>7</a:t>
            </a:r>
            <a:endParaRPr lang="en-GB" sz="2400" dirty="0">
              <a:latin typeface="Times New Roman"/>
              <a:cs typeface="Times New Roman"/>
            </a:endParaRPr>
          </a:p>
          <a:p>
            <a:pPr marL="12700" marR="1603375">
              <a:lnSpc>
                <a:spcPct val="100000"/>
              </a:lnSpc>
            </a:pPr>
            <a:r>
              <a:rPr lang="en-GB" sz="2400" dirty="0">
                <a:latin typeface="Times New Roman"/>
                <a:cs typeface="Times New Roman"/>
              </a:rPr>
              <a:t>Detects</a:t>
            </a:r>
            <a:r>
              <a:rPr lang="en-GB" sz="2400" spc="-30" dirty="0">
                <a:latin typeface="Times New Roman"/>
                <a:cs typeface="Times New Roman"/>
              </a:rPr>
              <a:t> </a:t>
            </a:r>
            <a:r>
              <a:rPr lang="en-GB" sz="2400" dirty="0">
                <a:latin typeface="Times New Roman"/>
                <a:cs typeface="Times New Roman"/>
              </a:rPr>
              <a:t>several</a:t>
            </a:r>
            <a:r>
              <a:rPr lang="en-GB" sz="2400" spc="-20" dirty="0">
                <a:latin typeface="Times New Roman"/>
                <a:cs typeface="Times New Roman"/>
              </a:rPr>
              <a:t> </a:t>
            </a:r>
            <a:r>
              <a:rPr lang="en-GB" sz="2400" spc="-5" dirty="0">
                <a:latin typeface="Times New Roman"/>
                <a:cs typeface="Times New Roman"/>
              </a:rPr>
              <a:t>multiple-digit</a:t>
            </a:r>
            <a:r>
              <a:rPr lang="en-GB" sz="2400" spc="-45" dirty="0">
                <a:latin typeface="Times New Roman"/>
                <a:cs typeface="Times New Roman"/>
              </a:rPr>
              <a:t> </a:t>
            </a:r>
            <a:r>
              <a:rPr lang="en-GB" sz="2400" spc="-5" dirty="0">
                <a:latin typeface="Times New Roman"/>
                <a:cs typeface="Times New Roman"/>
              </a:rPr>
              <a:t>errors:</a:t>
            </a:r>
            <a:r>
              <a:rPr lang="en-GB" sz="2400" spc="-25" dirty="0">
                <a:latin typeface="Times New Roman"/>
                <a:cs typeface="Times New Roman"/>
              </a:rPr>
              <a:t> </a:t>
            </a:r>
            <a:r>
              <a:rPr lang="en-GB" sz="2400" dirty="0">
                <a:latin typeface="Times New Roman"/>
                <a:cs typeface="Times New Roman"/>
              </a:rPr>
              <a:t>8</a:t>
            </a:r>
            <a:r>
              <a:rPr lang="en-GB" sz="2400" u="heavy" dirty="0">
                <a:solidFill>
                  <a:srgbClr val="FC0128"/>
                </a:solidFill>
                <a:uFill>
                  <a:solidFill>
                    <a:srgbClr val="FC0128"/>
                  </a:solidFill>
                </a:uFill>
                <a:latin typeface="Times New Roman"/>
                <a:cs typeface="Times New Roman"/>
              </a:rPr>
              <a:t>76</a:t>
            </a:r>
            <a:r>
              <a:rPr lang="en-GB" sz="2400" dirty="0">
                <a:latin typeface="Times New Roman"/>
                <a:cs typeface="Times New Roman"/>
              </a:rPr>
              <a:t>5, </a:t>
            </a:r>
            <a:r>
              <a:rPr lang="en-GB" sz="2400" u="heavy" dirty="0">
                <a:solidFill>
                  <a:srgbClr val="FC0128"/>
                </a:solidFill>
                <a:uFill>
                  <a:solidFill>
                    <a:srgbClr val="FC0128"/>
                  </a:solidFill>
                </a:uFill>
                <a:latin typeface="Times New Roman"/>
                <a:cs typeface="Times New Roman"/>
              </a:rPr>
              <a:t>7346, 73</a:t>
            </a:r>
            <a:r>
              <a:rPr lang="en-GB" sz="2400" dirty="0">
                <a:latin typeface="Times New Roman"/>
                <a:cs typeface="Times New Roman"/>
              </a:rPr>
              <a:t>35, 8</a:t>
            </a:r>
            <a:r>
              <a:rPr lang="en-GB" sz="2400" u="heavy" dirty="0">
                <a:solidFill>
                  <a:srgbClr val="FC0128"/>
                </a:solidFill>
                <a:uFill>
                  <a:solidFill>
                    <a:srgbClr val="FC0128"/>
                  </a:solidFill>
                </a:uFill>
                <a:latin typeface="Times New Roman"/>
                <a:cs typeface="Times New Roman"/>
              </a:rPr>
              <a:t>77</a:t>
            </a:r>
            <a:r>
              <a:rPr lang="en-GB" sz="2400" dirty="0">
                <a:latin typeface="Times New Roman"/>
                <a:cs typeface="Times New Roman"/>
              </a:rPr>
              <a:t>5, ...</a:t>
            </a:r>
          </a:p>
          <a:p>
            <a:pPr marL="12700">
              <a:lnSpc>
                <a:spcPct val="100000"/>
              </a:lnSpc>
            </a:pPr>
            <a:r>
              <a:rPr lang="en-GB" sz="2400" spc="-5" dirty="0">
                <a:latin typeface="Times New Roman"/>
                <a:cs typeface="Times New Roman"/>
              </a:rPr>
              <a:t>Does</a:t>
            </a:r>
            <a:r>
              <a:rPr lang="en-GB" sz="2400" spc="-15" dirty="0">
                <a:latin typeface="Times New Roman"/>
                <a:cs typeface="Times New Roman"/>
              </a:rPr>
              <a:t> </a:t>
            </a:r>
            <a:r>
              <a:rPr lang="en-GB" sz="2400" dirty="0">
                <a:latin typeface="Times New Roman"/>
                <a:cs typeface="Times New Roman"/>
              </a:rPr>
              <a:t>not</a:t>
            </a:r>
            <a:r>
              <a:rPr lang="en-GB" sz="2400" spc="-15" dirty="0">
                <a:latin typeface="Times New Roman"/>
                <a:cs typeface="Times New Roman"/>
              </a:rPr>
              <a:t> </a:t>
            </a:r>
            <a:r>
              <a:rPr lang="en-GB" sz="2400" dirty="0">
                <a:latin typeface="Times New Roman"/>
                <a:cs typeface="Times New Roman"/>
              </a:rPr>
              <a:t>detect</a:t>
            </a:r>
            <a:r>
              <a:rPr lang="en-GB" sz="2400" spc="-50" dirty="0">
                <a:latin typeface="Times New Roman"/>
                <a:cs typeface="Times New Roman"/>
              </a:rPr>
              <a:t> </a:t>
            </a:r>
            <a:r>
              <a:rPr lang="en-GB" sz="2400" dirty="0">
                <a:latin typeface="Times New Roman"/>
                <a:cs typeface="Times New Roman"/>
              </a:rPr>
              <a:t>transpositions:</a:t>
            </a:r>
            <a:r>
              <a:rPr lang="en-GB" sz="2400" spc="-55" dirty="0">
                <a:latin typeface="Times New Roman"/>
                <a:cs typeface="Times New Roman"/>
              </a:rPr>
              <a:t> </a:t>
            </a:r>
            <a:r>
              <a:rPr lang="en-GB" sz="2400" u="heavy" dirty="0">
                <a:solidFill>
                  <a:srgbClr val="FC0128"/>
                </a:solidFill>
                <a:uFill>
                  <a:solidFill>
                    <a:srgbClr val="FC0128"/>
                  </a:solidFill>
                </a:uFill>
                <a:latin typeface="Times New Roman"/>
                <a:cs typeface="Times New Roman"/>
              </a:rPr>
              <a:t>28</a:t>
            </a:r>
            <a:r>
              <a:rPr lang="en-GB" sz="2400" dirty="0">
                <a:latin typeface="Times New Roman"/>
                <a:cs typeface="Times New Roman"/>
              </a:rPr>
              <a:t>35</a:t>
            </a:r>
          </a:p>
        </p:txBody>
      </p:sp>
      <p:sp>
        <p:nvSpPr>
          <p:cNvPr id="5" name="Slide Number Placeholder 4">
            <a:extLst>
              <a:ext uri="{FF2B5EF4-FFF2-40B4-BE49-F238E27FC236}">
                <a16:creationId xmlns:a16="http://schemas.microsoft.com/office/drawing/2014/main" id="{BEE7D28A-4701-3E35-D63F-8511DAACF2AD}"/>
              </a:ext>
            </a:extLst>
          </p:cNvPr>
          <p:cNvSpPr>
            <a:spLocks noGrp="1"/>
          </p:cNvSpPr>
          <p:nvPr>
            <p:ph type="sldNum" sz="quarter" idx="4"/>
          </p:nvPr>
        </p:nvSpPr>
        <p:spPr/>
        <p:txBody>
          <a:bodyPr/>
          <a:lstStyle/>
          <a:p>
            <a:r>
              <a:rPr lang="en-US"/>
              <a:t>Link Layer: 6-</a:t>
            </a:r>
            <a:fld id="{C4204591-24BD-A542-B9D5-F8D8A88D2FEE}" type="slidenum">
              <a:rPr lang="en-US" smtClean="0"/>
              <a:pPr/>
              <a:t>19</a:t>
            </a:fld>
            <a:endParaRPr lang="en-US" dirty="0"/>
          </a:p>
        </p:txBody>
      </p:sp>
    </p:spTree>
    <p:extLst>
      <p:ext uri="{BB962C8B-B14F-4D97-AF65-F5344CB8AC3E}">
        <p14:creationId xmlns:p14="http://schemas.microsoft.com/office/powerpoint/2010/main" val="28469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6FC3-7DD0-8D48-A73C-1EC08DB3BAF6}"/>
              </a:ext>
            </a:extLst>
          </p:cNvPr>
          <p:cNvSpPr>
            <a:spLocks noGrp="1"/>
          </p:cNvSpPr>
          <p:nvPr>
            <p:ph type="title"/>
          </p:nvPr>
        </p:nvSpPr>
        <p:spPr/>
        <p:txBody>
          <a:bodyPr/>
          <a:lstStyle/>
          <a:p>
            <a:r>
              <a:rPr lang="en-US" altLang="en-US" dirty="0">
                <a:cs typeface="Calibri" panose="020F0502020204030204" pitchFamily="34" charset="0"/>
              </a:rPr>
              <a:t>Link layer and LANs: our goals</a:t>
            </a:r>
            <a:endParaRPr lang="en-US" dirty="0"/>
          </a:p>
        </p:txBody>
      </p:sp>
      <p:sp>
        <p:nvSpPr>
          <p:cNvPr id="3" name="Content Placeholder 2">
            <a:extLst>
              <a:ext uri="{FF2B5EF4-FFF2-40B4-BE49-F238E27FC236}">
                <a16:creationId xmlns:a16="http://schemas.microsoft.com/office/drawing/2014/main" id="{99183EDA-C355-9A48-9A7B-13CAE9D049C3}"/>
              </a:ext>
            </a:extLst>
          </p:cNvPr>
          <p:cNvSpPr>
            <a:spLocks noGrp="1"/>
          </p:cNvSpPr>
          <p:nvPr>
            <p:ph sz="half" idx="1"/>
          </p:nvPr>
        </p:nvSpPr>
        <p:spPr>
          <a:xfrm>
            <a:off x="838200" y="1572572"/>
            <a:ext cx="5181600" cy="4698465"/>
          </a:xfrm>
        </p:spPr>
        <p:txBody>
          <a:bodyPr>
            <a:normAutofit/>
          </a:bodyPr>
          <a:lstStyle/>
          <a:p>
            <a:pPr marL="342900" indent="-212725">
              <a:buFont typeface="Wingdings" charset="2"/>
              <a:buChar char="§"/>
              <a:defRPr/>
            </a:pPr>
            <a:r>
              <a:rPr lang="en-US" sz="3200" dirty="0"/>
              <a:t>understand principles behind link layer services:</a:t>
            </a:r>
          </a:p>
          <a:p>
            <a:pPr marL="688975" lvl="1" indent="-317500">
              <a:lnSpc>
                <a:spcPct val="100000"/>
              </a:lnSpc>
              <a:defRPr/>
            </a:pPr>
            <a:r>
              <a:rPr lang="en-US" sz="2800" dirty="0"/>
              <a:t>error detection, correction</a:t>
            </a:r>
          </a:p>
          <a:p>
            <a:pPr marL="688975" lvl="1" indent="-317500">
              <a:lnSpc>
                <a:spcPct val="100000"/>
              </a:lnSpc>
              <a:defRPr/>
            </a:pPr>
            <a:r>
              <a:rPr lang="en-US" sz="2800" dirty="0"/>
              <a:t>sharing a broadcast channel: multiple access</a:t>
            </a:r>
          </a:p>
          <a:p>
            <a:pPr marL="688975" lvl="1" indent="-317500">
              <a:lnSpc>
                <a:spcPct val="100000"/>
              </a:lnSpc>
              <a:defRPr/>
            </a:pPr>
            <a:r>
              <a:rPr lang="en-US" sz="2800" dirty="0"/>
              <a:t>link layer addressing</a:t>
            </a:r>
          </a:p>
          <a:p>
            <a:pPr marL="688975" lvl="1" indent="-317500">
              <a:lnSpc>
                <a:spcPct val="100000"/>
              </a:lnSpc>
              <a:defRPr/>
            </a:pPr>
            <a:r>
              <a:rPr lang="en-US" sz="2800" dirty="0"/>
              <a:t>local area networks: Ethernet, VLANs</a:t>
            </a:r>
          </a:p>
          <a:p>
            <a:pPr marL="342900" indent="-212725">
              <a:buFont typeface="Wingdings" charset="2"/>
              <a:buChar char="§"/>
              <a:defRPr/>
            </a:pPr>
            <a:r>
              <a:rPr lang="en-US" sz="3200" dirty="0"/>
              <a:t>datacenter networks</a:t>
            </a:r>
          </a:p>
          <a:p>
            <a:pPr marL="130175" indent="0">
              <a:buNone/>
            </a:pPr>
            <a:endParaRPr lang="en-US" dirty="0"/>
          </a:p>
        </p:txBody>
      </p:sp>
      <p:sp>
        <p:nvSpPr>
          <p:cNvPr id="4" name="Content Placeholder 3">
            <a:extLst>
              <a:ext uri="{FF2B5EF4-FFF2-40B4-BE49-F238E27FC236}">
                <a16:creationId xmlns:a16="http://schemas.microsoft.com/office/drawing/2014/main" id="{9B6A4EEF-90EE-424B-9F5F-D32E647EF1B0}"/>
              </a:ext>
            </a:extLst>
          </p:cNvPr>
          <p:cNvSpPr>
            <a:spLocks noGrp="1"/>
          </p:cNvSpPr>
          <p:nvPr>
            <p:ph sz="half" idx="2"/>
          </p:nvPr>
        </p:nvSpPr>
        <p:spPr>
          <a:xfrm>
            <a:off x="6304934" y="1602070"/>
            <a:ext cx="5584371" cy="4351338"/>
          </a:xfrm>
        </p:spPr>
        <p:txBody>
          <a:bodyPr>
            <a:normAutofit/>
          </a:bodyPr>
          <a:lstStyle/>
          <a:p>
            <a:pPr marL="407988" indent="-277813"/>
            <a:r>
              <a:rPr lang="en-US" sz="3200" dirty="0"/>
              <a:t>instantiation, implementation of various link layer technologies</a:t>
            </a:r>
            <a:endParaRPr lang="en-US" sz="2800" dirty="0"/>
          </a:p>
        </p:txBody>
      </p:sp>
      <p:pic>
        <p:nvPicPr>
          <p:cNvPr id="7" name="Picture 6" descr="A train crossing a bridge over a body of water&#10;&#10;Description automatically generated">
            <a:extLst>
              <a:ext uri="{FF2B5EF4-FFF2-40B4-BE49-F238E27FC236}">
                <a16:creationId xmlns:a16="http://schemas.microsoft.com/office/drawing/2014/main" id="{439BFE83-3A49-904C-8D0A-2D330947D15C}"/>
              </a:ext>
            </a:extLst>
          </p:cNvPr>
          <p:cNvPicPr>
            <a:picLocks noChangeAspect="1"/>
          </p:cNvPicPr>
          <p:nvPr/>
        </p:nvPicPr>
        <p:blipFill>
          <a:blip r:embed="rId3"/>
          <a:stretch>
            <a:fillRect/>
          </a:stretch>
        </p:blipFill>
        <p:spPr>
          <a:xfrm>
            <a:off x="6657543" y="3498941"/>
            <a:ext cx="3102316" cy="2326737"/>
          </a:xfrm>
          <a:prstGeom prst="rect">
            <a:avLst/>
          </a:prstGeom>
          <a:effectLst>
            <a:outerShdw blurRad="50800" dist="38100" dir="18900000" algn="bl" rotWithShape="0">
              <a:prstClr val="black">
                <a:alpha val="40000"/>
              </a:prstClr>
            </a:outerShdw>
          </a:effectLst>
        </p:spPr>
      </p:pic>
      <p:sp>
        <p:nvSpPr>
          <p:cNvPr id="8" name="Slide Number Placeholder 4">
            <a:extLst>
              <a:ext uri="{FF2B5EF4-FFF2-40B4-BE49-F238E27FC236}">
                <a16:creationId xmlns:a16="http://schemas.microsoft.com/office/drawing/2014/main" id="{0B01662C-0D2B-C547-B59B-BA568A5A2F00}"/>
              </a:ext>
            </a:extLst>
          </p:cNvPr>
          <p:cNvSpPr>
            <a:spLocks noGrp="1"/>
          </p:cNvSpPr>
          <p:nvPr>
            <p:ph type="sldNum" sz="quarter" idx="4"/>
          </p:nvPr>
        </p:nvSpPr>
        <p:spPr>
          <a:xfrm>
            <a:off x="9219616" y="6443089"/>
            <a:ext cx="2743200" cy="365125"/>
          </a:xfrm>
        </p:spPr>
        <p:txBody>
          <a:bodyPr/>
          <a:lstStyle/>
          <a:p>
            <a:r>
              <a:rPr lang="en-US" dirty="0"/>
              <a:t>Link Layer: 6-</a:t>
            </a:r>
            <a:fld id="{C4204591-24BD-A542-B9D5-F8D8A88D2FEE}" type="slidenum">
              <a:rPr lang="en-US" smtClean="0"/>
              <a:pPr/>
              <a:t>2</a:t>
            </a:fld>
            <a:endParaRPr lang="en-US" dirty="0"/>
          </a:p>
        </p:txBody>
      </p:sp>
    </p:spTree>
    <p:extLst>
      <p:ext uri="{BB962C8B-B14F-4D97-AF65-F5344CB8AC3E}">
        <p14:creationId xmlns:p14="http://schemas.microsoft.com/office/powerpoint/2010/main" val="1101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dissolve">
                                      <p:cBhvr>
                                        <p:cTn id="2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altLang="en-US" dirty="0">
                <a:cs typeface="Calibri" panose="020F0502020204030204" pitchFamily="34" charset="0"/>
              </a:rPr>
              <a:t>Cyclic Redundancy Check (CRC)</a:t>
            </a:r>
            <a:endParaRPr lang="en-US" sz="4400" dirty="0"/>
          </a:p>
        </p:txBody>
      </p:sp>
      <p:sp>
        <p:nvSpPr>
          <p:cNvPr id="6" name="Rectangle 3">
            <a:extLst>
              <a:ext uri="{FF2B5EF4-FFF2-40B4-BE49-F238E27FC236}">
                <a16:creationId xmlns:a16="http://schemas.microsoft.com/office/drawing/2014/main" id="{8AECB38E-687E-C946-9EB7-A4D36B2DC890}"/>
              </a:ext>
            </a:extLst>
          </p:cNvPr>
          <p:cNvSpPr txBox="1">
            <a:spLocks noChangeArrowheads="1"/>
          </p:cNvSpPr>
          <p:nvPr/>
        </p:nvSpPr>
        <p:spPr>
          <a:xfrm>
            <a:off x="830820" y="1239611"/>
            <a:ext cx="10632309" cy="153009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more powerful error-detection coding </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mn-ea"/>
                <a:cs typeface="+mn-cs"/>
              </a:rPr>
              <a:t>based on modulo 2 arithmetic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D: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data bits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(given, think of these as a binary number)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G: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bit pattern (generator), of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r+1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bits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(given, specified in CRC standard)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9" name="Rectangle 3">
            <a:extLst>
              <a:ext uri="{FF2B5EF4-FFF2-40B4-BE49-F238E27FC236}">
                <a16:creationId xmlns:a16="http://schemas.microsoft.com/office/drawing/2014/main" id="{E85D3352-49EB-A34F-8ADF-7171A325499F}"/>
              </a:ext>
            </a:extLst>
          </p:cNvPr>
          <p:cNvSpPr txBox="1">
            <a:spLocks noChangeArrowheads="1"/>
          </p:cNvSpPr>
          <p:nvPr/>
        </p:nvSpPr>
        <p:spPr>
          <a:xfrm>
            <a:off x="850698" y="4665031"/>
            <a:ext cx="11036502" cy="186829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sz="2800" b="0" i="1" strike="noStrike" kern="1200" cap="none" spc="0" normalizeH="0" baseline="0" noProof="0" dirty="0">
                <a:ln>
                  <a:noFill/>
                </a:ln>
                <a:solidFill>
                  <a:srgbClr val="0000A8"/>
                </a:solidFill>
                <a:effectLst/>
                <a:uLnTx/>
                <a:uFillTx/>
                <a:latin typeface="Calibri" panose="020F0502020204030204"/>
                <a:ea typeface="+mn-ea"/>
                <a:cs typeface="+mn-cs"/>
              </a:rPr>
              <a:t>sender: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compute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CRC bits, </a:t>
            </a: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such that &lt;D,R&gt;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exactly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divisible by G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(mod 2)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receiver knows G, divides &lt;D,R&gt; by G.  If non-zero remainder: error detected!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can detect all burst errors less than r+1 bits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widely used in practice (Ethernet, 802.11 WiFi)</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FCE5A70A-21CD-7941-AAFD-93513551C59A}"/>
              </a:ext>
            </a:extLst>
          </p:cNvPr>
          <p:cNvGrpSpPr/>
          <p:nvPr/>
        </p:nvGrpSpPr>
        <p:grpSpPr>
          <a:xfrm>
            <a:off x="3954671" y="3889513"/>
            <a:ext cx="6922203" cy="492873"/>
            <a:chOff x="3954671" y="3889513"/>
            <a:chExt cx="6922203" cy="492873"/>
          </a:xfrm>
        </p:grpSpPr>
        <p:grpSp>
          <p:nvGrpSpPr>
            <p:cNvPr id="25" name="Group 24">
              <a:extLst>
                <a:ext uri="{FF2B5EF4-FFF2-40B4-BE49-F238E27FC236}">
                  <a16:creationId xmlns:a16="http://schemas.microsoft.com/office/drawing/2014/main" id="{BD5FE7C0-449C-C24C-94F1-976D8F7F07BD}"/>
                </a:ext>
              </a:extLst>
            </p:cNvPr>
            <p:cNvGrpSpPr/>
            <p:nvPr/>
          </p:nvGrpSpPr>
          <p:grpSpPr>
            <a:xfrm>
              <a:off x="3954671" y="3896138"/>
              <a:ext cx="2934586" cy="486248"/>
              <a:chOff x="8759687" y="3087756"/>
              <a:chExt cx="2934586" cy="486248"/>
            </a:xfrm>
          </p:grpSpPr>
          <p:sp>
            <p:nvSpPr>
              <p:cNvPr id="10" name="TextBox 9">
                <a:extLst>
                  <a:ext uri="{FF2B5EF4-FFF2-40B4-BE49-F238E27FC236}">
                    <a16:creationId xmlns:a16="http://schemas.microsoft.com/office/drawing/2014/main" id="{882DC7EC-5CAB-E046-AF27-F4F1BE4C8967}"/>
                  </a:ext>
                </a:extLst>
              </p:cNvPr>
              <p:cNvSpPr txBox="1"/>
              <p:nvPr/>
            </p:nvSpPr>
            <p:spPr>
              <a:xfrm>
                <a:off x="8759687" y="3087756"/>
                <a:ext cx="29345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&lt;D,R&gt; = D  2</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XOR  R  </a:t>
                </a:r>
              </a:p>
            </p:txBody>
          </p:sp>
          <p:sp>
            <p:nvSpPr>
              <p:cNvPr id="295" name="TextBox 294">
                <a:extLst>
                  <a:ext uri="{FF2B5EF4-FFF2-40B4-BE49-F238E27FC236}">
                    <a16:creationId xmlns:a16="http://schemas.microsoft.com/office/drawing/2014/main" id="{5679D954-E2CF-FE4F-B7E7-75DBBBD56E8B}"/>
                  </a:ext>
                </a:extLst>
              </p:cNvPr>
              <p:cNvSpPr txBox="1"/>
              <p:nvPr/>
            </p:nvSpPr>
            <p:spPr>
              <a:xfrm>
                <a:off x="9972262" y="3173894"/>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296" name="TextBox 295">
              <a:extLst>
                <a:ext uri="{FF2B5EF4-FFF2-40B4-BE49-F238E27FC236}">
                  <a16:creationId xmlns:a16="http://schemas.microsoft.com/office/drawing/2014/main" id="{D334B737-73F4-0C4A-860A-265D4A3D7E47}"/>
                </a:ext>
              </a:extLst>
            </p:cNvPr>
            <p:cNvSpPr txBox="1"/>
            <p:nvPr/>
          </p:nvSpPr>
          <p:spPr>
            <a:xfrm>
              <a:off x="7997688" y="3889513"/>
              <a:ext cx="28791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A8"/>
                  </a:solidFill>
                  <a:effectLst/>
                  <a:uLnTx/>
                  <a:uFillTx/>
                  <a:latin typeface="Calibri" panose="020F0502020204030204"/>
                  <a:ea typeface="+mn-ea"/>
                  <a:cs typeface="+mn-cs"/>
                </a:rPr>
                <a:t>formula for these bits</a:t>
              </a:r>
            </a:p>
          </p:txBody>
        </p:sp>
        <p:cxnSp>
          <p:nvCxnSpPr>
            <p:cNvPr id="30" name="Straight Connector 29">
              <a:extLst>
                <a:ext uri="{FF2B5EF4-FFF2-40B4-BE49-F238E27FC236}">
                  <a16:creationId xmlns:a16="http://schemas.microsoft.com/office/drawing/2014/main" id="{B13443DA-FCD3-914F-8EC2-A5BA2DA70B77}"/>
                </a:ext>
              </a:extLst>
            </p:cNvPr>
            <p:cNvCxnSpPr/>
            <p:nvPr/>
          </p:nvCxnSpPr>
          <p:spPr>
            <a:xfrm>
              <a:off x="6811619" y="4134678"/>
              <a:ext cx="119269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60FD657-AC1B-3B4B-9C86-1AB0D8168AC3}"/>
              </a:ext>
            </a:extLst>
          </p:cNvPr>
          <p:cNvGrpSpPr/>
          <p:nvPr/>
        </p:nvGrpSpPr>
        <p:grpSpPr>
          <a:xfrm>
            <a:off x="4243982" y="2770984"/>
            <a:ext cx="5397512" cy="1096490"/>
            <a:chOff x="4243982" y="2770984"/>
            <a:chExt cx="5397512" cy="1096490"/>
          </a:xfrm>
        </p:grpSpPr>
        <p:grpSp>
          <p:nvGrpSpPr>
            <p:cNvPr id="5" name="Group 4">
              <a:extLst>
                <a:ext uri="{FF2B5EF4-FFF2-40B4-BE49-F238E27FC236}">
                  <a16:creationId xmlns:a16="http://schemas.microsoft.com/office/drawing/2014/main" id="{79E989F3-EA4C-7E47-801E-2273E78A0D67}"/>
                </a:ext>
              </a:extLst>
            </p:cNvPr>
            <p:cNvGrpSpPr/>
            <p:nvPr/>
          </p:nvGrpSpPr>
          <p:grpSpPr>
            <a:xfrm>
              <a:off x="4243982" y="2770984"/>
              <a:ext cx="2691529" cy="1072438"/>
              <a:chOff x="2335669" y="2731227"/>
              <a:chExt cx="2691529" cy="1072438"/>
            </a:xfrm>
          </p:grpSpPr>
          <p:grpSp>
            <p:nvGrpSpPr>
              <p:cNvPr id="263" name="Group 262">
                <a:extLst>
                  <a:ext uri="{FF2B5EF4-FFF2-40B4-BE49-F238E27FC236}">
                    <a16:creationId xmlns:a16="http://schemas.microsoft.com/office/drawing/2014/main" id="{29C4AA4F-9EB8-1848-8793-F6CDF1CD0D68}"/>
                  </a:ext>
                </a:extLst>
              </p:cNvPr>
              <p:cNvGrpSpPr/>
              <p:nvPr/>
            </p:nvGrpSpPr>
            <p:grpSpPr>
              <a:xfrm>
                <a:off x="3847708" y="2731227"/>
                <a:ext cx="1179490" cy="644795"/>
                <a:chOff x="2714347" y="4114405"/>
                <a:chExt cx="1179490" cy="644795"/>
              </a:xfrm>
            </p:grpSpPr>
            <p:cxnSp>
              <p:nvCxnSpPr>
                <p:cNvPr id="264" name="Straight Arrow Connector 263">
                  <a:extLst>
                    <a:ext uri="{FF2B5EF4-FFF2-40B4-BE49-F238E27FC236}">
                      <a16:creationId xmlns:a16="http://schemas.microsoft.com/office/drawing/2014/main" id="{E3F5CF1B-09D1-CC47-B116-7240726371D9}"/>
                    </a:ext>
                  </a:extLst>
                </p:cNvPr>
                <p:cNvCxnSpPr>
                  <a:cxnSpLocks/>
                </p:cNvCxnSpPr>
                <p:nvPr/>
              </p:nvCxnSpPr>
              <p:spPr>
                <a:xfrm>
                  <a:off x="2993162" y="4665600"/>
                  <a:ext cx="542038"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6" name="TextBox 265">
                  <a:extLst>
                    <a:ext uri="{FF2B5EF4-FFF2-40B4-BE49-F238E27FC236}">
                      <a16:creationId xmlns:a16="http://schemas.microsoft.com/office/drawing/2014/main" id="{3059E882-1BA5-064B-9CE1-43F225240291}"/>
                    </a:ext>
                  </a:extLst>
                </p:cNvPr>
                <p:cNvSpPr txBox="1"/>
                <p:nvPr/>
              </p:nvSpPr>
              <p:spPr>
                <a:xfrm>
                  <a:off x="2714347" y="4114405"/>
                  <a:ext cx="1179490"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CRC bits</a:t>
                  </a:r>
                </a:p>
              </p:txBody>
            </p:sp>
            <p:cxnSp>
              <p:nvCxnSpPr>
                <p:cNvPr id="267" name="Straight Connector 266">
                  <a:extLst>
                    <a:ext uri="{FF2B5EF4-FFF2-40B4-BE49-F238E27FC236}">
                      <a16:creationId xmlns:a16="http://schemas.microsoft.com/office/drawing/2014/main" id="{176F67FC-CEC0-E145-8840-3B220D064D41}"/>
                    </a:ext>
                  </a:extLst>
                </p:cNvPr>
                <p:cNvCxnSpPr/>
                <p:nvPr/>
              </p:nvCxnSpPr>
              <p:spPr>
                <a:xfrm>
                  <a:off x="3542400" y="4572000"/>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2" name="Group 281">
                <a:extLst>
                  <a:ext uri="{FF2B5EF4-FFF2-40B4-BE49-F238E27FC236}">
                    <a16:creationId xmlns:a16="http://schemas.microsoft.com/office/drawing/2014/main" id="{133DDAB8-AED0-B44C-B8AA-A792E69DA7CC}"/>
                  </a:ext>
                </a:extLst>
              </p:cNvPr>
              <p:cNvGrpSpPr/>
              <p:nvPr/>
            </p:nvGrpSpPr>
            <p:grpSpPr>
              <a:xfrm>
                <a:off x="2491075" y="3061148"/>
                <a:ext cx="1630353" cy="400110"/>
                <a:chOff x="1912047" y="4446000"/>
                <a:chExt cx="1630353" cy="400110"/>
              </a:xfrm>
            </p:grpSpPr>
            <p:cxnSp>
              <p:nvCxnSpPr>
                <p:cNvPr id="290" name="Straight Arrow Connector 289">
                  <a:extLst>
                    <a:ext uri="{FF2B5EF4-FFF2-40B4-BE49-F238E27FC236}">
                      <a16:creationId xmlns:a16="http://schemas.microsoft.com/office/drawing/2014/main" id="{B73F57ED-8511-DE46-AFFF-EB1F2B4DD081}"/>
                    </a:ext>
                  </a:extLst>
                </p:cNvPr>
                <p:cNvCxnSpPr>
                  <a:cxnSpLocks/>
                </p:cNvCxnSpPr>
                <p:nvPr/>
              </p:nvCxnSpPr>
              <p:spPr>
                <a:xfrm>
                  <a:off x="1914638" y="4665600"/>
                  <a:ext cx="1620562"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9CC71E42-351B-7D48-A76A-31DFD4155837}"/>
                    </a:ext>
                  </a:extLst>
                </p:cNvPr>
                <p:cNvSpPr/>
                <p:nvPr/>
              </p:nvSpPr>
              <p:spPr>
                <a:xfrm>
                  <a:off x="2098800" y="4636800"/>
                  <a:ext cx="1245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2" name="TextBox 291">
                  <a:extLst>
                    <a:ext uri="{FF2B5EF4-FFF2-40B4-BE49-F238E27FC236}">
                      <a16:creationId xmlns:a16="http://schemas.microsoft.com/office/drawing/2014/main" id="{9CB76609-999D-2D49-9C0A-E32FE50AF48D}"/>
                    </a:ext>
                  </a:extLst>
                </p:cNvPr>
                <p:cNvSpPr txBox="1"/>
                <p:nvPr/>
              </p:nvSpPr>
              <p:spPr>
                <a:xfrm>
                  <a:off x="2088000" y="4446000"/>
                  <a:ext cx="1278812"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 data bits</a:t>
                  </a:r>
                </a:p>
              </p:txBody>
            </p:sp>
            <p:cxnSp>
              <p:nvCxnSpPr>
                <p:cNvPr id="293" name="Straight Connector 292">
                  <a:extLst>
                    <a:ext uri="{FF2B5EF4-FFF2-40B4-BE49-F238E27FC236}">
                      <a16:creationId xmlns:a16="http://schemas.microsoft.com/office/drawing/2014/main" id="{E22D3181-9FAA-B541-A443-8DF2B83F5119}"/>
                    </a:ext>
                  </a:extLst>
                </p:cNvPr>
                <p:cNvCxnSpPr/>
                <p:nvPr/>
              </p:nvCxnSpPr>
              <p:spPr>
                <a:xfrm>
                  <a:off x="3542400" y="4572000"/>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241989A3-AA8F-EB4B-B54B-64685377702A}"/>
                    </a:ext>
                  </a:extLst>
                </p:cNvPr>
                <p:cNvCxnSpPr/>
                <p:nvPr/>
              </p:nvCxnSpPr>
              <p:spPr>
                <a:xfrm>
                  <a:off x="1912047" y="4569600"/>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2" name="Group 261">
                <a:extLst>
                  <a:ext uri="{FF2B5EF4-FFF2-40B4-BE49-F238E27FC236}">
                    <a16:creationId xmlns:a16="http://schemas.microsoft.com/office/drawing/2014/main" id="{E8DCF7DE-A8C5-3A48-A607-43071E3845EB}"/>
                  </a:ext>
                </a:extLst>
              </p:cNvPr>
              <p:cNvGrpSpPr/>
              <p:nvPr/>
            </p:nvGrpSpPr>
            <p:grpSpPr>
              <a:xfrm>
                <a:off x="2335669" y="3342000"/>
                <a:ext cx="2325599" cy="461665"/>
                <a:chOff x="1904400" y="5143043"/>
                <a:chExt cx="2325599" cy="461665"/>
              </a:xfrm>
            </p:grpSpPr>
            <p:sp>
              <p:nvSpPr>
                <p:cNvPr id="269" name="Rectangle 268">
                  <a:extLst>
                    <a:ext uri="{FF2B5EF4-FFF2-40B4-BE49-F238E27FC236}">
                      <a16:creationId xmlns:a16="http://schemas.microsoft.com/office/drawing/2014/main" id="{F9356EE8-B88E-354C-B22C-C3AE0C4CCEC0}"/>
                    </a:ext>
                  </a:extLst>
                </p:cNvPr>
                <p:cNvSpPr/>
                <p:nvPr/>
              </p:nvSpPr>
              <p:spPr>
                <a:xfrm>
                  <a:off x="1904400" y="5221355"/>
                  <a:ext cx="2325599" cy="291548"/>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0" name="TextBox 269">
                  <a:extLst>
                    <a:ext uri="{FF2B5EF4-FFF2-40B4-BE49-F238E27FC236}">
                      <a16:creationId xmlns:a16="http://schemas.microsoft.com/office/drawing/2014/main" id="{8C616664-1678-F94A-9D03-7836F153E4E8}"/>
                    </a:ext>
                  </a:extLst>
                </p:cNvPr>
                <p:cNvSpPr txBox="1"/>
                <p:nvPr/>
              </p:nvSpPr>
              <p:spPr>
                <a:xfrm>
                  <a:off x="2617147" y="5171947"/>
                  <a:ext cx="34176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1" name="TextBox 270">
                  <a:extLst>
                    <a:ext uri="{FF2B5EF4-FFF2-40B4-BE49-F238E27FC236}">
                      <a16:creationId xmlns:a16="http://schemas.microsoft.com/office/drawing/2014/main" id="{8C3ABF98-D5C1-734D-9F57-D1EEEEBAFD1C}"/>
                    </a:ext>
                  </a:extLst>
                </p:cNvPr>
                <p:cNvSpPr txBox="1"/>
                <p:nvPr/>
              </p:nvSpPr>
              <p:spPr>
                <a:xfrm>
                  <a:off x="3708874" y="5143043"/>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R</a:t>
                  </a:r>
                  <a:endPar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cxnSp>
              <p:nvCxnSpPr>
                <p:cNvPr id="272" name="Straight Connector 271">
                  <a:extLst>
                    <a:ext uri="{FF2B5EF4-FFF2-40B4-BE49-F238E27FC236}">
                      <a16:creationId xmlns:a16="http://schemas.microsoft.com/office/drawing/2014/main" id="{693A86FD-0E91-F84C-AD1B-5E7BF4B8B76C}"/>
                    </a:ext>
                  </a:extLst>
                </p:cNvPr>
                <p:cNvCxnSpPr/>
                <p:nvPr/>
              </p:nvCxnSpPr>
              <p:spPr>
                <a:xfrm>
                  <a:off x="3531600" y="5223600"/>
                  <a:ext cx="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8" name="TextBox 27">
              <a:extLst>
                <a:ext uri="{FF2B5EF4-FFF2-40B4-BE49-F238E27FC236}">
                  <a16:creationId xmlns:a16="http://schemas.microsoft.com/office/drawing/2014/main" id="{78932362-DCB4-EB40-9B1C-58CF349F31F1}"/>
                </a:ext>
              </a:extLst>
            </p:cNvPr>
            <p:cNvSpPr txBox="1"/>
            <p:nvPr/>
          </p:nvSpPr>
          <p:spPr>
            <a:xfrm>
              <a:off x="8004315" y="3405809"/>
              <a:ext cx="163717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A8"/>
                  </a:solidFill>
                  <a:effectLst/>
                  <a:uLnTx/>
                  <a:uFillTx/>
                  <a:latin typeface="Calibri" panose="020F0502020204030204"/>
                  <a:ea typeface="+mn-ea"/>
                  <a:cs typeface="+mn-cs"/>
                </a:rPr>
                <a:t>bits to send</a:t>
              </a:r>
            </a:p>
          </p:txBody>
        </p:sp>
        <p:cxnSp>
          <p:nvCxnSpPr>
            <p:cNvPr id="297" name="Straight Connector 296">
              <a:extLst>
                <a:ext uri="{FF2B5EF4-FFF2-40B4-BE49-F238E27FC236}">
                  <a16:creationId xmlns:a16="http://schemas.microsoft.com/office/drawing/2014/main" id="{B1D8A448-DD38-3A4F-8E01-5FD4EA57EB3C}"/>
                </a:ext>
              </a:extLst>
            </p:cNvPr>
            <p:cNvCxnSpPr/>
            <p:nvPr/>
          </p:nvCxnSpPr>
          <p:spPr>
            <a:xfrm>
              <a:off x="6791741" y="3637722"/>
              <a:ext cx="119269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Slide Number Placeholder 10">
            <a:extLst>
              <a:ext uri="{FF2B5EF4-FFF2-40B4-BE49-F238E27FC236}">
                <a16:creationId xmlns:a16="http://schemas.microsoft.com/office/drawing/2014/main" id="{922CAA94-41E8-A843-D57E-5D351514F8AA}"/>
              </a:ext>
            </a:extLst>
          </p:cNvPr>
          <p:cNvSpPr>
            <a:spLocks noGrp="1"/>
          </p:cNvSpPr>
          <p:nvPr>
            <p:ph type="sldNum" sz="quarter" idx="4"/>
          </p:nvPr>
        </p:nvSpPr>
        <p:spPr/>
        <p:txBody>
          <a:bodyPr/>
          <a:lstStyle/>
          <a:p>
            <a:r>
              <a:rPr lang="en-US" dirty="0"/>
              <a:t>Link Layer </a:t>
            </a:r>
            <a:fld id="{C4204591-24BD-A542-B9D5-F8D8A88D2FEE}" type="slidenum">
              <a:rPr lang="en-US" smtClean="0"/>
              <a:pPr/>
              <a:t>20</a:t>
            </a:fld>
            <a:endParaRPr lang="en-US" dirty="0"/>
          </a:p>
        </p:txBody>
      </p:sp>
    </p:spTree>
    <p:extLst>
      <p:ext uri="{BB962C8B-B14F-4D97-AF65-F5344CB8AC3E}">
        <p14:creationId xmlns:p14="http://schemas.microsoft.com/office/powerpoint/2010/main" val="44046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9">
                                            <p:txEl>
                                              <p:pRg st="0" end="0"/>
                                            </p:txEl>
                                          </p:spTgt>
                                        </p:tgtEl>
                                        <p:attrNameLst>
                                          <p:attrName>style.visibility</p:attrName>
                                        </p:attrNameLst>
                                      </p:cBhvr>
                                      <p:to>
                                        <p:strVal val="visible"/>
                                      </p:to>
                                    </p:set>
                                    <p:animEffect transition="in" filter="dissolve">
                                      <p:cBhvr>
                                        <p:cTn id="17" dur="500"/>
                                        <p:tgtEl>
                                          <p:spTgt spid="25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9">
                                            <p:txEl>
                                              <p:pRg st="1" end="1"/>
                                            </p:txEl>
                                          </p:spTgt>
                                        </p:tgtEl>
                                        <p:attrNameLst>
                                          <p:attrName>style.visibility</p:attrName>
                                        </p:attrNameLst>
                                      </p:cBhvr>
                                      <p:to>
                                        <p:strVal val="visible"/>
                                      </p:to>
                                    </p:set>
                                    <p:animEffect transition="in" filter="dissolve">
                                      <p:cBhvr>
                                        <p:cTn id="22" dur="500"/>
                                        <p:tgtEl>
                                          <p:spTgt spid="25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59">
                                            <p:txEl>
                                              <p:pRg st="2" end="2"/>
                                            </p:txEl>
                                          </p:spTgt>
                                        </p:tgtEl>
                                        <p:attrNameLst>
                                          <p:attrName>style.visibility</p:attrName>
                                        </p:attrNameLst>
                                      </p:cBhvr>
                                      <p:to>
                                        <p:strVal val="visible"/>
                                      </p:to>
                                    </p:set>
                                    <p:animEffect transition="in" filter="dissolve">
                                      <p:cBhvr>
                                        <p:cTn id="27" dur="500"/>
                                        <p:tgtEl>
                                          <p:spTgt spid="259">
                                            <p:txEl>
                                              <p:pRg st="2" end="2"/>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59">
                                            <p:txEl>
                                              <p:pRg st="3" end="3"/>
                                            </p:txEl>
                                          </p:spTgt>
                                        </p:tgtEl>
                                        <p:attrNameLst>
                                          <p:attrName>style.visibility</p:attrName>
                                        </p:attrNameLst>
                                      </p:cBhvr>
                                      <p:to>
                                        <p:strVal val="visible"/>
                                      </p:to>
                                    </p:set>
                                    <p:animEffect transition="in" filter="dissolve">
                                      <p:cBhvr>
                                        <p:cTn id="30" dur="500"/>
                                        <p:tgtEl>
                                          <p:spTgt spid="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F78A-781F-279B-E863-9D787FB5CF02}"/>
              </a:ext>
            </a:extLst>
          </p:cNvPr>
          <p:cNvSpPr>
            <a:spLocks noGrp="1"/>
          </p:cNvSpPr>
          <p:nvPr>
            <p:ph type="title"/>
          </p:nvPr>
        </p:nvSpPr>
        <p:spPr/>
        <p:txBody>
          <a:bodyPr/>
          <a:lstStyle/>
          <a:p>
            <a:r>
              <a:rPr lang="en-GB" dirty="0"/>
              <a:t>Exclusive OR (XOR) for Modulo 2 Arithmetic</a:t>
            </a:r>
            <a:endParaRPr lang="en-SE" dirty="0"/>
          </a:p>
        </p:txBody>
      </p:sp>
      <p:sp>
        <p:nvSpPr>
          <p:cNvPr id="3" name="Content Placeholder 2">
            <a:extLst>
              <a:ext uri="{FF2B5EF4-FFF2-40B4-BE49-F238E27FC236}">
                <a16:creationId xmlns:a16="http://schemas.microsoft.com/office/drawing/2014/main" id="{DBD61DB9-4BB2-EE37-2244-79DABCDB20A0}"/>
              </a:ext>
            </a:extLst>
          </p:cNvPr>
          <p:cNvSpPr>
            <a:spLocks noGrp="1"/>
          </p:cNvSpPr>
          <p:nvPr>
            <p:ph sz="half" idx="1"/>
          </p:nvPr>
        </p:nvSpPr>
        <p:spPr/>
        <p:txBody>
          <a:bodyPr/>
          <a:lstStyle/>
          <a:p>
            <a:r>
              <a:rPr lang="en-GB" dirty="0"/>
              <a:t>0 XOR 0 = 0 (Same Bits)</a:t>
            </a:r>
          </a:p>
          <a:p>
            <a:r>
              <a:rPr lang="en-GB" dirty="0"/>
              <a:t>1 XOR 1 = 0 (Same Bits)</a:t>
            </a:r>
          </a:p>
          <a:p>
            <a:r>
              <a:rPr lang="en-GB" dirty="0"/>
              <a:t>1 XOR 0 = 1 (Different Bits)</a:t>
            </a:r>
          </a:p>
          <a:p>
            <a:r>
              <a:rPr lang="en-GB" dirty="0"/>
              <a:t>0 XOR 1 = 1 (Different Bits)</a:t>
            </a:r>
            <a:endParaRPr lang="en-SE" dirty="0"/>
          </a:p>
        </p:txBody>
      </p:sp>
      <p:sp>
        <p:nvSpPr>
          <p:cNvPr id="4" name="Content Placeholder 3">
            <a:extLst>
              <a:ext uri="{FF2B5EF4-FFF2-40B4-BE49-F238E27FC236}">
                <a16:creationId xmlns:a16="http://schemas.microsoft.com/office/drawing/2014/main" id="{8B504695-FFF2-D119-C8E1-4DE25040B3FB}"/>
              </a:ext>
            </a:extLst>
          </p:cNvPr>
          <p:cNvSpPr>
            <a:spLocks noGrp="1"/>
          </p:cNvSpPr>
          <p:nvPr>
            <p:ph sz="half" idx="2"/>
          </p:nvPr>
        </p:nvSpPr>
        <p:spPr/>
        <p:txBody>
          <a:bodyPr/>
          <a:lstStyle/>
          <a:p>
            <a:r>
              <a:rPr lang="en-GB" dirty="0"/>
              <a:t>With XOR arithmetic, addition + and subtraction - operations are the same</a:t>
            </a:r>
          </a:p>
          <a:p>
            <a:pPr lvl="1"/>
            <a:r>
              <a:rPr lang="en-GB" dirty="0"/>
              <a:t>1111 + 1010 </a:t>
            </a:r>
          </a:p>
          <a:p>
            <a:pPr lvl="1"/>
            <a:r>
              <a:rPr lang="en-GB" dirty="0"/>
              <a:t>= 1111 - 1010  </a:t>
            </a:r>
          </a:p>
          <a:p>
            <a:pPr lvl="1"/>
            <a:r>
              <a:rPr lang="en-GB" dirty="0"/>
              <a:t>= 1111 XOR 1010 </a:t>
            </a:r>
          </a:p>
          <a:p>
            <a:pPr lvl="1"/>
            <a:r>
              <a:rPr lang="en-GB" dirty="0"/>
              <a:t>= 0101</a:t>
            </a:r>
            <a:endParaRPr lang="en-SE" dirty="0"/>
          </a:p>
        </p:txBody>
      </p:sp>
      <p:sp>
        <p:nvSpPr>
          <p:cNvPr id="5" name="Slide Number Placeholder 4">
            <a:extLst>
              <a:ext uri="{FF2B5EF4-FFF2-40B4-BE49-F238E27FC236}">
                <a16:creationId xmlns:a16="http://schemas.microsoft.com/office/drawing/2014/main" id="{FD12DD4A-7183-166B-83DE-D6B041D3CBCF}"/>
              </a:ext>
            </a:extLst>
          </p:cNvPr>
          <p:cNvSpPr>
            <a:spLocks noGrp="1"/>
          </p:cNvSpPr>
          <p:nvPr>
            <p:ph type="sldNum" sz="quarter" idx="4"/>
          </p:nvPr>
        </p:nvSpPr>
        <p:spPr/>
        <p:txBody>
          <a:bodyPr/>
          <a:lstStyle/>
          <a:p>
            <a:r>
              <a:rPr lang="en-US"/>
              <a:t>Link Layer: 6-</a:t>
            </a:r>
            <a:fld id="{C4204591-24BD-A542-B9D5-F8D8A88D2FEE}" type="slidenum">
              <a:rPr lang="en-US" smtClean="0"/>
              <a:pPr/>
              <a:t>21</a:t>
            </a:fld>
            <a:endParaRPr lang="en-US" dirty="0"/>
          </a:p>
        </p:txBody>
      </p:sp>
    </p:spTree>
    <p:extLst>
      <p:ext uri="{BB962C8B-B14F-4D97-AF65-F5344CB8AC3E}">
        <p14:creationId xmlns:p14="http://schemas.microsoft.com/office/powerpoint/2010/main" val="142978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49CD-4F02-5E5A-C95E-CA34D82317B4}"/>
              </a:ext>
            </a:extLst>
          </p:cNvPr>
          <p:cNvSpPr>
            <a:spLocks noGrp="1"/>
          </p:cNvSpPr>
          <p:nvPr>
            <p:ph type="title"/>
          </p:nvPr>
        </p:nvSpPr>
        <p:spPr/>
        <p:txBody>
          <a:bodyPr/>
          <a:lstStyle/>
          <a:p>
            <a:r>
              <a:rPr lang="en-GB" dirty="0"/>
              <a:t>Modulo 2 Addition, Multiplication</a:t>
            </a:r>
            <a:endParaRPr lang="en-SE" dirty="0"/>
          </a:p>
        </p:txBody>
      </p:sp>
      <p:sp>
        <p:nvSpPr>
          <p:cNvPr id="5" name="Slide Number Placeholder 4">
            <a:extLst>
              <a:ext uri="{FF2B5EF4-FFF2-40B4-BE49-F238E27FC236}">
                <a16:creationId xmlns:a16="http://schemas.microsoft.com/office/drawing/2014/main" id="{CD58C6B6-20BF-1724-755F-6583FDA131D8}"/>
              </a:ext>
            </a:extLst>
          </p:cNvPr>
          <p:cNvSpPr>
            <a:spLocks noGrp="1"/>
          </p:cNvSpPr>
          <p:nvPr>
            <p:ph type="sldNum" sz="quarter" idx="4"/>
          </p:nvPr>
        </p:nvSpPr>
        <p:spPr/>
        <p:txBody>
          <a:bodyPr/>
          <a:lstStyle/>
          <a:p>
            <a:r>
              <a:rPr lang="en-US"/>
              <a:t>Link Layer: 6-</a:t>
            </a:r>
            <a:fld id="{C4204591-24BD-A542-B9D5-F8D8A88D2FEE}" type="slidenum">
              <a:rPr lang="en-US" smtClean="0"/>
              <a:pPr/>
              <a:t>22</a:t>
            </a:fld>
            <a:endParaRPr lang="en-US" dirty="0"/>
          </a:p>
        </p:txBody>
      </p:sp>
      <p:sp>
        <p:nvSpPr>
          <p:cNvPr id="7" name="object 6">
            <a:extLst>
              <a:ext uri="{FF2B5EF4-FFF2-40B4-BE49-F238E27FC236}">
                <a16:creationId xmlns:a16="http://schemas.microsoft.com/office/drawing/2014/main" id="{D74CF693-7DF9-D1FA-FDAE-AC6225C71D51}"/>
              </a:ext>
            </a:extLst>
          </p:cNvPr>
          <p:cNvSpPr txBox="1"/>
          <p:nvPr/>
        </p:nvSpPr>
        <p:spPr>
          <a:xfrm>
            <a:off x="838216" y="1476191"/>
            <a:ext cx="127889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Addition:</a:t>
            </a:r>
            <a:endParaRPr sz="2400">
              <a:latin typeface="Times New Roman"/>
              <a:cs typeface="Times New Roman"/>
            </a:endParaRPr>
          </a:p>
        </p:txBody>
      </p:sp>
      <p:graphicFrame>
        <p:nvGraphicFramePr>
          <p:cNvPr id="8" name="object 7">
            <a:extLst>
              <a:ext uri="{FF2B5EF4-FFF2-40B4-BE49-F238E27FC236}">
                <a16:creationId xmlns:a16="http://schemas.microsoft.com/office/drawing/2014/main" id="{6663602C-75F7-15BD-5623-703558E43578}"/>
              </a:ext>
            </a:extLst>
          </p:cNvPr>
          <p:cNvGraphicFramePr>
            <a:graphicFrameLocks noGrp="1"/>
          </p:cNvGraphicFramePr>
          <p:nvPr>
            <p:extLst>
              <p:ext uri="{D42A27DB-BD31-4B8C-83A1-F6EECF244321}">
                <p14:modId xmlns:p14="http://schemas.microsoft.com/office/powerpoint/2010/main" val="2316934881"/>
              </p:ext>
            </p:extLst>
          </p:nvPr>
        </p:nvGraphicFramePr>
        <p:xfrm>
          <a:off x="1155763" y="2156211"/>
          <a:ext cx="2086610" cy="1073379"/>
        </p:xfrm>
        <a:graphic>
          <a:graphicData uri="http://schemas.openxmlformats.org/drawingml/2006/table">
            <a:tbl>
              <a:tblPr firstRow="1" bandRow="1">
                <a:tableStyleId>{2D5ABB26-0587-4C30-8999-92F81FD0307C}</a:tableStyleId>
              </a:tblPr>
              <a:tblGrid>
                <a:gridCol w="624205">
                  <a:extLst>
                    <a:ext uri="{9D8B030D-6E8A-4147-A177-3AD203B41FA5}">
                      <a16:colId xmlns:a16="http://schemas.microsoft.com/office/drawing/2014/main" val="20000"/>
                    </a:ext>
                  </a:extLst>
                </a:gridCol>
                <a:gridCol w="841375">
                  <a:extLst>
                    <a:ext uri="{9D8B030D-6E8A-4147-A177-3AD203B41FA5}">
                      <a16:colId xmlns:a16="http://schemas.microsoft.com/office/drawing/2014/main" val="20001"/>
                    </a:ext>
                  </a:extLst>
                </a:gridCol>
                <a:gridCol w="621030">
                  <a:extLst>
                    <a:ext uri="{9D8B030D-6E8A-4147-A177-3AD203B41FA5}">
                      <a16:colId xmlns:a16="http://schemas.microsoft.com/office/drawing/2014/main" val="20002"/>
                    </a:ext>
                  </a:extLst>
                </a:gridCol>
              </a:tblGrid>
              <a:tr h="355739">
                <a:tc>
                  <a:txBody>
                    <a:bodyPr/>
                    <a:lstStyle/>
                    <a:p>
                      <a:pPr marR="248920" algn="r">
                        <a:lnSpc>
                          <a:spcPts val="2650"/>
                        </a:lnSpc>
                      </a:pPr>
                      <a:r>
                        <a:rPr sz="2400" dirty="0">
                          <a:latin typeface="Times New Roman"/>
                          <a:cs typeface="Times New Roman"/>
                        </a:rPr>
                        <a:t>1</a:t>
                      </a:r>
                      <a:endParaRPr sz="2400">
                        <a:latin typeface="Times New Roman"/>
                        <a:cs typeface="Times New Roman"/>
                      </a:endParaRPr>
                    </a:p>
                  </a:txBody>
                  <a:tcPr marL="0" marR="0" marT="0" marB="0"/>
                </a:tc>
                <a:tc>
                  <a:txBody>
                    <a:bodyPr/>
                    <a:lstStyle/>
                    <a:p>
                      <a:pPr marR="234950" algn="r">
                        <a:lnSpc>
                          <a:spcPts val="2655"/>
                        </a:lnSpc>
                      </a:pPr>
                      <a:r>
                        <a:rPr sz="2400" dirty="0">
                          <a:latin typeface="Arial MT"/>
                          <a:cs typeface="Arial MT"/>
                        </a:rPr>
                        <a:t>0</a:t>
                      </a:r>
                      <a:endParaRPr sz="2400">
                        <a:latin typeface="Arial MT"/>
                        <a:cs typeface="Arial MT"/>
                      </a:endParaRPr>
                    </a:p>
                  </a:txBody>
                  <a:tcPr marL="0" marR="0" marT="0" marB="0"/>
                </a:tc>
                <a:tc>
                  <a:txBody>
                    <a:bodyPr/>
                    <a:lstStyle/>
                    <a:p>
                      <a:pPr marR="34925" algn="r">
                        <a:lnSpc>
                          <a:spcPts val="2655"/>
                        </a:lnSpc>
                      </a:pPr>
                      <a:r>
                        <a:rPr sz="2400" dirty="0">
                          <a:latin typeface="Times New Roman"/>
                          <a:cs typeface="Times New Roman"/>
                        </a:rPr>
                        <a:t>0</a:t>
                      </a:r>
                      <a:endParaRPr sz="2400">
                        <a:latin typeface="Times New Roman"/>
                        <a:cs typeface="Times New Roman"/>
                      </a:endParaRPr>
                    </a:p>
                  </a:txBody>
                  <a:tcPr marL="0" marR="0" marT="0" marB="0"/>
                </a:tc>
                <a:extLst>
                  <a:ext uri="{0D108BD9-81ED-4DB2-BD59-A6C34878D82A}">
                    <a16:rowId xmlns:a16="http://schemas.microsoft.com/office/drawing/2014/main" val="10000"/>
                  </a:ext>
                </a:extLst>
              </a:tr>
              <a:tr h="365760">
                <a:tc>
                  <a:txBody>
                    <a:bodyPr/>
                    <a:lstStyle/>
                    <a:p>
                      <a:pPr marR="238125" algn="r">
                        <a:lnSpc>
                          <a:spcPts val="2730"/>
                        </a:lnSpc>
                      </a:pPr>
                      <a:r>
                        <a:rPr sz="2400" u="heavy" spc="85" dirty="0">
                          <a:uFill>
                            <a:solidFill>
                              <a:srgbClr val="000000"/>
                            </a:solidFill>
                          </a:uFill>
                          <a:latin typeface="Times New Roman"/>
                          <a:cs typeface="Times New Roman"/>
                        </a:rPr>
                        <a:t>+1</a:t>
                      </a:r>
                      <a:endParaRPr sz="2400">
                        <a:latin typeface="Times New Roman"/>
                        <a:cs typeface="Times New Roman"/>
                      </a:endParaRPr>
                    </a:p>
                  </a:txBody>
                  <a:tcPr marL="0" marR="0" marT="0" marB="0"/>
                </a:tc>
                <a:tc>
                  <a:txBody>
                    <a:bodyPr/>
                    <a:lstStyle/>
                    <a:p>
                      <a:pPr marR="241300" algn="r">
                        <a:lnSpc>
                          <a:spcPts val="2730"/>
                        </a:lnSpc>
                      </a:pPr>
                      <a:r>
                        <a:rPr sz="2400" u="heavy" spc="85" dirty="0">
                          <a:uFill>
                            <a:solidFill>
                              <a:srgbClr val="000000"/>
                            </a:solidFill>
                          </a:uFill>
                          <a:latin typeface="Times New Roman"/>
                          <a:cs typeface="Times New Roman"/>
                        </a:rPr>
                        <a:t>+0</a:t>
                      </a:r>
                      <a:endParaRPr sz="2400">
                        <a:latin typeface="Times New Roman"/>
                        <a:cs typeface="Times New Roman"/>
                      </a:endParaRPr>
                    </a:p>
                  </a:txBody>
                  <a:tcPr marL="0" marR="0" marT="0" marB="0"/>
                </a:tc>
                <a:tc>
                  <a:txBody>
                    <a:bodyPr/>
                    <a:lstStyle/>
                    <a:p>
                      <a:pPr marR="24130" algn="r">
                        <a:lnSpc>
                          <a:spcPts val="2730"/>
                        </a:lnSpc>
                      </a:pPr>
                      <a:r>
                        <a:rPr sz="2400" u="heavy" spc="85" dirty="0">
                          <a:uFill>
                            <a:solidFill>
                              <a:srgbClr val="000000"/>
                            </a:solidFill>
                          </a:uFill>
                          <a:latin typeface="Times New Roman"/>
                          <a:cs typeface="Times New Roman"/>
                        </a:rPr>
                        <a:t>+1</a:t>
                      </a:r>
                      <a:endParaRPr sz="2400">
                        <a:latin typeface="Times New Roman"/>
                        <a:cs typeface="Times New Roman"/>
                      </a:endParaRPr>
                    </a:p>
                  </a:txBody>
                  <a:tcPr marL="0" marR="0" marT="0" marB="0"/>
                </a:tc>
                <a:extLst>
                  <a:ext uri="{0D108BD9-81ED-4DB2-BD59-A6C34878D82A}">
                    <a16:rowId xmlns:a16="http://schemas.microsoft.com/office/drawing/2014/main" val="10001"/>
                  </a:ext>
                </a:extLst>
              </a:tr>
              <a:tr h="351880">
                <a:tc>
                  <a:txBody>
                    <a:bodyPr/>
                    <a:lstStyle/>
                    <a:p>
                      <a:pPr marR="248920" algn="r">
                        <a:lnSpc>
                          <a:spcPts val="2670"/>
                        </a:lnSpc>
                      </a:pPr>
                      <a:r>
                        <a:rPr sz="2400" dirty="0">
                          <a:latin typeface="Times New Roman"/>
                          <a:cs typeface="Times New Roman"/>
                        </a:rPr>
                        <a:t>0</a:t>
                      </a:r>
                      <a:endParaRPr sz="2400">
                        <a:latin typeface="Times New Roman"/>
                        <a:cs typeface="Times New Roman"/>
                      </a:endParaRPr>
                    </a:p>
                  </a:txBody>
                  <a:tcPr marL="0" marR="0" marT="0" marB="0"/>
                </a:tc>
                <a:tc>
                  <a:txBody>
                    <a:bodyPr/>
                    <a:lstStyle/>
                    <a:p>
                      <a:pPr marR="252095" algn="r">
                        <a:lnSpc>
                          <a:spcPts val="2670"/>
                        </a:lnSpc>
                      </a:pPr>
                      <a:r>
                        <a:rPr sz="2400" dirty="0">
                          <a:latin typeface="Times New Roman"/>
                          <a:cs typeface="Times New Roman"/>
                        </a:rPr>
                        <a:t>0</a:t>
                      </a:r>
                      <a:endParaRPr sz="2400">
                        <a:latin typeface="Times New Roman"/>
                        <a:cs typeface="Times New Roman"/>
                      </a:endParaRPr>
                    </a:p>
                  </a:txBody>
                  <a:tcPr marL="0" marR="0" marT="0" marB="0"/>
                </a:tc>
                <a:tc>
                  <a:txBody>
                    <a:bodyPr/>
                    <a:lstStyle/>
                    <a:p>
                      <a:pPr marR="34925" algn="r">
                        <a:lnSpc>
                          <a:spcPts val="2670"/>
                        </a:lnSpc>
                      </a:pPr>
                      <a:r>
                        <a:rPr sz="2400" dirty="0">
                          <a:latin typeface="Times New Roman"/>
                          <a:cs typeface="Times New Roman"/>
                        </a:rPr>
                        <a:t>1</a:t>
                      </a:r>
                    </a:p>
                  </a:txBody>
                  <a:tcPr marL="0" marR="0" marT="0" marB="0"/>
                </a:tc>
                <a:extLst>
                  <a:ext uri="{0D108BD9-81ED-4DB2-BD59-A6C34878D82A}">
                    <a16:rowId xmlns:a16="http://schemas.microsoft.com/office/drawing/2014/main" val="10002"/>
                  </a:ext>
                </a:extLst>
              </a:tr>
            </a:tbl>
          </a:graphicData>
        </a:graphic>
      </p:graphicFrame>
      <p:sp>
        <p:nvSpPr>
          <p:cNvPr id="9" name="object 8">
            <a:extLst>
              <a:ext uri="{FF2B5EF4-FFF2-40B4-BE49-F238E27FC236}">
                <a16:creationId xmlns:a16="http://schemas.microsoft.com/office/drawing/2014/main" id="{91DB5457-B563-0CC4-A1F3-F0805C3949F0}"/>
              </a:ext>
            </a:extLst>
          </p:cNvPr>
          <p:cNvSpPr txBox="1"/>
          <p:nvPr/>
        </p:nvSpPr>
        <p:spPr>
          <a:xfrm>
            <a:off x="2564091" y="1706359"/>
            <a:ext cx="6026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1-bit</a:t>
            </a:r>
            <a:endParaRPr sz="2400">
              <a:latin typeface="Times New Roman"/>
              <a:cs typeface="Times New Roman"/>
            </a:endParaRPr>
          </a:p>
        </p:txBody>
      </p:sp>
      <p:sp>
        <p:nvSpPr>
          <p:cNvPr id="10" name="object 9">
            <a:extLst>
              <a:ext uri="{FF2B5EF4-FFF2-40B4-BE49-F238E27FC236}">
                <a16:creationId xmlns:a16="http://schemas.microsoft.com/office/drawing/2014/main" id="{FBED31DC-108E-B4A5-A000-1B9A0BC78814}"/>
              </a:ext>
            </a:extLst>
          </p:cNvPr>
          <p:cNvSpPr txBox="1"/>
          <p:nvPr/>
        </p:nvSpPr>
        <p:spPr>
          <a:xfrm>
            <a:off x="5949836" y="1746053"/>
            <a:ext cx="6026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2-bit</a:t>
            </a:r>
            <a:endParaRPr sz="2400">
              <a:latin typeface="Times New Roman"/>
              <a:cs typeface="Times New Roman"/>
            </a:endParaRPr>
          </a:p>
        </p:txBody>
      </p:sp>
      <p:graphicFrame>
        <p:nvGraphicFramePr>
          <p:cNvPr id="11" name="object 10">
            <a:extLst>
              <a:ext uri="{FF2B5EF4-FFF2-40B4-BE49-F238E27FC236}">
                <a16:creationId xmlns:a16="http://schemas.microsoft.com/office/drawing/2014/main" id="{68C3205C-C5D2-B2D1-2865-56A3093F955D}"/>
              </a:ext>
            </a:extLst>
          </p:cNvPr>
          <p:cNvGraphicFramePr>
            <a:graphicFrameLocks noGrp="1"/>
          </p:cNvGraphicFramePr>
          <p:nvPr>
            <p:extLst>
              <p:ext uri="{D42A27DB-BD31-4B8C-83A1-F6EECF244321}">
                <p14:modId xmlns:p14="http://schemas.microsoft.com/office/powerpoint/2010/main" val="1525095751"/>
              </p:ext>
            </p:extLst>
          </p:nvPr>
        </p:nvGraphicFramePr>
        <p:xfrm>
          <a:off x="3670874" y="2031612"/>
          <a:ext cx="5264784" cy="1276069"/>
        </p:xfrm>
        <a:graphic>
          <a:graphicData uri="http://schemas.openxmlformats.org/drawingml/2006/table">
            <a:tbl>
              <a:tblPr firstRow="1" bandRow="1">
                <a:tableStyleId>{2D5ABB26-0587-4C30-8999-92F81FD0307C}</a:tableStyleId>
              </a:tblPr>
              <a:tblGrid>
                <a:gridCol w="778510">
                  <a:extLst>
                    <a:ext uri="{9D8B030D-6E8A-4147-A177-3AD203B41FA5}">
                      <a16:colId xmlns:a16="http://schemas.microsoft.com/office/drawing/2014/main" val="20000"/>
                    </a:ext>
                  </a:extLst>
                </a:gridCol>
                <a:gridCol w="1012825">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942339">
                  <a:extLst>
                    <a:ext uri="{9D8B030D-6E8A-4147-A177-3AD203B41FA5}">
                      <a16:colId xmlns:a16="http://schemas.microsoft.com/office/drawing/2014/main" val="20004"/>
                    </a:ext>
                  </a:extLst>
                </a:gridCol>
                <a:gridCol w="854710">
                  <a:extLst>
                    <a:ext uri="{9D8B030D-6E8A-4147-A177-3AD203B41FA5}">
                      <a16:colId xmlns:a16="http://schemas.microsoft.com/office/drawing/2014/main" val="20005"/>
                    </a:ext>
                  </a:extLst>
                </a:gridCol>
              </a:tblGrid>
              <a:tr h="446120">
                <a:tc>
                  <a:txBody>
                    <a:bodyPr/>
                    <a:lstStyle/>
                    <a:p>
                      <a:pPr marR="403860" algn="r">
                        <a:lnSpc>
                          <a:spcPct val="100000"/>
                        </a:lnSpc>
                        <a:spcBef>
                          <a:spcPts val="480"/>
                        </a:spcBef>
                      </a:pPr>
                      <a:r>
                        <a:rPr sz="2400" dirty="0">
                          <a:latin typeface="Times New Roman"/>
                          <a:cs typeface="Times New Roman"/>
                        </a:rPr>
                        <a:t>1</a:t>
                      </a:r>
                      <a:endParaRPr sz="2400">
                        <a:latin typeface="Times New Roman"/>
                        <a:cs typeface="Times New Roman"/>
                      </a:endParaRPr>
                    </a:p>
                  </a:txBody>
                  <a:tcPr marL="0" marR="0" marT="60960" marB="0">
                    <a:lnR w="28575">
                      <a:solidFill>
                        <a:srgbClr val="000000"/>
                      </a:solidFill>
                      <a:prstDash val="solid"/>
                    </a:lnR>
                  </a:tcPr>
                </a:tc>
                <a:tc>
                  <a:txBody>
                    <a:bodyPr/>
                    <a:lstStyle/>
                    <a:p>
                      <a:pPr marR="137160" algn="r">
                        <a:lnSpc>
                          <a:spcPct val="100000"/>
                        </a:lnSpc>
                        <a:spcBef>
                          <a:spcPts val="484"/>
                        </a:spcBef>
                      </a:pPr>
                      <a:r>
                        <a:rPr sz="2400" spc="120" dirty="0">
                          <a:latin typeface="Times New Roman"/>
                          <a:cs typeface="Times New Roman"/>
                        </a:rPr>
                        <a:t>00</a:t>
                      </a:r>
                      <a:r>
                        <a:rPr sz="2400" spc="-360" dirty="0">
                          <a:latin typeface="Times New Roman"/>
                          <a:cs typeface="Times New Roman"/>
                        </a:rPr>
                        <a:t> </a:t>
                      </a:r>
                      <a:endParaRPr sz="2400">
                        <a:latin typeface="Times New Roman"/>
                        <a:cs typeface="Times New Roman"/>
                      </a:endParaRPr>
                    </a:p>
                  </a:txBody>
                  <a:tcPr marL="0" marR="0" marT="61594" marB="0">
                    <a:lnL w="28575">
                      <a:solidFill>
                        <a:srgbClr val="000000"/>
                      </a:solidFill>
                      <a:prstDash val="solid"/>
                    </a:lnL>
                  </a:tcPr>
                </a:tc>
                <a:tc>
                  <a:txBody>
                    <a:bodyPr/>
                    <a:lstStyle/>
                    <a:p>
                      <a:pPr marR="137160" algn="r">
                        <a:lnSpc>
                          <a:spcPct val="100000"/>
                        </a:lnSpc>
                        <a:spcBef>
                          <a:spcPts val="484"/>
                        </a:spcBef>
                      </a:pPr>
                      <a:r>
                        <a:rPr sz="2400" spc="120" dirty="0">
                          <a:latin typeface="Times New Roman"/>
                          <a:cs typeface="Times New Roman"/>
                        </a:rPr>
                        <a:t>01</a:t>
                      </a:r>
                      <a:r>
                        <a:rPr sz="2400" spc="-360" dirty="0">
                          <a:latin typeface="Times New Roman"/>
                          <a:cs typeface="Times New Roman"/>
                        </a:rPr>
                        <a:t> </a:t>
                      </a:r>
                      <a:endParaRPr sz="2400">
                        <a:latin typeface="Times New Roman"/>
                        <a:cs typeface="Times New Roman"/>
                      </a:endParaRPr>
                    </a:p>
                  </a:txBody>
                  <a:tcPr marL="0" marR="0" marT="61594" marB="0"/>
                </a:tc>
                <a:tc>
                  <a:txBody>
                    <a:bodyPr/>
                    <a:lstStyle/>
                    <a:p>
                      <a:pPr marR="137160" algn="r">
                        <a:lnSpc>
                          <a:spcPct val="100000"/>
                        </a:lnSpc>
                        <a:spcBef>
                          <a:spcPts val="484"/>
                        </a:spcBef>
                      </a:pPr>
                      <a:r>
                        <a:rPr sz="2400" spc="120" dirty="0">
                          <a:latin typeface="Times New Roman"/>
                          <a:cs typeface="Times New Roman"/>
                        </a:rPr>
                        <a:t>10</a:t>
                      </a:r>
                      <a:r>
                        <a:rPr sz="2400" spc="-360" dirty="0">
                          <a:latin typeface="Times New Roman"/>
                          <a:cs typeface="Times New Roman"/>
                        </a:rPr>
                        <a:t> </a:t>
                      </a:r>
                      <a:endParaRPr sz="2400">
                        <a:latin typeface="Times New Roman"/>
                        <a:cs typeface="Times New Roman"/>
                      </a:endParaRPr>
                    </a:p>
                  </a:txBody>
                  <a:tcPr marL="0" marR="0" marT="61594" marB="0"/>
                </a:tc>
                <a:tc>
                  <a:txBody>
                    <a:bodyPr/>
                    <a:lstStyle/>
                    <a:p>
                      <a:pPr marR="240665" algn="r">
                        <a:lnSpc>
                          <a:spcPct val="100000"/>
                        </a:lnSpc>
                        <a:spcBef>
                          <a:spcPts val="484"/>
                        </a:spcBef>
                      </a:pPr>
                      <a:r>
                        <a:rPr sz="2400" spc="120" dirty="0">
                          <a:latin typeface="Times New Roman"/>
                          <a:cs typeface="Times New Roman"/>
                        </a:rPr>
                        <a:t>11</a:t>
                      </a:r>
                      <a:r>
                        <a:rPr sz="2400" spc="-360" dirty="0">
                          <a:latin typeface="Times New Roman"/>
                          <a:cs typeface="Times New Roman"/>
                        </a:rPr>
                        <a:t> </a:t>
                      </a:r>
                      <a:endParaRPr sz="2400">
                        <a:latin typeface="Times New Roman"/>
                        <a:cs typeface="Times New Roman"/>
                      </a:endParaRPr>
                    </a:p>
                  </a:txBody>
                  <a:tcPr marL="0" marR="0" marT="61594" marB="0">
                    <a:lnR w="28575">
                      <a:solidFill>
                        <a:srgbClr val="000000"/>
                      </a:solidFill>
                      <a:prstDash val="solid"/>
                    </a:lnR>
                  </a:tcPr>
                </a:tc>
                <a:tc>
                  <a:txBody>
                    <a:bodyPr/>
                    <a:lstStyle/>
                    <a:p>
                      <a:pPr marR="24130" algn="r">
                        <a:lnSpc>
                          <a:spcPct val="100000"/>
                        </a:lnSpc>
                        <a:spcBef>
                          <a:spcPts val="480"/>
                        </a:spcBef>
                      </a:pPr>
                      <a:r>
                        <a:rPr sz="2400" spc="160" dirty="0">
                          <a:latin typeface="Times New Roman"/>
                          <a:cs typeface="Times New Roman"/>
                        </a:rPr>
                        <a:t>110</a:t>
                      </a:r>
                      <a:r>
                        <a:rPr sz="2400" spc="-360" dirty="0">
                          <a:latin typeface="Times New Roman"/>
                          <a:cs typeface="Times New Roman"/>
                        </a:rPr>
                        <a:t> </a:t>
                      </a:r>
                      <a:endParaRPr sz="2400">
                        <a:latin typeface="Times New Roman"/>
                        <a:cs typeface="Times New Roman"/>
                      </a:endParaRPr>
                    </a:p>
                  </a:txBody>
                  <a:tcPr marL="0" marR="0" marT="60960" marB="0">
                    <a:lnL w="28575">
                      <a:solidFill>
                        <a:srgbClr val="000000"/>
                      </a:solidFill>
                      <a:prstDash val="solid"/>
                    </a:lnL>
                  </a:tcPr>
                </a:tc>
                <a:extLst>
                  <a:ext uri="{0D108BD9-81ED-4DB2-BD59-A6C34878D82A}">
                    <a16:rowId xmlns:a16="http://schemas.microsoft.com/office/drawing/2014/main" val="10000"/>
                  </a:ext>
                </a:extLst>
              </a:tr>
              <a:tr h="365709">
                <a:tc>
                  <a:txBody>
                    <a:bodyPr/>
                    <a:lstStyle/>
                    <a:p>
                      <a:pPr marR="393065" algn="r">
                        <a:lnSpc>
                          <a:spcPts val="2730"/>
                        </a:lnSpc>
                      </a:pPr>
                      <a:r>
                        <a:rPr sz="2400" u="heavy" spc="85" dirty="0">
                          <a:uFill>
                            <a:solidFill>
                              <a:srgbClr val="000000"/>
                            </a:solidFill>
                          </a:uFill>
                          <a:latin typeface="Times New Roman"/>
                          <a:cs typeface="Times New Roman"/>
                        </a:rPr>
                        <a:t>+0</a:t>
                      </a:r>
                      <a:endParaRPr sz="2400">
                        <a:latin typeface="Times New Roman"/>
                        <a:cs typeface="Times New Roman"/>
                      </a:endParaRPr>
                    </a:p>
                  </a:txBody>
                  <a:tcPr marL="0" marR="0" marT="0" marB="0">
                    <a:lnR w="28575">
                      <a:solidFill>
                        <a:srgbClr val="000000"/>
                      </a:solidFill>
                      <a:prstDash val="solid"/>
                    </a:lnR>
                  </a:tcPr>
                </a:tc>
                <a:tc>
                  <a:txBody>
                    <a:bodyPr/>
                    <a:lstStyle/>
                    <a:p>
                      <a:pPr marR="167640" algn="r">
                        <a:lnSpc>
                          <a:spcPts val="2735"/>
                        </a:lnSpc>
                      </a:pPr>
                      <a:r>
                        <a:rPr sz="2400" u="heavy" spc="105" dirty="0">
                          <a:uFill>
                            <a:solidFill>
                              <a:srgbClr val="000000"/>
                            </a:solidFill>
                          </a:uFill>
                          <a:latin typeface="Times New Roman"/>
                          <a:cs typeface="Times New Roman"/>
                        </a:rPr>
                        <a:t>+11</a:t>
                      </a:r>
                      <a:endParaRPr sz="2400">
                        <a:latin typeface="Times New Roman"/>
                        <a:cs typeface="Times New Roman"/>
                      </a:endParaRPr>
                    </a:p>
                  </a:txBody>
                  <a:tcPr marL="0" marR="0" marT="0" marB="0">
                    <a:lnL w="28575">
                      <a:solidFill>
                        <a:srgbClr val="000000"/>
                      </a:solidFill>
                      <a:prstDash val="solid"/>
                    </a:lnL>
                  </a:tcPr>
                </a:tc>
                <a:tc>
                  <a:txBody>
                    <a:bodyPr/>
                    <a:lstStyle/>
                    <a:p>
                      <a:pPr marR="167640" algn="r">
                        <a:lnSpc>
                          <a:spcPts val="2735"/>
                        </a:lnSpc>
                      </a:pPr>
                      <a:r>
                        <a:rPr sz="2400" u="heavy" spc="105" dirty="0">
                          <a:uFill>
                            <a:solidFill>
                              <a:srgbClr val="000000"/>
                            </a:solidFill>
                          </a:uFill>
                          <a:latin typeface="Times New Roman"/>
                          <a:cs typeface="Times New Roman"/>
                        </a:rPr>
                        <a:t>+11</a:t>
                      </a:r>
                      <a:endParaRPr sz="2400">
                        <a:latin typeface="Times New Roman"/>
                        <a:cs typeface="Times New Roman"/>
                      </a:endParaRPr>
                    </a:p>
                  </a:txBody>
                  <a:tcPr marL="0" marR="0" marT="0" marB="0"/>
                </a:tc>
                <a:tc>
                  <a:txBody>
                    <a:bodyPr/>
                    <a:lstStyle/>
                    <a:p>
                      <a:pPr marR="167640" algn="r">
                        <a:lnSpc>
                          <a:spcPts val="2735"/>
                        </a:lnSpc>
                      </a:pPr>
                      <a:r>
                        <a:rPr sz="2400" u="heavy" spc="105" dirty="0">
                          <a:uFill>
                            <a:solidFill>
                              <a:srgbClr val="000000"/>
                            </a:solidFill>
                          </a:uFill>
                          <a:latin typeface="Times New Roman"/>
                          <a:cs typeface="Times New Roman"/>
                        </a:rPr>
                        <a:t>+11</a:t>
                      </a:r>
                      <a:endParaRPr sz="2400">
                        <a:latin typeface="Times New Roman"/>
                        <a:cs typeface="Times New Roman"/>
                      </a:endParaRPr>
                    </a:p>
                  </a:txBody>
                  <a:tcPr marL="0" marR="0" marT="0" marB="0"/>
                </a:tc>
                <a:tc>
                  <a:txBody>
                    <a:bodyPr/>
                    <a:lstStyle/>
                    <a:p>
                      <a:pPr marR="271145" algn="r">
                        <a:lnSpc>
                          <a:spcPts val="2735"/>
                        </a:lnSpc>
                      </a:pPr>
                      <a:r>
                        <a:rPr sz="2400" u="heavy" spc="105" dirty="0">
                          <a:uFill>
                            <a:solidFill>
                              <a:srgbClr val="000000"/>
                            </a:solidFill>
                          </a:uFill>
                          <a:latin typeface="Times New Roman"/>
                          <a:cs typeface="Times New Roman"/>
                        </a:rPr>
                        <a:t>+11</a:t>
                      </a:r>
                      <a:endParaRPr sz="2400">
                        <a:latin typeface="Times New Roman"/>
                        <a:cs typeface="Times New Roman"/>
                      </a:endParaRPr>
                    </a:p>
                  </a:txBody>
                  <a:tcPr marL="0" marR="0" marT="0" marB="0">
                    <a:lnR w="28575">
                      <a:solidFill>
                        <a:srgbClr val="000000"/>
                      </a:solidFill>
                      <a:prstDash val="solid"/>
                    </a:lnR>
                  </a:tcPr>
                </a:tc>
                <a:tc>
                  <a:txBody>
                    <a:bodyPr/>
                    <a:lstStyle/>
                    <a:p>
                      <a:pPr marR="24130" algn="r">
                        <a:lnSpc>
                          <a:spcPts val="2725"/>
                        </a:lnSpc>
                      </a:pPr>
                      <a:r>
                        <a:rPr sz="2400" u="heavy" spc="140" dirty="0">
                          <a:uFill>
                            <a:solidFill>
                              <a:srgbClr val="000000"/>
                            </a:solidFill>
                          </a:uFill>
                          <a:latin typeface="Times New Roman"/>
                          <a:cs typeface="Times New Roman"/>
                        </a:rPr>
                        <a:t>+101</a:t>
                      </a:r>
                      <a:r>
                        <a:rPr sz="2400" u="heavy" spc="-360" dirty="0">
                          <a:uFill>
                            <a:solidFill>
                              <a:srgbClr val="000000"/>
                            </a:solidFill>
                          </a:uFill>
                          <a:latin typeface="Times New Roman"/>
                          <a:cs typeface="Times New Roman"/>
                        </a:rPr>
                        <a:t> </a:t>
                      </a:r>
                      <a:endParaRPr sz="2400">
                        <a:latin typeface="Times New Roman"/>
                        <a:cs typeface="Times New Roman"/>
                      </a:endParaRPr>
                    </a:p>
                  </a:txBody>
                  <a:tcPr marL="0" marR="0" marT="0" marB="0">
                    <a:lnL w="28575">
                      <a:solidFill>
                        <a:srgbClr val="000000"/>
                      </a:solidFill>
                      <a:prstDash val="solid"/>
                    </a:lnL>
                  </a:tcPr>
                </a:tc>
                <a:extLst>
                  <a:ext uri="{0D108BD9-81ED-4DB2-BD59-A6C34878D82A}">
                    <a16:rowId xmlns:a16="http://schemas.microsoft.com/office/drawing/2014/main" val="10001"/>
                  </a:ext>
                </a:extLst>
              </a:tr>
              <a:tr h="464240">
                <a:tc>
                  <a:txBody>
                    <a:bodyPr/>
                    <a:lstStyle/>
                    <a:p>
                      <a:pPr marR="421005" algn="r">
                        <a:lnSpc>
                          <a:spcPts val="2730"/>
                        </a:lnSpc>
                      </a:pPr>
                      <a:r>
                        <a:rPr lang="en-US" sz="2400" dirty="0">
                          <a:latin typeface="Times New Roman"/>
                          <a:cs typeface="Times New Roman"/>
                        </a:rPr>
                        <a:t>1</a:t>
                      </a:r>
                      <a:endParaRPr sz="2400" dirty="0">
                        <a:latin typeface="Times New Roman"/>
                        <a:cs typeface="Times New Roman"/>
                      </a:endParaRPr>
                    </a:p>
                  </a:txBody>
                  <a:tcPr marL="0" marR="0" marT="0" marB="0">
                    <a:lnR w="28575">
                      <a:solidFill>
                        <a:srgbClr val="000000"/>
                      </a:solidFill>
                      <a:prstDash val="solid"/>
                    </a:lnR>
                  </a:tcPr>
                </a:tc>
                <a:tc>
                  <a:txBody>
                    <a:bodyPr/>
                    <a:lstStyle/>
                    <a:p>
                      <a:pPr marR="137160" algn="r">
                        <a:lnSpc>
                          <a:spcPts val="2735"/>
                        </a:lnSpc>
                      </a:pPr>
                      <a:r>
                        <a:rPr sz="2400" spc="120" dirty="0">
                          <a:latin typeface="Times New Roman"/>
                          <a:cs typeface="Times New Roman"/>
                        </a:rPr>
                        <a:t>11</a:t>
                      </a:r>
                      <a:r>
                        <a:rPr sz="2400" spc="-360" dirty="0">
                          <a:latin typeface="Times New Roman"/>
                          <a:cs typeface="Times New Roman"/>
                        </a:rPr>
                        <a:t> </a:t>
                      </a:r>
                      <a:endParaRPr sz="2400">
                        <a:latin typeface="Times New Roman"/>
                        <a:cs typeface="Times New Roman"/>
                      </a:endParaRPr>
                    </a:p>
                  </a:txBody>
                  <a:tcPr marL="0" marR="0" marT="0" marB="0">
                    <a:lnL w="28575">
                      <a:solidFill>
                        <a:srgbClr val="000000"/>
                      </a:solidFill>
                      <a:prstDash val="solid"/>
                    </a:lnL>
                  </a:tcPr>
                </a:tc>
                <a:tc>
                  <a:txBody>
                    <a:bodyPr/>
                    <a:lstStyle/>
                    <a:p>
                      <a:pPr marR="137160" algn="r">
                        <a:lnSpc>
                          <a:spcPts val="2735"/>
                        </a:lnSpc>
                      </a:pPr>
                      <a:r>
                        <a:rPr sz="2400" spc="120" dirty="0">
                          <a:latin typeface="Times New Roman"/>
                          <a:cs typeface="Times New Roman"/>
                        </a:rPr>
                        <a:t>10</a:t>
                      </a:r>
                      <a:r>
                        <a:rPr sz="2400" spc="-360" dirty="0">
                          <a:latin typeface="Times New Roman"/>
                          <a:cs typeface="Times New Roman"/>
                        </a:rPr>
                        <a:t> </a:t>
                      </a:r>
                      <a:endParaRPr sz="2400">
                        <a:latin typeface="Times New Roman"/>
                        <a:cs typeface="Times New Roman"/>
                      </a:endParaRPr>
                    </a:p>
                  </a:txBody>
                  <a:tcPr marL="0" marR="0" marT="0" marB="0"/>
                </a:tc>
                <a:tc>
                  <a:txBody>
                    <a:bodyPr/>
                    <a:lstStyle/>
                    <a:p>
                      <a:pPr marR="137160" algn="r">
                        <a:lnSpc>
                          <a:spcPts val="2735"/>
                        </a:lnSpc>
                      </a:pPr>
                      <a:r>
                        <a:rPr sz="2400" spc="120" dirty="0">
                          <a:latin typeface="Times New Roman"/>
                          <a:cs typeface="Times New Roman"/>
                        </a:rPr>
                        <a:t>01</a:t>
                      </a:r>
                      <a:r>
                        <a:rPr sz="2400" spc="-360" dirty="0">
                          <a:latin typeface="Times New Roman"/>
                          <a:cs typeface="Times New Roman"/>
                        </a:rPr>
                        <a:t> </a:t>
                      </a:r>
                      <a:endParaRPr sz="2400">
                        <a:latin typeface="Times New Roman"/>
                        <a:cs typeface="Times New Roman"/>
                      </a:endParaRPr>
                    </a:p>
                  </a:txBody>
                  <a:tcPr marL="0" marR="0" marT="0" marB="0"/>
                </a:tc>
                <a:tc>
                  <a:txBody>
                    <a:bodyPr/>
                    <a:lstStyle/>
                    <a:p>
                      <a:pPr marR="240665" algn="r">
                        <a:lnSpc>
                          <a:spcPts val="2735"/>
                        </a:lnSpc>
                      </a:pPr>
                      <a:r>
                        <a:rPr lang="en-US" sz="2400" spc="185" dirty="0">
                          <a:latin typeface="Times New Roman"/>
                          <a:cs typeface="Times New Roman"/>
                        </a:rPr>
                        <a:t>00</a:t>
                      </a:r>
                      <a:r>
                        <a:rPr sz="2400" spc="-229" dirty="0">
                          <a:latin typeface="Times New Roman"/>
                          <a:cs typeface="Times New Roman"/>
                        </a:rPr>
                        <a:t> </a:t>
                      </a:r>
                      <a:endParaRPr sz="2400" dirty="0">
                        <a:latin typeface="Times New Roman"/>
                        <a:cs typeface="Times New Roman"/>
                      </a:endParaRPr>
                    </a:p>
                  </a:txBody>
                  <a:tcPr marL="0" marR="0" marT="0" marB="0">
                    <a:lnR w="28575">
                      <a:solidFill>
                        <a:srgbClr val="000000"/>
                      </a:solidFill>
                      <a:prstDash val="solid"/>
                    </a:lnR>
                  </a:tcPr>
                </a:tc>
                <a:tc>
                  <a:txBody>
                    <a:bodyPr/>
                    <a:lstStyle/>
                    <a:p>
                      <a:pPr marR="24130" algn="r">
                        <a:lnSpc>
                          <a:spcPts val="2725"/>
                        </a:lnSpc>
                      </a:pPr>
                      <a:r>
                        <a:rPr lang="en-US" sz="2400" spc="245" dirty="0">
                          <a:latin typeface="Times New Roman"/>
                          <a:cs typeface="Times New Roman"/>
                        </a:rPr>
                        <a:t>011</a:t>
                      </a:r>
                      <a:r>
                        <a:rPr sz="2400" spc="-229" dirty="0">
                          <a:latin typeface="Times New Roman"/>
                          <a:cs typeface="Times New Roman"/>
                        </a:rPr>
                        <a:t> </a:t>
                      </a:r>
                      <a:endParaRPr sz="2400" dirty="0">
                        <a:latin typeface="Times New Roman"/>
                        <a:cs typeface="Times New Roman"/>
                      </a:endParaRPr>
                    </a:p>
                  </a:txBody>
                  <a:tcPr marL="0" marR="0" marT="0" marB="0">
                    <a:lnL w="28575">
                      <a:solidFill>
                        <a:srgbClr val="000000"/>
                      </a:solidFill>
                      <a:prstDash val="solid"/>
                    </a:lnL>
                  </a:tcPr>
                </a:tc>
                <a:extLst>
                  <a:ext uri="{0D108BD9-81ED-4DB2-BD59-A6C34878D82A}">
                    <a16:rowId xmlns:a16="http://schemas.microsoft.com/office/drawing/2014/main" val="10002"/>
                  </a:ext>
                </a:extLst>
              </a:tr>
            </a:tbl>
          </a:graphicData>
        </a:graphic>
      </p:graphicFrame>
      <p:sp>
        <p:nvSpPr>
          <p:cNvPr id="12" name="object 11">
            <a:extLst>
              <a:ext uri="{FF2B5EF4-FFF2-40B4-BE49-F238E27FC236}">
                <a16:creationId xmlns:a16="http://schemas.microsoft.com/office/drawing/2014/main" id="{E42968FF-7A4F-A1CA-8C4D-650F48FB6125}"/>
              </a:ext>
            </a:extLst>
          </p:cNvPr>
          <p:cNvSpPr txBox="1"/>
          <p:nvPr/>
        </p:nvSpPr>
        <p:spPr>
          <a:xfrm>
            <a:off x="8107425" y="1630166"/>
            <a:ext cx="6026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3-bit</a:t>
            </a:r>
            <a:endParaRPr sz="2400">
              <a:latin typeface="Times New Roman"/>
              <a:cs typeface="Times New Roman"/>
            </a:endParaRPr>
          </a:p>
        </p:txBody>
      </p:sp>
      <p:sp>
        <p:nvSpPr>
          <p:cNvPr id="13" name="object 12">
            <a:extLst>
              <a:ext uri="{FF2B5EF4-FFF2-40B4-BE49-F238E27FC236}">
                <a16:creationId xmlns:a16="http://schemas.microsoft.com/office/drawing/2014/main" id="{4744D554-D2A7-D0DF-5968-4256DEF894D4}"/>
              </a:ext>
            </a:extLst>
          </p:cNvPr>
          <p:cNvSpPr txBox="1"/>
          <p:nvPr/>
        </p:nvSpPr>
        <p:spPr>
          <a:xfrm>
            <a:off x="1174472" y="4146442"/>
            <a:ext cx="2037714" cy="1123315"/>
          </a:xfrm>
          <a:prstGeom prst="rect">
            <a:avLst/>
          </a:prstGeom>
        </p:spPr>
        <p:txBody>
          <a:bodyPr vert="horz" wrap="square" lIns="0" tIns="12700" rIns="0" bIns="0" rtlCol="0">
            <a:spAutoFit/>
          </a:bodyPr>
          <a:lstStyle/>
          <a:p>
            <a:pPr marR="5080" algn="r">
              <a:lnSpc>
                <a:spcPct val="100000"/>
              </a:lnSpc>
              <a:spcBef>
                <a:spcPts val="100"/>
              </a:spcBef>
              <a:tabLst>
                <a:tab pos="838200" algn="l"/>
                <a:tab pos="1676400" algn="l"/>
              </a:tabLst>
            </a:pPr>
            <a:r>
              <a:rPr sz="2400" dirty="0">
                <a:latin typeface="Times New Roman"/>
                <a:cs typeface="Times New Roman"/>
              </a:rPr>
              <a:t>1	0	0</a:t>
            </a:r>
            <a:endParaRPr sz="2400">
              <a:latin typeface="Times New Roman"/>
              <a:cs typeface="Times New Roman"/>
            </a:endParaRPr>
          </a:p>
          <a:p>
            <a:pPr marR="15240" algn="r">
              <a:lnSpc>
                <a:spcPts val="2870"/>
              </a:lnSpc>
              <a:spcBef>
                <a:spcPts val="25"/>
              </a:spcBef>
              <a:tabLst>
                <a:tab pos="838200" algn="l"/>
                <a:tab pos="1676400" algn="l"/>
              </a:tabLst>
            </a:pPr>
            <a:r>
              <a:rPr sz="2400" u="heavy" dirty="0">
                <a:uFill>
                  <a:solidFill>
                    <a:srgbClr val="000000"/>
                  </a:solidFill>
                </a:uFill>
                <a:latin typeface="Times New Roman"/>
                <a:cs typeface="Times New Roman"/>
              </a:rPr>
              <a:t>×1</a:t>
            </a:r>
            <a:r>
              <a:rPr sz="2400" dirty="0">
                <a:latin typeface="Times New Roman"/>
                <a:cs typeface="Times New Roman"/>
              </a:rPr>
              <a:t>	</a:t>
            </a:r>
            <a:r>
              <a:rPr sz="2400" u="heavy" dirty="0">
                <a:uFill>
                  <a:solidFill>
                    <a:srgbClr val="000000"/>
                  </a:solidFill>
                </a:uFill>
                <a:latin typeface="Times New Roman"/>
                <a:cs typeface="Times New Roman"/>
              </a:rPr>
              <a:t>×0</a:t>
            </a:r>
            <a:r>
              <a:rPr sz="2400" dirty="0">
                <a:latin typeface="Times New Roman"/>
                <a:cs typeface="Times New Roman"/>
              </a:rPr>
              <a:t>	</a:t>
            </a:r>
            <a:r>
              <a:rPr sz="2400" u="heavy" dirty="0">
                <a:uFill>
                  <a:solidFill>
                    <a:srgbClr val="000000"/>
                  </a:solidFill>
                </a:uFill>
                <a:latin typeface="Times New Roman"/>
                <a:cs typeface="Times New Roman"/>
              </a:rPr>
              <a:t>×1</a:t>
            </a:r>
            <a:endParaRPr sz="2400">
              <a:latin typeface="Times New Roman"/>
              <a:cs typeface="Times New Roman"/>
            </a:endParaRPr>
          </a:p>
          <a:p>
            <a:pPr marR="5080" algn="r">
              <a:lnSpc>
                <a:spcPts val="2870"/>
              </a:lnSpc>
              <a:tabLst>
                <a:tab pos="838200" algn="l"/>
                <a:tab pos="1676400" algn="l"/>
              </a:tabLst>
            </a:pPr>
            <a:r>
              <a:rPr sz="2400" dirty="0">
                <a:latin typeface="Times New Roman"/>
                <a:cs typeface="Times New Roman"/>
              </a:rPr>
              <a:t>1	0	0</a:t>
            </a:r>
            <a:endParaRPr sz="2400">
              <a:latin typeface="Times New Roman"/>
              <a:cs typeface="Times New Roman"/>
            </a:endParaRPr>
          </a:p>
        </p:txBody>
      </p:sp>
      <p:sp>
        <p:nvSpPr>
          <p:cNvPr id="14" name="object 13">
            <a:extLst>
              <a:ext uri="{FF2B5EF4-FFF2-40B4-BE49-F238E27FC236}">
                <a16:creationId xmlns:a16="http://schemas.microsoft.com/office/drawing/2014/main" id="{C4A79A2D-0382-CACE-14E8-6DDDE2E562AE}"/>
              </a:ext>
            </a:extLst>
          </p:cNvPr>
          <p:cNvSpPr txBox="1"/>
          <p:nvPr/>
        </p:nvSpPr>
        <p:spPr>
          <a:xfrm>
            <a:off x="838200" y="3501899"/>
            <a:ext cx="2329180" cy="628015"/>
          </a:xfrm>
          <a:prstGeom prst="rect">
            <a:avLst/>
          </a:prstGeom>
        </p:spPr>
        <p:txBody>
          <a:bodyPr vert="horz" wrap="square" lIns="0" tIns="12700" rIns="0" bIns="0" rtlCol="0">
            <a:spAutoFit/>
          </a:bodyPr>
          <a:lstStyle/>
          <a:p>
            <a:pPr marL="12700">
              <a:lnSpc>
                <a:spcPts val="2370"/>
              </a:lnSpc>
              <a:spcBef>
                <a:spcPts val="100"/>
              </a:spcBef>
            </a:pPr>
            <a:r>
              <a:rPr sz="2400" b="1" spc="-5" dirty="0">
                <a:latin typeface="Times New Roman"/>
                <a:cs typeface="Times New Roman"/>
              </a:rPr>
              <a:t>Multiplication:</a:t>
            </a:r>
            <a:endParaRPr sz="2400">
              <a:latin typeface="Times New Roman"/>
              <a:cs typeface="Times New Roman"/>
            </a:endParaRPr>
          </a:p>
          <a:p>
            <a:pPr marL="1738630">
              <a:lnSpc>
                <a:spcPts val="2370"/>
              </a:lnSpc>
            </a:pPr>
            <a:r>
              <a:rPr sz="2400" dirty="0">
                <a:latin typeface="Times New Roman"/>
                <a:cs typeface="Times New Roman"/>
              </a:rPr>
              <a:t>1-bit</a:t>
            </a:r>
            <a:endParaRPr sz="2400">
              <a:latin typeface="Times New Roman"/>
              <a:cs typeface="Times New Roman"/>
            </a:endParaRPr>
          </a:p>
        </p:txBody>
      </p:sp>
      <p:sp>
        <p:nvSpPr>
          <p:cNvPr id="15" name="object 14">
            <a:extLst>
              <a:ext uri="{FF2B5EF4-FFF2-40B4-BE49-F238E27FC236}">
                <a16:creationId xmlns:a16="http://schemas.microsoft.com/office/drawing/2014/main" id="{3BA3EE35-4617-3390-DA1A-FBFC98DA6461}"/>
              </a:ext>
            </a:extLst>
          </p:cNvPr>
          <p:cNvSpPr/>
          <p:nvPr/>
        </p:nvSpPr>
        <p:spPr>
          <a:xfrm>
            <a:off x="4449634" y="4061580"/>
            <a:ext cx="0" cy="1276985"/>
          </a:xfrm>
          <a:custGeom>
            <a:avLst/>
            <a:gdLst/>
            <a:ahLst/>
            <a:cxnLst/>
            <a:rect l="l" t="t" r="r" b="b"/>
            <a:pathLst>
              <a:path h="1276985">
                <a:moveTo>
                  <a:pt x="0" y="0"/>
                </a:moveTo>
                <a:lnTo>
                  <a:pt x="0" y="1276667"/>
                </a:lnTo>
              </a:path>
            </a:pathLst>
          </a:custGeom>
          <a:ln w="25400">
            <a:solidFill>
              <a:srgbClr val="000000"/>
            </a:solidFill>
          </a:ln>
        </p:spPr>
        <p:txBody>
          <a:bodyPr wrap="square" lIns="0" tIns="0" rIns="0" bIns="0" rtlCol="0"/>
          <a:lstStyle/>
          <a:p>
            <a:endParaRPr/>
          </a:p>
        </p:txBody>
      </p:sp>
      <p:sp>
        <p:nvSpPr>
          <p:cNvPr id="16" name="object 15">
            <a:extLst>
              <a:ext uri="{FF2B5EF4-FFF2-40B4-BE49-F238E27FC236}">
                <a16:creationId xmlns:a16="http://schemas.microsoft.com/office/drawing/2014/main" id="{3309132A-7488-8A08-EAE0-A55EF42E29F6}"/>
              </a:ext>
            </a:extLst>
          </p:cNvPr>
          <p:cNvSpPr txBox="1"/>
          <p:nvPr/>
        </p:nvSpPr>
        <p:spPr>
          <a:xfrm>
            <a:off x="5950176" y="3776459"/>
            <a:ext cx="6026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2-bit</a:t>
            </a:r>
            <a:endParaRPr sz="2400">
              <a:latin typeface="Times New Roman"/>
              <a:cs typeface="Times New Roman"/>
            </a:endParaRPr>
          </a:p>
        </p:txBody>
      </p:sp>
      <p:graphicFrame>
        <p:nvGraphicFramePr>
          <p:cNvPr id="17" name="object 16">
            <a:extLst>
              <a:ext uri="{FF2B5EF4-FFF2-40B4-BE49-F238E27FC236}">
                <a16:creationId xmlns:a16="http://schemas.microsoft.com/office/drawing/2014/main" id="{62AB28F7-A982-901B-22C8-CD55D36986B1}"/>
              </a:ext>
            </a:extLst>
          </p:cNvPr>
          <p:cNvGraphicFramePr>
            <a:graphicFrameLocks noGrp="1"/>
          </p:cNvGraphicFramePr>
          <p:nvPr>
            <p:extLst>
              <p:ext uri="{D42A27DB-BD31-4B8C-83A1-F6EECF244321}">
                <p14:modId xmlns:p14="http://schemas.microsoft.com/office/powerpoint/2010/main" val="2077953009"/>
              </p:ext>
            </p:extLst>
          </p:nvPr>
        </p:nvGraphicFramePr>
        <p:xfrm>
          <a:off x="3670859" y="4061580"/>
          <a:ext cx="4425313" cy="1896888"/>
        </p:xfrm>
        <a:graphic>
          <a:graphicData uri="http://schemas.openxmlformats.org/drawingml/2006/table">
            <a:tbl>
              <a:tblPr firstRow="1" bandRow="1">
                <a:tableStyleId>{2D5ABB26-0587-4C30-8999-92F81FD0307C}</a:tableStyleId>
              </a:tblPr>
              <a:tblGrid>
                <a:gridCol w="778510">
                  <a:extLst>
                    <a:ext uri="{9D8B030D-6E8A-4147-A177-3AD203B41FA5}">
                      <a16:colId xmlns:a16="http://schemas.microsoft.com/office/drawing/2014/main" val="20000"/>
                    </a:ext>
                  </a:extLst>
                </a:gridCol>
                <a:gridCol w="1012190">
                  <a:extLst>
                    <a:ext uri="{9D8B030D-6E8A-4147-A177-3AD203B41FA5}">
                      <a16:colId xmlns:a16="http://schemas.microsoft.com/office/drawing/2014/main" val="20001"/>
                    </a:ext>
                  </a:extLst>
                </a:gridCol>
                <a:gridCol w="837564">
                  <a:extLst>
                    <a:ext uri="{9D8B030D-6E8A-4147-A177-3AD203B41FA5}">
                      <a16:colId xmlns:a16="http://schemas.microsoft.com/office/drawing/2014/main" val="20002"/>
                    </a:ext>
                  </a:extLst>
                </a:gridCol>
                <a:gridCol w="837564">
                  <a:extLst>
                    <a:ext uri="{9D8B030D-6E8A-4147-A177-3AD203B41FA5}">
                      <a16:colId xmlns:a16="http://schemas.microsoft.com/office/drawing/2014/main" val="20003"/>
                    </a:ext>
                  </a:extLst>
                </a:gridCol>
                <a:gridCol w="959485">
                  <a:extLst>
                    <a:ext uri="{9D8B030D-6E8A-4147-A177-3AD203B41FA5}">
                      <a16:colId xmlns:a16="http://schemas.microsoft.com/office/drawing/2014/main" val="20004"/>
                    </a:ext>
                  </a:extLst>
                </a:gridCol>
              </a:tblGrid>
              <a:tr h="464245">
                <a:tc>
                  <a:txBody>
                    <a:bodyPr/>
                    <a:lstStyle/>
                    <a:p>
                      <a:pPr marR="403860" algn="r">
                        <a:lnSpc>
                          <a:spcPct val="100000"/>
                        </a:lnSpc>
                        <a:spcBef>
                          <a:spcPts val="495"/>
                        </a:spcBef>
                      </a:pPr>
                      <a:r>
                        <a:rPr sz="2400" dirty="0">
                          <a:latin typeface="Times New Roman"/>
                          <a:cs typeface="Times New Roman"/>
                        </a:rPr>
                        <a:t>1</a:t>
                      </a:r>
                    </a:p>
                  </a:txBody>
                  <a:tcPr marL="0" marR="0" marT="62865" marB="0"/>
                </a:tc>
                <a:tc>
                  <a:txBody>
                    <a:bodyPr/>
                    <a:lstStyle/>
                    <a:p>
                      <a:pPr marR="136525" algn="r">
                        <a:lnSpc>
                          <a:spcPct val="100000"/>
                        </a:lnSpc>
                        <a:spcBef>
                          <a:spcPts val="490"/>
                        </a:spcBef>
                      </a:pPr>
                      <a:r>
                        <a:rPr sz="2400" spc="120" dirty="0">
                          <a:latin typeface="Times New Roman"/>
                          <a:cs typeface="Times New Roman"/>
                        </a:rPr>
                        <a:t>00</a:t>
                      </a:r>
                      <a:r>
                        <a:rPr sz="2400" spc="-360" dirty="0">
                          <a:latin typeface="Times New Roman"/>
                          <a:cs typeface="Times New Roman"/>
                        </a:rPr>
                        <a:t> </a:t>
                      </a:r>
                      <a:endParaRPr sz="2400">
                        <a:latin typeface="Times New Roman"/>
                        <a:cs typeface="Times New Roman"/>
                      </a:endParaRPr>
                    </a:p>
                  </a:txBody>
                  <a:tcPr marL="0" marR="0" marT="62230" marB="0"/>
                </a:tc>
                <a:tc>
                  <a:txBody>
                    <a:bodyPr/>
                    <a:lstStyle/>
                    <a:p>
                      <a:pPr marR="137160" algn="r">
                        <a:lnSpc>
                          <a:spcPct val="100000"/>
                        </a:lnSpc>
                        <a:spcBef>
                          <a:spcPts val="495"/>
                        </a:spcBef>
                      </a:pPr>
                      <a:r>
                        <a:rPr sz="2400" spc="120" dirty="0">
                          <a:latin typeface="Times New Roman"/>
                          <a:cs typeface="Times New Roman"/>
                        </a:rPr>
                        <a:t>01</a:t>
                      </a:r>
                      <a:r>
                        <a:rPr sz="2400" spc="-360" dirty="0">
                          <a:latin typeface="Times New Roman"/>
                          <a:cs typeface="Times New Roman"/>
                        </a:rPr>
                        <a:t> </a:t>
                      </a:r>
                      <a:endParaRPr sz="2400">
                        <a:latin typeface="Times New Roman"/>
                        <a:cs typeface="Times New Roman"/>
                      </a:endParaRPr>
                    </a:p>
                  </a:txBody>
                  <a:tcPr marL="0" marR="0" marT="62865" marB="0"/>
                </a:tc>
                <a:tc>
                  <a:txBody>
                    <a:bodyPr/>
                    <a:lstStyle/>
                    <a:p>
                      <a:pPr marR="137160" algn="r">
                        <a:lnSpc>
                          <a:spcPct val="100000"/>
                        </a:lnSpc>
                        <a:spcBef>
                          <a:spcPts val="495"/>
                        </a:spcBef>
                      </a:pPr>
                      <a:r>
                        <a:rPr sz="2400" spc="120" dirty="0">
                          <a:latin typeface="Times New Roman"/>
                          <a:cs typeface="Times New Roman"/>
                        </a:rPr>
                        <a:t>10</a:t>
                      </a:r>
                      <a:r>
                        <a:rPr sz="2400" spc="-360" dirty="0">
                          <a:latin typeface="Times New Roman"/>
                          <a:cs typeface="Times New Roman"/>
                        </a:rPr>
                        <a:t> </a:t>
                      </a:r>
                      <a:endParaRPr sz="2400">
                        <a:latin typeface="Times New Roman"/>
                        <a:cs typeface="Times New Roman"/>
                      </a:endParaRPr>
                    </a:p>
                  </a:txBody>
                  <a:tcPr marL="0" marR="0" marT="62865" marB="0"/>
                </a:tc>
                <a:tc>
                  <a:txBody>
                    <a:bodyPr/>
                    <a:lstStyle/>
                    <a:p>
                      <a:pPr marR="259079" algn="r">
                        <a:lnSpc>
                          <a:spcPct val="100000"/>
                        </a:lnSpc>
                        <a:spcBef>
                          <a:spcPts val="495"/>
                        </a:spcBef>
                      </a:pPr>
                      <a:r>
                        <a:rPr sz="2400" spc="120" dirty="0">
                          <a:latin typeface="Times New Roman"/>
                          <a:cs typeface="Times New Roman"/>
                        </a:rPr>
                        <a:t>11</a:t>
                      </a:r>
                      <a:r>
                        <a:rPr sz="2400" spc="-360" dirty="0">
                          <a:latin typeface="Times New Roman"/>
                          <a:cs typeface="Times New Roman"/>
                        </a:rPr>
                        <a:t> </a:t>
                      </a:r>
                      <a:endParaRPr sz="2400">
                        <a:latin typeface="Times New Roman"/>
                        <a:cs typeface="Times New Roman"/>
                      </a:endParaRPr>
                    </a:p>
                  </a:txBody>
                  <a:tcPr marL="0" marR="0" marT="62865" marB="0"/>
                </a:tc>
                <a:extLst>
                  <a:ext uri="{0D108BD9-81ED-4DB2-BD59-A6C34878D82A}">
                    <a16:rowId xmlns:a16="http://schemas.microsoft.com/office/drawing/2014/main" val="10000"/>
                  </a:ext>
                </a:extLst>
              </a:tr>
              <a:tr h="350562">
                <a:tc>
                  <a:txBody>
                    <a:bodyPr/>
                    <a:lstStyle/>
                    <a:p>
                      <a:pPr marR="414655" algn="r">
                        <a:lnSpc>
                          <a:spcPts val="2625"/>
                        </a:lnSpc>
                      </a:pPr>
                      <a:r>
                        <a:rPr sz="2400" u="heavy" dirty="0">
                          <a:uFill>
                            <a:solidFill>
                              <a:srgbClr val="000000"/>
                            </a:solidFill>
                          </a:uFill>
                          <a:latin typeface="Times New Roman"/>
                          <a:cs typeface="Times New Roman"/>
                        </a:rPr>
                        <a:t>×0</a:t>
                      </a:r>
                      <a:endParaRPr sz="2400">
                        <a:latin typeface="Times New Roman"/>
                        <a:cs typeface="Times New Roman"/>
                      </a:endParaRPr>
                    </a:p>
                  </a:txBody>
                  <a:tcPr marL="0" marR="0" marT="0" marB="0"/>
                </a:tc>
                <a:tc>
                  <a:txBody>
                    <a:bodyPr/>
                    <a:lstStyle/>
                    <a:p>
                      <a:pPr marR="147320" algn="r">
                        <a:lnSpc>
                          <a:spcPts val="2620"/>
                        </a:lnSpc>
                      </a:pPr>
                      <a:r>
                        <a:rPr sz="2400" u="heavy" spc="80" dirty="0">
                          <a:uFill>
                            <a:solidFill>
                              <a:srgbClr val="000000"/>
                            </a:solidFill>
                          </a:uFill>
                          <a:latin typeface="Times New Roman"/>
                          <a:cs typeface="Times New Roman"/>
                        </a:rPr>
                        <a:t>×11</a:t>
                      </a:r>
                      <a:r>
                        <a:rPr sz="2400" u="heavy" spc="-360" dirty="0">
                          <a:uFill>
                            <a:solidFill>
                              <a:srgbClr val="000000"/>
                            </a:solidFill>
                          </a:uFill>
                          <a:latin typeface="Times New Roman"/>
                          <a:cs typeface="Times New Roman"/>
                        </a:rPr>
                        <a:t> </a:t>
                      </a:r>
                      <a:endParaRPr sz="2400">
                        <a:latin typeface="Times New Roman"/>
                        <a:cs typeface="Times New Roman"/>
                      </a:endParaRPr>
                    </a:p>
                  </a:txBody>
                  <a:tcPr marL="0" marR="0" marT="0" marB="0"/>
                </a:tc>
                <a:tc>
                  <a:txBody>
                    <a:bodyPr/>
                    <a:lstStyle/>
                    <a:p>
                      <a:pPr marR="147320" algn="r">
                        <a:lnSpc>
                          <a:spcPts val="2625"/>
                        </a:lnSpc>
                      </a:pPr>
                      <a:r>
                        <a:rPr sz="2400" u="heavy" spc="80" dirty="0">
                          <a:uFill>
                            <a:solidFill>
                              <a:srgbClr val="000000"/>
                            </a:solidFill>
                          </a:uFill>
                          <a:latin typeface="Times New Roman"/>
                          <a:cs typeface="Times New Roman"/>
                        </a:rPr>
                        <a:t>×11</a:t>
                      </a:r>
                      <a:r>
                        <a:rPr sz="2400" u="heavy" spc="-360" dirty="0">
                          <a:uFill>
                            <a:solidFill>
                              <a:srgbClr val="000000"/>
                            </a:solidFill>
                          </a:uFill>
                          <a:latin typeface="Times New Roman"/>
                          <a:cs typeface="Times New Roman"/>
                        </a:rPr>
                        <a:t> </a:t>
                      </a:r>
                      <a:endParaRPr sz="2400">
                        <a:latin typeface="Times New Roman"/>
                        <a:cs typeface="Times New Roman"/>
                      </a:endParaRPr>
                    </a:p>
                  </a:txBody>
                  <a:tcPr marL="0" marR="0" marT="0" marB="0"/>
                </a:tc>
                <a:tc>
                  <a:txBody>
                    <a:bodyPr/>
                    <a:lstStyle/>
                    <a:p>
                      <a:pPr marR="147955" algn="r">
                        <a:lnSpc>
                          <a:spcPts val="2625"/>
                        </a:lnSpc>
                      </a:pPr>
                      <a:r>
                        <a:rPr sz="2400" u="heavy" spc="80" dirty="0">
                          <a:uFill>
                            <a:solidFill>
                              <a:srgbClr val="000000"/>
                            </a:solidFill>
                          </a:uFill>
                          <a:latin typeface="Times New Roman"/>
                          <a:cs typeface="Times New Roman"/>
                        </a:rPr>
                        <a:t>×11</a:t>
                      </a:r>
                      <a:r>
                        <a:rPr sz="2400" u="heavy" spc="-360" dirty="0">
                          <a:uFill>
                            <a:solidFill>
                              <a:srgbClr val="000000"/>
                            </a:solidFill>
                          </a:uFill>
                          <a:latin typeface="Times New Roman"/>
                          <a:cs typeface="Times New Roman"/>
                        </a:rPr>
                        <a:t> </a:t>
                      </a:r>
                      <a:endParaRPr sz="2400">
                        <a:latin typeface="Times New Roman"/>
                        <a:cs typeface="Times New Roman"/>
                      </a:endParaRPr>
                    </a:p>
                  </a:txBody>
                  <a:tcPr marL="0" marR="0" marT="0" marB="0"/>
                </a:tc>
                <a:tc>
                  <a:txBody>
                    <a:bodyPr/>
                    <a:lstStyle/>
                    <a:p>
                      <a:pPr marR="269875" algn="r">
                        <a:lnSpc>
                          <a:spcPts val="2625"/>
                        </a:lnSpc>
                      </a:pPr>
                      <a:r>
                        <a:rPr sz="2400" u="heavy" spc="80" dirty="0">
                          <a:uFill>
                            <a:solidFill>
                              <a:srgbClr val="000000"/>
                            </a:solidFill>
                          </a:uFill>
                          <a:latin typeface="Times New Roman"/>
                          <a:cs typeface="Times New Roman"/>
                        </a:rPr>
                        <a:t>×11</a:t>
                      </a:r>
                      <a:r>
                        <a:rPr sz="2400" u="heavy" spc="-360" dirty="0">
                          <a:uFill>
                            <a:solidFill>
                              <a:srgbClr val="000000"/>
                            </a:solidFill>
                          </a:uFill>
                          <a:latin typeface="Times New Roman"/>
                          <a:cs typeface="Times New Roman"/>
                        </a:rPr>
                        <a:t> </a:t>
                      </a:r>
                      <a:endParaRPr sz="2400" dirty="0">
                        <a:latin typeface="Times New Roman"/>
                        <a:cs typeface="Times New Roman"/>
                      </a:endParaRPr>
                    </a:p>
                  </a:txBody>
                  <a:tcPr marL="0" marR="0" marT="0" marB="0"/>
                </a:tc>
                <a:extLst>
                  <a:ext uri="{0D108BD9-81ED-4DB2-BD59-A6C34878D82A}">
                    <a16:rowId xmlns:a16="http://schemas.microsoft.com/office/drawing/2014/main" val="10001"/>
                  </a:ext>
                </a:extLst>
              </a:tr>
              <a:tr h="364236">
                <a:tc>
                  <a:txBody>
                    <a:bodyPr/>
                    <a:lstStyle/>
                    <a:p>
                      <a:pPr marR="421005" algn="r">
                        <a:lnSpc>
                          <a:spcPts val="2720"/>
                        </a:lnSpc>
                      </a:pPr>
                      <a:r>
                        <a:rPr lang="en-US" sz="2400" dirty="0">
                          <a:latin typeface="Times New Roman"/>
                          <a:cs typeface="Times New Roman"/>
                        </a:rPr>
                        <a:t>0</a:t>
                      </a:r>
                      <a:endParaRPr sz="2400" dirty="0">
                        <a:latin typeface="Times New Roman"/>
                        <a:cs typeface="Times New Roman"/>
                      </a:endParaRPr>
                    </a:p>
                  </a:txBody>
                  <a:tcPr marL="0" marR="0" marT="0" marB="0"/>
                </a:tc>
                <a:tc>
                  <a:txBody>
                    <a:bodyPr/>
                    <a:lstStyle/>
                    <a:p>
                      <a:pPr marR="136525" algn="r">
                        <a:lnSpc>
                          <a:spcPts val="2715"/>
                        </a:lnSpc>
                      </a:pPr>
                      <a:r>
                        <a:rPr sz="2400" spc="120" dirty="0">
                          <a:latin typeface="Times New Roman"/>
                          <a:cs typeface="Times New Roman"/>
                        </a:rPr>
                        <a:t>00</a:t>
                      </a:r>
                      <a:r>
                        <a:rPr sz="2400" spc="-360" dirty="0">
                          <a:latin typeface="Times New Roman"/>
                          <a:cs typeface="Times New Roman"/>
                        </a:rPr>
                        <a:t> </a:t>
                      </a:r>
                      <a:endParaRPr sz="2400">
                        <a:latin typeface="Times New Roman"/>
                        <a:cs typeface="Times New Roman"/>
                      </a:endParaRPr>
                    </a:p>
                  </a:txBody>
                  <a:tcPr marL="0" marR="0" marT="0" marB="0"/>
                </a:tc>
                <a:tc>
                  <a:txBody>
                    <a:bodyPr/>
                    <a:lstStyle/>
                    <a:p>
                      <a:pPr marR="137160" algn="r">
                        <a:lnSpc>
                          <a:spcPts val="2720"/>
                        </a:lnSpc>
                      </a:pPr>
                      <a:r>
                        <a:rPr sz="2400" spc="120" dirty="0">
                          <a:latin typeface="Times New Roman"/>
                          <a:cs typeface="Times New Roman"/>
                        </a:rPr>
                        <a:t>01</a:t>
                      </a:r>
                      <a:r>
                        <a:rPr sz="2400" spc="-360" dirty="0">
                          <a:latin typeface="Times New Roman"/>
                          <a:cs typeface="Times New Roman"/>
                        </a:rPr>
                        <a:t> </a:t>
                      </a:r>
                      <a:endParaRPr sz="2400">
                        <a:latin typeface="Times New Roman"/>
                        <a:cs typeface="Times New Roman"/>
                      </a:endParaRPr>
                    </a:p>
                  </a:txBody>
                  <a:tcPr marL="0" marR="0" marT="0" marB="0"/>
                </a:tc>
                <a:tc>
                  <a:txBody>
                    <a:bodyPr/>
                    <a:lstStyle/>
                    <a:p>
                      <a:pPr marR="137160" algn="r">
                        <a:lnSpc>
                          <a:spcPts val="2720"/>
                        </a:lnSpc>
                      </a:pPr>
                      <a:r>
                        <a:rPr sz="2400" spc="120" dirty="0">
                          <a:latin typeface="Times New Roman"/>
                          <a:cs typeface="Times New Roman"/>
                        </a:rPr>
                        <a:t>10</a:t>
                      </a:r>
                      <a:r>
                        <a:rPr sz="2400" spc="-360" dirty="0">
                          <a:latin typeface="Times New Roman"/>
                          <a:cs typeface="Times New Roman"/>
                        </a:rPr>
                        <a:t> </a:t>
                      </a:r>
                      <a:endParaRPr sz="2400">
                        <a:latin typeface="Times New Roman"/>
                        <a:cs typeface="Times New Roman"/>
                      </a:endParaRPr>
                    </a:p>
                  </a:txBody>
                  <a:tcPr marL="0" marR="0" marT="0" marB="0"/>
                </a:tc>
                <a:tc>
                  <a:txBody>
                    <a:bodyPr/>
                    <a:lstStyle/>
                    <a:p>
                      <a:pPr marR="259079" algn="r">
                        <a:lnSpc>
                          <a:spcPts val="2720"/>
                        </a:lnSpc>
                      </a:pPr>
                      <a:r>
                        <a:rPr lang="en-US" sz="2400" spc="185" dirty="0">
                          <a:latin typeface="Times New Roman"/>
                          <a:cs typeface="Times New Roman"/>
                        </a:rPr>
                        <a:t>11</a:t>
                      </a:r>
                      <a:r>
                        <a:rPr sz="2400" spc="-229" dirty="0">
                          <a:latin typeface="Times New Roman"/>
                          <a:cs typeface="Times New Roman"/>
                        </a:rPr>
                        <a:t> </a:t>
                      </a:r>
                      <a:endParaRPr sz="2400" dirty="0">
                        <a:latin typeface="Times New Roman"/>
                        <a:cs typeface="Times New Roman"/>
                      </a:endParaRPr>
                    </a:p>
                  </a:txBody>
                  <a:tcPr marL="0" marR="0" marT="0" marB="0"/>
                </a:tc>
                <a:extLst>
                  <a:ext uri="{0D108BD9-81ED-4DB2-BD59-A6C34878D82A}">
                    <a16:rowId xmlns:a16="http://schemas.microsoft.com/office/drawing/2014/main" val="10002"/>
                  </a:ext>
                </a:extLst>
              </a:tr>
              <a:tr h="365759">
                <a:tc>
                  <a:txBody>
                    <a:bodyPr/>
                    <a:lstStyle/>
                    <a:p>
                      <a:pPr>
                        <a:lnSpc>
                          <a:spcPct val="100000"/>
                        </a:lnSpc>
                      </a:pPr>
                      <a:endParaRPr sz="2100">
                        <a:latin typeface="Times New Roman"/>
                        <a:cs typeface="Times New Roman"/>
                      </a:endParaRPr>
                    </a:p>
                  </a:txBody>
                  <a:tcPr marL="0" marR="0" marT="0" marB="0"/>
                </a:tc>
                <a:tc>
                  <a:txBody>
                    <a:bodyPr/>
                    <a:lstStyle/>
                    <a:p>
                      <a:pPr marR="138430" algn="r">
                        <a:lnSpc>
                          <a:spcPts val="2725"/>
                        </a:lnSpc>
                        <a:tabLst>
                          <a:tab pos="546735" algn="l"/>
                        </a:tabLst>
                      </a:pPr>
                      <a:r>
                        <a:rPr sz="2400" u="heavy" dirty="0">
                          <a:uFill>
                            <a:solidFill>
                              <a:srgbClr val="000000"/>
                            </a:solidFill>
                          </a:uFill>
                          <a:latin typeface="Times New Roman"/>
                          <a:cs typeface="Times New Roman"/>
                        </a:rPr>
                        <a:t>0</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0	</a:t>
                      </a:r>
                      <a:endParaRPr sz="2400">
                        <a:latin typeface="Times New Roman"/>
                        <a:cs typeface="Times New Roman"/>
                      </a:endParaRPr>
                    </a:p>
                  </a:txBody>
                  <a:tcPr marL="0" marR="0" marT="0" marB="0"/>
                </a:tc>
                <a:tc>
                  <a:txBody>
                    <a:bodyPr/>
                    <a:lstStyle/>
                    <a:p>
                      <a:pPr marR="138430" algn="r">
                        <a:lnSpc>
                          <a:spcPts val="2735"/>
                        </a:lnSpc>
                        <a:tabLst>
                          <a:tab pos="546735" algn="l"/>
                        </a:tabLst>
                      </a:pPr>
                      <a:r>
                        <a:rPr sz="2400" u="heavy" dirty="0">
                          <a:uFill>
                            <a:solidFill>
                              <a:srgbClr val="000000"/>
                            </a:solidFill>
                          </a:uFill>
                          <a:latin typeface="Times New Roman"/>
                          <a:cs typeface="Times New Roman"/>
                        </a:rPr>
                        <a:t>0</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1	</a:t>
                      </a:r>
                      <a:endParaRPr sz="2400">
                        <a:latin typeface="Times New Roman"/>
                        <a:cs typeface="Times New Roman"/>
                      </a:endParaRPr>
                    </a:p>
                  </a:txBody>
                  <a:tcPr marL="0" marR="0" marT="0" marB="0"/>
                </a:tc>
                <a:tc>
                  <a:txBody>
                    <a:bodyPr/>
                    <a:lstStyle/>
                    <a:p>
                      <a:pPr marR="138430" algn="r">
                        <a:lnSpc>
                          <a:spcPts val="2735"/>
                        </a:lnSpc>
                        <a:tabLst>
                          <a:tab pos="546735" algn="l"/>
                        </a:tabLst>
                      </a:pPr>
                      <a:r>
                        <a:rPr sz="2400" u="heavy" dirty="0">
                          <a:uFill>
                            <a:solidFill>
                              <a:srgbClr val="000000"/>
                            </a:solidFill>
                          </a:uFill>
                          <a:latin typeface="Times New Roman"/>
                          <a:cs typeface="Times New Roman"/>
                        </a:rPr>
                        <a:t>1</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0	</a:t>
                      </a:r>
                      <a:endParaRPr sz="2400">
                        <a:latin typeface="Times New Roman"/>
                        <a:cs typeface="Times New Roman"/>
                      </a:endParaRPr>
                    </a:p>
                  </a:txBody>
                  <a:tcPr marL="0" marR="0" marT="0" marB="0"/>
                </a:tc>
                <a:tc>
                  <a:txBody>
                    <a:bodyPr/>
                    <a:lstStyle/>
                    <a:p>
                      <a:pPr marR="260985" algn="r">
                        <a:lnSpc>
                          <a:spcPts val="2735"/>
                        </a:lnSpc>
                        <a:tabLst>
                          <a:tab pos="546735" algn="l"/>
                        </a:tabLst>
                      </a:pPr>
                      <a:r>
                        <a:rPr lang="en-US" sz="2400" u="heavy" dirty="0">
                          <a:uFill>
                            <a:solidFill>
                              <a:srgbClr val="000000"/>
                            </a:solidFill>
                          </a:uFill>
                          <a:latin typeface="Times New Roman"/>
                          <a:cs typeface="Times New Roman"/>
                        </a:rPr>
                        <a:t> 11</a:t>
                      </a:r>
                      <a:r>
                        <a:rPr sz="2400" u="heavy" dirty="0">
                          <a:uFill>
                            <a:solidFill>
                              <a:srgbClr val="000000"/>
                            </a:solidFill>
                          </a:uFill>
                          <a:latin typeface="Times New Roman"/>
                          <a:cs typeface="Times New Roman"/>
                        </a:rPr>
                        <a:t>	</a:t>
                      </a:r>
                      <a:endParaRPr sz="2400" dirty="0">
                        <a:latin typeface="Times New Roman"/>
                        <a:cs typeface="Times New Roman"/>
                      </a:endParaRPr>
                    </a:p>
                  </a:txBody>
                  <a:tcPr marL="0" marR="0" marT="0" marB="0"/>
                </a:tc>
                <a:extLst>
                  <a:ext uri="{0D108BD9-81ED-4DB2-BD59-A6C34878D82A}">
                    <a16:rowId xmlns:a16="http://schemas.microsoft.com/office/drawing/2014/main" val="10003"/>
                  </a:ext>
                </a:extLst>
              </a:tr>
              <a:tr h="352086">
                <a:tc>
                  <a:txBody>
                    <a:bodyPr/>
                    <a:lstStyle/>
                    <a:p>
                      <a:pPr>
                        <a:lnSpc>
                          <a:spcPct val="100000"/>
                        </a:lnSpc>
                      </a:pPr>
                      <a:endParaRPr sz="2100">
                        <a:latin typeface="Times New Roman"/>
                        <a:cs typeface="Times New Roman"/>
                      </a:endParaRPr>
                    </a:p>
                  </a:txBody>
                  <a:tcPr marL="0" marR="0" marT="0" marB="0"/>
                </a:tc>
                <a:tc>
                  <a:txBody>
                    <a:bodyPr/>
                    <a:lstStyle/>
                    <a:p>
                      <a:pPr marR="136525" algn="r">
                        <a:lnSpc>
                          <a:spcPts val="2670"/>
                        </a:lnSpc>
                      </a:pPr>
                      <a:r>
                        <a:rPr sz="2400" spc="160" dirty="0">
                          <a:latin typeface="Times New Roman"/>
                          <a:cs typeface="Times New Roman"/>
                        </a:rPr>
                        <a:t>000</a:t>
                      </a:r>
                      <a:r>
                        <a:rPr sz="2400" spc="-360" dirty="0">
                          <a:latin typeface="Times New Roman"/>
                          <a:cs typeface="Times New Roman"/>
                        </a:rPr>
                        <a:t> </a:t>
                      </a:r>
                      <a:endParaRPr sz="2400">
                        <a:latin typeface="Times New Roman"/>
                        <a:cs typeface="Times New Roman"/>
                      </a:endParaRPr>
                    </a:p>
                  </a:txBody>
                  <a:tcPr marL="0" marR="0" marT="0" marB="0"/>
                </a:tc>
                <a:tc>
                  <a:txBody>
                    <a:bodyPr/>
                    <a:lstStyle/>
                    <a:p>
                      <a:pPr marR="137160" algn="r">
                        <a:lnSpc>
                          <a:spcPts val="2670"/>
                        </a:lnSpc>
                      </a:pPr>
                      <a:r>
                        <a:rPr sz="2400" spc="160" dirty="0">
                          <a:latin typeface="Times New Roman"/>
                          <a:cs typeface="Times New Roman"/>
                        </a:rPr>
                        <a:t>011</a:t>
                      </a:r>
                      <a:r>
                        <a:rPr sz="2400" spc="-360" dirty="0">
                          <a:latin typeface="Times New Roman"/>
                          <a:cs typeface="Times New Roman"/>
                        </a:rPr>
                        <a:t> </a:t>
                      </a:r>
                      <a:endParaRPr sz="2400">
                        <a:latin typeface="Times New Roman"/>
                        <a:cs typeface="Times New Roman"/>
                      </a:endParaRPr>
                    </a:p>
                  </a:txBody>
                  <a:tcPr marL="0" marR="0" marT="0" marB="0"/>
                </a:tc>
                <a:tc>
                  <a:txBody>
                    <a:bodyPr/>
                    <a:lstStyle/>
                    <a:p>
                      <a:pPr marR="137160" algn="r">
                        <a:lnSpc>
                          <a:spcPts val="2670"/>
                        </a:lnSpc>
                      </a:pPr>
                      <a:r>
                        <a:rPr sz="2400" spc="160" dirty="0">
                          <a:latin typeface="Times New Roman"/>
                          <a:cs typeface="Times New Roman"/>
                        </a:rPr>
                        <a:t>110</a:t>
                      </a:r>
                      <a:r>
                        <a:rPr sz="2400" spc="-360" dirty="0">
                          <a:latin typeface="Times New Roman"/>
                          <a:cs typeface="Times New Roman"/>
                        </a:rPr>
                        <a:t> </a:t>
                      </a:r>
                      <a:endParaRPr sz="2400">
                        <a:latin typeface="Times New Roman"/>
                        <a:cs typeface="Times New Roman"/>
                      </a:endParaRPr>
                    </a:p>
                  </a:txBody>
                  <a:tcPr marL="0" marR="0" marT="0" marB="0"/>
                </a:tc>
                <a:tc>
                  <a:txBody>
                    <a:bodyPr/>
                    <a:lstStyle/>
                    <a:p>
                      <a:pPr marR="259079" algn="r">
                        <a:lnSpc>
                          <a:spcPts val="2670"/>
                        </a:lnSpc>
                      </a:pPr>
                      <a:r>
                        <a:rPr lang="en-US" sz="2400" spc="245" dirty="0">
                          <a:latin typeface="Times New Roman"/>
                          <a:cs typeface="Times New Roman"/>
                        </a:rPr>
                        <a:t>101</a:t>
                      </a:r>
                      <a:r>
                        <a:rPr sz="2400" spc="-229" dirty="0">
                          <a:latin typeface="Times New Roman"/>
                          <a:cs typeface="Times New Roman"/>
                        </a:rPr>
                        <a:t> </a:t>
                      </a:r>
                      <a:endParaRPr sz="2400" dirty="0">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8875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5096-B331-E12F-9321-640E0522EB39}"/>
              </a:ext>
            </a:extLst>
          </p:cNvPr>
          <p:cNvSpPr>
            <a:spLocks noGrp="1"/>
          </p:cNvSpPr>
          <p:nvPr>
            <p:ph type="title"/>
          </p:nvPr>
        </p:nvSpPr>
        <p:spPr/>
        <p:txBody>
          <a:bodyPr/>
          <a:lstStyle/>
          <a:p>
            <a:r>
              <a:rPr lang="en-GB" dirty="0"/>
              <a:t>Modulo 2 Division</a:t>
            </a:r>
            <a:endParaRPr lang="en-SE" dirty="0"/>
          </a:p>
        </p:txBody>
      </p:sp>
      <p:sp>
        <p:nvSpPr>
          <p:cNvPr id="5" name="Slide Number Placeholder 4">
            <a:extLst>
              <a:ext uri="{FF2B5EF4-FFF2-40B4-BE49-F238E27FC236}">
                <a16:creationId xmlns:a16="http://schemas.microsoft.com/office/drawing/2014/main" id="{D1678AA9-6AA1-3B9C-A206-CE90F4D77D22}"/>
              </a:ext>
            </a:extLst>
          </p:cNvPr>
          <p:cNvSpPr>
            <a:spLocks noGrp="1"/>
          </p:cNvSpPr>
          <p:nvPr>
            <p:ph type="sldNum" sz="quarter" idx="4"/>
          </p:nvPr>
        </p:nvSpPr>
        <p:spPr/>
        <p:txBody>
          <a:bodyPr/>
          <a:lstStyle/>
          <a:p>
            <a:r>
              <a:rPr lang="en-US"/>
              <a:t>Link Layer: 6-</a:t>
            </a:r>
            <a:fld id="{C4204591-24BD-A542-B9D5-F8D8A88D2FEE}" type="slidenum">
              <a:rPr lang="en-US" smtClean="0"/>
              <a:pPr/>
              <a:t>23</a:t>
            </a:fld>
            <a:endParaRPr lang="en-US" dirty="0"/>
          </a:p>
        </p:txBody>
      </p:sp>
      <p:sp>
        <p:nvSpPr>
          <p:cNvPr id="9" name="object 8">
            <a:extLst>
              <a:ext uri="{FF2B5EF4-FFF2-40B4-BE49-F238E27FC236}">
                <a16:creationId xmlns:a16="http://schemas.microsoft.com/office/drawing/2014/main" id="{323F9810-5E95-531C-8F25-306D9D9F0E48}"/>
              </a:ext>
            </a:extLst>
          </p:cNvPr>
          <p:cNvSpPr/>
          <p:nvPr/>
        </p:nvSpPr>
        <p:spPr>
          <a:xfrm>
            <a:off x="4400077" y="2680305"/>
            <a:ext cx="548640" cy="15240"/>
          </a:xfrm>
          <a:custGeom>
            <a:avLst/>
            <a:gdLst/>
            <a:ahLst/>
            <a:cxnLst/>
            <a:rect l="l" t="t" r="r" b="b"/>
            <a:pathLst>
              <a:path w="548639" h="15239">
                <a:moveTo>
                  <a:pt x="548640" y="0"/>
                </a:moveTo>
                <a:lnTo>
                  <a:pt x="0" y="0"/>
                </a:lnTo>
                <a:lnTo>
                  <a:pt x="0" y="15240"/>
                </a:lnTo>
                <a:lnTo>
                  <a:pt x="548640" y="15240"/>
                </a:lnTo>
                <a:lnTo>
                  <a:pt x="548640" y="0"/>
                </a:lnTo>
                <a:close/>
              </a:path>
            </a:pathLst>
          </a:custGeom>
          <a:solidFill>
            <a:srgbClr val="000000"/>
          </a:solidFill>
        </p:spPr>
        <p:txBody>
          <a:bodyPr wrap="square" lIns="0" tIns="0" rIns="0" bIns="0" rtlCol="0"/>
          <a:lstStyle/>
          <a:p>
            <a:endParaRPr/>
          </a:p>
        </p:txBody>
      </p:sp>
      <p:sp>
        <p:nvSpPr>
          <p:cNvPr id="15" name="object 14">
            <a:extLst>
              <a:ext uri="{FF2B5EF4-FFF2-40B4-BE49-F238E27FC236}">
                <a16:creationId xmlns:a16="http://schemas.microsoft.com/office/drawing/2014/main" id="{B2682CAA-FF5C-9EC8-71BC-929CEFAC2DB1}"/>
              </a:ext>
            </a:extLst>
          </p:cNvPr>
          <p:cNvSpPr txBox="1"/>
          <p:nvPr/>
        </p:nvSpPr>
        <p:spPr>
          <a:xfrm>
            <a:off x="4570257" y="3435702"/>
            <a:ext cx="2155825" cy="1122680"/>
          </a:xfrm>
          <a:prstGeom prst="rect">
            <a:avLst/>
          </a:prstGeom>
        </p:spPr>
        <p:txBody>
          <a:bodyPr vert="horz" wrap="square" lIns="0" tIns="12700" rIns="0" bIns="0" rtlCol="0">
            <a:spAutoFit/>
          </a:bodyPr>
          <a:lstStyle/>
          <a:p>
            <a:pPr marL="12700">
              <a:lnSpc>
                <a:spcPct val="100000"/>
              </a:lnSpc>
              <a:spcBef>
                <a:spcPts val="100"/>
              </a:spcBef>
            </a:pPr>
            <a:r>
              <a:rPr sz="2400" spc="160" dirty="0">
                <a:latin typeface="Times New Roman"/>
                <a:cs typeface="Times New Roman"/>
              </a:rPr>
              <a:t>001</a:t>
            </a:r>
            <a:r>
              <a:rPr sz="2400" spc="-360" dirty="0">
                <a:latin typeface="Times New Roman"/>
                <a:cs typeface="Times New Roman"/>
              </a:rPr>
              <a:t> </a:t>
            </a:r>
            <a:endParaRPr sz="2400" dirty="0">
              <a:latin typeface="Times New Roman"/>
              <a:cs typeface="Times New Roman"/>
            </a:endParaRPr>
          </a:p>
          <a:p>
            <a:pPr marL="195580">
              <a:lnSpc>
                <a:spcPct val="100000"/>
              </a:lnSpc>
              <a:tabLst>
                <a:tab pos="742315" algn="l"/>
              </a:tabLst>
            </a:pPr>
            <a:r>
              <a:rPr sz="2400" u="heavy" dirty="0">
                <a:uFill>
                  <a:solidFill>
                    <a:srgbClr val="000000"/>
                  </a:solidFill>
                </a:uFill>
                <a:latin typeface="Times New Roman"/>
                <a:cs typeface="Times New Roman"/>
              </a:rPr>
              <a:t>0</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0	</a:t>
            </a:r>
            <a:endParaRPr sz="2400" dirty="0">
              <a:latin typeface="Times New Roman"/>
              <a:cs typeface="Times New Roman"/>
            </a:endParaRPr>
          </a:p>
          <a:p>
            <a:pPr marL="195580">
              <a:lnSpc>
                <a:spcPct val="100000"/>
              </a:lnSpc>
              <a:tabLst>
                <a:tab pos="806450" algn="l"/>
              </a:tabLst>
            </a:pPr>
            <a:r>
              <a:rPr sz="2400" spc="120" dirty="0">
                <a:latin typeface="Times New Roman"/>
                <a:cs typeface="Times New Roman"/>
              </a:rPr>
              <a:t>0</a:t>
            </a:r>
            <a:r>
              <a:rPr lang="en-SE" sz="2400" spc="120" dirty="0">
                <a:latin typeface="Times New Roman"/>
                <a:cs typeface="Times New Roman"/>
              </a:rPr>
              <a:t>1</a:t>
            </a:r>
            <a:endParaRPr sz="2400" dirty="0">
              <a:latin typeface="Times New Roman"/>
              <a:cs typeface="Times New Roman"/>
            </a:endParaRPr>
          </a:p>
        </p:txBody>
      </p:sp>
      <p:sp>
        <p:nvSpPr>
          <p:cNvPr id="19" name="object 18">
            <a:extLst>
              <a:ext uri="{FF2B5EF4-FFF2-40B4-BE49-F238E27FC236}">
                <a16:creationId xmlns:a16="http://schemas.microsoft.com/office/drawing/2014/main" id="{47129BA1-3484-5A2E-6DA7-E73A458D5538}"/>
              </a:ext>
            </a:extLst>
          </p:cNvPr>
          <p:cNvSpPr/>
          <p:nvPr/>
        </p:nvSpPr>
        <p:spPr>
          <a:xfrm>
            <a:off x="3594970" y="1482950"/>
            <a:ext cx="0" cy="3349625"/>
          </a:xfrm>
          <a:custGeom>
            <a:avLst/>
            <a:gdLst/>
            <a:ahLst/>
            <a:cxnLst/>
            <a:rect l="l" t="t" r="r" b="b"/>
            <a:pathLst>
              <a:path h="3349625">
                <a:moveTo>
                  <a:pt x="0" y="0"/>
                </a:moveTo>
                <a:lnTo>
                  <a:pt x="0" y="3349383"/>
                </a:lnTo>
              </a:path>
            </a:pathLst>
          </a:custGeom>
          <a:ln w="25400">
            <a:solidFill>
              <a:srgbClr val="000000"/>
            </a:solidFill>
          </a:ln>
        </p:spPr>
        <p:txBody>
          <a:bodyPr wrap="square" lIns="0" tIns="0" rIns="0" bIns="0" rtlCol="0"/>
          <a:lstStyle/>
          <a:p>
            <a:endParaRPr/>
          </a:p>
        </p:txBody>
      </p:sp>
      <p:sp>
        <p:nvSpPr>
          <p:cNvPr id="20" name="object 19">
            <a:extLst>
              <a:ext uri="{FF2B5EF4-FFF2-40B4-BE49-F238E27FC236}">
                <a16:creationId xmlns:a16="http://schemas.microsoft.com/office/drawing/2014/main" id="{C4C84099-1BDE-99DE-5468-25DCA106BB52}"/>
              </a:ext>
            </a:extLst>
          </p:cNvPr>
          <p:cNvSpPr txBox="1"/>
          <p:nvPr/>
        </p:nvSpPr>
        <p:spPr>
          <a:xfrm>
            <a:off x="6980419" y="1855740"/>
            <a:ext cx="2385695" cy="391160"/>
          </a:xfrm>
          <a:prstGeom prst="rect">
            <a:avLst/>
          </a:prstGeom>
        </p:spPr>
        <p:txBody>
          <a:bodyPr vert="horz" wrap="square" lIns="0" tIns="12700" rIns="0" bIns="0" rtlCol="0">
            <a:spAutoFit/>
          </a:bodyPr>
          <a:lstStyle/>
          <a:p>
            <a:pPr marL="12700">
              <a:lnSpc>
                <a:spcPct val="100000"/>
              </a:lnSpc>
              <a:spcBef>
                <a:spcPts val="100"/>
              </a:spcBef>
            </a:pPr>
            <a:r>
              <a:rPr sz="2400" spc="160" dirty="0">
                <a:latin typeface="Times New Roman"/>
                <a:cs typeface="Times New Roman"/>
              </a:rPr>
              <a:t>10</a:t>
            </a:r>
            <a:r>
              <a:rPr lang="en-GB" sz="2400" spc="160" dirty="0">
                <a:latin typeface="Times New Roman"/>
                <a:cs typeface="Times New Roman"/>
              </a:rPr>
              <a:t> </a:t>
            </a:r>
            <a:r>
              <a:rPr sz="2400" spc="200" dirty="0">
                <a:latin typeface="Times New Roman"/>
                <a:cs typeface="Times New Roman"/>
              </a:rPr>
              <a:t>11011</a:t>
            </a:r>
            <a:endParaRPr sz="2400" dirty="0">
              <a:latin typeface="Times New Roman"/>
              <a:cs typeface="Times New Roman"/>
            </a:endParaRPr>
          </a:p>
        </p:txBody>
      </p:sp>
      <p:sp>
        <p:nvSpPr>
          <p:cNvPr id="21" name="object 20">
            <a:extLst>
              <a:ext uri="{FF2B5EF4-FFF2-40B4-BE49-F238E27FC236}">
                <a16:creationId xmlns:a16="http://schemas.microsoft.com/office/drawing/2014/main" id="{C0557287-AB92-8FCC-716F-BD5FDFAD81B5}"/>
              </a:ext>
            </a:extLst>
          </p:cNvPr>
          <p:cNvSpPr txBox="1"/>
          <p:nvPr/>
        </p:nvSpPr>
        <p:spPr>
          <a:xfrm>
            <a:off x="7431006" y="2242092"/>
            <a:ext cx="574040" cy="756920"/>
          </a:xfrm>
          <a:prstGeom prst="rect">
            <a:avLst/>
          </a:prstGeom>
        </p:spPr>
        <p:txBody>
          <a:bodyPr vert="horz" wrap="square" lIns="0" tIns="12700" rIns="0" bIns="0" rtlCol="0">
            <a:spAutoFit/>
          </a:bodyPr>
          <a:lstStyle/>
          <a:p>
            <a:pPr marL="12700">
              <a:lnSpc>
                <a:spcPct val="100000"/>
              </a:lnSpc>
              <a:spcBef>
                <a:spcPts val="100"/>
              </a:spcBef>
              <a:tabLst>
                <a:tab pos="560705" algn="l"/>
              </a:tabLst>
            </a:pPr>
            <a:r>
              <a:rPr sz="2400" u="heavy" dirty="0">
                <a:uFill>
                  <a:solidFill>
                    <a:srgbClr val="000000"/>
                  </a:solidFill>
                </a:uFill>
                <a:latin typeface="Times New Roman"/>
                <a:cs typeface="Times New Roman"/>
              </a:rPr>
              <a:t>1</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0	</a:t>
            </a:r>
            <a:endParaRPr sz="2400" dirty="0">
              <a:latin typeface="Times New Roman"/>
              <a:cs typeface="Times New Roman"/>
            </a:endParaRPr>
          </a:p>
          <a:p>
            <a:pPr marL="12700">
              <a:lnSpc>
                <a:spcPct val="100000"/>
              </a:lnSpc>
            </a:pPr>
            <a:r>
              <a:rPr sz="2400" spc="160" dirty="0">
                <a:latin typeface="Times New Roman"/>
                <a:cs typeface="Times New Roman"/>
              </a:rPr>
              <a:t>010</a:t>
            </a:r>
            <a:r>
              <a:rPr sz="2400" spc="-360" dirty="0">
                <a:latin typeface="Times New Roman"/>
                <a:cs typeface="Times New Roman"/>
              </a:rPr>
              <a:t> </a:t>
            </a:r>
            <a:endParaRPr sz="2400" dirty="0">
              <a:latin typeface="Times New Roman"/>
              <a:cs typeface="Times New Roman"/>
            </a:endParaRPr>
          </a:p>
        </p:txBody>
      </p:sp>
      <p:sp>
        <p:nvSpPr>
          <p:cNvPr id="22" name="object 21">
            <a:extLst>
              <a:ext uri="{FF2B5EF4-FFF2-40B4-BE49-F238E27FC236}">
                <a16:creationId xmlns:a16="http://schemas.microsoft.com/office/drawing/2014/main" id="{30B727B0-2D5C-3E87-AEFA-D136E17C7C2B}"/>
              </a:ext>
            </a:extLst>
          </p:cNvPr>
          <p:cNvSpPr txBox="1"/>
          <p:nvPr/>
        </p:nvSpPr>
        <p:spPr>
          <a:xfrm>
            <a:off x="7613885" y="2973612"/>
            <a:ext cx="391160" cy="391160"/>
          </a:xfrm>
          <a:prstGeom prst="rect">
            <a:avLst/>
          </a:prstGeom>
        </p:spPr>
        <p:txBody>
          <a:bodyPr vert="horz" wrap="square" lIns="0" tIns="12700" rIns="0" bIns="0" rtlCol="0">
            <a:spAutoFit/>
          </a:bodyPr>
          <a:lstStyle/>
          <a:p>
            <a:pPr marL="12700">
              <a:lnSpc>
                <a:spcPct val="100000"/>
              </a:lnSpc>
              <a:spcBef>
                <a:spcPts val="100"/>
              </a:spcBef>
            </a:pPr>
            <a:r>
              <a:rPr sz="2400" spc="120" dirty="0">
                <a:latin typeface="Times New Roman"/>
                <a:cs typeface="Times New Roman"/>
              </a:rPr>
              <a:t>10</a:t>
            </a:r>
            <a:r>
              <a:rPr sz="2400" spc="-360" dirty="0">
                <a:latin typeface="Times New Roman"/>
                <a:cs typeface="Times New Roman"/>
              </a:rPr>
              <a:t> </a:t>
            </a:r>
            <a:endParaRPr sz="2400">
              <a:latin typeface="Times New Roman"/>
              <a:cs typeface="Times New Roman"/>
            </a:endParaRPr>
          </a:p>
        </p:txBody>
      </p:sp>
      <p:sp>
        <p:nvSpPr>
          <p:cNvPr id="23" name="object 22">
            <a:extLst>
              <a:ext uri="{FF2B5EF4-FFF2-40B4-BE49-F238E27FC236}">
                <a16:creationId xmlns:a16="http://schemas.microsoft.com/office/drawing/2014/main" id="{FB58FAD8-FC09-986A-361B-690C23632E91}"/>
              </a:ext>
            </a:extLst>
          </p:cNvPr>
          <p:cNvSpPr/>
          <p:nvPr/>
        </p:nvSpPr>
        <p:spPr>
          <a:xfrm>
            <a:off x="7626585" y="3315496"/>
            <a:ext cx="548640" cy="15240"/>
          </a:xfrm>
          <a:custGeom>
            <a:avLst/>
            <a:gdLst/>
            <a:ahLst/>
            <a:cxnLst/>
            <a:rect l="l" t="t" r="r" b="b"/>
            <a:pathLst>
              <a:path w="548640" h="15239">
                <a:moveTo>
                  <a:pt x="548640" y="0"/>
                </a:moveTo>
                <a:lnTo>
                  <a:pt x="0" y="0"/>
                </a:lnTo>
                <a:lnTo>
                  <a:pt x="0" y="15239"/>
                </a:lnTo>
                <a:lnTo>
                  <a:pt x="548640" y="15239"/>
                </a:lnTo>
                <a:lnTo>
                  <a:pt x="548640" y="0"/>
                </a:lnTo>
                <a:close/>
              </a:path>
            </a:pathLst>
          </a:custGeom>
          <a:solidFill>
            <a:srgbClr val="000000"/>
          </a:solidFill>
        </p:spPr>
        <p:txBody>
          <a:bodyPr wrap="square" lIns="0" tIns="0" rIns="0" bIns="0" rtlCol="0"/>
          <a:lstStyle/>
          <a:p>
            <a:endParaRPr/>
          </a:p>
        </p:txBody>
      </p:sp>
      <p:sp>
        <p:nvSpPr>
          <p:cNvPr id="24" name="object 23">
            <a:extLst>
              <a:ext uri="{FF2B5EF4-FFF2-40B4-BE49-F238E27FC236}">
                <a16:creationId xmlns:a16="http://schemas.microsoft.com/office/drawing/2014/main" id="{31AEF442-7233-2166-3A63-381A8FFCBF81}"/>
              </a:ext>
            </a:extLst>
          </p:cNvPr>
          <p:cNvSpPr txBox="1"/>
          <p:nvPr/>
        </p:nvSpPr>
        <p:spPr>
          <a:xfrm>
            <a:off x="7613885" y="3339373"/>
            <a:ext cx="574040" cy="391160"/>
          </a:xfrm>
          <a:prstGeom prst="rect">
            <a:avLst/>
          </a:prstGeom>
        </p:spPr>
        <p:txBody>
          <a:bodyPr vert="horz" wrap="square" lIns="0" tIns="12700" rIns="0" bIns="0" rtlCol="0">
            <a:spAutoFit/>
          </a:bodyPr>
          <a:lstStyle/>
          <a:p>
            <a:pPr marL="12700">
              <a:lnSpc>
                <a:spcPct val="100000"/>
              </a:lnSpc>
              <a:spcBef>
                <a:spcPts val="100"/>
              </a:spcBef>
            </a:pPr>
            <a:r>
              <a:rPr sz="2400" spc="160" dirty="0">
                <a:latin typeface="Times New Roman"/>
                <a:cs typeface="Times New Roman"/>
              </a:rPr>
              <a:t>001</a:t>
            </a:r>
            <a:r>
              <a:rPr sz="2400" spc="-360" dirty="0">
                <a:latin typeface="Times New Roman"/>
                <a:cs typeface="Times New Roman"/>
              </a:rPr>
              <a:t> </a:t>
            </a:r>
            <a:endParaRPr sz="2400">
              <a:latin typeface="Times New Roman"/>
              <a:cs typeface="Times New Roman"/>
            </a:endParaRPr>
          </a:p>
        </p:txBody>
      </p:sp>
      <p:sp>
        <p:nvSpPr>
          <p:cNvPr id="25" name="object 24">
            <a:extLst>
              <a:ext uri="{FF2B5EF4-FFF2-40B4-BE49-F238E27FC236}">
                <a16:creationId xmlns:a16="http://schemas.microsoft.com/office/drawing/2014/main" id="{4FBA684E-DEC6-3226-F630-EF759A48AFE1}"/>
              </a:ext>
            </a:extLst>
          </p:cNvPr>
          <p:cNvSpPr txBox="1"/>
          <p:nvPr/>
        </p:nvSpPr>
        <p:spPr>
          <a:xfrm>
            <a:off x="7796766" y="3705132"/>
            <a:ext cx="572770" cy="391160"/>
          </a:xfrm>
          <a:prstGeom prst="rect">
            <a:avLst/>
          </a:prstGeom>
        </p:spPr>
        <p:txBody>
          <a:bodyPr vert="horz" wrap="square" lIns="0" tIns="12700" rIns="0" bIns="0" rtlCol="0">
            <a:spAutoFit/>
          </a:bodyPr>
          <a:lstStyle/>
          <a:p>
            <a:pPr marL="12700">
              <a:lnSpc>
                <a:spcPct val="100000"/>
              </a:lnSpc>
              <a:spcBef>
                <a:spcPts val="100"/>
              </a:spcBef>
              <a:tabLst>
                <a:tab pos="559435" algn="l"/>
              </a:tabLst>
            </a:pPr>
            <a:r>
              <a:rPr sz="2400" u="heavy" dirty="0">
                <a:uFill>
                  <a:solidFill>
                    <a:srgbClr val="000000"/>
                  </a:solidFill>
                </a:uFill>
                <a:latin typeface="Times New Roman"/>
                <a:cs typeface="Times New Roman"/>
              </a:rPr>
              <a:t>0</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0	</a:t>
            </a:r>
            <a:endParaRPr sz="2400">
              <a:latin typeface="Times New Roman"/>
              <a:cs typeface="Times New Roman"/>
            </a:endParaRPr>
          </a:p>
        </p:txBody>
      </p:sp>
      <p:sp>
        <p:nvSpPr>
          <p:cNvPr id="26" name="object 25">
            <a:extLst>
              <a:ext uri="{FF2B5EF4-FFF2-40B4-BE49-F238E27FC236}">
                <a16:creationId xmlns:a16="http://schemas.microsoft.com/office/drawing/2014/main" id="{C99A3BD0-A88C-289E-AB70-A0AAF2401E99}"/>
              </a:ext>
            </a:extLst>
          </p:cNvPr>
          <p:cNvSpPr txBox="1"/>
          <p:nvPr/>
        </p:nvSpPr>
        <p:spPr>
          <a:xfrm>
            <a:off x="7796766" y="4070892"/>
            <a:ext cx="574040" cy="1122680"/>
          </a:xfrm>
          <a:prstGeom prst="rect">
            <a:avLst/>
          </a:prstGeom>
        </p:spPr>
        <p:txBody>
          <a:bodyPr vert="horz" wrap="square" lIns="0" tIns="12700" rIns="0" bIns="0" rtlCol="0">
            <a:spAutoFit/>
          </a:bodyPr>
          <a:lstStyle/>
          <a:p>
            <a:pPr marR="21590" algn="r">
              <a:lnSpc>
                <a:spcPct val="100000"/>
              </a:lnSpc>
              <a:spcBef>
                <a:spcPts val="100"/>
              </a:spcBef>
            </a:pPr>
            <a:r>
              <a:rPr sz="2400" spc="160" dirty="0">
                <a:latin typeface="Times New Roman"/>
                <a:cs typeface="Times New Roman"/>
              </a:rPr>
              <a:t>01</a:t>
            </a:r>
            <a:r>
              <a:rPr lang="en-GB" sz="2400" spc="160" dirty="0">
                <a:latin typeface="Times New Roman"/>
                <a:cs typeface="Times New Roman"/>
              </a:rPr>
              <a:t>1</a:t>
            </a:r>
            <a:r>
              <a:rPr sz="2400" spc="-360" dirty="0">
                <a:latin typeface="Times New Roman"/>
                <a:cs typeface="Times New Roman"/>
              </a:rPr>
              <a:t> </a:t>
            </a:r>
            <a:endParaRPr sz="2400" dirty="0">
              <a:latin typeface="Times New Roman"/>
              <a:cs typeface="Times New Roman"/>
            </a:endParaRPr>
          </a:p>
          <a:p>
            <a:pPr marR="5080" algn="r">
              <a:lnSpc>
                <a:spcPct val="100000"/>
              </a:lnSpc>
            </a:pPr>
            <a:r>
              <a:rPr lang="en-GB" sz="2400" u="heavy" spc="185" dirty="0">
                <a:uFill>
                  <a:solidFill>
                    <a:srgbClr val="000000"/>
                  </a:solidFill>
                </a:uFill>
                <a:latin typeface="Times New Roman"/>
                <a:cs typeface="Times New Roman"/>
              </a:rPr>
              <a:t>10</a:t>
            </a:r>
            <a:r>
              <a:rPr sz="2400" u="heavy" spc="-229" dirty="0">
                <a:uFill>
                  <a:solidFill>
                    <a:srgbClr val="000000"/>
                  </a:solidFill>
                </a:uFill>
                <a:latin typeface="Times New Roman"/>
                <a:cs typeface="Times New Roman"/>
              </a:rPr>
              <a:t> </a:t>
            </a:r>
            <a:endParaRPr sz="2400" dirty="0">
              <a:latin typeface="Times New Roman"/>
              <a:cs typeface="Times New Roman"/>
            </a:endParaRPr>
          </a:p>
          <a:p>
            <a:pPr marR="5080" algn="r">
              <a:lnSpc>
                <a:spcPct val="100000"/>
              </a:lnSpc>
            </a:pPr>
            <a:r>
              <a:rPr lang="en-GB" sz="2400" spc="185" dirty="0">
                <a:latin typeface="Times New Roman"/>
                <a:cs typeface="Times New Roman"/>
              </a:rPr>
              <a:t>01</a:t>
            </a:r>
            <a:r>
              <a:rPr sz="2400" spc="-229" dirty="0">
                <a:latin typeface="Times New Roman"/>
                <a:cs typeface="Times New Roman"/>
              </a:rPr>
              <a:t> </a:t>
            </a:r>
            <a:endParaRPr sz="2400" dirty="0">
              <a:latin typeface="Times New Roman"/>
              <a:cs typeface="Times New Roman"/>
            </a:endParaRPr>
          </a:p>
        </p:txBody>
      </p:sp>
      <p:sp>
        <p:nvSpPr>
          <p:cNvPr id="36" name="object 35">
            <a:extLst>
              <a:ext uri="{FF2B5EF4-FFF2-40B4-BE49-F238E27FC236}">
                <a16:creationId xmlns:a16="http://schemas.microsoft.com/office/drawing/2014/main" id="{3E69DB28-2D6B-73F0-51A0-FC232B2780DC}"/>
              </a:ext>
            </a:extLst>
          </p:cNvPr>
          <p:cNvSpPr/>
          <p:nvPr/>
        </p:nvSpPr>
        <p:spPr>
          <a:xfrm>
            <a:off x="6822040" y="1930244"/>
            <a:ext cx="0" cy="2871470"/>
          </a:xfrm>
          <a:custGeom>
            <a:avLst/>
            <a:gdLst/>
            <a:ahLst/>
            <a:cxnLst/>
            <a:rect l="l" t="t" r="r" b="b"/>
            <a:pathLst>
              <a:path h="2871470">
                <a:moveTo>
                  <a:pt x="0" y="0"/>
                </a:moveTo>
                <a:lnTo>
                  <a:pt x="0" y="2871025"/>
                </a:lnTo>
              </a:path>
            </a:pathLst>
          </a:custGeom>
          <a:ln w="9525">
            <a:solidFill>
              <a:srgbClr val="000000"/>
            </a:solidFill>
          </a:ln>
        </p:spPr>
        <p:txBody>
          <a:bodyPr wrap="square" lIns="0" tIns="0" rIns="0" bIns="0" rtlCol="0"/>
          <a:lstStyle/>
          <a:p>
            <a:endParaRPr/>
          </a:p>
        </p:txBody>
      </p:sp>
      <p:sp>
        <p:nvSpPr>
          <p:cNvPr id="37" name="object 36">
            <a:extLst>
              <a:ext uri="{FF2B5EF4-FFF2-40B4-BE49-F238E27FC236}">
                <a16:creationId xmlns:a16="http://schemas.microsoft.com/office/drawing/2014/main" id="{4DFB6678-70B5-5477-7CE2-89FEB069EEBF}"/>
              </a:ext>
            </a:extLst>
          </p:cNvPr>
          <p:cNvSpPr txBox="1"/>
          <p:nvPr/>
        </p:nvSpPr>
        <p:spPr>
          <a:xfrm>
            <a:off x="988049" y="895016"/>
            <a:ext cx="6890891" cy="1448282"/>
          </a:xfrm>
          <a:prstGeom prst="rect">
            <a:avLst/>
          </a:prstGeom>
        </p:spPr>
        <p:txBody>
          <a:bodyPr vert="horz" wrap="square" lIns="0" tIns="12700" rIns="0" bIns="0" rtlCol="0">
            <a:spAutoFit/>
          </a:bodyPr>
          <a:lstStyle/>
          <a:p>
            <a:pPr marL="12700" marR="5080" indent="25400">
              <a:lnSpc>
                <a:spcPct val="133400"/>
              </a:lnSpc>
              <a:spcBef>
                <a:spcPts val="100"/>
              </a:spcBef>
              <a:tabLst>
                <a:tab pos="2864485" algn="l"/>
                <a:tab pos="4196080" algn="l"/>
              </a:tabLst>
            </a:pPr>
            <a:r>
              <a:rPr lang="en-GB" sz="2400" spc="5" dirty="0">
                <a:latin typeface="Times New Roman"/>
                <a:cs typeface="Times New Roman"/>
              </a:rPr>
              <a:t> </a:t>
            </a:r>
            <a:endParaRPr lang="en-GB" sz="2400" dirty="0">
              <a:latin typeface="Times New Roman"/>
              <a:cs typeface="Times New Roman"/>
            </a:endParaRPr>
          </a:p>
          <a:p>
            <a:pPr marL="12700" marR="5080" indent="25400">
              <a:lnSpc>
                <a:spcPct val="133400"/>
              </a:lnSpc>
              <a:spcBef>
                <a:spcPts val="100"/>
              </a:spcBef>
              <a:tabLst>
                <a:tab pos="2864485" algn="l"/>
                <a:tab pos="4196080" algn="l"/>
              </a:tabLst>
            </a:pPr>
            <a:r>
              <a:rPr lang="en-GB" sz="2400" dirty="0">
                <a:latin typeface="Times New Roman"/>
                <a:cs typeface="Times New Roman"/>
              </a:rPr>
              <a:t>          116	         </a:t>
            </a:r>
            <a:r>
              <a:rPr lang="en-GB" sz="2400" spc="100" dirty="0">
                <a:latin typeface="Times New Roman" panose="02020603050405020304" pitchFamily="18" charset="0"/>
                <a:cs typeface="Times New Roman" panose="02020603050405020304" pitchFamily="18" charset="0"/>
              </a:rPr>
              <a:t>110</a:t>
            </a:r>
            <a:r>
              <a:rPr lang="en-GB" sz="2400" dirty="0">
                <a:latin typeface="Times New Roman" panose="02020603050405020304" pitchFamily="18" charset="0"/>
                <a:cs typeface="Times New Roman" panose="02020603050405020304" pitchFamily="18" charset="0"/>
              </a:rPr>
              <a:t> </a:t>
            </a:r>
            <a:r>
              <a:rPr lang="en-GB" sz="2400" spc="5" dirty="0">
                <a:latin typeface="Times New Roman"/>
                <a:cs typeface="Times New Roman"/>
              </a:rPr>
              <a:t>              </a:t>
            </a:r>
            <a:r>
              <a:rPr lang="en-GB" sz="2400" spc="160" dirty="0">
                <a:latin typeface="Times New Roman"/>
                <a:cs typeface="Times New Roman"/>
              </a:rPr>
              <a:t>  </a:t>
            </a:r>
            <a:r>
              <a:rPr lang="en-GB" sz="2400" spc="40" dirty="0">
                <a:latin typeface="Times New Roman"/>
                <a:cs typeface="Times New Roman"/>
              </a:rPr>
              <a:t>               13   1</a:t>
            </a:r>
            <a:r>
              <a:rPr lang="en-GB" sz="2400" spc="190" dirty="0">
                <a:latin typeface="Times New Roman"/>
                <a:cs typeface="Times New Roman"/>
              </a:rPr>
              <a:t>514</a:t>
            </a:r>
            <a:r>
              <a:rPr lang="en-GB" sz="2400" spc="160" dirty="0">
                <a:latin typeface="Times New Roman"/>
                <a:cs typeface="Times New Roman"/>
              </a:rPr>
              <a:t>	</a:t>
            </a:r>
            <a:r>
              <a:rPr lang="en-GB" sz="2400" spc="65" dirty="0">
                <a:latin typeface="Times New Roman" panose="02020603050405020304" pitchFamily="18" charset="0"/>
                <a:cs typeface="Times New Roman" panose="02020603050405020304" pitchFamily="18" charset="0"/>
              </a:rPr>
              <a:t>10</a:t>
            </a:r>
            <a:r>
              <a:rPr lang="en-GB" sz="2400" spc="-30" dirty="0">
                <a:latin typeface="Times New Roman" panose="02020603050405020304" pitchFamily="18" charset="0"/>
                <a:cs typeface="Times New Roman" panose="02020603050405020304" pitchFamily="18" charset="0"/>
              </a:rPr>
              <a:t>   </a:t>
            </a:r>
            <a:r>
              <a:rPr lang="en-GB" sz="2400" spc="80" dirty="0">
                <a:latin typeface="Times New Roman" panose="02020603050405020304" pitchFamily="18" charset="0"/>
                <a:cs typeface="Times New Roman" panose="02020603050405020304" pitchFamily="18" charset="0"/>
              </a:rPr>
              <a:t>1101</a:t>
            </a:r>
            <a:endParaRPr lang="en-GB" sz="2400" dirty="0">
              <a:latin typeface="Times New Roman" panose="02020603050405020304" pitchFamily="18" charset="0"/>
              <a:cs typeface="Times New Roman" panose="02020603050405020304" pitchFamily="18" charset="0"/>
            </a:endParaRPr>
          </a:p>
        </p:txBody>
      </p:sp>
      <p:sp>
        <p:nvSpPr>
          <p:cNvPr id="38" name="object 37">
            <a:extLst>
              <a:ext uri="{FF2B5EF4-FFF2-40B4-BE49-F238E27FC236}">
                <a16:creationId xmlns:a16="http://schemas.microsoft.com/office/drawing/2014/main" id="{97783010-D7C9-2DC7-CE5D-A61998B34424}"/>
              </a:ext>
            </a:extLst>
          </p:cNvPr>
          <p:cNvSpPr txBox="1"/>
          <p:nvPr/>
        </p:nvSpPr>
        <p:spPr>
          <a:xfrm>
            <a:off x="1535030" y="2338421"/>
            <a:ext cx="3243580" cy="391160"/>
          </a:xfrm>
          <a:prstGeom prst="rect">
            <a:avLst/>
          </a:prstGeom>
        </p:spPr>
        <p:txBody>
          <a:bodyPr vert="horz" wrap="square" lIns="0" tIns="12700" rIns="0" bIns="0" rtlCol="0">
            <a:spAutoFit/>
          </a:bodyPr>
          <a:lstStyle/>
          <a:p>
            <a:pPr marL="12700">
              <a:lnSpc>
                <a:spcPct val="100000"/>
              </a:lnSpc>
              <a:spcBef>
                <a:spcPts val="100"/>
              </a:spcBef>
              <a:tabLst>
                <a:tab pos="2864485" algn="l"/>
              </a:tabLst>
            </a:pPr>
            <a:r>
              <a:rPr sz="2400" spc="120" dirty="0">
                <a:latin typeface="Times New Roman"/>
                <a:cs typeface="Times New Roman"/>
              </a:rPr>
              <a:t>13</a:t>
            </a:r>
            <a:r>
              <a:rPr lang="en-SE" sz="2400" spc="120" dirty="0">
                <a:latin typeface="Times New Roman"/>
                <a:cs typeface="Times New Roman"/>
              </a:rPr>
              <a:t>	1</a:t>
            </a:r>
            <a:r>
              <a:rPr sz="2400" spc="120" dirty="0">
                <a:latin typeface="Times New Roman"/>
                <a:cs typeface="Times New Roman"/>
              </a:rPr>
              <a:t>0</a:t>
            </a:r>
            <a:r>
              <a:rPr sz="2400" spc="-360" dirty="0">
                <a:latin typeface="Times New Roman"/>
                <a:cs typeface="Times New Roman"/>
              </a:rPr>
              <a:t> </a:t>
            </a:r>
            <a:endParaRPr sz="2400" dirty="0">
              <a:latin typeface="Times New Roman"/>
              <a:cs typeface="Times New Roman"/>
            </a:endParaRPr>
          </a:p>
        </p:txBody>
      </p:sp>
      <p:sp>
        <p:nvSpPr>
          <p:cNvPr id="39" name="object 38">
            <a:extLst>
              <a:ext uri="{FF2B5EF4-FFF2-40B4-BE49-F238E27FC236}">
                <a16:creationId xmlns:a16="http://schemas.microsoft.com/office/drawing/2014/main" id="{CC0BBA8A-22E1-CFFE-7F2F-B8F924DAD096}"/>
              </a:ext>
            </a:extLst>
          </p:cNvPr>
          <p:cNvSpPr/>
          <p:nvPr/>
        </p:nvSpPr>
        <p:spPr>
          <a:xfrm>
            <a:off x="1547730" y="2680306"/>
            <a:ext cx="548640" cy="15240"/>
          </a:xfrm>
          <a:custGeom>
            <a:avLst/>
            <a:gdLst/>
            <a:ahLst/>
            <a:cxnLst/>
            <a:rect l="l" t="t" r="r" b="b"/>
            <a:pathLst>
              <a:path w="548640" h="15239">
                <a:moveTo>
                  <a:pt x="548640" y="0"/>
                </a:moveTo>
                <a:lnTo>
                  <a:pt x="0" y="0"/>
                </a:lnTo>
                <a:lnTo>
                  <a:pt x="0" y="15240"/>
                </a:lnTo>
                <a:lnTo>
                  <a:pt x="548640" y="15240"/>
                </a:lnTo>
                <a:lnTo>
                  <a:pt x="548640" y="0"/>
                </a:lnTo>
                <a:close/>
              </a:path>
            </a:pathLst>
          </a:custGeom>
          <a:solidFill>
            <a:srgbClr val="000000"/>
          </a:solidFill>
        </p:spPr>
        <p:txBody>
          <a:bodyPr wrap="square" lIns="0" tIns="0" rIns="0" bIns="0" rtlCol="0"/>
          <a:lstStyle/>
          <a:p>
            <a:endParaRPr/>
          </a:p>
        </p:txBody>
      </p:sp>
      <p:sp>
        <p:nvSpPr>
          <p:cNvPr id="40" name="object 39">
            <a:extLst>
              <a:ext uri="{FF2B5EF4-FFF2-40B4-BE49-F238E27FC236}">
                <a16:creationId xmlns:a16="http://schemas.microsoft.com/office/drawing/2014/main" id="{C2895DC7-0DB7-9039-0BC6-2B4FB86DF31C}"/>
              </a:ext>
            </a:extLst>
          </p:cNvPr>
          <p:cNvSpPr txBox="1"/>
          <p:nvPr/>
        </p:nvSpPr>
        <p:spPr>
          <a:xfrm>
            <a:off x="1535030" y="2704182"/>
            <a:ext cx="3609340" cy="756920"/>
          </a:xfrm>
          <a:prstGeom prst="rect">
            <a:avLst/>
          </a:prstGeom>
        </p:spPr>
        <p:txBody>
          <a:bodyPr vert="horz" wrap="square" lIns="0" tIns="12700" rIns="0" bIns="0" rtlCol="0">
            <a:spAutoFit/>
          </a:bodyPr>
          <a:lstStyle/>
          <a:p>
            <a:pPr marL="12700">
              <a:lnSpc>
                <a:spcPct val="100000"/>
              </a:lnSpc>
              <a:spcBef>
                <a:spcPts val="100"/>
              </a:spcBef>
              <a:tabLst>
                <a:tab pos="2864485" algn="l"/>
              </a:tabLst>
            </a:pPr>
            <a:r>
              <a:rPr lang="en-GB" sz="2400" spc="160" dirty="0">
                <a:latin typeface="Times New Roman"/>
                <a:cs typeface="Times New Roman"/>
              </a:rPr>
              <a:t>  </a:t>
            </a:r>
            <a:r>
              <a:rPr sz="2400" spc="160" dirty="0">
                <a:latin typeface="Times New Roman"/>
                <a:cs typeface="Times New Roman"/>
              </a:rPr>
              <a:t>21</a:t>
            </a:r>
            <a:r>
              <a:rPr sz="2400" b="1" spc="160" dirty="0">
                <a:latin typeface="Times New Roman"/>
                <a:cs typeface="Times New Roman"/>
              </a:rPr>
              <a:t>	</a:t>
            </a:r>
            <a:r>
              <a:rPr lang="en-SE" sz="2400" spc="160" dirty="0">
                <a:latin typeface="Times New Roman"/>
                <a:cs typeface="Times New Roman"/>
              </a:rPr>
              <a:t>0</a:t>
            </a:r>
            <a:r>
              <a:rPr sz="2400" spc="160" dirty="0">
                <a:latin typeface="Times New Roman"/>
                <a:cs typeface="Times New Roman"/>
              </a:rPr>
              <a:t>10</a:t>
            </a:r>
            <a:r>
              <a:rPr sz="2400" spc="-360" dirty="0">
                <a:latin typeface="Times New Roman"/>
                <a:cs typeface="Times New Roman"/>
              </a:rPr>
              <a:t> </a:t>
            </a:r>
            <a:endParaRPr sz="2400" dirty="0">
              <a:latin typeface="Times New Roman"/>
              <a:cs typeface="Times New Roman"/>
            </a:endParaRPr>
          </a:p>
          <a:p>
            <a:pPr marL="195580">
              <a:lnSpc>
                <a:spcPct val="100000"/>
              </a:lnSpc>
              <a:tabLst>
                <a:tab pos="743585" algn="l"/>
                <a:tab pos="3047365" algn="l"/>
                <a:tab pos="3596004" algn="l"/>
              </a:tabLst>
            </a:pPr>
            <a:r>
              <a:rPr sz="2400" u="heavy" dirty="0">
                <a:uFill>
                  <a:solidFill>
                    <a:srgbClr val="000000"/>
                  </a:solidFill>
                </a:uFill>
                <a:latin typeface="Times New Roman"/>
                <a:cs typeface="Times New Roman"/>
              </a:rPr>
              <a:t>1</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3</a:t>
            </a:r>
            <a:r>
              <a:rPr lang="en-SE" sz="2400" u="heavy" dirty="0">
                <a:uFill>
                  <a:solidFill>
                    <a:srgbClr val="000000"/>
                  </a:solidFill>
                </a:uFill>
                <a:latin typeface="Times New Roman"/>
                <a:cs typeface="Times New Roman"/>
              </a:rPr>
              <a:t>	</a:t>
            </a:r>
            <a:r>
              <a:rPr sz="2400" dirty="0">
                <a:latin typeface="Times New Roman"/>
                <a:cs typeface="Times New Roman"/>
              </a:rPr>
              <a:t>	</a:t>
            </a:r>
            <a:r>
              <a:rPr sz="2400" u="heavy" dirty="0">
                <a:uFill>
                  <a:solidFill>
                    <a:srgbClr val="000000"/>
                  </a:solidFill>
                </a:uFill>
                <a:latin typeface="Times New Roman"/>
                <a:cs typeface="Times New Roman"/>
              </a:rPr>
              <a:t>1</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0</a:t>
            </a:r>
            <a:r>
              <a:rPr lang="en-SE" sz="2400" u="heavy" dirty="0">
                <a:uFill>
                  <a:solidFill>
                    <a:srgbClr val="000000"/>
                  </a:solidFill>
                </a:uFill>
                <a:latin typeface="Times New Roman"/>
                <a:cs typeface="Times New Roman"/>
              </a:rPr>
              <a:t>	</a:t>
            </a:r>
            <a:endParaRPr sz="2400" dirty="0">
              <a:latin typeface="Times New Roman"/>
              <a:cs typeface="Times New Roman"/>
            </a:endParaRPr>
          </a:p>
        </p:txBody>
      </p:sp>
      <p:sp>
        <p:nvSpPr>
          <p:cNvPr id="41" name="object 40">
            <a:extLst>
              <a:ext uri="{FF2B5EF4-FFF2-40B4-BE49-F238E27FC236}">
                <a16:creationId xmlns:a16="http://schemas.microsoft.com/office/drawing/2014/main" id="{E4037F21-5221-2326-3668-21C4AF15D019}"/>
              </a:ext>
            </a:extLst>
          </p:cNvPr>
          <p:cNvSpPr txBox="1"/>
          <p:nvPr/>
        </p:nvSpPr>
        <p:spPr>
          <a:xfrm>
            <a:off x="1717911" y="3435702"/>
            <a:ext cx="755650" cy="1122680"/>
          </a:xfrm>
          <a:prstGeom prst="rect">
            <a:avLst/>
          </a:prstGeom>
        </p:spPr>
        <p:txBody>
          <a:bodyPr vert="horz" wrap="square" lIns="0" tIns="12700" rIns="0" bIns="0" rtlCol="0">
            <a:spAutoFit/>
          </a:bodyPr>
          <a:lstStyle/>
          <a:p>
            <a:pPr marL="12700">
              <a:lnSpc>
                <a:spcPct val="100000"/>
              </a:lnSpc>
              <a:spcBef>
                <a:spcPts val="100"/>
              </a:spcBef>
            </a:pPr>
            <a:r>
              <a:rPr lang="en-GB" sz="2400" spc="160" dirty="0">
                <a:latin typeface="Times New Roman"/>
                <a:cs typeface="Times New Roman"/>
              </a:rPr>
              <a:t>  </a:t>
            </a:r>
            <a:r>
              <a:rPr sz="2400" spc="160" dirty="0">
                <a:latin typeface="Times New Roman"/>
                <a:cs typeface="Times New Roman"/>
              </a:rPr>
              <a:t>84</a:t>
            </a:r>
            <a:r>
              <a:rPr sz="2400" spc="-360" dirty="0">
                <a:latin typeface="Times New Roman"/>
                <a:cs typeface="Times New Roman"/>
              </a:rPr>
              <a:t> </a:t>
            </a:r>
            <a:endParaRPr sz="2400" dirty="0">
              <a:latin typeface="Times New Roman"/>
              <a:cs typeface="Times New Roman"/>
            </a:endParaRPr>
          </a:p>
          <a:p>
            <a:pPr marL="194945">
              <a:lnSpc>
                <a:spcPct val="100000"/>
              </a:lnSpc>
              <a:tabLst>
                <a:tab pos="742315" algn="l"/>
              </a:tabLst>
            </a:pPr>
            <a:r>
              <a:rPr sz="2400" u="heavy" dirty="0">
                <a:uFill>
                  <a:solidFill>
                    <a:srgbClr val="000000"/>
                  </a:solidFill>
                </a:uFill>
                <a:latin typeface="Times New Roman"/>
                <a:cs typeface="Times New Roman"/>
              </a:rPr>
              <a:t>7</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8	</a:t>
            </a:r>
            <a:endParaRPr sz="2400" dirty="0">
              <a:latin typeface="Times New Roman"/>
              <a:cs typeface="Times New Roman"/>
            </a:endParaRPr>
          </a:p>
          <a:p>
            <a:pPr marL="194945">
              <a:lnSpc>
                <a:spcPct val="100000"/>
              </a:lnSpc>
            </a:pPr>
            <a:r>
              <a:rPr lang="en-GB" sz="2400" spc="120" dirty="0">
                <a:latin typeface="Times New Roman"/>
                <a:cs typeface="Times New Roman"/>
              </a:rPr>
              <a:t>  </a:t>
            </a:r>
            <a:r>
              <a:rPr sz="2400" spc="120" dirty="0">
                <a:latin typeface="Times New Roman"/>
                <a:cs typeface="Times New Roman"/>
              </a:rPr>
              <a:t>6</a:t>
            </a:r>
            <a:r>
              <a:rPr sz="2400" spc="-360" dirty="0">
                <a:latin typeface="Times New Roman"/>
                <a:cs typeface="Times New Roman"/>
              </a:rPr>
              <a:t> </a:t>
            </a:r>
            <a:endParaRPr sz="2400" dirty="0">
              <a:latin typeface="Times New Roman"/>
              <a:cs typeface="Times New Roman"/>
            </a:endParaRPr>
          </a:p>
        </p:txBody>
      </p:sp>
      <p:grpSp>
        <p:nvGrpSpPr>
          <p:cNvPr id="52" name="Group 51">
            <a:extLst>
              <a:ext uri="{FF2B5EF4-FFF2-40B4-BE49-F238E27FC236}">
                <a16:creationId xmlns:a16="http://schemas.microsoft.com/office/drawing/2014/main" id="{0839B9E1-D016-E381-E511-DDB0B9B1D1C8}"/>
              </a:ext>
            </a:extLst>
          </p:cNvPr>
          <p:cNvGrpSpPr/>
          <p:nvPr/>
        </p:nvGrpSpPr>
        <p:grpSpPr>
          <a:xfrm>
            <a:off x="1394218" y="1977443"/>
            <a:ext cx="1079343" cy="360977"/>
            <a:chOff x="7550151" y="1873802"/>
            <a:chExt cx="2658302" cy="323298"/>
          </a:xfrm>
        </p:grpSpPr>
        <p:grpSp>
          <p:nvGrpSpPr>
            <p:cNvPr id="53" name="Group 52">
              <a:extLst>
                <a:ext uri="{FF2B5EF4-FFF2-40B4-BE49-F238E27FC236}">
                  <a16:creationId xmlns:a16="http://schemas.microsoft.com/office/drawing/2014/main" id="{52A16AD9-9003-9500-0E21-9D72ADF7F946}"/>
                </a:ext>
              </a:extLst>
            </p:cNvPr>
            <p:cNvGrpSpPr/>
            <p:nvPr/>
          </p:nvGrpSpPr>
          <p:grpSpPr>
            <a:xfrm>
              <a:off x="7550151" y="1873802"/>
              <a:ext cx="2658302" cy="323298"/>
              <a:chOff x="7572376" y="1842052"/>
              <a:chExt cx="2658302" cy="323298"/>
            </a:xfrm>
          </p:grpSpPr>
          <p:cxnSp>
            <p:nvCxnSpPr>
              <p:cNvPr id="55" name="Straight Connector 54">
                <a:extLst>
                  <a:ext uri="{FF2B5EF4-FFF2-40B4-BE49-F238E27FC236}">
                    <a16:creationId xmlns:a16="http://schemas.microsoft.com/office/drawing/2014/main" id="{6457A97B-FC39-A16B-D6EA-8E0764060BFF}"/>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Pie 128">
                <a:extLst>
                  <a:ext uri="{FF2B5EF4-FFF2-40B4-BE49-F238E27FC236}">
                    <a16:creationId xmlns:a16="http://schemas.microsoft.com/office/drawing/2014/main" id="{684EF158-BD9E-58C7-7903-7E1485A47F8B}"/>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4" name="Oval 53">
              <a:extLst>
                <a:ext uri="{FF2B5EF4-FFF2-40B4-BE49-F238E27FC236}">
                  <a16:creationId xmlns:a16="http://schemas.microsoft.com/office/drawing/2014/main" id="{9067F9B3-CDD9-5C86-4414-8781CE272B11}"/>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7" name="TextBox 56">
            <a:extLst>
              <a:ext uri="{FF2B5EF4-FFF2-40B4-BE49-F238E27FC236}">
                <a16:creationId xmlns:a16="http://schemas.microsoft.com/office/drawing/2014/main" id="{9B2BF130-3524-652B-983C-7317C7071EE8}"/>
              </a:ext>
            </a:extLst>
          </p:cNvPr>
          <p:cNvSpPr txBox="1"/>
          <p:nvPr/>
        </p:nvSpPr>
        <p:spPr>
          <a:xfrm>
            <a:off x="466191" y="5224061"/>
            <a:ext cx="5178067" cy="830997"/>
          </a:xfrm>
          <a:prstGeom prst="rect">
            <a:avLst/>
          </a:prstGeom>
          <a:noFill/>
        </p:spPr>
        <p:txBody>
          <a:bodyPr wrap="square" rtlCol="0">
            <a:spAutoFit/>
          </a:bodyPr>
          <a:lstStyle/>
          <a:p>
            <a:r>
              <a:rPr lang="en-GB" sz="2400" spc="-10" dirty="0">
                <a:latin typeface="Times New Roman"/>
                <a:cs typeface="Times New Roman"/>
              </a:rPr>
              <a:t>D</a:t>
            </a:r>
            <a:r>
              <a:rPr lang="en-GB" sz="2400" dirty="0">
                <a:latin typeface="Times New Roman"/>
                <a:cs typeface="Times New Roman"/>
              </a:rPr>
              <a:t>ec</a:t>
            </a:r>
            <a:r>
              <a:rPr lang="en-GB" sz="2400" spc="5" dirty="0">
                <a:latin typeface="Times New Roman"/>
                <a:cs typeface="Times New Roman"/>
              </a:rPr>
              <a:t>i</a:t>
            </a:r>
            <a:r>
              <a:rPr lang="en-GB" sz="2400" spc="-20" dirty="0">
                <a:latin typeface="Times New Roman"/>
                <a:cs typeface="Times New Roman"/>
              </a:rPr>
              <a:t>m</a:t>
            </a:r>
            <a:r>
              <a:rPr lang="en-GB" sz="2400" dirty="0">
                <a:latin typeface="Times New Roman"/>
                <a:cs typeface="Times New Roman"/>
              </a:rPr>
              <a:t>al</a:t>
            </a:r>
            <a:r>
              <a:rPr lang="en-GB" sz="2400" spc="-140" dirty="0">
                <a:latin typeface="Times New Roman"/>
                <a:cs typeface="Times New Roman"/>
              </a:rPr>
              <a:t> </a:t>
            </a:r>
            <a:r>
              <a:rPr lang="en-GB" sz="2400" spc="-10" dirty="0">
                <a:latin typeface="Times New Roman"/>
                <a:cs typeface="Times New Roman"/>
              </a:rPr>
              <a:t>A</a:t>
            </a:r>
            <a:r>
              <a:rPr lang="en-GB" sz="2400" dirty="0">
                <a:latin typeface="Times New Roman"/>
                <a:cs typeface="Times New Roman"/>
              </a:rPr>
              <a:t>rith</a:t>
            </a:r>
            <a:r>
              <a:rPr lang="en-GB" sz="2400" spc="-20" dirty="0">
                <a:latin typeface="Times New Roman"/>
                <a:cs typeface="Times New Roman"/>
              </a:rPr>
              <a:t>m</a:t>
            </a:r>
            <a:r>
              <a:rPr lang="en-GB" sz="2400" dirty="0">
                <a:latin typeface="Times New Roman"/>
                <a:cs typeface="Times New Roman"/>
              </a:rPr>
              <a:t>e</a:t>
            </a:r>
            <a:r>
              <a:rPr lang="en-GB" sz="2400" spc="5" dirty="0">
                <a:latin typeface="Times New Roman"/>
                <a:cs typeface="Times New Roman"/>
              </a:rPr>
              <a:t>ti</a:t>
            </a:r>
            <a:r>
              <a:rPr lang="en-GB" sz="2400" dirty="0">
                <a:latin typeface="Times New Roman"/>
                <a:cs typeface="Times New Roman"/>
              </a:rPr>
              <a:t>c:</a:t>
            </a:r>
          </a:p>
          <a:p>
            <a:r>
              <a:rPr lang="en-GB" sz="2400" dirty="0">
                <a:latin typeface="Times New Roman"/>
                <a:cs typeface="Times New Roman"/>
              </a:rPr>
              <a:t>1514/13=116, remainder 6</a:t>
            </a:r>
            <a:endParaRPr lang="en-SE" sz="2400" dirty="0"/>
          </a:p>
        </p:txBody>
      </p:sp>
      <p:grpSp>
        <p:nvGrpSpPr>
          <p:cNvPr id="63" name="Group 62">
            <a:extLst>
              <a:ext uri="{FF2B5EF4-FFF2-40B4-BE49-F238E27FC236}">
                <a16:creationId xmlns:a16="http://schemas.microsoft.com/office/drawing/2014/main" id="{A4B25AC3-1E65-9BC9-FADF-01E3544CB84C}"/>
              </a:ext>
            </a:extLst>
          </p:cNvPr>
          <p:cNvGrpSpPr/>
          <p:nvPr/>
        </p:nvGrpSpPr>
        <p:grpSpPr>
          <a:xfrm>
            <a:off x="4247677" y="1977443"/>
            <a:ext cx="1079343" cy="360977"/>
            <a:chOff x="7550151" y="1873802"/>
            <a:chExt cx="2658302" cy="323298"/>
          </a:xfrm>
        </p:grpSpPr>
        <p:grpSp>
          <p:nvGrpSpPr>
            <p:cNvPr id="64" name="Group 63">
              <a:extLst>
                <a:ext uri="{FF2B5EF4-FFF2-40B4-BE49-F238E27FC236}">
                  <a16:creationId xmlns:a16="http://schemas.microsoft.com/office/drawing/2014/main" id="{D79CFFD0-100C-0BF0-F33D-4023047B4C18}"/>
                </a:ext>
              </a:extLst>
            </p:cNvPr>
            <p:cNvGrpSpPr/>
            <p:nvPr/>
          </p:nvGrpSpPr>
          <p:grpSpPr>
            <a:xfrm>
              <a:off x="7550151" y="1873802"/>
              <a:ext cx="2658302" cy="323298"/>
              <a:chOff x="7572376" y="1842052"/>
              <a:chExt cx="2658302" cy="323298"/>
            </a:xfrm>
          </p:grpSpPr>
          <p:cxnSp>
            <p:nvCxnSpPr>
              <p:cNvPr id="66" name="Straight Connector 65">
                <a:extLst>
                  <a:ext uri="{FF2B5EF4-FFF2-40B4-BE49-F238E27FC236}">
                    <a16:creationId xmlns:a16="http://schemas.microsoft.com/office/drawing/2014/main" id="{C906B9F0-57CF-188D-B590-C9BAB2DBDC86}"/>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Pie 128">
                <a:extLst>
                  <a:ext uri="{FF2B5EF4-FFF2-40B4-BE49-F238E27FC236}">
                    <a16:creationId xmlns:a16="http://schemas.microsoft.com/office/drawing/2014/main" id="{57C91454-BBFC-8F65-11BE-7E3ADF04FC60}"/>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5" name="Oval 64">
              <a:extLst>
                <a:ext uri="{FF2B5EF4-FFF2-40B4-BE49-F238E27FC236}">
                  <a16:creationId xmlns:a16="http://schemas.microsoft.com/office/drawing/2014/main" id="{31C8F48A-AE85-BEB7-8F6C-46B9464A8DA6}"/>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8B0FCD13-715D-D6E8-011A-342F441166A9}"/>
              </a:ext>
            </a:extLst>
          </p:cNvPr>
          <p:cNvGrpSpPr/>
          <p:nvPr/>
        </p:nvGrpSpPr>
        <p:grpSpPr>
          <a:xfrm>
            <a:off x="7327886" y="1906515"/>
            <a:ext cx="1079343" cy="360977"/>
            <a:chOff x="7550151" y="1873802"/>
            <a:chExt cx="2658302" cy="323298"/>
          </a:xfrm>
        </p:grpSpPr>
        <p:grpSp>
          <p:nvGrpSpPr>
            <p:cNvPr id="69" name="Group 68">
              <a:extLst>
                <a:ext uri="{FF2B5EF4-FFF2-40B4-BE49-F238E27FC236}">
                  <a16:creationId xmlns:a16="http://schemas.microsoft.com/office/drawing/2014/main" id="{23EECAF4-2F2F-4264-38FC-28B94A7D42BD}"/>
                </a:ext>
              </a:extLst>
            </p:cNvPr>
            <p:cNvGrpSpPr/>
            <p:nvPr/>
          </p:nvGrpSpPr>
          <p:grpSpPr>
            <a:xfrm>
              <a:off x="7550151" y="1873802"/>
              <a:ext cx="2658302" cy="323298"/>
              <a:chOff x="7572376" y="1842052"/>
              <a:chExt cx="2658302" cy="323298"/>
            </a:xfrm>
          </p:grpSpPr>
          <p:cxnSp>
            <p:nvCxnSpPr>
              <p:cNvPr id="71" name="Straight Connector 70">
                <a:extLst>
                  <a:ext uri="{FF2B5EF4-FFF2-40B4-BE49-F238E27FC236}">
                    <a16:creationId xmlns:a16="http://schemas.microsoft.com/office/drawing/2014/main" id="{02DA19A8-2A27-CA9B-58FD-08F3012969DE}"/>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Pie 128">
                <a:extLst>
                  <a:ext uri="{FF2B5EF4-FFF2-40B4-BE49-F238E27FC236}">
                    <a16:creationId xmlns:a16="http://schemas.microsoft.com/office/drawing/2014/main" id="{0D9B6FA0-0E3C-6293-752E-5EA76C87C7E3}"/>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0" name="Oval 69">
              <a:extLst>
                <a:ext uri="{FF2B5EF4-FFF2-40B4-BE49-F238E27FC236}">
                  <a16:creationId xmlns:a16="http://schemas.microsoft.com/office/drawing/2014/main" id="{88D4D995-6DB4-385B-0A9A-D66E09AD3A57}"/>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3" name="TextBox 72">
            <a:extLst>
              <a:ext uri="{FF2B5EF4-FFF2-40B4-BE49-F238E27FC236}">
                <a16:creationId xmlns:a16="http://schemas.microsoft.com/office/drawing/2014/main" id="{9862B36F-503D-B292-3E45-E31FC4DD3C3E}"/>
              </a:ext>
            </a:extLst>
          </p:cNvPr>
          <p:cNvSpPr txBox="1"/>
          <p:nvPr/>
        </p:nvSpPr>
        <p:spPr>
          <a:xfrm>
            <a:off x="7513139" y="1508267"/>
            <a:ext cx="1179480" cy="461665"/>
          </a:xfrm>
          <a:prstGeom prst="rect">
            <a:avLst/>
          </a:prstGeom>
          <a:noFill/>
        </p:spPr>
        <p:txBody>
          <a:bodyPr wrap="square" rtlCol="0">
            <a:spAutoFit/>
          </a:bodyPr>
          <a:lstStyle/>
          <a:p>
            <a:r>
              <a:rPr lang="en-SE" sz="2400" spc="200" dirty="0">
                <a:latin typeface="Times New Roman"/>
                <a:cs typeface="Times New Roman"/>
              </a:rPr>
              <a:t>110</a:t>
            </a:r>
            <a:r>
              <a:rPr lang="en-GB" sz="2400" spc="200" dirty="0">
                <a:latin typeface="Times New Roman"/>
                <a:cs typeface="Times New Roman"/>
              </a:rPr>
              <a:t>1</a:t>
            </a:r>
            <a:endParaRPr lang="en-SE" sz="2400" dirty="0"/>
          </a:p>
        </p:txBody>
      </p:sp>
      <p:sp>
        <p:nvSpPr>
          <p:cNvPr id="74" name="TextBox 73">
            <a:extLst>
              <a:ext uri="{FF2B5EF4-FFF2-40B4-BE49-F238E27FC236}">
                <a16:creationId xmlns:a16="http://schemas.microsoft.com/office/drawing/2014/main" id="{9AE7B537-0D78-7B78-37F5-6A1D1CE55B02}"/>
              </a:ext>
            </a:extLst>
          </p:cNvPr>
          <p:cNvSpPr txBox="1"/>
          <p:nvPr/>
        </p:nvSpPr>
        <p:spPr>
          <a:xfrm>
            <a:off x="4570257" y="5212853"/>
            <a:ext cx="5178067" cy="1200329"/>
          </a:xfrm>
          <a:prstGeom prst="rect">
            <a:avLst/>
          </a:prstGeom>
          <a:noFill/>
        </p:spPr>
        <p:txBody>
          <a:bodyPr wrap="square" rtlCol="0">
            <a:spAutoFit/>
          </a:bodyPr>
          <a:lstStyle/>
          <a:p>
            <a:r>
              <a:rPr lang="en-GB" sz="2400" spc="-10" dirty="0">
                <a:latin typeface="Times New Roman"/>
                <a:cs typeface="Times New Roman"/>
              </a:rPr>
              <a:t>Mod-2 Arithmetic:</a:t>
            </a:r>
          </a:p>
          <a:p>
            <a:r>
              <a:rPr lang="en-GB" sz="2400" dirty="0">
                <a:latin typeface="Times New Roman"/>
                <a:cs typeface="Times New Roman"/>
              </a:rPr>
              <a:t>1101/10=110, remainder 01</a:t>
            </a:r>
          </a:p>
          <a:p>
            <a:r>
              <a:rPr lang="en-GB" sz="2400" dirty="0">
                <a:latin typeface="Times New Roman"/>
                <a:cs typeface="Times New Roman"/>
              </a:rPr>
              <a:t>11011/10=1101, remainder 01</a:t>
            </a:r>
            <a:endParaRPr lang="en-SE" sz="2400" dirty="0"/>
          </a:p>
        </p:txBody>
      </p:sp>
      <p:cxnSp>
        <p:nvCxnSpPr>
          <p:cNvPr id="84" name="Straight Connector 83">
            <a:extLst>
              <a:ext uri="{FF2B5EF4-FFF2-40B4-BE49-F238E27FC236}">
                <a16:creationId xmlns:a16="http://schemas.microsoft.com/office/drawing/2014/main" id="{4EE71E83-22F9-6756-6488-63A43282F25F}"/>
              </a:ext>
            </a:extLst>
          </p:cNvPr>
          <p:cNvCxnSpPr>
            <a:cxnSpLocks/>
          </p:cNvCxnSpPr>
          <p:nvPr/>
        </p:nvCxnSpPr>
        <p:spPr>
          <a:xfrm>
            <a:off x="8249075" y="2204155"/>
            <a:ext cx="0" cy="1866737"/>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5351C786-5371-9CED-47EF-D714C174B2ED}"/>
              </a:ext>
            </a:extLst>
          </p:cNvPr>
          <p:cNvCxnSpPr>
            <a:cxnSpLocks/>
          </p:cNvCxnSpPr>
          <p:nvPr/>
        </p:nvCxnSpPr>
        <p:spPr>
          <a:xfrm>
            <a:off x="8031931" y="2184782"/>
            <a:ext cx="0" cy="1138334"/>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8" name="Straight Connector 87">
            <a:extLst>
              <a:ext uri="{FF2B5EF4-FFF2-40B4-BE49-F238E27FC236}">
                <a16:creationId xmlns:a16="http://schemas.microsoft.com/office/drawing/2014/main" id="{6C2EF18F-791B-2BF3-42B4-AFB9D9BF9887}"/>
              </a:ext>
            </a:extLst>
          </p:cNvPr>
          <p:cNvCxnSpPr>
            <a:cxnSpLocks/>
          </p:cNvCxnSpPr>
          <p:nvPr/>
        </p:nvCxnSpPr>
        <p:spPr>
          <a:xfrm>
            <a:off x="7866439" y="2184782"/>
            <a:ext cx="0" cy="402114"/>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E1D9AD2C-C3C4-3D76-0991-0E2AEFF4D0A9}"/>
              </a:ext>
            </a:extLst>
          </p:cNvPr>
          <p:cNvCxnSpPr>
            <a:cxnSpLocks/>
          </p:cNvCxnSpPr>
          <p:nvPr/>
        </p:nvCxnSpPr>
        <p:spPr>
          <a:xfrm>
            <a:off x="4955682" y="2281625"/>
            <a:ext cx="0" cy="1138334"/>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4" name="Straight Connector 93">
            <a:extLst>
              <a:ext uri="{FF2B5EF4-FFF2-40B4-BE49-F238E27FC236}">
                <a16:creationId xmlns:a16="http://schemas.microsoft.com/office/drawing/2014/main" id="{B67F0034-6CDB-C7BD-3A40-C1001E9019B7}"/>
              </a:ext>
            </a:extLst>
          </p:cNvPr>
          <p:cNvCxnSpPr>
            <a:cxnSpLocks/>
          </p:cNvCxnSpPr>
          <p:nvPr/>
        </p:nvCxnSpPr>
        <p:spPr>
          <a:xfrm>
            <a:off x="4790190" y="2281625"/>
            <a:ext cx="0" cy="402114"/>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6" name="object 10">
            <a:extLst>
              <a:ext uri="{FF2B5EF4-FFF2-40B4-BE49-F238E27FC236}">
                <a16:creationId xmlns:a16="http://schemas.microsoft.com/office/drawing/2014/main" id="{BA198919-863E-70CB-F37C-4C225B986C55}"/>
              </a:ext>
            </a:extLst>
          </p:cNvPr>
          <p:cNvSpPr/>
          <p:nvPr/>
        </p:nvSpPr>
        <p:spPr>
          <a:xfrm>
            <a:off x="11029204" y="2377816"/>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cxnSp>
        <p:nvCxnSpPr>
          <p:cNvPr id="99" name="Straight Connector 98">
            <a:extLst>
              <a:ext uri="{FF2B5EF4-FFF2-40B4-BE49-F238E27FC236}">
                <a16:creationId xmlns:a16="http://schemas.microsoft.com/office/drawing/2014/main" id="{6492F3C8-8D6B-964F-2CAA-7368832DD52C}"/>
              </a:ext>
            </a:extLst>
          </p:cNvPr>
          <p:cNvCxnSpPr>
            <a:cxnSpLocks/>
          </p:cNvCxnSpPr>
          <p:nvPr/>
        </p:nvCxnSpPr>
        <p:spPr>
          <a:xfrm>
            <a:off x="2131095" y="2267493"/>
            <a:ext cx="0" cy="1138334"/>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0" name="Straight Connector 99">
            <a:extLst>
              <a:ext uri="{FF2B5EF4-FFF2-40B4-BE49-F238E27FC236}">
                <a16:creationId xmlns:a16="http://schemas.microsoft.com/office/drawing/2014/main" id="{70B2EEBB-25FF-A716-FD8D-33BA5FEF1DFB}"/>
              </a:ext>
            </a:extLst>
          </p:cNvPr>
          <p:cNvCxnSpPr>
            <a:cxnSpLocks/>
          </p:cNvCxnSpPr>
          <p:nvPr/>
        </p:nvCxnSpPr>
        <p:spPr>
          <a:xfrm>
            <a:off x="1965603" y="2267493"/>
            <a:ext cx="0" cy="402114"/>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9620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B759CC00-BF06-854E-86A2-B83BD2F0473B}"/>
              </a:ext>
            </a:extLst>
          </p:cNvPr>
          <p:cNvSpPr>
            <a:spLocks noGrp="1"/>
          </p:cNvSpPr>
          <p:nvPr>
            <p:ph type="title"/>
          </p:nvPr>
        </p:nvSpPr>
        <p:spPr>
          <a:xfrm>
            <a:off x="800100" y="349426"/>
            <a:ext cx="10515600" cy="894622"/>
          </a:xfrm>
        </p:spPr>
        <p:txBody>
          <a:bodyPr>
            <a:normAutofit/>
          </a:bodyPr>
          <a:lstStyle/>
          <a:p>
            <a:r>
              <a:rPr lang="en-US" altLang="en-US" dirty="0">
                <a:cs typeface="Calibri" panose="020F0502020204030204" pitchFamily="34" charset="0"/>
              </a:rPr>
              <a:t>Cyclic Redundancy Check (CRC): Example 1</a:t>
            </a:r>
            <a:endParaRPr lang="en-US" sz="4400" dirty="0"/>
          </a:p>
        </p:txBody>
      </p:sp>
      <p:sp>
        <p:nvSpPr>
          <p:cNvPr id="33" name="Rectangle 4">
            <a:extLst>
              <a:ext uri="{FF2B5EF4-FFF2-40B4-BE49-F238E27FC236}">
                <a16:creationId xmlns:a16="http://schemas.microsoft.com/office/drawing/2014/main" id="{E9268402-B537-304A-80D7-4F08E8DE947C}"/>
              </a:ext>
            </a:extLst>
          </p:cNvPr>
          <p:cNvSpPr txBox="1">
            <a:spLocks noChangeArrowheads="1"/>
          </p:cNvSpPr>
          <p:nvPr/>
        </p:nvSpPr>
        <p:spPr>
          <a:xfrm>
            <a:off x="753302" y="1408042"/>
            <a:ext cx="5114097" cy="1335157"/>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rPr>
              <a:t>Sender wants to compute</a:t>
            </a:r>
            <a:r>
              <a:rPr lang="en-US" sz="3200" dirty="0">
                <a:solidFill>
                  <a:srgbClr val="000099"/>
                </a:solidFill>
                <a:latin typeface="Calibri" panose="020F0502020204030204"/>
              </a:rPr>
              <a:t> R such that for some integer </a:t>
            </a:r>
            <a:r>
              <a:rPr lang="en-US" sz="3200" i="1" dirty="0">
                <a:solidFill>
                  <a:srgbClr val="000099"/>
                </a:solidFill>
                <a:latin typeface="Calibri" panose="020F0502020204030204"/>
              </a:rPr>
              <a:t>n</a:t>
            </a:r>
            <a:r>
              <a:rPr lang="en-US" sz="3200" dirty="0">
                <a:solidFill>
                  <a:srgbClr val="000099"/>
                </a:solidFill>
                <a:latin typeface="Calibri" panose="020F0502020204030204"/>
              </a:rPr>
              <a:t>:</a:t>
            </a:r>
            <a:endPar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endParaRPr>
          </a:p>
          <a:p>
            <a:pPr marL="695325" marR="0" lvl="1" indent="-231775" algn="l" defTabSz="914400" rtl="0" eaLnBrk="1" fontAlgn="auto" latinLnBrk="0" hangingPunct="1">
              <a:lnSpc>
                <a:spcPct val="75000"/>
              </a:lnSpc>
              <a:spcBef>
                <a:spcPts val="500"/>
              </a:spcBef>
              <a:spcAft>
                <a:spcPts val="0"/>
              </a:spcAft>
              <a:buClr>
                <a:srgbClr val="0000A8"/>
              </a:buClr>
              <a:buSzTx/>
              <a:buFont typeface="Wingdings" charset="0"/>
              <a:buNone/>
              <a:tabLst/>
              <a:defRPr/>
            </a:pP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30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30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  XOR  R = nG</a:t>
            </a:r>
          </a:p>
        </p:txBody>
      </p:sp>
      <p:sp>
        <p:nvSpPr>
          <p:cNvPr id="36" name="TextBox 1">
            <a:extLst>
              <a:ext uri="{FF2B5EF4-FFF2-40B4-BE49-F238E27FC236}">
                <a16:creationId xmlns:a16="http://schemas.microsoft.com/office/drawing/2014/main" id="{5F06603C-08A5-9845-B758-7BDABC3CAF1C}"/>
              </a:ext>
            </a:extLst>
          </p:cNvPr>
          <p:cNvSpPr txBox="1">
            <a:spLocks noChangeArrowheads="1"/>
          </p:cNvSpPr>
          <p:nvPr/>
        </p:nvSpPr>
        <p:spPr bwMode="auto">
          <a:xfrm>
            <a:off x="498852" y="6357788"/>
            <a:ext cx="953304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ＭＳ Ｐゴシック" charset="0"/>
              </a:rPr>
              <a:t>* Check out the online interactive exercises for more examples: h</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rPr>
              <a:t>ttp://gaia.cs.umass.edu/kurose_ross/interactive/</a:t>
            </a:r>
          </a:p>
        </p:txBody>
      </p:sp>
      <p:grpSp>
        <p:nvGrpSpPr>
          <p:cNvPr id="13" name="Group 12">
            <a:extLst>
              <a:ext uri="{FF2B5EF4-FFF2-40B4-BE49-F238E27FC236}">
                <a16:creationId xmlns:a16="http://schemas.microsoft.com/office/drawing/2014/main" id="{219F3C04-8A75-924D-8CE9-D51AC0954E3F}"/>
              </a:ext>
            </a:extLst>
          </p:cNvPr>
          <p:cNvGrpSpPr/>
          <p:nvPr/>
        </p:nvGrpSpPr>
        <p:grpSpPr>
          <a:xfrm>
            <a:off x="1783729" y="4574263"/>
            <a:ext cx="2788271" cy="822325"/>
            <a:chOff x="1783729" y="4359275"/>
            <a:chExt cx="2788271" cy="822325"/>
          </a:xfrm>
        </p:grpSpPr>
        <p:sp>
          <p:nvSpPr>
            <p:cNvPr id="37" name="Text Box 6">
              <a:extLst>
                <a:ext uri="{FF2B5EF4-FFF2-40B4-BE49-F238E27FC236}">
                  <a16:creationId xmlns:a16="http://schemas.microsoft.com/office/drawing/2014/main" id="{0D2B5DE6-30BC-384D-967C-0752A15E6049}"/>
                </a:ext>
              </a:extLst>
            </p:cNvPr>
            <p:cNvSpPr txBox="1">
              <a:spLocks noChangeArrowheads="1"/>
            </p:cNvSpPr>
            <p:nvPr/>
          </p:nvSpPr>
          <p:spPr bwMode="auto">
            <a:xfrm>
              <a:off x="3184939" y="4359275"/>
              <a:ext cx="1336675" cy="822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D</a:t>
              </a:r>
              <a:r>
                <a:rPr kumimoji="0" lang="en-US" sz="2400" b="0" i="1" u="none" strike="noStrike" kern="1200" cap="none" spc="0" normalizeH="0" baseline="26000" noProof="0" dirty="0">
                  <a:ln>
                    <a:noFill/>
                  </a:ln>
                  <a:solidFill>
                    <a:prstClr val="black"/>
                  </a:solidFill>
                  <a:effectLst/>
                  <a:uLnTx/>
                  <a:uFillTx/>
                  <a:latin typeface="Arial" charset="0"/>
                  <a:ea typeface="ＭＳ Ｐゴシック" charset="0"/>
                  <a:cs typeface="+mn-cs"/>
                </a:rPr>
                <a:t>.</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2</a:t>
              </a:r>
              <a:r>
                <a:rPr kumimoji="0" lang="en-US" sz="2400" b="0" i="1" u="none" strike="noStrike" kern="1200" cap="none" spc="0" normalizeH="0" baseline="30000" noProof="0" dirty="0">
                  <a:ln>
                    <a:noFill/>
                  </a:ln>
                  <a:solidFill>
                    <a:prstClr val="black"/>
                  </a:solidFill>
                  <a:effectLst/>
                  <a:uLnTx/>
                  <a:uFillTx/>
                  <a:latin typeface="Arial" charset="0"/>
                  <a:ea typeface="ＭＳ Ｐゴシック" charset="0"/>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G</a:t>
              </a:r>
            </a:p>
          </p:txBody>
        </p:sp>
        <p:sp>
          <p:nvSpPr>
            <p:cNvPr id="38" name="Line 7">
              <a:extLst>
                <a:ext uri="{FF2B5EF4-FFF2-40B4-BE49-F238E27FC236}">
                  <a16:creationId xmlns:a16="http://schemas.microsoft.com/office/drawing/2014/main" id="{7EDB71CD-D11F-5D42-AAAF-99C7646A0A34}"/>
                </a:ext>
              </a:extLst>
            </p:cNvPr>
            <p:cNvSpPr>
              <a:spLocks noChangeShapeType="1"/>
            </p:cNvSpPr>
            <p:nvPr/>
          </p:nvSpPr>
          <p:spPr bwMode="auto">
            <a:xfrm>
              <a:off x="3527839" y="4775200"/>
              <a:ext cx="631825"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xt Box 5">
              <a:extLst>
                <a:ext uri="{FF2B5EF4-FFF2-40B4-BE49-F238E27FC236}">
                  <a16:creationId xmlns:a16="http://schemas.microsoft.com/office/drawing/2014/main" id="{727CD607-1F6A-FE44-BD7A-6D2EAB93B3E5}"/>
                </a:ext>
              </a:extLst>
            </p:cNvPr>
            <p:cNvSpPr txBox="1">
              <a:spLocks noChangeArrowheads="1"/>
            </p:cNvSpPr>
            <p:nvPr/>
          </p:nvSpPr>
          <p:spPr bwMode="auto">
            <a:xfrm>
              <a:off x="1783729" y="4504911"/>
              <a:ext cx="2788271" cy="4719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R</a:t>
              </a:r>
              <a:r>
                <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rPr>
                <a:t> = remainder </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a:t>
              </a:r>
              <a:r>
                <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rPr>
                <a:t>           </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a:t>
              </a:r>
              <a:endPar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grpSp>
      <p:sp>
        <p:nvSpPr>
          <p:cNvPr id="101" name="Rectangle 4">
            <a:extLst>
              <a:ext uri="{FF2B5EF4-FFF2-40B4-BE49-F238E27FC236}">
                <a16:creationId xmlns:a16="http://schemas.microsoft.com/office/drawing/2014/main" id="{0277089F-1489-B940-903E-43BA205BCEA6}"/>
              </a:ext>
            </a:extLst>
          </p:cNvPr>
          <p:cNvSpPr txBox="1">
            <a:spLocks noChangeArrowheads="1"/>
          </p:cNvSpPr>
          <p:nvPr/>
        </p:nvSpPr>
        <p:spPr>
          <a:xfrm>
            <a:off x="767158" y="2591168"/>
            <a:ext cx="5252642" cy="8779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or equivalently </a:t>
            </a:r>
            <a:r>
              <a:rPr kumimoji="0" lang="en-US" sz="2200" b="0" i="0" u="none" strike="noStrike" kern="1200" cap="none" spc="0" normalizeH="0" baseline="0" noProof="0" dirty="0">
                <a:ln>
                  <a:noFill/>
                </a:ln>
                <a:solidFill>
                  <a:srgbClr val="000099"/>
                </a:solidFill>
                <a:effectLst/>
                <a:uLnTx/>
                <a:uFillTx/>
                <a:latin typeface="Calibri" panose="020F0502020204030204"/>
                <a:ea typeface="+mn-ea"/>
                <a:cs typeface="+mn-cs"/>
              </a:rPr>
              <a:t>(XOR R both sides):</a:t>
            </a:r>
            <a:endPar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endParaRPr>
          </a:p>
          <a:p>
            <a:pPr marL="695325" marR="0" lvl="1" indent="-231775" algn="l" defTabSz="914400" rtl="0" eaLnBrk="1" fontAlgn="auto" latinLnBrk="0" hangingPunct="1">
              <a:lnSpc>
                <a:spcPct val="75000"/>
              </a:lnSpc>
              <a:spcBef>
                <a:spcPts val="500"/>
              </a:spcBef>
              <a:spcAft>
                <a:spcPts val="0"/>
              </a:spcAft>
              <a:buClr>
                <a:srgbClr val="0000A8"/>
              </a:buClr>
              <a:buSzTx/>
              <a:buFont typeface="Wingdings" charset="0"/>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 nG  XOR  R </a:t>
            </a:r>
          </a:p>
        </p:txBody>
      </p:sp>
      <p:sp>
        <p:nvSpPr>
          <p:cNvPr id="102" name="Rectangle 4">
            <a:extLst>
              <a:ext uri="{FF2B5EF4-FFF2-40B4-BE49-F238E27FC236}">
                <a16:creationId xmlns:a16="http://schemas.microsoft.com/office/drawing/2014/main" id="{2D27A16A-ED66-A64E-999A-8DE379B7B5C0}"/>
              </a:ext>
            </a:extLst>
          </p:cNvPr>
          <p:cNvSpPr txBox="1">
            <a:spLocks noChangeArrowheads="1"/>
          </p:cNvSpPr>
          <p:nvPr/>
        </p:nvSpPr>
        <p:spPr>
          <a:xfrm>
            <a:off x="725595" y="3283846"/>
            <a:ext cx="4984888" cy="125203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 </a:t>
            </a:r>
            <a:r>
              <a:rPr lang="en-US" dirty="0">
                <a:solidFill>
                  <a:srgbClr val="000099"/>
                </a:solidFill>
                <a:latin typeface="Calibri" panose="020F0502020204030204"/>
              </a:rPr>
              <a:t>which</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says: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234950"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if we divide D </a:t>
            </a:r>
            <a:r>
              <a:rPr kumimoji="0" lang="en-US" sz="2800" b="0" i="0"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by G, we want remainder R to satisfy:</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TextBox 102">
            <a:extLst>
              <a:ext uri="{FF2B5EF4-FFF2-40B4-BE49-F238E27FC236}">
                <a16:creationId xmlns:a16="http://schemas.microsoft.com/office/drawing/2014/main" id="{C709EF1B-AB47-6D41-949D-2E4338243C54}"/>
              </a:ext>
            </a:extLst>
          </p:cNvPr>
          <p:cNvSpPr txBox="1"/>
          <p:nvPr/>
        </p:nvSpPr>
        <p:spPr>
          <a:xfrm>
            <a:off x="7679634" y="2146851"/>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04" name="TextBox 103">
            <a:extLst>
              <a:ext uri="{FF2B5EF4-FFF2-40B4-BE49-F238E27FC236}">
                <a16:creationId xmlns:a16="http://schemas.microsoft.com/office/drawing/2014/main" id="{835AA9A8-6F10-FC46-8C63-1F24C136BDC7}"/>
              </a:ext>
            </a:extLst>
          </p:cNvPr>
          <p:cNvSpPr txBox="1"/>
          <p:nvPr/>
        </p:nvSpPr>
        <p:spPr>
          <a:xfrm>
            <a:off x="8249478" y="30413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1  0  1  0</a:t>
            </a:r>
          </a:p>
        </p:txBody>
      </p:sp>
      <p:sp>
        <p:nvSpPr>
          <p:cNvPr id="105" name="TextBox 104">
            <a:extLst>
              <a:ext uri="{FF2B5EF4-FFF2-40B4-BE49-F238E27FC236}">
                <a16:creationId xmlns:a16="http://schemas.microsoft.com/office/drawing/2014/main" id="{8EA0B225-9161-C044-9CCB-C8A2548A0D0E}"/>
              </a:ext>
            </a:extLst>
          </p:cNvPr>
          <p:cNvSpPr txBox="1"/>
          <p:nvPr/>
        </p:nvSpPr>
        <p:spPr>
          <a:xfrm>
            <a:off x="8249479" y="2451654"/>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a:t>
            </a:r>
          </a:p>
        </p:txBody>
      </p:sp>
      <p:sp>
        <p:nvSpPr>
          <p:cNvPr id="106" name="TextBox 105">
            <a:extLst>
              <a:ext uri="{FF2B5EF4-FFF2-40B4-BE49-F238E27FC236}">
                <a16:creationId xmlns:a16="http://schemas.microsoft.com/office/drawing/2014/main" id="{C489F494-99AA-074F-8182-D3D7196530B7}"/>
              </a:ext>
            </a:extLst>
          </p:cNvPr>
          <p:cNvSpPr txBox="1"/>
          <p:nvPr/>
        </p:nvSpPr>
        <p:spPr>
          <a:xfrm>
            <a:off x="8262729" y="2756456"/>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07" name="TextBox 106">
            <a:extLst>
              <a:ext uri="{FF2B5EF4-FFF2-40B4-BE49-F238E27FC236}">
                <a16:creationId xmlns:a16="http://schemas.microsoft.com/office/drawing/2014/main" id="{9DFD980A-60DC-134A-A8B3-E03AA7433300}"/>
              </a:ext>
            </a:extLst>
          </p:cNvPr>
          <p:cNvSpPr txBox="1"/>
          <p:nvPr/>
        </p:nvSpPr>
        <p:spPr>
          <a:xfrm>
            <a:off x="8256103" y="33395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grpSp>
        <p:nvGrpSpPr>
          <p:cNvPr id="108" name="Group 107">
            <a:extLst>
              <a:ext uri="{FF2B5EF4-FFF2-40B4-BE49-F238E27FC236}">
                <a16:creationId xmlns:a16="http://schemas.microsoft.com/office/drawing/2014/main" id="{2BFAC571-4E2C-784B-9D01-75A389FD3D84}"/>
              </a:ext>
            </a:extLst>
          </p:cNvPr>
          <p:cNvGrpSpPr/>
          <p:nvPr/>
        </p:nvGrpSpPr>
        <p:grpSpPr>
          <a:xfrm>
            <a:off x="8825948" y="3664228"/>
            <a:ext cx="1505129" cy="2259494"/>
            <a:chOff x="8825948" y="3664228"/>
            <a:chExt cx="1505129" cy="2259494"/>
          </a:xfrm>
        </p:grpSpPr>
        <p:sp>
          <p:nvSpPr>
            <p:cNvPr id="109" name="TextBox 108">
              <a:extLst>
                <a:ext uri="{FF2B5EF4-FFF2-40B4-BE49-F238E27FC236}">
                  <a16:creationId xmlns:a16="http://schemas.microsoft.com/office/drawing/2014/main" id="{A889B67E-A072-AB41-A01A-7F865D34C541}"/>
                </a:ext>
              </a:extLst>
            </p:cNvPr>
            <p:cNvSpPr txBox="1"/>
            <p:nvPr/>
          </p:nvSpPr>
          <p:spPr>
            <a:xfrm>
              <a:off x="8832573" y="45587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10" name="TextBox 109">
              <a:extLst>
                <a:ext uri="{FF2B5EF4-FFF2-40B4-BE49-F238E27FC236}">
                  <a16:creationId xmlns:a16="http://schemas.microsoft.com/office/drawing/2014/main" id="{1771E71D-3FEA-E24D-A9F2-3C6E914C90B6}"/>
                </a:ext>
              </a:extLst>
            </p:cNvPr>
            <p:cNvSpPr txBox="1"/>
            <p:nvPr/>
          </p:nvSpPr>
          <p:spPr>
            <a:xfrm>
              <a:off x="9110869" y="5155096"/>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11" name="TextBox 110">
              <a:extLst>
                <a:ext uri="{FF2B5EF4-FFF2-40B4-BE49-F238E27FC236}">
                  <a16:creationId xmlns:a16="http://schemas.microsoft.com/office/drawing/2014/main" id="{BADDCBC3-5B80-7048-9A15-D7F72168F895}"/>
                </a:ext>
              </a:extLst>
            </p:cNvPr>
            <p:cNvSpPr txBox="1"/>
            <p:nvPr/>
          </p:nvSpPr>
          <p:spPr>
            <a:xfrm>
              <a:off x="8845821" y="3962406"/>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12" name="TextBox 111">
              <a:extLst>
                <a:ext uri="{FF2B5EF4-FFF2-40B4-BE49-F238E27FC236}">
                  <a16:creationId xmlns:a16="http://schemas.microsoft.com/office/drawing/2014/main" id="{9083236F-E8E8-3543-B2CA-BFEC7F79BEE0}"/>
                </a:ext>
              </a:extLst>
            </p:cNvPr>
            <p:cNvSpPr txBox="1"/>
            <p:nvPr/>
          </p:nvSpPr>
          <p:spPr>
            <a:xfrm>
              <a:off x="8825949" y="3664228"/>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a:t>
              </a:r>
            </a:p>
          </p:txBody>
        </p:sp>
        <p:sp>
          <p:nvSpPr>
            <p:cNvPr id="113" name="TextBox 112">
              <a:extLst>
                <a:ext uri="{FF2B5EF4-FFF2-40B4-BE49-F238E27FC236}">
                  <a16:creationId xmlns:a16="http://schemas.microsoft.com/office/drawing/2014/main" id="{020BB746-0ABB-D447-AF3A-94FD526E5ED6}"/>
                </a:ext>
              </a:extLst>
            </p:cNvPr>
            <p:cNvSpPr txBox="1"/>
            <p:nvPr/>
          </p:nvSpPr>
          <p:spPr>
            <a:xfrm>
              <a:off x="8825948" y="42539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a:t>
              </a:r>
            </a:p>
          </p:txBody>
        </p:sp>
        <p:sp>
          <p:nvSpPr>
            <p:cNvPr id="114" name="TextBox 113">
              <a:extLst>
                <a:ext uri="{FF2B5EF4-FFF2-40B4-BE49-F238E27FC236}">
                  <a16:creationId xmlns:a16="http://schemas.microsoft.com/office/drawing/2014/main" id="{9EB22599-A868-F240-9967-17E8EF7F998A}"/>
                </a:ext>
              </a:extLst>
            </p:cNvPr>
            <p:cNvSpPr txBox="1"/>
            <p:nvPr/>
          </p:nvSpPr>
          <p:spPr>
            <a:xfrm>
              <a:off x="9110871" y="4856920"/>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1  0  1  0</a:t>
              </a:r>
            </a:p>
          </p:txBody>
        </p:sp>
        <p:sp>
          <p:nvSpPr>
            <p:cNvPr id="115" name="TextBox 114">
              <a:extLst>
                <a:ext uri="{FF2B5EF4-FFF2-40B4-BE49-F238E27FC236}">
                  <a16:creationId xmlns:a16="http://schemas.microsoft.com/office/drawing/2014/main" id="{1B9F6BC8-86AC-5D4D-BE74-BC8DA0EAD36F}"/>
                </a:ext>
              </a:extLst>
            </p:cNvPr>
            <p:cNvSpPr txBox="1"/>
            <p:nvPr/>
          </p:nvSpPr>
          <p:spPr>
            <a:xfrm>
              <a:off x="9395794" y="5462057"/>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0  1  1</a:t>
              </a:r>
            </a:p>
          </p:txBody>
        </p:sp>
      </p:grpSp>
      <p:sp>
        <p:nvSpPr>
          <p:cNvPr id="116" name="TextBox 115">
            <a:extLst>
              <a:ext uri="{FF2B5EF4-FFF2-40B4-BE49-F238E27FC236}">
                <a16:creationId xmlns:a16="http://schemas.microsoft.com/office/drawing/2014/main" id="{7CE2820A-3665-2B4D-A5CA-35AFC4BC3720}"/>
              </a:ext>
            </a:extLst>
          </p:cNvPr>
          <p:cNvSpPr txBox="1"/>
          <p:nvPr/>
        </p:nvSpPr>
        <p:spPr>
          <a:xfrm>
            <a:off x="9262887" y="1451109"/>
            <a:ext cx="1064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0  1  1</a:t>
            </a:r>
          </a:p>
        </p:txBody>
      </p:sp>
      <p:sp>
        <p:nvSpPr>
          <p:cNvPr id="117" name="TextBox 116">
            <a:extLst>
              <a:ext uri="{FF2B5EF4-FFF2-40B4-BE49-F238E27FC236}">
                <a16:creationId xmlns:a16="http://schemas.microsoft.com/office/drawing/2014/main" id="{CE3B34AB-8291-AF4C-95AB-CD958EF54DB2}"/>
              </a:ext>
            </a:extLst>
          </p:cNvPr>
          <p:cNvSpPr txBox="1"/>
          <p:nvPr/>
        </p:nvSpPr>
        <p:spPr>
          <a:xfrm>
            <a:off x="9998764" y="2537791"/>
            <a:ext cx="4058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D</a:t>
            </a:r>
          </a:p>
        </p:txBody>
      </p:sp>
      <p:sp>
        <p:nvSpPr>
          <p:cNvPr id="118" name="TextBox 117">
            <a:extLst>
              <a:ext uri="{FF2B5EF4-FFF2-40B4-BE49-F238E27FC236}">
                <a16:creationId xmlns:a16="http://schemas.microsoft.com/office/drawing/2014/main" id="{74DA620B-908B-B44C-9BDF-C09E9B5A8569}"/>
              </a:ext>
            </a:extLst>
          </p:cNvPr>
          <p:cNvSpPr txBox="1"/>
          <p:nvPr/>
        </p:nvSpPr>
        <p:spPr>
          <a:xfrm>
            <a:off x="9700589" y="5963477"/>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119" name="Right Brace 118">
            <a:extLst>
              <a:ext uri="{FF2B5EF4-FFF2-40B4-BE49-F238E27FC236}">
                <a16:creationId xmlns:a16="http://schemas.microsoft.com/office/drawing/2014/main" id="{A8D7C83E-1AF7-554B-AEBC-D0B417EC78D6}"/>
              </a:ext>
            </a:extLst>
          </p:cNvPr>
          <p:cNvSpPr/>
          <p:nvPr/>
        </p:nvSpPr>
        <p:spPr>
          <a:xfrm rot="5400000">
            <a:off x="9749390" y="5609878"/>
            <a:ext cx="185531" cy="680698"/>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0" name="Group 119">
            <a:extLst>
              <a:ext uri="{FF2B5EF4-FFF2-40B4-BE49-F238E27FC236}">
                <a16:creationId xmlns:a16="http://schemas.microsoft.com/office/drawing/2014/main" id="{4A387E02-0869-A343-8D42-E08DDDF8DF68}"/>
              </a:ext>
            </a:extLst>
          </p:cNvPr>
          <p:cNvGrpSpPr/>
          <p:nvPr/>
        </p:nvGrpSpPr>
        <p:grpSpPr>
          <a:xfrm>
            <a:off x="6367670" y="1219201"/>
            <a:ext cx="1220206" cy="1064637"/>
            <a:chOff x="6367670" y="1219201"/>
            <a:chExt cx="1220206" cy="1064637"/>
          </a:xfrm>
        </p:grpSpPr>
        <p:sp>
          <p:nvSpPr>
            <p:cNvPr id="121" name="TextBox 120">
              <a:extLst>
                <a:ext uri="{FF2B5EF4-FFF2-40B4-BE49-F238E27FC236}">
                  <a16:creationId xmlns:a16="http://schemas.microsoft.com/office/drawing/2014/main" id="{9F6FA86E-8575-FE41-8A7D-57A1A6D3671A}"/>
                </a:ext>
              </a:extLst>
            </p:cNvPr>
            <p:cNvSpPr txBox="1"/>
            <p:nvPr/>
          </p:nvSpPr>
          <p:spPr>
            <a:xfrm>
              <a:off x="6367670" y="18221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22" name="TextBox 121">
              <a:extLst>
                <a:ext uri="{FF2B5EF4-FFF2-40B4-BE49-F238E27FC236}">
                  <a16:creationId xmlns:a16="http://schemas.microsoft.com/office/drawing/2014/main" id="{61C2439F-EA3A-1744-8F2A-DE51769C22B5}"/>
                </a:ext>
              </a:extLst>
            </p:cNvPr>
            <p:cNvSpPr txBox="1"/>
            <p:nvPr/>
          </p:nvSpPr>
          <p:spPr>
            <a:xfrm>
              <a:off x="6745358" y="1219201"/>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123" name="Right Brace 122">
              <a:extLst>
                <a:ext uri="{FF2B5EF4-FFF2-40B4-BE49-F238E27FC236}">
                  <a16:creationId xmlns:a16="http://schemas.microsoft.com/office/drawing/2014/main" id="{30F89C6E-5B55-814C-A678-DF151635B08C}"/>
                </a:ext>
              </a:extLst>
            </p:cNvPr>
            <p:cNvSpPr/>
            <p:nvPr/>
          </p:nvSpPr>
          <p:spPr>
            <a:xfrm rot="16200000">
              <a:off x="6831499" y="1265579"/>
              <a:ext cx="231910" cy="100054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24" name="Straight Connector 123">
            <a:extLst>
              <a:ext uri="{FF2B5EF4-FFF2-40B4-BE49-F238E27FC236}">
                <a16:creationId xmlns:a16="http://schemas.microsoft.com/office/drawing/2014/main" id="{107599B5-1DC7-7B44-87F1-7FFE1BEE0273}"/>
              </a:ext>
            </a:extLst>
          </p:cNvPr>
          <p:cNvCxnSpPr>
            <a:cxnSpLocks/>
            <a:endCxn id="117" idx="1"/>
          </p:cNvCxnSpPr>
          <p:nvPr/>
        </p:nvCxnSpPr>
        <p:spPr>
          <a:xfrm>
            <a:off x="8839200" y="2199861"/>
            <a:ext cx="1159564" cy="5995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A6D67B0D-4D6B-8A46-B8C0-A7A1E67CD0AE}"/>
              </a:ext>
            </a:extLst>
          </p:cNvPr>
          <p:cNvGrpSpPr/>
          <p:nvPr/>
        </p:nvGrpSpPr>
        <p:grpSpPr>
          <a:xfrm>
            <a:off x="7550151" y="1873802"/>
            <a:ext cx="2658302" cy="323298"/>
            <a:chOff x="7550151" y="1873802"/>
            <a:chExt cx="2658302" cy="323298"/>
          </a:xfrm>
        </p:grpSpPr>
        <p:grpSp>
          <p:nvGrpSpPr>
            <p:cNvPr id="126" name="Group 125">
              <a:extLst>
                <a:ext uri="{FF2B5EF4-FFF2-40B4-BE49-F238E27FC236}">
                  <a16:creationId xmlns:a16="http://schemas.microsoft.com/office/drawing/2014/main" id="{9B3616B2-31C8-0340-A40E-1391DD88EC4E}"/>
                </a:ext>
              </a:extLst>
            </p:cNvPr>
            <p:cNvGrpSpPr/>
            <p:nvPr/>
          </p:nvGrpSpPr>
          <p:grpSpPr>
            <a:xfrm>
              <a:off x="7550151" y="1873802"/>
              <a:ext cx="2658302" cy="323298"/>
              <a:chOff x="7572376" y="1842052"/>
              <a:chExt cx="2658302" cy="323298"/>
            </a:xfrm>
          </p:grpSpPr>
          <p:cxnSp>
            <p:nvCxnSpPr>
              <p:cNvPr id="128" name="Straight Connector 127">
                <a:extLst>
                  <a:ext uri="{FF2B5EF4-FFF2-40B4-BE49-F238E27FC236}">
                    <a16:creationId xmlns:a16="http://schemas.microsoft.com/office/drawing/2014/main" id="{08901261-BA86-0940-AD87-917B05B4E106}"/>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Pie 128">
                <a:extLst>
                  <a:ext uri="{FF2B5EF4-FFF2-40B4-BE49-F238E27FC236}">
                    <a16:creationId xmlns:a16="http://schemas.microsoft.com/office/drawing/2014/main" id="{00815B2F-6609-A742-801E-A82E23AA6B2C}"/>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7" name="Oval 126">
              <a:extLst>
                <a:ext uri="{FF2B5EF4-FFF2-40B4-BE49-F238E27FC236}">
                  <a16:creationId xmlns:a16="http://schemas.microsoft.com/office/drawing/2014/main" id="{2601E522-EFA7-8343-9D8C-C4CE6F34EE10}"/>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0" name="TextBox 129">
            <a:extLst>
              <a:ext uri="{FF2B5EF4-FFF2-40B4-BE49-F238E27FC236}">
                <a16:creationId xmlns:a16="http://schemas.microsoft.com/office/drawing/2014/main" id="{1FDA5430-A6B0-834B-BE48-437D3487D1C3}"/>
              </a:ext>
            </a:extLst>
          </p:cNvPr>
          <p:cNvSpPr txBox="1"/>
          <p:nvPr/>
        </p:nvSpPr>
        <p:spPr>
          <a:xfrm>
            <a:off x="9406127" y="1822173"/>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31" name="TextBox 130">
            <a:extLst>
              <a:ext uri="{FF2B5EF4-FFF2-40B4-BE49-F238E27FC236}">
                <a16:creationId xmlns:a16="http://schemas.microsoft.com/office/drawing/2014/main" id="{8AA5CF5C-1769-FD4E-892C-DE8A33C74C01}"/>
              </a:ext>
            </a:extLst>
          </p:cNvPr>
          <p:cNvSpPr txBox="1"/>
          <p:nvPr/>
        </p:nvSpPr>
        <p:spPr>
          <a:xfrm>
            <a:off x="767300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1  0  1  1  1  0</a:t>
            </a:r>
          </a:p>
        </p:txBody>
      </p:sp>
      <p:sp>
        <p:nvSpPr>
          <p:cNvPr id="132" name="Rounded Rectangle 131">
            <a:extLst>
              <a:ext uri="{FF2B5EF4-FFF2-40B4-BE49-F238E27FC236}">
                <a16:creationId xmlns:a16="http://schemas.microsoft.com/office/drawing/2014/main" id="{A5C44807-2247-784F-B540-295D00EBEC83}"/>
              </a:ext>
            </a:extLst>
          </p:cNvPr>
          <p:cNvSpPr/>
          <p:nvPr/>
        </p:nvSpPr>
        <p:spPr>
          <a:xfrm>
            <a:off x="7712766" y="1881809"/>
            <a:ext cx="2597426" cy="33130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33" name="Straight Connector 132">
            <a:extLst>
              <a:ext uri="{FF2B5EF4-FFF2-40B4-BE49-F238E27FC236}">
                <a16:creationId xmlns:a16="http://schemas.microsoft.com/office/drawing/2014/main" id="{4583F49F-5180-5D4F-8B8E-E8B400A05296}"/>
              </a:ext>
            </a:extLst>
          </p:cNvPr>
          <p:cNvCxnSpPr>
            <a:cxnSpLocks/>
            <a:endCxn id="117" idx="1"/>
          </p:cNvCxnSpPr>
          <p:nvPr/>
        </p:nvCxnSpPr>
        <p:spPr>
          <a:xfrm>
            <a:off x="9720469" y="2219739"/>
            <a:ext cx="278295" cy="57966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1EA7DEF7-E301-BD4B-9C57-DFAFB6204A6F}"/>
              </a:ext>
            </a:extLst>
          </p:cNvPr>
          <p:cNvSpPr txBox="1"/>
          <p:nvPr/>
        </p:nvSpPr>
        <p:spPr>
          <a:xfrm>
            <a:off x="10376447" y="2544418"/>
            <a:ext cx="148200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2</a:t>
            </a:r>
            <a:r>
              <a:rPr kumimoji="0" lang="en-US" sz="2800" b="0" i="0" u="none" strike="noStrike" kern="1200" cap="none" spc="0" normalizeH="0" baseline="30000" noProof="0" dirty="0">
                <a:ln>
                  <a:noFill/>
                </a:ln>
                <a:solidFill>
                  <a:srgbClr val="C00000"/>
                </a:solidFill>
                <a:effectLst/>
                <a:uLnTx/>
                <a:uFillTx/>
                <a:latin typeface="Calibri" panose="020F0502020204030204"/>
                <a:ea typeface="+mn-ea"/>
                <a:cs typeface="+mn-cs"/>
              </a:rPr>
              <a:t>r </a:t>
            </a:r>
            <a:r>
              <a:rPr kumimoji="0" lang="en-US" sz="1600" b="0" i="0" u="none" strike="noStrike" kern="1200" cap="none" spc="0" normalizeH="0" noProof="0" dirty="0">
                <a:ln>
                  <a:noFill/>
                </a:ln>
                <a:effectLst/>
                <a:uLnTx/>
                <a:uFillTx/>
                <a:latin typeface="Calibri" panose="020F0502020204030204"/>
                <a:ea typeface="+mn-ea"/>
                <a:cs typeface="+mn-cs"/>
              </a:rPr>
              <a:t>  (here, r=3)</a:t>
            </a:r>
            <a:endParaRPr kumimoji="0" lang="en-US" sz="2800" b="0" i="0" u="none" strike="noStrike" kern="1200" cap="none" spc="0" normalizeH="0" noProof="0" dirty="0">
              <a:ln>
                <a:noFill/>
              </a:ln>
              <a:effectLst/>
              <a:uLnTx/>
              <a:uFillTx/>
              <a:latin typeface="Calibri" panose="020F0502020204030204"/>
              <a:ea typeface="+mn-ea"/>
              <a:cs typeface="+mn-cs"/>
            </a:endParaRPr>
          </a:p>
        </p:txBody>
      </p:sp>
      <p:sp>
        <p:nvSpPr>
          <p:cNvPr id="135" name="TextBox 134">
            <a:extLst>
              <a:ext uri="{FF2B5EF4-FFF2-40B4-BE49-F238E27FC236}">
                <a16:creationId xmlns:a16="http://schemas.microsoft.com/office/drawing/2014/main" id="{7B53CD48-3690-8946-A52D-ED09BA2D0443}"/>
              </a:ext>
            </a:extLst>
          </p:cNvPr>
          <p:cNvSpPr txBox="1"/>
          <p:nvPr/>
        </p:nvSpPr>
        <p:spPr>
          <a:xfrm>
            <a:off x="10227366" y="2637181"/>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sp>
        <p:nvSpPr>
          <p:cNvPr id="136" name="TextBox 135">
            <a:extLst>
              <a:ext uri="{FF2B5EF4-FFF2-40B4-BE49-F238E27FC236}">
                <a16:creationId xmlns:a16="http://schemas.microsoft.com/office/drawing/2014/main" id="{7BC69377-C795-514D-9135-191092B5D840}"/>
              </a:ext>
            </a:extLst>
          </p:cNvPr>
          <p:cNvSpPr txBox="1"/>
          <p:nvPr/>
        </p:nvSpPr>
        <p:spPr>
          <a:xfrm>
            <a:off x="8523844"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37" name="TextBox 136">
            <a:extLst>
              <a:ext uri="{FF2B5EF4-FFF2-40B4-BE49-F238E27FC236}">
                <a16:creationId xmlns:a16="http://schemas.microsoft.com/office/drawing/2014/main" id="{C0DE5684-3F65-874B-8116-C643C79124D1}"/>
              </a:ext>
            </a:extLst>
          </p:cNvPr>
          <p:cNvSpPr txBox="1"/>
          <p:nvPr/>
        </p:nvSpPr>
        <p:spPr>
          <a:xfrm>
            <a:off x="8810715" y="1450610"/>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138" name="TextBox 137">
            <a:extLst>
              <a:ext uri="{FF2B5EF4-FFF2-40B4-BE49-F238E27FC236}">
                <a16:creationId xmlns:a16="http://schemas.microsoft.com/office/drawing/2014/main" id="{6886DF09-4CAB-0A49-B8FB-6B0C7333B9BC}"/>
              </a:ext>
            </a:extLst>
          </p:cNvPr>
          <p:cNvSpPr txBox="1"/>
          <p:nvPr/>
        </p:nvSpPr>
        <p:spPr>
          <a:xfrm>
            <a:off x="9097586"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3" name="TextBox 2">
            <a:extLst>
              <a:ext uri="{FF2B5EF4-FFF2-40B4-BE49-F238E27FC236}">
                <a16:creationId xmlns:a16="http://schemas.microsoft.com/office/drawing/2014/main" id="{0972A026-1E79-6E4F-BB2B-9F601BFFF743}"/>
              </a:ext>
            </a:extLst>
          </p:cNvPr>
          <p:cNvSpPr txBox="1"/>
          <p:nvPr/>
        </p:nvSpPr>
        <p:spPr>
          <a:xfrm>
            <a:off x="4648200" y="4653638"/>
            <a:ext cx="1905715" cy="722955"/>
          </a:xfrm>
          <a:prstGeom prst="rect">
            <a:avLst/>
          </a:prstGeom>
          <a:noFill/>
        </p:spPr>
        <p:txBody>
          <a:bodyPr wrap="none" rtlCol="0">
            <a:spAutoFit/>
          </a:bodyPr>
          <a:lstStyle/>
          <a:p>
            <a:pPr>
              <a:lnSpc>
                <a:spcPct val="85000"/>
              </a:lnSpc>
            </a:pPr>
            <a:r>
              <a:rPr lang="en-US" sz="2400" i="1" dirty="0">
                <a:solidFill>
                  <a:srgbClr val="C00000"/>
                </a:solidFill>
              </a:rPr>
              <a:t>algorithm for </a:t>
            </a:r>
          </a:p>
          <a:p>
            <a:pPr>
              <a:lnSpc>
                <a:spcPct val="85000"/>
              </a:lnSpc>
            </a:pPr>
            <a:r>
              <a:rPr lang="en-US" sz="2400" i="1" dirty="0">
                <a:solidFill>
                  <a:srgbClr val="C00000"/>
                </a:solidFill>
              </a:rPr>
              <a:t>computing R</a:t>
            </a:r>
          </a:p>
        </p:txBody>
      </p:sp>
      <p:sp>
        <p:nvSpPr>
          <p:cNvPr id="4" name="Oval 3">
            <a:extLst>
              <a:ext uri="{FF2B5EF4-FFF2-40B4-BE49-F238E27FC236}">
                <a16:creationId xmlns:a16="http://schemas.microsoft.com/office/drawing/2014/main" id="{993119A0-F2D0-BF4D-A6DF-32CE329EF4A3}"/>
              </a:ext>
            </a:extLst>
          </p:cNvPr>
          <p:cNvSpPr/>
          <p:nvPr/>
        </p:nvSpPr>
        <p:spPr>
          <a:xfrm>
            <a:off x="1543050" y="4405988"/>
            <a:ext cx="3162300" cy="11239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3B6FB98-CC05-DBDB-F683-BA5CF49C3FB1}"/>
              </a:ext>
            </a:extLst>
          </p:cNvPr>
          <p:cNvSpPr>
            <a:spLocks noGrp="1"/>
          </p:cNvSpPr>
          <p:nvPr>
            <p:ph type="sldNum" sz="quarter" idx="4"/>
          </p:nvPr>
        </p:nvSpPr>
        <p:spPr/>
        <p:txBody>
          <a:bodyPr/>
          <a:lstStyle/>
          <a:p>
            <a:r>
              <a:rPr lang="en-US" dirty="0"/>
              <a:t>Link Layer </a:t>
            </a:r>
            <a:fld id="{C4204591-24BD-A542-B9D5-F8D8A88D2FEE}" type="slidenum">
              <a:rPr lang="en-US" smtClean="0"/>
              <a:pPr/>
              <a:t>24</a:t>
            </a:fld>
            <a:endParaRPr lang="en-US" dirty="0"/>
          </a:p>
        </p:txBody>
      </p:sp>
      <p:sp>
        <p:nvSpPr>
          <p:cNvPr id="2" name="Rectangle 4">
            <a:extLst>
              <a:ext uri="{FF2B5EF4-FFF2-40B4-BE49-F238E27FC236}">
                <a16:creationId xmlns:a16="http://schemas.microsoft.com/office/drawing/2014/main" id="{1C78CECB-0F50-DFD1-4484-C75D3A12FDF6}"/>
              </a:ext>
            </a:extLst>
          </p:cNvPr>
          <p:cNvSpPr txBox="1">
            <a:spLocks noChangeArrowheads="1"/>
          </p:cNvSpPr>
          <p:nvPr/>
        </p:nvSpPr>
        <p:spPr>
          <a:xfrm>
            <a:off x="843358" y="5557834"/>
            <a:ext cx="5252642" cy="8779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effectLst/>
                <a:uLnTx/>
                <a:uFillTx/>
                <a:latin typeface="Calibri" panose="020F0502020204030204"/>
              </a:rPr>
              <a:t>Example: D=101110, G=1001, r=3</a:t>
            </a:r>
            <a:endParaRPr kumimoji="0" lang="en-US" sz="3200" b="0" i="1" u="none" strike="noStrike" kern="1200" cap="none" spc="0" normalizeH="0" baseline="0" noProof="0" dirty="0">
              <a:ln>
                <a:noFill/>
              </a:ln>
              <a:effectLst/>
              <a:uLnTx/>
              <a:uFillTx/>
              <a:latin typeface="Calibri" panose="020F0502020204030204"/>
            </a:endParaRPr>
          </a:p>
          <a:p>
            <a:pPr lvl="1">
              <a:lnSpc>
                <a:spcPct val="75000"/>
              </a:lnSpc>
              <a:buNone/>
              <a:defRPr/>
            </a:pPr>
            <a:r>
              <a:rPr kumimoji="0" lang="en-US" sz="2800" b="0" i="1" u="none" strike="noStrike" kern="1200" cap="none" spc="0" normalizeH="0" baseline="0" noProof="0" dirty="0">
                <a:ln>
                  <a:noFill/>
                </a:ln>
                <a:effectLst/>
                <a:uLnTx/>
                <a:uFillTx/>
                <a:latin typeface="Calibri" panose="020F0502020204030204"/>
              </a:rPr>
              <a:t>D </a:t>
            </a:r>
            <a:r>
              <a:rPr kumimoji="0" lang="en-US" sz="2800" b="0" i="1" u="none" strike="noStrike" kern="1200" cap="none" spc="0" normalizeH="0" baseline="26000" noProof="0" dirty="0">
                <a:ln>
                  <a:noFill/>
                </a:ln>
                <a:effectLst/>
                <a:uLnTx/>
                <a:uFillTx/>
                <a:latin typeface="Calibri" panose="020F0502020204030204"/>
              </a:rPr>
              <a:t>. </a:t>
            </a:r>
            <a:r>
              <a:rPr kumimoji="0" lang="en-US" sz="2800" b="0" i="1" u="none" strike="noStrike" kern="1200" cap="none" spc="0" normalizeH="0" baseline="0" noProof="0" dirty="0">
                <a:ln>
                  <a:noFill/>
                </a:ln>
                <a:effectLst/>
                <a:uLnTx/>
                <a:uFillTx/>
                <a:latin typeface="Calibri" panose="020F0502020204030204"/>
              </a:rPr>
              <a:t>2</a:t>
            </a:r>
            <a:r>
              <a:rPr kumimoji="0" lang="en-US" sz="2800" b="0" i="1" u="none" strike="noStrike" kern="1200" cap="none" spc="0" normalizeH="0" baseline="30000" noProof="0" dirty="0">
                <a:ln>
                  <a:noFill/>
                </a:ln>
                <a:effectLst/>
                <a:uLnTx/>
                <a:uFillTx/>
                <a:latin typeface="Calibri" panose="020F0502020204030204"/>
              </a:rPr>
              <a:t>r</a:t>
            </a:r>
            <a:r>
              <a:rPr kumimoji="0" lang="en-US" sz="2800" b="0" i="1" u="none" strike="noStrike" kern="1200" cap="none" spc="0" normalizeH="0" baseline="0" noProof="0" dirty="0">
                <a:ln>
                  <a:noFill/>
                </a:ln>
                <a:effectLst/>
                <a:uLnTx/>
                <a:uFillTx/>
                <a:latin typeface="Calibri" panose="020F0502020204030204"/>
              </a:rPr>
              <a:t> = 101110000</a:t>
            </a:r>
            <a:r>
              <a:rPr lang="en-US" sz="2800" i="1" dirty="0">
                <a:latin typeface="Calibri" panose="020F0502020204030204"/>
              </a:rPr>
              <a:t> </a:t>
            </a:r>
            <a:r>
              <a:rPr lang="en-US" sz="2800" i="1" dirty="0">
                <a:latin typeface="Calibri" panose="020F0502020204030204"/>
                <a:sym typeface="Wingdings" panose="05000000000000000000" pitchFamily="2" charset="2"/>
              </a:rPr>
              <a:t> </a:t>
            </a:r>
            <a:r>
              <a:rPr lang="en-US" sz="2800" i="1" dirty="0"/>
              <a:t>R=011 </a:t>
            </a:r>
            <a:endParaRPr kumimoji="0" lang="en-US" sz="2800" b="0" i="1" u="none" strike="noStrike" kern="1200" cap="none" spc="0" normalizeH="0" baseline="0" noProof="0" dirty="0">
              <a:ln>
                <a:noFill/>
              </a:ln>
              <a:effectLst/>
              <a:uLnTx/>
              <a:uFillTx/>
              <a:latin typeface="Calibri" panose="020F0502020204030204"/>
            </a:endParaRPr>
          </a:p>
        </p:txBody>
      </p:sp>
      <p:cxnSp>
        <p:nvCxnSpPr>
          <p:cNvPr id="6" name="Straight Connector 5">
            <a:extLst>
              <a:ext uri="{FF2B5EF4-FFF2-40B4-BE49-F238E27FC236}">
                <a16:creationId xmlns:a16="http://schemas.microsoft.com/office/drawing/2014/main" id="{F418F019-BB11-6E4A-AD6D-308DC47414A4}"/>
              </a:ext>
            </a:extLst>
          </p:cNvPr>
          <p:cNvCxnSpPr>
            <a:cxnSpLocks/>
          </p:cNvCxnSpPr>
          <p:nvPr/>
        </p:nvCxnSpPr>
        <p:spPr>
          <a:xfrm>
            <a:off x="9289013" y="2213113"/>
            <a:ext cx="0" cy="85452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C0491EDE-6EEE-1694-61CD-5587661E3B82}"/>
              </a:ext>
            </a:extLst>
          </p:cNvPr>
          <p:cNvCxnSpPr>
            <a:cxnSpLocks/>
          </p:cNvCxnSpPr>
          <p:nvPr/>
        </p:nvCxnSpPr>
        <p:spPr>
          <a:xfrm>
            <a:off x="9581505" y="2226175"/>
            <a:ext cx="0" cy="1438053"/>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EE12848B-033E-D388-F4C4-3BE10306C3F3}"/>
              </a:ext>
            </a:extLst>
          </p:cNvPr>
          <p:cNvCxnSpPr>
            <a:cxnSpLocks/>
          </p:cNvCxnSpPr>
          <p:nvPr/>
        </p:nvCxnSpPr>
        <p:spPr>
          <a:xfrm>
            <a:off x="9868134" y="2199861"/>
            <a:ext cx="0" cy="2054086"/>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8725C362-452E-5938-17CF-023D1C915D93}"/>
              </a:ext>
            </a:extLst>
          </p:cNvPr>
          <p:cNvCxnSpPr>
            <a:cxnSpLocks/>
          </p:cNvCxnSpPr>
          <p:nvPr/>
        </p:nvCxnSpPr>
        <p:spPr>
          <a:xfrm>
            <a:off x="10138749" y="2213113"/>
            <a:ext cx="0" cy="277707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3C859011-368C-DFE9-C3B9-344D737E298F}"/>
              </a:ext>
            </a:extLst>
          </p:cNvPr>
          <p:cNvCxnSpPr>
            <a:cxnSpLocks/>
          </p:cNvCxnSpPr>
          <p:nvPr/>
        </p:nvCxnSpPr>
        <p:spPr>
          <a:xfrm>
            <a:off x="7811430" y="2550053"/>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483E91-E0B4-3144-14B1-080DFA1ECE34}"/>
              </a:ext>
            </a:extLst>
          </p:cNvPr>
          <p:cNvCxnSpPr>
            <a:cxnSpLocks/>
          </p:cNvCxnSpPr>
          <p:nvPr/>
        </p:nvCxnSpPr>
        <p:spPr>
          <a:xfrm>
            <a:off x="8398385" y="3754912"/>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FEA697F-154D-9690-8E31-8ECE54E06C74}"/>
              </a:ext>
            </a:extLst>
          </p:cNvPr>
          <p:cNvCxnSpPr>
            <a:cxnSpLocks/>
          </p:cNvCxnSpPr>
          <p:nvPr/>
        </p:nvCxnSpPr>
        <p:spPr>
          <a:xfrm>
            <a:off x="8948512" y="494388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3EBE11B-E38C-1EE5-4DA1-131D91F6E35C}"/>
              </a:ext>
            </a:extLst>
          </p:cNvPr>
          <p:cNvCxnSpPr>
            <a:cxnSpLocks/>
          </p:cNvCxnSpPr>
          <p:nvPr/>
        </p:nvCxnSpPr>
        <p:spPr>
          <a:xfrm>
            <a:off x="9236506" y="554881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131AA47-93EA-73A2-184D-491032DED5DD}"/>
              </a:ext>
            </a:extLst>
          </p:cNvPr>
          <p:cNvCxnSpPr>
            <a:cxnSpLocks/>
          </p:cNvCxnSpPr>
          <p:nvPr/>
        </p:nvCxnSpPr>
        <p:spPr>
          <a:xfrm>
            <a:off x="9000928" y="2226175"/>
            <a:ext cx="0" cy="38234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63EE5165-CBE5-EF01-30F0-38C652D3B2AD}"/>
              </a:ext>
            </a:extLst>
          </p:cNvPr>
          <p:cNvCxnSpPr>
            <a:cxnSpLocks/>
          </p:cNvCxnSpPr>
          <p:nvPr/>
        </p:nvCxnSpPr>
        <p:spPr>
          <a:xfrm>
            <a:off x="8902358" y="4347512"/>
            <a:ext cx="8131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434174-E29D-D8E4-1A90-A28C6EB0FA49}"/>
              </a:ext>
            </a:extLst>
          </p:cNvPr>
          <p:cNvCxnSpPr>
            <a:cxnSpLocks/>
          </p:cNvCxnSpPr>
          <p:nvPr/>
        </p:nvCxnSpPr>
        <p:spPr>
          <a:xfrm>
            <a:off x="8345922" y="3143941"/>
            <a:ext cx="8131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5FB65A0-48B3-1169-BF6D-E7E234E1E19D}"/>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80021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C1AE-D614-C767-6A30-B2F944FB780F}"/>
              </a:ext>
            </a:extLst>
          </p:cNvPr>
          <p:cNvSpPr>
            <a:spLocks noGrp="1"/>
          </p:cNvSpPr>
          <p:nvPr>
            <p:ph type="title"/>
          </p:nvPr>
        </p:nvSpPr>
        <p:spPr/>
        <p:txBody>
          <a:bodyPr>
            <a:normAutofit fontScale="90000"/>
          </a:bodyPr>
          <a:lstStyle/>
          <a:p>
            <a:r>
              <a:rPr lang="en-US" altLang="en-US" dirty="0">
                <a:cs typeface="Calibri" panose="020F0502020204030204" pitchFamily="34" charset="0"/>
              </a:rPr>
              <a:t>Cyclic Redundancy Check (CRC): Example 1 </a:t>
            </a:r>
            <a:r>
              <a:rPr lang="en-US" altLang="en-US" dirty="0" err="1">
                <a:cs typeface="Calibri" panose="020F0502020204030204" pitchFamily="34" charset="0"/>
              </a:rPr>
              <a:t>Cont</a:t>
            </a:r>
            <a:endParaRPr lang="en-SE" dirty="0"/>
          </a:p>
        </p:txBody>
      </p:sp>
      <p:sp>
        <p:nvSpPr>
          <p:cNvPr id="3" name="Content Placeholder 2">
            <a:extLst>
              <a:ext uri="{FF2B5EF4-FFF2-40B4-BE49-F238E27FC236}">
                <a16:creationId xmlns:a16="http://schemas.microsoft.com/office/drawing/2014/main" id="{2CE27881-5D14-E08F-557C-058AF928A6B5}"/>
              </a:ext>
            </a:extLst>
          </p:cNvPr>
          <p:cNvSpPr>
            <a:spLocks noGrp="1"/>
          </p:cNvSpPr>
          <p:nvPr>
            <p:ph sz="half" idx="1"/>
          </p:nvPr>
        </p:nvSpPr>
        <p:spPr/>
        <p:txBody>
          <a:bodyPr/>
          <a:lstStyle/>
          <a:p>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Add remainder to 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p>
          <a:p>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  R = 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a:t>
            </a:r>
          </a:p>
          <a:p>
            <a:pPr marL="130175" indent="0">
              <a:buNone/>
            </a:pPr>
            <a:r>
              <a:rPr lang="en-US" i="1" dirty="0">
                <a:solidFill>
                  <a:prstClr val="black"/>
                </a:solidFill>
                <a:latin typeface="Calibri" panose="020F0502020204030204"/>
              </a:rPr>
              <a:t>=</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101110000</a:t>
            </a:r>
            <a:r>
              <a:rPr lang="en-US" i="1" dirty="0">
                <a:solidFill>
                  <a:prstClr val="black"/>
                </a:solidFill>
                <a:latin typeface="Calibri" panose="020F0502020204030204"/>
              </a:rPr>
              <a:t> XOR 011</a:t>
            </a:r>
          </a:p>
          <a:p>
            <a:pPr marL="130175" indent="0">
              <a:buNone/>
            </a:pPr>
            <a:r>
              <a:rPr lang="en-US" i="1" dirty="0">
                <a:solidFill>
                  <a:prstClr val="black"/>
                </a:solidFill>
                <a:latin typeface="Calibri" panose="020F0502020204030204"/>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101110011</a:t>
            </a:r>
          </a:p>
          <a:p>
            <a:pPr marL="130175" indent="0">
              <a:buNone/>
            </a:pPr>
            <a:r>
              <a:rPr lang="en-US" dirty="0">
                <a:solidFill>
                  <a:prstClr val="black"/>
                </a:solidFill>
                <a:latin typeface="Calibri" panose="020F0502020204030204"/>
              </a:rPr>
              <a:t>It must be divisible by G=1001, i.e. remainder of the division is 0,</a:t>
            </a: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 </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is divisible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 or</a:t>
            </a:r>
            <a:endParaRPr lang="en-US" dirty="0">
              <a:solidFill>
                <a:prstClr val="black"/>
              </a:solidFill>
              <a:latin typeface="Calibri" panose="020F0502020204030204"/>
            </a:endParaRP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nG</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DF99F6A-D381-571C-30ED-3878574362E4}"/>
              </a:ext>
            </a:extLst>
          </p:cNvPr>
          <p:cNvSpPr>
            <a:spLocks noGrp="1"/>
          </p:cNvSpPr>
          <p:nvPr>
            <p:ph type="sldNum" sz="quarter" idx="4"/>
          </p:nvPr>
        </p:nvSpPr>
        <p:spPr/>
        <p:txBody>
          <a:bodyPr/>
          <a:lstStyle/>
          <a:p>
            <a:r>
              <a:rPr lang="en-US"/>
              <a:t>Link Layer: 6-</a:t>
            </a:r>
            <a:fld id="{C4204591-24BD-A542-B9D5-F8D8A88D2FEE}" type="slidenum">
              <a:rPr lang="en-US" smtClean="0"/>
              <a:pPr/>
              <a:t>25</a:t>
            </a:fld>
            <a:endParaRPr lang="en-US" dirty="0"/>
          </a:p>
        </p:txBody>
      </p:sp>
      <p:sp>
        <p:nvSpPr>
          <p:cNvPr id="6" name="TextBox 5">
            <a:extLst>
              <a:ext uri="{FF2B5EF4-FFF2-40B4-BE49-F238E27FC236}">
                <a16:creationId xmlns:a16="http://schemas.microsoft.com/office/drawing/2014/main" id="{1969DE09-9A15-2B87-0622-CEA68C13E949}"/>
              </a:ext>
            </a:extLst>
          </p:cNvPr>
          <p:cNvSpPr txBox="1"/>
          <p:nvPr/>
        </p:nvSpPr>
        <p:spPr>
          <a:xfrm>
            <a:off x="7679634" y="2146851"/>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7" name="TextBox 6">
            <a:extLst>
              <a:ext uri="{FF2B5EF4-FFF2-40B4-BE49-F238E27FC236}">
                <a16:creationId xmlns:a16="http://schemas.microsoft.com/office/drawing/2014/main" id="{5ACF83C0-1DC5-7751-52B2-2EF29E5AECBA}"/>
              </a:ext>
            </a:extLst>
          </p:cNvPr>
          <p:cNvSpPr txBox="1"/>
          <p:nvPr/>
        </p:nvSpPr>
        <p:spPr>
          <a:xfrm>
            <a:off x="8249478" y="30413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1  0  1  0</a:t>
            </a:r>
          </a:p>
        </p:txBody>
      </p:sp>
      <p:sp>
        <p:nvSpPr>
          <p:cNvPr id="8" name="TextBox 7">
            <a:extLst>
              <a:ext uri="{FF2B5EF4-FFF2-40B4-BE49-F238E27FC236}">
                <a16:creationId xmlns:a16="http://schemas.microsoft.com/office/drawing/2014/main" id="{0BD9CD74-FD2E-6F9F-1EE2-EC0D7F2F9970}"/>
              </a:ext>
            </a:extLst>
          </p:cNvPr>
          <p:cNvSpPr txBox="1"/>
          <p:nvPr/>
        </p:nvSpPr>
        <p:spPr>
          <a:xfrm>
            <a:off x="8249479" y="2451654"/>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a:t>
            </a:r>
          </a:p>
        </p:txBody>
      </p:sp>
      <p:sp>
        <p:nvSpPr>
          <p:cNvPr id="9" name="TextBox 8">
            <a:extLst>
              <a:ext uri="{FF2B5EF4-FFF2-40B4-BE49-F238E27FC236}">
                <a16:creationId xmlns:a16="http://schemas.microsoft.com/office/drawing/2014/main" id="{651854F4-B4DA-2982-52D0-0E2190D4B037}"/>
              </a:ext>
            </a:extLst>
          </p:cNvPr>
          <p:cNvSpPr txBox="1"/>
          <p:nvPr/>
        </p:nvSpPr>
        <p:spPr>
          <a:xfrm>
            <a:off x="8262729" y="2756456"/>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0" name="TextBox 9">
            <a:extLst>
              <a:ext uri="{FF2B5EF4-FFF2-40B4-BE49-F238E27FC236}">
                <a16:creationId xmlns:a16="http://schemas.microsoft.com/office/drawing/2014/main" id="{A8F87110-DA67-864D-BE62-CB8F4CF19D87}"/>
              </a:ext>
            </a:extLst>
          </p:cNvPr>
          <p:cNvSpPr txBox="1"/>
          <p:nvPr/>
        </p:nvSpPr>
        <p:spPr>
          <a:xfrm>
            <a:off x="8256103" y="33395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grpSp>
        <p:nvGrpSpPr>
          <p:cNvPr id="11" name="Group 10">
            <a:extLst>
              <a:ext uri="{FF2B5EF4-FFF2-40B4-BE49-F238E27FC236}">
                <a16:creationId xmlns:a16="http://schemas.microsoft.com/office/drawing/2014/main" id="{5FDD9F89-E81C-F8FA-4A88-2FDF66554EB7}"/>
              </a:ext>
            </a:extLst>
          </p:cNvPr>
          <p:cNvGrpSpPr/>
          <p:nvPr/>
        </p:nvGrpSpPr>
        <p:grpSpPr>
          <a:xfrm>
            <a:off x="8825948" y="3664228"/>
            <a:ext cx="1505129" cy="2259494"/>
            <a:chOff x="8825948" y="3664228"/>
            <a:chExt cx="1505129" cy="2259494"/>
          </a:xfrm>
        </p:grpSpPr>
        <p:sp>
          <p:nvSpPr>
            <p:cNvPr id="12" name="TextBox 11">
              <a:extLst>
                <a:ext uri="{FF2B5EF4-FFF2-40B4-BE49-F238E27FC236}">
                  <a16:creationId xmlns:a16="http://schemas.microsoft.com/office/drawing/2014/main" id="{92AB32BE-07EC-15BF-A0B8-18045858B497}"/>
                </a:ext>
              </a:extLst>
            </p:cNvPr>
            <p:cNvSpPr txBox="1"/>
            <p:nvPr/>
          </p:nvSpPr>
          <p:spPr>
            <a:xfrm>
              <a:off x="8832573" y="45587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3" name="TextBox 12">
              <a:extLst>
                <a:ext uri="{FF2B5EF4-FFF2-40B4-BE49-F238E27FC236}">
                  <a16:creationId xmlns:a16="http://schemas.microsoft.com/office/drawing/2014/main" id="{8FCBA805-4204-EF7D-ADA0-0FA650850ACC}"/>
                </a:ext>
              </a:extLst>
            </p:cNvPr>
            <p:cNvSpPr txBox="1"/>
            <p:nvPr/>
          </p:nvSpPr>
          <p:spPr>
            <a:xfrm>
              <a:off x="9110869" y="5155096"/>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4" name="TextBox 13">
              <a:extLst>
                <a:ext uri="{FF2B5EF4-FFF2-40B4-BE49-F238E27FC236}">
                  <a16:creationId xmlns:a16="http://schemas.microsoft.com/office/drawing/2014/main" id="{83E101EC-3508-FA25-79A9-6F300452089E}"/>
                </a:ext>
              </a:extLst>
            </p:cNvPr>
            <p:cNvSpPr txBox="1"/>
            <p:nvPr/>
          </p:nvSpPr>
          <p:spPr>
            <a:xfrm>
              <a:off x="8845821" y="3962406"/>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5" name="TextBox 14">
              <a:extLst>
                <a:ext uri="{FF2B5EF4-FFF2-40B4-BE49-F238E27FC236}">
                  <a16:creationId xmlns:a16="http://schemas.microsoft.com/office/drawing/2014/main" id="{78476A0F-94AC-0718-E24E-C28A00A05364}"/>
                </a:ext>
              </a:extLst>
            </p:cNvPr>
            <p:cNvSpPr txBox="1"/>
            <p:nvPr/>
          </p:nvSpPr>
          <p:spPr>
            <a:xfrm>
              <a:off x="8825949" y="3664228"/>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a:t>
              </a:r>
            </a:p>
          </p:txBody>
        </p:sp>
        <p:sp>
          <p:nvSpPr>
            <p:cNvPr id="16" name="TextBox 15">
              <a:extLst>
                <a:ext uri="{FF2B5EF4-FFF2-40B4-BE49-F238E27FC236}">
                  <a16:creationId xmlns:a16="http://schemas.microsoft.com/office/drawing/2014/main" id="{B5688B83-5728-ACDF-641C-AA72EB939A86}"/>
                </a:ext>
              </a:extLst>
            </p:cNvPr>
            <p:cNvSpPr txBox="1"/>
            <p:nvPr/>
          </p:nvSpPr>
          <p:spPr>
            <a:xfrm>
              <a:off x="8825948" y="42539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7" name="TextBox 16">
              <a:extLst>
                <a:ext uri="{FF2B5EF4-FFF2-40B4-BE49-F238E27FC236}">
                  <a16:creationId xmlns:a16="http://schemas.microsoft.com/office/drawing/2014/main" id="{34295B0C-74CC-70DF-911C-800D1D5ADB53}"/>
                </a:ext>
              </a:extLst>
            </p:cNvPr>
            <p:cNvSpPr txBox="1"/>
            <p:nvPr/>
          </p:nvSpPr>
          <p:spPr>
            <a:xfrm>
              <a:off x="9110871" y="4856920"/>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8" name="TextBox 17">
              <a:extLst>
                <a:ext uri="{FF2B5EF4-FFF2-40B4-BE49-F238E27FC236}">
                  <a16:creationId xmlns:a16="http://schemas.microsoft.com/office/drawing/2014/main" id="{6009EDE6-8DDB-BA6C-A431-81D428D5244C}"/>
                </a:ext>
              </a:extLst>
            </p:cNvPr>
            <p:cNvSpPr txBox="1"/>
            <p:nvPr/>
          </p:nvSpPr>
          <p:spPr>
            <a:xfrm>
              <a:off x="9395794" y="5462057"/>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grpSp>
      <p:sp>
        <p:nvSpPr>
          <p:cNvPr id="19" name="TextBox 18">
            <a:extLst>
              <a:ext uri="{FF2B5EF4-FFF2-40B4-BE49-F238E27FC236}">
                <a16:creationId xmlns:a16="http://schemas.microsoft.com/office/drawing/2014/main" id="{F0AFEB6F-AD76-1F60-B552-9091396F9C24}"/>
              </a:ext>
            </a:extLst>
          </p:cNvPr>
          <p:cNvSpPr txBox="1"/>
          <p:nvPr/>
        </p:nvSpPr>
        <p:spPr>
          <a:xfrm>
            <a:off x="9262887" y="1451109"/>
            <a:ext cx="1064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0  1  1</a:t>
            </a:r>
          </a:p>
        </p:txBody>
      </p:sp>
      <p:sp>
        <p:nvSpPr>
          <p:cNvPr id="20" name="TextBox 19">
            <a:extLst>
              <a:ext uri="{FF2B5EF4-FFF2-40B4-BE49-F238E27FC236}">
                <a16:creationId xmlns:a16="http://schemas.microsoft.com/office/drawing/2014/main" id="{6A339C83-DBB6-C72D-45D2-73E57E26DCA0}"/>
              </a:ext>
            </a:extLst>
          </p:cNvPr>
          <p:cNvSpPr txBox="1"/>
          <p:nvPr/>
        </p:nvSpPr>
        <p:spPr>
          <a:xfrm>
            <a:off x="9998764" y="2537791"/>
            <a:ext cx="4058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D</a:t>
            </a:r>
          </a:p>
        </p:txBody>
      </p:sp>
      <p:sp>
        <p:nvSpPr>
          <p:cNvPr id="21" name="TextBox 20">
            <a:extLst>
              <a:ext uri="{FF2B5EF4-FFF2-40B4-BE49-F238E27FC236}">
                <a16:creationId xmlns:a16="http://schemas.microsoft.com/office/drawing/2014/main" id="{B031A55F-3AF2-9323-9D66-473AE5D7AC98}"/>
              </a:ext>
            </a:extLst>
          </p:cNvPr>
          <p:cNvSpPr txBox="1"/>
          <p:nvPr/>
        </p:nvSpPr>
        <p:spPr>
          <a:xfrm>
            <a:off x="9652039" y="5977158"/>
            <a:ext cx="3802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22" name="Right Brace 21">
            <a:extLst>
              <a:ext uri="{FF2B5EF4-FFF2-40B4-BE49-F238E27FC236}">
                <a16:creationId xmlns:a16="http://schemas.microsoft.com/office/drawing/2014/main" id="{EFFA0458-937D-59DE-3357-D8AAF90AD83A}"/>
              </a:ext>
            </a:extLst>
          </p:cNvPr>
          <p:cNvSpPr/>
          <p:nvPr/>
        </p:nvSpPr>
        <p:spPr>
          <a:xfrm rot="5400000">
            <a:off x="9749390" y="5609878"/>
            <a:ext cx="185531" cy="680698"/>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75E82A48-7C8E-1628-464A-E6F20CEFBA1E}"/>
              </a:ext>
            </a:extLst>
          </p:cNvPr>
          <p:cNvGrpSpPr/>
          <p:nvPr/>
        </p:nvGrpSpPr>
        <p:grpSpPr>
          <a:xfrm>
            <a:off x="6367670" y="1219201"/>
            <a:ext cx="1220206" cy="1064637"/>
            <a:chOff x="6367670" y="1219201"/>
            <a:chExt cx="1220206" cy="1064637"/>
          </a:xfrm>
        </p:grpSpPr>
        <p:sp>
          <p:nvSpPr>
            <p:cNvPr id="24" name="TextBox 23">
              <a:extLst>
                <a:ext uri="{FF2B5EF4-FFF2-40B4-BE49-F238E27FC236}">
                  <a16:creationId xmlns:a16="http://schemas.microsoft.com/office/drawing/2014/main" id="{088F030C-CEB8-9C20-E88C-C5F0724D73A9}"/>
                </a:ext>
              </a:extLst>
            </p:cNvPr>
            <p:cNvSpPr txBox="1"/>
            <p:nvPr/>
          </p:nvSpPr>
          <p:spPr>
            <a:xfrm>
              <a:off x="6367670" y="18221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25" name="TextBox 24">
              <a:extLst>
                <a:ext uri="{FF2B5EF4-FFF2-40B4-BE49-F238E27FC236}">
                  <a16:creationId xmlns:a16="http://schemas.microsoft.com/office/drawing/2014/main" id="{5123BC52-0720-93B2-3FC9-064D351D569A}"/>
                </a:ext>
              </a:extLst>
            </p:cNvPr>
            <p:cNvSpPr txBox="1"/>
            <p:nvPr/>
          </p:nvSpPr>
          <p:spPr>
            <a:xfrm>
              <a:off x="6745358" y="1219201"/>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26" name="Right Brace 25">
              <a:extLst>
                <a:ext uri="{FF2B5EF4-FFF2-40B4-BE49-F238E27FC236}">
                  <a16:creationId xmlns:a16="http://schemas.microsoft.com/office/drawing/2014/main" id="{BEBB89DA-EE31-805B-A54D-05F510DBC95D}"/>
                </a:ext>
              </a:extLst>
            </p:cNvPr>
            <p:cNvSpPr/>
            <p:nvPr/>
          </p:nvSpPr>
          <p:spPr>
            <a:xfrm rot="16200000">
              <a:off x="6831499" y="1265579"/>
              <a:ext cx="231910" cy="100054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27" name="Straight Connector 26">
            <a:extLst>
              <a:ext uri="{FF2B5EF4-FFF2-40B4-BE49-F238E27FC236}">
                <a16:creationId xmlns:a16="http://schemas.microsoft.com/office/drawing/2014/main" id="{A9E07773-B37A-4B8C-7FA5-60B41DC8774F}"/>
              </a:ext>
            </a:extLst>
          </p:cNvPr>
          <p:cNvCxnSpPr>
            <a:cxnSpLocks/>
            <a:endCxn id="20" idx="1"/>
          </p:cNvCxnSpPr>
          <p:nvPr/>
        </p:nvCxnSpPr>
        <p:spPr>
          <a:xfrm>
            <a:off x="8839200" y="2199861"/>
            <a:ext cx="1159564" cy="5995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10B4A277-321F-DEDF-FA40-B35086785E10}"/>
              </a:ext>
            </a:extLst>
          </p:cNvPr>
          <p:cNvGrpSpPr/>
          <p:nvPr/>
        </p:nvGrpSpPr>
        <p:grpSpPr>
          <a:xfrm>
            <a:off x="7550151" y="1873802"/>
            <a:ext cx="2658302" cy="323298"/>
            <a:chOff x="7550151" y="1873802"/>
            <a:chExt cx="2658302" cy="323298"/>
          </a:xfrm>
        </p:grpSpPr>
        <p:grpSp>
          <p:nvGrpSpPr>
            <p:cNvPr id="29" name="Group 28">
              <a:extLst>
                <a:ext uri="{FF2B5EF4-FFF2-40B4-BE49-F238E27FC236}">
                  <a16:creationId xmlns:a16="http://schemas.microsoft.com/office/drawing/2014/main" id="{0FA3D721-6F9A-DF41-F1E5-A78C39D56B8A}"/>
                </a:ext>
              </a:extLst>
            </p:cNvPr>
            <p:cNvGrpSpPr/>
            <p:nvPr/>
          </p:nvGrpSpPr>
          <p:grpSpPr>
            <a:xfrm>
              <a:off x="7550151" y="1873802"/>
              <a:ext cx="2658302" cy="323298"/>
              <a:chOff x="7572376" y="1842052"/>
              <a:chExt cx="2658302" cy="323298"/>
            </a:xfrm>
          </p:grpSpPr>
          <p:cxnSp>
            <p:nvCxnSpPr>
              <p:cNvPr id="31" name="Straight Connector 30">
                <a:extLst>
                  <a:ext uri="{FF2B5EF4-FFF2-40B4-BE49-F238E27FC236}">
                    <a16:creationId xmlns:a16="http://schemas.microsoft.com/office/drawing/2014/main" id="{5EEC70C1-458B-52C7-5161-72514589CBD1}"/>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Pie 128">
                <a:extLst>
                  <a:ext uri="{FF2B5EF4-FFF2-40B4-BE49-F238E27FC236}">
                    <a16:creationId xmlns:a16="http://schemas.microsoft.com/office/drawing/2014/main" id="{6CE924CA-BB2A-2DBD-1D2F-BBA399A3E300}"/>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0" name="Oval 29">
              <a:extLst>
                <a:ext uri="{FF2B5EF4-FFF2-40B4-BE49-F238E27FC236}">
                  <a16:creationId xmlns:a16="http://schemas.microsoft.com/office/drawing/2014/main" id="{1F54AD36-EE60-80D1-5078-6EDD5473019E}"/>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3" name="TextBox 32">
            <a:extLst>
              <a:ext uri="{FF2B5EF4-FFF2-40B4-BE49-F238E27FC236}">
                <a16:creationId xmlns:a16="http://schemas.microsoft.com/office/drawing/2014/main" id="{DB221018-2410-E1E3-3C84-A2C9D25D0C82}"/>
              </a:ext>
            </a:extLst>
          </p:cNvPr>
          <p:cNvSpPr txBox="1"/>
          <p:nvPr/>
        </p:nvSpPr>
        <p:spPr>
          <a:xfrm>
            <a:off x="9406127" y="1822173"/>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34" name="TextBox 33">
            <a:extLst>
              <a:ext uri="{FF2B5EF4-FFF2-40B4-BE49-F238E27FC236}">
                <a16:creationId xmlns:a16="http://schemas.microsoft.com/office/drawing/2014/main" id="{1163BB59-89B3-4C83-F6F7-F117AF557E01}"/>
              </a:ext>
            </a:extLst>
          </p:cNvPr>
          <p:cNvSpPr txBox="1"/>
          <p:nvPr/>
        </p:nvSpPr>
        <p:spPr>
          <a:xfrm>
            <a:off x="767300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1  0  1  1  1  0</a:t>
            </a:r>
          </a:p>
        </p:txBody>
      </p:sp>
      <p:sp>
        <p:nvSpPr>
          <p:cNvPr id="35" name="Rounded Rectangle 131">
            <a:extLst>
              <a:ext uri="{FF2B5EF4-FFF2-40B4-BE49-F238E27FC236}">
                <a16:creationId xmlns:a16="http://schemas.microsoft.com/office/drawing/2014/main" id="{9CDD2DC1-D18D-0FA2-0028-4A9DF1218C29}"/>
              </a:ext>
            </a:extLst>
          </p:cNvPr>
          <p:cNvSpPr/>
          <p:nvPr/>
        </p:nvSpPr>
        <p:spPr>
          <a:xfrm>
            <a:off x="7712766" y="1881809"/>
            <a:ext cx="2597426" cy="33130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19800F8D-1FD2-E4A2-504D-EA5CFA7B2FAA}"/>
              </a:ext>
            </a:extLst>
          </p:cNvPr>
          <p:cNvCxnSpPr>
            <a:cxnSpLocks/>
            <a:endCxn id="20" idx="1"/>
          </p:cNvCxnSpPr>
          <p:nvPr/>
        </p:nvCxnSpPr>
        <p:spPr>
          <a:xfrm>
            <a:off x="9720469" y="2219739"/>
            <a:ext cx="278295" cy="57966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71E2078-360B-765A-570E-5C559728ADA8}"/>
              </a:ext>
            </a:extLst>
          </p:cNvPr>
          <p:cNvSpPr txBox="1"/>
          <p:nvPr/>
        </p:nvSpPr>
        <p:spPr>
          <a:xfrm>
            <a:off x="10376447" y="2544418"/>
            <a:ext cx="18571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2</a:t>
            </a:r>
            <a:r>
              <a:rPr kumimoji="0" lang="en-US" sz="2800" b="0" i="0" u="none" strike="noStrike" kern="1200" cap="none" spc="0" normalizeH="0" baseline="30000" noProof="0" dirty="0">
                <a:ln>
                  <a:noFill/>
                </a:ln>
                <a:solidFill>
                  <a:srgbClr val="C00000"/>
                </a:solidFill>
                <a:effectLst/>
                <a:uLnTx/>
                <a:uFillTx/>
                <a:latin typeface="Calibri" panose="020F0502020204030204"/>
                <a:ea typeface="+mn-ea"/>
                <a:cs typeface="+mn-cs"/>
              </a:rPr>
              <a:t>r</a:t>
            </a:r>
            <a:r>
              <a:rPr kumimoji="0" lang="en-US" sz="2800" b="0" i="0" u="none" strike="noStrike" kern="1200" cap="none" spc="0" normalizeH="0" noProof="0" dirty="0">
                <a:ln>
                  <a:noFill/>
                </a:ln>
                <a:solidFill>
                  <a:srgbClr val="C00000"/>
                </a:solidFill>
                <a:effectLst/>
                <a:uLnTx/>
                <a:uFillTx/>
                <a:latin typeface="Calibri" panose="020F0502020204030204"/>
                <a:ea typeface="+mn-ea"/>
                <a:cs typeface="+mn-cs"/>
              </a:rPr>
              <a:t>+R</a:t>
            </a:r>
            <a:r>
              <a:rPr kumimoji="0" lang="en-US" sz="2800" b="0" i="0" u="none" strike="noStrike" kern="1200" cap="none" spc="0" normalizeH="0" baseline="30000" noProof="0" dirty="0">
                <a:ln>
                  <a:noFill/>
                </a:ln>
                <a:solidFill>
                  <a:srgbClr val="C00000"/>
                </a:solidFill>
                <a:effectLst/>
                <a:uLnTx/>
                <a:uFillTx/>
                <a:latin typeface="Calibri" panose="020F0502020204030204"/>
                <a:ea typeface="+mn-ea"/>
                <a:cs typeface="+mn-cs"/>
              </a:rPr>
              <a:t> </a:t>
            </a:r>
            <a:r>
              <a:rPr kumimoji="0" lang="en-US" sz="1600" b="0" i="0" u="none" strike="noStrike" kern="1200" cap="none" spc="0" normalizeH="0" noProof="0" dirty="0">
                <a:ln>
                  <a:noFill/>
                </a:ln>
                <a:effectLst/>
                <a:uLnTx/>
                <a:uFillTx/>
                <a:latin typeface="Calibri" panose="020F0502020204030204"/>
                <a:ea typeface="+mn-ea"/>
                <a:cs typeface="+mn-cs"/>
              </a:rPr>
              <a:t>  (here, r=3)</a:t>
            </a:r>
            <a:endParaRPr kumimoji="0" lang="en-US" sz="2800" b="0" i="0" u="none" strike="noStrike" kern="1200" cap="none" spc="0" normalizeH="0" noProof="0" dirty="0">
              <a:ln>
                <a:noFill/>
              </a:ln>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B1B937CF-60F7-DE1F-E959-FC7554E5FDED}"/>
              </a:ext>
            </a:extLst>
          </p:cNvPr>
          <p:cNvSpPr txBox="1"/>
          <p:nvPr/>
        </p:nvSpPr>
        <p:spPr>
          <a:xfrm>
            <a:off x="10227845" y="2638743"/>
            <a:ext cx="9309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sp>
        <p:nvSpPr>
          <p:cNvPr id="39" name="TextBox 38">
            <a:extLst>
              <a:ext uri="{FF2B5EF4-FFF2-40B4-BE49-F238E27FC236}">
                <a16:creationId xmlns:a16="http://schemas.microsoft.com/office/drawing/2014/main" id="{A2160098-83A4-8AD1-F2C6-2EC5DC526244}"/>
              </a:ext>
            </a:extLst>
          </p:cNvPr>
          <p:cNvSpPr txBox="1"/>
          <p:nvPr/>
        </p:nvSpPr>
        <p:spPr>
          <a:xfrm>
            <a:off x="8523844"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40" name="TextBox 39">
            <a:extLst>
              <a:ext uri="{FF2B5EF4-FFF2-40B4-BE49-F238E27FC236}">
                <a16:creationId xmlns:a16="http://schemas.microsoft.com/office/drawing/2014/main" id="{460E00CD-3DD2-7B1A-A433-40F1B9506940}"/>
              </a:ext>
            </a:extLst>
          </p:cNvPr>
          <p:cNvSpPr txBox="1"/>
          <p:nvPr/>
        </p:nvSpPr>
        <p:spPr>
          <a:xfrm>
            <a:off x="8810715" y="1450610"/>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41" name="TextBox 40">
            <a:extLst>
              <a:ext uri="{FF2B5EF4-FFF2-40B4-BE49-F238E27FC236}">
                <a16:creationId xmlns:a16="http://schemas.microsoft.com/office/drawing/2014/main" id="{B2CD7E5F-825E-B83E-4A88-57FF7BFDA3C3}"/>
              </a:ext>
            </a:extLst>
          </p:cNvPr>
          <p:cNvSpPr txBox="1"/>
          <p:nvPr/>
        </p:nvSpPr>
        <p:spPr>
          <a:xfrm>
            <a:off x="9097586"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cxnSp>
        <p:nvCxnSpPr>
          <p:cNvPr id="42" name="Straight Connector 41">
            <a:extLst>
              <a:ext uri="{FF2B5EF4-FFF2-40B4-BE49-F238E27FC236}">
                <a16:creationId xmlns:a16="http://schemas.microsoft.com/office/drawing/2014/main" id="{3586AB4E-F195-FEA4-E0AC-F1184B69E367}"/>
              </a:ext>
            </a:extLst>
          </p:cNvPr>
          <p:cNvCxnSpPr>
            <a:cxnSpLocks/>
          </p:cNvCxnSpPr>
          <p:nvPr/>
        </p:nvCxnSpPr>
        <p:spPr>
          <a:xfrm>
            <a:off x="9289013" y="2213113"/>
            <a:ext cx="0" cy="85452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89B1052A-783F-19E9-CB5B-9B111B7410F9}"/>
              </a:ext>
            </a:extLst>
          </p:cNvPr>
          <p:cNvCxnSpPr>
            <a:cxnSpLocks/>
          </p:cNvCxnSpPr>
          <p:nvPr/>
        </p:nvCxnSpPr>
        <p:spPr>
          <a:xfrm>
            <a:off x="9581505" y="2226175"/>
            <a:ext cx="0" cy="1438053"/>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id="{6DB6572D-4448-E6E2-F8F3-1D261BC848B0}"/>
              </a:ext>
            </a:extLst>
          </p:cNvPr>
          <p:cNvCxnSpPr>
            <a:cxnSpLocks/>
          </p:cNvCxnSpPr>
          <p:nvPr/>
        </p:nvCxnSpPr>
        <p:spPr>
          <a:xfrm>
            <a:off x="9868134" y="2199861"/>
            <a:ext cx="0" cy="2054086"/>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Straight Connector 44">
            <a:extLst>
              <a:ext uri="{FF2B5EF4-FFF2-40B4-BE49-F238E27FC236}">
                <a16:creationId xmlns:a16="http://schemas.microsoft.com/office/drawing/2014/main" id="{9AFFD387-4548-1FA3-0CD3-5B11E592FE4F}"/>
              </a:ext>
            </a:extLst>
          </p:cNvPr>
          <p:cNvCxnSpPr>
            <a:cxnSpLocks/>
          </p:cNvCxnSpPr>
          <p:nvPr/>
        </p:nvCxnSpPr>
        <p:spPr>
          <a:xfrm>
            <a:off x="10138749" y="2213113"/>
            <a:ext cx="0" cy="277707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6572F30D-4A0D-0586-C4B3-45755263B818}"/>
              </a:ext>
            </a:extLst>
          </p:cNvPr>
          <p:cNvCxnSpPr>
            <a:cxnSpLocks/>
          </p:cNvCxnSpPr>
          <p:nvPr/>
        </p:nvCxnSpPr>
        <p:spPr>
          <a:xfrm>
            <a:off x="7811430" y="2550053"/>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80EF867-EB05-8A59-C825-C4BFCA885B2F}"/>
              </a:ext>
            </a:extLst>
          </p:cNvPr>
          <p:cNvCxnSpPr>
            <a:cxnSpLocks/>
          </p:cNvCxnSpPr>
          <p:nvPr/>
        </p:nvCxnSpPr>
        <p:spPr>
          <a:xfrm>
            <a:off x="9871481" y="3405198"/>
            <a:ext cx="0" cy="85452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Straight Connector 60">
            <a:extLst>
              <a:ext uri="{FF2B5EF4-FFF2-40B4-BE49-F238E27FC236}">
                <a16:creationId xmlns:a16="http://schemas.microsoft.com/office/drawing/2014/main" id="{1CF3366E-C427-4BFE-61F8-10F2D8486620}"/>
              </a:ext>
            </a:extLst>
          </p:cNvPr>
          <p:cNvCxnSpPr>
            <a:cxnSpLocks/>
          </p:cNvCxnSpPr>
          <p:nvPr/>
        </p:nvCxnSpPr>
        <p:spPr>
          <a:xfrm>
            <a:off x="8398385" y="3754912"/>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FEE2DD3-A493-698E-7391-CE5A990880AB}"/>
              </a:ext>
            </a:extLst>
          </p:cNvPr>
          <p:cNvCxnSpPr>
            <a:cxnSpLocks/>
          </p:cNvCxnSpPr>
          <p:nvPr/>
        </p:nvCxnSpPr>
        <p:spPr>
          <a:xfrm>
            <a:off x="8948512" y="494388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589A975-C15F-80DE-BB6B-AC8EBEE915B6}"/>
              </a:ext>
            </a:extLst>
          </p:cNvPr>
          <p:cNvCxnSpPr>
            <a:cxnSpLocks/>
          </p:cNvCxnSpPr>
          <p:nvPr/>
        </p:nvCxnSpPr>
        <p:spPr>
          <a:xfrm>
            <a:off x="9236506" y="554881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7C3D83-B311-9062-7930-514F3CF801E8}"/>
              </a:ext>
            </a:extLst>
          </p:cNvPr>
          <p:cNvCxnSpPr>
            <a:cxnSpLocks/>
          </p:cNvCxnSpPr>
          <p:nvPr/>
        </p:nvCxnSpPr>
        <p:spPr>
          <a:xfrm>
            <a:off x="9000928" y="2226175"/>
            <a:ext cx="0" cy="38234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Straight Connector 47">
            <a:extLst>
              <a:ext uri="{FF2B5EF4-FFF2-40B4-BE49-F238E27FC236}">
                <a16:creationId xmlns:a16="http://schemas.microsoft.com/office/drawing/2014/main" id="{FD84F566-7B66-8D5F-E894-FCC5D6509A0D}"/>
              </a:ext>
            </a:extLst>
          </p:cNvPr>
          <p:cNvCxnSpPr>
            <a:cxnSpLocks/>
          </p:cNvCxnSpPr>
          <p:nvPr/>
        </p:nvCxnSpPr>
        <p:spPr>
          <a:xfrm>
            <a:off x="8345922" y="3143941"/>
            <a:ext cx="8131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0886316-1EDE-CC4C-A786-5823BEEE6D85}"/>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74810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2448B-763E-D464-6464-B49DEBBBFF89}"/>
            </a:ext>
          </a:extLst>
        </p:cNvPr>
        <p:cNvGrpSpPr/>
        <p:nvPr/>
      </p:nvGrpSpPr>
      <p:grpSpPr>
        <a:xfrm>
          <a:off x="0" y="0"/>
          <a:ext cx="0" cy="0"/>
          <a:chOff x="0" y="0"/>
          <a:chExt cx="0" cy="0"/>
        </a:xfrm>
      </p:grpSpPr>
      <p:sp>
        <p:nvSpPr>
          <p:cNvPr id="32" name="Title 1">
            <a:extLst>
              <a:ext uri="{FF2B5EF4-FFF2-40B4-BE49-F238E27FC236}">
                <a16:creationId xmlns:a16="http://schemas.microsoft.com/office/drawing/2014/main" id="{A975E13E-170F-B759-3B2A-3F53287DA165}"/>
              </a:ext>
            </a:extLst>
          </p:cNvPr>
          <p:cNvSpPr>
            <a:spLocks noGrp="1"/>
          </p:cNvSpPr>
          <p:nvPr>
            <p:ph type="title"/>
          </p:nvPr>
        </p:nvSpPr>
        <p:spPr>
          <a:xfrm>
            <a:off x="800100" y="349426"/>
            <a:ext cx="10515600" cy="894622"/>
          </a:xfrm>
        </p:spPr>
        <p:txBody>
          <a:bodyPr>
            <a:normAutofit/>
          </a:bodyPr>
          <a:lstStyle/>
          <a:p>
            <a:r>
              <a:rPr lang="en-US" altLang="en-US" dirty="0">
                <a:cs typeface="Calibri" panose="020F0502020204030204" pitchFamily="34" charset="0"/>
              </a:rPr>
              <a:t>Cyclic Redundancy Check (CRC): Example 2</a:t>
            </a:r>
            <a:endParaRPr lang="en-US" sz="4400" dirty="0"/>
          </a:p>
        </p:txBody>
      </p:sp>
      <p:sp>
        <p:nvSpPr>
          <p:cNvPr id="33" name="Rectangle 4">
            <a:extLst>
              <a:ext uri="{FF2B5EF4-FFF2-40B4-BE49-F238E27FC236}">
                <a16:creationId xmlns:a16="http://schemas.microsoft.com/office/drawing/2014/main" id="{2759C970-8A88-69F1-3E07-6ED6AF62AE12}"/>
              </a:ext>
            </a:extLst>
          </p:cNvPr>
          <p:cNvSpPr txBox="1">
            <a:spLocks noChangeArrowheads="1"/>
          </p:cNvSpPr>
          <p:nvPr/>
        </p:nvSpPr>
        <p:spPr>
          <a:xfrm>
            <a:off x="753302" y="1408042"/>
            <a:ext cx="5114097" cy="1335157"/>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rPr>
              <a:t>Sender wants to compute</a:t>
            </a:r>
            <a:r>
              <a:rPr lang="en-US" sz="3200" dirty="0">
                <a:solidFill>
                  <a:srgbClr val="000099"/>
                </a:solidFill>
                <a:latin typeface="Calibri" panose="020F0502020204030204"/>
              </a:rPr>
              <a:t> R such that for some integer </a:t>
            </a:r>
            <a:r>
              <a:rPr lang="en-US" sz="3200" i="1" dirty="0">
                <a:solidFill>
                  <a:srgbClr val="000099"/>
                </a:solidFill>
                <a:latin typeface="Calibri" panose="020F0502020204030204"/>
              </a:rPr>
              <a:t>n</a:t>
            </a:r>
            <a:r>
              <a:rPr lang="en-US" sz="3200" dirty="0">
                <a:solidFill>
                  <a:srgbClr val="000099"/>
                </a:solidFill>
                <a:latin typeface="Calibri" panose="020F0502020204030204"/>
              </a:rPr>
              <a:t>:</a:t>
            </a:r>
            <a:endPar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endParaRPr>
          </a:p>
          <a:p>
            <a:pPr marL="695325" marR="0" lvl="1" indent="-231775" algn="l" defTabSz="914400" rtl="0" eaLnBrk="1" fontAlgn="auto" latinLnBrk="0" hangingPunct="1">
              <a:lnSpc>
                <a:spcPct val="75000"/>
              </a:lnSpc>
              <a:spcBef>
                <a:spcPts val="500"/>
              </a:spcBef>
              <a:spcAft>
                <a:spcPts val="0"/>
              </a:spcAft>
              <a:buClr>
                <a:srgbClr val="0000A8"/>
              </a:buClr>
              <a:buSzTx/>
              <a:buFont typeface="Wingdings" charset="0"/>
              <a:buNone/>
              <a:tabLst/>
              <a:defRPr/>
            </a:pP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30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30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  XOR  R = nG</a:t>
            </a:r>
          </a:p>
        </p:txBody>
      </p:sp>
      <p:grpSp>
        <p:nvGrpSpPr>
          <p:cNvPr id="13" name="Group 12">
            <a:extLst>
              <a:ext uri="{FF2B5EF4-FFF2-40B4-BE49-F238E27FC236}">
                <a16:creationId xmlns:a16="http://schemas.microsoft.com/office/drawing/2014/main" id="{6C5F4EF1-361B-C254-ED7F-B1A229E9938A}"/>
              </a:ext>
            </a:extLst>
          </p:cNvPr>
          <p:cNvGrpSpPr/>
          <p:nvPr/>
        </p:nvGrpSpPr>
        <p:grpSpPr>
          <a:xfrm>
            <a:off x="1783729" y="4574263"/>
            <a:ext cx="2788271" cy="822325"/>
            <a:chOff x="1783729" y="4359275"/>
            <a:chExt cx="2788271" cy="822325"/>
          </a:xfrm>
        </p:grpSpPr>
        <p:sp>
          <p:nvSpPr>
            <p:cNvPr id="37" name="Text Box 6">
              <a:extLst>
                <a:ext uri="{FF2B5EF4-FFF2-40B4-BE49-F238E27FC236}">
                  <a16:creationId xmlns:a16="http://schemas.microsoft.com/office/drawing/2014/main" id="{B0B6DE5F-53F3-1FFF-A29A-8874AA4BAB01}"/>
                </a:ext>
              </a:extLst>
            </p:cNvPr>
            <p:cNvSpPr txBox="1">
              <a:spLocks noChangeArrowheads="1"/>
            </p:cNvSpPr>
            <p:nvPr/>
          </p:nvSpPr>
          <p:spPr bwMode="auto">
            <a:xfrm>
              <a:off x="3184939" y="4359275"/>
              <a:ext cx="1336675" cy="822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D</a:t>
              </a:r>
              <a:r>
                <a:rPr kumimoji="0" lang="en-US" sz="2400" b="0" i="1" u="none" strike="noStrike" kern="1200" cap="none" spc="0" normalizeH="0" baseline="26000" noProof="0" dirty="0">
                  <a:ln>
                    <a:noFill/>
                  </a:ln>
                  <a:solidFill>
                    <a:prstClr val="black"/>
                  </a:solidFill>
                  <a:effectLst/>
                  <a:uLnTx/>
                  <a:uFillTx/>
                  <a:latin typeface="Arial" charset="0"/>
                  <a:ea typeface="ＭＳ Ｐゴシック" charset="0"/>
                  <a:cs typeface="+mn-cs"/>
                </a:rPr>
                <a:t>.</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2</a:t>
              </a:r>
              <a:r>
                <a:rPr kumimoji="0" lang="en-US" sz="2400" b="0" i="1" u="none" strike="noStrike" kern="1200" cap="none" spc="0" normalizeH="0" baseline="30000" noProof="0" dirty="0">
                  <a:ln>
                    <a:noFill/>
                  </a:ln>
                  <a:solidFill>
                    <a:prstClr val="black"/>
                  </a:solidFill>
                  <a:effectLst/>
                  <a:uLnTx/>
                  <a:uFillTx/>
                  <a:latin typeface="Arial" charset="0"/>
                  <a:ea typeface="ＭＳ Ｐゴシック" charset="0"/>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G</a:t>
              </a:r>
            </a:p>
          </p:txBody>
        </p:sp>
        <p:sp>
          <p:nvSpPr>
            <p:cNvPr id="38" name="Line 7">
              <a:extLst>
                <a:ext uri="{FF2B5EF4-FFF2-40B4-BE49-F238E27FC236}">
                  <a16:creationId xmlns:a16="http://schemas.microsoft.com/office/drawing/2014/main" id="{899A6712-7853-FDF2-2242-F7DEC2785BF8}"/>
                </a:ext>
              </a:extLst>
            </p:cNvPr>
            <p:cNvSpPr>
              <a:spLocks noChangeShapeType="1"/>
            </p:cNvSpPr>
            <p:nvPr/>
          </p:nvSpPr>
          <p:spPr bwMode="auto">
            <a:xfrm>
              <a:off x="3527839" y="4775200"/>
              <a:ext cx="631825"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xt Box 5">
              <a:extLst>
                <a:ext uri="{FF2B5EF4-FFF2-40B4-BE49-F238E27FC236}">
                  <a16:creationId xmlns:a16="http://schemas.microsoft.com/office/drawing/2014/main" id="{1A832C4C-55AF-E340-6B1D-8DA36D62E24F}"/>
                </a:ext>
              </a:extLst>
            </p:cNvPr>
            <p:cNvSpPr txBox="1">
              <a:spLocks noChangeArrowheads="1"/>
            </p:cNvSpPr>
            <p:nvPr/>
          </p:nvSpPr>
          <p:spPr bwMode="auto">
            <a:xfrm>
              <a:off x="1783729" y="4504911"/>
              <a:ext cx="2788271" cy="4719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R</a:t>
              </a:r>
              <a:r>
                <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rPr>
                <a:t> = remainder </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a:t>
              </a:r>
              <a:r>
                <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rPr>
                <a:t>           </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a:t>
              </a:r>
              <a:endPar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grpSp>
      <p:sp>
        <p:nvSpPr>
          <p:cNvPr id="101" name="Rectangle 4">
            <a:extLst>
              <a:ext uri="{FF2B5EF4-FFF2-40B4-BE49-F238E27FC236}">
                <a16:creationId xmlns:a16="http://schemas.microsoft.com/office/drawing/2014/main" id="{B33C4FD5-9F72-8430-5C66-7892F923E01F}"/>
              </a:ext>
            </a:extLst>
          </p:cNvPr>
          <p:cNvSpPr txBox="1">
            <a:spLocks noChangeArrowheads="1"/>
          </p:cNvSpPr>
          <p:nvPr/>
        </p:nvSpPr>
        <p:spPr>
          <a:xfrm>
            <a:off x="767158" y="2591168"/>
            <a:ext cx="5252642" cy="8779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or equivalently </a:t>
            </a:r>
            <a:r>
              <a:rPr kumimoji="0" lang="en-US" sz="2200" b="0" i="0" u="none" strike="noStrike" kern="1200" cap="none" spc="0" normalizeH="0" baseline="0" noProof="0" dirty="0">
                <a:ln>
                  <a:noFill/>
                </a:ln>
                <a:solidFill>
                  <a:srgbClr val="000099"/>
                </a:solidFill>
                <a:effectLst/>
                <a:uLnTx/>
                <a:uFillTx/>
                <a:latin typeface="Calibri" panose="020F0502020204030204"/>
                <a:ea typeface="+mn-ea"/>
                <a:cs typeface="+mn-cs"/>
              </a:rPr>
              <a:t>(XOR R both sides):</a:t>
            </a:r>
            <a:endPar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endParaRPr>
          </a:p>
          <a:p>
            <a:pPr marL="695325" marR="0" lvl="1" indent="-231775" algn="l" defTabSz="914400" rtl="0" eaLnBrk="1" fontAlgn="auto" latinLnBrk="0" hangingPunct="1">
              <a:lnSpc>
                <a:spcPct val="75000"/>
              </a:lnSpc>
              <a:spcBef>
                <a:spcPts val="500"/>
              </a:spcBef>
              <a:spcAft>
                <a:spcPts val="0"/>
              </a:spcAft>
              <a:buClr>
                <a:srgbClr val="0000A8"/>
              </a:buClr>
              <a:buSzTx/>
              <a:buFont typeface="Wingdings" charset="0"/>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 nG  XOR  R </a:t>
            </a:r>
          </a:p>
        </p:txBody>
      </p:sp>
      <p:sp>
        <p:nvSpPr>
          <p:cNvPr id="102" name="Rectangle 4">
            <a:extLst>
              <a:ext uri="{FF2B5EF4-FFF2-40B4-BE49-F238E27FC236}">
                <a16:creationId xmlns:a16="http://schemas.microsoft.com/office/drawing/2014/main" id="{500E7346-13B7-C17B-53B2-0D3CA9F62EE8}"/>
              </a:ext>
            </a:extLst>
          </p:cNvPr>
          <p:cNvSpPr txBox="1">
            <a:spLocks noChangeArrowheads="1"/>
          </p:cNvSpPr>
          <p:nvPr/>
        </p:nvSpPr>
        <p:spPr>
          <a:xfrm>
            <a:off x="725595" y="3283846"/>
            <a:ext cx="4984888" cy="125203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 </a:t>
            </a:r>
            <a:r>
              <a:rPr lang="en-US" dirty="0">
                <a:solidFill>
                  <a:srgbClr val="000099"/>
                </a:solidFill>
                <a:latin typeface="Calibri" panose="020F0502020204030204"/>
              </a:rPr>
              <a:t>which</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says: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234950"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if we divide D </a:t>
            </a:r>
            <a:r>
              <a:rPr kumimoji="0" lang="en-US" sz="2800" b="0" i="0"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by G, we want remainder R to satisfy:</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TextBox 102">
            <a:extLst>
              <a:ext uri="{FF2B5EF4-FFF2-40B4-BE49-F238E27FC236}">
                <a16:creationId xmlns:a16="http://schemas.microsoft.com/office/drawing/2014/main" id="{A94B5EE2-B4B8-8B11-B053-AD37F13088AE}"/>
              </a:ext>
            </a:extLst>
          </p:cNvPr>
          <p:cNvSpPr txBox="1"/>
          <p:nvPr/>
        </p:nvSpPr>
        <p:spPr>
          <a:xfrm>
            <a:off x="7679634" y="2146851"/>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04" name="TextBox 103">
            <a:extLst>
              <a:ext uri="{FF2B5EF4-FFF2-40B4-BE49-F238E27FC236}">
                <a16:creationId xmlns:a16="http://schemas.microsoft.com/office/drawing/2014/main" id="{0BEF7D26-9077-8EAD-17DA-46719BC89918}"/>
              </a:ext>
            </a:extLst>
          </p:cNvPr>
          <p:cNvSpPr txBox="1"/>
          <p:nvPr/>
        </p:nvSpPr>
        <p:spPr>
          <a:xfrm>
            <a:off x="8273542" y="30413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1  0  1  0</a:t>
            </a:r>
          </a:p>
        </p:txBody>
      </p:sp>
      <p:sp>
        <p:nvSpPr>
          <p:cNvPr id="105" name="TextBox 104">
            <a:extLst>
              <a:ext uri="{FF2B5EF4-FFF2-40B4-BE49-F238E27FC236}">
                <a16:creationId xmlns:a16="http://schemas.microsoft.com/office/drawing/2014/main" id="{238EEAAD-92AD-A294-545C-0771079AA5EC}"/>
              </a:ext>
            </a:extLst>
          </p:cNvPr>
          <p:cNvSpPr txBox="1"/>
          <p:nvPr/>
        </p:nvSpPr>
        <p:spPr>
          <a:xfrm>
            <a:off x="7992115" y="2451654"/>
            <a:ext cx="12707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1  0  0  0</a:t>
            </a:r>
          </a:p>
        </p:txBody>
      </p:sp>
      <p:sp>
        <p:nvSpPr>
          <p:cNvPr id="106" name="TextBox 105">
            <a:extLst>
              <a:ext uri="{FF2B5EF4-FFF2-40B4-BE49-F238E27FC236}">
                <a16:creationId xmlns:a16="http://schemas.microsoft.com/office/drawing/2014/main" id="{DB0FEF26-1B86-97FD-7859-63EC4B274E2F}"/>
              </a:ext>
            </a:extLst>
          </p:cNvPr>
          <p:cNvSpPr txBox="1"/>
          <p:nvPr/>
        </p:nvSpPr>
        <p:spPr>
          <a:xfrm>
            <a:off x="7992114" y="2756456"/>
            <a:ext cx="13828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07" name="TextBox 106">
            <a:extLst>
              <a:ext uri="{FF2B5EF4-FFF2-40B4-BE49-F238E27FC236}">
                <a16:creationId xmlns:a16="http://schemas.microsoft.com/office/drawing/2014/main" id="{DAA44FE3-F84F-5496-6BC1-4C32805191CE}"/>
              </a:ext>
            </a:extLst>
          </p:cNvPr>
          <p:cNvSpPr txBox="1"/>
          <p:nvPr/>
        </p:nvSpPr>
        <p:spPr>
          <a:xfrm>
            <a:off x="8256103" y="33395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grpSp>
        <p:nvGrpSpPr>
          <p:cNvPr id="108" name="Group 107">
            <a:extLst>
              <a:ext uri="{FF2B5EF4-FFF2-40B4-BE49-F238E27FC236}">
                <a16:creationId xmlns:a16="http://schemas.microsoft.com/office/drawing/2014/main" id="{0064B98F-8E17-B952-0A16-B28F93F71BE4}"/>
              </a:ext>
            </a:extLst>
          </p:cNvPr>
          <p:cNvGrpSpPr/>
          <p:nvPr/>
        </p:nvGrpSpPr>
        <p:grpSpPr>
          <a:xfrm>
            <a:off x="8579927" y="3664228"/>
            <a:ext cx="1820077" cy="2259494"/>
            <a:chOff x="8579927" y="3664228"/>
            <a:chExt cx="1820077" cy="2259494"/>
          </a:xfrm>
        </p:grpSpPr>
        <p:sp>
          <p:nvSpPr>
            <p:cNvPr id="109" name="TextBox 108">
              <a:extLst>
                <a:ext uri="{FF2B5EF4-FFF2-40B4-BE49-F238E27FC236}">
                  <a16:creationId xmlns:a16="http://schemas.microsoft.com/office/drawing/2014/main" id="{BCAB676C-8511-CACE-8264-3F3D6D895342}"/>
                </a:ext>
              </a:extLst>
            </p:cNvPr>
            <p:cNvSpPr txBox="1"/>
            <p:nvPr/>
          </p:nvSpPr>
          <p:spPr>
            <a:xfrm>
              <a:off x="8832573" y="45587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0  0  0 0</a:t>
              </a:r>
            </a:p>
          </p:txBody>
        </p:sp>
        <p:sp>
          <p:nvSpPr>
            <p:cNvPr id="110" name="TextBox 109">
              <a:extLst>
                <a:ext uri="{FF2B5EF4-FFF2-40B4-BE49-F238E27FC236}">
                  <a16:creationId xmlns:a16="http://schemas.microsoft.com/office/drawing/2014/main" id="{8552BCF3-3CC7-5F62-BE4A-B907598B42D6}"/>
                </a:ext>
              </a:extLst>
            </p:cNvPr>
            <p:cNvSpPr txBox="1"/>
            <p:nvPr/>
          </p:nvSpPr>
          <p:spPr>
            <a:xfrm>
              <a:off x="9110869" y="5155096"/>
              <a:ext cx="128913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1  1  0  1</a:t>
              </a:r>
            </a:p>
          </p:txBody>
        </p:sp>
        <p:sp>
          <p:nvSpPr>
            <p:cNvPr id="111" name="TextBox 110">
              <a:extLst>
                <a:ext uri="{FF2B5EF4-FFF2-40B4-BE49-F238E27FC236}">
                  <a16:creationId xmlns:a16="http://schemas.microsoft.com/office/drawing/2014/main" id="{D2E1686B-61E1-F299-FB76-98E5CB07C066}"/>
                </a:ext>
              </a:extLst>
            </p:cNvPr>
            <p:cNvSpPr txBox="1"/>
            <p:nvPr/>
          </p:nvSpPr>
          <p:spPr>
            <a:xfrm>
              <a:off x="8600600" y="3962406"/>
              <a:ext cx="12202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12" name="TextBox 111">
              <a:extLst>
                <a:ext uri="{FF2B5EF4-FFF2-40B4-BE49-F238E27FC236}">
                  <a16:creationId xmlns:a16="http://schemas.microsoft.com/office/drawing/2014/main" id="{0FBAD641-D597-9EDA-23E7-45D990ABA4A2}"/>
                </a:ext>
              </a:extLst>
            </p:cNvPr>
            <p:cNvSpPr txBox="1"/>
            <p:nvPr/>
          </p:nvSpPr>
          <p:spPr>
            <a:xfrm>
              <a:off x="8579927" y="3664228"/>
              <a:ext cx="14188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1  1  1  0</a:t>
              </a:r>
            </a:p>
          </p:txBody>
        </p:sp>
        <p:sp>
          <p:nvSpPr>
            <p:cNvPr id="113" name="TextBox 112">
              <a:extLst>
                <a:ext uri="{FF2B5EF4-FFF2-40B4-BE49-F238E27FC236}">
                  <a16:creationId xmlns:a16="http://schemas.microsoft.com/office/drawing/2014/main" id="{E81421C1-F9FB-7EA9-495D-1AD4AC8D845F}"/>
                </a:ext>
              </a:extLst>
            </p:cNvPr>
            <p:cNvSpPr txBox="1"/>
            <p:nvPr/>
          </p:nvSpPr>
          <p:spPr>
            <a:xfrm>
              <a:off x="8899839" y="4253947"/>
              <a:ext cx="12826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0  1  1 0</a:t>
              </a:r>
            </a:p>
          </p:txBody>
        </p:sp>
        <p:sp>
          <p:nvSpPr>
            <p:cNvPr id="114" name="TextBox 113">
              <a:extLst>
                <a:ext uri="{FF2B5EF4-FFF2-40B4-BE49-F238E27FC236}">
                  <a16:creationId xmlns:a16="http://schemas.microsoft.com/office/drawing/2014/main" id="{52792FAD-7A19-8395-239A-D389B1F6FB4B}"/>
                </a:ext>
              </a:extLst>
            </p:cNvPr>
            <p:cNvSpPr txBox="1"/>
            <p:nvPr/>
          </p:nvSpPr>
          <p:spPr>
            <a:xfrm>
              <a:off x="9110871" y="4856920"/>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1  1 0  0</a:t>
              </a:r>
            </a:p>
          </p:txBody>
        </p:sp>
        <p:sp>
          <p:nvSpPr>
            <p:cNvPr id="115" name="TextBox 114">
              <a:extLst>
                <a:ext uri="{FF2B5EF4-FFF2-40B4-BE49-F238E27FC236}">
                  <a16:creationId xmlns:a16="http://schemas.microsoft.com/office/drawing/2014/main" id="{47E1C775-38A2-C4E6-0EA3-7D26FFC8E3E4}"/>
                </a:ext>
              </a:extLst>
            </p:cNvPr>
            <p:cNvSpPr txBox="1"/>
            <p:nvPr/>
          </p:nvSpPr>
          <p:spPr>
            <a:xfrm>
              <a:off x="9395794" y="5462057"/>
              <a:ext cx="9957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0  0  1</a:t>
              </a:r>
            </a:p>
          </p:txBody>
        </p:sp>
      </p:grpSp>
      <p:sp>
        <p:nvSpPr>
          <p:cNvPr id="116" name="TextBox 115">
            <a:extLst>
              <a:ext uri="{FF2B5EF4-FFF2-40B4-BE49-F238E27FC236}">
                <a16:creationId xmlns:a16="http://schemas.microsoft.com/office/drawing/2014/main" id="{C1CC6495-C2F3-8916-4EE5-D85F21A30F75}"/>
              </a:ext>
            </a:extLst>
          </p:cNvPr>
          <p:cNvSpPr txBox="1"/>
          <p:nvPr/>
        </p:nvSpPr>
        <p:spPr>
          <a:xfrm>
            <a:off x="9262887" y="1441645"/>
            <a:ext cx="1064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1  0  1</a:t>
            </a:r>
          </a:p>
        </p:txBody>
      </p:sp>
      <p:sp>
        <p:nvSpPr>
          <p:cNvPr id="118" name="TextBox 117">
            <a:extLst>
              <a:ext uri="{FF2B5EF4-FFF2-40B4-BE49-F238E27FC236}">
                <a16:creationId xmlns:a16="http://schemas.microsoft.com/office/drawing/2014/main" id="{05C68592-5C12-4802-530F-C0E617D7E8E2}"/>
              </a:ext>
            </a:extLst>
          </p:cNvPr>
          <p:cNvSpPr txBox="1"/>
          <p:nvPr/>
        </p:nvSpPr>
        <p:spPr>
          <a:xfrm>
            <a:off x="9784812" y="5963477"/>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119" name="Right Brace 118">
            <a:extLst>
              <a:ext uri="{FF2B5EF4-FFF2-40B4-BE49-F238E27FC236}">
                <a16:creationId xmlns:a16="http://schemas.microsoft.com/office/drawing/2014/main" id="{85D4BA86-0733-5662-52D2-A1EAFA3E6C90}"/>
              </a:ext>
            </a:extLst>
          </p:cNvPr>
          <p:cNvSpPr/>
          <p:nvPr/>
        </p:nvSpPr>
        <p:spPr>
          <a:xfrm rot="5400000">
            <a:off x="9833613" y="5609878"/>
            <a:ext cx="185531" cy="680698"/>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0" name="Group 119">
            <a:extLst>
              <a:ext uri="{FF2B5EF4-FFF2-40B4-BE49-F238E27FC236}">
                <a16:creationId xmlns:a16="http://schemas.microsoft.com/office/drawing/2014/main" id="{7216CF80-2792-C8EF-14B3-0AC1FFD3B589}"/>
              </a:ext>
            </a:extLst>
          </p:cNvPr>
          <p:cNvGrpSpPr/>
          <p:nvPr/>
        </p:nvGrpSpPr>
        <p:grpSpPr>
          <a:xfrm>
            <a:off x="6367670" y="1219201"/>
            <a:ext cx="1220206" cy="1064637"/>
            <a:chOff x="6367670" y="1219201"/>
            <a:chExt cx="1220206" cy="1064637"/>
          </a:xfrm>
        </p:grpSpPr>
        <p:sp>
          <p:nvSpPr>
            <p:cNvPr id="121" name="TextBox 120">
              <a:extLst>
                <a:ext uri="{FF2B5EF4-FFF2-40B4-BE49-F238E27FC236}">
                  <a16:creationId xmlns:a16="http://schemas.microsoft.com/office/drawing/2014/main" id="{9AD1E5A5-858A-4124-2AAC-A7BFE82A0E80}"/>
                </a:ext>
              </a:extLst>
            </p:cNvPr>
            <p:cNvSpPr txBox="1"/>
            <p:nvPr/>
          </p:nvSpPr>
          <p:spPr>
            <a:xfrm>
              <a:off x="6367670" y="18221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22" name="TextBox 121">
              <a:extLst>
                <a:ext uri="{FF2B5EF4-FFF2-40B4-BE49-F238E27FC236}">
                  <a16:creationId xmlns:a16="http://schemas.microsoft.com/office/drawing/2014/main" id="{3B1EF965-6A65-573F-36C8-AA56F3DADBBF}"/>
                </a:ext>
              </a:extLst>
            </p:cNvPr>
            <p:cNvSpPr txBox="1"/>
            <p:nvPr/>
          </p:nvSpPr>
          <p:spPr>
            <a:xfrm>
              <a:off x="6745358" y="1219201"/>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123" name="Right Brace 122">
              <a:extLst>
                <a:ext uri="{FF2B5EF4-FFF2-40B4-BE49-F238E27FC236}">
                  <a16:creationId xmlns:a16="http://schemas.microsoft.com/office/drawing/2014/main" id="{BD2AB037-900F-D291-F4E8-8C73EE001ED5}"/>
                </a:ext>
              </a:extLst>
            </p:cNvPr>
            <p:cNvSpPr/>
            <p:nvPr/>
          </p:nvSpPr>
          <p:spPr>
            <a:xfrm rot="16200000">
              <a:off x="6831499" y="1265579"/>
              <a:ext cx="231910" cy="100054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5" name="Group 124">
            <a:extLst>
              <a:ext uri="{FF2B5EF4-FFF2-40B4-BE49-F238E27FC236}">
                <a16:creationId xmlns:a16="http://schemas.microsoft.com/office/drawing/2014/main" id="{74C896D6-0699-3BE8-4E15-27CE1E930A74}"/>
              </a:ext>
            </a:extLst>
          </p:cNvPr>
          <p:cNvGrpSpPr/>
          <p:nvPr/>
        </p:nvGrpSpPr>
        <p:grpSpPr>
          <a:xfrm>
            <a:off x="7550151" y="1873802"/>
            <a:ext cx="2658302" cy="323298"/>
            <a:chOff x="7550151" y="1873802"/>
            <a:chExt cx="2658302" cy="323298"/>
          </a:xfrm>
        </p:grpSpPr>
        <p:grpSp>
          <p:nvGrpSpPr>
            <p:cNvPr id="126" name="Group 125">
              <a:extLst>
                <a:ext uri="{FF2B5EF4-FFF2-40B4-BE49-F238E27FC236}">
                  <a16:creationId xmlns:a16="http://schemas.microsoft.com/office/drawing/2014/main" id="{77659361-2293-8AA0-69CB-1165911070EF}"/>
                </a:ext>
              </a:extLst>
            </p:cNvPr>
            <p:cNvGrpSpPr/>
            <p:nvPr/>
          </p:nvGrpSpPr>
          <p:grpSpPr>
            <a:xfrm>
              <a:off x="7550151" y="1873802"/>
              <a:ext cx="2658302" cy="323298"/>
              <a:chOff x="7572376" y="1842052"/>
              <a:chExt cx="2658302" cy="323298"/>
            </a:xfrm>
          </p:grpSpPr>
          <p:cxnSp>
            <p:nvCxnSpPr>
              <p:cNvPr id="128" name="Straight Connector 127">
                <a:extLst>
                  <a:ext uri="{FF2B5EF4-FFF2-40B4-BE49-F238E27FC236}">
                    <a16:creationId xmlns:a16="http://schemas.microsoft.com/office/drawing/2014/main" id="{46966917-D5AB-483F-3989-612B2BC48512}"/>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Pie 128">
                <a:extLst>
                  <a:ext uri="{FF2B5EF4-FFF2-40B4-BE49-F238E27FC236}">
                    <a16:creationId xmlns:a16="http://schemas.microsoft.com/office/drawing/2014/main" id="{6CDDCD4F-347C-4240-28F4-F4717826D055}"/>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7" name="Oval 126">
              <a:extLst>
                <a:ext uri="{FF2B5EF4-FFF2-40B4-BE49-F238E27FC236}">
                  <a16:creationId xmlns:a16="http://schemas.microsoft.com/office/drawing/2014/main" id="{C3545C42-CF92-7BCD-3FBE-157F9550B1E6}"/>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0" name="TextBox 129">
            <a:extLst>
              <a:ext uri="{FF2B5EF4-FFF2-40B4-BE49-F238E27FC236}">
                <a16:creationId xmlns:a16="http://schemas.microsoft.com/office/drawing/2014/main" id="{00E3A220-453B-E54C-C211-490FEC359A13}"/>
              </a:ext>
            </a:extLst>
          </p:cNvPr>
          <p:cNvSpPr txBox="1"/>
          <p:nvPr/>
        </p:nvSpPr>
        <p:spPr>
          <a:xfrm>
            <a:off x="9406127" y="1822173"/>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31" name="TextBox 130">
            <a:extLst>
              <a:ext uri="{FF2B5EF4-FFF2-40B4-BE49-F238E27FC236}">
                <a16:creationId xmlns:a16="http://schemas.microsoft.com/office/drawing/2014/main" id="{74E1A120-C4EA-6D41-9ACF-0D957388588B}"/>
              </a:ext>
            </a:extLst>
          </p:cNvPr>
          <p:cNvSpPr txBox="1"/>
          <p:nvPr/>
        </p:nvSpPr>
        <p:spPr>
          <a:xfrm>
            <a:off x="767300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1  0  0  1  0  0</a:t>
            </a:r>
          </a:p>
        </p:txBody>
      </p:sp>
      <p:sp>
        <p:nvSpPr>
          <p:cNvPr id="132" name="Rounded Rectangle 131">
            <a:extLst>
              <a:ext uri="{FF2B5EF4-FFF2-40B4-BE49-F238E27FC236}">
                <a16:creationId xmlns:a16="http://schemas.microsoft.com/office/drawing/2014/main" id="{A7E5B72F-D8DC-5D26-2832-913B2976636A}"/>
              </a:ext>
            </a:extLst>
          </p:cNvPr>
          <p:cNvSpPr/>
          <p:nvPr/>
        </p:nvSpPr>
        <p:spPr>
          <a:xfrm>
            <a:off x="7712766" y="1881809"/>
            <a:ext cx="2597426" cy="33130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436B6A6D-00DF-D889-11B8-7A55579145C4}"/>
              </a:ext>
            </a:extLst>
          </p:cNvPr>
          <p:cNvSpPr txBox="1"/>
          <p:nvPr/>
        </p:nvSpPr>
        <p:spPr>
          <a:xfrm>
            <a:off x="8523844"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37" name="TextBox 136">
            <a:extLst>
              <a:ext uri="{FF2B5EF4-FFF2-40B4-BE49-F238E27FC236}">
                <a16:creationId xmlns:a16="http://schemas.microsoft.com/office/drawing/2014/main" id="{CDCCB4CB-7780-684D-6804-E05BB92DD910}"/>
              </a:ext>
            </a:extLst>
          </p:cNvPr>
          <p:cNvSpPr txBox="1"/>
          <p:nvPr/>
        </p:nvSpPr>
        <p:spPr>
          <a:xfrm>
            <a:off x="8810715"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38" name="TextBox 137">
            <a:extLst>
              <a:ext uri="{FF2B5EF4-FFF2-40B4-BE49-F238E27FC236}">
                <a16:creationId xmlns:a16="http://schemas.microsoft.com/office/drawing/2014/main" id="{09780E50-664C-8910-2755-30428EA0ADC4}"/>
              </a:ext>
            </a:extLst>
          </p:cNvPr>
          <p:cNvSpPr txBox="1"/>
          <p:nvPr/>
        </p:nvSpPr>
        <p:spPr>
          <a:xfrm>
            <a:off x="9097586"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3" name="TextBox 2">
            <a:extLst>
              <a:ext uri="{FF2B5EF4-FFF2-40B4-BE49-F238E27FC236}">
                <a16:creationId xmlns:a16="http://schemas.microsoft.com/office/drawing/2014/main" id="{11303785-CB67-4C66-F46E-B0FC89E47F8F}"/>
              </a:ext>
            </a:extLst>
          </p:cNvPr>
          <p:cNvSpPr txBox="1"/>
          <p:nvPr/>
        </p:nvSpPr>
        <p:spPr>
          <a:xfrm>
            <a:off x="4648200" y="4653638"/>
            <a:ext cx="1905715" cy="722955"/>
          </a:xfrm>
          <a:prstGeom prst="rect">
            <a:avLst/>
          </a:prstGeom>
          <a:noFill/>
        </p:spPr>
        <p:txBody>
          <a:bodyPr wrap="none" rtlCol="0">
            <a:spAutoFit/>
          </a:bodyPr>
          <a:lstStyle/>
          <a:p>
            <a:pPr>
              <a:lnSpc>
                <a:spcPct val="85000"/>
              </a:lnSpc>
            </a:pPr>
            <a:r>
              <a:rPr lang="en-US" sz="2400" i="1" dirty="0">
                <a:solidFill>
                  <a:srgbClr val="C00000"/>
                </a:solidFill>
              </a:rPr>
              <a:t>algorithm for </a:t>
            </a:r>
          </a:p>
          <a:p>
            <a:pPr>
              <a:lnSpc>
                <a:spcPct val="85000"/>
              </a:lnSpc>
            </a:pPr>
            <a:r>
              <a:rPr lang="en-US" sz="2400" i="1" dirty="0">
                <a:solidFill>
                  <a:srgbClr val="C00000"/>
                </a:solidFill>
              </a:rPr>
              <a:t>computing R</a:t>
            </a:r>
          </a:p>
        </p:txBody>
      </p:sp>
      <p:sp>
        <p:nvSpPr>
          <p:cNvPr id="4" name="Oval 3">
            <a:extLst>
              <a:ext uri="{FF2B5EF4-FFF2-40B4-BE49-F238E27FC236}">
                <a16:creationId xmlns:a16="http://schemas.microsoft.com/office/drawing/2014/main" id="{1C6CD674-CAB8-8546-EDA4-C59DB7C003B0}"/>
              </a:ext>
            </a:extLst>
          </p:cNvPr>
          <p:cNvSpPr/>
          <p:nvPr/>
        </p:nvSpPr>
        <p:spPr>
          <a:xfrm>
            <a:off x="1543050" y="4405988"/>
            <a:ext cx="3162300" cy="11239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8C3339CF-B8C8-534E-5CCB-347682D4614B}"/>
              </a:ext>
            </a:extLst>
          </p:cNvPr>
          <p:cNvSpPr>
            <a:spLocks noGrp="1"/>
          </p:cNvSpPr>
          <p:nvPr>
            <p:ph type="sldNum" sz="quarter" idx="4"/>
          </p:nvPr>
        </p:nvSpPr>
        <p:spPr/>
        <p:txBody>
          <a:bodyPr/>
          <a:lstStyle/>
          <a:p>
            <a:r>
              <a:rPr lang="en-US" dirty="0"/>
              <a:t>Link Layer </a:t>
            </a:r>
            <a:fld id="{C4204591-24BD-A542-B9D5-F8D8A88D2FEE}" type="slidenum">
              <a:rPr lang="en-US" smtClean="0"/>
              <a:pPr/>
              <a:t>26</a:t>
            </a:fld>
            <a:endParaRPr lang="en-US" dirty="0"/>
          </a:p>
        </p:txBody>
      </p:sp>
      <p:sp>
        <p:nvSpPr>
          <p:cNvPr id="2" name="Rectangle 4">
            <a:extLst>
              <a:ext uri="{FF2B5EF4-FFF2-40B4-BE49-F238E27FC236}">
                <a16:creationId xmlns:a16="http://schemas.microsoft.com/office/drawing/2014/main" id="{3A6CF532-B758-9BE4-AFEF-67A2BC562E3A}"/>
              </a:ext>
            </a:extLst>
          </p:cNvPr>
          <p:cNvSpPr txBox="1">
            <a:spLocks noChangeArrowheads="1"/>
          </p:cNvSpPr>
          <p:nvPr/>
        </p:nvSpPr>
        <p:spPr>
          <a:xfrm>
            <a:off x="843358" y="5557834"/>
            <a:ext cx="5252642" cy="8779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effectLst/>
                <a:uLnTx/>
                <a:uFillTx/>
                <a:latin typeface="Calibri" panose="020F0502020204030204"/>
              </a:rPr>
              <a:t>Example: D=100100, G=1101, r=3</a:t>
            </a:r>
            <a:endParaRPr kumimoji="0" lang="en-US" sz="3200" b="0" i="1" u="none" strike="noStrike" kern="1200" cap="none" spc="0" normalizeH="0" baseline="0" noProof="0" dirty="0">
              <a:ln>
                <a:noFill/>
              </a:ln>
              <a:effectLst/>
              <a:uLnTx/>
              <a:uFillTx/>
              <a:latin typeface="Calibri" panose="020F0502020204030204"/>
            </a:endParaRPr>
          </a:p>
          <a:p>
            <a:pPr lvl="1">
              <a:lnSpc>
                <a:spcPct val="75000"/>
              </a:lnSpc>
              <a:buNone/>
              <a:defRPr/>
            </a:pPr>
            <a:r>
              <a:rPr kumimoji="0" lang="en-US" sz="2800" b="0" i="1" u="none" strike="noStrike" kern="1200" cap="none" spc="0" normalizeH="0" baseline="0" noProof="0" dirty="0">
                <a:ln>
                  <a:noFill/>
                </a:ln>
                <a:effectLst/>
                <a:uLnTx/>
                <a:uFillTx/>
                <a:latin typeface="Calibri" panose="020F0502020204030204"/>
              </a:rPr>
              <a:t>D </a:t>
            </a:r>
            <a:r>
              <a:rPr kumimoji="0" lang="en-US" sz="2800" b="0" i="1" u="none" strike="noStrike" kern="1200" cap="none" spc="0" normalizeH="0" baseline="26000" noProof="0" dirty="0">
                <a:ln>
                  <a:noFill/>
                </a:ln>
                <a:effectLst/>
                <a:uLnTx/>
                <a:uFillTx/>
                <a:latin typeface="Calibri" panose="020F0502020204030204"/>
              </a:rPr>
              <a:t>. </a:t>
            </a:r>
            <a:r>
              <a:rPr kumimoji="0" lang="en-US" sz="2800" b="0" i="1" u="none" strike="noStrike" kern="1200" cap="none" spc="0" normalizeH="0" baseline="0" noProof="0" dirty="0">
                <a:ln>
                  <a:noFill/>
                </a:ln>
                <a:effectLst/>
                <a:uLnTx/>
                <a:uFillTx/>
                <a:latin typeface="Calibri" panose="020F0502020204030204"/>
              </a:rPr>
              <a:t>2</a:t>
            </a:r>
            <a:r>
              <a:rPr kumimoji="0" lang="en-US" sz="2800" b="0" i="1" u="none" strike="noStrike" kern="1200" cap="none" spc="0" normalizeH="0" baseline="30000" noProof="0" dirty="0">
                <a:ln>
                  <a:noFill/>
                </a:ln>
                <a:effectLst/>
                <a:uLnTx/>
                <a:uFillTx/>
                <a:latin typeface="Calibri" panose="020F0502020204030204"/>
              </a:rPr>
              <a:t>r</a:t>
            </a:r>
            <a:r>
              <a:rPr kumimoji="0" lang="en-US" sz="2800" b="0" i="1" u="none" strike="noStrike" kern="1200" cap="none" spc="0" normalizeH="0" baseline="0" noProof="0" dirty="0">
                <a:ln>
                  <a:noFill/>
                </a:ln>
                <a:effectLst/>
                <a:uLnTx/>
                <a:uFillTx/>
                <a:latin typeface="Calibri" panose="020F0502020204030204"/>
              </a:rPr>
              <a:t> = 100100000, </a:t>
            </a:r>
            <a:r>
              <a:rPr lang="en-US" sz="2800" i="1" dirty="0"/>
              <a:t>R=001 </a:t>
            </a:r>
            <a:endParaRPr kumimoji="0" lang="en-US" sz="2800" b="0" i="1" u="none" strike="noStrike" kern="1200" cap="none" spc="0" normalizeH="0" baseline="0" noProof="0" dirty="0">
              <a:ln>
                <a:noFill/>
              </a:ln>
              <a:effectLst/>
              <a:uLnTx/>
              <a:uFillTx/>
              <a:latin typeface="Calibri" panose="020F0502020204030204"/>
            </a:endParaRPr>
          </a:p>
        </p:txBody>
      </p:sp>
      <p:cxnSp>
        <p:nvCxnSpPr>
          <p:cNvPr id="6" name="Straight Connector 5">
            <a:extLst>
              <a:ext uri="{FF2B5EF4-FFF2-40B4-BE49-F238E27FC236}">
                <a16:creationId xmlns:a16="http://schemas.microsoft.com/office/drawing/2014/main" id="{D2F81976-7EBD-1BC9-C954-63E39EC8FC80}"/>
              </a:ext>
            </a:extLst>
          </p:cNvPr>
          <p:cNvCxnSpPr>
            <a:cxnSpLocks/>
          </p:cNvCxnSpPr>
          <p:nvPr/>
        </p:nvCxnSpPr>
        <p:spPr>
          <a:xfrm>
            <a:off x="9289013" y="2213113"/>
            <a:ext cx="0" cy="85452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08D52EB1-DBCA-001E-64C6-360FFE450A5A}"/>
              </a:ext>
            </a:extLst>
          </p:cNvPr>
          <p:cNvCxnSpPr>
            <a:cxnSpLocks/>
          </p:cNvCxnSpPr>
          <p:nvPr/>
        </p:nvCxnSpPr>
        <p:spPr>
          <a:xfrm>
            <a:off x="9581505" y="2226175"/>
            <a:ext cx="0" cy="1438053"/>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DD5D50ED-4BC9-0780-390B-883230346D6B}"/>
              </a:ext>
            </a:extLst>
          </p:cNvPr>
          <p:cNvCxnSpPr>
            <a:cxnSpLocks/>
          </p:cNvCxnSpPr>
          <p:nvPr/>
        </p:nvCxnSpPr>
        <p:spPr>
          <a:xfrm>
            <a:off x="9868134" y="2199861"/>
            <a:ext cx="0" cy="2054086"/>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0389E42C-4F01-759D-1B11-99E5DE4A1486}"/>
              </a:ext>
            </a:extLst>
          </p:cNvPr>
          <p:cNvCxnSpPr>
            <a:cxnSpLocks/>
          </p:cNvCxnSpPr>
          <p:nvPr/>
        </p:nvCxnSpPr>
        <p:spPr>
          <a:xfrm>
            <a:off x="10138749" y="2213113"/>
            <a:ext cx="0" cy="277707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7CCB387D-E7E0-C8FC-2B29-C70BC5DC2918}"/>
              </a:ext>
            </a:extLst>
          </p:cNvPr>
          <p:cNvCxnSpPr>
            <a:cxnSpLocks/>
          </p:cNvCxnSpPr>
          <p:nvPr/>
        </p:nvCxnSpPr>
        <p:spPr>
          <a:xfrm>
            <a:off x="7811430" y="2550053"/>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0C6BD9-49C2-5DBD-D526-D661177E9C73}"/>
              </a:ext>
            </a:extLst>
          </p:cNvPr>
          <p:cNvCxnSpPr>
            <a:cxnSpLocks/>
          </p:cNvCxnSpPr>
          <p:nvPr/>
        </p:nvCxnSpPr>
        <p:spPr>
          <a:xfrm>
            <a:off x="8398385" y="3754912"/>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325DB3F-F4BD-93F7-66B3-EE19981BBFDC}"/>
              </a:ext>
            </a:extLst>
          </p:cNvPr>
          <p:cNvCxnSpPr>
            <a:cxnSpLocks/>
          </p:cNvCxnSpPr>
          <p:nvPr/>
        </p:nvCxnSpPr>
        <p:spPr>
          <a:xfrm>
            <a:off x="8948512" y="494388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5829DF-C5C0-8D0D-23D0-B4BFF3EC2E39}"/>
              </a:ext>
            </a:extLst>
          </p:cNvPr>
          <p:cNvCxnSpPr>
            <a:cxnSpLocks/>
          </p:cNvCxnSpPr>
          <p:nvPr/>
        </p:nvCxnSpPr>
        <p:spPr>
          <a:xfrm>
            <a:off x="9236506" y="554881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11AF2A7-7424-99F7-29C1-809F17FA6CAE}"/>
              </a:ext>
            </a:extLst>
          </p:cNvPr>
          <p:cNvCxnSpPr>
            <a:cxnSpLocks/>
          </p:cNvCxnSpPr>
          <p:nvPr/>
        </p:nvCxnSpPr>
        <p:spPr>
          <a:xfrm>
            <a:off x="9000928" y="2226175"/>
            <a:ext cx="0" cy="38234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81CE87C0-7206-331C-19F4-1F4A7D1CBE91}"/>
              </a:ext>
            </a:extLst>
          </p:cNvPr>
          <p:cNvCxnSpPr>
            <a:cxnSpLocks/>
          </p:cNvCxnSpPr>
          <p:nvPr/>
        </p:nvCxnSpPr>
        <p:spPr>
          <a:xfrm>
            <a:off x="8142800" y="315732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787D42-CA82-0E25-1E73-09602A4C3B21}"/>
              </a:ext>
            </a:extLst>
          </p:cNvPr>
          <p:cNvCxnSpPr>
            <a:cxnSpLocks/>
          </p:cNvCxnSpPr>
          <p:nvPr/>
        </p:nvCxnSpPr>
        <p:spPr>
          <a:xfrm>
            <a:off x="8718159" y="435524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6779B7F-2C92-AF1C-DA11-B545F41D3AE1}"/>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03744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9FC7F-87DC-BB8B-181B-B1CE095A66FF}"/>
            </a:ext>
          </a:extLst>
        </p:cNvPr>
        <p:cNvGrpSpPr/>
        <p:nvPr/>
      </p:nvGrpSpPr>
      <p:grpSpPr>
        <a:xfrm>
          <a:off x="0" y="0"/>
          <a:ext cx="0" cy="0"/>
          <a:chOff x="0" y="0"/>
          <a:chExt cx="0" cy="0"/>
        </a:xfrm>
      </p:grpSpPr>
      <p:sp>
        <p:nvSpPr>
          <p:cNvPr id="32" name="Title 1">
            <a:extLst>
              <a:ext uri="{FF2B5EF4-FFF2-40B4-BE49-F238E27FC236}">
                <a16:creationId xmlns:a16="http://schemas.microsoft.com/office/drawing/2014/main" id="{D256EBE4-7D02-15AA-5798-987A30D43087}"/>
              </a:ext>
            </a:extLst>
          </p:cNvPr>
          <p:cNvSpPr>
            <a:spLocks noGrp="1"/>
          </p:cNvSpPr>
          <p:nvPr>
            <p:ph type="title"/>
          </p:nvPr>
        </p:nvSpPr>
        <p:spPr>
          <a:xfrm>
            <a:off x="800100" y="349426"/>
            <a:ext cx="10515600" cy="894622"/>
          </a:xfrm>
        </p:spPr>
        <p:txBody>
          <a:bodyPr>
            <a:normAutofit fontScale="90000"/>
          </a:bodyPr>
          <a:lstStyle/>
          <a:p>
            <a:r>
              <a:rPr lang="en-US" altLang="en-US" dirty="0">
                <a:cs typeface="Calibri" panose="020F0502020204030204" pitchFamily="34" charset="0"/>
              </a:rPr>
              <a:t>Cyclic Redundancy Check (CRC): Example 2 </a:t>
            </a:r>
            <a:r>
              <a:rPr lang="en-US" altLang="en-US" dirty="0" err="1">
                <a:cs typeface="Calibri" panose="020F0502020204030204" pitchFamily="34" charset="0"/>
              </a:rPr>
              <a:t>Cont</a:t>
            </a:r>
            <a:endParaRPr lang="en-US" sz="4400" dirty="0"/>
          </a:p>
        </p:txBody>
      </p:sp>
      <p:sp>
        <p:nvSpPr>
          <p:cNvPr id="36" name="TextBox 1">
            <a:extLst>
              <a:ext uri="{FF2B5EF4-FFF2-40B4-BE49-F238E27FC236}">
                <a16:creationId xmlns:a16="http://schemas.microsoft.com/office/drawing/2014/main" id="{DEFE52A5-D08F-D153-4363-B1EC883FD670}"/>
              </a:ext>
            </a:extLst>
          </p:cNvPr>
          <p:cNvSpPr txBox="1">
            <a:spLocks noChangeArrowheads="1"/>
          </p:cNvSpPr>
          <p:nvPr/>
        </p:nvSpPr>
        <p:spPr bwMode="auto">
          <a:xfrm>
            <a:off x="498852" y="6357788"/>
            <a:ext cx="953304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ＭＳ Ｐゴシック" charset="0"/>
              </a:rPr>
              <a:t>* Check out the online interactive exercises for more examples: h</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rPr>
              <a:t>ttp://gaia.cs.umass.edu/kurose_ross/interactive/</a:t>
            </a:r>
          </a:p>
        </p:txBody>
      </p:sp>
      <p:sp>
        <p:nvSpPr>
          <p:cNvPr id="103" name="TextBox 102">
            <a:extLst>
              <a:ext uri="{FF2B5EF4-FFF2-40B4-BE49-F238E27FC236}">
                <a16:creationId xmlns:a16="http://schemas.microsoft.com/office/drawing/2014/main" id="{2F73852D-4542-36D3-B4D5-48925DEB1AC2}"/>
              </a:ext>
            </a:extLst>
          </p:cNvPr>
          <p:cNvSpPr txBox="1"/>
          <p:nvPr/>
        </p:nvSpPr>
        <p:spPr>
          <a:xfrm>
            <a:off x="7679634" y="2146851"/>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04" name="TextBox 103">
            <a:extLst>
              <a:ext uri="{FF2B5EF4-FFF2-40B4-BE49-F238E27FC236}">
                <a16:creationId xmlns:a16="http://schemas.microsoft.com/office/drawing/2014/main" id="{3792E068-9770-F50D-6FC6-332FF3B0792E}"/>
              </a:ext>
            </a:extLst>
          </p:cNvPr>
          <p:cNvSpPr txBox="1"/>
          <p:nvPr/>
        </p:nvSpPr>
        <p:spPr>
          <a:xfrm>
            <a:off x="8273542" y="30413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1  0  1  0</a:t>
            </a:r>
          </a:p>
        </p:txBody>
      </p:sp>
      <p:sp>
        <p:nvSpPr>
          <p:cNvPr id="105" name="TextBox 104">
            <a:extLst>
              <a:ext uri="{FF2B5EF4-FFF2-40B4-BE49-F238E27FC236}">
                <a16:creationId xmlns:a16="http://schemas.microsoft.com/office/drawing/2014/main" id="{A8CF200B-402F-B334-9BEB-A30E4EC770CD}"/>
              </a:ext>
            </a:extLst>
          </p:cNvPr>
          <p:cNvSpPr txBox="1"/>
          <p:nvPr/>
        </p:nvSpPr>
        <p:spPr>
          <a:xfrm>
            <a:off x="7992115" y="2451654"/>
            <a:ext cx="12707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1  0  0  0</a:t>
            </a:r>
          </a:p>
        </p:txBody>
      </p:sp>
      <p:sp>
        <p:nvSpPr>
          <p:cNvPr id="106" name="TextBox 105">
            <a:extLst>
              <a:ext uri="{FF2B5EF4-FFF2-40B4-BE49-F238E27FC236}">
                <a16:creationId xmlns:a16="http://schemas.microsoft.com/office/drawing/2014/main" id="{CAEACB36-864E-CC54-9D0D-9386E63E0D87}"/>
              </a:ext>
            </a:extLst>
          </p:cNvPr>
          <p:cNvSpPr txBox="1"/>
          <p:nvPr/>
        </p:nvSpPr>
        <p:spPr>
          <a:xfrm>
            <a:off x="7992114" y="2756456"/>
            <a:ext cx="13828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07" name="TextBox 106">
            <a:extLst>
              <a:ext uri="{FF2B5EF4-FFF2-40B4-BE49-F238E27FC236}">
                <a16:creationId xmlns:a16="http://schemas.microsoft.com/office/drawing/2014/main" id="{B7BAE6C5-2539-9E6D-ABE3-492C8C550545}"/>
              </a:ext>
            </a:extLst>
          </p:cNvPr>
          <p:cNvSpPr txBox="1"/>
          <p:nvPr/>
        </p:nvSpPr>
        <p:spPr>
          <a:xfrm>
            <a:off x="8256103" y="33395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grpSp>
        <p:nvGrpSpPr>
          <p:cNvPr id="108" name="Group 107">
            <a:extLst>
              <a:ext uri="{FF2B5EF4-FFF2-40B4-BE49-F238E27FC236}">
                <a16:creationId xmlns:a16="http://schemas.microsoft.com/office/drawing/2014/main" id="{9CBA8EBC-4764-2300-4F92-298062D5BFD4}"/>
              </a:ext>
            </a:extLst>
          </p:cNvPr>
          <p:cNvGrpSpPr/>
          <p:nvPr/>
        </p:nvGrpSpPr>
        <p:grpSpPr>
          <a:xfrm>
            <a:off x="8579927" y="3664228"/>
            <a:ext cx="1751150" cy="2259494"/>
            <a:chOff x="8579927" y="3664228"/>
            <a:chExt cx="1751150" cy="2259494"/>
          </a:xfrm>
        </p:grpSpPr>
        <p:sp>
          <p:nvSpPr>
            <p:cNvPr id="109" name="TextBox 108">
              <a:extLst>
                <a:ext uri="{FF2B5EF4-FFF2-40B4-BE49-F238E27FC236}">
                  <a16:creationId xmlns:a16="http://schemas.microsoft.com/office/drawing/2014/main" id="{E0B52265-0A7E-B7C0-C129-C30DE40ED294}"/>
                </a:ext>
              </a:extLst>
            </p:cNvPr>
            <p:cNvSpPr txBox="1"/>
            <p:nvPr/>
          </p:nvSpPr>
          <p:spPr>
            <a:xfrm>
              <a:off x="8832573" y="4558747"/>
              <a:ext cx="128913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0  0  0  0</a:t>
              </a:r>
            </a:p>
          </p:txBody>
        </p:sp>
        <p:sp>
          <p:nvSpPr>
            <p:cNvPr id="110" name="TextBox 109">
              <a:extLst>
                <a:ext uri="{FF2B5EF4-FFF2-40B4-BE49-F238E27FC236}">
                  <a16:creationId xmlns:a16="http://schemas.microsoft.com/office/drawing/2014/main" id="{FD61A9B7-CA69-BADF-41EE-0458E15C7117}"/>
                </a:ext>
              </a:extLst>
            </p:cNvPr>
            <p:cNvSpPr txBox="1"/>
            <p:nvPr/>
          </p:nvSpPr>
          <p:spPr>
            <a:xfrm>
              <a:off x="9110869" y="5155096"/>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1  1  0 1</a:t>
              </a:r>
            </a:p>
          </p:txBody>
        </p:sp>
        <p:sp>
          <p:nvSpPr>
            <p:cNvPr id="111" name="TextBox 110">
              <a:extLst>
                <a:ext uri="{FF2B5EF4-FFF2-40B4-BE49-F238E27FC236}">
                  <a16:creationId xmlns:a16="http://schemas.microsoft.com/office/drawing/2014/main" id="{272F3A75-2C4F-D070-DE17-C56422D5F346}"/>
                </a:ext>
              </a:extLst>
            </p:cNvPr>
            <p:cNvSpPr txBox="1"/>
            <p:nvPr/>
          </p:nvSpPr>
          <p:spPr>
            <a:xfrm>
              <a:off x="8600600" y="3962406"/>
              <a:ext cx="12202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12" name="TextBox 111">
              <a:extLst>
                <a:ext uri="{FF2B5EF4-FFF2-40B4-BE49-F238E27FC236}">
                  <a16:creationId xmlns:a16="http://schemas.microsoft.com/office/drawing/2014/main" id="{BACB5661-F699-6105-5FED-F8BDBF632FA3}"/>
                </a:ext>
              </a:extLst>
            </p:cNvPr>
            <p:cNvSpPr txBox="1"/>
            <p:nvPr/>
          </p:nvSpPr>
          <p:spPr>
            <a:xfrm>
              <a:off x="8579927" y="3664228"/>
              <a:ext cx="14188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1  1  1  0</a:t>
              </a:r>
            </a:p>
          </p:txBody>
        </p:sp>
        <p:sp>
          <p:nvSpPr>
            <p:cNvPr id="113" name="TextBox 112">
              <a:extLst>
                <a:ext uri="{FF2B5EF4-FFF2-40B4-BE49-F238E27FC236}">
                  <a16:creationId xmlns:a16="http://schemas.microsoft.com/office/drawing/2014/main" id="{5FB34202-25B1-6A50-88D8-E6454E81BDB2}"/>
                </a:ext>
              </a:extLst>
            </p:cNvPr>
            <p:cNvSpPr txBox="1"/>
            <p:nvPr/>
          </p:nvSpPr>
          <p:spPr>
            <a:xfrm>
              <a:off x="8899839" y="4253947"/>
              <a:ext cx="12826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0  1  1  0</a:t>
              </a:r>
            </a:p>
          </p:txBody>
        </p:sp>
        <p:sp>
          <p:nvSpPr>
            <p:cNvPr id="114" name="TextBox 113">
              <a:extLst>
                <a:ext uri="{FF2B5EF4-FFF2-40B4-BE49-F238E27FC236}">
                  <a16:creationId xmlns:a16="http://schemas.microsoft.com/office/drawing/2014/main" id="{38A0212A-6C99-8F0E-4A44-F140161FC11F}"/>
                </a:ext>
              </a:extLst>
            </p:cNvPr>
            <p:cNvSpPr txBox="1"/>
            <p:nvPr/>
          </p:nvSpPr>
          <p:spPr>
            <a:xfrm>
              <a:off x="9110871" y="4856920"/>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1  1  0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15" name="TextBox 114">
              <a:extLst>
                <a:ext uri="{FF2B5EF4-FFF2-40B4-BE49-F238E27FC236}">
                  <a16:creationId xmlns:a16="http://schemas.microsoft.com/office/drawing/2014/main" id="{F92B6BFA-891F-642A-BF43-D059B43DEC1E}"/>
                </a:ext>
              </a:extLst>
            </p:cNvPr>
            <p:cNvSpPr txBox="1"/>
            <p:nvPr/>
          </p:nvSpPr>
          <p:spPr>
            <a:xfrm>
              <a:off x="9395794" y="5462057"/>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0</a:t>
              </a:r>
            </a:p>
          </p:txBody>
        </p:sp>
      </p:grpSp>
      <p:sp>
        <p:nvSpPr>
          <p:cNvPr id="116" name="TextBox 115">
            <a:extLst>
              <a:ext uri="{FF2B5EF4-FFF2-40B4-BE49-F238E27FC236}">
                <a16:creationId xmlns:a16="http://schemas.microsoft.com/office/drawing/2014/main" id="{AE3FA8C6-2036-E839-6276-761CEAFD9939}"/>
              </a:ext>
            </a:extLst>
          </p:cNvPr>
          <p:cNvSpPr txBox="1"/>
          <p:nvPr/>
        </p:nvSpPr>
        <p:spPr>
          <a:xfrm>
            <a:off x="9262887" y="1441645"/>
            <a:ext cx="1064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1  0  1</a:t>
            </a:r>
          </a:p>
        </p:txBody>
      </p:sp>
      <p:sp>
        <p:nvSpPr>
          <p:cNvPr id="118" name="TextBox 117">
            <a:extLst>
              <a:ext uri="{FF2B5EF4-FFF2-40B4-BE49-F238E27FC236}">
                <a16:creationId xmlns:a16="http://schemas.microsoft.com/office/drawing/2014/main" id="{8337B612-2D7F-178B-66A6-8A7F3F7C97E6}"/>
              </a:ext>
            </a:extLst>
          </p:cNvPr>
          <p:cNvSpPr txBox="1"/>
          <p:nvPr/>
        </p:nvSpPr>
        <p:spPr>
          <a:xfrm>
            <a:off x="9784812" y="5963477"/>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119" name="Right Brace 118">
            <a:extLst>
              <a:ext uri="{FF2B5EF4-FFF2-40B4-BE49-F238E27FC236}">
                <a16:creationId xmlns:a16="http://schemas.microsoft.com/office/drawing/2014/main" id="{398E66DA-E31C-917A-ACE5-CF6B0C892225}"/>
              </a:ext>
            </a:extLst>
          </p:cNvPr>
          <p:cNvSpPr/>
          <p:nvPr/>
        </p:nvSpPr>
        <p:spPr>
          <a:xfrm rot="5400000">
            <a:off x="9833613" y="5609878"/>
            <a:ext cx="185531" cy="680698"/>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0" name="Group 119">
            <a:extLst>
              <a:ext uri="{FF2B5EF4-FFF2-40B4-BE49-F238E27FC236}">
                <a16:creationId xmlns:a16="http://schemas.microsoft.com/office/drawing/2014/main" id="{0A11F658-0677-6EEC-27E6-6B228C1F4CCC}"/>
              </a:ext>
            </a:extLst>
          </p:cNvPr>
          <p:cNvGrpSpPr/>
          <p:nvPr/>
        </p:nvGrpSpPr>
        <p:grpSpPr>
          <a:xfrm>
            <a:off x="6367670" y="1219201"/>
            <a:ext cx="1220206" cy="1064637"/>
            <a:chOff x="6367670" y="1219201"/>
            <a:chExt cx="1220206" cy="1064637"/>
          </a:xfrm>
        </p:grpSpPr>
        <p:sp>
          <p:nvSpPr>
            <p:cNvPr id="121" name="TextBox 120">
              <a:extLst>
                <a:ext uri="{FF2B5EF4-FFF2-40B4-BE49-F238E27FC236}">
                  <a16:creationId xmlns:a16="http://schemas.microsoft.com/office/drawing/2014/main" id="{665C0742-0524-8139-387A-90EB6A439440}"/>
                </a:ext>
              </a:extLst>
            </p:cNvPr>
            <p:cNvSpPr txBox="1"/>
            <p:nvPr/>
          </p:nvSpPr>
          <p:spPr>
            <a:xfrm>
              <a:off x="6367670" y="18221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22" name="TextBox 121">
              <a:extLst>
                <a:ext uri="{FF2B5EF4-FFF2-40B4-BE49-F238E27FC236}">
                  <a16:creationId xmlns:a16="http://schemas.microsoft.com/office/drawing/2014/main" id="{0B0E20F3-0B4D-F8F1-82F4-8A499476067C}"/>
                </a:ext>
              </a:extLst>
            </p:cNvPr>
            <p:cNvSpPr txBox="1"/>
            <p:nvPr/>
          </p:nvSpPr>
          <p:spPr>
            <a:xfrm>
              <a:off x="6745358" y="1219201"/>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123" name="Right Brace 122">
              <a:extLst>
                <a:ext uri="{FF2B5EF4-FFF2-40B4-BE49-F238E27FC236}">
                  <a16:creationId xmlns:a16="http://schemas.microsoft.com/office/drawing/2014/main" id="{1514BE28-BEF4-9447-F434-5F337412CAC4}"/>
                </a:ext>
              </a:extLst>
            </p:cNvPr>
            <p:cNvSpPr/>
            <p:nvPr/>
          </p:nvSpPr>
          <p:spPr>
            <a:xfrm rot="16200000">
              <a:off x="6831499" y="1265579"/>
              <a:ext cx="231910" cy="100054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5" name="Group 124">
            <a:extLst>
              <a:ext uri="{FF2B5EF4-FFF2-40B4-BE49-F238E27FC236}">
                <a16:creationId xmlns:a16="http://schemas.microsoft.com/office/drawing/2014/main" id="{DDE1AB25-B13B-8818-5196-F1A1165610FC}"/>
              </a:ext>
            </a:extLst>
          </p:cNvPr>
          <p:cNvGrpSpPr/>
          <p:nvPr/>
        </p:nvGrpSpPr>
        <p:grpSpPr>
          <a:xfrm>
            <a:off x="7550151" y="1873802"/>
            <a:ext cx="2658302" cy="323298"/>
            <a:chOff x="7550151" y="1873802"/>
            <a:chExt cx="2658302" cy="323298"/>
          </a:xfrm>
        </p:grpSpPr>
        <p:grpSp>
          <p:nvGrpSpPr>
            <p:cNvPr id="126" name="Group 125">
              <a:extLst>
                <a:ext uri="{FF2B5EF4-FFF2-40B4-BE49-F238E27FC236}">
                  <a16:creationId xmlns:a16="http://schemas.microsoft.com/office/drawing/2014/main" id="{EDFA2D2F-900E-49E0-8751-AF19700ECAF6}"/>
                </a:ext>
              </a:extLst>
            </p:cNvPr>
            <p:cNvGrpSpPr/>
            <p:nvPr/>
          </p:nvGrpSpPr>
          <p:grpSpPr>
            <a:xfrm>
              <a:off x="7550151" y="1873802"/>
              <a:ext cx="2658302" cy="323298"/>
              <a:chOff x="7572376" y="1842052"/>
              <a:chExt cx="2658302" cy="323298"/>
            </a:xfrm>
          </p:grpSpPr>
          <p:cxnSp>
            <p:nvCxnSpPr>
              <p:cNvPr id="128" name="Straight Connector 127">
                <a:extLst>
                  <a:ext uri="{FF2B5EF4-FFF2-40B4-BE49-F238E27FC236}">
                    <a16:creationId xmlns:a16="http://schemas.microsoft.com/office/drawing/2014/main" id="{CBCC83ED-5D41-FCE4-D8F4-C89064628232}"/>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Pie 128">
                <a:extLst>
                  <a:ext uri="{FF2B5EF4-FFF2-40B4-BE49-F238E27FC236}">
                    <a16:creationId xmlns:a16="http://schemas.microsoft.com/office/drawing/2014/main" id="{C36DABB3-2414-C261-C670-75548BAA55BC}"/>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7" name="Oval 126">
              <a:extLst>
                <a:ext uri="{FF2B5EF4-FFF2-40B4-BE49-F238E27FC236}">
                  <a16:creationId xmlns:a16="http://schemas.microsoft.com/office/drawing/2014/main" id="{8EECB50F-1852-3FB8-37B7-96BC7307D6C2}"/>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0" name="TextBox 129">
            <a:extLst>
              <a:ext uri="{FF2B5EF4-FFF2-40B4-BE49-F238E27FC236}">
                <a16:creationId xmlns:a16="http://schemas.microsoft.com/office/drawing/2014/main" id="{8FAD0D3C-BB15-1E14-6897-F2251CB75A0F}"/>
              </a:ext>
            </a:extLst>
          </p:cNvPr>
          <p:cNvSpPr txBox="1"/>
          <p:nvPr/>
        </p:nvSpPr>
        <p:spPr>
          <a:xfrm>
            <a:off x="9406127" y="1822173"/>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31" name="TextBox 130">
            <a:extLst>
              <a:ext uri="{FF2B5EF4-FFF2-40B4-BE49-F238E27FC236}">
                <a16:creationId xmlns:a16="http://schemas.microsoft.com/office/drawing/2014/main" id="{F6E6B33D-15CE-0888-A4AD-F167DD6DF4F2}"/>
              </a:ext>
            </a:extLst>
          </p:cNvPr>
          <p:cNvSpPr txBox="1"/>
          <p:nvPr/>
        </p:nvSpPr>
        <p:spPr>
          <a:xfrm>
            <a:off x="767300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1  0  0  1  0  0</a:t>
            </a:r>
          </a:p>
        </p:txBody>
      </p:sp>
      <p:sp>
        <p:nvSpPr>
          <p:cNvPr id="132" name="Rounded Rectangle 131">
            <a:extLst>
              <a:ext uri="{FF2B5EF4-FFF2-40B4-BE49-F238E27FC236}">
                <a16:creationId xmlns:a16="http://schemas.microsoft.com/office/drawing/2014/main" id="{EB4C9182-CA8C-7956-A229-9A7CF7A0DFAF}"/>
              </a:ext>
            </a:extLst>
          </p:cNvPr>
          <p:cNvSpPr/>
          <p:nvPr/>
        </p:nvSpPr>
        <p:spPr>
          <a:xfrm>
            <a:off x="7712766" y="1881809"/>
            <a:ext cx="2597426" cy="33130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95DB7132-F26C-9E5E-B97A-408BE301C73E}"/>
              </a:ext>
            </a:extLst>
          </p:cNvPr>
          <p:cNvSpPr txBox="1"/>
          <p:nvPr/>
        </p:nvSpPr>
        <p:spPr>
          <a:xfrm>
            <a:off x="8523844"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37" name="TextBox 136">
            <a:extLst>
              <a:ext uri="{FF2B5EF4-FFF2-40B4-BE49-F238E27FC236}">
                <a16:creationId xmlns:a16="http://schemas.microsoft.com/office/drawing/2014/main" id="{91F27084-59DD-0FB6-161B-DBEC514BE414}"/>
              </a:ext>
            </a:extLst>
          </p:cNvPr>
          <p:cNvSpPr txBox="1"/>
          <p:nvPr/>
        </p:nvSpPr>
        <p:spPr>
          <a:xfrm>
            <a:off x="8810715"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38" name="TextBox 137">
            <a:extLst>
              <a:ext uri="{FF2B5EF4-FFF2-40B4-BE49-F238E27FC236}">
                <a16:creationId xmlns:a16="http://schemas.microsoft.com/office/drawing/2014/main" id="{AD11FE9D-F54C-5073-DED7-8AD4BC26753C}"/>
              </a:ext>
            </a:extLst>
          </p:cNvPr>
          <p:cNvSpPr txBox="1"/>
          <p:nvPr/>
        </p:nvSpPr>
        <p:spPr>
          <a:xfrm>
            <a:off x="9097586"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7" name="Slide Number Placeholder 6">
            <a:extLst>
              <a:ext uri="{FF2B5EF4-FFF2-40B4-BE49-F238E27FC236}">
                <a16:creationId xmlns:a16="http://schemas.microsoft.com/office/drawing/2014/main" id="{4CE9B083-2599-C15D-6329-DD6C8823E462}"/>
              </a:ext>
            </a:extLst>
          </p:cNvPr>
          <p:cNvSpPr>
            <a:spLocks noGrp="1"/>
          </p:cNvSpPr>
          <p:nvPr>
            <p:ph type="sldNum" sz="quarter" idx="4"/>
          </p:nvPr>
        </p:nvSpPr>
        <p:spPr/>
        <p:txBody>
          <a:bodyPr/>
          <a:lstStyle/>
          <a:p>
            <a:r>
              <a:rPr lang="en-US" dirty="0"/>
              <a:t>Link Layer </a:t>
            </a:r>
            <a:fld id="{C4204591-24BD-A542-B9D5-F8D8A88D2FEE}" type="slidenum">
              <a:rPr lang="en-US" smtClean="0"/>
              <a:pPr/>
              <a:t>27</a:t>
            </a:fld>
            <a:endParaRPr lang="en-US" dirty="0"/>
          </a:p>
        </p:txBody>
      </p:sp>
      <p:cxnSp>
        <p:nvCxnSpPr>
          <p:cNvPr id="6" name="Straight Connector 5">
            <a:extLst>
              <a:ext uri="{FF2B5EF4-FFF2-40B4-BE49-F238E27FC236}">
                <a16:creationId xmlns:a16="http://schemas.microsoft.com/office/drawing/2014/main" id="{C8FADC0E-EFDA-71D4-CA0A-2E42E36472B3}"/>
              </a:ext>
            </a:extLst>
          </p:cNvPr>
          <p:cNvCxnSpPr>
            <a:cxnSpLocks/>
          </p:cNvCxnSpPr>
          <p:nvPr/>
        </p:nvCxnSpPr>
        <p:spPr>
          <a:xfrm>
            <a:off x="9289013" y="2213113"/>
            <a:ext cx="0" cy="85452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71C5B8C9-68C5-093C-1F49-BEE125B6E0EB}"/>
              </a:ext>
            </a:extLst>
          </p:cNvPr>
          <p:cNvCxnSpPr>
            <a:cxnSpLocks/>
          </p:cNvCxnSpPr>
          <p:nvPr/>
        </p:nvCxnSpPr>
        <p:spPr>
          <a:xfrm>
            <a:off x="9581505" y="2226175"/>
            <a:ext cx="0" cy="1438053"/>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A005A291-F7AC-0B8A-4850-8B091A1A0EDE}"/>
              </a:ext>
            </a:extLst>
          </p:cNvPr>
          <p:cNvCxnSpPr>
            <a:cxnSpLocks/>
          </p:cNvCxnSpPr>
          <p:nvPr/>
        </p:nvCxnSpPr>
        <p:spPr>
          <a:xfrm>
            <a:off x="9868134" y="2199861"/>
            <a:ext cx="0" cy="2054086"/>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F685CD50-D4E9-273F-1472-8C22E9EBCBF7}"/>
              </a:ext>
            </a:extLst>
          </p:cNvPr>
          <p:cNvCxnSpPr>
            <a:cxnSpLocks/>
          </p:cNvCxnSpPr>
          <p:nvPr/>
        </p:nvCxnSpPr>
        <p:spPr>
          <a:xfrm>
            <a:off x="10138749" y="2213113"/>
            <a:ext cx="0" cy="277707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80F3329B-DBAB-22F5-C71A-122BBFB7AE35}"/>
              </a:ext>
            </a:extLst>
          </p:cNvPr>
          <p:cNvCxnSpPr>
            <a:cxnSpLocks/>
          </p:cNvCxnSpPr>
          <p:nvPr/>
        </p:nvCxnSpPr>
        <p:spPr>
          <a:xfrm>
            <a:off x="7811430" y="2550053"/>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B1CEFC-558C-E8D5-2AA2-94E770531711}"/>
              </a:ext>
            </a:extLst>
          </p:cNvPr>
          <p:cNvCxnSpPr>
            <a:cxnSpLocks/>
          </p:cNvCxnSpPr>
          <p:nvPr/>
        </p:nvCxnSpPr>
        <p:spPr>
          <a:xfrm>
            <a:off x="8398385" y="3754912"/>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55B8F3-146B-860E-CF3B-4EE11B15329F}"/>
              </a:ext>
            </a:extLst>
          </p:cNvPr>
          <p:cNvCxnSpPr>
            <a:cxnSpLocks/>
          </p:cNvCxnSpPr>
          <p:nvPr/>
        </p:nvCxnSpPr>
        <p:spPr>
          <a:xfrm>
            <a:off x="8948512" y="494388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A05EA10-A663-C78B-D7AA-C38AC6B89AF3}"/>
              </a:ext>
            </a:extLst>
          </p:cNvPr>
          <p:cNvCxnSpPr>
            <a:cxnSpLocks/>
          </p:cNvCxnSpPr>
          <p:nvPr/>
        </p:nvCxnSpPr>
        <p:spPr>
          <a:xfrm>
            <a:off x="9236506" y="554881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52270AA-0876-4815-85E6-795933EE610E}"/>
              </a:ext>
            </a:extLst>
          </p:cNvPr>
          <p:cNvCxnSpPr>
            <a:cxnSpLocks/>
          </p:cNvCxnSpPr>
          <p:nvPr/>
        </p:nvCxnSpPr>
        <p:spPr>
          <a:xfrm>
            <a:off x="9000928" y="2226175"/>
            <a:ext cx="0" cy="38234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39EC6C4B-6EB9-D4CF-6C30-BA7E3AE73C61}"/>
              </a:ext>
            </a:extLst>
          </p:cNvPr>
          <p:cNvCxnSpPr>
            <a:cxnSpLocks/>
          </p:cNvCxnSpPr>
          <p:nvPr/>
        </p:nvCxnSpPr>
        <p:spPr>
          <a:xfrm>
            <a:off x="8142800" y="315732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7B8EBC-0541-E34A-0038-C07A1631D5CC}"/>
              </a:ext>
            </a:extLst>
          </p:cNvPr>
          <p:cNvCxnSpPr>
            <a:cxnSpLocks/>
          </p:cNvCxnSpPr>
          <p:nvPr/>
        </p:nvCxnSpPr>
        <p:spPr>
          <a:xfrm>
            <a:off x="8718159" y="435524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926287B5-BB87-B753-EF95-85F4124686F6}"/>
              </a:ext>
            </a:extLst>
          </p:cNvPr>
          <p:cNvSpPr>
            <a:spLocks noGrp="1"/>
          </p:cNvSpPr>
          <p:nvPr>
            <p:ph sz="half" idx="1"/>
          </p:nvPr>
        </p:nvSpPr>
        <p:spPr>
          <a:xfrm>
            <a:off x="838200" y="1825625"/>
            <a:ext cx="5181600" cy="4351338"/>
          </a:xfrm>
        </p:spPr>
        <p:txBody>
          <a:bodyPr/>
          <a:lstStyle/>
          <a:p>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Add remainder to 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p>
          <a:p>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  R = 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a:t>
            </a:r>
          </a:p>
          <a:p>
            <a:pPr marL="130175" indent="0">
              <a:buNone/>
            </a:pPr>
            <a:r>
              <a:rPr lang="en-US" i="1" dirty="0">
                <a:solidFill>
                  <a:prstClr val="black"/>
                </a:solidFill>
                <a:latin typeface="Calibri" panose="020F0502020204030204"/>
              </a:rPr>
              <a:t>=</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effectLst/>
                <a:uLnTx/>
                <a:uFillTx/>
                <a:latin typeface="Calibri" panose="020F0502020204030204"/>
              </a:rPr>
              <a:t>100100000</a:t>
            </a:r>
            <a:r>
              <a:rPr lang="en-US" i="1" dirty="0">
                <a:solidFill>
                  <a:prstClr val="black"/>
                </a:solidFill>
                <a:latin typeface="Calibri" panose="020F0502020204030204"/>
              </a:rPr>
              <a:t> XOR 001</a:t>
            </a:r>
          </a:p>
          <a:p>
            <a:pPr marL="130175" indent="0">
              <a:buNone/>
            </a:pPr>
            <a:r>
              <a:rPr lang="en-US" i="1" dirty="0">
                <a:solidFill>
                  <a:prstClr val="black"/>
                </a:solidFill>
                <a:latin typeface="Calibri" panose="020F0502020204030204"/>
              </a:rPr>
              <a:t>= </a:t>
            </a:r>
            <a:r>
              <a:rPr kumimoji="0" lang="en-US" sz="2800" b="0" i="1" u="none" strike="noStrike" kern="1200" cap="none" spc="0" normalizeH="0" baseline="0" noProof="0" dirty="0">
                <a:ln>
                  <a:noFill/>
                </a:ln>
                <a:effectLst/>
                <a:uLnTx/>
                <a:uFillTx/>
                <a:latin typeface="Calibri" panose="020F0502020204030204"/>
              </a:rPr>
              <a:t>100100001</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130175" indent="0">
              <a:buNone/>
            </a:pPr>
            <a:r>
              <a:rPr lang="en-US" dirty="0">
                <a:solidFill>
                  <a:prstClr val="black"/>
                </a:solidFill>
                <a:latin typeface="Calibri" panose="020F0502020204030204"/>
              </a:rPr>
              <a:t>It must be divisible by G=1101, i.e. remainder of the division is 0,</a:t>
            </a: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 </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is divisible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 or</a:t>
            </a:r>
            <a:endParaRPr lang="en-US" dirty="0">
              <a:solidFill>
                <a:prstClr val="black"/>
              </a:solidFill>
              <a:latin typeface="Calibri" panose="020F0502020204030204"/>
            </a:endParaRP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nG</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065957-FAE1-B32C-19AC-5FC44524FC01}"/>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32098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D60D-C16F-88CF-A86C-BFC0968D06AF}"/>
              </a:ext>
            </a:extLst>
          </p:cNvPr>
          <p:cNvSpPr>
            <a:spLocks noGrp="1"/>
          </p:cNvSpPr>
          <p:nvPr>
            <p:ph type="title"/>
          </p:nvPr>
        </p:nvSpPr>
        <p:spPr/>
        <p:txBody>
          <a:bodyPr/>
          <a:lstStyle/>
          <a:p>
            <a:r>
              <a:rPr lang="en-US" altLang="en-US" dirty="0">
                <a:cs typeface="Calibri" panose="020F0502020204030204" pitchFamily="34" charset="0"/>
              </a:rPr>
              <a:t>Cyclic Redundancy Check (CRC): Example 3</a:t>
            </a:r>
            <a:endParaRPr lang="en-SE" dirty="0"/>
          </a:p>
        </p:txBody>
      </p:sp>
      <p:sp>
        <p:nvSpPr>
          <p:cNvPr id="5" name="Slide Number Placeholder 4">
            <a:extLst>
              <a:ext uri="{FF2B5EF4-FFF2-40B4-BE49-F238E27FC236}">
                <a16:creationId xmlns:a16="http://schemas.microsoft.com/office/drawing/2014/main" id="{CCDCD5EC-BC22-493E-A6EC-CE483CED2CD8}"/>
              </a:ext>
            </a:extLst>
          </p:cNvPr>
          <p:cNvSpPr>
            <a:spLocks noGrp="1"/>
          </p:cNvSpPr>
          <p:nvPr>
            <p:ph type="sldNum" sz="quarter" idx="4"/>
          </p:nvPr>
        </p:nvSpPr>
        <p:spPr/>
        <p:txBody>
          <a:bodyPr/>
          <a:lstStyle/>
          <a:p>
            <a:r>
              <a:rPr lang="en-US"/>
              <a:t>Link Layer: 6-</a:t>
            </a:r>
            <a:fld id="{C4204591-24BD-A542-B9D5-F8D8A88D2FEE}" type="slidenum">
              <a:rPr lang="en-US" smtClean="0"/>
              <a:pPr/>
              <a:t>28</a:t>
            </a:fld>
            <a:endParaRPr lang="en-US" dirty="0"/>
          </a:p>
        </p:txBody>
      </p:sp>
      <p:sp>
        <p:nvSpPr>
          <p:cNvPr id="10" name="Rectangle 4">
            <a:extLst>
              <a:ext uri="{FF2B5EF4-FFF2-40B4-BE49-F238E27FC236}">
                <a16:creationId xmlns:a16="http://schemas.microsoft.com/office/drawing/2014/main" id="{E1D1B320-718F-E4BE-D951-A4CEC82C2CA8}"/>
              </a:ext>
            </a:extLst>
          </p:cNvPr>
          <p:cNvSpPr txBox="1">
            <a:spLocks noChangeArrowheads="1"/>
          </p:cNvSpPr>
          <p:nvPr/>
        </p:nvSpPr>
        <p:spPr>
          <a:xfrm>
            <a:off x="191736" y="1449583"/>
            <a:ext cx="5252642" cy="250805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indent="-117475">
              <a:lnSpc>
                <a:spcPct val="75000"/>
              </a:lnSpc>
              <a:buNone/>
              <a:defRPr/>
            </a:pPr>
            <a:r>
              <a:rPr kumimoji="0" lang="en-US" sz="2800" b="0" i="1" u="none" strike="noStrike" kern="1200" cap="none" spc="0" normalizeH="0" baseline="0" noProof="0" dirty="0">
                <a:ln>
                  <a:noFill/>
                </a:ln>
                <a:effectLst/>
                <a:uLnTx/>
                <a:uFillTx/>
                <a:latin typeface="Calibri" panose="020F0502020204030204"/>
              </a:rPr>
              <a:t>Example 2: </a:t>
            </a:r>
            <a:r>
              <a:rPr lang="en-US" i="1" dirty="0"/>
              <a:t>D=1011010010</a:t>
            </a:r>
            <a:r>
              <a:rPr kumimoji="0" lang="en-US" sz="2800" b="0" i="1" u="none" strike="noStrike" kern="1200" cap="none" spc="0" normalizeH="0" baseline="0" noProof="0" dirty="0">
                <a:ln>
                  <a:noFill/>
                </a:ln>
                <a:effectLst/>
                <a:uLnTx/>
                <a:uFillTx/>
                <a:latin typeface="Calibri" panose="020F0502020204030204"/>
              </a:rPr>
              <a:t>, G=110010, r=5</a:t>
            </a:r>
            <a:endParaRPr kumimoji="0" lang="en-US" sz="3200" b="0" i="1" u="none" strike="noStrike" kern="1200" cap="none" spc="0" normalizeH="0" baseline="0" noProof="0" dirty="0">
              <a:ln>
                <a:noFill/>
              </a:ln>
              <a:effectLst/>
              <a:uLnTx/>
              <a:uFillTx/>
              <a:latin typeface="Calibri" panose="020F0502020204030204"/>
            </a:endParaRPr>
          </a:p>
          <a:p>
            <a:pPr lvl="1">
              <a:lnSpc>
                <a:spcPct val="75000"/>
              </a:lnSpc>
              <a:buNone/>
              <a:defRPr/>
            </a:pPr>
            <a:r>
              <a:rPr kumimoji="0" lang="en-US" sz="2800" b="0" i="1" u="none" strike="noStrike" kern="1200" cap="none" spc="0" normalizeH="0" baseline="0" noProof="0" dirty="0">
                <a:ln>
                  <a:noFill/>
                </a:ln>
                <a:effectLst/>
                <a:uLnTx/>
                <a:uFillTx/>
                <a:latin typeface="Calibri" panose="020F0502020204030204"/>
              </a:rPr>
              <a:t>D </a:t>
            </a:r>
            <a:r>
              <a:rPr kumimoji="0" lang="en-US" sz="2800" b="0" i="1" u="none" strike="noStrike" kern="1200" cap="none" spc="0" normalizeH="0" baseline="26000" noProof="0" dirty="0">
                <a:ln>
                  <a:noFill/>
                </a:ln>
                <a:effectLst/>
                <a:uLnTx/>
                <a:uFillTx/>
                <a:latin typeface="Calibri" panose="020F0502020204030204"/>
              </a:rPr>
              <a:t>. </a:t>
            </a:r>
            <a:r>
              <a:rPr kumimoji="0" lang="en-US" sz="2800" b="0" i="1" u="none" strike="noStrike" kern="1200" cap="none" spc="0" normalizeH="0" baseline="0" noProof="0" dirty="0">
                <a:ln>
                  <a:noFill/>
                </a:ln>
                <a:effectLst/>
                <a:uLnTx/>
                <a:uFillTx/>
                <a:latin typeface="Calibri" panose="020F0502020204030204"/>
              </a:rPr>
              <a:t>2</a:t>
            </a:r>
            <a:r>
              <a:rPr kumimoji="0" lang="en-US" sz="2800" b="0" i="1" u="none" strike="noStrike" kern="1200" cap="none" spc="0" normalizeH="0" baseline="30000" noProof="0" dirty="0">
                <a:ln>
                  <a:noFill/>
                </a:ln>
                <a:effectLst/>
                <a:uLnTx/>
                <a:uFillTx/>
                <a:latin typeface="Calibri" panose="020F0502020204030204"/>
              </a:rPr>
              <a:t>r</a:t>
            </a:r>
            <a:r>
              <a:rPr kumimoji="0" lang="en-US" sz="2800" b="0" i="1" u="none" strike="noStrike" kern="1200" cap="none" spc="0" normalizeH="0" baseline="0" noProof="0" dirty="0">
                <a:ln>
                  <a:noFill/>
                </a:ln>
                <a:effectLst/>
                <a:uLnTx/>
                <a:uFillTx/>
                <a:latin typeface="Calibri" panose="020F0502020204030204"/>
              </a:rPr>
              <a:t> = </a:t>
            </a:r>
            <a:r>
              <a:rPr lang="en-US" sz="2800" i="1" dirty="0"/>
              <a:t>101101001000000</a:t>
            </a:r>
          </a:p>
          <a:p>
            <a:pPr lvl="1">
              <a:lnSpc>
                <a:spcPct val="75000"/>
              </a:lnSpc>
              <a:buNone/>
              <a:defRPr/>
            </a:pPr>
            <a:r>
              <a:rPr lang="en-US" sz="2800" i="1" dirty="0">
                <a:sym typeface="Wingdings" panose="05000000000000000000" pitchFamily="2" charset="2"/>
              </a:rPr>
              <a:t> </a:t>
            </a:r>
            <a:r>
              <a:rPr lang="en-US" sz="2800" i="1" dirty="0"/>
              <a:t>R=01000</a:t>
            </a:r>
            <a:endParaRPr kumimoji="0" lang="en-US" sz="2800" b="0" i="1" u="none" strike="noStrike" kern="1200" cap="none" spc="0" normalizeH="0" baseline="0" noProof="0" dirty="0">
              <a:ln>
                <a:noFill/>
              </a:ln>
              <a:effectLst/>
              <a:uLnTx/>
              <a:uFillTx/>
              <a:latin typeface="Calibri" panose="020F0502020204030204"/>
            </a:endParaRPr>
          </a:p>
        </p:txBody>
      </p:sp>
      <p:sp>
        <p:nvSpPr>
          <p:cNvPr id="11" name="TextBox 10">
            <a:extLst>
              <a:ext uri="{FF2B5EF4-FFF2-40B4-BE49-F238E27FC236}">
                <a16:creationId xmlns:a16="http://schemas.microsoft.com/office/drawing/2014/main" id="{1039E13B-A782-9E58-D2A7-9E5A0186B71E}"/>
              </a:ext>
            </a:extLst>
          </p:cNvPr>
          <p:cNvSpPr txBox="1"/>
          <p:nvPr/>
        </p:nvSpPr>
        <p:spPr>
          <a:xfrm>
            <a:off x="6637914" y="2146851"/>
            <a:ext cx="20034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sp>
        <p:nvSpPr>
          <p:cNvPr id="13" name="TextBox 12">
            <a:extLst>
              <a:ext uri="{FF2B5EF4-FFF2-40B4-BE49-F238E27FC236}">
                <a16:creationId xmlns:a16="http://schemas.microsoft.com/office/drawing/2014/main" id="{70EC1AC8-F672-C61E-2C32-57E73282BB30}"/>
              </a:ext>
            </a:extLst>
          </p:cNvPr>
          <p:cNvSpPr txBox="1"/>
          <p:nvPr/>
        </p:nvSpPr>
        <p:spPr>
          <a:xfrm>
            <a:off x="6934381" y="2451654"/>
            <a:ext cx="32710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1  1  1  1  1  0</a:t>
            </a:r>
          </a:p>
        </p:txBody>
      </p:sp>
      <p:sp>
        <p:nvSpPr>
          <p:cNvPr id="29" name="TextBox 28">
            <a:extLst>
              <a:ext uri="{FF2B5EF4-FFF2-40B4-BE49-F238E27FC236}">
                <a16:creationId xmlns:a16="http://schemas.microsoft.com/office/drawing/2014/main" id="{18A85960-84C9-27A6-DB75-260E35497570}"/>
              </a:ext>
            </a:extLst>
          </p:cNvPr>
          <p:cNvSpPr txBox="1"/>
          <p:nvPr/>
        </p:nvSpPr>
        <p:spPr>
          <a:xfrm>
            <a:off x="4739250" y="1822173"/>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sp>
        <p:nvSpPr>
          <p:cNvPr id="30" name="TextBox 29">
            <a:extLst>
              <a:ext uri="{FF2B5EF4-FFF2-40B4-BE49-F238E27FC236}">
                <a16:creationId xmlns:a16="http://schemas.microsoft.com/office/drawing/2014/main" id="{269218FF-2680-FA7A-F113-BB033F67670E}"/>
              </a:ext>
            </a:extLst>
          </p:cNvPr>
          <p:cNvSpPr txBox="1"/>
          <p:nvPr/>
        </p:nvSpPr>
        <p:spPr>
          <a:xfrm>
            <a:off x="5421798" y="1236559"/>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31" name="Right Brace 30">
            <a:extLst>
              <a:ext uri="{FF2B5EF4-FFF2-40B4-BE49-F238E27FC236}">
                <a16:creationId xmlns:a16="http://schemas.microsoft.com/office/drawing/2014/main" id="{4761328A-492C-D5D0-1F24-47E3F752B82E}"/>
              </a:ext>
            </a:extLst>
          </p:cNvPr>
          <p:cNvSpPr/>
          <p:nvPr/>
        </p:nvSpPr>
        <p:spPr>
          <a:xfrm rot="16200000">
            <a:off x="5538069" y="1068643"/>
            <a:ext cx="263535" cy="142604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C2C9B3CD-25D3-1BEF-B88D-D90E9D2649A9}"/>
              </a:ext>
            </a:extLst>
          </p:cNvPr>
          <p:cNvSpPr txBox="1"/>
          <p:nvPr/>
        </p:nvSpPr>
        <p:spPr>
          <a:xfrm>
            <a:off x="6938577" y="2770321"/>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grpSp>
        <p:nvGrpSpPr>
          <p:cNvPr id="33" name="Group 32">
            <a:extLst>
              <a:ext uri="{FF2B5EF4-FFF2-40B4-BE49-F238E27FC236}">
                <a16:creationId xmlns:a16="http://schemas.microsoft.com/office/drawing/2014/main" id="{E1A6D82A-3428-9FE8-F005-0D6F524149DD}"/>
              </a:ext>
            </a:extLst>
          </p:cNvPr>
          <p:cNvGrpSpPr/>
          <p:nvPr/>
        </p:nvGrpSpPr>
        <p:grpSpPr>
          <a:xfrm>
            <a:off x="6508431" y="1873802"/>
            <a:ext cx="2658302" cy="323298"/>
            <a:chOff x="7550151" y="1873802"/>
            <a:chExt cx="2658302" cy="323298"/>
          </a:xfrm>
        </p:grpSpPr>
        <p:grpSp>
          <p:nvGrpSpPr>
            <p:cNvPr id="34" name="Group 33">
              <a:extLst>
                <a:ext uri="{FF2B5EF4-FFF2-40B4-BE49-F238E27FC236}">
                  <a16:creationId xmlns:a16="http://schemas.microsoft.com/office/drawing/2014/main" id="{182AD461-64A0-36F0-20B8-0B1E135C0E1E}"/>
                </a:ext>
              </a:extLst>
            </p:cNvPr>
            <p:cNvGrpSpPr/>
            <p:nvPr/>
          </p:nvGrpSpPr>
          <p:grpSpPr>
            <a:xfrm>
              <a:off x="7550151" y="1873802"/>
              <a:ext cx="2658302" cy="323298"/>
              <a:chOff x="7572376" y="1842052"/>
              <a:chExt cx="2658302" cy="323298"/>
            </a:xfrm>
          </p:grpSpPr>
          <p:cxnSp>
            <p:nvCxnSpPr>
              <p:cNvPr id="36" name="Straight Connector 35">
                <a:extLst>
                  <a:ext uri="{FF2B5EF4-FFF2-40B4-BE49-F238E27FC236}">
                    <a16:creationId xmlns:a16="http://schemas.microsoft.com/office/drawing/2014/main" id="{B4F20B28-9748-8208-5B52-6D529B36BAC1}"/>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Pie 128">
                <a:extLst>
                  <a:ext uri="{FF2B5EF4-FFF2-40B4-BE49-F238E27FC236}">
                    <a16:creationId xmlns:a16="http://schemas.microsoft.com/office/drawing/2014/main" id="{C3FED6A7-1708-17F3-4F71-F4FBA224A15C}"/>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Oval 34">
              <a:extLst>
                <a:ext uri="{FF2B5EF4-FFF2-40B4-BE49-F238E27FC236}">
                  <a16:creationId xmlns:a16="http://schemas.microsoft.com/office/drawing/2014/main" id="{90FEEF1E-B7B6-13D9-F340-3E34E8824CCF}"/>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8" name="TextBox 37">
            <a:extLst>
              <a:ext uri="{FF2B5EF4-FFF2-40B4-BE49-F238E27FC236}">
                <a16:creationId xmlns:a16="http://schemas.microsoft.com/office/drawing/2014/main" id="{D60C2CF5-F36C-F72B-6E5D-30B3204F4E73}"/>
              </a:ext>
            </a:extLst>
          </p:cNvPr>
          <p:cNvSpPr txBox="1"/>
          <p:nvPr/>
        </p:nvSpPr>
        <p:spPr>
          <a:xfrm>
            <a:off x="8364406" y="1822173"/>
            <a:ext cx="2878887" cy="461665"/>
          </a:xfrm>
          <a:prstGeom prst="rect">
            <a:avLst/>
          </a:prstGeom>
          <a:noFill/>
        </p:spPr>
        <p:txBody>
          <a:bodyPr wrap="square" rtlCol="0">
            <a:spAutoFit/>
          </a:bodyPr>
          <a:lstStyle/>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a:t>
            </a:r>
            <a:r>
              <a:rPr lang="en-US" sz="2400" dirty="0">
                <a:solidFill>
                  <a:prstClr val="black"/>
                </a:solidFill>
              </a:rPr>
              <a:t>1  0  0  0  0  0  0</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15C4629C-1E5B-2AD2-B2FB-B21618E55BFF}"/>
              </a:ext>
            </a:extLst>
          </p:cNvPr>
          <p:cNvSpPr txBox="1"/>
          <p:nvPr/>
        </p:nvSpPr>
        <p:spPr>
          <a:xfrm>
            <a:off x="663128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1  0  1  1  0  1</a:t>
            </a:r>
          </a:p>
        </p:txBody>
      </p:sp>
      <p:cxnSp>
        <p:nvCxnSpPr>
          <p:cNvPr id="48" name="Straight Connector 47">
            <a:extLst>
              <a:ext uri="{FF2B5EF4-FFF2-40B4-BE49-F238E27FC236}">
                <a16:creationId xmlns:a16="http://schemas.microsoft.com/office/drawing/2014/main" id="{FB10BEEA-FAFF-D77F-9BEA-C96E8FEECC9B}"/>
              </a:ext>
            </a:extLst>
          </p:cNvPr>
          <p:cNvCxnSpPr>
            <a:cxnSpLocks/>
          </p:cNvCxnSpPr>
          <p:nvPr/>
        </p:nvCxnSpPr>
        <p:spPr>
          <a:xfrm>
            <a:off x="9453966"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Straight Connector 48">
            <a:extLst>
              <a:ext uri="{FF2B5EF4-FFF2-40B4-BE49-F238E27FC236}">
                <a16:creationId xmlns:a16="http://schemas.microsoft.com/office/drawing/2014/main" id="{43F8E799-BF4D-2447-7969-883FE2F6A2E0}"/>
              </a:ext>
            </a:extLst>
          </p:cNvPr>
          <p:cNvCxnSpPr>
            <a:cxnSpLocks/>
          </p:cNvCxnSpPr>
          <p:nvPr/>
        </p:nvCxnSpPr>
        <p:spPr>
          <a:xfrm>
            <a:off x="10593696" y="2253513"/>
            <a:ext cx="0" cy="247325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Straight Connector 49">
            <a:extLst>
              <a:ext uri="{FF2B5EF4-FFF2-40B4-BE49-F238E27FC236}">
                <a16:creationId xmlns:a16="http://schemas.microsoft.com/office/drawing/2014/main" id="{34C92EC7-6C53-8D56-8772-6D04F58568E1}"/>
              </a:ext>
            </a:extLst>
          </p:cNvPr>
          <p:cNvCxnSpPr>
            <a:cxnSpLocks/>
          </p:cNvCxnSpPr>
          <p:nvPr/>
        </p:nvCxnSpPr>
        <p:spPr>
          <a:xfrm>
            <a:off x="10921096" y="2197101"/>
            <a:ext cx="0" cy="2541238"/>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TextBox 51">
            <a:extLst>
              <a:ext uri="{FF2B5EF4-FFF2-40B4-BE49-F238E27FC236}">
                <a16:creationId xmlns:a16="http://schemas.microsoft.com/office/drawing/2014/main" id="{02EBDB8D-7862-1BF0-80D1-4E7D66427986}"/>
              </a:ext>
            </a:extLst>
          </p:cNvPr>
          <p:cNvSpPr txBox="1"/>
          <p:nvPr/>
        </p:nvSpPr>
        <p:spPr>
          <a:xfrm>
            <a:off x="7531784" y="3135381"/>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1  1  0  0  0  1</a:t>
            </a:r>
          </a:p>
        </p:txBody>
      </p:sp>
      <p:sp>
        <p:nvSpPr>
          <p:cNvPr id="53" name="TextBox 52">
            <a:extLst>
              <a:ext uri="{FF2B5EF4-FFF2-40B4-BE49-F238E27FC236}">
                <a16:creationId xmlns:a16="http://schemas.microsoft.com/office/drawing/2014/main" id="{D4A31018-9919-5569-B3CE-915794F41DAB}"/>
              </a:ext>
            </a:extLst>
          </p:cNvPr>
          <p:cNvSpPr txBox="1"/>
          <p:nvPr/>
        </p:nvSpPr>
        <p:spPr>
          <a:xfrm>
            <a:off x="7560792" y="3495972"/>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cxnSp>
        <p:nvCxnSpPr>
          <p:cNvPr id="58" name="Straight Connector 57">
            <a:extLst>
              <a:ext uri="{FF2B5EF4-FFF2-40B4-BE49-F238E27FC236}">
                <a16:creationId xmlns:a16="http://schemas.microsoft.com/office/drawing/2014/main" id="{C3D1C854-89F1-59DB-960A-A47B927E5F14}"/>
              </a:ext>
            </a:extLst>
          </p:cNvPr>
          <p:cNvCxnSpPr/>
          <p:nvPr/>
        </p:nvCxnSpPr>
        <p:spPr>
          <a:xfrm>
            <a:off x="8380449" y="1872948"/>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7FA00D52-1B2C-7D41-3E58-E0904C17213B}"/>
              </a:ext>
            </a:extLst>
          </p:cNvPr>
          <p:cNvSpPr/>
          <p:nvPr/>
        </p:nvSpPr>
        <p:spPr>
          <a:xfrm>
            <a:off x="2653411" y="3811616"/>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5" name="Straight Connector 64">
            <a:extLst>
              <a:ext uri="{FF2B5EF4-FFF2-40B4-BE49-F238E27FC236}">
                <a16:creationId xmlns:a16="http://schemas.microsoft.com/office/drawing/2014/main" id="{421D39A7-7351-FBE3-2AED-706669A019AD}"/>
              </a:ext>
            </a:extLst>
          </p:cNvPr>
          <p:cNvCxnSpPr>
            <a:cxnSpLocks/>
          </p:cNvCxnSpPr>
          <p:nvPr/>
        </p:nvCxnSpPr>
        <p:spPr>
          <a:xfrm>
            <a:off x="6769710" y="2550053"/>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65993EA-FF76-B28E-335B-E335D58D8B8A}"/>
              </a:ext>
            </a:extLst>
          </p:cNvPr>
          <p:cNvCxnSpPr>
            <a:cxnSpLocks/>
          </p:cNvCxnSpPr>
          <p:nvPr/>
        </p:nvCxnSpPr>
        <p:spPr>
          <a:xfrm>
            <a:off x="7071244" y="3189697"/>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C3D27F2-1D7D-F542-8679-CE011AA6FFB0}"/>
              </a:ext>
            </a:extLst>
          </p:cNvPr>
          <p:cNvCxnSpPr>
            <a:cxnSpLocks/>
          </p:cNvCxnSpPr>
          <p:nvPr/>
        </p:nvCxnSpPr>
        <p:spPr>
          <a:xfrm>
            <a:off x="7684437" y="3957637"/>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67D488F4-443E-F32B-0553-E57062D35EE6}"/>
              </a:ext>
            </a:extLst>
          </p:cNvPr>
          <p:cNvSpPr txBox="1"/>
          <p:nvPr/>
        </p:nvSpPr>
        <p:spPr>
          <a:xfrm>
            <a:off x="8710758" y="3942454"/>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1  1  0  0  0  0</a:t>
            </a:r>
          </a:p>
        </p:txBody>
      </p:sp>
      <p:sp>
        <p:nvSpPr>
          <p:cNvPr id="76" name="TextBox 75">
            <a:extLst>
              <a:ext uri="{FF2B5EF4-FFF2-40B4-BE49-F238E27FC236}">
                <a16:creationId xmlns:a16="http://schemas.microsoft.com/office/drawing/2014/main" id="{F796CCBF-8CB5-EBD9-D526-E94A0857136D}"/>
              </a:ext>
            </a:extLst>
          </p:cNvPr>
          <p:cNvSpPr txBox="1"/>
          <p:nvPr/>
        </p:nvSpPr>
        <p:spPr>
          <a:xfrm>
            <a:off x="8710758" y="4253524"/>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cxnSp>
        <p:nvCxnSpPr>
          <p:cNvPr id="77" name="Straight Connector 76">
            <a:extLst>
              <a:ext uri="{FF2B5EF4-FFF2-40B4-BE49-F238E27FC236}">
                <a16:creationId xmlns:a16="http://schemas.microsoft.com/office/drawing/2014/main" id="{CDC6ADE5-E61D-E6D8-F5A6-DDDB4A005230}"/>
              </a:ext>
            </a:extLst>
          </p:cNvPr>
          <p:cNvCxnSpPr>
            <a:cxnSpLocks/>
          </p:cNvCxnSpPr>
          <p:nvPr/>
        </p:nvCxnSpPr>
        <p:spPr>
          <a:xfrm>
            <a:off x="8803264" y="4703614"/>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0B9240E-9E8B-F642-15F0-58BAE2E4634A}"/>
              </a:ext>
            </a:extLst>
          </p:cNvPr>
          <p:cNvSpPr txBox="1"/>
          <p:nvPr/>
        </p:nvSpPr>
        <p:spPr>
          <a:xfrm>
            <a:off x="9598198" y="4667057"/>
            <a:ext cx="1685804"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0  1  0  0  0</a:t>
            </a:r>
          </a:p>
        </p:txBody>
      </p:sp>
      <p:sp>
        <p:nvSpPr>
          <p:cNvPr id="79" name="TextBox 78">
            <a:extLst>
              <a:ext uri="{FF2B5EF4-FFF2-40B4-BE49-F238E27FC236}">
                <a16:creationId xmlns:a16="http://schemas.microsoft.com/office/drawing/2014/main" id="{9B29BB55-7142-C9DD-C139-3A6E1026AFB7}"/>
              </a:ext>
            </a:extLst>
          </p:cNvPr>
          <p:cNvSpPr txBox="1"/>
          <p:nvPr/>
        </p:nvSpPr>
        <p:spPr>
          <a:xfrm>
            <a:off x="8074622" y="1451766"/>
            <a:ext cx="3075658"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  </a:t>
            </a:r>
            <a:r>
              <a:rPr lang="en-US" sz="2400" dirty="0">
                <a:solidFill>
                  <a:prstClr val="black"/>
                </a:solidFill>
                <a:latin typeface="Calibri" panose="020F0502020204030204"/>
              </a:rPr>
              <a:t>0</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0  0  1  0  0</a:t>
            </a:r>
          </a:p>
        </p:txBody>
      </p:sp>
      <p:cxnSp>
        <p:nvCxnSpPr>
          <p:cNvPr id="84" name="Straight Connector 83">
            <a:extLst>
              <a:ext uri="{FF2B5EF4-FFF2-40B4-BE49-F238E27FC236}">
                <a16:creationId xmlns:a16="http://schemas.microsoft.com/office/drawing/2014/main" id="{21E46076-61D7-5426-FC7D-4D65E703C702}"/>
              </a:ext>
            </a:extLst>
          </p:cNvPr>
          <p:cNvCxnSpPr>
            <a:cxnSpLocks/>
          </p:cNvCxnSpPr>
          <p:nvPr/>
        </p:nvCxnSpPr>
        <p:spPr>
          <a:xfrm>
            <a:off x="9689059"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5" name="Straight Connector 84">
            <a:extLst>
              <a:ext uri="{FF2B5EF4-FFF2-40B4-BE49-F238E27FC236}">
                <a16:creationId xmlns:a16="http://schemas.microsoft.com/office/drawing/2014/main" id="{8CA612CA-FF06-46DA-2902-45956F2279CA}"/>
              </a:ext>
            </a:extLst>
          </p:cNvPr>
          <p:cNvCxnSpPr>
            <a:cxnSpLocks/>
          </p:cNvCxnSpPr>
          <p:nvPr/>
        </p:nvCxnSpPr>
        <p:spPr>
          <a:xfrm>
            <a:off x="9981129"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47CD634-81C0-9028-FB37-38E141460948}"/>
              </a:ext>
            </a:extLst>
          </p:cNvPr>
          <p:cNvCxnSpPr>
            <a:cxnSpLocks/>
          </p:cNvCxnSpPr>
          <p:nvPr/>
        </p:nvCxnSpPr>
        <p:spPr>
          <a:xfrm>
            <a:off x="10281446"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9" name="Straight Connector 88">
            <a:extLst>
              <a:ext uri="{FF2B5EF4-FFF2-40B4-BE49-F238E27FC236}">
                <a16:creationId xmlns:a16="http://schemas.microsoft.com/office/drawing/2014/main" id="{0424C7AF-C5D5-5C53-F0D4-23D32C4027BD}"/>
              </a:ext>
            </a:extLst>
          </p:cNvPr>
          <p:cNvCxnSpPr>
            <a:cxnSpLocks/>
          </p:cNvCxnSpPr>
          <p:nvPr/>
        </p:nvCxnSpPr>
        <p:spPr>
          <a:xfrm>
            <a:off x="9118475" y="2240712"/>
            <a:ext cx="22614" cy="93181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4082B3EC-EB59-51EE-308B-817B61216538}"/>
              </a:ext>
            </a:extLst>
          </p:cNvPr>
          <p:cNvCxnSpPr>
            <a:cxnSpLocks/>
          </p:cNvCxnSpPr>
          <p:nvPr/>
        </p:nvCxnSpPr>
        <p:spPr>
          <a:xfrm>
            <a:off x="8818656" y="2240712"/>
            <a:ext cx="22614" cy="89850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8" name="Straight Connector 97">
            <a:extLst>
              <a:ext uri="{FF2B5EF4-FFF2-40B4-BE49-F238E27FC236}">
                <a16:creationId xmlns:a16="http://schemas.microsoft.com/office/drawing/2014/main" id="{E63BAA00-DB0E-FEF8-6E3A-B45097877C72}"/>
              </a:ext>
            </a:extLst>
          </p:cNvPr>
          <p:cNvCxnSpPr>
            <a:cxnSpLocks/>
          </p:cNvCxnSpPr>
          <p:nvPr/>
        </p:nvCxnSpPr>
        <p:spPr>
          <a:xfrm>
            <a:off x="8541175" y="2240712"/>
            <a:ext cx="12294" cy="332968"/>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3" name="TextBox 102">
            <a:extLst>
              <a:ext uri="{FF2B5EF4-FFF2-40B4-BE49-F238E27FC236}">
                <a16:creationId xmlns:a16="http://schemas.microsoft.com/office/drawing/2014/main" id="{3C4C256C-6BBD-0620-785F-7972D95451B0}"/>
              </a:ext>
            </a:extLst>
          </p:cNvPr>
          <p:cNvSpPr txBox="1"/>
          <p:nvPr/>
        </p:nvSpPr>
        <p:spPr>
          <a:xfrm>
            <a:off x="10137432" y="5245676"/>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104" name="Right Brace 103">
            <a:extLst>
              <a:ext uri="{FF2B5EF4-FFF2-40B4-BE49-F238E27FC236}">
                <a16:creationId xmlns:a16="http://schemas.microsoft.com/office/drawing/2014/main" id="{04D3FE6C-9E93-F003-3C64-8AF40021C036}"/>
              </a:ext>
            </a:extLst>
          </p:cNvPr>
          <p:cNvSpPr/>
          <p:nvPr/>
        </p:nvSpPr>
        <p:spPr>
          <a:xfrm rot="5400000">
            <a:off x="10262471" y="4544540"/>
            <a:ext cx="158992" cy="1303719"/>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TextBox 106">
            <a:extLst>
              <a:ext uri="{FF2B5EF4-FFF2-40B4-BE49-F238E27FC236}">
                <a16:creationId xmlns:a16="http://schemas.microsoft.com/office/drawing/2014/main" id="{DA7EC07B-AF8D-A607-58D9-EE80B1A28C71}"/>
              </a:ext>
            </a:extLst>
          </p:cNvPr>
          <p:cNvSpPr txBox="1"/>
          <p:nvPr/>
        </p:nvSpPr>
        <p:spPr>
          <a:xfrm>
            <a:off x="3690063" y="6150701"/>
            <a:ext cx="5055420" cy="584775"/>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600" dirty="0"/>
              <a:t>Error Detection and Correction 2: Cyclic Redundancy Check</a:t>
            </a:r>
          </a:p>
          <a:p>
            <a:r>
              <a:rPr lang="en-GB" sz="1600" dirty="0">
                <a:hlinkClick r:id="rId3"/>
              </a:rPr>
              <a:t>https://www.youtube.com/watch?v=6gbkoFciryA</a:t>
            </a:r>
            <a:r>
              <a:rPr lang="en-GB" sz="1600" dirty="0"/>
              <a:t> </a:t>
            </a:r>
          </a:p>
        </p:txBody>
      </p:sp>
      <p:sp>
        <p:nvSpPr>
          <p:cNvPr id="3" name="TextBox 2">
            <a:extLst>
              <a:ext uri="{FF2B5EF4-FFF2-40B4-BE49-F238E27FC236}">
                <a16:creationId xmlns:a16="http://schemas.microsoft.com/office/drawing/2014/main" id="{B72A7402-1BA9-D519-32D5-193A6028D67C}"/>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16342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6B9E-54F6-8498-628B-5DC81AABC8DB}"/>
              </a:ext>
            </a:extLst>
          </p:cNvPr>
          <p:cNvSpPr>
            <a:spLocks noGrp="1"/>
          </p:cNvSpPr>
          <p:nvPr>
            <p:ph type="title"/>
          </p:nvPr>
        </p:nvSpPr>
        <p:spPr/>
        <p:txBody>
          <a:bodyPr>
            <a:normAutofit fontScale="90000"/>
          </a:bodyPr>
          <a:lstStyle/>
          <a:p>
            <a:r>
              <a:rPr lang="en-US" altLang="en-US" dirty="0">
                <a:cs typeface="Calibri" panose="020F0502020204030204" pitchFamily="34" charset="0"/>
              </a:rPr>
              <a:t>Cyclic Redundancy Check (CRC): Example 3 </a:t>
            </a:r>
            <a:r>
              <a:rPr lang="en-US" altLang="en-US" dirty="0" err="1">
                <a:cs typeface="Calibri" panose="020F0502020204030204" pitchFamily="34" charset="0"/>
              </a:rPr>
              <a:t>Cont</a:t>
            </a:r>
            <a:endParaRPr lang="en-SE" dirty="0"/>
          </a:p>
        </p:txBody>
      </p:sp>
      <p:sp>
        <p:nvSpPr>
          <p:cNvPr id="5" name="Slide Number Placeholder 4">
            <a:extLst>
              <a:ext uri="{FF2B5EF4-FFF2-40B4-BE49-F238E27FC236}">
                <a16:creationId xmlns:a16="http://schemas.microsoft.com/office/drawing/2014/main" id="{AFBB61E2-5043-743E-031A-1FF0F43D48AC}"/>
              </a:ext>
            </a:extLst>
          </p:cNvPr>
          <p:cNvSpPr>
            <a:spLocks noGrp="1"/>
          </p:cNvSpPr>
          <p:nvPr>
            <p:ph type="sldNum" sz="quarter" idx="4"/>
          </p:nvPr>
        </p:nvSpPr>
        <p:spPr/>
        <p:txBody>
          <a:bodyPr/>
          <a:lstStyle/>
          <a:p>
            <a:r>
              <a:rPr lang="en-US"/>
              <a:t>Link Layer: 6-</a:t>
            </a:r>
            <a:fld id="{C4204591-24BD-A542-B9D5-F8D8A88D2FEE}" type="slidenum">
              <a:rPr lang="en-US" smtClean="0"/>
              <a:pPr/>
              <a:t>29</a:t>
            </a:fld>
            <a:endParaRPr lang="en-US" dirty="0"/>
          </a:p>
        </p:txBody>
      </p:sp>
      <p:sp>
        <p:nvSpPr>
          <p:cNvPr id="6" name="TextBox 5">
            <a:extLst>
              <a:ext uri="{FF2B5EF4-FFF2-40B4-BE49-F238E27FC236}">
                <a16:creationId xmlns:a16="http://schemas.microsoft.com/office/drawing/2014/main" id="{DE635EB7-4F8B-AAF6-ECB5-A1011EC1646A}"/>
              </a:ext>
            </a:extLst>
          </p:cNvPr>
          <p:cNvSpPr txBox="1"/>
          <p:nvPr/>
        </p:nvSpPr>
        <p:spPr>
          <a:xfrm>
            <a:off x="6637914" y="2146851"/>
            <a:ext cx="2003464" cy="461665"/>
          </a:xfrm>
          <a:prstGeom prst="rect">
            <a:avLst/>
          </a:prstGeom>
          <a:ln>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sp>
        <p:nvSpPr>
          <p:cNvPr id="7" name="TextBox 6">
            <a:extLst>
              <a:ext uri="{FF2B5EF4-FFF2-40B4-BE49-F238E27FC236}">
                <a16:creationId xmlns:a16="http://schemas.microsoft.com/office/drawing/2014/main" id="{3AB2D47A-CB27-4382-2A22-38E7AA426A2C}"/>
              </a:ext>
            </a:extLst>
          </p:cNvPr>
          <p:cNvSpPr txBox="1"/>
          <p:nvPr/>
        </p:nvSpPr>
        <p:spPr>
          <a:xfrm>
            <a:off x="6934381" y="2451654"/>
            <a:ext cx="32710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1  1  1  1  1  0</a:t>
            </a:r>
          </a:p>
        </p:txBody>
      </p:sp>
      <p:sp>
        <p:nvSpPr>
          <p:cNvPr id="8" name="TextBox 7">
            <a:extLst>
              <a:ext uri="{FF2B5EF4-FFF2-40B4-BE49-F238E27FC236}">
                <a16:creationId xmlns:a16="http://schemas.microsoft.com/office/drawing/2014/main" id="{227A7226-581E-0CA1-B8AE-E9D2D47265E3}"/>
              </a:ext>
            </a:extLst>
          </p:cNvPr>
          <p:cNvSpPr txBox="1"/>
          <p:nvPr/>
        </p:nvSpPr>
        <p:spPr>
          <a:xfrm>
            <a:off x="4739250" y="1822173"/>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sp>
        <p:nvSpPr>
          <p:cNvPr id="12" name="TextBox 11">
            <a:extLst>
              <a:ext uri="{FF2B5EF4-FFF2-40B4-BE49-F238E27FC236}">
                <a16:creationId xmlns:a16="http://schemas.microsoft.com/office/drawing/2014/main" id="{222A816B-57C2-CE13-9F56-DC3388C47517}"/>
              </a:ext>
            </a:extLst>
          </p:cNvPr>
          <p:cNvSpPr txBox="1"/>
          <p:nvPr/>
        </p:nvSpPr>
        <p:spPr>
          <a:xfrm>
            <a:off x="6938577" y="2770321"/>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grpSp>
        <p:nvGrpSpPr>
          <p:cNvPr id="13" name="Group 12">
            <a:extLst>
              <a:ext uri="{FF2B5EF4-FFF2-40B4-BE49-F238E27FC236}">
                <a16:creationId xmlns:a16="http://schemas.microsoft.com/office/drawing/2014/main" id="{5AAF006B-E63B-CE35-C794-4ED2311706B9}"/>
              </a:ext>
            </a:extLst>
          </p:cNvPr>
          <p:cNvGrpSpPr/>
          <p:nvPr/>
        </p:nvGrpSpPr>
        <p:grpSpPr>
          <a:xfrm>
            <a:off x="6508431" y="1873802"/>
            <a:ext cx="2658302" cy="323298"/>
            <a:chOff x="7550151" y="1873802"/>
            <a:chExt cx="2658302" cy="323298"/>
          </a:xfrm>
        </p:grpSpPr>
        <p:grpSp>
          <p:nvGrpSpPr>
            <p:cNvPr id="14" name="Group 13">
              <a:extLst>
                <a:ext uri="{FF2B5EF4-FFF2-40B4-BE49-F238E27FC236}">
                  <a16:creationId xmlns:a16="http://schemas.microsoft.com/office/drawing/2014/main" id="{E33E76A9-DB13-1DBE-B752-E0CDCF01A61E}"/>
                </a:ext>
              </a:extLst>
            </p:cNvPr>
            <p:cNvGrpSpPr/>
            <p:nvPr/>
          </p:nvGrpSpPr>
          <p:grpSpPr>
            <a:xfrm>
              <a:off x="7550151" y="1873802"/>
              <a:ext cx="2658302" cy="323298"/>
              <a:chOff x="7572376" y="1842052"/>
              <a:chExt cx="2658302" cy="323298"/>
            </a:xfrm>
          </p:grpSpPr>
          <p:cxnSp>
            <p:nvCxnSpPr>
              <p:cNvPr id="16" name="Straight Connector 15">
                <a:extLst>
                  <a:ext uri="{FF2B5EF4-FFF2-40B4-BE49-F238E27FC236}">
                    <a16:creationId xmlns:a16="http://schemas.microsoft.com/office/drawing/2014/main" id="{80ACF1DE-4AB6-092B-0740-F177AC2E0684}"/>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e 128">
                <a:extLst>
                  <a:ext uri="{FF2B5EF4-FFF2-40B4-BE49-F238E27FC236}">
                    <a16:creationId xmlns:a16="http://schemas.microsoft.com/office/drawing/2014/main" id="{E8ACFB66-3230-C15F-5A77-6D79A00789F7}"/>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5" name="Oval 14">
              <a:extLst>
                <a:ext uri="{FF2B5EF4-FFF2-40B4-BE49-F238E27FC236}">
                  <a16:creationId xmlns:a16="http://schemas.microsoft.com/office/drawing/2014/main" id="{15B56BB1-379B-9600-6272-7A3221CC1AE0}"/>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51DFE44E-DCA6-BDCA-E546-59B6C7E3C61F}"/>
              </a:ext>
            </a:extLst>
          </p:cNvPr>
          <p:cNvSpPr txBox="1"/>
          <p:nvPr/>
        </p:nvSpPr>
        <p:spPr>
          <a:xfrm>
            <a:off x="8364406" y="1822173"/>
            <a:ext cx="2878887" cy="461665"/>
          </a:xfrm>
          <a:prstGeom prst="rect">
            <a:avLst/>
          </a:prstGeom>
          <a:noFill/>
        </p:spPr>
        <p:txBody>
          <a:bodyPr wrap="square" rtlCol="0">
            <a:spAutoFit/>
          </a:bodyPr>
          <a:lstStyle/>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a:t>
            </a:r>
            <a:r>
              <a:rPr lang="en-US" sz="2400" dirty="0">
                <a:solidFill>
                  <a:prstClr val="black"/>
                </a:solidFill>
              </a:rPr>
              <a:t>1  0  0  </a:t>
            </a:r>
            <a:r>
              <a:rPr lang="en-US" sz="2400" dirty="0">
                <a:solidFill>
                  <a:srgbClr val="FF0000"/>
                </a:solidFill>
              </a:rPr>
              <a:t>1</a:t>
            </a:r>
            <a:r>
              <a:rPr lang="en-US" sz="2400" dirty="0">
                <a:solidFill>
                  <a:prstClr val="black"/>
                </a:solidFill>
              </a:rPr>
              <a:t>  0  0  0</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17E6337-0F42-B661-FB0F-81B78D6B6DF1}"/>
              </a:ext>
            </a:extLst>
          </p:cNvPr>
          <p:cNvSpPr txBox="1"/>
          <p:nvPr/>
        </p:nvSpPr>
        <p:spPr>
          <a:xfrm>
            <a:off x="663128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1  0  1  1  0  1</a:t>
            </a:r>
          </a:p>
        </p:txBody>
      </p:sp>
      <p:cxnSp>
        <p:nvCxnSpPr>
          <p:cNvPr id="20" name="Straight Connector 19">
            <a:extLst>
              <a:ext uri="{FF2B5EF4-FFF2-40B4-BE49-F238E27FC236}">
                <a16:creationId xmlns:a16="http://schemas.microsoft.com/office/drawing/2014/main" id="{2082F20E-6DD5-097C-C008-8BA4A8C1B864}"/>
              </a:ext>
            </a:extLst>
          </p:cNvPr>
          <p:cNvCxnSpPr>
            <a:cxnSpLocks/>
          </p:cNvCxnSpPr>
          <p:nvPr/>
        </p:nvCxnSpPr>
        <p:spPr>
          <a:xfrm>
            <a:off x="9453966"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FE8B199F-E899-27F6-B962-6935F04C64DF}"/>
              </a:ext>
            </a:extLst>
          </p:cNvPr>
          <p:cNvCxnSpPr>
            <a:cxnSpLocks/>
          </p:cNvCxnSpPr>
          <p:nvPr/>
        </p:nvCxnSpPr>
        <p:spPr>
          <a:xfrm>
            <a:off x="10593696" y="2253513"/>
            <a:ext cx="0" cy="247325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A8D5AB8D-D86D-BD36-0860-624024A6F4D3}"/>
              </a:ext>
            </a:extLst>
          </p:cNvPr>
          <p:cNvCxnSpPr>
            <a:cxnSpLocks/>
          </p:cNvCxnSpPr>
          <p:nvPr/>
        </p:nvCxnSpPr>
        <p:spPr>
          <a:xfrm>
            <a:off x="10921096" y="2146851"/>
            <a:ext cx="0" cy="2591488"/>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30F9EF9F-34DA-24EF-6185-8BD81F4B5110}"/>
              </a:ext>
            </a:extLst>
          </p:cNvPr>
          <p:cNvSpPr txBox="1"/>
          <p:nvPr/>
        </p:nvSpPr>
        <p:spPr>
          <a:xfrm>
            <a:off x="7531784" y="3135381"/>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1  1  0  0  0  1</a:t>
            </a:r>
          </a:p>
        </p:txBody>
      </p:sp>
      <p:sp>
        <p:nvSpPr>
          <p:cNvPr id="24" name="TextBox 23">
            <a:extLst>
              <a:ext uri="{FF2B5EF4-FFF2-40B4-BE49-F238E27FC236}">
                <a16:creationId xmlns:a16="http://schemas.microsoft.com/office/drawing/2014/main" id="{7719E624-CD0B-FD40-1420-3920C44728C2}"/>
              </a:ext>
            </a:extLst>
          </p:cNvPr>
          <p:cNvSpPr txBox="1"/>
          <p:nvPr/>
        </p:nvSpPr>
        <p:spPr>
          <a:xfrm>
            <a:off x="7560792" y="3495972"/>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cxnSp>
        <p:nvCxnSpPr>
          <p:cNvPr id="25" name="Straight Connector 24">
            <a:extLst>
              <a:ext uri="{FF2B5EF4-FFF2-40B4-BE49-F238E27FC236}">
                <a16:creationId xmlns:a16="http://schemas.microsoft.com/office/drawing/2014/main" id="{2A3A903A-5539-A13E-6D50-C04F22B43E95}"/>
              </a:ext>
            </a:extLst>
          </p:cNvPr>
          <p:cNvCxnSpPr/>
          <p:nvPr/>
        </p:nvCxnSpPr>
        <p:spPr>
          <a:xfrm>
            <a:off x="8380449" y="1880568"/>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5C2C3AD-806A-8A1D-F011-5C4CFCF98F4A}"/>
              </a:ext>
            </a:extLst>
          </p:cNvPr>
          <p:cNvCxnSpPr>
            <a:cxnSpLocks/>
          </p:cNvCxnSpPr>
          <p:nvPr/>
        </p:nvCxnSpPr>
        <p:spPr>
          <a:xfrm>
            <a:off x="6769710" y="2550053"/>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5D3297D-CA07-8556-7967-4F080448F420}"/>
              </a:ext>
            </a:extLst>
          </p:cNvPr>
          <p:cNvCxnSpPr>
            <a:cxnSpLocks/>
          </p:cNvCxnSpPr>
          <p:nvPr/>
        </p:nvCxnSpPr>
        <p:spPr>
          <a:xfrm>
            <a:off x="7071244" y="3189697"/>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EFCCD9-07B6-77D8-8FD8-94193A86F676}"/>
              </a:ext>
            </a:extLst>
          </p:cNvPr>
          <p:cNvCxnSpPr>
            <a:cxnSpLocks/>
          </p:cNvCxnSpPr>
          <p:nvPr/>
        </p:nvCxnSpPr>
        <p:spPr>
          <a:xfrm>
            <a:off x="7684437" y="3957637"/>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A9AD187-D5F0-9FAA-4EC1-F42561544FE1}"/>
              </a:ext>
            </a:extLst>
          </p:cNvPr>
          <p:cNvSpPr txBox="1"/>
          <p:nvPr/>
        </p:nvSpPr>
        <p:spPr>
          <a:xfrm>
            <a:off x="8710758" y="3942454"/>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sp>
        <p:nvSpPr>
          <p:cNvPr id="30" name="TextBox 29">
            <a:extLst>
              <a:ext uri="{FF2B5EF4-FFF2-40B4-BE49-F238E27FC236}">
                <a16:creationId xmlns:a16="http://schemas.microsoft.com/office/drawing/2014/main" id="{0CCF5ABE-55B6-7DD6-AE1F-99277642849A}"/>
              </a:ext>
            </a:extLst>
          </p:cNvPr>
          <p:cNvSpPr txBox="1"/>
          <p:nvPr/>
        </p:nvSpPr>
        <p:spPr>
          <a:xfrm>
            <a:off x="8710758" y="4253524"/>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cxnSp>
        <p:nvCxnSpPr>
          <p:cNvPr id="31" name="Straight Connector 30">
            <a:extLst>
              <a:ext uri="{FF2B5EF4-FFF2-40B4-BE49-F238E27FC236}">
                <a16:creationId xmlns:a16="http://schemas.microsoft.com/office/drawing/2014/main" id="{876DCFA8-EF71-E086-0945-31A242CB19B3}"/>
              </a:ext>
            </a:extLst>
          </p:cNvPr>
          <p:cNvCxnSpPr>
            <a:cxnSpLocks/>
          </p:cNvCxnSpPr>
          <p:nvPr/>
        </p:nvCxnSpPr>
        <p:spPr>
          <a:xfrm>
            <a:off x="8803264" y="4703614"/>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908024B-9F24-E6D0-C651-A71D19C49369}"/>
              </a:ext>
            </a:extLst>
          </p:cNvPr>
          <p:cNvSpPr txBox="1"/>
          <p:nvPr/>
        </p:nvSpPr>
        <p:spPr>
          <a:xfrm>
            <a:off x="9598198" y="4667057"/>
            <a:ext cx="1685804"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0  0  0</a:t>
            </a:r>
          </a:p>
        </p:txBody>
      </p:sp>
      <p:sp>
        <p:nvSpPr>
          <p:cNvPr id="33" name="TextBox 32">
            <a:extLst>
              <a:ext uri="{FF2B5EF4-FFF2-40B4-BE49-F238E27FC236}">
                <a16:creationId xmlns:a16="http://schemas.microsoft.com/office/drawing/2014/main" id="{689F6B61-FD56-7A03-415E-5DB3BAE55D70}"/>
              </a:ext>
            </a:extLst>
          </p:cNvPr>
          <p:cNvSpPr txBox="1"/>
          <p:nvPr/>
        </p:nvSpPr>
        <p:spPr>
          <a:xfrm>
            <a:off x="8074622" y="1451766"/>
            <a:ext cx="3075658"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  </a:t>
            </a:r>
            <a:r>
              <a:rPr lang="en-US" sz="2400" dirty="0">
                <a:solidFill>
                  <a:prstClr val="black"/>
                </a:solidFill>
                <a:latin typeface="Calibri" panose="020F0502020204030204"/>
              </a:rPr>
              <a:t>0</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0  0  1  0  0</a:t>
            </a:r>
          </a:p>
        </p:txBody>
      </p:sp>
      <p:cxnSp>
        <p:nvCxnSpPr>
          <p:cNvPr id="34" name="Straight Connector 33">
            <a:extLst>
              <a:ext uri="{FF2B5EF4-FFF2-40B4-BE49-F238E27FC236}">
                <a16:creationId xmlns:a16="http://schemas.microsoft.com/office/drawing/2014/main" id="{41C92CB6-AF99-727E-7188-27D59CFEFCF0}"/>
              </a:ext>
            </a:extLst>
          </p:cNvPr>
          <p:cNvCxnSpPr>
            <a:cxnSpLocks/>
          </p:cNvCxnSpPr>
          <p:nvPr/>
        </p:nvCxnSpPr>
        <p:spPr>
          <a:xfrm>
            <a:off x="9689059"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6D64E20F-37F9-2675-9D77-E9A6294DE4B0}"/>
              </a:ext>
            </a:extLst>
          </p:cNvPr>
          <p:cNvCxnSpPr>
            <a:cxnSpLocks/>
          </p:cNvCxnSpPr>
          <p:nvPr/>
        </p:nvCxnSpPr>
        <p:spPr>
          <a:xfrm>
            <a:off x="9981129"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5D284C8C-455F-E672-FC33-3AB546AB58E1}"/>
              </a:ext>
            </a:extLst>
          </p:cNvPr>
          <p:cNvCxnSpPr>
            <a:cxnSpLocks/>
          </p:cNvCxnSpPr>
          <p:nvPr/>
        </p:nvCxnSpPr>
        <p:spPr>
          <a:xfrm>
            <a:off x="10281446"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E5E779BA-8AB1-7915-3D60-2B4A185E3558}"/>
              </a:ext>
            </a:extLst>
          </p:cNvPr>
          <p:cNvCxnSpPr>
            <a:cxnSpLocks/>
          </p:cNvCxnSpPr>
          <p:nvPr/>
        </p:nvCxnSpPr>
        <p:spPr>
          <a:xfrm>
            <a:off x="9118475" y="2197101"/>
            <a:ext cx="22614" cy="97542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97C78337-DAEB-6213-DAB6-4A6302739FB9}"/>
              </a:ext>
            </a:extLst>
          </p:cNvPr>
          <p:cNvCxnSpPr>
            <a:cxnSpLocks/>
          </p:cNvCxnSpPr>
          <p:nvPr/>
        </p:nvCxnSpPr>
        <p:spPr>
          <a:xfrm>
            <a:off x="8818656" y="2240712"/>
            <a:ext cx="22614" cy="89850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954371C6-6DBC-AC8F-756C-B2E18B1BAFA4}"/>
              </a:ext>
            </a:extLst>
          </p:cNvPr>
          <p:cNvCxnSpPr>
            <a:cxnSpLocks/>
          </p:cNvCxnSpPr>
          <p:nvPr/>
        </p:nvCxnSpPr>
        <p:spPr>
          <a:xfrm>
            <a:off x="8553469" y="2253513"/>
            <a:ext cx="0" cy="320167"/>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0" name="TextBox 39">
            <a:extLst>
              <a:ext uri="{FF2B5EF4-FFF2-40B4-BE49-F238E27FC236}">
                <a16:creationId xmlns:a16="http://schemas.microsoft.com/office/drawing/2014/main" id="{E7451EE6-AFE1-5370-F9B6-69EDF01B0183}"/>
              </a:ext>
            </a:extLst>
          </p:cNvPr>
          <p:cNvSpPr txBox="1"/>
          <p:nvPr/>
        </p:nvSpPr>
        <p:spPr>
          <a:xfrm>
            <a:off x="10137432" y="5245676"/>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41" name="Right Brace 40">
            <a:extLst>
              <a:ext uri="{FF2B5EF4-FFF2-40B4-BE49-F238E27FC236}">
                <a16:creationId xmlns:a16="http://schemas.microsoft.com/office/drawing/2014/main" id="{BA4EFC92-F9C0-A8D5-5588-397962D8325E}"/>
              </a:ext>
            </a:extLst>
          </p:cNvPr>
          <p:cNvSpPr/>
          <p:nvPr/>
        </p:nvSpPr>
        <p:spPr>
          <a:xfrm rot="5400000">
            <a:off x="10262471" y="4544540"/>
            <a:ext cx="158992" cy="1303719"/>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5EE2F3F6-E300-9F2C-8B7A-EA1F74C86472}"/>
              </a:ext>
            </a:extLst>
          </p:cNvPr>
          <p:cNvSpPr txBox="1"/>
          <p:nvPr/>
        </p:nvSpPr>
        <p:spPr>
          <a:xfrm>
            <a:off x="5421798" y="1236559"/>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45" name="Right Brace 44">
            <a:extLst>
              <a:ext uri="{FF2B5EF4-FFF2-40B4-BE49-F238E27FC236}">
                <a16:creationId xmlns:a16="http://schemas.microsoft.com/office/drawing/2014/main" id="{A1E3830C-6E2D-EC50-70E8-D216AD125895}"/>
              </a:ext>
            </a:extLst>
          </p:cNvPr>
          <p:cNvSpPr/>
          <p:nvPr/>
        </p:nvSpPr>
        <p:spPr>
          <a:xfrm rot="16200000">
            <a:off x="5538069" y="1068643"/>
            <a:ext cx="263535" cy="142604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Content Placeholder 2">
            <a:extLst>
              <a:ext uri="{FF2B5EF4-FFF2-40B4-BE49-F238E27FC236}">
                <a16:creationId xmlns:a16="http://schemas.microsoft.com/office/drawing/2014/main" id="{43B7EE80-8866-6836-0CB8-990059580664}"/>
              </a:ext>
            </a:extLst>
          </p:cNvPr>
          <p:cNvSpPr>
            <a:spLocks noGrp="1"/>
          </p:cNvSpPr>
          <p:nvPr>
            <p:ph sz="half" idx="1"/>
          </p:nvPr>
        </p:nvSpPr>
        <p:spPr>
          <a:xfrm>
            <a:off x="397170" y="2035761"/>
            <a:ext cx="5505577" cy="4351338"/>
          </a:xfrm>
        </p:spPr>
        <p:txBody>
          <a:bodyPr/>
          <a:lstStyle/>
          <a:p>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  R = 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a:t>
            </a:r>
          </a:p>
          <a:p>
            <a:pPr marL="130175" indent="0">
              <a:buNone/>
            </a:pPr>
            <a:r>
              <a:rPr lang="en-US" i="1" dirty="0">
                <a:solidFill>
                  <a:prstClr val="black"/>
                </a:solidFill>
                <a:latin typeface="Calibri" panose="020F0502020204030204"/>
              </a:rPr>
              <a:t>=</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i="1" dirty="0">
                <a:solidFill>
                  <a:prstClr val="black"/>
                </a:solidFill>
              </a:rPr>
              <a:t>101101001000000</a:t>
            </a:r>
            <a:r>
              <a:rPr lang="en-US" i="1" dirty="0">
                <a:solidFill>
                  <a:prstClr val="black"/>
                </a:solidFill>
                <a:latin typeface="Calibri" panose="020F0502020204030204"/>
              </a:rPr>
              <a:t> XOR </a:t>
            </a:r>
            <a:r>
              <a:rPr lang="en-US" sz="2800" i="1" dirty="0">
                <a:solidFill>
                  <a:prstClr val="black"/>
                </a:solidFill>
              </a:rPr>
              <a:t>01000</a:t>
            </a:r>
            <a:endParaRPr lang="en-US" i="1" dirty="0">
              <a:solidFill>
                <a:prstClr val="black"/>
              </a:solidFill>
              <a:latin typeface="Calibri" panose="020F0502020204030204"/>
            </a:endParaRPr>
          </a:p>
          <a:p>
            <a:pPr marL="130175" indent="0">
              <a:buNone/>
            </a:pPr>
            <a:r>
              <a:rPr lang="en-US" i="1" dirty="0">
                <a:solidFill>
                  <a:prstClr val="black"/>
                </a:solidFill>
                <a:latin typeface="Calibri" panose="020F0502020204030204"/>
              </a:rPr>
              <a:t>= </a:t>
            </a:r>
            <a:r>
              <a:rPr lang="en-US" sz="2800" i="1" dirty="0">
                <a:solidFill>
                  <a:prstClr val="black"/>
                </a:solidFill>
              </a:rPr>
              <a:t>101101001001000</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130175" indent="0">
              <a:buNone/>
            </a:pPr>
            <a:r>
              <a:rPr lang="en-US" dirty="0">
                <a:solidFill>
                  <a:prstClr val="black"/>
                </a:solidFill>
                <a:latin typeface="Calibri" panose="020F0502020204030204"/>
              </a:rPr>
              <a:t>It must be divisible by G=</a:t>
            </a:r>
            <a:r>
              <a:rPr kumimoji="0" lang="en-US" sz="2800" b="0" i="1" u="none" strike="noStrike" kern="1200" cap="none" spc="0" normalizeH="0" baseline="0" noProof="0" dirty="0">
                <a:ln>
                  <a:noFill/>
                </a:ln>
                <a:effectLst/>
                <a:uLnTx/>
                <a:uFillTx/>
                <a:latin typeface="Calibri" panose="020F0502020204030204"/>
              </a:rPr>
              <a:t> 110010</a:t>
            </a:r>
            <a:r>
              <a:rPr lang="en-US" dirty="0">
                <a:solidFill>
                  <a:prstClr val="black"/>
                </a:solidFill>
                <a:latin typeface="Calibri" panose="020F0502020204030204"/>
              </a:rPr>
              <a:t>, i.e. remainder of the division is 0,</a:t>
            </a: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lang="en-US" i="1" dirty="0">
                <a:solidFill>
                  <a:prstClr val="black"/>
                </a:solidFill>
                <a:latin typeface="Calibri" panose="020F0502020204030204"/>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is divisible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 or</a:t>
            </a:r>
            <a:endParaRPr lang="en-US" dirty="0">
              <a:solidFill>
                <a:prstClr val="black"/>
              </a:solidFill>
              <a:latin typeface="Calibri" panose="020F0502020204030204"/>
            </a:endParaRP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nG</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802028E-4E99-6A06-EAFF-1E5A108385B0}"/>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03458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dirty="0">
                <a:cs typeface="Calibri" panose="020F0502020204030204" pitchFamily="34" charset="0"/>
              </a:rPr>
              <a:t>Link layer, LANs: roadmap</a:t>
            </a:r>
            <a:endParaRPr lang="en-US" sz="4400" dirty="0"/>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7239434" y="1891814"/>
            <a:ext cx="3102316" cy="2326737"/>
          </a:xfrm>
          <a:prstGeom prst="rect">
            <a:avLst/>
          </a:prstGeom>
          <a:effectLst>
            <a:outerShdw blurRad="50800" dist="38100" dir="18900000" algn="bl" rotWithShape="0">
              <a:prstClr val="black">
                <a:alpha val="40000"/>
              </a:prstClr>
            </a:outerShdw>
          </a:effectLst>
        </p:spPr>
      </p:pic>
      <p:sp>
        <p:nvSpPr>
          <p:cNvPr id="7" name="Rectangle 4">
            <a:extLst>
              <a:ext uri="{FF2B5EF4-FFF2-40B4-BE49-F238E27FC236}">
                <a16:creationId xmlns:a16="http://schemas.microsoft.com/office/drawing/2014/main" id="{F3A4FBDA-F3DE-F640-AAEE-CE557E67DD69}"/>
              </a:ext>
            </a:extLst>
          </p:cNvPr>
          <p:cNvSpPr txBox="1">
            <a:spLocks noChangeArrowheads="1"/>
          </p:cNvSpPr>
          <p:nvPr/>
        </p:nvSpPr>
        <p:spPr>
          <a:xfrm>
            <a:off x="6553857" y="4906563"/>
            <a:ext cx="5066531" cy="98161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33375">
              <a:defRPr/>
            </a:pPr>
            <a:r>
              <a:rPr lang="en-US" dirty="0"/>
              <a:t>a day in the life of a web request</a:t>
            </a:r>
          </a:p>
          <a:p>
            <a:pPr lvl="1"/>
            <a:endParaRPr lang="en-US" altLang="en-US" dirty="0"/>
          </a:p>
        </p:txBody>
      </p:sp>
      <p:sp>
        <p:nvSpPr>
          <p:cNvPr id="10" name="Rectangle 4">
            <a:extLst>
              <a:ext uri="{FF2B5EF4-FFF2-40B4-BE49-F238E27FC236}">
                <a16:creationId xmlns:a16="http://schemas.microsoft.com/office/drawing/2014/main" id="{2935D8EE-730D-3846-8ED3-CF147CA4A373}"/>
              </a:ext>
            </a:extLst>
          </p:cNvPr>
          <p:cNvSpPr txBox="1">
            <a:spLocks noChangeArrowheads="1"/>
          </p:cNvSpPr>
          <p:nvPr/>
        </p:nvSpPr>
        <p:spPr>
          <a:xfrm>
            <a:off x="980265" y="1388119"/>
            <a:ext cx="5571867" cy="5039185"/>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74638">
              <a:spcBef>
                <a:spcPts val="600"/>
              </a:spcBef>
              <a:buClr>
                <a:srgbClr val="0000A8"/>
              </a:buClr>
            </a:pPr>
            <a:r>
              <a:rPr lang="en-US" altLang="en-US" sz="3600" dirty="0">
                <a:solidFill>
                  <a:srgbClr val="C00000"/>
                </a:solidFill>
                <a:ea typeface="ＭＳ Ｐゴシック" panose="020B0600070205080204" pitchFamily="34" charset="-128"/>
                <a:cs typeface="Arial" panose="020B0604020202020204" pitchFamily="34" charset="0"/>
              </a:rPr>
              <a:t>introduction</a:t>
            </a:r>
          </a:p>
          <a:p>
            <a:pPr marL="285750" indent="-274638">
              <a:spcBef>
                <a:spcPts val="600"/>
              </a:spcBef>
              <a:buClr>
                <a:srgbClr val="0000A8"/>
              </a:buClr>
            </a:pPr>
            <a:r>
              <a:rPr lang="en-US" altLang="en-US" dirty="0">
                <a:ea typeface="ＭＳ Ｐゴシック" panose="020B0600070205080204" pitchFamily="34" charset="-128"/>
                <a:cs typeface="Arial" panose="020B0604020202020204" pitchFamily="34" charset="0"/>
              </a:rPr>
              <a:t>error detection, correction </a:t>
            </a:r>
          </a:p>
          <a:p>
            <a:pPr marL="285750" indent="-274638">
              <a:spcBef>
                <a:spcPts val="600"/>
              </a:spcBef>
              <a:buClr>
                <a:srgbClr val="0000A8"/>
              </a:buClr>
            </a:pPr>
            <a:r>
              <a:rPr lang="en-US" altLang="en-US" dirty="0">
                <a:ea typeface="ＭＳ Ｐゴシック" panose="020B0600070205080204" pitchFamily="34" charset="-128"/>
                <a:cs typeface="Arial" panose="020B0604020202020204" pitchFamily="34" charset="0"/>
              </a:rPr>
              <a:t>multiple access protocols</a:t>
            </a:r>
          </a:p>
          <a:p>
            <a:pPr marL="285750" indent="-274638">
              <a:spcBef>
                <a:spcPts val="600"/>
              </a:spcBef>
              <a:buClr>
                <a:srgbClr val="0000A8"/>
              </a:buClr>
            </a:pPr>
            <a:r>
              <a:rPr lang="en-US" altLang="en-US" dirty="0">
                <a:ea typeface="ＭＳ Ｐゴシック" panose="020B0600070205080204" pitchFamily="34" charset="-128"/>
                <a:cs typeface="Arial" panose="020B0604020202020204" pitchFamily="34" charset="0"/>
              </a:rPr>
              <a:t>LANs</a:t>
            </a:r>
          </a:p>
          <a:p>
            <a:pPr marL="628650" lvl="1" indent="-274638">
              <a:spcBef>
                <a:spcPts val="600"/>
              </a:spcBef>
            </a:pPr>
            <a:r>
              <a:rPr lang="en-US" altLang="en-US" sz="2800" dirty="0">
                <a:ea typeface="ＭＳ Ｐゴシック" panose="020B0600070205080204" pitchFamily="34" charset="-128"/>
                <a:cs typeface="Arial" panose="020B0604020202020204" pitchFamily="34" charset="0"/>
              </a:rPr>
              <a:t>addressing, ARP</a:t>
            </a:r>
          </a:p>
          <a:p>
            <a:pPr marL="628650" lvl="1" indent="-274638">
              <a:spcBef>
                <a:spcPts val="600"/>
              </a:spcBef>
            </a:pPr>
            <a:r>
              <a:rPr lang="en-US" altLang="en-US" sz="2800" dirty="0">
                <a:ea typeface="ＭＳ Ｐゴシック" panose="020B0600070205080204" pitchFamily="34" charset="-128"/>
                <a:cs typeface="Arial" panose="020B0604020202020204" pitchFamily="34" charset="0"/>
              </a:rPr>
              <a:t>Ethernet</a:t>
            </a:r>
          </a:p>
          <a:p>
            <a:pPr marL="628650" lvl="1" indent="-274638">
              <a:spcBef>
                <a:spcPts val="600"/>
              </a:spcBef>
            </a:pPr>
            <a:r>
              <a:rPr lang="en-US" altLang="en-US" sz="2800" dirty="0">
                <a:ea typeface="ＭＳ Ｐゴシック" panose="020B0600070205080204" pitchFamily="34" charset="-128"/>
                <a:cs typeface="Arial" panose="020B0604020202020204" pitchFamily="34" charset="0"/>
              </a:rPr>
              <a:t>switches</a:t>
            </a:r>
          </a:p>
          <a:p>
            <a:pPr marL="628650" lvl="1" indent="-274638">
              <a:spcBef>
                <a:spcPts val="600"/>
              </a:spcBef>
            </a:pPr>
            <a:r>
              <a:rPr lang="en-US" altLang="en-US" sz="2800" dirty="0">
                <a:ea typeface="ＭＳ Ｐゴシック" panose="020B0600070205080204" pitchFamily="34" charset="-128"/>
                <a:cs typeface="Arial" panose="020B0604020202020204" pitchFamily="34" charset="0"/>
              </a:rPr>
              <a:t>VLANs</a:t>
            </a:r>
          </a:p>
          <a:p>
            <a:pPr marL="285750" indent="-274638">
              <a:spcBef>
                <a:spcPts val="600"/>
              </a:spcBef>
            </a:pPr>
            <a:r>
              <a:rPr lang="en-US" altLang="en-US" dirty="0">
                <a:ea typeface="ＭＳ Ｐゴシック" panose="020B0600070205080204" pitchFamily="34" charset="-128"/>
                <a:cs typeface="Arial" panose="020B0604020202020204" pitchFamily="34" charset="0"/>
              </a:rPr>
              <a:t>link virtualization: MPLS</a:t>
            </a:r>
          </a:p>
          <a:p>
            <a:pPr marL="285750" indent="-274638">
              <a:spcBef>
                <a:spcPts val="600"/>
              </a:spcBef>
            </a:pPr>
            <a:r>
              <a:rPr lang="en-US" altLang="en-US" dirty="0">
                <a:ea typeface="ＭＳ Ｐゴシック" panose="020B0600070205080204" pitchFamily="34" charset="-128"/>
                <a:cs typeface="Arial" panose="020B0604020202020204" pitchFamily="34" charset="0"/>
              </a:rPr>
              <a:t>data center networking</a:t>
            </a:r>
          </a:p>
          <a:p>
            <a:pPr marL="285750" indent="-274638">
              <a:spcBef>
                <a:spcPts val="600"/>
              </a:spcBef>
            </a:pPr>
            <a:endParaRPr lang="en-US" altLang="en-US" sz="3200" dirty="0">
              <a:ea typeface="ＭＳ Ｐゴシック" panose="020B0600070205080204" pitchFamily="34" charset="-128"/>
              <a:cs typeface="Arial" panose="020B0604020202020204" pitchFamily="34" charset="0"/>
            </a:endParaRPr>
          </a:p>
          <a:p>
            <a:pPr marL="628650" lvl="1" indent="-274638">
              <a:spcBef>
                <a:spcPts val="600"/>
              </a:spcBef>
            </a:pPr>
            <a:endParaRPr lang="en-US" altLang="en-US" sz="2800" dirty="0">
              <a:ea typeface="ＭＳ Ｐゴシック" panose="020B0600070205080204" pitchFamily="34" charset="-128"/>
              <a:cs typeface="Arial" panose="020B0604020202020204" pitchFamily="34" charset="0"/>
            </a:endParaRPr>
          </a:p>
        </p:txBody>
      </p:sp>
      <p:sp>
        <p:nvSpPr>
          <p:cNvPr id="8" name="Slide Number Placeholder 4">
            <a:extLst>
              <a:ext uri="{FF2B5EF4-FFF2-40B4-BE49-F238E27FC236}">
                <a16:creationId xmlns:a16="http://schemas.microsoft.com/office/drawing/2014/main" id="{F90A139B-CE82-0E4E-86EB-4685C7EAFE35}"/>
              </a:ext>
            </a:extLst>
          </p:cNvPr>
          <p:cNvSpPr>
            <a:spLocks noGrp="1"/>
          </p:cNvSpPr>
          <p:nvPr>
            <p:ph type="sldNum" sz="quarter" idx="4"/>
          </p:nvPr>
        </p:nvSpPr>
        <p:spPr>
          <a:xfrm>
            <a:off x="9219616" y="6443089"/>
            <a:ext cx="2743200" cy="365125"/>
          </a:xfrm>
        </p:spPr>
        <p:txBody>
          <a:bodyPr/>
          <a:lstStyle/>
          <a:p>
            <a:r>
              <a:rPr lang="en-US" dirty="0"/>
              <a:t>Link Layer: 6-</a:t>
            </a:r>
            <a:fld id="{C4204591-24BD-A542-B9D5-F8D8A88D2FEE}" type="slidenum">
              <a:rPr lang="en-US" smtClean="0"/>
              <a:pPr/>
              <a:t>3</a:t>
            </a:fld>
            <a:endParaRPr lang="en-US" dirty="0"/>
          </a:p>
        </p:txBody>
      </p:sp>
    </p:spTree>
    <p:extLst>
      <p:ext uri="{BB962C8B-B14F-4D97-AF65-F5344CB8AC3E}">
        <p14:creationId xmlns:p14="http://schemas.microsoft.com/office/powerpoint/2010/main" val="114765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3550B-1212-454B-B1C8-6E00051465E6}"/>
              </a:ext>
            </a:extLst>
          </p:cNvPr>
          <p:cNvSpPr>
            <a:spLocks noGrp="1"/>
          </p:cNvSpPr>
          <p:nvPr>
            <p:ph type="title"/>
          </p:nvPr>
        </p:nvSpPr>
        <p:spPr/>
        <p:txBody>
          <a:bodyPr/>
          <a:lstStyle/>
          <a:p>
            <a:r>
              <a:rPr lang="en-US" dirty="0"/>
              <a:t>Video Tutorials</a:t>
            </a:r>
            <a:endParaRPr lang="en-SE" dirty="0"/>
          </a:p>
        </p:txBody>
      </p:sp>
      <p:sp>
        <p:nvSpPr>
          <p:cNvPr id="3" name="Content Placeholder 2">
            <a:extLst>
              <a:ext uri="{FF2B5EF4-FFF2-40B4-BE49-F238E27FC236}">
                <a16:creationId xmlns:a16="http://schemas.microsoft.com/office/drawing/2014/main" id="{A97313AC-93C4-B3E7-3EF9-8F7E2C438447}"/>
              </a:ext>
            </a:extLst>
          </p:cNvPr>
          <p:cNvSpPr>
            <a:spLocks noGrp="1"/>
          </p:cNvSpPr>
          <p:nvPr>
            <p:ph sz="half" idx="1"/>
          </p:nvPr>
        </p:nvSpPr>
        <p:spPr>
          <a:xfrm>
            <a:off x="838199" y="1825625"/>
            <a:ext cx="10701759" cy="4580554"/>
          </a:xfrm>
        </p:spPr>
        <p:txBody>
          <a:bodyPr>
            <a:normAutofit fontScale="62500" lnSpcReduction="20000"/>
          </a:bodyPr>
          <a:lstStyle/>
          <a:p>
            <a:r>
              <a:rPr lang="en-GB" dirty="0"/>
              <a:t>Error Detection</a:t>
            </a:r>
          </a:p>
          <a:p>
            <a:pPr lvl="1"/>
            <a:r>
              <a:rPr lang="en-GB" dirty="0">
                <a:hlinkClick r:id="rId2"/>
              </a:rPr>
              <a:t>https://www.youtube.com/watch?v=EMrY-8m8D1E&amp;list=PLBlnK6fEyqRgMCUAG0XRw78UA8qnv6jEx&amp;index=44</a:t>
            </a:r>
            <a:r>
              <a:rPr lang="en-GB" dirty="0"/>
              <a:t> </a:t>
            </a:r>
          </a:p>
          <a:p>
            <a:r>
              <a:rPr lang="en-GB" dirty="0"/>
              <a:t>Vertical Redundancy Check (VRC)</a:t>
            </a:r>
          </a:p>
          <a:p>
            <a:pPr lvl="1"/>
            <a:r>
              <a:rPr lang="en-GB" dirty="0">
                <a:hlinkClick r:id="rId3"/>
              </a:rPr>
              <a:t>https://www.youtube.com/watch?v=UwERCzJv-y8&amp;list=PLBlnK6fEyqRgMCUAG0XRw78UA8qnv6jEx&amp;index=45</a:t>
            </a:r>
            <a:endParaRPr lang="en-GB" dirty="0"/>
          </a:p>
          <a:p>
            <a:r>
              <a:rPr lang="en-GB" dirty="0"/>
              <a:t>Longitudinal Redundancy Check (LRC)</a:t>
            </a:r>
          </a:p>
          <a:p>
            <a:pPr lvl="1"/>
            <a:r>
              <a:rPr lang="en-GB" dirty="0">
                <a:hlinkClick r:id="rId4"/>
              </a:rPr>
              <a:t>https://www.youtube.com/watch?v=nNONvBsOtrE&amp;list=PLBlnK6fEyqRgMCUAG0XRw78UA8qnv6jEx&amp;index=46</a:t>
            </a:r>
            <a:r>
              <a:rPr lang="en-GB" dirty="0"/>
              <a:t> </a:t>
            </a:r>
          </a:p>
          <a:p>
            <a:r>
              <a:rPr lang="en-GB" dirty="0"/>
              <a:t>Checksum</a:t>
            </a:r>
          </a:p>
          <a:p>
            <a:pPr lvl="1"/>
            <a:r>
              <a:rPr lang="en-GB" dirty="0">
                <a:hlinkClick r:id="rId5"/>
              </a:rPr>
              <a:t>https://www.youtube.com/watch?v=AtVWnyDDaDI&amp;list=PLBlnK6fEyqRgMCUAG0XRw78UA8qnv6jEx&amp;index=47</a:t>
            </a:r>
            <a:r>
              <a:rPr lang="en-GB" dirty="0"/>
              <a:t> </a:t>
            </a:r>
          </a:p>
          <a:p>
            <a:r>
              <a:rPr lang="en-GB" dirty="0"/>
              <a:t>Cyclic Redundancy Check (CRC) - Part 1 (This is </a:t>
            </a:r>
            <a:r>
              <a:rPr lang="en-US" altLang="en-US" dirty="0">
                <a:cs typeface="Calibri" panose="020F0502020204030204" pitchFamily="34" charset="0"/>
                <a:hlinkClick r:id="rId6" action="ppaction://hlinksldjump"/>
              </a:rPr>
              <a:t>Example 2</a:t>
            </a:r>
            <a:r>
              <a:rPr lang="en-US" altLang="en-US" dirty="0">
                <a:cs typeface="Calibri" panose="020F0502020204030204" pitchFamily="34" charset="0"/>
              </a:rPr>
              <a:t>)</a:t>
            </a:r>
            <a:endParaRPr lang="en-GB" dirty="0"/>
          </a:p>
          <a:p>
            <a:pPr lvl="1"/>
            <a:r>
              <a:rPr lang="en-GB" dirty="0">
                <a:hlinkClick r:id="rId7"/>
              </a:rPr>
              <a:t>https://www.youtube.com/watch?v=A9g6rTMblz4&amp;list=PLBlnK6fEyqRgMCUAG0XRw78UA8qnv6jEx&amp;index=48</a:t>
            </a:r>
            <a:endParaRPr lang="en-GB" dirty="0"/>
          </a:p>
          <a:p>
            <a:r>
              <a:rPr lang="en-GB" dirty="0"/>
              <a:t>Cyclic Redundancy Check (CRC) - Part 2 (This is </a:t>
            </a:r>
            <a:r>
              <a:rPr lang="en-US" altLang="en-US" dirty="0">
                <a:cs typeface="Calibri" panose="020F0502020204030204" pitchFamily="34" charset="0"/>
                <a:hlinkClick r:id="rId8" action="ppaction://hlinksldjump"/>
              </a:rPr>
              <a:t>Example 2 </a:t>
            </a:r>
            <a:r>
              <a:rPr lang="en-US" altLang="en-US" dirty="0" err="1">
                <a:cs typeface="Calibri" panose="020F0502020204030204" pitchFamily="34" charset="0"/>
                <a:hlinkClick r:id="rId8" action="ppaction://hlinksldjump"/>
              </a:rPr>
              <a:t>Cont</a:t>
            </a:r>
            <a:r>
              <a:rPr lang="en-US" altLang="en-US" dirty="0">
                <a:cs typeface="Calibri" panose="020F0502020204030204" pitchFamily="34" charset="0"/>
              </a:rPr>
              <a:t>)</a:t>
            </a:r>
            <a:endParaRPr lang="en-GB" dirty="0"/>
          </a:p>
          <a:p>
            <a:pPr lvl="1"/>
            <a:r>
              <a:rPr lang="en-GB" dirty="0">
                <a:hlinkClick r:id="rId9"/>
              </a:rPr>
              <a:t>https://www.youtube.com/watch?v=wQGwfBS3gpk&amp;list=PLBlnK6fEyqRgMCUAG0XRw78UA8qnv6jEx&amp;index=49</a:t>
            </a:r>
            <a:endParaRPr lang="en-GB" dirty="0"/>
          </a:p>
          <a:p>
            <a:r>
              <a:rPr lang="en-GB" dirty="0"/>
              <a:t>Cyclic Redundancy Check (Solved Problem)</a:t>
            </a:r>
          </a:p>
          <a:p>
            <a:pPr lvl="1"/>
            <a:r>
              <a:rPr lang="en-GB" dirty="0">
                <a:hlinkClick r:id="rId10"/>
              </a:rPr>
              <a:t>https://www.youtube.com/watch?v=tEkePtlujSA&amp;list=PLBlnK6fEyqRgMCUAG0XRw78UA8qnv6jEx&amp;index=50</a:t>
            </a:r>
            <a:r>
              <a:rPr lang="en-GB" dirty="0"/>
              <a:t> </a:t>
            </a:r>
          </a:p>
          <a:p>
            <a:r>
              <a:rPr lang="en-GB" dirty="0"/>
              <a:t>Error Detection and Correction 2: Cyclic Redundancy Check (This is </a:t>
            </a:r>
            <a:r>
              <a:rPr lang="en-US" altLang="en-US" dirty="0">
                <a:cs typeface="Calibri" panose="020F0502020204030204" pitchFamily="34" charset="0"/>
                <a:hlinkClick r:id="rId11" action="ppaction://hlinksldjump"/>
              </a:rPr>
              <a:t>Example 3</a:t>
            </a:r>
            <a:r>
              <a:rPr lang="en-US" altLang="en-US" dirty="0">
                <a:cs typeface="Calibri" panose="020F0502020204030204" pitchFamily="34" charset="0"/>
              </a:rPr>
              <a:t>)</a:t>
            </a:r>
            <a:endParaRPr lang="en-GB" dirty="0"/>
          </a:p>
          <a:p>
            <a:pPr lvl="1"/>
            <a:r>
              <a:rPr lang="en-GB" dirty="0">
                <a:hlinkClick r:id="rId12"/>
              </a:rPr>
              <a:t>https://www.youtube.com/watch?v=6gbkoFciryA</a:t>
            </a:r>
            <a:r>
              <a:rPr lang="en-GB" dirty="0"/>
              <a:t> </a:t>
            </a:r>
          </a:p>
          <a:p>
            <a:pPr lvl="1"/>
            <a:endParaRPr lang="en-GB" dirty="0"/>
          </a:p>
          <a:p>
            <a:pPr lvl="1"/>
            <a:endParaRPr lang="en-SE" dirty="0"/>
          </a:p>
        </p:txBody>
      </p:sp>
      <p:sp>
        <p:nvSpPr>
          <p:cNvPr id="5" name="Slide Number Placeholder 4">
            <a:extLst>
              <a:ext uri="{FF2B5EF4-FFF2-40B4-BE49-F238E27FC236}">
                <a16:creationId xmlns:a16="http://schemas.microsoft.com/office/drawing/2014/main" id="{6C9FC642-42CA-222F-2F67-644BE6C11673}"/>
              </a:ext>
            </a:extLst>
          </p:cNvPr>
          <p:cNvSpPr>
            <a:spLocks noGrp="1"/>
          </p:cNvSpPr>
          <p:nvPr>
            <p:ph type="sldNum" sz="quarter" idx="4"/>
          </p:nvPr>
        </p:nvSpPr>
        <p:spPr/>
        <p:txBody>
          <a:bodyPr/>
          <a:lstStyle/>
          <a:p>
            <a:r>
              <a:rPr lang="en-US"/>
              <a:t>Link Layer: 6-</a:t>
            </a:r>
            <a:fld id="{C4204591-24BD-A542-B9D5-F8D8A88D2FEE}" type="slidenum">
              <a:rPr lang="en-US" smtClean="0"/>
              <a:pPr/>
              <a:t>30</a:t>
            </a:fld>
            <a:endParaRPr lang="en-US" dirty="0"/>
          </a:p>
        </p:txBody>
      </p:sp>
      <p:sp>
        <p:nvSpPr>
          <p:cNvPr id="4" name="TextBox 3">
            <a:extLst>
              <a:ext uri="{FF2B5EF4-FFF2-40B4-BE49-F238E27FC236}">
                <a16:creationId xmlns:a16="http://schemas.microsoft.com/office/drawing/2014/main" id="{8535B182-AD25-6761-068A-675A0CD3D128}"/>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60277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1AE0-F315-5884-8B7F-63EAD75EE498}"/>
              </a:ext>
            </a:extLst>
          </p:cNvPr>
          <p:cNvSpPr>
            <a:spLocks noGrp="1"/>
          </p:cNvSpPr>
          <p:nvPr>
            <p:ph type="title"/>
          </p:nvPr>
        </p:nvSpPr>
        <p:spPr/>
        <p:txBody>
          <a:bodyPr/>
          <a:lstStyle/>
          <a:p>
            <a:r>
              <a:rPr lang="en-GB" dirty="0"/>
              <a:t>Quiz 1 Parity Checking</a:t>
            </a:r>
            <a:endParaRPr lang="en-SE" dirty="0"/>
          </a:p>
        </p:txBody>
      </p:sp>
      <p:sp>
        <p:nvSpPr>
          <p:cNvPr id="3" name="Content Placeholder 2">
            <a:extLst>
              <a:ext uri="{FF2B5EF4-FFF2-40B4-BE49-F238E27FC236}">
                <a16:creationId xmlns:a16="http://schemas.microsoft.com/office/drawing/2014/main" id="{9FE181EC-7910-CA4B-17E5-1A6335C019BE}"/>
              </a:ext>
            </a:extLst>
          </p:cNvPr>
          <p:cNvSpPr>
            <a:spLocks noGrp="1"/>
          </p:cNvSpPr>
          <p:nvPr>
            <p:ph sz="half" idx="1"/>
          </p:nvPr>
        </p:nvSpPr>
        <p:spPr/>
        <p:txBody>
          <a:bodyPr>
            <a:normAutofit lnSpcReduction="10000"/>
          </a:bodyPr>
          <a:lstStyle/>
          <a:p>
            <a:pPr algn="l"/>
            <a:r>
              <a:rPr lang="en-GB" b="0" i="0" dirty="0">
                <a:solidFill>
                  <a:srgbClr val="222222"/>
                </a:solidFill>
                <a:effectLst/>
                <a:latin typeface="Arial" panose="020B0604020202020204" pitchFamily="34" charset="0"/>
              </a:rPr>
              <a:t>Q: Compute the parity bits for the following data matrix:</a:t>
            </a:r>
          </a:p>
          <a:p>
            <a:pPr lvl="1"/>
            <a:r>
              <a:rPr lang="en-SE" b="0" i="0" dirty="0">
                <a:solidFill>
                  <a:srgbClr val="222222"/>
                </a:solidFill>
                <a:effectLst/>
                <a:latin typeface="Arial" panose="020B0604020202020204" pitchFamily="34" charset="0"/>
              </a:rPr>
              <a:t>1 0 1</a:t>
            </a:r>
          </a:p>
          <a:p>
            <a:pPr lvl="1"/>
            <a:r>
              <a:rPr lang="en-SE" b="0" i="0" dirty="0">
                <a:solidFill>
                  <a:srgbClr val="222222"/>
                </a:solidFill>
                <a:effectLst/>
                <a:latin typeface="Arial" panose="020B0604020202020204" pitchFamily="34" charset="0"/>
              </a:rPr>
              <a:t>0 1 0</a:t>
            </a:r>
          </a:p>
          <a:p>
            <a:pPr lvl="1"/>
            <a:r>
              <a:rPr lang="en-SE" b="0" i="0" dirty="0">
                <a:solidFill>
                  <a:srgbClr val="222222"/>
                </a:solidFill>
                <a:effectLst/>
                <a:latin typeface="Arial" panose="020B0604020202020204" pitchFamily="34" charset="0"/>
              </a:rPr>
              <a:t>1 1 1</a:t>
            </a:r>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A: </a:t>
            </a:r>
          </a:p>
          <a:p>
            <a:pPr lvl="1"/>
            <a:r>
              <a:rPr lang="en-SE" b="0" i="0" dirty="0">
                <a:solidFill>
                  <a:srgbClr val="4D4D4C"/>
                </a:solidFill>
                <a:effectLst/>
                <a:latin typeface="__berkeleyMono_1826c3"/>
              </a:rPr>
              <a:t>1 0 1 | 0 </a:t>
            </a:r>
            <a:endParaRPr lang="en-GB" b="0" i="0" dirty="0">
              <a:solidFill>
                <a:srgbClr val="4D4D4C"/>
              </a:solidFill>
              <a:effectLst/>
              <a:latin typeface="__berkeleyMono_1826c3"/>
            </a:endParaRPr>
          </a:p>
          <a:p>
            <a:pPr lvl="1"/>
            <a:r>
              <a:rPr lang="en-SE" b="0" i="0" dirty="0">
                <a:solidFill>
                  <a:srgbClr val="4D4D4C"/>
                </a:solidFill>
                <a:effectLst/>
                <a:latin typeface="__berkeleyMono_1826c3"/>
              </a:rPr>
              <a:t>0 1 0 | 1</a:t>
            </a:r>
            <a:endParaRPr lang="en-GB" b="0" i="0" dirty="0">
              <a:solidFill>
                <a:srgbClr val="4D4D4C"/>
              </a:solidFill>
              <a:effectLst/>
              <a:latin typeface="__berkeleyMono_1826c3"/>
            </a:endParaRPr>
          </a:p>
          <a:p>
            <a:pPr lvl="1"/>
            <a:r>
              <a:rPr lang="en-SE" b="0" i="0" dirty="0">
                <a:solidFill>
                  <a:srgbClr val="4D4D4C"/>
                </a:solidFill>
                <a:effectLst/>
                <a:latin typeface="__berkeleyMono_1826c3"/>
              </a:rPr>
              <a:t>1 1 1 | 1 </a:t>
            </a:r>
            <a:endParaRPr lang="en-GB" b="0" i="0" dirty="0">
              <a:solidFill>
                <a:srgbClr val="4D4D4C"/>
              </a:solidFill>
              <a:effectLst/>
              <a:latin typeface="__berkeleyMono_1826c3"/>
            </a:endParaRPr>
          </a:p>
          <a:p>
            <a:pPr lvl="1"/>
            <a:r>
              <a:rPr lang="en-SE" b="0" i="0" dirty="0">
                <a:solidFill>
                  <a:srgbClr val="4D4D4C"/>
                </a:solidFill>
                <a:effectLst/>
                <a:latin typeface="__berkeleyMono_1826c3"/>
              </a:rPr>
              <a:t>---------</a:t>
            </a:r>
            <a:r>
              <a:rPr lang="en-GB" b="0" i="0" dirty="0">
                <a:solidFill>
                  <a:srgbClr val="4D4D4C"/>
                </a:solidFill>
                <a:effectLst/>
                <a:latin typeface="__berkeleyMono_1826c3"/>
              </a:rPr>
              <a:t>---</a:t>
            </a:r>
            <a:r>
              <a:rPr lang="en-SE" b="0" i="0" dirty="0">
                <a:solidFill>
                  <a:srgbClr val="4D4D4C"/>
                </a:solidFill>
                <a:effectLst/>
                <a:latin typeface="__berkeleyMono_1826c3"/>
              </a:rPr>
              <a:t> </a:t>
            </a:r>
            <a:endParaRPr lang="en-GB" b="0" i="0" dirty="0">
              <a:solidFill>
                <a:srgbClr val="4D4D4C"/>
              </a:solidFill>
              <a:effectLst/>
              <a:latin typeface="__berkeleyMono_1826c3"/>
            </a:endParaRPr>
          </a:p>
          <a:p>
            <a:pPr lvl="1"/>
            <a:r>
              <a:rPr lang="en-SE" b="0" i="0" dirty="0">
                <a:solidFill>
                  <a:srgbClr val="4D4D4C"/>
                </a:solidFill>
                <a:effectLst/>
                <a:latin typeface="__berkeleyMono_1826c3"/>
              </a:rPr>
              <a:t>0 0 0 | 0</a:t>
            </a:r>
            <a:endParaRPr lang="en-SE" b="0" i="0" dirty="0">
              <a:solidFill>
                <a:srgbClr val="222222"/>
              </a:solidFill>
              <a:effectLst/>
              <a:latin typeface="Arial" panose="020B0604020202020204" pitchFamily="34" charset="0"/>
            </a:endParaRPr>
          </a:p>
          <a:p>
            <a:endParaRPr lang="en-SE" dirty="0"/>
          </a:p>
        </p:txBody>
      </p:sp>
      <p:sp>
        <p:nvSpPr>
          <p:cNvPr id="5" name="Slide Number Placeholder 4">
            <a:extLst>
              <a:ext uri="{FF2B5EF4-FFF2-40B4-BE49-F238E27FC236}">
                <a16:creationId xmlns:a16="http://schemas.microsoft.com/office/drawing/2014/main" id="{64F40EF0-8EBD-8E17-34A8-D983D212B6C4}"/>
              </a:ext>
            </a:extLst>
          </p:cNvPr>
          <p:cNvSpPr>
            <a:spLocks noGrp="1"/>
          </p:cNvSpPr>
          <p:nvPr>
            <p:ph type="sldNum" sz="quarter" idx="4"/>
          </p:nvPr>
        </p:nvSpPr>
        <p:spPr/>
        <p:txBody>
          <a:bodyPr/>
          <a:lstStyle/>
          <a:p>
            <a:r>
              <a:rPr lang="en-US"/>
              <a:t>Link Layer: 6-</a:t>
            </a:r>
            <a:fld id="{C4204591-24BD-A542-B9D5-F8D8A88D2FEE}" type="slidenum">
              <a:rPr lang="en-US" smtClean="0"/>
              <a:pPr/>
              <a:t>31</a:t>
            </a:fld>
            <a:endParaRPr lang="en-US" dirty="0"/>
          </a:p>
        </p:txBody>
      </p:sp>
      <p:sp>
        <p:nvSpPr>
          <p:cNvPr id="6" name="Content Placeholder 2">
            <a:extLst>
              <a:ext uri="{FF2B5EF4-FFF2-40B4-BE49-F238E27FC236}">
                <a16:creationId xmlns:a16="http://schemas.microsoft.com/office/drawing/2014/main" id="{6BD486F4-30D9-E42E-8A38-3167FCE9EAEF}"/>
              </a:ext>
            </a:extLst>
          </p:cNvPr>
          <p:cNvSpPr txBox="1">
            <a:spLocks/>
          </p:cNvSpPr>
          <p:nvPr/>
        </p:nvSpPr>
        <p:spPr>
          <a:xfrm>
            <a:off x="6193973" y="1825625"/>
            <a:ext cx="5181600" cy="4351338"/>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222222"/>
                </a:solidFill>
                <a:latin typeface="Arial" panose="020B0604020202020204" pitchFamily="34" charset="0"/>
              </a:rPr>
              <a:t>Q: Compute the parity bits for the following data matrix:</a:t>
            </a:r>
          </a:p>
          <a:p>
            <a:pPr lvl="1"/>
            <a:r>
              <a:rPr lang="en-SE" dirty="0">
                <a:solidFill>
                  <a:srgbClr val="222222"/>
                </a:solidFill>
                <a:latin typeface="Arial" panose="020B0604020202020204" pitchFamily="34" charset="0"/>
              </a:rPr>
              <a:t>1 0 1</a:t>
            </a:r>
          </a:p>
          <a:p>
            <a:pPr lvl="1"/>
            <a:r>
              <a:rPr lang="en-SE" dirty="0">
                <a:solidFill>
                  <a:srgbClr val="222222"/>
                </a:solidFill>
                <a:latin typeface="Arial" panose="020B0604020202020204" pitchFamily="34" charset="0"/>
              </a:rPr>
              <a:t>0 </a:t>
            </a:r>
            <a:r>
              <a:rPr lang="en-GB" dirty="0">
                <a:solidFill>
                  <a:srgbClr val="222222"/>
                </a:solidFill>
                <a:latin typeface="Arial" panose="020B0604020202020204" pitchFamily="34" charset="0"/>
              </a:rPr>
              <a:t>0</a:t>
            </a:r>
            <a:r>
              <a:rPr lang="en-SE" dirty="0">
                <a:solidFill>
                  <a:srgbClr val="222222"/>
                </a:solidFill>
                <a:latin typeface="Arial" panose="020B0604020202020204" pitchFamily="34" charset="0"/>
              </a:rPr>
              <a:t> 0</a:t>
            </a:r>
          </a:p>
          <a:p>
            <a:pPr lvl="1"/>
            <a:r>
              <a:rPr lang="en-SE" dirty="0">
                <a:solidFill>
                  <a:srgbClr val="222222"/>
                </a:solidFill>
                <a:latin typeface="Arial" panose="020B0604020202020204" pitchFamily="34" charset="0"/>
              </a:rPr>
              <a:t>1 </a:t>
            </a:r>
            <a:r>
              <a:rPr lang="en-GB" dirty="0">
                <a:solidFill>
                  <a:srgbClr val="222222"/>
                </a:solidFill>
                <a:latin typeface="Arial" panose="020B0604020202020204" pitchFamily="34" charset="0"/>
              </a:rPr>
              <a:t>0</a:t>
            </a:r>
            <a:r>
              <a:rPr lang="en-SE" dirty="0">
                <a:solidFill>
                  <a:srgbClr val="222222"/>
                </a:solidFill>
                <a:latin typeface="Arial" panose="020B0604020202020204" pitchFamily="34" charset="0"/>
              </a:rPr>
              <a:t> 1</a:t>
            </a:r>
            <a:endParaRPr lang="en-GB" dirty="0">
              <a:solidFill>
                <a:srgbClr val="222222"/>
              </a:solidFill>
              <a:latin typeface="Arial" panose="020B0604020202020204" pitchFamily="34" charset="0"/>
            </a:endParaRPr>
          </a:p>
          <a:p>
            <a:r>
              <a:rPr lang="en-GB" dirty="0">
                <a:solidFill>
                  <a:srgbClr val="222222"/>
                </a:solidFill>
                <a:latin typeface="Arial" panose="020B0604020202020204" pitchFamily="34" charset="0"/>
              </a:rPr>
              <a:t>A: </a:t>
            </a:r>
          </a:p>
          <a:p>
            <a:pPr lvl="1"/>
            <a:r>
              <a:rPr lang="en-SE" dirty="0">
                <a:solidFill>
                  <a:srgbClr val="4D4D4C"/>
                </a:solidFill>
                <a:latin typeface="__berkeleyMono_1826c3"/>
              </a:rPr>
              <a:t>1 0 1 | </a:t>
            </a:r>
            <a:r>
              <a:rPr lang="en-US" dirty="0">
                <a:solidFill>
                  <a:srgbClr val="4D4D4C"/>
                </a:solidFill>
                <a:latin typeface="__berkeleyMono_1826c3"/>
              </a:rPr>
              <a:t>0</a:t>
            </a:r>
            <a:endParaRPr lang="en-GB" dirty="0">
              <a:solidFill>
                <a:srgbClr val="4D4D4C"/>
              </a:solidFill>
              <a:latin typeface="__berkeleyMono_1826c3"/>
            </a:endParaRPr>
          </a:p>
          <a:p>
            <a:pPr lvl="1"/>
            <a:r>
              <a:rPr lang="en-SE" dirty="0">
                <a:solidFill>
                  <a:srgbClr val="4D4D4C"/>
                </a:solidFill>
                <a:latin typeface="__berkeleyMono_1826c3"/>
              </a:rPr>
              <a:t>0 </a:t>
            </a:r>
            <a:r>
              <a:rPr lang="en-GB" dirty="0">
                <a:solidFill>
                  <a:srgbClr val="4D4D4C"/>
                </a:solidFill>
                <a:latin typeface="__berkeleyMono_1826c3"/>
              </a:rPr>
              <a:t>0</a:t>
            </a:r>
            <a:r>
              <a:rPr lang="en-SE" dirty="0">
                <a:solidFill>
                  <a:srgbClr val="4D4D4C"/>
                </a:solidFill>
                <a:latin typeface="__berkeleyMono_1826c3"/>
              </a:rPr>
              <a:t> 0 |</a:t>
            </a:r>
            <a:r>
              <a:rPr lang="en-US" dirty="0">
                <a:solidFill>
                  <a:srgbClr val="4D4D4C"/>
                </a:solidFill>
                <a:latin typeface="__berkeleyMono_1826c3"/>
              </a:rPr>
              <a:t> 0</a:t>
            </a:r>
            <a:endParaRPr lang="en-GB" dirty="0">
              <a:solidFill>
                <a:srgbClr val="4D4D4C"/>
              </a:solidFill>
              <a:latin typeface="__berkeleyMono_1826c3"/>
            </a:endParaRPr>
          </a:p>
          <a:p>
            <a:pPr lvl="1"/>
            <a:r>
              <a:rPr lang="en-SE" dirty="0">
                <a:solidFill>
                  <a:srgbClr val="4D4D4C"/>
                </a:solidFill>
                <a:latin typeface="__berkeleyMono_1826c3"/>
              </a:rPr>
              <a:t>1 </a:t>
            </a:r>
            <a:r>
              <a:rPr lang="en-GB" dirty="0">
                <a:solidFill>
                  <a:srgbClr val="4D4D4C"/>
                </a:solidFill>
                <a:latin typeface="__berkeleyMono_1826c3"/>
              </a:rPr>
              <a:t>0</a:t>
            </a:r>
            <a:r>
              <a:rPr lang="en-SE" dirty="0">
                <a:solidFill>
                  <a:srgbClr val="4D4D4C"/>
                </a:solidFill>
                <a:latin typeface="__berkeleyMono_1826c3"/>
              </a:rPr>
              <a:t> 1 |</a:t>
            </a:r>
            <a:r>
              <a:rPr lang="en-US" dirty="0">
                <a:solidFill>
                  <a:srgbClr val="4D4D4C"/>
                </a:solidFill>
                <a:latin typeface="__berkeleyMono_1826c3"/>
              </a:rPr>
              <a:t> 0</a:t>
            </a:r>
            <a:endParaRPr lang="en-GB" dirty="0">
              <a:solidFill>
                <a:srgbClr val="4D4D4C"/>
              </a:solidFill>
              <a:latin typeface="__berkeleyMono_1826c3"/>
            </a:endParaRPr>
          </a:p>
          <a:p>
            <a:pPr lvl="1"/>
            <a:r>
              <a:rPr lang="en-SE" dirty="0">
                <a:solidFill>
                  <a:srgbClr val="4D4D4C"/>
                </a:solidFill>
                <a:latin typeface="__berkeleyMono_1826c3"/>
              </a:rPr>
              <a:t>---------</a:t>
            </a:r>
            <a:r>
              <a:rPr lang="en-GB" dirty="0">
                <a:solidFill>
                  <a:srgbClr val="4D4D4C"/>
                </a:solidFill>
                <a:latin typeface="__berkeleyMono_1826c3"/>
              </a:rPr>
              <a:t>---</a:t>
            </a:r>
            <a:r>
              <a:rPr lang="en-SE" dirty="0">
                <a:solidFill>
                  <a:srgbClr val="4D4D4C"/>
                </a:solidFill>
                <a:latin typeface="__berkeleyMono_1826c3"/>
              </a:rPr>
              <a:t> </a:t>
            </a:r>
            <a:endParaRPr lang="en-GB" dirty="0">
              <a:solidFill>
                <a:srgbClr val="4D4D4C"/>
              </a:solidFill>
              <a:latin typeface="__berkeleyMono_1826c3"/>
            </a:endParaRPr>
          </a:p>
          <a:p>
            <a:pPr lvl="1"/>
            <a:r>
              <a:rPr lang="en-GB" dirty="0">
                <a:solidFill>
                  <a:srgbClr val="4D4D4C"/>
                </a:solidFill>
                <a:latin typeface="__berkeleyMono_1826c3"/>
              </a:rPr>
              <a:t>0 0 0 </a:t>
            </a:r>
            <a:r>
              <a:rPr lang="en-SE" dirty="0">
                <a:solidFill>
                  <a:srgbClr val="4D4D4C"/>
                </a:solidFill>
                <a:latin typeface="__berkeleyMono_1826c3"/>
              </a:rPr>
              <a:t>|</a:t>
            </a:r>
            <a:r>
              <a:rPr lang="en-US">
                <a:solidFill>
                  <a:srgbClr val="4D4D4C"/>
                </a:solidFill>
                <a:latin typeface="__berkeleyMono_1826c3"/>
              </a:rPr>
              <a:t> 0</a:t>
            </a:r>
            <a:endParaRPr lang="en-SE" dirty="0">
              <a:solidFill>
                <a:srgbClr val="222222"/>
              </a:solidFill>
              <a:latin typeface="Arial" panose="020B0604020202020204" pitchFamily="34" charset="0"/>
            </a:endParaRPr>
          </a:p>
          <a:p>
            <a:endParaRPr lang="en-SE" dirty="0"/>
          </a:p>
        </p:txBody>
      </p:sp>
      <p:sp>
        <p:nvSpPr>
          <p:cNvPr id="4" name="TextBox 3">
            <a:extLst>
              <a:ext uri="{FF2B5EF4-FFF2-40B4-BE49-F238E27FC236}">
                <a16:creationId xmlns:a16="http://schemas.microsoft.com/office/drawing/2014/main" id="{41E971C2-F1BD-92E4-57A6-B3B9E9FBD0F6}"/>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89145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C04DA-C5F9-395E-5BB5-6B1E22B4C121}"/>
              </a:ext>
            </a:extLst>
          </p:cNvPr>
          <p:cNvSpPr>
            <a:spLocks noGrp="1"/>
          </p:cNvSpPr>
          <p:nvPr>
            <p:ph type="title"/>
          </p:nvPr>
        </p:nvSpPr>
        <p:spPr/>
        <p:txBody>
          <a:bodyPr/>
          <a:lstStyle/>
          <a:p>
            <a:r>
              <a:rPr lang="en-GB" dirty="0"/>
              <a:t>Quiz 2 Internet checksum </a:t>
            </a:r>
            <a:endParaRPr lang="en-SE" dirty="0"/>
          </a:p>
        </p:txBody>
      </p:sp>
      <p:sp>
        <p:nvSpPr>
          <p:cNvPr id="3" name="Content Placeholder 2">
            <a:extLst>
              <a:ext uri="{FF2B5EF4-FFF2-40B4-BE49-F238E27FC236}">
                <a16:creationId xmlns:a16="http://schemas.microsoft.com/office/drawing/2014/main" id="{6B1A2C70-A039-B2E8-5316-A47E188489DA}"/>
              </a:ext>
            </a:extLst>
          </p:cNvPr>
          <p:cNvSpPr>
            <a:spLocks noGrp="1"/>
          </p:cNvSpPr>
          <p:nvPr>
            <p:ph sz="half" idx="1"/>
          </p:nvPr>
        </p:nvSpPr>
        <p:spPr>
          <a:xfrm>
            <a:off x="838200" y="1825625"/>
            <a:ext cx="8631679" cy="4617464"/>
          </a:xfrm>
        </p:spPr>
        <p:txBody>
          <a:bodyPr>
            <a:normAutofit fontScale="92500" lnSpcReduction="20000"/>
          </a:bodyPr>
          <a:lstStyle/>
          <a:p>
            <a:pPr algn="l"/>
            <a:r>
              <a:rPr lang="en-GB" b="0" i="0" dirty="0">
                <a:solidFill>
                  <a:srgbClr val="000000"/>
                </a:solidFill>
                <a:effectLst/>
                <a:latin typeface="fff"/>
              </a:rPr>
              <a:t>Q: Suppose that a packet 1001 1100 1010 0011 is transmitted using Internet checksum (N=4-bit integer). What is the value of the checksum? </a:t>
            </a:r>
          </a:p>
          <a:p>
            <a:pPr algn="l"/>
            <a:r>
              <a:rPr lang="en-GB" dirty="0">
                <a:solidFill>
                  <a:prstClr val="black"/>
                </a:solidFill>
                <a:latin typeface="Calibri" panose="020F0502020204030204"/>
              </a:rPr>
              <a:t>A: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One’s complement sum for 4-bit integers is defined as sum modulo 2</a:t>
            </a:r>
            <a:r>
              <a:rPr kumimoji="0" lang="en-GB" sz="2800" b="0" i="0" u="none" strike="noStrike" kern="1200" cap="none" spc="0" normalizeH="0" baseline="30000" noProof="0" dirty="0">
                <a:ln>
                  <a:noFill/>
                </a:ln>
                <a:solidFill>
                  <a:prstClr val="black"/>
                </a:solidFill>
                <a:effectLst/>
                <a:uLnTx/>
                <a:uFillTx/>
                <a:latin typeface="Calibri" panose="020F0502020204030204"/>
                <a:ea typeface="+mn-ea"/>
                <a:cs typeface="+mn-cs"/>
              </a:rPr>
              <a:t>N</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N=4, and adding any overflow of high order bits back into low-order bits, then taking one’s complement.</a:t>
            </a:r>
          </a:p>
          <a:p>
            <a:pPr algn="l"/>
            <a:r>
              <a:rPr lang="en-GB" b="0" i="0" dirty="0">
                <a:solidFill>
                  <a:srgbClr val="000000"/>
                </a:solidFill>
                <a:effectLst/>
                <a:latin typeface="fff"/>
              </a:rPr>
              <a:t>0011+1010 = 1101</a:t>
            </a:r>
          </a:p>
          <a:p>
            <a:pPr algn="l"/>
            <a:r>
              <a:rPr lang="en-GB" b="0" i="0" dirty="0">
                <a:solidFill>
                  <a:srgbClr val="000000"/>
                </a:solidFill>
                <a:effectLst/>
                <a:latin typeface="fff"/>
              </a:rPr>
              <a:t>1101+1100 = 1001+1 = 1010</a:t>
            </a:r>
          </a:p>
          <a:p>
            <a:pPr algn="l"/>
            <a:r>
              <a:rPr lang="en-GB" b="0" i="0" dirty="0">
                <a:solidFill>
                  <a:srgbClr val="000000"/>
                </a:solidFill>
                <a:effectLst/>
                <a:latin typeface="fff"/>
              </a:rPr>
              <a:t>1010+1001 =  0011+1 = 0100.</a:t>
            </a:r>
          </a:p>
          <a:p>
            <a:pPr algn="l"/>
            <a:r>
              <a:rPr lang="en-GB" b="0" i="0" dirty="0">
                <a:solidFill>
                  <a:srgbClr val="000000"/>
                </a:solidFill>
                <a:effectLst/>
                <a:latin typeface="fff"/>
              </a:rPr>
              <a:t>So, the Internet checksum is 1011, the one’s complement of 0100.</a:t>
            </a:r>
          </a:p>
          <a:p>
            <a:pPr algn="l"/>
            <a:r>
              <a:rPr lang="en-GB" dirty="0">
                <a:solidFill>
                  <a:srgbClr val="000000"/>
                </a:solidFill>
                <a:latin typeface="fff"/>
              </a:rPr>
              <a:t>You can also do it in one step as shown on the right.</a:t>
            </a:r>
            <a:endParaRPr lang="en-GB" b="0" i="0" dirty="0">
              <a:solidFill>
                <a:srgbClr val="000000"/>
              </a:solidFill>
              <a:effectLst/>
              <a:latin typeface="fff"/>
            </a:endParaRPr>
          </a:p>
          <a:p>
            <a:endParaRPr lang="en-SE" dirty="0"/>
          </a:p>
        </p:txBody>
      </p:sp>
      <p:sp>
        <p:nvSpPr>
          <p:cNvPr id="5" name="Slide Number Placeholder 4">
            <a:extLst>
              <a:ext uri="{FF2B5EF4-FFF2-40B4-BE49-F238E27FC236}">
                <a16:creationId xmlns:a16="http://schemas.microsoft.com/office/drawing/2014/main" id="{FA1C8FDB-74E3-5B55-9D7D-0E1A424D8A31}"/>
              </a:ext>
            </a:extLst>
          </p:cNvPr>
          <p:cNvSpPr>
            <a:spLocks noGrp="1"/>
          </p:cNvSpPr>
          <p:nvPr>
            <p:ph type="sldNum" sz="quarter" idx="4"/>
          </p:nvPr>
        </p:nvSpPr>
        <p:spPr/>
        <p:txBody>
          <a:bodyPr/>
          <a:lstStyle/>
          <a:p>
            <a:r>
              <a:rPr lang="en-US"/>
              <a:t>Link Layer: 6-</a:t>
            </a:r>
            <a:fld id="{C4204591-24BD-A542-B9D5-F8D8A88D2FEE}" type="slidenum">
              <a:rPr lang="en-US" smtClean="0"/>
              <a:pPr/>
              <a:t>32</a:t>
            </a:fld>
            <a:endParaRPr lang="en-US" dirty="0"/>
          </a:p>
        </p:txBody>
      </p:sp>
      <p:sp>
        <p:nvSpPr>
          <p:cNvPr id="6" name="TextBox 5">
            <a:extLst>
              <a:ext uri="{FF2B5EF4-FFF2-40B4-BE49-F238E27FC236}">
                <a16:creationId xmlns:a16="http://schemas.microsoft.com/office/drawing/2014/main" id="{A15B5A7A-3FCB-476D-989B-E5F733D1F0FE}"/>
              </a:ext>
            </a:extLst>
          </p:cNvPr>
          <p:cNvSpPr txBox="1"/>
          <p:nvPr/>
        </p:nvSpPr>
        <p:spPr>
          <a:xfrm>
            <a:off x="10196412" y="1980744"/>
            <a:ext cx="1475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1 0 0 1</a:t>
            </a:r>
          </a:p>
        </p:txBody>
      </p:sp>
      <p:sp>
        <p:nvSpPr>
          <p:cNvPr id="7" name="TextBox 6">
            <a:extLst>
              <a:ext uri="{FF2B5EF4-FFF2-40B4-BE49-F238E27FC236}">
                <a16:creationId xmlns:a16="http://schemas.microsoft.com/office/drawing/2014/main" id="{AB23653B-4D03-4901-860A-B8C07FFC5C5B}"/>
              </a:ext>
            </a:extLst>
          </p:cNvPr>
          <p:cNvSpPr txBox="1"/>
          <p:nvPr/>
        </p:nvSpPr>
        <p:spPr>
          <a:xfrm>
            <a:off x="10201163" y="2356623"/>
            <a:ext cx="1475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1 1 0 0</a:t>
            </a:r>
          </a:p>
        </p:txBody>
      </p:sp>
      <p:sp>
        <p:nvSpPr>
          <p:cNvPr id="8" name="TextBox 7">
            <a:extLst>
              <a:ext uri="{FF2B5EF4-FFF2-40B4-BE49-F238E27FC236}">
                <a16:creationId xmlns:a16="http://schemas.microsoft.com/office/drawing/2014/main" id="{240EF042-2F92-40AD-8384-B8A332D56CD4}"/>
              </a:ext>
            </a:extLst>
          </p:cNvPr>
          <p:cNvSpPr txBox="1"/>
          <p:nvPr/>
        </p:nvSpPr>
        <p:spPr>
          <a:xfrm>
            <a:off x="10201163" y="2818288"/>
            <a:ext cx="1475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1 0 1 0</a:t>
            </a:r>
          </a:p>
        </p:txBody>
      </p:sp>
      <p:sp>
        <p:nvSpPr>
          <p:cNvPr id="9" name="TextBox 8">
            <a:extLst>
              <a:ext uri="{FF2B5EF4-FFF2-40B4-BE49-F238E27FC236}">
                <a16:creationId xmlns:a16="http://schemas.microsoft.com/office/drawing/2014/main" id="{CB5D979D-1025-4597-A435-0053CB0C7FC1}"/>
              </a:ext>
            </a:extLst>
          </p:cNvPr>
          <p:cNvSpPr txBox="1"/>
          <p:nvPr/>
        </p:nvSpPr>
        <p:spPr>
          <a:xfrm>
            <a:off x="10201163" y="3228194"/>
            <a:ext cx="1475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0 0 1 1</a:t>
            </a:r>
          </a:p>
        </p:txBody>
      </p:sp>
      <p:sp>
        <p:nvSpPr>
          <p:cNvPr id="10" name="Line 5">
            <a:extLst>
              <a:ext uri="{FF2B5EF4-FFF2-40B4-BE49-F238E27FC236}">
                <a16:creationId xmlns:a16="http://schemas.microsoft.com/office/drawing/2014/main" id="{43290581-E253-4734-8E49-8EDA75EA40B2}"/>
              </a:ext>
            </a:extLst>
          </p:cNvPr>
          <p:cNvSpPr>
            <a:spLocks noChangeShapeType="1"/>
          </p:cNvSpPr>
          <p:nvPr/>
        </p:nvSpPr>
        <p:spPr bwMode="auto">
          <a:xfrm flipH="1">
            <a:off x="10201163" y="3689859"/>
            <a:ext cx="1475084"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1" name="TextBox 10">
            <a:extLst>
              <a:ext uri="{FF2B5EF4-FFF2-40B4-BE49-F238E27FC236}">
                <a16:creationId xmlns:a16="http://schemas.microsoft.com/office/drawing/2014/main" id="{0CB43484-5712-44E3-935B-C69D60CAF34C}"/>
              </a:ext>
            </a:extLst>
          </p:cNvPr>
          <p:cNvSpPr txBox="1"/>
          <p:nvPr/>
        </p:nvSpPr>
        <p:spPr>
          <a:xfrm>
            <a:off x="9501576" y="3663933"/>
            <a:ext cx="23968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a:t>
            </a:r>
            <a:r>
              <a:rPr kumimoji="0" lang="en-US" sz="2400" b="1" i="0" u="none" strike="noStrike" kern="1200" cap="none" spc="0" normalizeH="0" baseline="0" noProof="0" dirty="0">
                <a:ln>
                  <a:noFill/>
                </a:ln>
                <a:solidFill>
                  <a:srgbClr val="FF0000"/>
                </a:solidFill>
                <a:effectLst/>
                <a:uLnTx/>
                <a:uFillTx/>
                <a:latin typeface="Courier" pitchFamily="2" charset="0"/>
                <a:ea typeface="+mn-ea"/>
                <a:cs typeface="+mn-cs"/>
              </a:rPr>
              <a:t>10 </a:t>
            </a:r>
            <a:r>
              <a:rPr kumimoji="0" lang="en-US" sz="2400" b="1" i="0" u="none" strike="noStrike" kern="1200" cap="none" spc="0" normalizeH="0" baseline="0" noProof="0" dirty="0">
                <a:ln>
                  <a:noFill/>
                </a:ln>
                <a:effectLst/>
                <a:uLnTx/>
                <a:uFillTx/>
                <a:latin typeface="Courier" pitchFamily="2" charset="0"/>
                <a:ea typeface="+mn-ea"/>
                <a:cs typeface="+mn-cs"/>
              </a:rPr>
              <a:t>0</a:t>
            </a:r>
            <a:r>
              <a:rPr kumimoji="0" lang="en-US" sz="2400" b="1" i="0" u="none" strike="noStrike" kern="1200" cap="none" spc="0" normalizeH="0" baseline="0" noProof="0" dirty="0">
                <a:ln>
                  <a:noFill/>
                </a:ln>
                <a:solidFill>
                  <a:srgbClr val="FF0000"/>
                </a:solidFill>
                <a:effectLst/>
                <a:uLnTx/>
                <a:uFillTx/>
                <a:latin typeface="Courier" pitchFamily="2" charset="0"/>
                <a:ea typeface="+mn-ea"/>
                <a:cs typeface="+mn-cs"/>
              </a:rPr>
              <a:t> </a:t>
            </a: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0 1 0 </a:t>
            </a:r>
          </a:p>
        </p:txBody>
      </p:sp>
      <p:sp>
        <p:nvSpPr>
          <p:cNvPr id="12" name="TextBox 11">
            <a:extLst>
              <a:ext uri="{FF2B5EF4-FFF2-40B4-BE49-F238E27FC236}">
                <a16:creationId xmlns:a16="http://schemas.microsoft.com/office/drawing/2014/main" id="{A9482622-E406-4E7E-99F6-06D3B76B74BE}"/>
              </a:ext>
            </a:extLst>
          </p:cNvPr>
          <p:cNvSpPr txBox="1"/>
          <p:nvPr/>
        </p:nvSpPr>
        <p:spPr>
          <a:xfrm>
            <a:off x="10976339" y="3999782"/>
            <a:ext cx="92204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urier" pitchFamily="2" charset="0"/>
                <a:ea typeface="+mn-ea"/>
                <a:cs typeface="+mn-cs"/>
              </a:rPr>
              <a:t>1 0 </a:t>
            </a:r>
          </a:p>
        </p:txBody>
      </p:sp>
      <p:sp>
        <p:nvSpPr>
          <p:cNvPr id="15" name="Line 5">
            <a:extLst>
              <a:ext uri="{FF2B5EF4-FFF2-40B4-BE49-F238E27FC236}">
                <a16:creationId xmlns:a16="http://schemas.microsoft.com/office/drawing/2014/main" id="{59F058D9-B700-47E0-BAD2-A4639096A7D9}"/>
              </a:ext>
            </a:extLst>
          </p:cNvPr>
          <p:cNvSpPr>
            <a:spLocks noChangeShapeType="1"/>
          </p:cNvSpPr>
          <p:nvPr/>
        </p:nvSpPr>
        <p:spPr bwMode="auto">
          <a:xfrm flipH="1">
            <a:off x="10232860" y="4382252"/>
            <a:ext cx="1475084"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6" name="TextBox 15">
            <a:extLst>
              <a:ext uri="{FF2B5EF4-FFF2-40B4-BE49-F238E27FC236}">
                <a16:creationId xmlns:a16="http://schemas.microsoft.com/office/drawing/2014/main" id="{02C5C926-F79C-477C-BFDE-63CF5764BAB8}"/>
              </a:ext>
            </a:extLst>
          </p:cNvPr>
          <p:cNvSpPr txBox="1"/>
          <p:nvPr/>
        </p:nvSpPr>
        <p:spPr>
          <a:xfrm>
            <a:off x="9533273" y="4356326"/>
            <a:ext cx="23968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ourier" pitchFamily="2" charset="0"/>
                <a:ea typeface="+mn-ea"/>
                <a:cs typeface="+mn-cs"/>
              </a:rPr>
              <a:t>    0</a:t>
            </a:r>
            <a:r>
              <a:rPr kumimoji="0" lang="en-US" sz="2400" b="1" i="0" u="none" strike="noStrike" kern="1200" cap="none" spc="0" normalizeH="0" baseline="0" noProof="0" dirty="0">
                <a:ln>
                  <a:noFill/>
                </a:ln>
                <a:solidFill>
                  <a:srgbClr val="FF0000"/>
                </a:solidFill>
                <a:effectLst/>
                <a:uLnTx/>
                <a:uFillTx/>
                <a:latin typeface="Courier" pitchFamily="2" charset="0"/>
                <a:ea typeface="+mn-ea"/>
                <a:cs typeface="+mn-cs"/>
              </a:rPr>
              <a:t> </a:t>
            </a: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1 0 0 </a:t>
            </a:r>
          </a:p>
        </p:txBody>
      </p:sp>
      <p:cxnSp>
        <p:nvCxnSpPr>
          <p:cNvPr id="17" name="Straight Arrow Connector 16">
            <a:extLst>
              <a:ext uri="{FF2B5EF4-FFF2-40B4-BE49-F238E27FC236}">
                <a16:creationId xmlns:a16="http://schemas.microsoft.com/office/drawing/2014/main" id="{2DC26082-2FA0-4015-BF3F-21D4E9ACDB65}"/>
              </a:ext>
            </a:extLst>
          </p:cNvPr>
          <p:cNvCxnSpPr>
            <a:cxnSpLocks/>
          </p:cNvCxnSpPr>
          <p:nvPr/>
        </p:nvCxnSpPr>
        <p:spPr>
          <a:xfrm>
            <a:off x="10137004" y="4039995"/>
            <a:ext cx="935192" cy="204907"/>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CDE37FFC-BBB4-E823-4ADA-B6AF32B65C4D}"/>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26522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5C86-08EC-69DD-3D9D-E4EA00063B07}"/>
              </a:ext>
            </a:extLst>
          </p:cNvPr>
          <p:cNvSpPr>
            <a:spLocks noGrp="1"/>
          </p:cNvSpPr>
          <p:nvPr>
            <p:ph type="title"/>
          </p:nvPr>
        </p:nvSpPr>
        <p:spPr/>
        <p:txBody>
          <a:bodyPr/>
          <a:lstStyle/>
          <a:p>
            <a:r>
              <a:rPr lang="en-GB" dirty="0"/>
              <a:t>Quiz 3 CRC</a:t>
            </a:r>
            <a:endParaRPr lang="en-SE" dirty="0"/>
          </a:p>
        </p:txBody>
      </p:sp>
      <p:sp>
        <p:nvSpPr>
          <p:cNvPr id="3" name="Content Placeholder 2">
            <a:extLst>
              <a:ext uri="{FF2B5EF4-FFF2-40B4-BE49-F238E27FC236}">
                <a16:creationId xmlns:a16="http://schemas.microsoft.com/office/drawing/2014/main" id="{51A0F250-CE27-8EB8-7946-EC163EC21984}"/>
              </a:ext>
            </a:extLst>
          </p:cNvPr>
          <p:cNvSpPr>
            <a:spLocks noGrp="1"/>
          </p:cNvSpPr>
          <p:nvPr>
            <p:ph sz="half" idx="1"/>
          </p:nvPr>
        </p:nvSpPr>
        <p:spPr>
          <a:xfrm>
            <a:off x="838199" y="1684421"/>
            <a:ext cx="11024937" cy="4492542"/>
          </a:xfrm>
        </p:spPr>
        <p:txBody>
          <a:bodyPr>
            <a:normAutofit fontScale="92500" lnSpcReduction="20000"/>
          </a:bodyPr>
          <a:lstStyle/>
          <a:p>
            <a:r>
              <a:rPr lang="en-GB" b="0" i="0" dirty="0">
                <a:solidFill>
                  <a:srgbClr val="000000"/>
                </a:solidFill>
                <a:effectLst/>
                <a:latin typeface="ff1d"/>
              </a:rPr>
              <a:t>Q: A bit stream 1001 is transmitted using the standard CRC method. The generator is 1011. Show the actual bit string transmitted. Suppose that the first bit sent is inverted during transmission error. Show that this error is detected at the receiver’s end. Give an example of bit errors in the bit string transmitted that will not be detected by the receiver. </a:t>
            </a:r>
          </a:p>
          <a:p>
            <a:r>
              <a:rPr lang="en-GB" b="0" i="0" dirty="0">
                <a:solidFill>
                  <a:srgbClr val="000000"/>
                </a:solidFill>
                <a:effectLst/>
                <a:latin typeface="ff1d"/>
              </a:rPr>
              <a:t>A: </a:t>
            </a:r>
            <a:r>
              <a:rPr kumimoji="0" lang="en-US" sz="2800" b="0" i="1" u="none" strike="noStrike" kern="1200" cap="none" spc="0" normalizeH="0" baseline="0" noProof="0" dirty="0">
                <a:ln>
                  <a:noFill/>
                </a:ln>
                <a:effectLst/>
                <a:uLnTx/>
                <a:uFillTx/>
                <a:latin typeface="Calibri" panose="020F0502020204030204"/>
              </a:rPr>
              <a:t>D=1001, G=</a:t>
            </a:r>
            <a:r>
              <a:rPr lang="en-GB" b="0" i="1" dirty="0">
                <a:solidFill>
                  <a:srgbClr val="000000"/>
                </a:solidFill>
                <a:effectLst/>
                <a:latin typeface="ff1d"/>
              </a:rPr>
              <a:t>1011</a:t>
            </a:r>
            <a:r>
              <a:rPr kumimoji="0" lang="en-US" sz="2800" b="0" i="1" u="none" strike="noStrike" kern="1200" cap="none" spc="0" normalizeH="0" baseline="0" noProof="0" dirty="0">
                <a:ln>
                  <a:noFill/>
                </a:ln>
                <a:effectLst/>
                <a:uLnTx/>
                <a:uFillTx/>
                <a:latin typeface="Calibri" panose="020F0502020204030204"/>
              </a:rPr>
              <a:t>, r=3</a:t>
            </a:r>
            <a:r>
              <a:rPr kumimoji="0" lang="en-US" sz="2800" b="0" u="none" strike="noStrike" kern="1200" cap="none" spc="0" normalizeH="0" baseline="0" noProof="0" dirty="0">
                <a:ln>
                  <a:noFill/>
                </a:ln>
                <a:effectLst/>
                <a:uLnTx/>
                <a:uFillTx/>
                <a:latin typeface="Calibri" panose="020F0502020204030204"/>
              </a:rPr>
              <a:t>. Compute </a:t>
            </a:r>
            <a:r>
              <a:rPr kumimoji="0" lang="en-US" sz="2800" b="0" i="1" u="none" strike="noStrike" kern="1200" cap="none" spc="0" normalizeH="0" baseline="0" noProof="0" dirty="0">
                <a:ln>
                  <a:noFill/>
                </a:ln>
                <a:effectLst/>
                <a:uLnTx/>
                <a:uFillTx/>
                <a:latin typeface="Calibri" panose="020F0502020204030204"/>
              </a:rPr>
              <a:t>R</a:t>
            </a:r>
          </a:p>
          <a:p>
            <a:pPr algn="l"/>
            <a:r>
              <a:rPr lang="en-GB" b="0" i="0" dirty="0">
                <a:solidFill>
                  <a:srgbClr val="000000"/>
                </a:solidFill>
                <a:effectLst/>
                <a:latin typeface="ff1d"/>
              </a:rPr>
              <a:t>The message after appending three zeros is 1001000. The remainder on dividing 1001000 by 1011 is 110. So, the actual bits transmitted are 1001110. </a:t>
            </a:r>
          </a:p>
          <a:p>
            <a:pPr algn="l"/>
            <a:r>
              <a:rPr lang="en-GB" b="0" i="0" dirty="0">
                <a:solidFill>
                  <a:srgbClr val="000000"/>
                </a:solidFill>
                <a:effectLst/>
                <a:latin typeface="ff1d"/>
              </a:rPr>
              <a:t>The received bit stream with an error in the first bit is 0001110. Dividing this by 1011 produces a remainder of 101, which is different from 0. Thus, the receiver detects an error. </a:t>
            </a:r>
          </a:p>
          <a:p>
            <a:pPr algn="l"/>
            <a:r>
              <a:rPr lang="en-GB" b="0" i="0" dirty="0">
                <a:solidFill>
                  <a:srgbClr val="000000"/>
                </a:solidFill>
                <a:effectLst/>
                <a:latin typeface="ff1d"/>
              </a:rPr>
              <a:t>If the transmitted bit stream is converted to any multiple of 1001, the error will not be detected. A trivial example is if all ones in the bit stream are inverted to 0.</a:t>
            </a:r>
          </a:p>
          <a:p>
            <a:endParaRPr lang="en-SE" dirty="0"/>
          </a:p>
        </p:txBody>
      </p:sp>
      <p:sp>
        <p:nvSpPr>
          <p:cNvPr id="5" name="Slide Number Placeholder 4">
            <a:extLst>
              <a:ext uri="{FF2B5EF4-FFF2-40B4-BE49-F238E27FC236}">
                <a16:creationId xmlns:a16="http://schemas.microsoft.com/office/drawing/2014/main" id="{71B4E39F-442F-ACEF-AAC3-9B7033842C3F}"/>
              </a:ext>
            </a:extLst>
          </p:cNvPr>
          <p:cNvSpPr>
            <a:spLocks noGrp="1"/>
          </p:cNvSpPr>
          <p:nvPr>
            <p:ph type="sldNum" sz="quarter" idx="4"/>
          </p:nvPr>
        </p:nvSpPr>
        <p:spPr/>
        <p:txBody>
          <a:bodyPr/>
          <a:lstStyle/>
          <a:p>
            <a:r>
              <a:rPr lang="en-US"/>
              <a:t>Link Layer: 6-</a:t>
            </a:r>
            <a:fld id="{C4204591-24BD-A542-B9D5-F8D8A88D2FEE}" type="slidenum">
              <a:rPr lang="en-US" smtClean="0"/>
              <a:pPr/>
              <a:t>33</a:t>
            </a:fld>
            <a:endParaRPr lang="en-US" dirty="0"/>
          </a:p>
        </p:txBody>
      </p:sp>
      <p:sp>
        <p:nvSpPr>
          <p:cNvPr id="4" name="TextBox 3">
            <a:extLst>
              <a:ext uri="{FF2B5EF4-FFF2-40B4-BE49-F238E27FC236}">
                <a16:creationId xmlns:a16="http://schemas.microsoft.com/office/drawing/2014/main" id="{97A95404-BCF7-E029-3D06-F47447036EED}"/>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60178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588D-C746-1544-BDFE-37DF0B75E49E}"/>
              </a:ext>
            </a:extLst>
          </p:cNvPr>
          <p:cNvSpPr>
            <a:spLocks noGrp="1"/>
          </p:cNvSpPr>
          <p:nvPr>
            <p:ph type="title"/>
          </p:nvPr>
        </p:nvSpPr>
        <p:spPr/>
        <p:txBody>
          <a:bodyPr/>
          <a:lstStyle/>
          <a:p>
            <a:r>
              <a:rPr lang="en-GB" dirty="0"/>
              <a:t>Quiz 4 CRC</a:t>
            </a:r>
            <a:endParaRPr lang="en-SE" dirty="0"/>
          </a:p>
        </p:txBody>
      </p:sp>
      <p:sp>
        <p:nvSpPr>
          <p:cNvPr id="5" name="Slide Number Placeholder 4">
            <a:extLst>
              <a:ext uri="{FF2B5EF4-FFF2-40B4-BE49-F238E27FC236}">
                <a16:creationId xmlns:a16="http://schemas.microsoft.com/office/drawing/2014/main" id="{9B7B4A26-516C-421E-0DB4-BA30E1D554EF}"/>
              </a:ext>
            </a:extLst>
          </p:cNvPr>
          <p:cNvSpPr>
            <a:spLocks noGrp="1"/>
          </p:cNvSpPr>
          <p:nvPr>
            <p:ph type="sldNum" sz="quarter" idx="4"/>
          </p:nvPr>
        </p:nvSpPr>
        <p:spPr/>
        <p:txBody>
          <a:bodyPr/>
          <a:lstStyle/>
          <a:p>
            <a:r>
              <a:rPr lang="en-US"/>
              <a:t>Link Layer: 6-</a:t>
            </a:r>
            <a:fld id="{C4204591-24BD-A542-B9D5-F8D8A88D2FEE}" type="slidenum">
              <a:rPr lang="en-US" smtClean="0"/>
              <a:pPr/>
              <a:t>34</a:t>
            </a:fld>
            <a:endParaRPr lang="en-US" dirty="0"/>
          </a:p>
        </p:txBody>
      </p:sp>
      <p:sp>
        <p:nvSpPr>
          <p:cNvPr id="8" name="Rectangle 4">
            <a:extLst>
              <a:ext uri="{FF2B5EF4-FFF2-40B4-BE49-F238E27FC236}">
                <a16:creationId xmlns:a16="http://schemas.microsoft.com/office/drawing/2014/main" id="{E8E1CA87-FD16-A028-704C-BB85482B77BD}"/>
              </a:ext>
            </a:extLst>
          </p:cNvPr>
          <p:cNvSpPr txBox="1">
            <a:spLocks noChangeArrowheads="1"/>
          </p:cNvSpPr>
          <p:nvPr/>
        </p:nvSpPr>
        <p:spPr>
          <a:xfrm>
            <a:off x="5579751" y="3654424"/>
            <a:ext cx="5252642" cy="486393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endParaRPr kumimoji="0" lang="en-US" sz="2800" b="0" i="1" u="none" strike="noStrike" kern="1200" cap="none" spc="0" normalizeH="0" baseline="0" noProof="0" dirty="0">
              <a:ln>
                <a:noFill/>
              </a:ln>
              <a:effectLst/>
              <a:uLnTx/>
              <a:uFillTx/>
              <a:latin typeface="Calibri" panose="020F0502020204030204"/>
            </a:endParaRPr>
          </a:p>
        </p:txBody>
      </p:sp>
      <p:sp>
        <p:nvSpPr>
          <p:cNvPr id="9" name="Content Placeholder 8">
            <a:extLst>
              <a:ext uri="{FF2B5EF4-FFF2-40B4-BE49-F238E27FC236}">
                <a16:creationId xmlns:a16="http://schemas.microsoft.com/office/drawing/2014/main" id="{735B5325-E0A2-EBEE-464C-BC2C4AEF9222}"/>
              </a:ext>
            </a:extLst>
          </p:cNvPr>
          <p:cNvSpPr>
            <a:spLocks noGrp="1"/>
          </p:cNvSpPr>
          <p:nvPr>
            <p:ph sz="half" idx="2"/>
          </p:nvPr>
        </p:nvSpPr>
        <p:spPr/>
        <p:txBody>
          <a:bodyPr/>
          <a:lstStyle/>
          <a:p>
            <a:r>
              <a:rPr kumimoji="0" lang="en-US" sz="2800" b="0" i="1" u="none" strike="noStrike" kern="1200" cap="none" spc="0" normalizeH="0" baseline="0" noProof="0" dirty="0">
                <a:ln>
                  <a:noFill/>
                </a:ln>
                <a:effectLst/>
                <a:uLnTx/>
                <a:uFillTx/>
                <a:latin typeface="Calibri" panose="020F0502020204030204"/>
              </a:rPr>
              <a:t>D=1001100, G=1011, r=3. </a:t>
            </a:r>
            <a:r>
              <a:rPr kumimoji="0" lang="en-US" sz="2800" b="0" u="none" strike="noStrike" kern="1200" cap="none" spc="0" normalizeH="0" baseline="0" noProof="0" dirty="0">
                <a:ln>
                  <a:noFill/>
                </a:ln>
                <a:effectLst/>
                <a:uLnTx/>
                <a:uFillTx/>
                <a:latin typeface="Calibri" panose="020F0502020204030204"/>
              </a:rPr>
              <a:t>Compute </a:t>
            </a:r>
            <a:r>
              <a:rPr kumimoji="0" lang="en-US" sz="2800" b="0" i="1" u="none" strike="noStrike" kern="1200" cap="none" spc="0" normalizeH="0" baseline="0" noProof="0" dirty="0">
                <a:ln>
                  <a:noFill/>
                </a:ln>
                <a:effectLst/>
                <a:uLnTx/>
                <a:uFillTx/>
                <a:latin typeface="Calibri" panose="020F0502020204030204"/>
              </a:rPr>
              <a:t>R</a:t>
            </a:r>
          </a:p>
          <a:p>
            <a:endParaRPr lang="en-SE" dirty="0"/>
          </a:p>
        </p:txBody>
      </p:sp>
      <p:sp>
        <p:nvSpPr>
          <p:cNvPr id="3" name="Content Placeholder 8">
            <a:extLst>
              <a:ext uri="{FF2B5EF4-FFF2-40B4-BE49-F238E27FC236}">
                <a16:creationId xmlns:a16="http://schemas.microsoft.com/office/drawing/2014/main" id="{5643FB74-33B0-9A8B-B014-30C7B8C8D0FF}"/>
              </a:ext>
            </a:extLst>
          </p:cNvPr>
          <p:cNvSpPr txBox="1">
            <a:spLocks/>
          </p:cNvSpPr>
          <p:nvPr/>
        </p:nvSpPr>
        <p:spPr>
          <a:xfrm>
            <a:off x="694376" y="1825625"/>
            <a:ext cx="5181600" cy="43513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i="1" dirty="0">
                <a:latin typeface="Calibri" panose="020F0502020204030204"/>
              </a:rPr>
              <a:t>D=110011, G=1001, r=3. Compute R</a:t>
            </a:r>
          </a:p>
        </p:txBody>
      </p:sp>
      <p:sp>
        <p:nvSpPr>
          <p:cNvPr id="4" name="TextBox 3">
            <a:extLst>
              <a:ext uri="{FF2B5EF4-FFF2-40B4-BE49-F238E27FC236}">
                <a16:creationId xmlns:a16="http://schemas.microsoft.com/office/drawing/2014/main" id="{9920E178-0378-6F2E-0585-E6DCAE195F7C}"/>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98575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1104900" y="362678"/>
            <a:ext cx="10515600" cy="894622"/>
          </a:xfrm>
        </p:spPr>
        <p:txBody>
          <a:bodyPr>
            <a:normAutofit/>
          </a:bodyPr>
          <a:lstStyle/>
          <a:p>
            <a:r>
              <a:rPr lang="en-US" altLang="en-US" dirty="0">
                <a:cs typeface="Calibri" panose="020F0502020204030204" pitchFamily="34" charset="0"/>
              </a:rPr>
              <a:t>Link layer: introduction</a:t>
            </a:r>
            <a:endParaRPr lang="en-US" sz="4400" dirty="0"/>
          </a:p>
        </p:txBody>
      </p:sp>
      <p:sp>
        <p:nvSpPr>
          <p:cNvPr id="6" name="Rectangle 3">
            <a:extLst>
              <a:ext uri="{FF2B5EF4-FFF2-40B4-BE49-F238E27FC236}">
                <a16:creationId xmlns:a16="http://schemas.microsoft.com/office/drawing/2014/main" id="{B81DCC24-3FE7-E745-BC17-3886FB241095}"/>
              </a:ext>
            </a:extLst>
          </p:cNvPr>
          <p:cNvSpPr txBox="1">
            <a:spLocks noChangeArrowheads="1"/>
          </p:cNvSpPr>
          <p:nvPr/>
        </p:nvSpPr>
        <p:spPr>
          <a:xfrm>
            <a:off x="1104900" y="1257300"/>
            <a:ext cx="5622601" cy="415340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3"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terminology:</a:t>
            </a:r>
          </a:p>
          <a:p>
            <a:pPr marL="404813" marR="0" lvl="0" indent="-274638"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hosts, routers: </a:t>
            </a:r>
            <a:r>
              <a:rPr kumimoji="0" lang="en-US" altLang="en-US" sz="2800" b="0" i="0" u="none" strike="noStrike" kern="1200" cap="none" spc="0" normalizeH="0" baseline="0" noProof="0" dirty="0">
                <a:ln>
                  <a:noFill/>
                </a:ln>
                <a:solidFill>
                  <a:srgbClr val="0013A3"/>
                </a:solidFill>
                <a:effectLst/>
                <a:uLnTx/>
                <a:uFillTx/>
                <a:latin typeface="Calibri" panose="020F0502020204030204"/>
                <a:ea typeface="ＭＳ Ｐゴシック" panose="020B0600070205080204" pitchFamily="34" charset="-128"/>
                <a:cs typeface="ＭＳ Ｐゴシック" panose="020B0600070205080204" pitchFamily="34" charset="-128"/>
              </a:rPr>
              <a:t>nodes</a:t>
            </a:r>
          </a:p>
          <a:p>
            <a:pPr marL="404813" marR="0" lvl="0" indent="-274638"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communication channels that connect </a:t>
            </a: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adjacent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nodes along communication path: </a:t>
            </a:r>
            <a:r>
              <a:rPr kumimoji="0" lang="en-US" altLang="en-US" sz="2800" b="0" i="0" u="none" strike="noStrike" kern="1200" cap="none" spc="0" normalizeH="0" baseline="0" noProof="0" dirty="0">
                <a:ln>
                  <a:noFill/>
                </a:ln>
                <a:solidFill>
                  <a:srgbClr val="0013A3"/>
                </a:solidFill>
                <a:effectLst/>
                <a:uLnTx/>
                <a:uFillTx/>
                <a:latin typeface="Calibri" panose="020F0502020204030204"/>
                <a:ea typeface="ＭＳ Ｐゴシック" panose="020B0600070205080204" pitchFamily="34" charset="-128"/>
                <a:cs typeface="ＭＳ Ｐゴシック" panose="020B0600070205080204" pitchFamily="34" charset="-128"/>
              </a:rPr>
              <a:t>links</a:t>
            </a:r>
          </a:p>
          <a:p>
            <a:pPr marL="747713" marR="0" lvl="1" indent="-274638" algn="l" defTabSz="914400" rtl="0" eaLnBrk="1" fontAlgn="auto" latinLnBrk="0" hangingPunct="1">
              <a:lnSpc>
                <a:spcPct val="90000"/>
              </a:lnSpc>
              <a:spcBef>
                <a:spcPts val="0"/>
              </a:spcBef>
              <a:spcAft>
                <a:spcPts val="0"/>
              </a:spcAft>
              <a:buClr>
                <a:srgbClr val="0000A8"/>
              </a:buClr>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wired , wireless </a:t>
            </a:r>
          </a:p>
          <a:p>
            <a:pPr marL="747713" marR="0" lvl="1" indent="-274638" algn="l" defTabSz="914400" rtl="0" eaLnBrk="1" fontAlgn="auto" latinLnBrk="0" hangingPunct="1">
              <a:lnSpc>
                <a:spcPct val="90000"/>
              </a:lnSpc>
              <a:spcBef>
                <a:spcPts val="0"/>
              </a:spcBef>
              <a:spcAft>
                <a:spcPts val="0"/>
              </a:spcAft>
              <a:buClr>
                <a:srgbClr val="0000A8"/>
              </a:buClr>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LANs</a:t>
            </a:r>
          </a:p>
          <a:p>
            <a:pPr marL="404813" marR="0" lvl="0" indent="-274638"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layer-2 packet: </a:t>
            </a:r>
            <a:r>
              <a:rPr kumimoji="0" lang="en-US" altLang="en-US" sz="2800" b="0" i="1" u="none" strike="noStrike" kern="1200" cap="none" spc="0" normalizeH="0" baseline="0" noProof="0" dirty="0">
                <a:ln>
                  <a:noFill/>
                </a:ln>
                <a:solidFill>
                  <a:srgbClr val="0000A8"/>
                </a:solidFill>
                <a:effectLst/>
                <a:uLnTx/>
                <a:uFillTx/>
                <a:latin typeface="Calibri" panose="020F0502020204030204"/>
                <a:ea typeface="ＭＳ Ｐゴシック" panose="020B0600070205080204" pitchFamily="34" charset="-128"/>
                <a:cs typeface="ＭＳ Ｐゴシック" panose="020B0600070205080204" pitchFamily="34" charset="-128"/>
              </a:rPr>
              <a:t>frame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encapsulates datagram</a:t>
            </a:r>
          </a:p>
        </p:txBody>
      </p:sp>
      <p:sp>
        <p:nvSpPr>
          <p:cNvPr id="10" name="Freeform 9">
            <a:extLst>
              <a:ext uri="{FF2B5EF4-FFF2-40B4-BE49-F238E27FC236}">
                <a16:creationId xmlns:a16="http://schemas.microsoft.com/office/drawing/2014/main" id="{7FC4FF92-130F-BB41-8C2E-AD6E35A5EFB3}"/>
              </a:ext>
            </a:extLst>
          </p:cNvPr>
          <p:cNvSpPr/>
          <p:nvPr/>
        </p:nvSpPr>
        <p:spPr>
          <a:xfrm>
            <a:off x="8985188" y="3065778"/>
            <a:ext cx="1124807" cy="133791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417">
            <a:extLst>
              <a:ext uri="{FF2B5EF4-FFF2-40B4-BE49-F238E27FC236}">
                <a16:creationId xmlns:a16="http://schemas.microsoft.com/office/drawing/2014/main" id="{86D46BE4-B0DC-6447-9B19-4A15963D6107}"/>
              </a:ext>
            </a:extLst>
          </p:cNvPr>
          <p:cNvSpPr>
            <a:spLocks/>
          </p:cNvSpPr>
          <p:nvPr/>
        </p:nvSpPr>
        <p:spPr bwMode="auto">
          <a:xfrm>
            <a:off x="7274076" y="1826035"/>
            <a:ext cx="1736725" cy="1317704"/>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418">
            <a:extLst>
              <a:ext uri="{FF2B5EF4-FFF2-40B4-BE49-F238E27FC236}">
                <a16:creationId xmlns:a16="http://schemas.microsoft.com/office/drawing/2014/main" id="{B6EA0447-3C72-2546-A182-B18B3204742F}"/>
              </a:ext>
            </a:extLst>
          </p:cNvPr>
          <p:cNvGrpSpPr>
            <a:grpSpLocks/>
          </p:cNvGrpSpPr>
          <p:nvPr/>
        </p:nvGrpSpPr>
        <p:grpSpPr bwMode="auto">
          <a:xfrm>
            <a:off x="7205350" y="3289251"/>
            <a:ext cx="1458912" cy="933450"/>
            <a:chOff x="2889" y="1631"/>
            <a:chExt cx="980" cy="743"/>
          </a:xfrm>
        </p:grpSpPr>
        <p:sp>
          <p:nvSpPr>
            <p:cNvPr id="13" name="Rectangle 419">
              <a:extLst>
                <a:ext uri="{FF2B5EF4-FFF2-40B4-BE49-F238E27FC236}">
                  <a16:creationId xmlns:a16="http://schemas.microsoft.com/office/drawing/2014/main" id="{BE021C30-4F59-6844-AF0D-B5AB853A3B1C}"/>
                </a:ext>
              </a:extLst>
            </p:cNvPr>
            <p:cNvSpPr>
              <a:spLocks noChangeArrowheads="1"/>
            </p:cNvSpPr>
            <p:nvPr/>
          </p:nvSpPr>
          <p:spPr bwMode="auto">
            <a:xfrm>
              <a:off x="3046" y="1841"/>
              <a:ext cx="663" cy="533"/>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 name="AutoShape 420">
              <a:extLst>
                <a:ext uri="{FF2B5EF4-FFF2-40B4-BE49-F238E27FC236}">
                  <a16:creationId xmlns:a16="http://schemas.microsoft.com/office/drawing/2014/main" id="{27AA7BFA-EEE4-4140-B9E6-23FEE52ACCEA}"/>
                </a:ext>
              </a:extLst>
            </p:cNvPr>
            <p:cNvSpPr>
              <a:spLocks noChangeArrowheads="1"/>
            </p:cNvSpPr>
            <p:nvPr/>
          </p:nvSpPr>
          <p:spPr bwMode="auto">
            <a:xfrm>
              <a:off x="2889" y="1631"/>
              <a:ext cx="980" cy="253"/>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CC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5" name="Freeform 427">
            <a:extLst>
              <a:ext uri="{FF2B5EF4-FFF2-40B4-BE49-F238E27FC236}">
                <a16:creationId xmlns:a16="http://schemas.microsoft.com/office/drawing/2014/main" id="{50383F63-A1BE-EE40-9A4A-9521B5B39A87}"/>
              </a:ext>
            </a:extLst>
          </p:cNvPr>
          <p:cNvSpPr>
            <a:spLocks/>
          </p:cNvSpPr>
          <p:nvPr/>
        </p:nvSpPr>
        <p:spPr bwMode="auto">
          <a:xfrm>
            <a:off x="7712401" y="4683134"/>
            <a:ext cx="3079750" cy="1665288"/>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 Box 580">
            <a:extLst>
              <a:ext uri="{FF2B5EF4-FFF2-40B4-BE49-F238E27FC236}">
                <a16:creationId xmlns:a16="http://schemas.microsoft.com/office/drawing/2014/main" id="{68F39DC6-82AA-494B-BF8C-3328A3504C38}"/>
              </a:ext>
            </a:extLst>
          </p:cNvPr>
          <p:cNvSpPr txBox="1">
            <a:spLocks noChangeArrowheads="1"/>
          </p:cNvSpPr>
          <p:nvPr/>
        </p:nvSpPr>
        <p:spPr bwMode="auto">
          <a:xfrm>
            <a:off x="7679274" y="1488461"/>
            <a:ext cx="1339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mobile network</a:t>
            </a:r>
          </a:p>
        </p:txBody>
      </p:sp>
      <p:sp>
        <p:nvSpPr>
          <p:cNvPr id="19" name="Text Box 580">
            <a:extLst>
              <a:ext uri="{FF2B5EF4-FFF2-40B4-BE49-F238E27FC236}">
                <a16:creationId xmlns:a16="http://schemas.microsoft.com/office/drawing/2014/main" id="{18D63BA9-A80C-3C4E-951E-EC3E6277A653}"/>
              </a:ext>
            </a:extLst>
          </p:cNvPr>
          <p:cNvSpPr txBox="1">
            <a:spLocks noChangeArrowheads="1"/>
          </p:cNvSpPr>
          <p:nvPr/>
        </p:nvSpPr>
        <p:spPr bwMode="auto">
          <a:xfrm>
            <a:off x="7306908" y="5779775"/>
            <a:ext cx="1195135" cy="4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enterprise</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          network</a:t>
            </a:r>
          </a:p>
        </p:txBody>
      </p:sp>
      <p:sp>
        <p:nvSpPr>
          <p:cNvPr id="20" name="Freeform 19">
            <a:extLst>
              <a:ext uri="{FF2B5EF4-FFF2-40B4-BE49-F238E27FC236}">
                <a16:creationId xmlns:a16="http://schemas.microsoft.com/office/drawing/2014/main" id="{21C1BA4F-9694-604C-B41C-E527BFD0B4FC}"/>
              </a:ext>
            </a:extLst>
          </p:cNvPr>
          <p:cNvSpPr/>
          <p:nvPr/>
        </p:nvSpPr>
        <p:spPr>
          <a:xfrm>
            <a:off x="10222146" y="3179540"/>
            <a:ext cx="1273167" cy="1935748"/>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534770"/>
              <a:gd name="connsiteY0" fmla="*/ 553225 h 1800672"/>
              <a:gd name="connsiteX1" fmla="*/ 3 w 1534770"/>
              <a:gd name="connsiteY1" fmla="*/ 958784 h 1800672"/>
              <a:gd name="connsiteX2" fmla="*/ 367657 w 1534770"/>
              <a:gd name="connsiteY2" fmla="*/ 1526890 h 1800672"/>
              <a:gd name="connsiteX3" fmla="*/ 1186523 w 1534770"/>
              <a:gd name="connsiteY3" fmla="*/ 1794234 h 1800672"/>
              <a:gd name="connsiteX4" fmla="*/ 1520754 w 1534770"/>
              <a:gd name="connsiteY4" fmla="*/ 1276255 h 1800672"/>
              <a:gd name="connsiteX5" fmla="*/ 1468513 w 1534770"/>
              <a:gd name="connsiteY5" fmla="*/ 691440 h 1800672"/>
              <a:gd name="connsiteX6" fmla="*/ 1435794 w 1534770"/>
              <a:gd name="connsiteY6" fmla="*/ 107761 h 1800672"/>
              <a:gd name="connsiteX7" fmla="*/ 839087 w 1534770"/>
              <a:gd name="connsiteY7" fmla="*/ 39789 h 1800672"/>
              <a:gd name="connsiteX8" fmla="*/ 360355 w 1534770"/>
              <a:gd name="connsiteY8" fmla="*/ 553225 h 1800672"/>
              <a:gd name="connsiteX0" fmla="*/ 360355 w 1580585"/>
              <a:gd name="connsiteY0" fmla="*/ 553225 h 1880420"/>
              <a:gd name="connsiteX1" fmla="*/ 3 w 1580585"/>
              <a:gd name="connsiteY1" fmla="*/ 958784 h 1880420"/>
              <a:gd name="connsiteX2" fmla="*/ 367657 w 1580585"/>
              <a:gd name="connsiteY2" fmla="*/ 1526890 h 1880420"/>
              <a:gd name="connsiteX3" fmla="*/ 1186523 w 1580585"/>
              <a:gd name="connsiteY3" fmla="*/ 1794234 h 1880420"/>
              <a:gd name="connsiteX4" fmla="*/ 1570188 w 1580585"/>
              <a:gd name="connsiteY4" fmla="*/ 1785433 h 1880420"/>
              <a:gd name="connsiteX5" fmla="*/ 1468513 w 1580585"/>
              <a:gd name="connsiteY5" fmla="*/ 691440 h 1880420"/>
              <a:gd name="connsiteX6" fmla="*/ 1435794 w 1580585"/>
              <a:gd name="connsiteY6" fmla="*/ 107761 h 1880420"/>
              <a:gd name="connsiteX7" fmla="*/ 839087 w 1580585"/>
              <a:gd name="connsiteY7" fmla="*/ 39789 h 1880420"/>
              <a:gd name="connsiteX8" fmla="*/ 360355 w 1580585"/>
              <a:gd name="connsiteY8" fmla="*/ 553225 h 1880420"/>
              <a:gd name="connsiteX0" fmla="*/ 316588 w 1580732"/>
              <a:gd name="connsiteY0" fmla="*/ 359285 h 1867156"/>
              <a:gd name="connsiteX1" fmla="*/ 150 w 1580732"/>
              <a:gd name="connsiteY1" fmla="*/ 945520 h 1867156"/>
              <a:gd name="connsiteX2" fmla="*/ 367804 w 1580732"/>
              <a:gd name="connsiteY2" fmla="*/ 1513626 h 1867156"/>
              <a:gd name="connsiteX3" fmla="*/ 1186670 w 1580732"/>
              <a:gd name="connsiteY3" fmla="*/ 1780970 h 1867156"/>
              <a:gd name="connsiteX4" fmla="*/ 1570335 w 1580732"/>
              <a:gd name="connsiteY4" fmla="*/ 1772169 h 1867156"/>
              <a:gd name="connsiteX5" fmla="*/ 1468660 w 1580732"/>
              <a:gd name="connsiteY5" fmla="*/ 678176 h 1867156"/>
              <a:gd name="connsiteX6" fmla="*/ 1435941 w 1580732"/>
              <a:gd name="connsiteY6" fmla="*/ 94497 h 1867156"/>
              <a:gd name="connsiteX7" fmla="*/ 839234 w 1580732"/>
              <a:gd name="connsiteY7" fmla="*/ 26525 h 1867156"/>
              <a:gd name="connsiteX8" fmla="*/ 316588 w 1580732"/>
              <a:gd name="connsiteY8" fmla="*/ 359285 h 1867156"/>
              <a:gd name="connsiteX0" fmla="*/ 163575 w 1427719"/>
              <a:gd name="connsiteY0" fmla="*/ 359285 h 1867156"/>
              <a:gd name="connsiteX1" fmla="*/ 836 w 1427719"/>
              <a:gd name="connsiteY1" fmla="*/ 1076921 h 1867156"/>
              <a:gd name="connsiteX2" fmla="*/ 214791 w 1427719"/>
              <a:gd name="connsiteY2" fmla="*/ 1513626 h 1867156"/>
              <a:gd name="connsiteX3" fmla="*/ 1033657 w 1427719"/>
              <a:gd name="connsiteY3" fmla="*/ 1780970 h 1867156"/>
              <a:gd name="connsiteX4" fmla="*/ 1417322 w 1427719"/>
              <a:gd name="connsiteY4" fmla="*/ 1772169 h 1867156"/>
              <a:gd name="connsiteX5" fmla="*/ 1315647 w 1427719"/>
              <a:gd name="connsiteY5" fmla="*/ 678176 h 1867156"/>
              <a:gd name="connsiteX6" fmla="*/ 1282928 w 1427719"/>
              <a:gd name="connsiteY6" fmla="*/ 94497 h 1867156"/>
              <a:gd name="connsiteX7" fmla="*/ 686221 w 1427719"/>
              <a:gd name="connsiteY7" fmla="*/ 26525 h 1867156"/>
              <a:gd name="connsiteX8" fmla="*/ 163575 w 1427719"/>
              <a:gd name="connsiteY8" fmla="*/ 359285 h 1867156"/>
              <a:gd name="connsiteX0" fmla="*/ 163575 w 1426632"/>
              <a:gd name="connsiteY0" fmla="*/ 394322 h 1902193"/>
              <a:gd name="connsiteX1" fmla="*/ 836 w 1426632"/>
              <a:gd name="connsiteY1" fmla="*/ 1111958 h 1902193"/>
              <a:gd name="connsiteX2" fmla="*/ 214791 w 1426632"/>
              <a:gd name="connsiteY2" fmla="*/ 1548663 h 1902193"/>
              <a:gd name="connsiteX3" fmla="*/ 1033657 w 1426632"/>
              <a:gd name="connsiteY3" fmla="*/ 1816007 h 1902193"/>
              <a:gd name="connsiteX4" fmla="*/ 1417322 w 1426632"/>
              <a:gd name="connsiteY4" fmla="*/ 1807206 h 1902193"/>
              <a:gd name="connsiteX5" fmla="*/ 1315647 w 1426632"/>
              <a:gd name="connsiteY5" fmla="*/ 713213 h 1902193"/>
              <a:gd name="connsiteX6" fmla="*/ 1401843 w 1426632"/>
              <a:gd name="connsiteY6" fmla="*/ 63834 h 1902193"/>
              <a:gd name="connsiteX7" fmla="*/ 686221 w 1426632"/>
              <a:gd name="connsiteY7" fmla="*/ 61562 h 1902193"/>
              <a:gd name="connsiteX8" fmla="*/ 163575 w 1426632"/>
              <a:gd name="connsiteY8" fmla="*/ 394322 h 1902193"/>
              <a:gd name="connsiteX0" fmla="*/ 163575 w 1435249"/>
              <a:gd name="connsiteY0" fmla="*/ 394322 h 1885560"/>
              <a:gd name="connsiteX1" fmla="*/ 836 w 1435249"/>
              <a:gd name="connsiteY1" fmla="*/ 1111958 h 1885560"/>
              <a:gd name="connsiteX2" fmla="*/ 214791 w 1435249"/>
              <a:gd name="connsiteY2" fmla="*/ 1548663 h 1885560"/>
              <a:gd name="connsiteX3" fmla="*/ 1033657 w 1435249"/>
              <a:gd name="connsiteY3" fmla="*/ 1816007 h 1885560"/>
              <a:gd name="connsiteX4" fmla="*/ 1417322 w 1435249"/>
              <a:gd name="connsiteY4" fmla="*/ 1807206 h 1885560"/>
              <a:gd name="connsiteX5" fmla="*/ 1375103 w 1435249"/>
              <a:gd name="connsiteY5" fmla="*/ 943164 h 1885560"/>
              <a:gd name="connsiteX6" fmla="*/ 1401843 w 1435249"/>
              <a:gd name="connsiteY6" fmla="*/ 63834 h 1885560"/>
              <a:gd name="connsiteX7" fmla="*/ 686221 w 1435249"/>
              <a:gd name="connsiteY7" fmla="*/ 61562 h 1885560"/>
              <a:gd name="connsiteX8" fmla="*/ 163575 w 1435249"/>
              <a:gd name="connsiteY8" fmla="*/ 394322 h 1885560"/>
              <a:gd name="connsiteX0" fmla="*/ 128947 w 1438213"/>
              <a:gd name="connsiteY0" fmla="*/ 345176 h 1883146"/>
              <a:gd name="connsiteX1" fmla="*/ 3802 w 1438213"/>
              <a:gd name="connsiteY1" fmla="*/ 1109544 h 1883146"/>
              <a:gd name="connsiteX2" fmla="*/ 217757 w 1438213"/>
              <a:gd name="connsiteY2" fmla="*/ 1546249 h 1883146"/>
              <a:gd name="connsiteX3" fmla="*/ 1036623 w 1438213"/>
              <a:gd name="connsiteY3" fmla="*/ 1813593 h 1883146"/>
              <a:gd name="connsiteX4" fmla="*/ 1420288 w 1438213"/>
              <a:gd name="connsiteY4" fmla="*/ 1804792 h 1883146"/>
              <a:gd name="connsiteX5" fmla="*/ 1378069 w 1438213"/>
              <a:gd name="connsiteY5" fmla="*/ 940750 h 1883146"/>
              <a:gd name="connsiteX6" fmla="*/ 1404809 w 1438213"/>
              <a:gd name="connsiteY6" fmla="*/ 61420 h 1883146"/>
              <a:gd name="connsiteX7" fmla="*/ 689187 w 1438213"/>
              <a:gd name="connsiteY7" fmla="*/ 59148 h 1883146"/>
              <a:gd name="connsiteX8" fmla="*/ 128947 w 1438213"/>
              <a:gd name="connsiteY8" fmla="*/ 345176 h 1883146"/>
              <a:gd name="connsiteX0" fmla="*/ 126587 w 1435854"/>
              <a:gd name="connsiteY0" fmla="*/ 353278 h 1891248"/>
              <a:gd name="connsiteX1" fmla="*/ 1442 w 1435854"/>
              <a:gd name="connsiteY1" fmla="*/ 1117646 h 1891248"/>
              <a:gd name="connsiteX2" fmla="*/ 215397 w 1435854"/>
              <a:gd name="connsiteY2" fmla="*/ 1554351 h 1891248"/>
              <a:gd name="connsiteX3" fmla="*/ 1034263 w 1435854"/>
              <a:gd name="connsiteY3" fmla="*/ 1821695 h 1891248"/>
              <a:gd name="connsiteX4" fmla="*/ 1417928 w 1435854"/>
              <a:gd name="connsiteY4" fmla="*/ 1812894 h 1891248"/>
              <a:gd name="connsiteX5" fmla="*/ 1375709 w 1435854"/>
              <a:gd name="connsiteY5" fmla="*/ 948852 h 1891248"/>
              <a:gd name="connsiteX6" fmla="*/ 1402449 w 1435854"/>
              <a:gd name="connsiteY6" fmla="*/ 69522 h 1891248"/>
              <a:gd name="connsiteX7" fmla="*/ 221605 w 1435854"/>
              <a:gd name="connsiteY7" fmla="*/ 47778 h 1891248"/>
              <a:gd name="connsiteX8" fmla="*/ 126587 w 1435854"/>
              <a:gd name="connsiteY8" fmla="*/ 353278 h 1891248"/>
              <a:gd name="connsiteX0" fmla="*/ 35803 w 1453152"/>
              <a:gd name="connsiteY0" fmla="*/ 439993 h 1896181"/>
              <a:gd name="connsiteX1" fmla="*/ 18740 w 1453152"/>
              <a:gd name="connsiteY1" fmla="*/ 1122579 h 1896181"/>
              <a:gd name="connsiteX2" fmla="*/ 232695 w 1453152"/>
              <a:gd name="connsiteY2" fmla="*/ 1559284 h 1896181"/>
              <a:gd name="connsiteX3" fmla="*/ 1051561 w 1453152"/>
              <a:gd name="connsiteY3" fmla="*/ 1826628 h 1896181"/>
              <a:gd name="connsiteX4" fmla="*/ 1435226 w 1453152"/>
              <a:gd name="connsiteY4" fmla="*/ 1817827 h 1896181"/>
              <a:gd name="connsiteX5" fmla="*/ 1393007 w 1453152"/>
              <a:gd name="connsiteY5" fmla="*/ 953785 h 1896181"/>
              <a:gd name="connsiteX6" fmla="*/ 1419747 w 1453152"/>
              <a:gd name="connsiteY6" fmla="*/ 74455 h 1896181"/>
              <a:gd name="connsiteX7" fmla="*/ 238903 w 1453152"/>
              <a:gd name="connsiteY7" fmla="*/ 52711 h 1896181"/>
              <a:gd name="connsiteX8" fmla="*/ 35803 w 1453152"/>
              <a:gd name="connsiteY8" fmla="*/ 439993 h 1896181"/>
              <a:gd name="connsiteX0" fmla="*/ 35803 w 1447873"/>
              <a:gd name="connsiteY0" fmla="*/ 439993 h 1952840"/>
              <a:gd name="connsiteX1" fmla="*/ 18740 w 1447873"/>
              <a:gd name="connsiteY1" fmla="*/ 1122579 h 1952840"/>
              <a:gd name="connsiteX2" fmla="*/ 232695 w 1447873"/>
              <a:gd name="connsiteY2" fmla="*/ 1559284 h 1952840"/>
              <a:gd name="connsiteX3" fmla="*/ 1130848 w 1447873"/>
              <a:gd name="connsiteY3" fmla="*/ 1925181 h 1952840"/>
              <a:gd name="connsiteX4" fmla="*/ 1435226 w 1447873"/>
              <a:gd name="connsiteY4" fmla="*/ 1817827 h 1952840"/>
              <a:gd name="connsiteX5" fmla="*/ 1393007 w 1447873"/>
              <a:gd name="connsiteY5" fmla="*/ 953785 h 1952840"/>
              <a:gd name="connsiteX6" fmla="*/ 1419747 w 1447873"/>
              <a:gd name="connsiteY6" fmla="*/ 74455 h 1952840"/>
              <a:gd name="connsiteX7" fmla="*/ 238903 w 1447873"/>
              <a:gd name="connsiteY7" fmla="*/ 52711 h 1952840"/>
              <a:gd name="connsiteX8" fmla="*/ 35803 w 1447873"/>
              <a:gd name="connsiteY8" fmla="*/ 439993 h 19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73" h="1952840">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flip="none" rotWithShape="1">
            <a:gsLst>
              <a:gs pos="0">
                <a:srgbClr val="9CDFF9"/>
              </a:gs>
              <a:gs pos="100000">
                <a:schemeClr val="bg1"/>
              </a:gs>
              <a:gs pos="59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9D929D7-3426-7545-8640-DC8E2ED95FB9}"/>
              </a:ext>
            </a:extLst>
          </p:cNvPr>
          <p:cNvGrpSpPr/>
          <p:nvPr/>
        </p:nvGrpSpPr>
        <p:grpSpPr>
          <a:xfrm>
            <a:off x="10837700" y="3928050"/>
            <a:ext cx="687393" cy="721548"/>
            <a:chOff x="5203089" y="1751190"/>
            <a:chExt cx="858331" cy="662414"/>
          </a:xfrm>
        </p:grpSpPr>
        <p:sp>
          <p:nvSpPr>
            <p:cNvPr id="22" name="Freeform 21">
              <a:extLst>
                <a:ext uri="{FF2B5EF4-FFF2-40B4-BE49-F238E27FC236}">
                  <a16:creationId xmlns:a16="http://schemas.microsoft.com/office/drawing/2014/main" id="{32949C6B-70A2-0C41-96B1-4A94F8B7F80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6A42A8C1-0A52-8944-BCD0-7C3E1000F6A9}"/>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3801E422-A8CB-5D4B-8A53-10BB1CC241B4}"/>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A70776E-060B-774C-AF87-577276BCDEDB}"/>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4F15741-4E5D-2C40-AA55-B8A92FB5641B}"/>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C116124-6B0D-0A48-9748-70E0EE10E0B8}"/>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1A80C21-FB20-4F42-A016-94A2E068D917}"/>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96746B7-2DA8-C14F-A27C-643C5FAB1AF2}"/>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02066780-DE5E-6740-8BBA-01C995D1619B}"/>
              </a:ext>
            </a:extLst>
          </p:cNvPr>
          <p:cNvGrpSpPr/>
          <p:nvPr/>
        </p:nvGrpSpPr>
        <p:grpSpPr>
          <a:xfrm>
            <a:off x="10771171" y="3194171"/>
            <a:ext cx="594613" cy="648336"/>
            <a:chOff x="5203089" y="1751190"/>
            <a:chExt cx="858331" cy="662414"/>
          </a:xfrm>
        </p:grpSpPr>
        <p:sp>
          <p:nvSpPr>
            <p:cNvPr id="31" name="Freeform 30">
              <a:extLst>
                <a:ext uri="{FF2B5EF4-FFF2-40B4-BE49-F238E27FC236}">
                  <a16:creationId xmlns:a16="http://schemas.microsoft.com/office/drawing/2014/main" id="{F49A9BF7-5D60-2C4D-AF1F-F5F5F46EB76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F8935E55-D83F-F74C-A0C3-358E8FF3E7CE}"/>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3FFB49DC-1122-2D42-9C83-51C0E0469DF6}"/>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B4DFA1B-BDC0-0547-BA3C-F5988DF09577}"/>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34898AC-622F-264A-9A7D-E5817715A6AD}"/>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01C8AF5-125A-4746-96BD-BF09BC7DDE9B}"/>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3662089-AD1C-A64B-9B48-0369C502239D}"/>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0D9A8F3-9F56-D642-96B2-51A352E9864D}"/>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39" name="Freeform 38">
            <a:extLst>
              <a:ext uri="{FF2B5EF4-FFF2-40B4-BE49-F238E27FC236}">
                <a16:creationId xmlns:a16="http://schemas.microsoft.com/office/drawing/2014/main" id="{717B1C14-4D36-EF4F-A926-BBBD98456BEE}"/>
              </a:ext>
            </a:extLst>
          </p:cNvPr>
          <p:cNvSpPr/>
          <p:nvPr/>
        </p:nvSpPr>
        <p:spPr>
          <a:xfrm>
            <a:off x="9540813" y="1782042"/>
            <a:ext cx="1497864" cy="138645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494463"/>
              <a:gd name="connsiteY0" fmla="*/ 534641 h 1775651"/>
              <a:gd name="connsiteX1" fmla="*/ 3 w 1494463"/>
              <a:gd name="connsiteY1" fmla="*/ 940200 h 1775651"/>
              <a:gd name="connsiteX2" fmla="*/ 367657 w 1494463"/>
              <a:gd name="connsiteY2" fmla="*/ 1508306 h 1775651"/>
              <a:gd name="connsiteX3" fmla="*/ 1186523 w 1494463"/>
              <a:gd name="connsiteY3" fmla="*/ 1775650 h 1775651"/>
              <a:gd name="connsiteX4" fmla="*/ 1467465 w 1494463"/>
              <a:gd name="connsiteY4" fmla="*/ 1510813 h 1775651"/>
              <a:gd name="connsiteX5" fmla="*/ 1468513 w 1494463"/>
              <a:gd name="connsiteY5" fmla="*/ 672856 h 1775651"/>
              <a:gd name="connsiteX6" fmla="*/ 1336927 w 1494463"/>
              <a:gd name="connsiteY6" fmla="*/ 154877 h 1775651"/>
              <a:gd name="connsiteX7" fmla="*/ 839087 w 1494463"/>
              <a:gd name="connsiteY7" fmla="*/ 21205 h 1775651"/>
              <a:gd name="connsiteX8" fmla="*/ 360355 w 1494463"/>
              <a:gd name="connsiteY8" fmla="*/ 534641 h 1775651"/>
              <a:gd name="connsiteX0" fmla="*/ 360355 w 1491064"/>
              <a:gd name="connsiteY0" fmla="*/ 552327 h 1793337"/>
              <a:gd name="connsiteX1" fmla="*/ 3 w 1491064"/>
              <a:gd name="connsiteY1" fmla="*/ 957886 h 1793337"/>
              <a:gd name="connsiteX2" fmla="*/ 367657 w 1491064"/>
              <a:gd name="connsiteY2" fmla="*/ 1525992 h 1793337"/>
              <a:gd name="connsiteX3" fmla="*/ 1186523 w 1491064"/>
              <a:gd name="connsiteY3" fmla="*/ 1793336 h 1793337"/>
              <a:gd name="connsiteX4" fmla="*/ 1467465 w 1491064"/>
              <a:gd name="connsiteY4" fmla="*/ 1528499 h 1793337"/>
              <a:gd name="connsiteX5" fmla="*/ 1468513 w 1491064"/>
              <a:gd name="connsiteY5" fmla="*/ 690542 h 1793337"/>
              <a:gd name="connsiteX6" fmla="*/ 1407977 w 1491064"/>
              <a:gd name="connsiteY6" fmla="*/ 109278 h 1793337"/>
              <a:gd name="connsiteX7" fmla="*/ 839087 w 1491064"/>
              <a:gd name="connsiteY7" fmla="*/ 38891 h 1793337"/>
              <a:gd name="connsiteX8" fmla="*/ 360355 w 1491064"/>
              <a:gd name="connsiteY8" fmla="*/ 552327 h 1793337"/>
              <a:gd name="connsiteX0" fmla="*/ 360355 w 1502818"/>
              <a:gd name="connsiteY0" fmla="*/ 552327 h 1612281"/>
              <a:gd name="connsiteX1" fmla="*/ 3 w 1502818"/>
              <a:gd name="connsiteY1" fmla="*/ 957886 h 1612281"/>
              <a:gd name="connsiteX2" fmla="*/ 367657 w 1502818"/>
              <a:gd name="connsiteY2" fmla="*/ 1525992 h 1612281"/>
              <a:gd name="connsiteX3" fmla="*/ 1026659 w 1502818"/>
              <a:gd name="connsiteY3" fmla="*/ 1582385 h 1612281"/>
              <a:gd name="connsiteX4" fmla="*/ 1467465 w 1502818"/>
              <a:gd name="connsiteY4" fmla="*/ 1528499 h 1612281"/>
              <a:gd name="connsiteX5" fmla="*/ 1468513 w 1502818"/>
              <a:gd name="connsiteY5" fmla="*/ 690542 h 1612281"/>
              <a:gd name="connsiteX6" fmla="*/ 1407977 w 1502818"/>
              <a:gd name="connsiteY6" fmla="*/ 109278 h 1612281"/>
              <a:gd name="connsiteX7" fmla="*/ 839087 w 1502818"/>
              <a:gd name="connsiteY7" fmla="*/ 38891 h 1612281"/>
              <a:gd name="connsiteX8" fmla="*/ 360355 w 1502818"/>
              <a:gd name="connsiteY8" fmla="*/ 552327 h 1612281"/>
              <a:gd name="connsiteX0" fmla="*/ 360384 w 1502847"/>
              <a:gd name="connsiteY0" fmla="*/ 552327 h 1803602"/>
              <a:gd name="connsiteX1" fmla="*/ 32 w 1502847"/>
              <a:gd name="connsiteY1" fmla="*/ 957886 h 1803602"/>
              <a:gd name="connsiteX2" fmla="*/ 385448 w 1502847"/>
              <a:gd name="connsiteY2" fmla="*/ 1779134 h 1803602"/>
              <a:gd name="connsiteX3" fmla="*/ 1026688 w 1502847"/>
              <a:gd name="connsiteY3" fmla="*/ 1582385 h 1803602"/>
              <a:gd name="connsiteX4" fmla="*/ 1467494 w 1502847"/>
              <a:gd name="connsiteY4" fmla="*/ 1528499 h 1803602"/>
              <a:gd name="connsiteX5" fmla="*/ 1468542 w 1502847"/>
              <a:gd name="connsiteY5" fmla="*/ 690542 h 1803602"/>
              <a:gd name="connsiteX6" fmla="*/ 1408006 w 1502847"/>
              <a:gd name="connsiteY6" fmla="*/ 109278 h 1803602"/>
              <a:gd name="connsiteX7" fmla="*/ 839116 w 1502847"/>
              <a:gd name="connsiteY7" fmla="*/ 38891 h 1803602"/>
              <a:gd name="connsiteX8" fmla="*/ 360384 w 1502847"/>
              <a:gd name="connsiteY8" fmla="*/ 552327 h 1803602"/>
              <a:gd name="connsiteX0" fmla="*/ 360384 w 1502847"/>
              <a:gd name="connsiteY0" fmla="*/ 552327 h 1826319"/>
              <a:gd name="connsiteX1" fmla="*/ 32 w 1502847"/>
              <a:gd name="connsiteY1" fmla="*/ 957886 h 1826319"/>
              <a:gd name="connsiteX2" fmla="*/ 385448 w 1502847"/>
              <a:gd name="connsiteY2" fmla="*/ 1779134 h 1826319"/>
              <a:gd name="connsiteX3" fmla="*/ 1026688 w 1502847"/>
              <a:gd name="connsiteY3" fmla="*/ 1582385 h 1826319"/>
              <a:gd name="connsiteX4" fmla="*/ 1467494 w 1502847"/>
              <a:gd name="connsiteY4" fmla="*/ 1528499 h 1826319"/>
              <a:gd name="connsiteX5" fmla="*/ 1468542 w 1502847"/>
              <a:gd name="connsiteY5" fmla="*/ 690542 h 1826319"/>
              <a:gd name="connsiteX6" fmla="*/ 1408006 w 1502847"/>
              <a:gd name="connsiteY6" fmla="*/ 109278 h 1826319"/>
              <a:gd name="connsiteX7" fmla="*/ 839116 w 1502847"/>
              <a:gd name="connsiteY7" fmla="*/ 38891 h 1826319"/>
              <a:gd name="connsiteX8" fmla="*/ 360384 w 1502847"/>
              <a:gd name="connsiteY8" fmla="*/ 552327 h 1826319"/>
              <a:gd name="connsiteX0" fmla="*/ 289852 w 1503366"/>
              <a:gd name="connsiteY0" fmla="*/ 461730 h 1820101"/>
              <a:gd name="connsiteX1" fmla="*/ 551 w 1503366"/>
              <a:gd name="connsiteY1" fmla="*/ 951668 h 1820101"/>
              <a:gd name="connsiteX2" fmla="*/ 385967 w 1503366"/>
              <a:gd name="connsiteY2" fmla="*/ 1772916 h 1820101"/>
              <a:gd name="connsiteX3" fmla="*/ 1027207 w 1503366"/>
              <a:gd name="connsiteY3" fmla="*/ 1576167 h 1820101"/>
              <a:gd name="connsiteX4" fmla="*/ 1468013 w 1503366"/>
              <a:gd name="connsiteY4" fmla="*/ 1522281 h 1820101"/>
              <a:gd name="connsiteX5" fmla="*/ 1469061 w 1503366"/>
              <a:gd name="connsiteY5" fmla="*/ 684324 h 1820101"/>
              <a:gd name="connsiteX6" fmla="*/ 1408525 w 1503366"/>
              <a:gd name="connsiteY6" fmla="*/ 103060 h 1820101"/>
              <a:gd name="connsiteX7" fmla="*/ 839635 w 1503366"/>
              <a:gd name="connsiteY7" fmla="*/ 32673 h 1820101"/>
              <a:gd name="connsiteX8" fmla="*/ 289852 w 1503366"/>
              <a:gd name="connsiteY8" fmla="*/ 461730 h 1820101"/>
              <a:gd name="connsiteX0" fmla="*/ 293376 w 1506890"/>
              <a:gd name="connsiteY0" fmla="*/ 461730 h 1820101"/>
              <a:gd name="connsiteX1" fmla="*/ 4075 w 1506890"/>
              <a:gd name="connsiteY1" fmla="*/ 951668 h 1820101"/>
              <a:gd name="connsiteX2" fmla="*/ 389491 w 1506890"/>
              <a:gd name="connsiteY2" fmla="*/ 1772916 h 1820101"/>
              <a:gd name="connsiteX3" fmla="*/ 1030731 w 1506890"/>
              <a:gd name="connsiteY3" fmla="*/ 1576167 h 1820101"/>
              <a:gd name="connsiteX4" fmla="*/ 1471537 w 1506890"/>
              <a:gd name="connsiteY4" fmla="*/ 1522281 h 1820101"/>
              <a:gd name="connsiteX5" fmla="*/ 1472585 w 1506890"/>
              <a:gd name="connsiteY5" fmla="*/ 684324 h 1820101"/>
              <a:gd name="connsiteX6" fmla="*/ 1412049 w 1506890"/>
              <a:gd name="connsiteY6" fmla="*/ 103060 h 1820101"/>
              <a:gd name="connsiteX7" fmla="*/ 843159 w 1506890"/>
              <a:gd name="connsiteY7" fmla="*/ 32673 h 1820101"/>
              <a:gd name="connsiteX8" fmla="*/ 293376 w 1506890"/>
              <a:gd name="connsiteY8" fmla="*/ 461730 h 1820101"/>
              <a:gd name="connsiteX0" fmla="*/ 203955 w 1545103"/>
              <a:gd name="connsiteY0" fmla="*/ 206126 h 1802639"/>
              <a:gd name="connsiteX1" fmla="*/ 42288 w 1545103"/>
              <a:gd name="connsiteY1" fmla="*/ 934206 h 1802639"/>
              <a:gd name="connsiteX2" fmla="*/ 427704 w 1545103"/>
              <a:gd name="connsiteY2" fmla="*/ 1755454 h 1802639"/>
              <a:gd name="connsiteX3" fmla="*/ 1068944 w 1545103"/>
              <a:gd name="connsiteY3" fmla="*/ 1558705 h 1802639"/>
              <a:gd name="connsiteX4" fmla="*/ 1509750 w 1545103"/>
              <a:gd name="connsiteY4" fmla="*/ 1504819 h 1802639"/>
              <a:gd name="connsiteX5" fmla="*/ 1510798 w 1545103"/>
              <a:gd name="connsiteY5" fmla="*/ 666862 h 1802639"/>
              <a:gd name="connsiteX6" fmla="*/ 1450262 w 1545103"/>
              <a:gd name="connsiteY6" fmla="*/ 85598 h 1802639"/>
              <a:gd name="connsiteX7" fmla="*/ 881372 w 1545103"/>
              <a:gd name="connsiteY7" fmla="*/ 15211 h 1802639"/>
              <a:gd name="connsiteX8" fmla="*/ 203955 w 1545103"/>
              <a:gd name="connsiteY8" fmla="*/ 206126 h 1802639"/>
              <a:gd name="connsiteX0" fmla="*/ 147252 w 1634267"/>
              <a:gd name="connsiteY0" fmla="*/ 113266 h 1796376"/>
              <a:gd name="connsiteX1" fmla="*/ 131452 w 1634267"/>
              <a:gd name="connsiteY1" fmla="*/ 927943 h 1796376"/>
              <a:gd name="connsiteX2" fmla="*/ 516868 w 1634267"/>
              <a:gd name="connsiteY2" fmla="*/ 1749191 h 1796376"/>
              <a:gd name="connsiteX3" fmla="*/ 1158108 w 1634267"/>
              <a:gd name="connsiteY3" fmla="*/ 1552442 h 1796376"/>
              <a:gd name="connsiteX4" fmla="*/ 1598914 w 1634267"/>
              <a:gd name="connsiteY4" fmla="*/ 1498556 h 1796376"/>
              <a:gd name="connsiteX5" fmla="*/ 1599962 w 1634267"/>
              <a:gd name="connsiteY5" fmla="*/ 660599 h 1796376"/>
              <a:gd name="connsiteX6" fmla="*/ 1539426 w 1634267"/>
              <a:gd name="connsiteY6" fmla="*/ 79335 h 1796376"/>
              <a:gd name="connsiteX7" fmla="*/ 970536 w 1634267"/>
              <a:gd name="connsiteY7" fmla="*/ 8948 h 1796376"/>
              <a:gd name="connsiteX8" fmla="*/ 147252 w 1634267"/>
              <a:gd name="connsiteY8" fmla="*/ 113266 h 17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267" h="1796376">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flip="none" rotWithShape="1">
            <a:gsLst>
              <a:gs pos="0">
                <a:srgbClr val="9CDFF9"/>
              </a:gs>
              <a:gs pos="100000">
                <a:schemeClr val="bg1"/>
              </a:gs>
              <a:gs pos="57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E13F2107-1C9A-0C41-B24A-0671CC60D47A}"/>
              </a:ext>
            </a:extLst>
          </p:cNvPr>
          <p:cNvSpPr txBox="1"/>
          <p:nvPr/>
        </p:nvSpPr>
        <p:spPr>
          <a:xfrm>
            <a:off x="9427201" y="1851195"/>
            <a:ext cx="1725088" cy="2862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national or global ISP</a:t>
            </a:r>
          </a:p>
        </p:txBody>
      </p:sp>
      <p:sp>
        <p:nvSpPr>
          <p:cNvPr id="41" name="Rectangle 40">
            <a:extLst>
              <a:ext uri="{FF2B5EF4-FFF2-40B4-BE49-F238E27FC236}">
                <a16:creationId xmlns:a16="http://schemas.microsoft.com/office/drawing/2014/main" id="{4E6D405D-F88D-A643-A8DA-87BCB5348C5C}"/>
              </a:ext>
            </a:extLst>
          </p:cNvPr>
          <p:cNvSpPr/>
          <p:nvPr/>
        </p:nvSpPr>
        <p:spPr>
          <a:xfrm>
            <a:off x="9279068" y="3677908"/>
            <a:ext cx="305749" cy="197847"/>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795F625F-E4CA-A14C-BDB7-680FDFE6EE1F}"/>
              </a:ext>
            </a:extLst>
          </p:cNvPr>
          <p:cNvSpPr txBox="1"/>
          <p:nvPr/>
        </p:nvSpPr>
        <p:spPr>
          <a:xfrm>
            <a:off x="10917767" y="4677937"/>
            <a:ext cx="813043" cy="38318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datacenter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cxnSp>
        <p:nvCxnSpPr>
          <p:cNvPr id="45" name="Straight Connector 44">
            <a:extLst>
              <a:ext uri="{FF2B5EF4-FFF2-40B4-BE49-F238E27FC236}">
                <a16:creationId xmlns:a16="http://schemas.microsoft.com/office/drawing/2014/main" id="{959284F2-2C3E-6B49-83BE-150EADA93824}"/>
              </a:ext>
            </a:extLst>
          </p:cNvPr>
          <p:cNvCxnSpPr>
            <a:cxnSpLocks/>
          </p:cNvCxnSpPr>
          <p:nvPr/>
        </p:nvCxnSpPr>
        <p:spPr>
          <a:xfrm flipH="1" flipV="1">
            <a:off x="10559920" y="3580125"/>
            <a:ext cx="412964" cy="63712"/>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1AEFAB6-4248-8846-A79A-BF9D6164DE76}"/>
              </a:ext>
            </a:extLst>
          </p:cNvPr>
          <p:cNvCxnSpPr>
            <a:cxnSpLocks/>
          </p:cNvCxnSpPr>
          <p:nvPr/>
        </p:nvCxnSpPr>
        <p:spPr>
          <a:xfrm flipH="1" flipV="1">
            <a:off x="10660835" y="3640684"/>
            <a:ext cx="345866" cy="738975"/>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0D3269-0EC2-2640-AC07-B881868275F8}"/>
              </a:ext>
            </a:extLst>
          </p:cNvPr>
          <p:cNvCxnSpPr>
            <a:cxnSpLocks/>
          </p:cNvCxnSpPr>
          <p:nvPr/>
        </p:nvCxnSpPr>
        <p:spPr>
          <a:xfrm flipV="1">
            <a:off x="10636897" y="3633421"/>
            <a:ext cx="335987" cy="39534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3C34A0-4725-C44D-9514-4F74B2157D8C}"/>
              </a:ext>
            </a:extLst>
          </p:cNvPr>
          <p:cNvCxnSpPr>
            <a:cxnSpLocks/>
          </p:cNvCxnSpPr>
          <p:nvPr/>
        </p:nvCxnSpPr>
        <p:spPr>
          <a:xfrm flipH="1" flipV="1">
            <a:off x="10570774" y="3594896"/>
            <a:ext cx="1" cy="485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D0311E5-76D3-2C44-A6A8-22CB01ADCF02}"/>
              </a:ext>
            </a:extLst>
          </p:cNvPr>
          <p:cNvCxnSpPr>
            <a:cxnSpLocks/>
          </p:cNvCxnSpPr>
          <p:nvPr/>
        </p:nvCxnSpPr>
        <p:spPr>
          <a:xfrm flipH="1" flipV="1">
            <a:off x="10550620" y="4071642"/>
            <a:ext cx="508543" cy="348647"/>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939BF82-EFED-E140-BFC2-23D3688C2CB7}"/>
              </a:ext>
            </a:extLst>
          </p:cNvPr>
          <p:cNvCxnSpPr>
            <a:cxnSpLocks/>
          </p:cNvCxnSpPr>
          <p:nvPr/>
        </p:nvCxnSpPr>
        <p:spPr>
          <a:xfrm flipH="1">
            <a:off x="9895195" y="4087742"/>
            <a:ext cx="655425" cy="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6E47AF2-94A8-0243-8795-936020048815}"/>
              </a:ext>
            </a:extLst>
          </p:cNvPr>
          <p:cNvCxnSpPr>
            <a:cxnSpLocks/>
          </p:cNvCxnSpPr>
          <p:nvPr/>
        </p:nvCxnSpPr>
        <p:spPr>
          <a:xfrm flipH="1">
            <a:off x="9219616" y="4087742"/>
            <a:ext cx="655425" cy="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648A8C-238E-7045-A29E-EDD4DA54C3A4}"/>
              </a:ext>
            </a:extLst>
          </p:cNvPr>
          <p:cNvCxnSpPr>
            <a:cxnSpLocks/>
          </p:cNvCxnSpPr>
          <p:nvPr/>
        </p:nvCxnSpPr>
        <p:spPr>
          <a:xfrm flipH="1">
            <a:off x="9276868" y="3507672"/>
            <a:ext cx="382424" cy="51705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F8AD327-3BC9-7D46-A7E7-D0F90B60A252}"/>
              </a:ext>
            </a:extLst>
          </p:cNvPr>
          <p:cNvCxnSpPr>
            <a:cxnSpLocks/>
          </p:cNvCxnSpPr>
          <p:nvPr/>
        </p:nvCxnSpPr>
        <p:spPr>
          <a:xfrm>
            <a:off x="9733069" y="3507672"/>
            <a:ext cx="0" cy="540294"/>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17C26C3-84F1-C149-AC22-6F1EB6629DA9}"/>
              </a:ext>
            </a:extLst>
          </p:cNvPr>
          <p:cNvCxnSpPr/>
          <p:nvPr/>
        </p:nvCxnSpPr>
        <p:spPr>
          <a:xfrm>
            <a:off x="10137668" y="2754692"/>
            <a:ext cx="488174" cy="839333"/>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F05EFE-FD3D-3C4D-8F4F-0AC6B112D1A2}"/>
              </a:ext>
            </a:extLst>
          </p:cNvPr>
          <p:cNvCxnSpPr>
            <a:cxnSpLocks/>
          </p:cNvCxnSpPr>
          <p:nvPr/>
        </p:nvCxnSpPr>
        <p:spPr>
          <a:xfrm flipH="1">
            <a:off x="9798719" y="2695013"/>
            <a:ext cx="380432" cy="694807"/>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sp>
        <p:nvSpPr>
          <p:cNvPr id="62" name="Line 428">
            <a:extLst>
              <a:ext uri="{FF2B5EF4-FFF2-40B4-BE49-F238E27FC236}">
                <a16:creationId xmlns:a16="http://schemas.microsoft.com/office/drawing/2014/main" id="{16F1973E-A8F0-6E4E-9510-49D75998F4A8}"/>
              </a:ext>
            </a:extLst>
          </p:cNvPr>
          <p:cNvSpPr>
            <a:spLocks noChangeShapeType="1"/>
          </p:cNvSpPr>
          <p:nvPr/>
        </p:nvSpPr>
        <p:spPr bwMode="auto">
          <a:xfrm rot="16200000" flipV="1">
            <a:off x="9789609" y="5251739"/>
            <a:ext cx="388062" cy="756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Line 430">
            <a:extLst>
              <a:ext uri="{FF2B5EF4-FFF2-40B4-BE49-F238E27FC236}">
                <a16:creationId xmlns:a16="http://schemas.microsoft.com/office/drawing/2014/main" id="{CAB72423-2D43-1046-869C-9EDAEA5E40C1}"/>
              </a:ext>
            </a:extLst>
          </p:cNvPr>
          <p:cNvSpPr>
            <a:spLocks noChangeShapeType="1"/>
          </p:cNvSpPr>
          <p:nvPr/>
        </p:nvSpPr>
        <p:spPr bwMode="auto">
          <a:xfrm rot="16200000">
            <a:off x="10209926" y="5405286"/>
            <a:ext cx="0" cy="11430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Line 431">
            <a:extLst>
              <a:ext uri="{FF2B5EF4-FFF2-40B4-BE49-F238E27FC236}">
                <a16:creationId xmlns:a16="http://schemas.microsoft.com/office/drawing/2014/main" id="{99BD1088-D56F-3A42-8E44-483A32BEDA49}"/>
              </a:ext>
            </a:extLst>
          </p:cNvPr>
          <p:cNvSpPr>
            <a:spLocks noChangeShapeType="1"/>
          </p:cNvSpPr>
          <p:nvPr/>
        </p:nvSpPr>
        <p:spPr bwMode="auto">
          <a:xfrm>
            <a:off x="9432959" y="4838517"/>
            <a:ext cx="524483" cy="261537"/>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Line 432">
            <a:extLst>
              <a:ext uri="{FF2B5EF4-FFF2-40B4-BE49-F238E27FC236}">
                <a16:creationId xmlns:a16="http://schemas.microsoft.com/office/drawing/2014/main" id="{8A75CF99-7455-B74F-8BAD-3AD43E03F473}"/>
              </a:ext>
            </a:extLst>
          </p:cNvPr>
          <p:cNvSpPr>
            <a:spLocks noChangeShapeType="1"/>
          </p:cNvSpPr>
          <p:nvPr/>
        </p:nvSpPr>
        <p:spPr bwMode="auto">
          <a:xfrm flipV="1">
            <a:off x="8850066" y="4838517"/>
            <a:ext cx="569255" cy="246266"/>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Line 433">
            <a:extLst>
              <a:ext uri="{FF2B5EF4-FFF2-40B4-BE49-F238E27FC236}">
                <a16:creationId xmlns:a16="http://schemas.microsoft.com/office/drawing/2014/main" id="{FC542B29-675E-3D46-80C8-75565CBAE29A}"/>
              </a:ext>
            </a:extLst>
          </p:cNvPr>
          <p:cNvSpPr>
            <a:spLocks noChangeShapeType="1"/>
          </p:cNvSpPr>
          <p:nvPr/>
        </p:nvSpPr>
        <p:spPr bwMode="auto">
          <a:xfrm flipV="1">
            <a:off x="8821744" y="5108876"/>
            <a:ext cx="1030502" cy="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Line 435">
            <a:extLst>
              <a:ext uri="{FF2B5EF4-FFF2-40B4-BE49-F238E27FC236}">
                <a16:creationId xmlns:a16="http://schemas.microsoft.com/office/drawing/2014/main" id="{2B974C3D-5280-D849-8D04-7FDDEF66CF86}"/>
              </a:ext>
            </a:extLst>
          </p:cNvPr>
          <p:cNvSpPr>
            <a:spLocks noChangeShapeType="1"/>
          </p:cNvSpPr>
          <p:nvPr/>
        </p:nvSpPr>
        <p:spPr bwMode="auto">
          <a:xfrm>
            <a:off x="8210207" y="5117334"/>
            <a:ext cx="22680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Line 436">
            <a:extLst>
              <a:ext uri="{FF2B5EF4-FFF2-40B4-BE49-F238E27FC236}">
                <a16:creationId xmlns:a16="http://schemas.microsoft.com/office/drawing/2014/main" id="{05391238-AE6D-D14C-8C1F-CD07E40328C7}"/>
              </a:ext>
            </a:extLst>
          </p:cNvPr>
          <p:cNvSpPr>
            <a:spLocks noChangeShapeType="1"/>
          </p:cNvSpPr>
          <p:nvPr/>
        </p:nvSpPr>
        <p:spPr bwMode="auto">
          <a:xfrm flipV="1">
            <a:off x="7948367" y="5290470"/>
            <a:ext cx="412750" cy="12700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Line 439">
            <a:extLst>
              <a:ext uri="{FF2B5EF4-FFF2-40B4-BE49-F238E27FC236}">
                <a16:creationId xmlns:a16="http://schemas.microsoft.com/office/drawing/2014/main" id="{F0B33890-F38E-9948-851E-64C7E965F08B}"/>
              </a:ext>
            </a:extLst>
          </p:cNvPr>
          <p:cNvSpPr>
            <a:spLocks noChangeShapeType="1"/>
          </p:cNvSpPr>
          <p:nvPr/>
        </p:nvSpPr>
        <p:spPr bwMode="auto">
          <a:xfrm flipH="1">
            <a:off x="8373817" y="5282252"/>
            <a:ext cx="68080" cy="293968"/>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Line 440">
            <a:extLst>
              <a:ext uri="{FF2B5EF4-FFF2-40B4-BE49-F238E27FC236}">
                <a16:creationId xmlns:a16="http://schemas.microsoft.com/office/drawing/2014/main" id="{A6F6A7F9-E45C-124D-AC6C-F4101DAE4B5F}"/>
              </a:ext>
            </a:extLst>
          </p:cNvPr>
          <p:cNvSpPr>
            <a:spLocks noChangeShapeType="1"/>
          </p:cNvSpPr>
          <p:nvPr/>
        </p:nvSpPr>
        <p:spPr bwMode="auto">
          <a:xfrm flipH="1" flipV="1">
            <a:off x="8488731" y="5307931"/>
            <a:ext cx="280374" cy="269876"/>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Line 441">
            <a:extLst>
              <a:ext uri="{FF2B5EF4-FFF2-40B4-BE49-F238E27FC236}">
                <a16:creationId xmlns:a16="http://schemas.microsoft.com/office/drawing/2014/main" id="{AD8346D7-6C40-1348-A196-CC99EDB76C75}"/>
              </a:ext>
            </a:extLst>
          </p:cNvPr>
          <p:cNvSpPr>
            <a:spLocks noChangeShapeType="1"/>
          </p:cNvSpPr>
          <p:nvPr/>
        </p:nvSpPr>
        <p:spPr bwMode="auto">
          <a:xfrm>
            <a:off x="8488731" y="5258048"/>
            <a:ext cx="914184" cy="46862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Line 443">
            <a:extLst>
              <a:ext uri="{FF2B5EF4-FFF2-40B4-BE49-F238E27FC236}">
                <a16:creationId xmlns:a16="http://schemas.microsoft.com/office/drawing/2014/main" id="{E2DA8AD7-F617-354E-B5AE-47F97541A8FA}"/>
              </a:ext>
            </a:extLst>
          </p:cNvPr>
          <p:cNvSpPr>
            <a:spLocks noChangeShapeType="1"/>
          </p:cNvSpPr>
          <p:nvPr/>
        </p:nvSpPr>
        <p:spPr bwMode="auto">
          <a:xfrm>
            <a:off x="8247778" y="3829970"/>
            <a:ext cx="0" cy="13176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Line 449">
            <a:extLst>
              <a:ext uri="{FF2B5EF4-FFF2-40B4-BE49-F238E27FC236}">
                <a16:creationId xmlns:a16="http://schemas.microsoft.com/office/drawing/2014/main" id="{E873DD89-2DB7-304C-ADED-170F1F4E1A6A}"/>
              </a:ext>
            </a:extLst>
          </p:cNvPr>
          <p:cNvSpPr>
            <a:spLocks noChangeShapeType="1"/>
          </p:cNvSpPr>
          <p:nvPr/>
        </p:nvSpPr>
        <p:spPr bwMode="auto">
          <a:xfrm flipV="1">
            <a:off x="7896666" y="4041107"/>
            <a:ext cx="168275" cy="3175"/>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Line 428">
            <a:extLst>
              <a:ext uri="{FF2B5EF4-FFF2-40B4-BE49-F238E27FC236}">
                <a16:creationId xmlns:a16="http://schemas.microsoft.com/office/drawing/2014/main" id="{56AC483A-3972-5540-9E9F-AE1FE256604E}"/>
              </a:ext>
            </a:extLst>
          </p:cNvPr>
          <p:cNvSpPr>
            <a:spLocks noChangeShapeType="1"/>
          </p:cNvSpPr>
          <p:nvPr/>
        </p:nvSpPr>
        <p:spPr bwMode="auto">
          <a:xfrm rot="16200000" flipV="1">
            <a:off x="9885545" y="5583471"/>
            <a:ext cx="366793" cy="148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Line 440">
            <a:extLst>
              <a:ext uri="{FF2B5EF4-FFF2-40B4-BE49-F238E27FC236}">
                <a16:creationId xmlns:a16="http://schemas.microsoft.com/office/drawing/2014/main" id="{B0224379-0B0C-1343-B0E2-E62DFA482C03}"/>
              </a:ext>
            </a:extLst>
          </p:cNvPr>
          <p:cNvSpPr>
            <a:spLocks noChangeShapeType="1"/>
          </p:cNvSpPr>
          <p:nvPr/>
        </p:nvSpPr>
        <p:spPr bwMode="auto">
          <a:xfrm flipV="1">
            <a:off x="8459425" y="5036562"/>
            <a:ext cx="404236" cy="207771"/>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6" name="Straight Connector 75">
            <a:extLst>
              <a:ext uri="{FF2B5EF4-FFF2-40B4-BE49-F238E27FC236}">
                <a16:creationId xmlns:a16="http://schemas.microsoft.com/office/drawing/2014/main" id="{1DFBDA95-16CE-D146-A4C5-C45EDEC8D34E}"/>
              </a:ext>
            </a:extLst>
          </p:cNvPr>
          <p:cNvCxnSpPr/>
          <p:nvPr/>
        </p:nvCxnSpPr>
        <p:spPr>
          <a:xfrm flipH="1">
            <a:off x="10100635" y="2169432"/>
            <a:ext cx="761467" cy="577355"/>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282E722-916E-234E-AC0B-E2B36A0049E1}"/>
              </a:ext>
            </a:extLst>
          </p:cNvPr>
          <p:cNvCxnSpPr/>
          <p:nvPr/>
        </p:nvCxnSpPr>
        <p:spPr>
          <a:xfrm flipH="1">
            <a:off x="10100635" y="2268313"/>
            <a:ext cx="397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691F242-AF67-1B42-8D8E-F09C1EB27D39}"/>
              </a:ext>
            </a:extLst>
          </p:cNvPr>
          <p:cNvCxnSpPr/>
          <p:nvPr/>
        </p:nvCxnSpPr>
        <p:spPr>
          <a:xfrm flipH="1">
            <a:off x="10672135" y="2200506"/>
            <a:ext cx="14936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E49F46-6C78-A640-A53B-1F2DCAE49B5E}"/>
              </a:ext>
            </a:extLst>
          </p:cNvPr>
          <p:cNvCxnSpPr/>
          <p:nvPr/>
        </p:nvCxnSpPr>
        <p:spPr>
          <a:xfrm flipH="1">
            <a:off x="10142166" y="2718967"/>
            <a:ext cx="574283" cy="27820"/>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1454C82-BE7E-874F-AA28-09F795395B3E}"/>
              </a:ext>
            </a:extLst>
          </p:cNvPr>
          <p:cNvCxnSpPr/>
          <p:nvPr/>
        </p:nvCxnSpPr>
        <p:spPr>
          <a:xfrm flipH="1">
            <a:off x="10069542" y="2169432"/>
            <a:ext cx="788589" cy="98881"/>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2F00AE0-2163-514F-B52E-CFE0592CCF07}"/>
              </a:ext>
            </a:extLst>
          </p:cNvPr>
          <p:cNvCxnSpPr/>
          <p:nvPr/>
        </p:nvCxnSpPr>
        <p:spPr>
          <a:xfrm flipH="1">
            <a:off x="10862103" y="2127325"/>
            <a:ext cx="279002" cy="42107"/>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E38317B-7455-F04C-9FB3-A47169171585}"/>
              </a:ext>
            </a:extLst>
          </p:cNvPr>
          <p:cNvCxnSpPr/>
          <p:nvPr/>
        </p:nvCxnSpPr>
        <p:spPr>
          <a:xfrm flipH="1" flipV="1">
            <a:off x="10681994" y="2718967"/>
            <a:ext cx="353541" cy="67807"/>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8CD097C-75DA-B84B-B03E-371F3044C3BB}"/>
              </a:ext>
            </a:extLst>
          </p:cNvPr>
          <p:cNvCxnSpPr/>
          <p:nvPr/>
        </p:nvCxnSpPr>
        <p:spPr>
          <a:xfrm flipH="1">
            <a:off x="8769223" y="2268313"/>
            <a:ext cx="1300319" cy="606622"/>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sp>
        <p:nvSpPr>
          <p:cNvPr id="84" name="Line 541">
            <a:extLst>
              <a:ext uri="{FF2B5EF4-FFF2-40B4-BE49-F238E27FC236}">
                <a16:creationId xmlns:a16="http://schemas.microsoft.com/office/drawing/2014/main" id="{3EE4D6D5-1F58-604E-926E-B12AF198F926}"/>
              </a:ext>
            </a:extLst>
          </p:cNvPr>
          <p:cNvSpPr>
            <a:spLocks noChangeShapeType="1"/>
          </p:cNvSpPr>
          <p:nvPr/>
        </p:nvSpPr>
        <p:spPr bwMode="auto">
          <a:xfrm flipV="1">
            <a:off x="9378705" y="4113379"/>
            <a:ext cx="429324" cy="705603"/>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Line 424">
            <a:extLst>
              <a:ext uri="{FF2B5EF4-FFF2-40B4-BE49-F238E27FC236}">
                <a16:creationId xmlns:a16="http://schemas.microsoft.com/office/drawing/2014/main" id="{69D11C97-9A2A-6F4A-BEC2-192440539BA8}"/>
              </a:ext>
            </a:extLst>
          </p:cNvPr>
          <p:cNvSpPr>
            <a:spLocks noChangeShapeType="1"/>
          </p:cNvSpPr>
          <p:nvPr/>
        </p:nvSpPr>
        <p:spPr bwMode="auto">
          <a:xfrm flipV="1">
            <a:off x="8244554" y="4047456"/>
            <a:ext cx="969051" cy="3175"/>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8" name="Picture 778" descr="antenna_radiation_stylized">
            <a:extLst>
              <a:ext uri="{FF2B5EF4-FFF2-40B4-BE49-F238E27FC236}">
                <a16:creationId xmlns:a16="http://schemas.microsoft.com/office/drawing/2014/main" id="{AE641E33-5C90-9C48-B6C0-B2DA38E6B4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81" descr="antenna_radiation_stylized">
            <a:extLst>
              <a:ext uri="{FF2B5EF4-FFF2-40B4-BE49-F238E27FC236}">
                <a16:creationId xmlns:a16="http://schemas.microsoft.com/office/drawing/2014/main" id="{58D0D77F-41BF-B141-99CC-74447702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2073" y="5480938"/>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99" descr="cell_tower_radiation copy">
            <a:extLst>
              <a:ext uri="{FF2B5EF4-FFF2-40B4-BE49-F238E27FC236}">
                <a16:creationId xmlns:a16="http://schemas.microsoft.com/office/drawing/2014/main" id="{B93FCB1A-5588-5743-82CC-8E52ADEAD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866" y="2158167"/>
            <a:ext cx="457200" cy="3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Oval 800">
            <a:extLst>
              <a:ext uri="{FF2B5EF4-FFF2-40B4-BE49-F238E27FC236}">
                <a16:creationId xmlns:a16="http://schemas.microsoft.com/office/drawing/2014/main" id="{029C7FDD-ABE9-EB40-A1C5-64FF9B2F936D}"/>
              </a:ext>
            </a:extLst>
          </p:cNvPr>
          <p:cNvSpPr>
            <a:spLocks noChangeArrowheads="1"/>
          </p:cNvSpPr>
          <p:nvPr/>
        </p:nvSpPr>
        <p:spPr bwMode="auto">
          <a:xfrm>
            <a:off x="8174541" y="2292995"/>
            <a:ext cx="52388" cy="49485"/>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6" name="Line 426">
            <a:extLst>
              <a:ext uri="{FF2B5EF4-FFF2-40B4-BE49-F238E27FC236}">
                <a16:creationId xmlns:a16="http://schemas.microsoft.com/office/drawing/2014/main" id="{390C81B6-E64F-6D4C-8D06-8F1804B7F591}"/>
              </a:ext>
            </a:extLst>
          </p:cNvPr>
          <p:cNvSpPr>
            <a:spLocks noChangeShapeType="1"/>
          </p:cNvSpPr>
          <p:nvPr/>
        </p:nvSpPr>
        <p:spPr bwMode="auto">
          <a:xfrm>
            <a:off x="8207860" y="2700359"/>
            <a:ext cx="227964" cy="17435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 name="Picture 777" descr="access_point_stylized_small">
            <a:extLst>
              <a:ext uri="{FF2B5EF4-FFF2-40B4-BE49-F238E27FC236}">
                <a16:creationId xmlns:a16="http://schemas.microsoft.com/office/drawing/2014/main" id="{B5B19229-5990-4C46-B116-F6E2FC9344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882" y="3861899"/>
            <a:ext cx="370169" cy="30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780" descr="access_point_stylized_small">
            <a:extLst>
              <a:ext uri="{FF2B5EF4-FFF2-40B4-BE49-F238E27FC236}">
                <a16:creationId xmlns:a16="http://schemas.microsoft.com/office/drawing/2014/main" id="{615B9139-7B73-FE46-A7A9-D06CDC313A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0610" y="5524232"/>
            <a:ext cx="380935" cy="3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 name="Group 120">
            <a:extLst>
              <a:ext uri="{FF2B5EF4-FFF2-40B4-BE49-F238E27FC236}">
                <a16:creationId xmlns:a16="http://schemas.microsoft.com/office/drawing/2014/main" id="{9932E1A1-9866-4149-B71C-D56584CCE488}"/>
              </a:ext>
            </a:extLst>
          </p:cNvPr>
          <p:cNvGrpSpPr/>
          <p:nvPr/>
        </p:nvGrpSpPr>
        <p:grpSpPr>
          <a:xfrm>
            <a:off x="8676619" y="4967420"/>
            <a:ext cx="393760" cy="218578"/>
            <a:chOff x="7493876" y="2774731"/>
            <a:chExt cx="1481958" cy="894622"/>
          </a:xfrm>
        </p:grpSpPr>
        <p:sp>
          <p:nvSpPr>
            <p:cNvPr id="122" name="Freeform 121">
              <a:extLst>
                <a:ext uri="{FF2B5EF4-FFF2-40B4-BE49-F238E27FC236}">
                  <a16:creationId xmlns:a16="http://schemas.microsoft.com/office/drawing/2014/main" id="{A60DF978-36B3-2D47-A16A-0D97C01CAFE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3" name="Oval 122">
              <a:extLst>
                <a:ext uri="{FF2B5EF4-FFF2-40B4-BE49-F238E27FC236}">
                  <a16:creationId xmlns:a16="http://schemas.microsoft.com/office/drawing/2014/main" id="{8656B286-5B4C-0D4F-9AF0-6A6CFC0099D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4" name="Group 123">
              <a:extLst>
                <a:ext uri="{FF2B5EF4-FFF2-40B4-BE49-F238E27FC236}">
                  <a16:creationId xmlns:a16="http://schemas.microsoft.com/office/drawing/2014/main" id="{CE4349E7-CC12-8D4C-8CFA-829CDA082037}"/>
                </a:ext>
              </a:extLst>
            </p:cNvPr>
            <p:cNvGrpSpPr/>
            <p:nvPr/>
          </p:nvGrpSpPr>
          <p:grpSpPr>
            <a:xfrm>
              <a:off x="7713663" y="2848339"/>
              <a:ext cx="1042107" cy="425543"/>
              <a:chOff x="7786941" y="2884917"/>
              <a:chExt cx="897649" cy="353919"/>
            </a:xfrm>
          </p:grpSpPr>
          <p:sp>
            <p:nvSpPr>
              <p:cNvPr id="125" name="Freeform 124">
                <a:extLst>
                  <a:ext uri="{FF2B5EF4-FFF2-40B4-BE49-F238E27FC236}">
                    <a16:creationId xmlns:a16="http://schemas.microsoft.com/office/drawing/2014/main" id="{AD86C2F1-D4F0-7948-9E05-62E1C42CC8F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6" name="Freeform 125">
                <a:extLst>
                  <a:ext uri="{FF2B5EF4-FFF2-40B4-BE49-F238E27FC236}">
                    <a16:creationId xmlns:a16="http://schemas.microsoft.com/office/drawing/2014/main" id="{6224715B-0FC5-9E49-B361-2A29A286F3C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7" name="Freeform 126">
                <a:extLst>
                  <a:ext uri="{FF2B5EF4-FFF2-40B4-BE49-F238E27FC236}">
                    <a16:creationId xmlns:a16="http://schemas.microsoft.com/office/drawing/2014/main" id="{7CA2DA9C-2B13-214E-ACD2-0EA76BA8301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8" name="Freeform 127">
                <a:extLst>
                  <a:ext uri="{FF2B5EF4-FFF2-40B4-BE49-F238E27FC236}">
                    <a16:creationId xmlns:a16="http://schemas.microsoft.com/office/drawing/2014/main" id="{8C4A6B5C-46E6-5E4D-96C8-1C3F87F0387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29" name="Group 128">
            <a:extLst>
              <a:ext uri="{FF2B5EF4-FFF2-40B4-BE49-F238E27FC236}">
                <a16:creationId xmlns:a16="http://schemas.microsoft.com/office/drawing/2014/main" id="{0E1D7EA0-6DA2-8D43-8279-78C750CFC172}"/>
              </a:ext>
            </a:extLst>
          </p:cNvPr>
          <p:cNvGrpSpPr/>
          <p:nvPr/>
        </p:nvGrpSpPr>
        <p:grpSpPr>
          <a:xfrm>
            <a:off x="8311829" y="5180504"/>
            <a:ext cx="309187" cy="167750"/>
            <a:chOff x="3668110" y="2448910"/>
            <a:chExt cx="3794234" cy="2165130"/>
          </a:xfrm>
        </p:grpSpPr>
        <p:sp>
          <p:nvSpPr>
            <p:cNvPr id="130" name="Rectangle 129">
              <a:extLst>
                <a:ext uri="{FF2B5EF4-FFF2-40B4-BE49-F238E27FC236}">
                  <a16:creationId xmlns:a16="http://schemas.microsoft.com/office/drawing/2014/main" id="{3632348E-CBF0-8F4E-B1C0-FA5E7B140362}"/>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Freeform 130">
              <a:extLst>
                <a:ext uri="{FF2B5EF4-FFF2-40B4-BE49-F238E27FC236}">
                  <a16:creationId xmlns:a16="http://schemas.microsoft.com/office/drawing/2014/main" id="{9E6F91D8-1A83-2A42-AC0B-AD8F10B7EF35}"/>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2" name="Group 131">
              <a:extLst>
                <a:ext uri="{FF2B5EF4-FFF2-40B4-BE49-F238E27FC236}">
                  <a16:creationId xmlns:a16="http://schemas.microsoft.com/office/drawing/2014/main" id="{941E3EF0-51B2-C349-B41E-2A6C5F46D905}"/>
                </a:ext>
              </a:extLst>
            </p:cNvPr>
            <p:cNvGrpSpPr/>
            <p:nvPr/>
          </p:nvGrpSpPr>
          <p:grpSpPr>
            <a:xfrm>
              <a:off x="3941378" y="2603243"/>
              <a:ext cx="3202061" cy="1066110"/>
              <a:chOff x="7939341" y="3037317"/>
              <a:chExt cx="897649" cy="353919"/>
            </a:xfrm>
          </p:grpSpPr>
          <p:sp>
            <p:nvSpPr>
              <p:cNvPr id="133" name="Freeform 132">
                <a:extLst>
                  <a:ext uri="{FF2B5EF4-FFF2-40B4-BE49-F238E27FC236}">
                    <a16:creationId xmlns:a16="http://schemas.microsoft.com/office/drawing/2014/main" id="{C7403B7C-7FA1-3F40-B91E-B9311B3831C3}"/>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2456F695-074E-CC4D-8221-531E7EA3A74D}"/>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224A04C3-C296-1C4B-BBD4-CDE7083CB1D5}"/>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Freeform 135">
                <a:extLst>
                  <a:ext uri="{FF2B5EF4-FFF2-40B4-BE49-F238E27FC236}">
                    <a16:creationId xmlns:a16="http://schemas.microsoft.com/office/drawing/2014/main" id="{5BBAC641-21BF-8B45-BB54-F143F77A1556}"/>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EC8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37" name="Group 136">
            <a:extLst>
              <a:ext uri="{FF2B5EF4-FFF2-40B4-BE49-F238E27FC236}">
                <a16:creationId xmlns:a16="http://schemas.microsoft.com/office/drawing/2014/main" id="{93BC347E-C394-3042-B2F7-B3F23FAEAB95}"/>
              </a:ext>
            </a:extLst>
          </p:cNvPr>
          <p:cNvGrpSpPr/>
          <p:nvPr/>
        </p:nvGrpSpPr>
        <p:grpSpPr>
          <a:xfrm>
            <a:off x="8439827" y="2812309"/>
            <a:ext cx="353678" cy="168275"/>
            <a:chOff x="7493876" y="2774731"/>
            <a:chExt cx="1481958" cy="894622"/>
          </a:xfrm>
        </p:grpSpPr>
        <p:sp>
          <p:nvSpPr>
            <p:cNvPr id="138" name="Freeform 137">
              <a:extLst>
                <a:ext uri="{FF2B5EF4-FFF2-40B4-BE49-F238E27FC236}">
                  <a16:creationId xmlns:a16="http://schemas.microsoft.com/office/drawing/2014/main" id="{E2A87F28-E662-7843-88D6-0813EE7C9C7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9" name="Oval 138">
              <a:extLst>
                <a:ext uri="{FF2B5EF4-FFF2-40B4-BE49-F238E27FC236}">
                  <a16:creationId xmlns:a16="http://schemas.microsoft.com/office/drawing/2014/main" id="{7F5A88D5-7F33-C641-91D0-89A14D0320A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0" name="Group 139">
              <a:extLst>
                <a:ext uri="{FF2B5EF4-FFF2-40B4-BE49-F238E27FC236}">
                  <a16:creationId xmlns:a16="http://schemas.microsoft.com/office/drawing/2014/main" id="{F27C385B-C23A-9D47-A881-792955281F4B}"/>
                </a:ext>
              </a:extLst>
            </p:cNvPr>
            <p:cNvGrpSpPr/>
            <p:nvPr/>
          </p:nvGrpSpPr>
          <p:grpSpPr>
            <a:xfrm>
              <a:off x="7713663" y="2848339"/>
              <a:ext cx="1042107" cy="425543"/>
              <a:chOff x="7786941" y="2884917"/>
              <a:chExt cx="897649" cy="353919"/>
            </a:xfrm>
          </p:grpSpPr>
          <p:sp>
            <p:nvSpPr>
              <p:cNvPr id="141" name="Freeform 140">
                <a:extLst>
                  <a:ext uri="{FF2B5EF4-FFF2-40B4-BE49-F238E27FC236}">
                    <a16:creationId xmlns:a16="http://schemas.microsoft.com/office/drawing/2014/main" id="{1AAAA0E5-7CFA-D644-ADAB-E7BF68F3D3B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751DAA20-67FB-F046-A058-83AEFE0E26C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Freeform 142">
                <a:extLst>
                  <a:ext uri="{FF2B5EF4-FFF2-40B4-BE49-F238E27FC236}">
                    <a16:creationId xmlns:a16="http://schemas.microsoft.com/office/drawing/2014/main" id="{0C03FD79-9BD7-DD42-AC59-6C4F96612AC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Freeform 143">
                <a:extLst>
                  <a:ext uri="{FF2B5EF4-FFF2-40B4-BE49-F238E27FC236}">
                    <a16:creationId xmlns:a16="http://schemas.microsoft.com/office/drawing/2014/main" id="{A4610651-9548-304A-8A63-B930DF62228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53" name="Group 152">
            <a:extLst>
              <a:ext uri="{FF2B5EF4-FFF2-40B4-BE49-F238E27FC236}">
                <a16:creationId xmlns:a16="http://schemas.microsoft.com/office/drawing/2014/main" id="{419BFD2C-DE5F-0C45-B636-6597FE43775F}"/>
              </a:ext>
            </a:extLst>
          </p:cNvPr>
          <p:cNvGrpSpPr/>
          <p:nvPr/>
        </p:nvGrpSpPr>
        <p:grpSpPr>
          <a:xfrm>
            <a:off x="10884085" y="3601365"/>
            <a:ext cx="170989" cy="97052"/>
            <a:chOff x="7493876" y="2774731"/>
            <a:chExt cx="1481958" cy="894622"/>
          </a:xfrm>
        </p:grpSpPr>
        <p:sp>
          <p:nvSpPr>
            <p:cNvPr id="154" name="Freeform 153">
              <a:extLst>
                <a:ext uri="{FF2B5EF4-FFF2-40B4-BE49-F238E27FC236}">
                  <a16:creationId xmlns:a16="http://schemas.microsoft.com/office/drawing/2014/main" id="{58D0A013-957C-4B4E-8B83-D6592094AC1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5" name="Oval 154">
              <a:extLst>
                <a:ext uri="{FF2B5EF4-FFF2-40B4-BE49-F238E27FC236}">
                  <a16:creationId xmlns:a16="http://schemas.microsoft.com/office/drawing/2014/main" id="{F7DC0323-148A-714F-A6FC-9ADB6FB12895}"/>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56" name="Group 155">
              <a:extLst>
                <a:ext uri="{FF2B5EF4-FFF2-40B4-BE49-F238E27FC236}">
                  <a16:creationId xmlns:a16="http://schemas.microsoft.com/office/drawing/2014/main" id="{2B6897F2-F6E6-A049-A1D9-17378B713B31}"/>
                </a:ext>
              </a:extLst>
            </p:cNvPr>
            <p:cNvGrpSpPr/>
            <p:nvPr/>
          </p:nvGrpSpPr>
          <p:grpSpPr>
            <a:xfrm>
              <a:off x="7713663" y="2848339"/>
              <a:ext cx="1042107" cy="425543"/>
              <a:chOff x="7786941" y="2884917"/>
              <a:chExt cx="897649" cy="353919"/>
            </a:xfrm>
          </p:grpSpPr>
          <p:sp>
            <p:nvSpPr>
              <p:cNvPr id="157" name="Freeform 156">
                <a:extLst>
                  <a:ext uri="{FF2B5EF4-FFF2-40B4-BE49-F238E27FC236}">
                    <a16:creationId xmlns:a16="http://schemas.microsoft.com/office/drawing/2014/main" id="{0F6ACC7A-4B31-AF42-A472-F972FEE8139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8" name="Freeform 157">
                <a:extLst>
                  <a:ext uri="{FF2B5EF4-FFF2-40B4-BE49-F238E27FC236}">
                    <a16:creationId xmlns:a16="http://schemas.microsoft.com/office/drawing/2014/main" id="{0CE6B10E-CA3E-D444-AB50-17DAB7CAD2C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9" name="Freeform 158">
                <a:extLst>
                  <a:ext uri="{FF2B5EF4-FFF2-40B4-BE49-F238E27FC236}">
                    <a16:creationId xmlns:a16="http://schemas.microsoft.com/office/drawing/2014/main" id="{E3B2228D-5BAA-EC47-BEFB-CB31458923D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0" name="Freeform 159">
                <a:extLst>
                  <a:ext uri="{FF2B5EF4-FFF2-40B4-BE49-F238E27FC236}">
                    <a16:creationId xmlns:a16="http://schemas.microsoft.com/office/drawing/2014/main" id="{B7729E0C-173F-C14A-AEF0-A4EC382A521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1" name="Group 160">
            <a:extLst>
              <a:ext uri="{FF2B5EF4-FFF2-40B4-BE49-F238E27FC236}">
                <a16:creationId xmlns:a16="http://schemas.microsoft.com/office/drawing/2014/main" id="{0F65CB9E-D1E1-5348-9E59-69DA1CEF2123}"/>
              </a:ext>
            </a:extLst>
          </p:cNvPr>
          <p:cNvGrpSpPr/>
          <p:nvPr/>
        </p:nvGrpSpPr>
        <p:grpSpPr>
          <a:xfrm>
            <a:off x="10410609" y="3496138"/>
            <a:ext cx="353678" cy="198344"/>
            <a:chOff x="7493876" y="2774731"/>
            <a:chExt cx="1481958" cy="894622"/>
          </a:xfrm>
        </p:grpSpPr>
        <p:sp>
          <p:nvSpPr>
            <p:cNvPr id="162" name="Freeform 161">
              <a:extLst>
                <a:ext uri="{FF2B5EF4-FFF2-40B4-BE49-F238E27FC236}">
                  <a16:creationId xmlns:a16="http://schemas.microsoft.com/office/drawing/2014/main" id="{21DBEC0A-03A5-5849-AD80-43903CE8F98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63" name="Oval 162">
              <a:extLst>
                <a:ext uri="{FF2B5EF4-FFF2-40B4-BE49-F238E27FC236}">
                  <a16:creationId xmlns:a16="http://schemas.microsoft.com/office/drawing/2014/main" id="{093155A2-B6DA-E04B-931F-EAE90D03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64" name="Group 163">
              <a:extLst>
                <a:ext uri="{FF2B5EF4-FFF2-40B4-BE49-F238E27FC236}">
                  <a16:creationId xmlns:a16="http://schemas.microsoft.com/office/drawing/2014/main" id="{3931AF15-7062-194D-9D41-4344D0DE6CAC}"/>
                </a:ext>
              </a:extLst>
            </p:cNvPr>
            <p:cNvGrpSpPr/>
            <p:nvPr/>
          </p:nvGrpSpPr>
          <p:grpSpPr>
            <a:xfrm>
              <a:off x="7713663" y="2848339"/>
              <a:ext cx="1042107" cy="425543"/>
              <a:chOff x="7786941" y="2884917"/>
              <a:chExt cx="897649" cy="353919"/>
            </a:xfrm>
          </p:grpSpPr>
          <p:sp>
            <p:nvSpPr>
              <p:cNvPr id="165" name="Freeform 164">
                <a:extLst>
                  <a:ext uri="{FF2B5EF4-FFF2-40B4-BE49-F238E27FC236}">
                    <a16:creationId xmlns:a16="http://schemas.microsoft.com/office/drawing/2014/main" id="{FDC26AF1-24F2-5D45-AB87-61683E4E252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6" name="Freeform 165">
                <a:extLst>
                  <a:ext uri="{FF2B5EF4-FFF2-40B4-BE49-F238E27FC236}">
                    <a16:creationId xmlns:a16="http://schemas.microsoft.com/office/drawing/2014/main" id="{4EC90C20-8D53-0646-9F93-F00306B71CA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Freeform 166">
                <a:extLst>
                  <a:ext uri="{FF2B5EF4-FFF2-40B4-BE49-F238E27FC236}">
                    <a16:creationId xmlns:a16="http://schemas.microsoft.com/office/drawing/2014/main" id="{49493643-4525-FD45-A56C-AE765396C56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8" name="Freeform 167">
                <a:extLst>
                  <a:ext uri="{FF2B5EF4-FFF2-40B4-BE49-F238E27FC236}">
                    <a16:creationId xmlns:a16="http://schemas.microsoft.com/office/drawing/2014/main" id="{0824CC9D-76C8-2749-A791-F65C4F3ACA4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9" name="Group 168">
            <a:extLst>
              <a:ext uri="{FF2B5EF4-FFF2-40B4-BE49-F238E27FC236}">
                <a16:creationId xmlns:a16="http://schemas.microsoft.com/office/drawing/2014/main" id="{CFBE87F9-CE91-5943-9D77-D8B9227384AC}"/>
              </a:ext>
            </a:extLst>
          </p:cNvPr>
          <p:cNvGrpSpPr/>
          <p:nvPr/>
        </p:nvGrpSpPr>
        <p:grpSpPr>
          <a:xfrm>
            <a:off x="9948724" y="2202292"/>
            <a:ext cx="353678" cy="198344"/>
            <a:chOff x="7493876" y="2774731"/>
            <a:chExt cx="1481958" cy="894622"/>
          </a:xfrm>
        </p:grpSpPr>
        <p:sp>
          <p:nvSpPr>
            <p:cNvPr id="170" name="Freeform 169">
              <a:extLst>
                <a:ext uri="{FF2B5EF4-FFF2-40B4-BE49-F238E27FC236}">
                  <a16:creationId xmlns:a16="http://schemas.microsoft.com/office/drawing/2014/main" id="{4F167397-FDB8-4A4D-A599-63F4111F181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1" name="Oval 170">
              <a:extLst>
                <a:ext uri="{FF2B5EF4-FFF2-40B4-BE49-F238E27FC236}">
                  <a16:creationId xmlns:a16="http://schemas.microsoft.com/office/drawing/2014/main" id="{08DCFDBA-4FB5-AE49-968D-A9F0C84D1CA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72" name="Group 171">
              <a:extLst>
                <a:ext uri="{FF2B5EF4-FFF2-40B4-BE49-F238E27FC236}">
                  <a16:creationId xmlns:a16="http://schemas.microsoft.com/office/drawing/2014/main" id="{185146B5-C4CC-CF42-8938-46F3C689B49E}"/>
                </a:ext>
              </a:extLst>
            </p:cNvPr>
            <p:cNvGrpSpPr/>
            <p:nvPr/>
          </p:nvGrpSpPr>
          <p:grpSpPr>
            <a:xfrm>
              <a:off x="7713663" y="2848339"/>
              <a:ext cx="1042107" cy="425543"/>
              <a:chOff x="7786941" y="2884917"/>
              <a:chExt cx="897649" cy="353919"/>
            </a:xfrm>
          </p:grpSpPr>
          <p:sp>
            <p:nvSpPr>
              <p:cNvPr id="173" name="Freeform 172">
                <a:extLst>
                  <a:ext uri="{FF2B5EF4-FFF2-40B4-BE49-F238E27FC236}">
                    <a16:creationId xmlns:a16="http://schemas.microsoft.com/office/drawing/2014/main" id="{A7227274-32EF-074A-9791-2B53B212E4B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Freeform 173">
                <a:extLst>
                  <a:ext uri="{FF2B5EF4-FFF2-40B4-BE49-F238E27FC236}">
                    <a16:creationId xmlns:a16="http://schemas.microsoft.com/office/drawing/2014/main" id="{201B35B0-4270-0A43-B1CB-1EA6DEBA0A3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Freeform 174">
                <a:extLst>
                  <a:ext uri="{FF2B5EF4-FFF2-40B4-BE49-F238E27FC236}">
                    <a16:creationId xmlns:a16="http://schemas.microsoft.com/office/drawing/2014/main" id="{F7956E94-C156-C749-894C-3962EFA64DC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Freeform 175">
                <a:extLst>
                  <a:ext uri="{FF2B5EF4-FFF2-40B4-BE49-F238E27FC236}">
                    <a16:creationId xmlns:a16="http://schemas.microsoft.com/office/drawing/2014/main" id="{30545111-AB10-544C-A7FB-8905D7E84A0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77" name="Group 176">
            <a:extLst>
              <a:ext uri="{FF2B5EF4-FFF2-40B4-BE49-F238E27FC236}">
                <a16:creationId xmlns:a16="http://schemas.microsoft.com/office/drawing/2014/main" id="{6D2B1BF7-15E3-B642-B1ED-14A585EC5A4E}"/>
              </a:ext>
            </a:extLst>
          </p:cNvPr>
          <p:cNvGrpSpPr/>
          <p:nvPr/>
        </p:nvGrpSpPr>
        <p:grpSpPr>
          <a:xfrm>
            <a:off x="10527214" y="2613367"/>
            <a:ext cx="353678" cy="198344"/>
            <a:chOff x="7493876" y="2774731"/>
            <a:chExt cx="1481958" cy="894622"/>
          </a:xfrm>
        </p:grpSpPr>
        <p:sp>
          <p:nvSpPr>
            <p:cNvPr id="178" name="Freeform 177">
              <a:extLst>
                <a:ext uri="{FF2B5EF4-FFF2-40B4-BE49-F238E27FC236}">
                  <a16:creationId xmlns:a16="http://schemas.microsoft.com/office/drawing/2014/main" id="{FC3BC896-EAF3-B44C-A223-0B61ADD448A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9" name="Oval 178">
              <a:extLst>
                <a:ext uri="{FF2B5EF4-FFF2-40B4-BE49-F238E27FC236}">
                  <a16:creationId xmlns:a16="http://schemas.microsoft.com/office/drawing/2014/main" id="{A1FDE8F7-458E-F043-99FF-74BB3A94040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0" name="Group 179">
              <a:extLst>
                <a:ext uri="{FF2B5EF4-FFF2-40B4-BE49-F238E27FC236}">
                  <a16:creationId xmlns:a16="http://schemas.microsoft.com/office/drawing/2014/main" id="{FF87486C-C62D-A04E-BD6D-5E7B286D0987}"/>
                </a:ext>
              </a:extLst>
            </p:cNvPr>
            <p:cNvGrpSpPr/>
            <p:nvPr/>
          </p:nvGrpSpPr>
          <p:grpSpPr>
            <a:xfrm>
              <a:off x="7713663" y="2848339"/>
              <a:ext cx="1042107" cy="425543"/>
              <a:chOff x="7786941" y="2884917"/>
              <a:chExt cx="897649" cy="353919"/>
            </a:xfrm>
          </p:grpSpPr>
          <p:sp>
            <p:nvSpPr>
              <p:cNvPr id="181" name="Freeform 180">
                <a:extLst>
                  <a:ext uri="{FF2B5EF4-FFF2-40B4-BE49-F238E27FC236}">
                    <a16:creationId xmlns:a16="http://schemas.microsoft.com/office/drawing/2014/main" id="{DEDB6C40-CF6A-E547-8BC1-635D2DC438F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2" name="Freeform 181">
                <a:extLst>
                  <a:ext uri="{FF2B5EF4-FFF2-40B4-BE49-F238E27FC236}">
                    <a16:creationId xmlns:a16="http://schemas.microsoft.com/office/drawing/2014/main" id="{B7776C1D-06CD-5245-AF82-92665409A00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3" name="Freeform 182">
                <a:extLst>
                  <a:ext uri="{FF2B5EF4-FFF2-40B4-BE49-F238E27FC236}">
                    <a16:creationId xmlns:a16="http://schemas.microsoft.com/office/drawing/2014/main" id="{2D893366-435F-C043-8ADD-35A96EC80B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4" name="Freeform 183">
                <a:extLst>
                  <a:ext uri="{FF2B5EF4-FFF2-40B4-BE49-F238E27FC236}">
                    <a16:creationId xmlns:a16="http://schemas.microsoft.com/office/drawing/2014/main" id="{5246B375-EFFF-874C-BA50-6516A502F0C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85" name="Group 184">
            <a:extLst>
              <a:ext uri="{FF2B5EF4-FFF2-40B4-BE49-F238E27FC236}">
                <a16:creationId xmlns:a16="http://schemas.microsoft.com/office/drawing/2014/main" id="{F0711763-C567-4040-ABFB-F5C34597A154}"/>
              </a:ext>
            </a:extLst>
          </p:cNvPr>
          <p:cNvGrpSpPr/>
          <p:nvPr/>
        </p:nvGrpSpPr>
        <p:grpSpPr>
          <a:xfrm>
            <a:off x="10643825" y="2107963"/>
            <a:ext cx="353678" cy="198344"/>
            <a:chOff x="7493876" y="2774731"/>
            <a:chExt cx="1481958" cy="894622"/>
          </a:xfrm>
        </p:grpSpPr>
        <p:sp>
          <p:nvSpPr>
            <p:cNvPr id="186" name="Freeform 185">
              <a:extLst>
                <a:ext uri="{FF2B5EF4-FFF2-40B4-BE49-F238E27FC236}">
                  <a16:creationId xmlns:a16="http://schemas.microsoft.com/office/drawing/2014/main" id="{7F38627D-7A2B-A841-8C69-850F7253A2D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7" name="Oval 186">
              <a:extLst>
                <a:ext uri="{FF2B5EF4-FFF2-40B4-BE49-F238E27FC236}">
                  <a16:creationId xmlns:a16="http://schemas.microsoft.com/office/drawing/2014/main" id="{8FB71122-C2F0-3B40-A94F-7E95B02A39D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8" name="Group 187">
              <a:extLst>
                <a:ext uri="{FF2B5EF4-FFF2-40B4-BE49-F238E27FC236}">
                  <a16:creationId xmlns:a16="http://schemas.microsoft.com/office/drawing/2014/main" id="{3A5D9C3E-2D7E-A54F-9A93-7708DD147DB1}"/>
                </a:ext>
              </a:extLst>
            </p:cNvPr>
            <p:cNvGrpSpPr/>
            <p:nvPr/>
          </p:nvGrpSpPr>
          <p:grpSpPr>
            <a:xfrm>
              <a:off x="7713663" y="2848339"/>
              <a:ext cx="1042107" cy="425543"/>
              <a:chOff x="7786941" y="2884917"/>
              <a:chExt cx="897649" cy="353919"/>
            </a:xfrm>
          </p:grpSpPr>
          <p:sp>
            <p:nvSpPr>
              <p:cNvPr id="189" name="Freeform 188">
                <a:extLst>
                  <a:ext uri="{FF2B5EF4-FFF2-40B4-BE49-F238E27FC236}">
                    <a16:creationId xmlns:a16="http://schemas.microsoft.com/office/drawing/2014/main" id="{2B3C3A91-863F-E54F-BCBF-83530898F04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0" name="Freeform 189">
                <a:extLst>
                  <a:ext uri="{FF2B5EF4-FFF2-40B4-BE49-F238E27FC236}">
                    <a16:creationId xmlns:a16="http://schemas.microsoft.com/office/drawing/2014/main" id="{E03CE2E4-33A0-7443-968B-028BF2FEAFC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1" name="Freeform 190">
                <a:extLst>
                  <a:ext uri="{FF2B5EF4-FFF2-40B4-BE49-F238E27FC236}">
                    <a16:creationId xmlns:a16="http://schemas.microsoft.com/office/drawing/2014/main" id="{92376DD9-E3A6-0B4A-97CB-7FDA6023E44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2" name="Freeform 191">
                <a:extLst>
                  <a:ext uri="{FF2B5EF4-FFF2-40B4-BE49-F238E27FC236}">
                    <a16:creationId xmlns:a16="http://schemas.microsoft.com/office/drawing/2014/main" id="{18E42DD9-0888-4A41-A186-22087D773FC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01" name="Group 200">
            <a:extLst>
              <a:ext uri="{FF2B5EF4-FFF2-40B4-BE49-F238E27FC236}">
                <a16:creationId xmlns:a16="http://schemas.microsoft.com/office/drawing/2014/main" id="{F6C05161-17CC-4047-8DD1-B9901ECF6386}"/>
              </a:ext>
            </a:extLst>
          </p:cNvPr>
          <p:cNvGrpSpPr/>
          <p:nvPr/>
        </p:nvGrpSpPr>
        <p:grpSpPr>
          <a:xfrm>
            <a:off x="9980126" y="2661565"/>
            <a:ext cx="353678" cy="198344"/>
            <a:chOff x="7493876" y="2774731"/>
            <a:chExt cx="1481958" cy="894622"/>
          </a:xfrm>
        </p:grpSpPr>
        <p:sp>
          <p:nvSpPr>
            <p:cNvPr id="202" name="Freeform 201">
              <a:extLst>
                <a:ext uri="{FF2B5EF4-FFF2-40B4-BE49-F238E27FC236}">
                  <a16:creationId xmlns:a16="http://schemas.microsoft.com/office/drawing/2014/main" id="{947827F3-EDEA-7A42-9B1D-083327F8DEC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3" name="Oval 202">
              <a:extLst>
                <a:ext uri="{FF2B5EF4-FFF2-40B4-BE49-F238E27FC236}">
                  <a16:creationId xmlns:a16="http://schemas.microsoft.com/office/drawing/2014/main" id="{34CC4598-569C-8B40-92BA-1D2FBE3E50F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04" name="Group 203">
              <a:extLst>
                <a:ext uri="{FF2B5EF4-FFF2-40B4-BE49-F238E27FC236}">
                  <a16:creationId xmlns:a16="http://schemas.microsoft.com/office/drawing/2014/main" id="{FC8B6594-03D2-024C-9EA4-C0C60D628F1D}"/>
                </a:ext>
              </a:extLst>
            </p:cNvPr>
            <p:cNvGrpSpPr/>
            <p:nvPr/>
          </p:nvGrpSpPr>
          <p:grpSpPr>
            <a:xfrm>
              <a:off x="7713663" y="2848339"/>
              <a:ext cx="1042107" cy="425543"/>
              <a:chOff x="7786941" y="2884917"/>
              <a:chExt cx="897649" cy="353919"/>
            </a:xfrm>
          </p:grpSpPr>
          <p:sp>
            <p:nvSpPr>
              <p:cNvPr id="205" name="Freeform 204">
                <a:extLst>
                  <a:ext uri="{FF2B5EF4-FFF2-40B4-BE49-F238E27FC236}">
                    <a16:creationId xmlns:a16="http://schemas.microsoft.com/office/drawing/2014/main" id="{1FDE0324-11E3-5145-88E9-DE61B49F2A3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C131568C-F5A3-DB44-94E2-7B887CDB264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Freeform 206">
                <a:extLst>
                  <a:ext uri="{FF2B5EF4-FFF2-40B4-BE49-F238E27FC236}">
                    <a16:creationId xmlns:a16="http://schemas.microsoft.com/office/drawing/2014/main" id="{A7EDAE1E-6998-2048-ADF9-12AD17B25B3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8" name="Freeform 207">
                <a:extLst>
                  <a:ext uri="{FF2B5EF4-FFF2-40B4-BE49-F238E27FC236}">
                    <a16:creationId xmlns:a16="http://schemas.microsoft.com/office/drawing/2014/main" id="{8FC26428-BCB7-1047-B128-BD12A87F81F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09" name="Group 208">
            <a:extLst>
              <a:ext uri="{FF2B5EF4-FFF2-40B4-BE49-F238E27FC236}">
                <a16:creationId xmlns:a16="http://schemas.microsoft.com/office/drawing/2014/main" id="{198EE3F8-E7C6-7742-BDAE-10EEB3BA9601}"/>
              </a:ext>
            </a:extLst>
          </p:cNvPr>
          <p:cNvGrpSpPr/>
          <p:nvPr/>
        </p:nvGrpSpPr>
        <p:grpSpPr>
          <a:xfrm>
            <a:off x="9497138" y="3394032"/>
            <a:ext cx="367224" cy="240304"/>
            <a:chOff x="7493876" y="2774731"/>
            <a:chExt cx="1481958" cy="894622"/>
          </a:xfrm>
        </p:grpSpPr>
        <p:sp>
          <p:nvSpPr>
            <p:cNvPr id="210" name="Freeform 209">
              <a:extLst>
                <a:ext uri="{FF2B5EF4-FFF2-40B4-BE49-F238E27FC236}">
                  <a16:creationId xmlns:a16="http://schemas.microsoft.com/office/drawing/2014/main" id="{7A2B8EB1-241A-C04E-9EA1-495DCDBCB17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1" name="Oval 210">
              <a:extLst>
                <a:ext uri="{FF2B5EF4-FFF2-40B4-BE49-F238E27FC236}">
                  <a16:creationId xmlns:a16="http://schemas.microsoft.com/office/drawing/2014/main" id="{0B3245D7-5441-9648-A36A-661C2ACB572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12" name="Group 211">
              <a:extLst>
                <a:ext uri="{FF2B5EF4-FFF2-40B4-BE49-F238E27FC236}">
                  <a16:creationId xmlns:a16="http://schemas.microsoft.com/office/drawing/2014/main" id="{86F28103-141B-154E-A362-409B3111D184}"/>
                </a:ext>
              </a:extLst>
            </p:cNvPr>
            <p:cNvGrpSpPr/>
            <p:nvPr/>
          </p:nvGrpSpPr>
          <p:grpSpPr>
            <a:xfrm>
              <a:off x="7713663" y="2848339"/>
              <a:ext cx="1042107" cy="425543"/>
              <a:chOff x="7786941" y="2884917"/>
              <a:chExt cx="897649" cy="353919"/>
            </a:xfrm>
          </p:grpSpPr>
          <p:sp>
            <p:nvSpPr>
              <p:cNvPr id="213" name="Freeform 212">
                <a:extLst>
                  <a:ext uri="{FF2B5EF4-FFF2-40B4-BE49-F238E27FC236}">
                    <a16:creationId xmlns:a16="http://schemas.microsoft.com/office/drawing/2014/main" id="{2F7A2BEC-77A9-6D41-8098-B64A792EA0B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4" name="Freeform 213">
                <a:extLst>
                  <a:ext uri="{FF2B5EF4-FFF2-40B4-BE49-F238E27FC236}">
                    <a16:creationId xmlns:a16="http://schemas.microsoft.com/office/drawing/2014/main" id="{7DED57CD-47F8-9D45-9600-A0BEEC97682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5" name="Freeform 214">
                <a:extLst>
                  <a:ext uri="{FF2B5EF4-FFF2-40B4-BE49-F238E27FC236}">
                    <a16:creationId xmlns:a16="http://schemas.microsoft.com/office/drawing/2014/main" id="{210D30D1-E5F0-E44B-A795-D0F4E795F9A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6" name="Freeform 215">
                <a:extLst>
                  <a:ext uri="{FF2B5EF4-FFF2-40B4-BE49-F238E27FC236}">
                    <a16:creationId xmlns:a16="http://schemas.microsoft.com/office/drawing/2014/main" id="{AC7488D5-7B56-8944-802F-C2691C3623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25" name="Group 224">
            <a:extLst>
              <a:ext uri="{FF2B5EF4-FFF2-40B4-BE49-F238E27FC236}">
                <a16:creationId xmlns:a16="http://schemas.microsoft.com/office/drawing/2014/main" id="{9F5D0807-95F5-B242-9940-2134E3CE864D}"/>
              </a:ext>
            </a:extLst>
          </p:cNvPr>
          <p:cNvGrpSpPr/>
          <p:nvPr/>
        </p:nvGrpSpPr>
        <p:grpSpPr>
          <a:xfrm>
            <a:off x="10375259" y="3992325"/>
            <a:ext cx="353678" cy="198344"/>
            <a:chOff x="7493876" y="2774731"/>
            <a:chExt cx="1481958" cy="894622"/>
          </a:xfrm>
        </p:grpSpPr>
        <p:sp>
          <p:nvSpPr>
            <p:cNvPr id="226" name="Freeform 225">
              <a:extLst>
                <a:ext uri="{FF2B5EF4-FFF2-40B4-BE49-F238E27FC236}">
                  <a16:creationId xmlns:a16="http://schemas.microsoft.com/office/drawing/2014/main" id="{65E7C622-0E2D-F247-B71E-DB43805F13C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7" name="Oval 226">
              <a:extLst>
                <a:ext uri="{FF2B5EF4-FFF2-40B4-BE49-F238E27FC236}">
                  <a16:creationId xmlns:a16="http://schemas.microsoft.com/office/drawing/2014/main" id="{E1DDDBA8-9328-FF4B-A036-4A8C314BC34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8" name="Group 227">
              <a:extLst>
                <a:ext uri="{FF2B5EF4-FFF2-40B4-BE49-F238E27FC236}">
                  <a16:creationId xmlns:a16="http://schemas.microsoft.com/office/drawing/2014/main" id="{FE4053D3-C37C-B247-AABC-ACB5431A3328}"/>
                </a:ext>
              </a:extLst>
            </p:cNvPr>
            <p:cNvGrpSpPr/>
            <p:nvPr/>
          </p:nvGrpSpPr>
          <p:grpSpPr>
            <a:xfrm>
              <a:off x="7713663" y="2848339"/>
              <a:ext cx="1042107" cy="425543"/>
              <a:chOff x="7786941" y="2884917"/>
              <a:chExt cx="897649" cy="353919"/>
            </a:xfrm>
          </p:grpSpPr>
          <p:sp>
            <p:nvSpPr>
              <p:cNvPr id="229" name="Freeform 228">
                <a:extLst>
                  <a:ext uri="{FF2B5EF4-FFF2-40B4-BE49-F238E27FC236}">
                    <a16:creationId xmlns:a16="http://schemas.microsoft.com/office/drawing/2014/main" id="{9B8C5BFF-F366-864D-9DDD-AD0F594855F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0" name="Freeform 229">
                <a:extLst>
                  <a:ext uri="{FF2B5EF4-FFF2-40B4-BE49-F238E27FC236}">
                    <a16:creationId xmlns:a16="http://schemas.microsoft.com/office/drawing/2014/main" id="{E52E2636-7B29-8B4F-A9E7-0A019FB1233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1" name="Freeform 230">
                <a:extLst>
                  <a:ext uri="{FF2B5EF4-FFF2-40B4-BE49-F238E27FC236}">
                    <a16:creationId xmlns:a16="http://schemas.microsoft.com/office/drawing/2014/main" id="{81B96CBC-D09D-8A44-A7F4-460A6FE268A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2" name="Freeform 231">
                <a:extLst>
                  <a:ext uri="{FF2B5EF4-FFF2-40B4-BE49-F238E27FC236}">
                    <a16:creationId xmlns:a16="http://schemas.microsoft.com/office/drawing/2014/main" id="{AB72586A-2BC3-AD40-8068-98E191DFFEF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41" name="Group 240">
            <a:extLst>
              <a:ext uri="{FF2B5EF4-FFF2-40B4-BE49-F238E27FC236}">
                <a16:creationId xmlns:a16="http://schemas.microsoft.com/office/drawing/2014/main" id="{23665DDF-4A56-E24C-9D9B-557EA2031298}"/>
              </a:ext>
            </a:extLst>
          </p:cNvPr>
          <p:cNvGrpSpPr/>
          <p:nvPr/>
        </p:nvGrpSpPr>
        <p:grpSpPr>
          <a:xfrm>
            <a:off x="10925982" y="4369125"/>
            <a:ext cx="228295" cy="120400"/>
            <a:chOff x="7493876" y="2774731"/>
            <a:chExt cx="1481958" cy="894622"/>
          </a:xfrm>
        </p:grpSpPr>
        <p:sp>
          <p:nvSpPr>
            <p:cNvPr id="242" name="Freeform 241">
              <a:extLst>
                <a:ext uri="{FF2B5EF4-FFF2-40B4-BE49-F238E27FC236}">
                  <a16:creationId xmlns:a16="http://schemas.microsoft.com/office/drawing/2014/main" id="{31441261-7107-C940-87CC-EC4FA053449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43" name="Oval 242">
              <a:extLst>
                <a:ext uri="{FF2B5EF4-FFF2-40B4-BE49-F238E27FC236}">
                  <a16:creationId xmlns:a16="http://schemas.microsoft.com/office/drawing/2014/main" id="{5F5B546A-49AB-9042-B43E-5F11C688F25E}"/>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44" name="Group 243">
              <a:extLst>
                <a:ext uri="{FF2B5EF4-FFF2-40B4-BE49-F238E27FC236}">
                  <a16:creationId xmlns:a16="http://schemas.microsoft.com/office/drawing/2014/main" id="{E8DF2468-3557-AD4F-8E6A-2FD993E8CF5C}"/>
                </a:ext>
              </a:extLst>
            </p:cNvPr>
            <p:cNvGrpSpPr/>
            <p:nvPr/>
          </p:nvGrpSpPr>
          <p:grpSpPr>
            <a:xfrm>
              <a:off x="7713663" y="2848339"/>
              <a:ext cx="1042107" cy="425543"/>
              <a:chOff x="7786941" y="2884917"/>
              <a:chExt cx="897649" cy="353919"/>
            </a:xfrm>
          </p:grpSpPr>
          <p:sp>
            <p:nvSpPr>
              <p:cNvPr id="245" name="Freeform 244">
                <a:extLst>
                  <a:ext uri="{FF2B5EF4-FFF2-40B4-BE49-F238E27FC236}">
                    <a16:creationId xmlns:a16="http://schemas.microsoft.com/office/drawing/2014/main" id="{9E3ADAA4-12C2-404E-917C-5A2F54CCDF6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6" name="Freeform 245">
                <a:extLst>
                  <a:ext uri="{FF2B5EF4-FFF2-40B4-BE49-F238E27FC236}">
                    <a16:creationId xmlns:a16="http://schemas.microsoft.com/office/drawing/2014/main" id="{7A728ED3-C05E-B44A-9C86-A753D22F76A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7" name="Freeform 246">
                <a:extLst>
                  <a:ext uri="{FF2B5EF4-FFF2-40B4-BE49-F238E27FC236}">
                    <a16:creationId xmlns:a16="http://schemas.microsoft.com/office/drawing/2014/main" id="{63D4F443-59AA-0D4F-BA7D-32F6068E799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8" name="Freeform 247">
                <a:extLst>
                  <a:ext uri="{FF2B5EF4-FFF2-40B4-BE49-F238E27FC236}">
                    <a16:creationId xmlns:a16="http://schemas.microsoft.com/office/drawing/2014/main" id="{205AEAD2-2A18-2D4A-91B3-368B52FA7C5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49" name="Group 248">
            <a:extLst>
              <a:ext uri="{FF2B5EF4-FFF2-40B4-BE49-F238E27FC236}">
                <a16:creationId xmlns:a16="http://schemas.microsoft.com/office/drawing/2014/main" id="{931C36A9-E761-0148-9032-D81ACCB48A29}"/>
              </a:ext>
            </a:extLst>
          </p:cNvPr>
          <p:cNvGrpSpPr/>
          <p:nvPr/>
        </p:nvGrpSpPr>
        <p:grpSpPr>
          <a:xfrm>
            <a:off x="7439074" y="2356613"/>
            <a:ext cx="534987" cy="407988"/>
            <a:chOff x="7432700" y="2327293"/>
            <a:chExt cx="534987" cy="407988"/>
          </a:xfrm>
        </p:grpSpPr>
        <p:pic>
          <p:nvPicPr>
            <p:cNvPr id="250" name="Picture 1017" descr="antenna_stylized">
              <a:extLst>
                <a:ext uri="{FF2B5EF4-FFF2-40B4-BE49-F238E27FC236}">
                  <a16:creationId xmlns:a16="http://schemas.microsoft.com/office/drawing/2014/main" id="{A1B3AFF0-514E-1142-A2F6-8BE3FF2174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Picture 1018" descr="laptop_keyboard">
              <a:extLst>
                <a:ext uri="{FF2B5EF4-FFF2-40B4-BE49-F238E27FC236}">
                  <a16:creationId xmlns:a16="http://schemas.microsoft.com/office/drawing/2014/main" id="{F72A8B16-D68A-BE43-A9DC-2099F12881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Freeform 1019">
              <a:extLst>
                <a:ext uri="{FF2B5EF4-FFF2-40B4-BE49-F238E27FC236}">
                  <a16:creationId xmlns:a16="http://schemas.microsoft.com/office/drawing/2014/main" id="{8BD550C1-DB66-1D43-B0FF-2194D6CE59D3}"/>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3" name="Picture 1020" descr="screen">
              <a:extLst>
                <a:ext uri="{FF2B5EF4-FFF2-40B4-BE49-F238E27FC236}">
                  <a16:creationId xmlns:a16="http://schemas.microsoft.com/office/drawing/2014/main" id="{5B7A4293-9090-2C47-A5F9-1484B3E8E43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 name="Freeform 1021">
              <a:extLst>
                <a:ext uri="{FF2B5EF4-FFF2-40B4-BE49-F238E27FC236}">
                  <a16:creationId xmlns:a16="http://schemas.microsoft.com/office/drawing/2014/main" id="{66A9E8A3-089D-144F-8C74-780D0252320C}"/>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5" name="Freeform 1022">
              <a:extLst>
                <a:ext uri="{FF2B5EF4-FFF2-40B4-BE49-F238E27FC236}">
                  <a16:creationId xmlns:a16="http://schemas.microsoft.com/office/drawing/2014/main" id="{2DEB5F56-4F04-4A4C-B2A9-7F75D7610902}"/>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6" name="Freeform 1023">
              <a:extLst>
                <a:ext uri="{FF2B5EF4-FFF2-40B4-BE49-F238E27FC236}">
                  <a16:creationId xmlns:a16="http://schemas.microsoft.com/office/drawing/2014/main" id="{264AB736-6181-DD49-9CF8-34CDC3C98A87}"/>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7" name="Freeform 1024">
              <a:extLst>
                <a:ext uri="{FF2B5EF4-FFF2-40B4-BE49-F238E27FC236}">
                  <a16:creationId xmlns:a16="http://schemas.microsoft.com/office/drawing/2014/main" id="{B30F467B-7CAE-E14D-A3A5-8BE8EC571FCC}"/>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8" name="Freeform 1025">
              <a:extLst>
                <a:ext uri="{FF2B5EF4-FFF2-40B4-BE49-F238E27FC236}">
                  <a16:creationId xmlns:a16="http://schemas.microsoft.com/office/drawing/2014/main" id="{714DEECF-C2B9-3646-8D8C-520B14AFF2A3}"/>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9" name="Freeform 1026">
              <a:extLst>
                <a:ext uri="{FF2B5EF4-FFF2-40B4-BE49-F238E27FC236}">
                  <a16:creationId xmlns:a16="http://schemas.microsoft.com/office/drawing/2014/main" id="{434760BE-7A82-7348-8C26-8BB88B73F057}"/>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60" name="Group 1027">
              <a:extLst>
                <a:ext uri="{FF2B5EF4-FFF2-40B4-BE49-F238E27FC236}">
                  <a16:creationId xmlns:a16="http://schemas.microsoft.com/office/drawing/2014/main" id="{A3D737A2-33B2-B843-993D-3954163D2F8B}"/>
                </a:ext>
              </a:extLst>
            </p:cNvPr>
            <p:cNvGrpSpPr>
              <a:grpSpLocks/>
            </p:cNvGrpSpPr>
            <p:nvPr/>
          </p:nvGrpSpPr>
          <p:grpSpPr bwMode="auto">
            <a:xfrm>
              <a:off x="7594735" y="2642220"/>
              <a:ext cx="98740" cy="36846"/>
              <a:chOff x="1740" y="2642"/>
              <a:chExt cx="752" cy="327"/>
            </a:xfrm>
          </p:grpSpPr>
          <p:sp>
            <p:nvSpPr>
              <p:cNvPr id="267" name="Freeform 1028">
                <a:extLst>
                  <a:ext uri="{FF2B5EF4-FFF2-40B4-BE49-F238E27FC236}">
                    <a16:creationId xmlns:a16="http://schemas.microsoft.com/office/drawing/2014/main" id="{2B8D95DD-AA07-CA46-8938-5982463E0F5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8" name="Freeform 1029">
                <a:extLst>
                  <a:ext uri="{FF2B5EF4-FFF2-40B4-BE49-F238E27FC236}">
                    <a16:creationId xmlns:a16="http://schemas.microsoft.com/office/drawing/2014/main" id="{F36872DC-490B-E041-B789-63AE7E7ACD2E}"/>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9" name="Freeform 1030">
                <a:extLst>
                  <a:ext uri="{FF2B5EF4-FFF2-40B4-BE49-F238E27FC236}">
                    <a16:creationId xmlns:a16="http://schemas.microsoft.com/office/drawing/2014/main" id="{97C01B49-8BEB-1A42-A62D-556A20AEDCF4}"/>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0" name="Freeform 1031">
                <a:extLst>
                  <a:ext uri="{FF2B5EF4-FFF2-40B4-BE49-F238E27FC236}">
                    <a16:creationId xmlns:a16="http://schemas.microsoft.com/office/drawing/2014/main" id="{FDC4BA15-39D3-CD4E-97DA-6107F8C4DFF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1" name="Freeform 1032">
                <a:extLst>
                  <a:ext uri="{FF2B5EF4-FFF2-40B4-BE49-F238E27FC236}">
                    <a16:creationId xmlns:a16="http://schemas.microsoft.com/office/drawing/2014/main" id="{B4ED9D93-7953-574C-B8DB-E31647E53850}"/>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2" name="Freeform 1033">
                <a:extLst>
                  <a:ext uri="{FF2B5EF4-FFF2-40B4-BE49-F238E27FC236}">
                    <a16:creationId xmlns:a16="http://schemas.microsoft.com/office/drawing/2014/main" id="{9040F4DE-59D9-0446-9953-D7CF4E6052CB}"/>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1" name="Freeform 1034">
              <a:extLst>
                <a:ext uri="{FF2B5EF4-FFF2-40B4-BE49-F238E27FC236}">
                  <a16:creationId xmlns:a16="http://schemas.microsoft.com/office/drawing/2014/main" id="{2C7F706E-3A83-E04B-96B6-0DFA0DD19559}"/>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2" name="Freeform 1035">
              <a:extLst>
                <a:ext uri="{FF2B5EF4-FFF2-40B4-BE49-F238E27FC236}">
                  <a16:creationId xmlns:a16="http://schemas.microsoft.com/office/drawing/2014/main" id="{60E14294-2508-FB4A-AE0F-000AF5BCFC85}"/>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3" name="Freeform 1036">
              <a:extLst>
                <a:ext uri="{FF2B5EF4-FFF2-40B4-BE49-F238E27FC236}">
                  <a16:creationId xmlns:a16="http://schemas.microsoft.com/office/drawing/2014/main" id="{6816A6AE-0883-4D48-8DF3-05A4914E713B}"/>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4" name="Freeform 1037">
              <a:extLst>
                <a:ext uri="{FF2B5EF4-FFF2-40B4-BE49-F238E27FC236}">
                  <a16:creationId xmlns:a16="http://schemas.microsoft.com/office/drawing/2014/main" id="{0C4F2B5B-D9EF-F242-A282-CB6CB4D90EE9}"/>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5" name="Freeform 1038">
              <a:extLst>
                <a:ext uri="{FF2B5EF4-FFF2-40B4-BE49-F238E27FC236}">
                  <a16:creationId xmlns:a16="http://schemas.microsoft.com/office/drawing/2014/main" id="{CA94116C-A643-F041-BE08-F16F1FF3EF9E}"/>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6" name="Freeform 1039">
              <a:extLst>
                <a:ext uri="{FF2B5EF4-FFF2-40B4-BE49-F238E27FC236}">
                  <a16:creationId xmlns:a16="http://schemas.microsoft.com/office/drawing/2014/main" id="{EBBEB869-CEFF-3B4D-8790-DF10B6E9EDC0}"/>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73" name="Group 272">
            <a:extLst>
              <a:ext uri="{FF2B5EF4-FFF2-40B4-BE49-F238E27FC236}">
                <a16:creationId xmlns:a16="http://schemas.microsoft.com/office/drawing/2014/main" id="{7BE84195-0460-B24A-9BFA-64009B70F0D4}"/>
              </a:ext>
            </a:extLst>
          </p:cNvPr>
          <p:cNvGrpSpPr/>
          <p:nvPr/>
        </p:nvGrpSpPr>
        <p:grpSpPr>
          <a:xfrm>
            <a:off x="8637781" y="2319727"/>
            <a:ext cx="530702" cy="478009"/>
            <a:chOff x="8631407" y="2290407"/>
            <a:chExt cx="530702" cy="478009"/>
          </a:xfrm>
        </p:grpSpPr>
        <p:pic>
          <p:nvPicPr>
            <p:cNvPr id="274" name="Picture 568" descr="light2.png">
              <a:extLst>
                <a:ext uri="{FF2B5EF4-FFF2-40B4-BE49-F238E27FC236}">
                  <a16:creationId xmlns:a16="http://schemas.microsoft.com/office/drawing/2014/main" id="{9C2ABCA4-2AB6-604A-BAF1-3DCCB40F3CF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825293" y="2362969"/>
              <a:ext cx="92772"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1017" descr="antenna_stylized">
              <a:extLst>
                <a:ext uri="{FF2B5EF4-FFF2-40B4-BE49-F238E27FC236}">
                  <a16:creationId xmlns:a16="http://schemas.microsoft.com/office/drawing/2014/main" id="{650AA1D1-0ECD-3E4A-81DB-CC97A96B57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1407" y="2290407"/>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 name="Group 275">
            <a:extLst>
              <a:ext uri="{FF2B5EF4-FFF2-40B4-BE49-F238E27FC236}">
                <a16:creationId xmlns:a16="http://schemas.microsoft.com/office/drawing/2014/main" id="{EFF79B51-BA03-584F-A0CE-2E5C3CDBD9C8}"/>
              </a:ext>
            </a:extLst>
          </p:cNvPr>
          <p:cNvGrpSpPr/>
          <p:nvPr/>
        </p:nvGrpSpPr>
        <p:grpSpPr>
          <a:xfrm>
            <a:off x="8499539" y="2059124"/>
            <a:ext cx="849312" cy="226109"/>
            <a:chOff x="8493165" y="2029804"/>
            <a:chExt cx="849312" cy="226109"/>
          </a:xfrm>
        </p:grpSpPr>
        <p:pic>
          <p:nvPicPr>
            <p:cNvPr id="277" name="Picture 603" descr="car_icon_small">
              <a:extLst>
                <a:ext uri="{FF2B5EF4-FFF2-40B4-BE49-F238E27FC236}">
                  <a16:creationId xmlns:a16="http://schemas.microsoft.com/office/drawing/2014/main" id="{A16178BF-CE10-DF42-8C1F-E2AAFB94BB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1017" descr="antenna_stylized">
              <a:extLst>
                <a:ext uri="{FF2B5EF4-FFF2-40B4-BE49-F238E27FC236}">
                  <a16:creationId xmlns:a16="http://schemas.microsoft.com/office/drawing/2014/main" id="{BF73CD36-5E1A-D143-A3EA-8721982417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9" name="Group 278">
            <a:extLst>
              <a:ext uri="{FF2B5EF4-FFF2-40B4-BE49-F238E27FC236}">
                <a16:creationId xmlns:a16="http://schemas.microsoft.com/office/drawing/2014/main" id="{053CF7AA-EEE7-E849-8975-45A554C35F5B}"/>
              </a:ext>
            </a:extLst>
          </p:cNvPr>
          <p:cNvGrpSpPr/>
          <p:nvPr/>
        </p:nvGrpSpPr>
        <p:grpSpPr>
          <a:xfrm>
            <a:off x="7493518" y="3325424"/>
            <a:ext cx="857739" cy="583764"/>
            <a:chOff x="7487144" y="3296104"/>
            <a:chExt cx="857739" cy="583764"/>
          </a:xfrm>
        </p:grpSpPr>
        <p:grpSp>
          <p:nvGrpSpPr>
            <p:cNvPr id="280" name="Group 279">
              <a:extLst>
                <a:ext uri="{FF2B5EF4-FFF2-40B4-BE49-F238E27FC236}">
                  <a16:creationId xmlns:a16="http://schemas.microsoft.com/office/drawing/2014/main" id="{90508AE9-865D-844C-B2E1-CAED9E70CF88}"/>
                </a:ext>
              </a:extLst>
            </p:cNvPr>
            <p:cNvGrpSpPr/>
            <p:nvPr/>
          </p:nvGrpSpPr>
          <p:grpSpPr>
            <a:xfrm>
              <a:off x="7487144" y="3389820"/>
              <a:ext cx="350807" cy="305517"/>
              <a:chOff x="7487144" y="3389820"/>
              <a:chExt cx="350807" cy="305517"/>
            </a:xfrm>
          </p:grpSpPr>
          <p:pic>
            <p:nvPicPr>
              <p:cNvPr id="287" name="Picture 1115" descr="antenna_stylized">
                <a:extLst>
                  <a:ext uri="{FF2B5EF4-FFF2-40B4-BE49-F238E27FC236}">
                    <a16:creationId xmlns:a16="http://schemas.microsoft.com/office/drawing/2014/main" id="{AD910864-C9F4-C94B-9B97-60E50CF30A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116" descr="laptop_keyboard">
                <a:extLst>
                  <a:ext uri="{FF2B5EF4-FFF2-40B4-BE49-F238E27FC236}">
                    <a16:creationId xmlns:a16="http://schemas.microsoft.com/office/drawing/2014/main" id="{89C482D5-7199-3040-A39E-C983C7E76CD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 name="Freeform 1117">
                <a:extLst>
                  <a:ext uri="{FF2B5EF4-FFF2-40B4-BE49-F238E27FC236}">
                    <a16:creationId xmlns:a16="http://schemas.microsoft.com/office/drawing/2014/main" id="{0D17FA05-6DB9-CE4E-8353-3DB3EF64CEF2}"/>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0" name="Picture 1118" descr="screen">
                <a:extLst>
                  <a:ext uri="{FF2B5EF4-FFF2-40B4-BE49-F238E27FC236}">
                    <a16:creationId xmlns:a16="http://schemas.microsoft.com/office/drawing/2014/main" id="{4A4B2A13-447B-ED4B-A13F-5489BEAC9BE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1119">
                <a:extLst>
                  <a:ext uri="{FF2B5EF4-FFF2-40B4-BE49-F238E27FC236}">
                    <a16:creationId xmlns:a16="http://schemas.microsoft.com/office/drawing/2014/main" id="{02BC84AC-7149-BD45-BC93-E0DD4ADF91EE}"/>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2" name="Freeform 1120">
                <a:extLst>
                  <a:ext uri="{FF2B5EF4-FFF2-40B4-BE49-F238E27FC236}">
                    <a16:creationId xmlns:a16="http://schemas.microsoft.com/office/drawing/2014/main" id="{43377E2E-A43C-E048-A432-F337E7B5EE63}"/>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3" name="Freeform 1121">
                <a:extLst>
                  <a:ext uri="{FF2B5EF4-FFF2-40B4-BE49-F238E27FC236}">
                    <a16:creationId xmlns:a16="http://schemas.microsoft.com/office/drawing/2014/main" id="{268349DA-55F4-ED45-92D9-0389907B3CA7}"/>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4" name="Freeform 1122">
                <a:extLst>
                  <a:ext uri="{FF2B5EF4-FFF2-40B4-BE49-F238E27FC236}">
                    <a16:creationId xmlns:a16="http://schemas.microsoft.com/office/drawing/2014/main" id="{EB4B31C8-34A6-6D47-B6E1-260958CFBD6F}"/>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5" name="Freeform 1123">
                <a:extLst>
                  <a:ext uri="{FF2B5EF4-FFF2-40B4-BE49-F238E27FC236}">
                    <a16:creationId xmlns:a16="http://schemas.microsoft.com/office/drawing/2014/main" id="{91DE791A-C87B-7849-8B6A-CB3B398F112D}"/>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6" name="Freeform 1124">
                <a:extLst>
                  <a:ext uri="{FF2B5EF4-FFF2-40B4-BE49-F238E27FC236}">
                    <a16:creationId xmlns:a16="http://schemas.microsoft.com/office/drawing/2014/main" id="{A02AA6E2-5FD6-D14F-9923-83771333B1DB}"/>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97" name="Group 1125">
                <a:extLst>
                  <a:ext uri="{FF2B5EF4-FFF2-40B4-BE49-F238E27FC236}">
                    <a16:creationId xmlns:a16="http://schemas.microsoft.com/office/drawing/2014/main" id="{7117A071-F66A-A547-B2A3-FDEC23474639}"/>
                  </a:ext>
                </a:extLst>
              </p:cNvPr>
              <p:cNvGrpSpPr>
                <a:grpSpLocks/>
              </p:cNvGrpSpPr>
              <p:nvPr/>
            </p:nvGrpSpPr>
            <p:grpSpPr bwMode="auto">
              <a:xfrm>
                <a:off x="7593395" y="3625649"/>
                <a:ext cx="64747" cy="27592"/>
                <a:chOff x="1740" y="2642"/>
                <a:chExt cx="752" cy="327"/>
              </a:xfrm>
            </p:grpSpPr>
            <p:sp>
              <p:nvSpPr>
                <p:cNvPr id="304" name="Freeform 1126">
                  <a:extLst>
                    <a:ext uri="{FF2B5EF4-FFF2-40B4-BE49-F238E27FC236}">
                      <a16:creationId xmlns:a16="http://schemas.microsoft.com/office/drawing/2014/main" id="{C6A05ABF-09D5-204F-A863-798CDA488ABE}"/>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5" name="Freeform 1127">
                  <a:extLst>
                    <a:ext uri="{FF2B5EF4-FFF2-40B4-BE49-F238E27FC236}">
                      <a16:creationId xmlns:a16="http://schemas.microsoft.com/office/drawing/2014/main" id="{5CAC6B94-A95D-C842-8436-C6DF872191F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6" name="Freeform 1128">
                  <a:extLst>
                    <a:ext uri="{FF2B5EF4-FFF2-40B4-BE49-F238E27FC236}">
                      <a16:creationId xmlns:a16="http://schemas.microsoft.com/office/drawing/2014/main" id="{A944E62C-7CE5-5840-927D-ABB2F8B5C22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7" name="Freeform 1129">
                  <a:extLst>
                    <a:ext uri="{FF2B5EF4-FFF2-40B4-BE49-F238E27FC236}">
                      <a16:creationId xmlns:a16="http://schemas.microsoft.com/office/drawing/2014/main" id="{5E333F33-6B42-F449-BD09-5F8DBBA551C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8" name="Freeform 1130">
                  <a:extLst>
                    <a:ext uri="{FF2B5EF4-FFF2-40B4-BE49-F238E27FC236}">
                      <a16:creationId xmlns:a16="http://schemas.microsoft.com/office/drawing/2014/main" id="{A3DB0786-C2BD-4E43-9012-01938AED5F19}"/>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1131">
                  <a:extLst>
                    <a:ext uri="{FF2B5EF4-FFF2-40B4-BE49-F238E27FC236}">
                      <a16:creationId xmlns:a16="http://schemas.microsoft.com/office/drawing/2014/main" id="{36DD7204-13F9-8C4B-ADCB-9CEF387EE715}"/>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98" name="Freeform 1132">
                <a:extLst>
                  <a:ext uri="{FF2B5EF4-FFF2-40B4-BE49-F238E27FC236}">
                    <a16:creationId xmlns:a16="http://schemas.microsoft.com/office/drawing/2014/main" id="{8DD637FC-2617-F14C-8226-2FC83A2DC1C3}"/>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9" name="Freeform 1133">
                <a:extLst>
                  <a:ext uri="{FF2B5EF4-FFF2-40B4-BE49-F238E27FC236}">
                    <a16:creationId xmlns:a16="http://schemas.microsoft.com/office/drawing/2014/main" id="{DD3D6FA8-3859-DC44-8888-8CB70CFB17F5}"/>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0" name="Freeform 1134">
                <a:extLst>
                  <a:ext uri="{FF2B5EF4-FFF2-40B4-BE49-F238E27FC236}">
                    <a16:creationId xmlns:a16="http://schemas.microsoft.com/office/drawing/2014/main" id="{C236FB39-37F7-B848-9AD5-F22CFFE062B2}"/>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1" name="Freeform 1135">
                <a:extLst>
                  <a:ext uri="{FF2B5EF4-FFF2-40B4-BE49-F238E27FC236}">
                    <a16:creationId xmlns:a16="http://schemas.microsoft.com/office/drawing/2014/main" id="{0FC27225-99A5-B741-A309-ECBEFBCA7E27}"/>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2" name="Freeform 1136">
                <a:extLst>
                  <a:ext uri="{FF2B5EF4-FFF2-40B4-BE49-F238E27FC236}">
                    <a16:creationId xmlns:a16="http://schemas.microsoft.com/office/drawing/2014/main" id="{E2FC0D41-6288-E741-A785-A83E6CED2AEA}"/>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3" name="Freeform 1137">
                <a:extLst>
                  <a:ext uri="{FF2B5EF4-FFF2-40B4-BE49-F238E27FC236}">
                    <a16:creationId xmlns:a16="http://schemas.microsoft.com/office/drawing/2014/main" id="{CA6DB5BC-B521-B849-B156-91FAF531CEC8}"/>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81" name="Group 1139">
              <a:extLst>
                <a:ext uri="{FF2B5EF4-FFF2-40B4-BE49-F238E27FC236}">
                  <a16:creationId xmlns:a16="http://schemas.microsoft.com/office/drawing/2014/main" id="{88F41A8A-CF3F-494E-9A2F-B26D7CA16434}"/>
                </a:ext>
              </a:extLst>
            </p:cNvPr>
            <p:cNvGrpSpPr>
              <a:grpSpLocks/>
            </p:cNvGrpSpPr>
            <p:nvPr/>
          </p:nvGrpSpPr>
          <p:grpSpPr bwMode="auto">
            <a:xfrm flipH="1">
              <a:off x="7985622" y="3537823"/>
              <a:ext cx="359261" cy="342045"/>
              <a:chOff x="2839" y="3501"/>
              <a:chExt cx="755" cy="803"/>
            </a:xfrm>
          </p:grpSpPr>
          <p:pic>
            <p:nvPicPr>
              <p:cNvPr id="285" name="Picture 1140" descr="desktop_computer_stylized_medium">
                <a:extLst>
                  <a:ext uri="{FF2B5EF4-FFF2-40B4-BE49-F238E27FC236}">
                    <a16:creationId xmlns:a16="http://schemas.microsoft.com/office/drawing/2014/main" id="{DF6CF23B-627F-354F-9A8F-4AC37674F07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 name="Freeform 1141">
                <a:extLst>
                  <a:ext uri="{FF2B5EF4-FFF2-40B4-BE49-F238E27FC236}">
                    <a16:creationId xmlns:a16="http://schemas.microsoft.com/office/drawing/2014/main" id="{5B53917A-96FB-2B49-82B9-6BB3BB16C4AF}"/>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82" name="Group 281">
              <a:extLst>
                <a:ext uri="{FF2B5EF4-FFF2-40B4-BE49-F238E27FC236}">
                  <a16:creationId xmlns:a16="http://schemas.microsoft.com/office/drawing/2014/main" id="{685FF657-B3CE-E945-BB86-D18EC9B7226A}"/>
                </a:ext>
              </a:extLst>
            </p:cNvPr>
            <p:cNvGrpSpPr/>
            <p:nvPr/>
          </p:nvGrpSpPr>
          <p:grpSpPr>
            <a:xfrm>
              <a:off x="7797061" y="3296104"/>
              <a:ext cx="347997" cy="396620"/>
              <a:chOff x="7797061" y="3296104"/>
              <a:chExt cx="347997" cy="396620"/>
            </a:xfrm>
          </p:grpSpPr>
          <p:pic>
            <p:nvPicPr>
              <p:cNvPr id="283" name="Picture 571" descr="fridge2.png">
                <a:extLst>
                  <a:ext uri="{FF2B5EF4-FFF2-40B4-BE49-F238E27FC236}">
                    <a16:creationId xmlns:a16="http://schemas.microsoft.com/office/drawing/2014/main" id="{52D49911-07F8-3343-8A41-1B2AC79DBF2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115" descr="antenna_stylized">
                <a:extLst>
                  <a:ext uri="{FF2B5EF4-FFF2-40B4-BE49-F238E27FC236}">
                    <a16:creationId xmlns:a16="http://schemas.microsoft.com/office/drawing/2014/main" id="{E5CB4C1D-6CCE-AD42-A805-75067034C0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10" name="Group 309">
            <a:extLst>
              <a:ext uri="{FF2B5EF4-FFF2-40B4-BE49-F238E27FC236}">
                <a16:creationId xmlns:a16="http://schemas.microsoft.com/office/drawing/2014/main" id="{09017FE0-34A3-FC43-92EF-C44FBDE65EF6}"/>
              </a:ext>
            </a:extLst>
          </p:cNvPr>
          <p:cNvGrpSpPr/>
          <p:nvPr/>
        </p:nvGrpSpPr>
        <p:grpSpPr>
          <a:xfrm>
            <a:off x="11064947" y="3428485"/>
            <a:ext cx="518448" cy="1212242"/>
            <a:chOff x="11058573" y="3399165"/>
            <a:chExt cx="518448" cy="1212242"/>
          </a:xfrm>
        </p:grpSpPr>
        <p:grpSp>
          <p:nvGrpSpPr>
            <p:cNvPr id="311" name="Group 310">
              <a:extLst>
                <a:ext uri="{FF2B5EF4-FFF2-40B4-BE49-F238E27FC236}">
                  <a16:creationId xmlns:a16="http://schemas.microsoft.com/office/drawing/2014/main" id="{1D2297AB-8C1D-774F-89FF-8EBF734EB162}"/>
                </a:ext>
              </a:extLst>
            </p:cNvPr>
            <p:cNvGrpSpPr/>
            <p:nvPr/>
          </p:nvGrpSpPr>
          <p:grpSpPr>
            <a:xfrm>
              <a:off x="11150622" y="4159591"/>
              <a:ext cx="426399" cy="451816"/>
              <a:chOff x="5182936" y="2693365"/>
              <a:chExt cx="532434" cy="414788"/>
            </a:xfrm>
          </p:grpSpPr>
          <p:cxnSp>
            <p:nvCxnSpPr>
              <p:cNvPr id="318" name="Straight Connector 317">
                <a:extLst>
                  <a:ext uri="{FF2B5EF4-FFF2-40B4-BE49-F238E27FC236}">
                    <a16:creationId xmlns:a16="http://schemas.microsoft.com/office/drawing/2014/main" id="{8983DA81-C479-F849-AB06-EDCD924EF8B3}"/>
                  </a:ext>
                </a:extLst>
              </p:cNvPr>
              <p:cNvCxnSpPr>
                <a:cxnSpLocks/>
              </p:cNvCxnSpPr>
              <p:nvPr/>
            </p:nvCxnSpPr>
            <p:spPr>
              <a:xfrm>
                <a:off x="5182936" y="2914214"/>
                <a:ext cx="153344" cy="0"/>
              </a:xfrm>
              <a:prstGeom prst="line">
                <a:avLst/>
              </a:prstGeom>
              <a:ln w="12700">
                <a:solidFill>
                  <a:srgbClr val="E40000"/>
                </a:solidFill>
              </a:ln>
              <a:effectLst/>
            </p:spPr>
            <p:style>
              <a:lnRef idx="2">
                <a:schemeClr val="accent1"/>
              </a:lnRef>
              <a:fillRef idx="0">
                <a:schemeClr val="accent1"/>
              </a:fillRef>
              <a:effectRef idx="1">
                <a:schemeClr val="accent1"/>
              </a:effectRef>
              <a:fontRef idx="minor">
                <a:schemeClr val="tx1"/>
              </a:fontRef>
            </p:style>
          </p:cxnSp>
          <p:grpSp>
            <p:nvGrpSpPr>
              <p:cNvPr id="319" name="Group 318">
                <a:extLst>
                  <a:ext uri="{FF2B5EF4-FFF2-40B4-BE49-F238E27FC236}">
                    <a16:creationId xmlns:a16="http://schemas.microsoft.com/office/drawing/2014/main" id="{B934C059-B2C0-5D4F-95BD-4B77D403B522}"/>
                  </a:ext>
                </a:extLst>
              </p:cNvPr>
              <p:cNvGrpSpPr/>
              <p:nvPr/>
            </p:nvGrpSpPr>
            <p:grpSpPr>
              <a:xfrm>
                <a:off x="5275406" y="2693365"/>
                <a:ext cx="439964" cy="414788"/>
                <a:chOff x="5275406" y="2711455"/>
                <a:chExt cx="452949" cy="405518"/>
              </a:xfrm>
            </p:grpSpPr>
            <p:pic>
              <p:nvPicPr>
                <p:cNvPr id="320" name="Picture 319" descr="server_rack.png">
                  <a:extLst>
                    <a:ext uri="{FF2B5EF4-FFF2-40B4-BE49-F238E27FC236}">
                      <a16:creationId xmlns:a16="http://schemas.microsoft.com/office/drawing/2014/main" id="{764A46D5-D344-3246-B4CA-E1BF2CFDEE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21" name="Picture 320" descr="server_rack.png">
                  <a:extLst>
                    <a:ext uri="{FF2B5EF4-FFF2-40B4-BE49-F238E27FC236}">
                      <a16:creationId xmlns:a16="http://schemas.microsoft.com/office/drawing/2014/main" id="{90C1BE08-C428-E74E-B929-C6D1271BFE1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22" name="Picture 321" descr="server_rack.png">
                  <a:extLst>
                    <a:ext uri="{FF2B5EF4-FFF2-40B4-BE49-F238E27FC236}">
                      <a16:creationId xmlns:a16="http://schemas.microsoft.com/office/drawing/2014/main" id="{35FFED4D-9863-0F4E-8222-43556469342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nvGrpSpPr>
            <p:cNvPr id="312" name="Group 311">
              <a:extLst>
                <a:ext uri="{FF2B5EF4-FFF2-40B4-BE49-F238E27FC236}">
                  <a16:creationId xmlns:a16="http://schemas.microsoft.com/office/drawing/2014/main" id="{57017C35-5A73-C341-95B3-2D62C8998FD7}"/>
                </a:ext>
              </a:extLst>
            </p:cNvPr>
            <p:cNvGrpSpPr/>
            <p:nvPr/>
          </p:nvGrpSpPr>
          <p:grpSpPr>
            <a:xfrm>
              <a:off x="11058573" y="3399165"/>
              <a:ext cx="423724" cy="405973"/>
              <a:chOff x="5103720" y="2693365"/>
              <a:chExt cx="611650" cy="414788"/>
            </a:xfrm>
          </p:grpSpPr>
          <p:cxnSp>
            <p:nvCxnSpPr>
              <p:cNvPr id="313" name="Straight Connector 312">
                <a:extLst>
                  <a:ext uri="{FF2B5EF4-FFF2-40B4-BE49-F238E27FC236}">
                    <a16:creationId xmlns:a16="http://schemas.microsoft.com/office/drawing/2014/main" id="{0B18831A-9F50-FF4A-B278-F70615A9BC25}"/>
                  </a:ext>
                </a:extLst>
              </p:cNvPr>
              <p:cNvCxnSpPr/>
              <p:nvPr/>
            </p:nvCxnSpPr>
            <p:spPr>
              <a:xfrm>
                <a:off x="5103720" y="2914214"/>
                <a:ext cx="232559" cy="0"/>
              </a:xfrm>
              <a:prstGeom prst="line">
                <a:avLst/>
              </a:prstGeom>
              <a:ln w="12700">
                <a:solidFill>
                  <a:srgbClr val="E40000"/>
                </a:solidFill>
              </a:ln>
              <a:effectLst/>
            </p:spPr>
            <p:style>
              <a:lnRef idx="2">
                <a:schemeClr val="accent1"/>
              </a:lnRef>
              <a:fillRef idx="0">
                <a:schemeClr val="accent1"/>
              </a:fillRef>
              <a:effectRef idx="1">
                <a:schemeClr val="accent1"/>
              </a:effectRef>
              <a:fontRef idx="minor">
                <a:schemeClr val="tx1"/>
              </a:fontRef>
            </p:style>
          </p:cxnSp>
          <p:grpSp>
            <p:nvGrpSpPr>
              <p:cNvPr id="314" name="Group 313">
                <a:extLst>
                  <a:ext uri="{FF2B5EF4-FFF2-40B4-BE49-F238E27FC236}">
                    <a16:creationId xmlns:a16="http://schemas.microsoft.com/office/drawing/2014/main" id="{DFC7A0EC-A9C9-974E-928E-28DD6455D09A}"/>
                  </a:ext>
                </a:extLst>
              </p:cNvPr>
              <p:cNvGrpSpPr/>
              <p:nvPr/>
            </p:nvGrpSpPr>
            <p:grpSpPr>
              <a:xfrm>
                <a:off x="5275406" y="2693365"/>
                <a:ext cx="439964" cy="414788"/>
                <a:chOff x="5275406" y="2711455"/>
                <a:chExt cx="452949" cy="405518"/>
              </a:xfrm>
            </p:grpSpPr>
            <p:pic>
              <p:nvPicPr>
                <p:cNvPr id="315" name="Picture 314" descr="server_rack.png">
                  <a:extLst>
                    <a:ext uri="{FF2B5EF4-FFF2-40B4-BE49-F238E27FC236}">
                      <a16:creationId xmlns:a16="http://schemas.microsoft.com/office/drawing/2014/main" id="{E480D9A5-8FB7-3647-AB54-42D9700E645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16" name="Picture 315" descr="server_rack.png">
                  <a:extLst>
                    <a:ext uri="{FF2B5EF4-FFF2-40B4-BE49-F238E27FC236}">
                      <a16:creationId xmlns:a16="http://schemas.microsoft.com/office/drawing/2014/main" id="{C17EE074-02D0-4143-8ED9-E4D2205689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17" name="Picture 316" descr="server_rack.png">
                  <a:extLst>
                    <a:ext uri="{FF2B5EF4-FFF2-40B4-BE49-F238E27FC236}">
                      <a16:creationId xmlns:a16="http://schemas.microsoft.com/office/drawing/2014/main" id="{589F8E4F-69B9-FA46-8D10-90FC7573C77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grpSp>
        <p:nvGrpSpPr>
          <p:cNvPr id="356" name="Group 590">
            <a:extLst>
              <a:ext uri="{FF2B5EF4-FFF2-40B4-BE49-F238E27FC236}">
                <a16:creationId xmlns:a16="http://schemas.microsoft.com/office/drawing/2014/main" id="{002C44D5-1F60-7447-A1D2-6EE5F802021D}"/>
              </a:ext>
            </a:extLst>
          </p:cNvPr>
          <p:cNvGrpSpPr>
            <a:grpSpLocks/>
          </p:cNvGrpSpPr>
          <p:nvPr/>
        </p:nvGrpSpPr>
        <p:grpSpPr bwMode="auto">
          <a:xfrm flipH="1">
            <a:off x="7980855" y="4900161"/>
            <a:ext cx="345630" cy="320302"/>
            <a:chOff x="2839" y="3501"/>
            <a:chExt cx="755" cy="803"/>
          </a:xfrm>
        </p:grpSpPr>
        <p:pic>
          <p:nvPicPr>
            <p:cNvPr id="357" name="Picture 591" descr="desktop_computer_stylized_medium">
              <a:extLst>
                <a:ext uri="{FF2B5EF4-FFF2-40B4-BE49-F238E27FC236}">
                  <a16:creationId xmlns:a16="http://schemas.microsoft.com/office/drawing/2014/main" id="{7F433925-7699-B34E-88C0-C818C4963B3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 name="Freeform 592">
              <a:extLst>
                <a:ext uri="{FF2B5EF4-FFF2-40B4-BE49-F238E27FC236}">
                  <a16:creationId xmlns:a16="http://schemas.microsoft.com/office/drawing/2014/main" id="{0D0F51BD-6356-DE48-89F6-A645151C0C3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59" name="Group 1064">
            <a:extLst>
              <a:ext uri="{FF2B5EF4-FFF2-40B4-BE49-F238E27FC236}">
                <a16:creationId xmlns:a16="http://schemas.microsoft.com/office/drawing/2014/main" id="{CF2DB679-9CD3-5148-94F7-225CE8489122}"/>
              </a:ext>
            </a:extLst>
          </p:cNvPr>
          <p:cNvGrpSpPr>
            <a:grpSpLocks/>
          </p:cNvGrpSpPr>
          <p:nvPr/>
        </p:nvGrpSpPr>
        <p:grpSpPr bwMode="auto">
          <a:xfrm>
            <a:off x="9201681" y="5852809"/>
            <a:ext cx="310186" cy="307808"/>
            <a:chOff x="877" y="1008"/>
            <a:chExt cx="2747" cy="2591"/>
          </a:xfrm>
        </p:grpSpPr>
        <p:pic>
          <p:nvPicPr>
            <p:cNvPr id="360" name="Picture 1065" descr="antenna_stylized">
              <a:extLst>
                <a:ext uri="{FF2B5EF4-FFF2-40B4-BE49-F238E27FC236}">
                  <a16:creationId xmlns:a16="http://schemas.microsoft.com/office/drawing/2014/main" id="{9C0613C0-FBB7-284C-AA40-5548C7D21D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Picture 1066" descr="laptop_keyboard">
              <a:extLst>
                <a:ext uri="{FF2B5EF4-FFF2-40B4-BE49-F238E27FC236}">
                  <a16:creationId xmlns:a16="http://schemas.microsoft.com/office/drawing/2014/main" id="{4AC7E45E-9572-044A-9C56-FC7ECFA5552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 name="Freeform 1067">
              <a:extLst>
                <a:ext uri="{FF2B5EF4-FFF2-40B4-BE49-F238E27FC236}">
                  <a16:creationId xmlns:a16="http://schemas.microsoft.com/office/drawing/2014/main" id="{F03C1D3B-84C4-D14D-85A1-78A65057D89D}"/>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63" name="Picture 1068" descr="screen">
              <a:extLst>
                <a:ext uri="{FF2B5EF4-FFF2-40B4-BE49-F238E27FC236}">
                  <a16:creationId xmlns:a16="http://schemas.microsoft.com/office/drawing/2014/main" id="{F1045CBD-A537-1447-9CC0-AA3BBA3EFD1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 name="Freeform 1069">
              <a:extLst>
                <a:ext uri="{FF2B5EF4-FFF2-40B4-BE49-F238E27FC236}">
                  <a16:creationId xmlns:a16="http://schemas.microsoft.com/office/drawing/2014/main" id="{76BB7C6D-EEEF-2649-B828-0A9E5351AEAE}"/>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5" name="Freeform 1070">
              <a:extLst>
                <a:ext uri="{FF2B5EF4-FFF2-40B4-BE49-F238E27FC236}">
                  <a16:creationId xmlns:a16="http://schemas.microsoft.com/office/drawing/2014/main" id="{3EACCABC-F6A7-9342-BDAE-E9A2DF204C0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6" name="Freeform 1071">
              <a:extLst>
                <a:ext uri="{FF2B5EF4-FFF2-40B4-BE49-F238E27FC236}">
                  <a16:creationId xmlns:a16="http://schemas.microsoft.com/office/drawing/2014/main" id="{D720BF6A-08AA-AD41-9F98-FEEAF38FA2C7}"/>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7" name="Freeform 1072">
              <a:extLst>
                <a:ext uri="{FF2B5EF4-FFF2-40B4-BE49-F238E27FC236}">
                  <a16:creationId xmlns:a16="http://schemas.microsoft.com/office/drawing/2014/main" id="{EBF545D7-85F7-654E-89B4-82A30829C94E}"/>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8" name="Freeform 1073">
              <a:extLst>
                <a:ext uri="{FF2B5EF4-FFF2-40B4-BE49-F238E27FC236}">
                  <a16:creationId xmlns:a16="http://schemas.microsoft.com/office/drawing/2014/main" id="{6EF35D5A-3DBA-4D49-BA09-E93CEA361840}"/>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9" name="Freeform 1074">
              <a:extLst>
                <a:ext uri="{FF2B5EF4-FFF2-40B4-BE49-F238E27FC236}">
                  <a16:creationId xmlns:a16="http://schemas.microsoft.com/office/drawing/2014/main" id="{B6F9A7A1-3455-6E4B-9C84-C9854E64B326}"/>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70" name="Group 1075">
              <a:extLst>
                <a:ext uri="{FF2B5EF4-FFF2-40B4-BE49-F238E27FC236}">
                  <a16:creationId xmlns:a16="http://schemas.microsoft.com/office/drawing/2014/main" id="{EE846B91-FBCE-4D4F-98BC-92FA6506F511}"/>
                </a:ext>
              </a:extLst>
            </p:cNvPr>
            <p:cNvGrpSpPr>
              <a:grpSpLocks/>
            </p:cNvGrpSpPr>
            <p:nvPr/>
          </p:nvGrpSpPr>
          <p:grpSpPr bwMode="auto">
            <a:xfrm>
              <a:off x="1709" y="3008"/>
              <a:ext cx="507" cy="234"/>
              <a:chOff x="1740" y="2642"/>
              <a:chExt cx="752" cy="327"/>
            </a:xfrm>
          </p:grpSpPr>
          <p:sp>
            <p:nvSpPr>
              <p:cNvPr id="377" name="Freeform 1076">
                <a:extLst>
                  <a:ext uri="{FF2B5EF4-FFF2-40B4-BE49-F238E27FC236}">
                    <a16:creationId xmlns:a16="http://schemas.microsoft.com/office/drawing/2014/main" id="{446AF9FA-9A2B-6646-8305-E78C2A20B6D2}"/>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8" name="Freeform 1077">
                <a:extLst>
                  <a:ext uri="{FF2B5EF4-FFF2-40B4-BE49-F238E27FC236}">
                    <a16:creationId xmlns:a16="http://schemas.microsoft.com/office/drawing/2014/main" id="{032C23DF-A006-EC41-8986-D3A29EAAEE3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9" name="Freeform 1078">
                <a:extLst>
                  <a:ext uri="{FF2B5EF4-FFF2-40B4-BE49-F238E27FC236}">
                    <a16:creationId xmlns:a16="http://schemas.microsoft.com/office/drawing/2014/main" id="{12058F0B-8516-DB42-97C6-166A9AB8DD4A}"/>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0" name="Freeform 1079">
                <a:extLst>
                  <a:ext uri="{FF2B5EF4-FFF2-40B4-BE49-F238E27FC236}">
                    <a16:creationId xmlns:a16="http://schemas.microsoft.com/office/drawing/2014/main" id="{E56484E4-7DE8-5D40-A604-ADBF9CAC6CD8}"/>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1" name="Freeform 1080">
                <a:extLst>
                  <a:ext uri="{FF2B5EF4-FFF2-40B4-BE49-F238E27FC236}">
                    <a16:creationId xmlns:a16="http://schemas.microsoft.com/office/drawing/2014/main" id="{F26D0989-3D25-C44A-99EB-C0C43C9CAD1A}"/>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2" name="Freeform 1081">
                <a:extLst>
                  <a:ext uri="{FF2B5EF4-FFF2-40B4-BE49-F238E27FC236}">
                    <a16:creationId xmlns:a16="http://schemas.microsoft.com/office/drawing/2014/main" id="{F72E0F31-1D88-144B-BBDB-07D0278D1933}"/>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71" name="Freeform 1082">
              <a:extLst>
                <a:ext uri="{FF2B5EF4-FFF2-40B4-BE49-F238E27FC236}">
                  <a16:creationId xmlns:a16="http://schemas.microsoft.com/office/drawing/2014/main" id="{ACBC1450-C521-8449-9515-C8DD92D56656}"/>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2" name="Freeform 1083">
              <a:extLst>
                <a:ext uri="{FF2B5EF4-FFF2-40B4-BE49-F238E27FC236}">
                  <a16:creationId xmlns:a16="http://schemas.microsoft.com/office/drawing/2014/main" id="{FF494D13-5944-0E4F-BD7D-0B76A1DAD742}"/>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3" name="Freeform 1084">
              <a:extLst>
                <a:ext uri="{FF2B5EF4-FFF2-40B4-BE49-F238E27FC236}">
                  <a16:creationId xmlns:a16="http://schemas.microsoft.com/office/drawing/2014/main" id="{9558A80C-37DE-F248-8BD6-AB3D92B29761}"/>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4" name="Freeform 1085">
              <a:extLst>
                <a:ext uri="{FF2B5EF4-FFF2-40B4-BE49-F238E27FC236}">
                  <a16:creationId xmlns:a16="http://schemas.microsoft.com/office/drawing/2014/main" id="{B4C7A048-5EFA-F841-8C13-E26E13A6AE63}"/>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5" name="Freeform 1086">
              <a:extLst>
                <a:ext uri="{FF2B5EF4-FFF2-40B4-BE49-F238E27FC236}">
                  <a16:creationId xmlns:a16="http://schemas.microsoft.com/office/drawing/2014/main" id="{AEB574AA-8683-A443-B9F7-0D254045C3FE}"/>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6" name="Freeform 1087">
              <a:extLst>
                <a:ext uri="{FF2B5EF4-FFF2-40B4-BE49-F238E27FC236}">
                  <a16:creationId xmlns:a16="http://schemas.microsoft.com/office/drawing/2014/main" id="{F9C1D164-EACB-FA4C-A7B6-9E26AB4B776C}"/>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83" name="Group 590">
            <a:extLst>
              <a:ext uri="{FF2B5EF4-FFF2-40B4-BE49-F238E27FC236}">
                <a16:creationId xmlns:a16="http://schemas.microsoft.com/office/drawing/2014/main" id="{0E70B6A3-FE5E-A44E-9290-B5AD07E8CD4C}"/>
              </a:ext>
            </a:extLst>
          </p:cNvPr>
          <p:cNvGrpSpPr>
            <a:grpSpLocks/>
          </p:cNvGrpSpPr>
          <p:nvPr/>
        </p:nvGrpSpPr>
        <p:grpSpPr bwMode="auto">
          <a:xfrm flipH="1">
            <a:off x="8153909" y="5504657"/>
            <a:ext cx="345630" cy="320302"/>
            <a:chOff x="2839" y="3501"/>
            <a:chExt cx="755" cy="803"/>
          </a:xfrm>
        </p:grpSpPr>
        <p:pic>
          <p:nvPicPr>
            <p:cNvPr id="384" name="Picture 591" descr="desktop_computer_stylized_medium">
              <a:extLst>
                <a:ext uri="{FF2B5EF4-FFF2-40B4-BE49-F238E27FC236}">
                  <a16:creationId xmlns:a16="http://schemas.microsoft.com/office/drawing/2014/main" id="{F2BC7D5E-BF7D-1249-AFC8-B8B0E8165A3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 name="Freeform 592">
              <a:extLst>
                <a:ext uri="{FF2B5EF4-FFF2-40B4-BE49-F238E27FC236}">
                  <a16:creationId xmlns:a16="http://schemas.microsoft.com/office/drawing/2014/main" id="{5BDC8880-AD2D-4C4E-B14E-AAED9CDF1B48}"/>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86" name="Group 590">
            <a:extLst>
              <a:ext uri="{FF2B5EF4-FFF2-40B4-BE49-F238E27FC236}">
                <a16:creationId xmlns:a16="http://schemas.microsoft.com/office/drawing/2014/main" id="{F4D03415-B38F-5B44-9B13-ABF6FE4BB199}"/>
              </a:ext>
            </a:extLst>
          </p:cNvPr>
          <p:cNvGrpSpPr>
            <a:grpSpLocks/>
          </p:cNvGrpSpPr>
          <p:nvPr/>
        </p:nvGrpSpPr>
        <p:grpSpPr bwMode="auto">
          <a:xfrm flipH="1">
            <a:off x="8552134" y="5526130"/>
            <a:ext cx="345630" cy="320302"/>
            <a:chOff x="2839" y="3501"/>
            <a:chExt cx="755" cy="803"/>
          </a:xfrm>
        </p:grpSpPr>
        <p:pic>
          <p:nvPicPr>
            <p:cNvPr id="387" name="Picture 591" descr="desktop_computer_stylized_medium">
              <a:extLst>
                <a:ext uri="{FF2B5EF4-FFF2-40B4-BE49-F238E27FC236}">
                  <a16:creationId xmlns:a16="http://schemas.microsoft.com/office/drawing/2014/main" id="{32EA6117-AAC5-C94D-B49B-C43DF16E600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Freeform 592">
              <a:extLst>
                <a:ext uri="{FF2B5EF4-FFF2-40B4-BE49-F238E27FC236}">
                  <a16:creationId xmlns:a16="http://schemas.microsoft.com/office/drawing/2014/main" id="{3508017E-8AA9-D647-891A-276887DA9B44}"/>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89" name="Group 1064">
            <a:extLst>
              <a:ext uri="{FF2B5EF4-FFF2-40B4-BE49-F238E27FC236}">
                <a16:creationId xmlns:a16="http://schemas.microsoft.com/office/drawing/2014/main" id="{8D491387-EBC3-2D40-9285-1F06C1D72E08}"/>
              </a:ext>
            </a:extLst>
          </p:cNvPr>
          <p:cNvGrpSpPr>
            <a:grpSpLocks/>
          </p:cNvGrpSpPr>
          <p:nvPr/>
        </p:nvGrpSpPr>
        <p:grpSpPr bwMode="auto">
          <a:xfrm>
            <a:off x="9534746" y="5795138"/>
            <a:ext cx="319264" cy="253379"/>
            <a:chOff x="877" y="1008"/>
            <a:chExt cx="2747" cy="2591"/>
          </a:xfrm>
        </p:grpSpPr>
        <p:pic>
          <p:nvPicPr>
            <p:cNvPr id="390" name="Picture 1065" descr="antenna_stylized">
              <a:extLst>
                <a:ext uri="{FF2B5EF4-FFF2-40B4-BE49-F238E27FC236}">
                  <a16:creationId xmlns:a16="http://schemas.microsoft.com/office/drawing/2014/main" id="{E1605A46-E7E7-DA4D-A7B1-3F2BF5D0E03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1066" descr="laptop_keyboard">
              <a:extLst>
                <a:ext uri="{FF2B5EF4-FFF2-40B4-BE49-F238E27FC236}">
                  <a16:creationId xmlns:a16="http://schemas.microsoft.com/office/drawing/2014/main" id="{E538A48B-7DCF-524B-8A59-631429692CB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 name="Freeform 1067">
              <a:extLst>
                <a:ext uri="{FF2B5EF4-FFF2-40B4-BE49-F238E27FC236}">
                  <a16:creationId xmlns:a16="http://schemas.microsoft.com/office/drawing/2014/main" id="{0DF72841-010E-EF4C-BF8A-912117577CBB}"/>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93" name="Picture 1068" descr="screen">
              <a:extLst>
                <a:ext uri="{FF2B5EF4-FFF2-40B4-BE49-F238E27FC236}">
                  <a16:creationId xmlns:a16="http://schemas.microsoft.com/office/drawing/2014/main" id="{05FB75E6-02C0-C749-B8C1-6EE94751EFE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 name="Freeform 1069">
              <a:extLst>
                <a:ext uri="{FF2B5EF4-FFF2-40B4-BE49-F238E27FC236}">
                  <a16:creationId xmlns:a16="http://schemas.microsoft.com/office/drawing/2014/main" id="{2C42E210-EA7A-7243-97B1-C77EE2476096}"/>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5" name="Freeform 1070">
              <a:extLst>
                <a:ext uri="{FF2B5EF4-FFF2-40B4-BE49-F238E27FC236}">
                  <a16:creationId xmlns:a16="http://schemas.microsoft.com/office/drawing/2014/main" id="{020C16FB-B47C-5A40-8613-E3DA0F01335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6" name="Freeform 1071">
              <a:extLst>
                <a:ext uri="{FF2B5EF4-FFF2-40B4-BE49-F238E27FC236}">
                  <a16:creationId xmlns:a16="http://schemas.microsoft.com/office/drawing/2014/main" id="{B6AF1532-CB13-784D-8AF3-B5F865952BA8}"/>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7" name="Freeform 1072">
              <a:extLst>
                <a:ext uri="{FF2B5EF4-FFF2-40B4-BE49-F238E27FC236}">
                  <a16:creationId xmlns:a16="http://schemas.microsoft.com/office/drawing/2014/main" id="{A71AE470-9F14-D044-93DB-3DCB5DBEBD96}"/>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8" name="Freeform 1073">
              <a:extLst>
                <a:ext uri="{FF2B5EF4-FFF2-40B4-BE49-F238E27FC236}">
                  <a16:creationId xmlns:a16="http://schemas.microsoft.com/office/drawing/2014/main" id="{7753045D-9842-CC41-9B0D-EB58149EA7D3}"/>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9" name="Freeform 1074">
              <a:extLst>
                <a:ext uri="{FF2B5EF4-FFF2-40B4-BE49-F238E27FC236}">
                  <a16:creationId xmlns:a16="http://schemas.microsoft.com/office/drawing/2014/main" id="{FB62560B-8A1D-1D4A-9C7F-3D1ED4E8CEDD}"/>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00" name="Group 1075">
              <a:extLst>
                <a:ext uri="{FF2B5EF4-FFF2-40B4-BE49-F238E27FC236}">
                  <a16:creationId xmlns:a16="http://schemas.microsoft.com/office/drawing/2014/main" id="{954A64CB-1C45-324C-8CBE-16624C1A0B84}"/>
                </a:ext>
              </a:extLst>
            </p:cNvPr>
            <p:cNvGrpSpPr>
              <a:grpSpLocks/>
            </p:cNvGrpSpPr>
            <p:nvPr/>
          </p:nvGrpSpPr>
          <p:grpSpPr bwMode="auto">
            <a:xfrm>
              <a:off x="1709" y="3008"/>
              <a:ext cx="507" cy="234"/>
              <a:chOff x="1740" y="2642"/>
              <a:chExt cx="752" cy="327"/>
            </a:xfrm>
          </p:grpSpPr>
          <p:sp>
            <p:nvSpPr>
              <p:cNvPr id="407" name="Freeform 1076">
                <a:extLst>
                  <a:ext uri="{FF2B5EF4-FFF2-40B4-BE49-F238E27FC236}">
                    <a16:creationId xmlns:a16="http://schemas.microsoft.com/office/drawing/2014/main" id="{69DEB18E-BA65-9043-A426-C13F767151ED}"/>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8" name="Freeform 1077">
                <a:extLst>
                  <a:ext uri="{FF2B5EF4-FFF2-40B4-BE49-F238E27FC236}">
                    <a16:creationId xmlns:a16="http://schemas.microsoft.com/office/drawing/2014/main" id="{4DE24D51-7581-B14D-B3B6-84A68708320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9" name="Freeform 1078">
                <a:extLst>
                  <a:ext uri="{FF2B5EF4-FFF2-40B4-BE49-F238E27FC236}">
                    <a16:creationId xmlns:a16="http://schemas.microsoft.com/office/drawing/2014/main" id="{EFD736A0-861B-7C41-B7C6-101FA03763F8}"/>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0" name="Freeform 1079">
                <a:extLst>
                  <a:ext uri="{FF2B5EF4-FFF2-40B4-BE49-F238E27FC236}">
                    <a16:creationId xmlns:a16="http://schemas.microsoft.com/office/drawing/2014/main" id="{8BD7163E-D90B-7647-AEF5-5CECAFA59C37}"/>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1" name="Freeform 1080">
                <a:extLst>
                  <a:ext uri="{FF2B5EF4-FFF2-40B4-BE49-F238E27FC236}">
                    <a16:creationId xmlns:a16="http://schemas.microsoft.com/office/drawing/2014/main" id="{FC877D4D-D065-104D-8CA3-E0607A9B3F8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2" name="Freeform 1081">
                <a:extLst>
                  <a:ext uri="{FF2B5EF4-FFF2-40B4-BE49-F238E27FC236}">
                    <a16:creationId xmlns:a16="http://schemas.microsoft.com/office/drawing/2014/main" id="{BA9728F5-6BD1-104C-9953-C37CCA79F58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01" name="Freeform 1082">
              <a:extLst>
                <a:ext uri="{FF2B5EF4-FFF2-40B4-BE49-F238E27FC236}">
                  <a16:creationId xmlns:a16="http://schemas.microsoft.com/office/drawing/2014/main" id="{D3A627E4-20E1-094F-91E7-9E62C1D73A8B}"/>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2" name="Freeform 1083">
              <a:extLst>
                <a:ext uri="{FF2B5EF4-FFF2-40B4-BE49-F238E27FC236}">
                  <a16:creationId xmlns:a16="http://schemas.microsoft.com/office/drawing/2014/main" id="{DE5062C9-C70B-B74E-90B7-8B999FB4955F}"/>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3" name="Freeform 1084">
              <a:extLst>
                <a:ext uri="{FF2B5EF4-FFF2-40B4-BE49-F238E27FC236}">
                  <a16:creationId xmlns:a16="http://schemas.microsoft.com/office/drawing/2014/main" id="{60A19E6B-9711-D44A-9A86-78531884592C}"/>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4" name="Freeform 1085">
              <a:extLst>
                <a:ext uri="{FF2B5EF4-FFF2-40B4-BE49-F238E27FC236}">
                  <a16:creationId xmlns:a16="http://schemas.microsoft.com/office/drawing/2014/main" id="{DABF2084-7101-4A42-808E-03169821851D}"/>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5" name="Freeform 1086">
              <a:extLst>
                <a:ext uri="{FF2B5EF4-FFF2-40B4-BE49-F238E27FC236}">
                  <a16:creationId xmlns:a16="http://schemas.microsoft.com/office/drawing/2014/main" id="{3BECAB59-402D-C44C-8F0A-AC630F6F2AAC}"/>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6" name="Freeform 1087">
              <a:extLst>
                <a:ext uri="{FF2B5EF4-FFF2-40B4-BE49-F238E27FC236}">
                  <a16:creationId xmlns:a16="http://schemas.microsoft.com/office/drawing/2014/main" id="{C431D1EA-39CA-5549-B407-D7CBF12DC371}"/>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13" name="Freeform 984">
            <a:extLst>
              <a:ext uri="{FF2B5EF4-FFF2-40B4-BE49-F238E27FC236}">
                <a16:creationId xmlns:a16="http://schemas.microsoft.com/office/drawing/2014/main" id="{EF28E360-D52F-294F-97A4-5B43A7D60CE3}"/>
              </a:ext>
            </a:extLst>
          </p:cNvPr>
          <p:cNvSpPr>
            <a:spLocks/>
          </p:cNvSpPr>
          <p:nvPr/>
        </p:nvSpPr>
        <p:spPr bwMode="auto">
          <a:xfrm>
            <a:off x="10153593" y="5636971"/>
            <a:ext cx="34049" cy="332924"/>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4" name="Freeform 986">
            <a:extLst>
              <a:ext uri="{FF2B5EF4-FFF2-40B4-BE49-F238E27FC236}">
                <a16:creationId xmlns:a16="http://schemas.microsoft.com/office/drawing/2014/main" id="{9D5E80B1-F637-9E4D-BFD5-5F5ADB827A42}"/>
              </a:ext>
            </a:extLst>
          </p:cNvPr>
          <p:cNvSpPr>
            <a:spLocks/>
          </p:cNvSpPr>
          <p:nvPr/>
        </p:nvSpPr>
        <p:spPr bwMode="auto">
          <a:xfrm>
            <a:off x="10159970" y="5656923"/>
            <a:ext cx="20333" cy="308020"/>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5" name="Freeform 987">
            <a:extLst>
              <a:ext uri="{FF2B5EF4-FFF2-40B4-BE49-F238E27FC236}">
                <a16:creationId xmlns:a16="http://schemas.microsoft.com/office/drawing/2014/main" id="{F21D56DB-F5E9-8D44-92D9-C4770361B950}"/>
              </a:ext>
            </a:extLst>
          </p:cNvPr>
          <p:cNvSpPr>
            <a:spLocks/>
          </p:cNvSpPr>
          <p:nvPr/>
        </p:nvSpPr>
        <p:spPr bwMode="auto">
          <a:xfrm>
            <a:off x="10155518" y="5812753"/>
            <a:ext cx="31643" cy="27525"/>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6" name="Rectangle 988">
            <a:extLst>
              <a:ext uri="{FF2B5EF4-FFF2-40B4-BE49-F238E27FC236}">
                <a16:creationId xmlns:a16="http://schemas.microsoft.com/office/drawing/2014/main" id="{0447DE90-707A-1F42-8981-9A87D22C1D1D}"/>
              </a:ext>
            </a:extLst>
          </p:cNvPr>
          <p:cNvSpPr>
            <a:spLocks noChangeArrowheads="1"/>
          </p:cNvSpPr>
          <p:nvPr/>
        </p:nvSpPr>
        <p:spPr bwMode="auto">
          <a:xfrm>
            <a:off x="10026299" y="5674399"/>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17" name="Group 989">
            <a:extLst>
              <a:ext uri="{FF2B5EF4-FFF2-40B4-BE49-F238E27FC236}">
                <a16:creationId xmlns:a16="http://schemas.microsoft.com/office/drawing/2014/main" id="{A6C8AE16-7445-9845-8F83-A3F851D4F042}"/>
              </a:ext>
            </a:extLst>
          </p:cNvPr>
          <p:cNvGrpSpPr>
            <a:grpSpLocks/>
          </p:cNvGrpSpPr>
          <p:nvPr/>
        </p:nvGrpSpPr>
        <p:grpSpPr bwMode="auto">
          <a:xfrm>
            <a:off x="10091149" y="5671195"/>
            <a:ext cx="69903" cy="21117"/>
            <a:chOff x="614" y="2568"/>
            <a:chExt cx="725" cy="139"/>
          </a:xfrm>
        </p:grpSpPr>
        <p:sp>
          <p:nvSpPr>
            <p:cNvPr id="418" name="AutoShape 990">
              <a:extLst>
                <a:ext uri="{FF2B5EF4-FFF2-40B4-BE49-F238E27FC236}">
                  <a16:creationId xmlns:a16="http://schemas.microsoft.com/office/drawing/2014/main" id="{5E1B1032-2F46-EF4A-B472-E7BC9E83CB4B}"/>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19" name="AutoShape 991">
              <a:extLst>
                <a:ext uri="{FF2B5EF4-FFF2-40B4-BE49-F238E27FC236}">
                  <a16:creationId xmlns:a16="http://schemas.microsoft.com/office/drawing/2014/main" id="{F24B042A-2483-8545-A723-0074F55A1DC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0" name="Rectangle 992">
            <a:extLst>
              <a:ext uri="{FF2B5EF4-FFF2-40B4-BE49-F238E27FC236}">
                <a16:creationId xmlns:a16="http://schemas.microsoft.com/office/drawing/2014/main" id="{E881C066-69A3-D649-893B-A3C4CB9FAE81}"/>
              </a:ext>
            </a:extLst>
          </p:cNvPr>
          <p:cNvSpPr>
            <a:spLocks noChangeArrowheads="1"/>
          </p:cNvSpPr>
          <p:nvPr/>
        </p:nvSpPr>
        <p:spPr bwMode="auto">
          <a:xfrm>
            <a:off x="10027502" y="5722750"/>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1" name="Group 993">
            <a:extLst>
              <a:ext uri="{FF2B5EF4-FFF2-40B4-BE49-F238E27FC236}">
                <a16:creationId xmlns:a16="http://schemas.microsoft.com/office/drawing/2014/main" id="{2B8081F4-DBFC-C442-BDEE-DF67BF3817BC}"/>
              </a:ext>
            </a:extLst>
          </p:cNvPr>
          <p:cNvGrpSpPr>
            <a:grpSpLocks/>
          </p:cNvGrpSpPr>
          <p:nvPr/>
        </p:nvGrpSpPr>
        <p:grpSpPr bwMode="auto">
          <a:xfrm>
            <a:off x="10090909" y="5718672"/>
            <a:ext cx="69903" cy="19515"/>
            <a:chOff x="614" y="2568"/>
            <a:chExt cx="725" cy="139"/>
          </a:xfrm>
        </p:grpSpPr>
        <p:sp>
          <p:nvSpPr>
            <p:cNvPr id="422" name="AutoShape 994">
              <a:extLst>
                <a:ext uri="{FF2B5EF4-FFF2-40B4-BE49-F238E27FC236}">
                  <a16:creationId xmlns:a16="http://schemas.microsoft.com/office/drawing/2014/main" id="{B9A9624E-B9DF-9A46-B31E-DD7EFD0F21E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3" name="AutoShape 995">
              <a:extLst>
                <a:ext uri="{FF2B5EF4-FFF2-40B4-BE49-F238E27FC236}">
                  <a16:creationId xmlns:a16="http://schemas.microsoft.com/office/drawing/2014/main" id="{642F554B-5A88-A44B-AAB6-61F7D5A17F6A}"/>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4" name="Rectangle 996">
            <a:extLst>
              <a:ext uri="{FF2B5EF4-FFF2-40B4-BE49-F238E27FC236}">
                <a16:creationId xmlns:a16="http://schemas.microsoft.com/office/drawing/2014/main" id="{2F7E8752-11E5-3642-90E6-5285D40EA469}"/>
              </a:ext>
            </a:extLst>
          </p:cNvPr>
          <p:cNvSpPr>
            <a:spLocks noChangeArrowheads="1"/>
          </p:cNvSpPr>
          <p:nvPr/>
        </p:nvSpPr>
        <p:spPr bwMode="auto">
          <a:xfrm>
            <a:off x="10027502" y="5771101"/>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5" name="Rectangle 997">
            <a:extLst>
              <a:ext uri="{FF2B5EF4-FFF2-40B4-BE49-F238E27FC236}">
                <a16:creationId xmlns:a16="http://schemas.microsoft.com/office/drawing/2014/main" id="{C884D5C3-FF18-F04A-B4E2-7E02117C03FE}"/>
              </a:ext>
            </a:extLst>
          </p:cNvPr>
          <p:cNvSpPr>
            <a:spLocks noChangeArrowheads="1"/>
          </p:cNvSpPr>
          <p:nvPr/>
        </p:nvSpPr>
        <p:spPr bwMode="auto">
          <a:xfrm>
            <a:off x="10028705" y="5814938"/>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6" name="Group 998">
            <a:extLst>
              <a:ext uri="{FF2B5EF4-FFF2-40B4-BE49-F238E27FC236}">
                <a16:creationId xmlns:a16="http://schemas.microsoft.com/office/drawing/2014/main" id="{D321F228-396F-C44B-AA64-15D0F1B6CEFB}"/>
              </a:ext>
            </a:extLst>
          </p:cNvPr>
          <p:cNvGrpSpPr>
            <a:grpSpLocks/>
          </p:cNvGrpSpPr>
          <p:nvPr/>
        </p:nvGrpSpPr>
        <p:grpSpPr bwMode="auto">
          <a:xfrm>
            <a:off x="10089465" y="5810860"/>
            <a:ext cx="70024" cy="21991"/>
            <a:chOff x="614" y="2568"/>
            <a:chExt cx="725" cy="139"/>
          </a:xfrm>
        </p:grpSpPr>
        <p:sp>
          <p:nvSpPr>
            <p:cNvPr id="427" name="AutoShape 999">
              <a:extLst>
                <a:ext uri="{FF2B5EF4-FFF2-40B4-BE49-F238E27FC236}">
                  <a16:creationId xmlns:a16="http://schemas.microsoft.com/office/drawing/2014/main" id="{849EBD72-C779-B442-B144-4C92B9E79F20}"/>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8" name="AutoShape 1000">
              <a:extLst>
                <a:ext uri="{FF2B5EF4-FFF2-40B4-BE49-F238E27FC236}">
                  <a16:creationId xmlns:a16="http://schemas.microsoft.com/office/drawing/2014/main" id="{D93FB61F-FF29-F24D-8788-4165F508316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9" name="Freeform 1001">
            <a:extLst>
              <a:ext uri="{FF2B5EF4-FFF2-40B4-BE49-F238E27FC236}">
                <a16:creationId xmlns:a16="http://schemas.microsoft.com/office/drawing/2014/main" id="{A40EEA2E-A801-414B-8FBC-BBC009ECE19B}"/>
              </a:ext>
            </a:extLst>
          </p:cNvPr>
          <p:cNvSpPr>
            <a:spLocks/>
          </p:cNvSpPr>
          <p:nvPr/>
        </p:nvSpPr>
        <p:spPr bwMode="auto">
          <a:xfrm>
            <a:off x="10156000" y="5771101"/>
            <a:ext cx="31643" cy="27380"/>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30" name="Group 1002">
            <a:extLst>
              <a:ext uri="{FF2B5EF4-FFF2-40B4-BE49-F238E27FC236}">
                <a16:creationId xmlns:a16="http://schemas.microsoft.com/office/drawing/2014/main" id="{F068EC4B-78B0-B24C-99A7-F96D6C86A2B9}"/>
              </a:ext>
            </a:extLst>
          </p:cNvPr>
          <p:cNvGrpSpPr>
            <a:grpSpLocks/>
          </p:cNvGrpSpPr>
          <p:nvPr/>
        </p:nvGrpSpPr>
        <p:grpSpPr bwMode="auto">
          <a:xfrm>
            <a:off x="10089946" y="5767169"/>
            <a:ext cx="70024" cy="20243"/>
            <a:chOff x="614" y="2568"/>
            <a:chExt cx="725" cy="139"/>
          </a:xfrm>
        </p:grpSpPr>
        <p:sp>
          <p:nvSpPr>
            <p:cNvPr id="431" name="AutoShape 1003">
              <a:extLst>
                <a:ext uri="{FF2B5EF4-FFF2-40B4-BE49-F238E27FC236}">
                  <a16:creationId xmlns:a16="http://schemas.microsoft.com/office/drawing/2014/main" id="{76307DFD-7DBD-DD4D-8615-A8A8D15D823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2" name="AutoShape 1004">
              <a:extLst>
                <a:ext uri="{FF2B5EF4-FFF2-40B4-BE49-F238E27FC236}">
                  <a16:creationId xmlns:a16="http://schemas.microsoft.com/office/drawing/2014/main" id="{B5EA7410-FCB5-3C42-A74F-F566ABFADDB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33" name="Rectangle 1005">
            <a:extLst>
              <a:ext uri="{FF2B5EF4-FFF2-40B4-BE49-F238E27FC236}">
                <a16:creationId xmlns:a16="http://schemas.microsoft.com/office/drawing/2014/main" id="{10238275-C02A-F74A-A765-B593C055F724}"/>
              </a:ext>
            </a:extLst>
          </p:cNvPr>
          <p:cNvSpPr>
            <a:spLocks noChangeArrowheads="1"/>
          </p:cNvSpPr>
          <p:nvPr/>
        </p:nvSpPr>
        <p:spPr bwMode="auto">
          <a:xfrm>
            <a:off x="10150946" y="5636388"/>
            <a:ext cx="8422" cy="33277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4" name="Freeform 1006">
            <a:extLst>
              <a:ext uri="{FF2B5EF4-FFF2-40B4-BE49-F238E27FC236}">
                <a16:creationId xmlns:a16="http://schemas.microsoft.com/office/drawing/2014/main" id="{81D6D301-6C77-C64B-B2D0-382D840AA7FC}"/>
              </a:ext>
            </a:extLst>
          </p:cNvPr>
          <p:cNvSpPr>
            <a:spLocks/>
          </p:cNvSpPr>
          <p:nvPr/>
        </p:nvSpPr>
        <p:spPr bwMode="auto">
          <a:xfrm>
            <a:off x="10158887" y="5720566"/>
            <a:ext cx="28515" cy="31020"/>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5" name="Freeform 1007">
            <a:extLst>
              <a:ext uri="{FF2B5EF4-FFF2-40B4-BE49-F238E27FC236}">
                <a16:creationId xmlns:a16="http://schemas.microsoft.com/office/drawing/2014/main" id="{6966CA35-6F7B-6C4F-AEE3-078FED56DF20}"/>
              </a:ext>
            </a:extLst>
          </p:cNvPr>
          <p:cNvSpPr>
            <a:spLocks/>
          </p:cNvSpPr>
          <p:nvPr/>
        </p:nvSpPr>
        <p:spPr bwMode="auto">
          <a:xfrm>
            <a:off x="10159248" y="5672943"/>
            <a:ext cx="29357" cy="34953"/>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6" name="Oval 1008">
            <a:extLst>
              <a:ext uri="{FF2B5EF4-FFF2-40B4-BE49-F238E27FC236}">
                <a16:creationId xmlns:a16="http://schemas.microsoft.com/office/drawing/2014/main" id="{2CFA9381-C4F6-8A4A-BCBB-312388656716}"/>
              </a:ext>
            </a:extLst>
          </p:cNvPr>
          <p:cNvSpPr>
            <a:spLocks noChangeArrowheads="1"/>
          </p:cNvSpPr>
          <p:nvPr/>
        </p:nvSpPr>
        <p:spPr bwMode="auto">
          <a:xfrm>
            <a:off x="10183311" y="5954166"/>
            <a:ext cx="6016" cy="1383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7" name="Freeform 1009">
            <a:extLst>
              <a:ext uri="{FF2B5EF4-FFF2-40B4-BE49-F238E27FC236}">
                <a16:creationId xmlns:a16="http://schemas.microsoft.com/office/drawing/2014/main" id="{B30AEBEB-78E1-754E-BA64-FEE706BFF392}"/>
              </a:ext>
            </a:extLst>
          </p:cNvPr>
          <p:cNvSpPr>
            <a:spLocks/>
          </p:cNvSpPr>
          <p:nvPr/>
        </p:nvSpPr>
        <p:spPr bwMode="auto">
          <a:xfrm>
            <a:off x="10157684" y="5954603"/>
            <a:ext cx="29477" cy="29127"/>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8" name="AutoShape 1010">
            <a:extLst>
              <a:ext uri="{FF2B5EF4-FFF2-40B4-BE49-F238E27FC236}">
                <a16:creationId xmlns:a16="http://schemas.microsoft.com/office/drawing/2014/main" id="{F2779901-7D8F-784A-8E8D-397036700A71}"/>
              </a:ext>
            </a:extLst>
          </p:cNvPr>
          <p:cNvSpPr>
            <a:spLocks noChangeArrowheads="1"/>
          </p:cNvSpPr>
          <p:nvPr/>
        </p:nvSpPr>
        <p:spPr bwMode="auto">
          <a:xfrm>
            <a:off x="10017877" y="5963487"/>
            <a:ext cx="143898" cy="21845"/>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9" name="AutoShape 1011">
            <a:extLst>
              <a:ext uri="{FF2B5EF4-FFF2-40B4-BE49-F238E27FC236}">
                <a16:creationId xmlns:a16="http://schemas.microsoft.com/office/drawing/2014/main" id="{87A8BD55-4166-4643-A7DA-52B9D36F3801}"/>
              </a:ext>
            </a:extLst>
          </p:cNvPr>
          <p:cNvSpPr>
            <a:spLocks noChangeArrowheads="1"/>
          </p:cNvSpPr>
          <p:nvPr/>
        </p:nvSpPr>
        <p:spPr bwMode="auto">
          <a:xfrm>
            <a:off x="10026299" y="5969166"/>
            <a:ext cx="128257" cy="1150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0" name="Oval 1012">
            <a:extLst>
              <a:ext uri="{FF2B5EF4-FFF2-40B4-BE49-F238E27FC236}">
                <a16:creationId xmlns:a16="http://schemas.microsoft.com/office/drawing/2014/main" id="{0F991E83-25F4-2549-B34F-7A98472010D7}"/>
              </a:ext>
            </a:extLst>
          </p:cNvPr>
          <p:cNvSpPr>
            <a:spLocks noChangeArrowheads="1"/>
          </p:cNvSpPr>
          <p:nvPr/>
        </p:nvSpPr>
        <p:spPr bwMode="auto">
          <a:xfrm>
            <a:off x="10038210"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1" name="Oval 1013">
            <a:extLst>
              <a:ext uri="{FF2B5EF4-FFF2-40B4-BE49-F238E27FC236}">
                <a16:creationId xmlns:a16="http://schemas.microsoft.com/office/drawing/2014/main" id="{01F6513A-F015-D94A-929C-75D48673F75A}"/>
              </a:ext>
            </a:extLst>
          </p:cNvPr>
          <p:cNvSpPr>
            <a:spLocks noChangeArrowheads="1"/>
          </p:cNvSpPr>
          <p:nvPr/>
        </p:nvSpPr>
        <p:spPr bwMode="auto">
          <a:xfrm>
            <a:off x="10059867" y="5920815"/>
            <a:ext cx="19130" cy="206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2" name="Oval 1014">
            <a:extLst>
              <a:ext uri="{FF2B5EF4-FFF2-40B4-BE49-F238E27FC236}">
                <a16:creationId xmlns:a16="http://schemas.microsoft.com/office/drawing/2014/main" id="{DF2F1710-E7DF-7E48-A534-44E42CD00502}"/>
              </a:ext>
            </a:extLst>
          </p:cNvPr>
          <p:cNvSpPr>
            <a:spLocks noChangeArrowheads="1"/>
          </p:cNvSpPr>
          <p:nvPr/>
        </p:nvSpPr>
        <p:spPr bwMode="auto">
          <a:xfrm>
            <a:off x="10080201"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3" name="Rectangle 1015">
            <a:extLst>
              <a:ext uri="{FF2B5EF4-FFF2-40B4-BE49-F238E27FC236}">
                <a16:creationId xmlns:a16="http://schemas.microsoft.com/office/drawing/2014/main" id="{328DCBC9-32E9-FD44-B2CF-3BC801D59B6C}"/>
              </a:ext>
            </a:extLst>
          </p:cNvPr>
          <p:cNvSpPr>
            <a:spLocks noChangeArrowheads="1"/>
          </p:cNvSpPr>
          <p:nvPr/>
        </p:nvSpPr>
        <p:spPr bwMode="auto">
          <a:xfrm>
            <a:off x="10129410" y="5841444"/>
            <a:ext cx="9625" cy="110538"/>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47" name="Group 590">
            <a:extLst>
              <a:ext uri="{FF2B5EF4-FFF2-40B4-BE49-F238E27FC236}">
                <a16:creationId xmlns:a16="http://schemas.microsoft.com/office/drawing/2014/main" id="{CCAB7625-FEE3-BB4A-97C1-EF1CC2679904}"/>
              </a:ext>
            </a:extLst>
          </p:cNvPr>
          <p:cNvGrpSpPr>
            <a:grpSpLocks/>
          </p:cNvGrpSpPr>
          <p:nvPr/>
        </p:nvGrpSpPr>
        <p:grpSpPr bwMode="auto">
          <a:xfrm flipH="1">
            <a:off x="7773981" y="5281060"/>
            <a:ext cx="345630" cy="320302"/>
            <a:chOff x="2839" y="3501"/>
            <a:chExt cx="755" cy="803"/>
          </a:xfrm>
        </p:grpSpPr>
        <p:pic>
          <p:nvPicPr>
            <p:cNvPr id="451" name="Picture 591" descr="desktop_computer_stylized_medium">
              <a:extLst>
                <a:ext uri="{FF2B5EF4-FFF2-40B4-BE49-F238E27FC236}">
                  <a16:creationId xmlns:a16="http://schemas.microsoft.com/office/drawing/2014/main" id="{FC71EB74-5BE7-7A48-B637-5058D849469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 name="Freeform 592">
              <a:extLst>
                <a:ext uri="{FF2B5EF4-FFF2-40B4-BE49-F238E27FC236}">
                  <a16:creationId xmlns:a16="http://schemas.microsoft.com/office/drawing/2014/main" id="{B9007CC0-7362-AE4E-9B5B-742E3046FEFC}"/>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46" name="Group 652">
            <a:extLst>
              <a:ext uri="{FF2B5EF4-FFF2-40B4-BE49-F238E27FC236}">
                <a16:creationId xmlns:a16="http://schemas.microsoft.com/office/drawing/2014/main" id="{84B474B2-2AC4-EC40-9EA0-B5E48CE68CBD}"/>
              </a:ext>
            </a:extLst>
          </p:cNvPr>
          <p:cNvGrpSpPr>
            <a:grpSpLocks/>
          </p:cNvGrpSpPr>
          <p:nvPr/>
        </p:nvGrpSpPr>
        <p:grpSpPr bwMode="auto">
          <a:xfrm>
            <a:off x="7750224" y="1859725"/>
            <a:ext cx="415925" cy="385763"/>
            <a:chOff x="2751" y="1851"/>
            <a:chExt cx="462" cy="478"/>
          </a:xfrm>
        </p:grpSpPr>
        <p:pic>
          <p:nvPicPr>
            <p:cNvPr id="453" name="Picture 653" descr="iphone_stylized_small">
              <a:extLst>
                <a:ext uri="{FF2B5EF4-FFF2-40B4-BE49-F238E27FC236}">
                  <a16:creationId xmlns:a16="http://schemas.microsoft.com/office/drawing/2014/main" id="{34A94CEC-DE5F-E64D-A5B4-F04DB32319E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654" descr="antenna_radiation_stylized">
              <a:extLst>
                <a:ext uri="{FF2B5EF4-FFF2-40B4-BE49-F238E27FC236}">
                  <a16:creationId xmlns:a16="http://schemas.microsoft.com/office/drawing/2014/main" id="{67C4AABE-F80E-F846-A0E8-D555DE64EBB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3" name="Group 950">
            <a:extLst>
              <a:ext uri="{FF2B5EF4-FFF2-40B4-BE49-F238E27FC236}">
                <a16:creationId xmlns:a16="http://schemas.microsoft.com/office/drawing/2014/main" id="{BF16D25A-05F2-BD48-8851-FCCC3771B7E8}"/>
              </a:ext>
            </a:extLst>
          </p:cNvPr>
          <p:cNvGrpSpPr>
            <a:grpSpLocks/>
          </p:cNvGrpSpPr>
          <p:nvPr/>
        </p:nvGrpSpPr>
        <p:grpSpPr bwMode="auto">
          <a:xfrm>
            <a:off x="10253990" y="5273951"/>
            <a:ext cx="177192" cy="330833"/>
            <a:chOff x="4140" y="429"/>
            <a:chExt cx="1425" cy="2396"/>
          </a:xfrm>
        </p:grpSpPr>
        <p:sp>
          <p:nvSpPr>
            <p:cNvPr id="324" name="Freeform 951">
              <a:extLst>
                <a:ext uri="{FF2B5EF4-FFF2-40B4-BE49-F238E27FC236}">
                  <a16:creationId xmlns:a16="http://schemas.microsoft.com/office/drawing/2014/main" id="{72C50429-8235-E440-B0F8-ADCFAC74851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5" name="Rectangle 952">
              <a:extLst>
                <a:ext uri="{FF2B5EF4-FFF2-40B4-BE49-F238E27FC236}">
                  <a16:creationId xmlns:a16="http://schemas.microsoft.com/office/drawing/2014/main" id="{C8289D20-20EF-CE4A-B82D-CC6F98B220C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6" name="Freeform 953">
              <a:extLst>
                <a:ext uri="{FF2B5EF4-FFF2-40B4-BE49-F238E27FC236}">
                  <a16:creationId xmlns:a16="http://schemas.microsoft.com/office/drawing/2014/main" id="{512EE24C-2BC1-5A45-B541-28FAD55222BB}"/>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7" name="Freeform 954">
              <a:extLst>
                <a:ext uri="{FF2B5EF4-FFF2-40B4-BE49-F238E27FC236}">
                  <a16:creationId xmlns:a16="http://schemas.microsoft.com/office/drawing/2014/main" id="{CC26DF50-FD02-994D-80F7-4CD21CC31FD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8" name="Rectangle 955">
              <a:extLst>
                <a:ext uri="{FF2B5EF4-FFF2-40B4-BE49-F238E27FC236}">
                  <a16:creationId xmlns:a16="http://schemas.microsoft.com/office/drawing/2014/main" id="{12D5F885-EEB6-EA49-8F16-8E65F7B568A3}"/>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29" name="Group 956">
              <a:extLst>
                <a:ext uri="{FF2B5EF4-FFF2-40B4-BE49-F238E27FC236}">
                  <a16:creationId xmlns:a16="http://schemas.microsoft.com/office/drawing/2014/main" id="{4819CF1A-CAA2-2445-BACA-6333C67700FA}"/>
                </a:ext>
              </a:extLst>
            </p:cNvPr>
            <p:cNvGrpSpPr>
              <a:grpSpLocks/>
            </p:cNvGrpSpPr>
            <p:nvPr/>
          </p:nvGrpSpPr>
          <p:grpSpPr bwMode="auto">
            <a:xfrm>
              <a:off x="4749" y="668"/>
              <a:ext cx="581" cy="145"/>
              <a:chOff x="614" y="2568"/>
              <a:chExt cx="725" cy="139"/>
            </a:xfrm>
          </p:grpSpPr>
          <p:sp>
            <p:nvSpPr>
              <p:cNvPr id="354" name="AutoShape 957">
                <a:extLst>
                  <a:ext uri="{FF2B5EF4-FFF2-40B4-BE49-F238E27FC236}">
                    <a16:creationId xmlns:a16="http://schemas.microsoft.com/office/drawing/2014/main" id="{F403CAA7-7575-5B45-9B26-74060E67EDD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5" name="AutoShape 958">
                <a:extLst>
                  <a:ext uri="{FF2B5EF4-FFF2-40B4-BE49-F238E27FC236}">
                    <a16:creationId xmlns:a16="http://schemas.microsoft.com/office/drawing/2014/main" id="{E7C03107-B3D4-E74B-8026-51FC5FB4C97E}"/>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0" name="Rectangle 959">
              <a:extLst>
                <a:ext uri="{FF2B5EF4-FFF2-40B4-BE49-F238E27FC236}">
                  <a16:creationId xmlns:a16="http://schemas.microsoft.com/office/drawing/2014/main" id="{8C82FD14-8B3E-4C45-BA2F-1D536922BBF8}"/>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1" name="Group 960">
              <a:extLst>
                <a:ext uri="{FF2B5EF4-FFF2-40B4-BE49-F238E27FC236}">
                  <a16:creationId xmlns:a16="http://schemas.microsoft.com/office/drawing/2014/main" id="{848EC42A-6B0F-D74E-99AF-9287D4319DF2}"/>
                </a:ext>
              </a:extLst>
            </p:cNvPr>
            <p:cNvGrpSpPr>
              <a:grpSpLocks/>
            </p:cNvGrpSpPr>
            <p:nvPr/>
          </p:nvGrpSpPr>
          <p:grpSpPr bwMode="auto">
            <a:xfrm>
              <a:off x="4747" y="994"/>
              <a:ext cx="581" cy="134"/>
              <a:chOff x="614" y="2568"/>
              <a:chExt cx="725" cy="139"/>
            </a:xfrm>
          </p:grpSpPr>
          <p:sp>
            <p:nvSpPr>
              <p:cNvPr id="352" name="AutoShape 961">
                <a:extLst>
                  <a:ext uri="{FF2B5EF4-FFF2-40B4-BE49-F238E27FC236}">
                    <a16:creationId xmlns:a16="http://schemas.microsoft.com/office/drawing/2014/main" id="{5837F05C-C8FD-5D48-B46A-FAF46F8F6D0B}"/>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3" name="AutoShape 962">
                <a:extLst>
                  <a:ext uri="{FF2B5EF4-FFF2-40B4-BE49-F238E27FC236}">
                    <a16:creationId xmlns:a16="http://schemas.microsoft.com/office/drawing/2014/main" id="{85884ACD-1556-C049-9208-BBD38D4BCBC0}"/>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2" name="Rectangle 963">
              <a:extLst>
                <a:ext uri="{FF2B5EF4-FFF2-40B4-BE49-F238E27FC236}">
                  <a16:creationId xmlns:a16="http://schemas.microsoft.com/office/drawing/2014/main" id="{BB3BDCEC-6ABC-7E44-B9C4-70680B6560C5}"/>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3" name="Rectangle 964">
              <a:extLst>
                <a:ext uri="{FF2B5EF4-FFF2-40B4-BE49-F238E27FC236}">
                  <a16:creationId xmlns:a16="http://schemas.microsoft.com/office/drawing/2014/main" id="{BF659529-BF75-D64D-A398-3F5F02E8D6F0}"/>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4" name="Group 965">
              <a:extLst>
                <a:ext uri="{FF2B5EF4-FFF2-40B4-BE49-F238E27FC236}">
                  <a16:creationId xmlns:a16="http://schemas.microsoft.com/office/drawing/2014/main" id="{08EED94E-296E-6944-AB01-4E0F74CF6006}"/>
                </a:ext>
              </a:extLst>
            </p:cNvPr>
            <p:cNvGrpSpPr>
              <a:grpSpLocks/>
            </p:cNvGrpSpPr>
            <p:nvPr/>
          </p:nvGrpSpPr>
          <p:grpSpPr bwMode="auto">
            <a:xfrm>
              <a:off x="4735" y="1627"/>
              <a:ext cx="582" cy="151"/>
              <a:chOff x="614" y="2568"/>
              <a:chExt cx="725" cy="139"/>
            </a:xfrm>
          </p:grpSpPr>
          <p:sp>
            <p:nvSpPr>
              <p:cNvPr id="350" name="AutoShape 966">
                <a:extLst>
                  <a:ext uri="{FF2B5EF4-FFF2-40B4-BE49-F238E27FC236}">
                    <a16:creationId xmlns:a16="http://schemas.microsoft.com/office/drawing/2014/main" id="{E45BC691-EDAB-5043-B974-6931BF4A1A7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1" name="AutoShape 967">
                <a:extLst>
                  <a:ext uri="{FF2B5EF4-FFF2-40B4-BE49-F238E27FC236}">
                    <a16:creationId xmlns:a16="http://schemas.microsoft.com/office/drawing/2014/main" id="{BC4BCC73-0226-7344-A90F-A319311EB05E}"/>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5" name="Freeform 968">
              <a:extLst>
                <a:ext uri="{FF2B5EF4-FFF2-40B4-BE49-F238E27FC236}">
                  <a16:creationId xmlns:a16="http://schemas.microsoft.com/office/drawing/2014/main" id="{4D3CB3E6-04E9-DD42-A1E2-B9CFDE5F4080}"/>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36" name="Group 969">
              <a:extLst>
                <a:ext uri="{FF2B5EF4-FFF2-40B4-BE49-F238E27FC236}">
                  <a16:creationId xmlns:a16="http://schemas.microsoft.com/office/drawing/2014/main" id="{D3A85C8F-5C9D-004C-BED1-826FD6B7538B}"/>
                </a:ext>
              </a:extLst>
            </p:cNvPr>
            <p:cNvGrpSpPr>
              <a:grpSpLocks/>
            </p:cNvGrpSpPr>
            <p:nvPr/>
          </p:nvGrpSpPr>
          <p:grpSpPr bwMode="auto">
            <a:xfrm>
              <a:off x="4739" y="1327"/>
              <a:ext cx="582" cy="139"/>
              <a:chOff x="614" y="2568"/>
              <a:chExt cx="725" cy="139"/>
            </a:xfrm>
          </p:grpSpPr>
          <p:sp>
            <p:nvSpPr>
              <p:cNvPr id="348" name="AutoShape 970">
                <a:extLst>
                  <a:ext uri="{FF2B5EF4-FFF2-40B4-BE49-F238E27FC236}">
                    <a16:creationId xmlns:a16="http://schemas.microsoft.com/office/drawing/2014/main" id="{61DC189F-D857-CE49-9706-A99AFD07413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9" name="AutoShape 971">
                <a:extLst>
                  <a:ext uri="{FF2B5EF4-FFF2-40B4-BE49-F238E27FC236}">
                    <a16:creationId xmlns:a16="http://schemas.microsoft.com/office/drawing/2014/main" id="{8FED6611-7057-CD45-9474-CA215533CFCA}"/>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7" name="Rectangle 972">
              <a:extLst>
                <a:ext uri="{FF2B5EF4-FFF2-40B4-BE49-F238E27FC236}">
                  <a16:creationId xmlns:a16="http://schemas.microsoft.com/office/drawing/2014/main" id="{043E3E2C-723D-CA49-8604-B8FA4FD2921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8" name="Freeform 973">
              <a:extLst>
                <a:ext uri="{FF2B5EF4-FFF2-40B4-BE49-F238E27FC236}">
                  <a16:creationId xmlns:a16="http://schemas.microsoft.com/office/drawing/2014/main" id="{A7D59DBF-B240-2743-8F05-CD66521792A4}"/>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9" name="Freeform 974">
              <a:extLst>
                <a:ext uri="{FF2B5EF4-FFF2-40B4-BE49-F238E27FC236}">
                  <a16:creationId xmlns:a16="http://schemas.microsoft.com/office/drawing/2014/main" id="{782758E0-5FA1-2541-8957-4820DA264444}"/>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0" name="Oval 975">
              <a:extLst>
                <a:ext uri="{FF2B5EF4-FFF2-40B4-BE49-F238E27FC236}">
                  <a16:creationId xmlns:a16="http://schemas.microsoft.com/office/drawing/2014/main" id="{E43434A9-1771-1841-B10D-00C68B13FB31}"/>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1" name="Freeform 976">
              <a:extLst>
                <a:ext uri="{FF2B5EF4-FFF2-40B4-BE49-F238E27FC236}">
                  <a16:creationId xmlns:a16="http://schemas.microsoft.com/office/drawing/2014/main" id="{7F3BC29B-77D4-0345-BC99-5EBDE517864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2" name="AutoShape 977">
              <a:extLst>
                <a:ext uri="{FF2B5EF4-FFF2-40B4-BE49-F238E27FC236}">
                  <a16:creationId xmlns:a16="http://schemas.microsoft.com/office/drawing/2014/main" id="{AB8C4D5D-D558-0E48-B735-10A1700F94AB}"/>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3" name="AutoShape 978">
              <a:extLst>
                <a:ext uri="{FF2B5EF4-FFF2-40B4-BE49-F238E27FC236}">
                  <a16:creationId xmlns:a16="http://schemas.microsoft.com/office/drawing/2014/main" id="{A52E34C3-2A4E-6E43-AEAD-80E9029E9F40}"/>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4" name="Oval 979">
              <a:extLst>
                <a:ext uri="{FF2B5EF4-FFF2-40B4-BE49-F238E27FC236}">
                  <a16:creationId xmlns:a16="http://schemas.microsoft.com/office/drawing/2014/main" id="{CF996EB8-B8AF-1645-81FB-5C4480FC1083}"/>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5" name="Oval 980">
              <a:extLst>
                <a:ext uri="{FF2B5EF4-FFF2-40B4-BE49-F238E27FC236}">
                  <a16:creationId xmlns:a16="http://schemas.microsoft.com/office/drawing/2014/main" id="{6ABBF416-3D25-A54A-B9CB-9BC7B8D8BD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6" name="Oval 981">
              <a:extLst>
                <a:ext uri="{FF2B5EF4-FFF2-40B4-BE49-F238E27FC236}">
                  <a16:creationId xmlns:a16="http://schemas.microsoft.com/office/drawing/2014/main" id="{BEBFB614-43B9-5A4B-8E5D-794244BE125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7" name="Rectangle 982">
              <a:extLst>
                <a:ext uri="{FF2B5EF4-FFF2-40B4-BE49-F238E27FC236}">
                  <a16:creationId xmlns:a16="http://schemas.microsoft.com/office/drawing/2014/main" id="{C5CE1C8E-4047-8540-B7FB-EBAB3DBC646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484" name="Group 950">
            <a:extLst>
              <a:ext uri="{FF2B5EF4-FFF2-40B4-BE49-F238E27FC236}">
                <a16:creationId xmlns:a16="http://schemas.microsoft.com/office/drawing/2014/main" id="{7CEBBAF6-579E-3943-B1EB-BB883618D6D9}"/>
              </a:ext>
            </a:extLst>
          </p:cNvPr>
          <p:cNvGrpSpPr>
            <a:grpSpLocks/>
          </p:cNvGrpSpPr>
          <p:nvPr/>
        </p:nvGrpSpPr>
        <p:grpSpPr bwMode="auto">
          <a:xfrm>
            <a:off x="10002508" y="5616400"/>
            <a:ext cx="214974" cy="403920"/>
            <a:chOff x="4140" y="429"/>
            <a:chExt cx="1425" cy="2396"/>
          </a:xfrm>
        </p:grpSpPr>
        <p:sp>
          <p:nvSpPr>
            <p:cNvPr id="485" name="Freeform 951">
              <a:extLst>
                <a:ext uri="{FF2B5EF4-FFF2-40B4-BE49-F238E27FC236}">
                  <a16:creationId xmlns:a16="http://schemas.microsoft.com/office/drawing/2014/main" id="{984581C6-7CED-A042-809F-11066F04B55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6" name="Rectangle 952">
              <a:extLst>
                <a:ext uri="{FF2B5EF4-FFF2-40B4-BE49-F238E27FC236}">
                  <a16:creationId xmlns:a16="http://schemas.microsoft.com/office/drawing/2014/main" id="{0E0A78D4-7C3B-2143-AE69-FA504AD75E5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87" name="Freeform 953">
              <a:extLst>
                <a:ext uri="{FF2B5EF4-FFF2-40B4-BE49-F238E27FC236}">
                  <a16:creationId xmlns:a16="http://schemas.microsoft.com/office/drawing/2014/main" id="{B0C7F238-A8B7-7443-8BA5-8939FF6B557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8" name="Freeform 954">
              <a:extLst>
                <a:ext uri="{FF2B5EF4-FFF2-40B4-BE49-F238E27FC236}">
                  <a16:creationId xmlns:a16="http://schemas.microsoft.com/office/drawing/2014/main" id="{6F90FD17-11E4-EE4F-AF2F-7122C053E0C1}"/>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9" name="Rectangle 955">
              <a:extLst>
                <a:ext uri="{FF2B5EF4-FFF2-40B4-BE49-F238E27FC236}">
                  <a16:creationId xmlns:a16="http://schemas.microsoft.com/office/drawing/2014/main" id="{53A75298-B138-094F-9787-1B231F48063D}"/>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0" name="Group 956">
              <a:extLst>
                <a:ext uri="{FF2B5EF4-FFF2-40B4-BE49-F238E27FC236}">
                  <a16:creationId xmlns:a16="http://schemas.microsoft.com/office/drawing/2014/main" id="{AD456B50-CD82-6F4C-9CF1-09ABBC571C85}"/>
                </a:ext>
              </a:extLst>
            </p:cNvPr>
            <p:cNvGrpSpPr>
              <a:grpSpLocks/>
            </p:cNvGrpSpPr>
            <p:nvPr/>
          </p:nvGrpSpPr>
          <p:grpSpPr bwMode="auto">
            <a:xfrm>
              <a:off x="4749" y="668"/>
              <a:ext cx="581" cy="145"/>
              <a:chOff x="614" y="2568"/>
              <a:chExt cx="725" cy="139"/>
            </a:xfrm>
          </p:grpSpPr>
          <p:sp>
            <p:nvSpPr>
              <p:cNvPr id="515" name="AutoShape 957">
                <a:extLst>
                  <a:ext uri="{FF2B5EF4-FFF2-40B4-BE49-F238E27FC236}">
                    <a16:creationId xmlns:a16="http://schemas.microsoft.com/office/drawing/2014/main" id="{4C074F81-A723-5F4E-9479-CE1CDCFBCB8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6" name="AutoShape 958">
                <a:extLst>
                  <a:ext uri="{FF2B5EF4-FFF2-40B4-BE49-F238E27FC236}">
                    <a16:creationId xmlns:a16="http://schemas.microsoft.com/office/drawing/2014/main" id="{4DE71513-1E1D-B644-992C-AE6AB0DB119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1" name="Rectangle 959">
              <a:extLst>
                <a:ext uri="{FF2B5EF4-FFF2-40B4-BE49-F238E27FC236}">
                  <a16:creationId xmlns:a16="http://schemas.microsoft.com/office/drawing/2014/main" id="{05D448DB-B3CB-C64D-8C4B-72D790DFFD42}"/>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2" name="Group 960">
              <a:extLst>
                <a:ext uri="{FF2B5EF4-FFF2-40B4-BE49-F238E27FC236}">
                  <a16:creationId xmlns:a16="http://schemas.microsoft.com/office/drawing/2014/main" id="{9CDEBDA5-A066-D749-B9E9-47DB05253D32}"/>
                </a:ext>
              </a:extLst>
            </p:cNvPr>
            <p:cNvGrpSpPr>
              <a:grpSpLocks/>
            </p:cNvGrpSpPr>
            <p:nvPr/>
          </p:nvGrpSpPr>
          <p:grpSpPr bwMode="auto">
            <a:xfrm>
              <a:off x="4747" y="994"/>
              <a:ext cx="581" cy="134"/>
              <a:chOff x="614" y="2568"/>
              <a:chExt cx="725" cy="139"/>
            </a:xfrm>
          </p:grpSpPr>
          <p:sp>
            <p:nvSpPr>
              <p:cNvPr id="513" name="AutoShape 961">
                <a:extLst>
                  <a:ext uri="{FF2B5EF4-FFF2-40B4-BE49-F238E27FC236}">
                    <a16:creationId xmlns:a16="http://schemas.microsoft.com/office/drawing/2014/main" id="{8E73CA32-EF58-EA45-A4FE-37E560EBE8C6}"/>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4" name="AutoShape 962">
                <a:extLst>
                  <a:ext uri="{FF2B5EF4-FFF2-40B4-BE49-F238E27FC236}">
                    <a16:creationId xmlns:a16="http://schemas.microsoft.com/office/drawing/2014/main" id="{2E2C05F9-1F42-CF46-83F8-339E874CF6F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3" name="Rectangle 963">
              <a:extLst>
                <a:ext uri="{FF2B5EF4-FFF2-40B4-BE49-F238E27FC236}">
                  <a16:creationId xmlns:a16="http://schemas.microsoft.com/office/drawing/2014/main" id="{D2B5715C-9E55-D04D-BD32-A700B9DCC1E1}"/>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4" name="Rectangle 964">
              <a:extLst>
                <a:ext uri="{FF2B5EF4-FFF2-40B4-BE49-F238E27FC236}">
                  <a16:creationId xmlns:a16="http://schemas.microsoft.com/office/drawing/2014/main" id="{3A8FF8A7-C248-1B42-80FA-051974D9522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5" name="Group 965">
              <a:extLst>
                <a:ext uri="{FF2B5EF4-FFF2-40B4-BE49-F238E27FC236}">
                  <a16:creationId xmlns:a16="http://schemas.microsoft.com/office/drawing/2014/main" id="{8E71E5B0-A3F5-D344-B255-99112EB195F7}"/>
                </a:ext>
              </a:extLst>
            </p:cNvPr>
            <p:cNvGrpSpPr>
              <a:grpSpLocks/>
            </p:cNvGrpSpPr>
            <p:nvPr/>
          </p:nvGrpSpPr>
          <p:grpSpPr bwMode="auto">
            <a:xfrm>
              <a:off x="4735" y="1627"/>
              <a:ext cx="582" cy="151"/>
              <a:chOff x="614" y="2568"/>
              <a:chExt cx="725" cy="139"/>
            </a:xfrm>
          </p:grpSpPr>
          <p:sp>
            <p:nvSpPr>
              <p:cNvPr id="511" name="AutoShape 966">
                <a:extLst>
                  <a:ext uri="{FF2B5EF4-FFF2-40B4-BE49-F238E27FC236}">
                    <a16:creationId xmlns:a16="http://schemas.microsoft.com/office/drawing/2014/main" id="{A2F22898-EA39-FB4D-B255-ABCB1B7C1663}"/>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 name="AutoShape 967">
                <a:extLst>
                  <a:ext uri="{FF2B5EF4-FFF2-40B4-BE49-F238E27FC236}">
                    <a16:creationId xmlns:a16="http://schemas.microsoft.com/office/drawing/2014/main" id="{FBF034BA-270B-6F40-B57B-8A19ABF2818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6" name="Freeform 968">
              <a:extLst>
                <a:ext uri="{FF2B5EF4-FFF2-40B4-BE49-F238E27FC236}">
                  <a16:creationId xmlns:a16="http://schemas.microsoft.com/office/drawing/2014/main" id="{C6616798-D999-124B-8365-0FF6B1AC6B2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97" name="Group 969">
              <a:extLst>
                <a:ext uri="{FF2B5EF4-FFF2-40B4-BE49-F238E27FC236}">
                  <a16:creationId xmlns:a16="http://schemas.microsoft.com/office/drawing/2014/main" id="{0D2B7299-399C-9748-80B1-8B82EA570848}"/>
                </a:ext>
              </a:extLst>
            </p:cNvPr>
            <p:cNvGrpSpPr>
              <a:grpSpLocks/>
            </p:cNvGrpSpPr>
            <p:nvPr/>
          </p:nvGrpSpPr>
          <p:grpSpPr bwMode="auto">
            <a:xfrm>
              <a:off x="4739" y="1327"/>
              <a:ext cx="582" cy="139"/>
              <a:chOff x="614" y="2568"/>
              <a:chExt cx="725" cy="139"/>
            </a:xfrm>
          </p:grpSpPr>
          <p:sp>
            <p:nvSpPr>
              <p:cNvPr id="509" name="AutoShape 970">
                <a:extLst>
                  <a:ext uri="{FF2B5EF4-FFF2-40B4-BE49-F238E27FC236}">
                    <a16:creationId xmlns:a16="http://schemas.microsoft.com/office/drawing/2014/main" id="{791F8FFE-36CE-5D47-899C-7B6F5471D9AF}"/>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0" name="AutoShape 971">
                <a:extLst>
                  <a:ext uri="{FF2B5EF4-FFF2-40B4-BE49-F238E27FC236}">
                    <a16:creationId xmlns:a16="http://schemas.microsoft.com/office/drawing/2014/main" id="{96614370-C84C-644E-AF93-94853FD47AF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8" name="Rectangle 972">
              <a:extLst>
                <a:ext uri="{FF2B5EF4-FFF2-40B4-BE49-F238E27FC236}">
                  <a16:creationId xmlns:a16="http://schemas.microsoft.com/office/drawing/2014/main" id="{3024E21F-4580-974D-A923-DBF7106EF158}"/>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9" name="Freeform 973">
              <a:extLst>
                <a:ext uri="{FF2B5EF4-FFF2-40B4-BE49-F238E27FC236}">
                  <a16:creationId xmlns:a16="http://schemas.microsoft.com/office/drawing/2014/main" id="{355CC750-A436-114A-B13D-15B18BE0099A}"/>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0" name="Freeform 974">
              <a:extLst>
                <a:ext uri="{FF2B5EF4-FFF2-40B4-BE49-F238E27FC236}">
                  <a16:creationId xmlns:a16="http://schemas.microsoft.com/office/drawing/2014/main" id="{D88AEB08-419C-994D-B9AF-2D260494D17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1" name="Oval 975">
              <a:extLst>
                <a:ext uri="{FF2B5EF4-FFF2-40B4-BE49-F238E27FC236}">
                  <a16:creationId xmlns:a16="http://schemas.microsoft.com/office/drawing/2014/main" id="{A70DC3D0-7F41-FB4E-BF25-4A8051E0D90D}"/>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2" name="Freeform 976">
              <a:extLst>
                <a:ext uri="{FF2B5EF4-FFF2-40B4-BE49-F238E27FC236}">
                  <a16:creationId xmlns:a16="http://schemas.microsoft.com/office/drawing/2014/main" id="{00011472-61BE-7D4E-BF36-C4C4F0A5D72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3" name="AutoShape 977">
              <a:extLst>
                <a:ext uri="{FF2B5EF4-FFF2-40B4-BE49-F238E27FC236}">
                  <a16:creationId xmlns:a16="http://schemas.microsoft.com/office/drawing/2014/main" id="{369D2889-1BFC-A340-B67F-54F258D6F1F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4" name="AutoShape 978">
              <a:extLst>
                <a:ext uri="{FF2B5EF4-FFF2-40B4-BE49-F238E27FC236}">
                  <a16:creationId xmlns:a16="http://schemas.microsoft.com/office/drawing/2014/main" id="{CEFA09E5-3186-4445-AD94-60C0E15196A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5" name="Oval 979">
              <a:extLst>
                <a:ext uri="{FF2B5EF4-FFF2-40B4-BE49-F238E27FC236}">
                  <a16:creationId xmlns:a16="http://schemas.microsoft.com/office/drawing/2014/main" id="{9AFADA62-C3CB-594F-8048-88710642763B}"/>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6" name="Oval 980">
              <a:extLst>
                <a:ext uri="{FF2B5EF4-FFF2-40B4-BE49-F238E27FC236}">
                  <a16:creationId xmlns:a16="http://schemas.microsoft.com/office/drawing/2014/main" id="{C82FFABC-4C4C-6243-9D2D-3C99FBC518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7" name="Oval 981">
              <a:extLst>
                <a:ext uri="{FF2B5EF4-FFF2-40B4-BE49-F238E27FC236}">
                  <a16:creationId xmlns:a16="http://schemas.microsoft.com/office/drawing/2014/main" id="{C0EFDD4D-FB5A-6D4E-97DD-CFA89D4A969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8" name="Rectangle 982">
              <a:extLst>
                <a:ext uri="{FF2B5EF4-FFF2-40B4-BE49-F238E27FC236}">
                  <a16:creationId xmlns:a16="http://schemas.microsoft.com/office/drawing/2014/main" id="{99A1B872-581F-BE49-AADF-3A6775C166D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193" name="Group 192">
            <a:extLst>
              <a:ext uri="{FF2B5EF4-FFF2-40B4-BE49-F238E27FC236}">
                <a16:creationId xmlns:a16="http://schemas.microsoft.com/office/drawing/2014/main" id="{E38FF4C3-D0A2-D548-89C0-C35D3E53032F}"/>
              </a:ext>
            </a:extLst>
          </p:cNvPr>
          <p:cNvGrpSpPr/>
          <p:nvPr/>
        </p:nvGrpSpPr>
        <p:grpSpPr>
          <a:xfrm>
            <a:off x="9098788" y="3956624"/>
            <a:ext cx="367224" cy="240304"/>
            <a:chOff x="7493876" y="2774731"/>
            <a:chExt cx="1481958" cy="894622"/>
          </a:xfrm>
        </p:grpSpPr>
        <p:sp>
          <p:nvSpPr>
            <p:cNvPr id="194" name="Freeform 193">
              <a:extLst>
                <a:ext uri="{FF2B5EF4-FFF2-40B4-BE49-F238E27FC236}">
                  <a16:creationId xmlns:a16="http://schemas.microsoft.com/office/drawing/2014/main" id="{027716F5-6A2D-404B-ADB2-50CDACB0206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5" name="Oval 194">
              <a:extLst>
                <a:ext uri="{FF2B5EF4-FFF2-40B4-BE49-F238E27FC236}">
                  <a16:creationId xmlns:a16="http://schemas.microsoft.com/office/drawing/2014/main" id="{C3297389-072E-FE41-B64F-4D54440AB36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96" name="Group 195">
              <a:extLst>
                <a:ext uri="{FF2B5EF4-FFF2-40B4-BE49-F238E27FC236}">
                  <a16:creationId xmlns:a16="http://schemas.microsoft.com/office/drawing/2014/main" id="{36323224-311B-EE47-BE36-F2BE4EA6BC7F}"/>
                </a:ext>
              </a:extLst>
            </p:cNvPr>
            <p:cNvGrpSpPr/>
            <p:nvPr/>
          </p:nvGrpSpPr>
          <p:grpSpPr>
            <a:xfrm>
              <a:off x="7713663" y="2848339"/>
              <a:ext cx="1042107" cy="425543"/>
              <a:chOff x="7786941" y="2884917"/>
              <a:chExt cx="897649" cy="353919"/>
            </a:xfrm>
          </p:grpSpPr>
          <p:sp>
            <p:nvSpPr>
              <p:cNvPr id="197" name="Freeform 196">
                <a:extLst>
                  <a:ext uri="{FF2B5EF4-FFF2-40B4-BE49-F238E27FC236}">
                    <a16:creationId xmlns:a16="http://schemas.microsoft.com/office/drawing/2014/main" id="{BD802D6F-DAFD-DC41-83D1-DF0F4A2A794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 name="Freeform 197">
                <a:extLst>
                  <a:ext uri="{FF2B5EF4-FFF2-40B4-BE49-F238E27FC236}">
                    <a16:creationId xmlns:a16="http://schemas.microsoft.com/office/drawing/2014/main" id="{2CE211BA-1FF8-2548-A6C8-5CD1E12C3E1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9" name="Freeform 198">
                <a:extLst>
                  <a:ext uri="{FF2B5EF4-FFF2-40B4-BE49-F238E27FC236}">
                    <a16:creationId xmlns:a16="http://schemas.microsoft.com/office/drawing/2014/main" id="{D363DDD6-C621-F146-B8DA-4A9DDE186BE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0" name="Freeform 199">
                <a:extLst>
                  <a:ext uri="{FF2B5EF4-FFF2-40B4-BE49-F238E27FC236}">
                    <a16:creationId xmlns:a16="http://schemas.microsoft.com/office/drawing/2014/main" id="{BB3402A2-EE9C-A240-899D-8BDF14CF432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17" name="Group 216">
            <a:extLst>
              <a:ext uri="{FF2B5EF4-FFF2-40B4-BE49-F238E27FC236}">
                <a16:creationId xmlns:a16="http://schemas.microsoft.com/office/drawing/2014/main" id="{5123C752-3FFB-E84D-9E48-DBC9A9F48F37}"/>
              </a:ext>
            </a:extLst>
          </p:cNvPr>
          <p:cNvGrpSpPr/>
          <p:nvPr/>
        </p:nvGrpSpPr>
        <p:grpSpPr>
          <a:xfrm>
            <a:off x="9601554" y="3999763"/>
            <a:ext cx="367224" cy="240304"/>
            <a:chOff x="7493876" y="2774731"/>
            <a:chExt cx="1481958" cy="894622"/>
          </a:xfrm>
        </p:grpSpPr>
        <p:sp>
          <p:nvSpPr>
            <p:cNvPr id="218" name="Freeform 217">
              <a:extLst>
                <a:ext uri="{FF2B5EF4-FFF2-40B4-BE49-F238E27FC236}">
                  <a16:creationId xmlns:a16="http://schemas.microsoft.com/office/drawing/2014/main" id="{D524F684-301C-7542-A0A4-37573182739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9" name="Oval 218">
              <a:extLst>
                <a:ext uri="{FF2B5EF4-FFF2-40B4-BE49-F238E27FC236}">
                  <a16:creationId xmlns:a16="http://schemas.microsoft.com/office/drawing/2014/main" id="{9BF20040-D9C8-B74E-BC0D-F15797752EA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0" name="Group 219">
              <a:extLst>
                <a:ext uri="{FF2B5EF4-FFF2-40B4-BE49-F238E27FC236}">
                  <a16:creationId xmlns:a16="http://schemas.microsoft.com/office/drawing/2014/main" id="{79553B03-2EF0-1445-BD4E-875D98E58492}"/>
                </a:ext>
              </a:extLst>
            </p:cNvPr>
            <p:cNvGrpSpPr/>
            <p:nvPr/>
          </p:nvGrpSpPr>
          <p:grpSpPr>
            <a:xfrm>
              <a:off x="7713663" y="2848339"/>
              <a:ext cx="1042107" cy="425543"/>
              <a:chOff x="7786941" y="2884917"/>
              <a:chExt cx="897649" cy="353919"/>
            </a:xfrm>
          </p:grpSpPr>
          <p:sp>
            <p:nvSpPr>
              <p:cNvPr id="221" name="Freeform 220">
                <a:extLst>
                  <a:ext uri="{FF2B5EF4-FFF2-40B4-BE49-F238E27FC236}">
                    <a16:creationId xmlns:a16="http://schemas.microsoft.com/office/drawing/2014/main" id="{DAB927EA-DECF-FE4A-BE5D-802F016FB19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3" name="Freeform 222">
                <a:extLst>
                  <a:ext uri="{FF2B5EF4-FFF2-40B4-BE49-F238E27FC236}">
                    <a16:creationId xmlns:a16="http://schemas.microsoft.com/office/drawing/2014/main" id="{2414339B-8AC7-2444-AC70-285A203D116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4" name="Freeform 223">
                <a:extLst>
                  <a:ext uri="{FF2B5EF4-FFF2-40B4-BE49-F238E27FC236}">
                    <a16:creationId xmlns:a16="http://schemas.microsoft.com/office/drawing/2014/main" id="{AEF6DCDC-2F65-B349-B551-DC3FACF6D57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2" name="Freeform 221">
                <a:extLst>
                  <a:ext uri="{FF2B5EF4-FFF2-40B4-BE49-F238E27FC236}">
                    <a16:creationId xmlns:a16="http://schemas.microsoft.com/office/drawing/2014/main" id="{8F1EA0F6-ACA7-C443-A514-F770A383688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45" name="Group 144">
            <a:extLst>
              <a:ext uri="{FF2B5EF4-FFF2-40B4-BE49-F238E27FC236}">
                <a16:creationId xmlns:a16="http://schemas.microsoft.com/office/drawing/2014/main" id="{8ECEC947-F5C8-414B-A56E-EBE5DFFEDB1C}"/>
              </a:ext>
            </a:extLst>
          </p:cNvPr>
          <p:cNvGrpSpPr/>
          <p:nvPr/>
        </p:nvGrpSpPr>
        <p:grpSpPr>
          <a:xfrm>
            <a:off x="8050070" y="3965994"/>
            <a:ext cx="354986" cy="175668"/>
            <a:chOff x="7493876" y="2774731"/>
            <a:chExt cx="1481958" cy="894622"/>
          </a:xfrm>
        </p:grpSpPr>
        <p:sp>
          <p:nvSpPr>
            <p:cNvPr id="146" name="Freeform 145">
              <a:extLst>
                <a:ext uri="{FF2B5EF4-FFF2-40B4-BE49-F238E27FC236}">
                  <a16:creationId xmlns:a16="http://schemas.microsoft.com/office/drawing/2014/main" id="{86294923-1C02-5240-95DE-EA2186392E2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2AB3674D-1CCE-274D-BF8E-CEFECF766B3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86166535-C584-C14C-9137-7498CC96E8FD}"/>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17514CA1-86B8-BA44-B4A0-0CEB1F62C26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D28E726-BB5D-5644-9E9D-DEEB2E0B1FF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BDE8E149-5BA9-CB4C-9AC6-1EED7308D87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BAF1B228-D777-8846-8B1B-6476F6C2AA6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33" name="Group 232">
            <a:extLst>
              <a:ext uri="{FF2B5EF4-FFF2-40B4-BE49-F238E27FC236}">
                <a16:creationId xmlns:a16="http://schemas.microsoft.com/office/drawing/2014/main" id="{A8973B1E-A991-8E45-9FF7-7AF7F179E328}"/>
              </a:ext>
            </a:extLst>
          </p:cNvPr>
          <p:cNvGrpSpPr/>
          <p:nvPr/>
        </p:nvGrpSpPr>
        <p:grpSpPr>
          <a:xfrm>
            <a:off x="9247893" y="4775686"/>
            <a:ext cx="393760" cy="218578"/>
            <a:chOff x="7493876" y="2774731"/>
            <a:chExt cx="1481958" cy="894622"/>
          </a:xfrm>
        </p:grpSpPr>
        <p:sp>
          <p:nvSpPr>
            <p:cNvPr id="234" name="Freeform 233">
              <a:extLst>
                <a:ext uri="{FF2B5EF4-FFF2-40B4-BE49-F238E27FC236}">
                  <a16:creationId xmlns:a16="http://schemas.microsoft.com/office/drawing/2014/main" id="{5A098E30-A66F-FA4D-9EE8-C0C83DE6D50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35" name="Oval 234">
              <a:extLst>
                <a:ext uri="{FF2B5EF4-FFF2-40B4-BE49-F238E27FC236}">
                  <a16:creationId xmlns:a16="http://schemas.microsoft.com/office/drawing/2014/main" id="{051367D4-C1D9-AF45-9A24-031126A6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36" name="Group 235">
              <a:extLst>
                <a:ext uri="{FF2B5EF4-FFF2-40B4-BE49-F238E27FC236}">
                  <a16:creationId xmlns:a16="http://schemas.microsoft.com/office/drawing/2014/main" id="{8C4167F2-26A6-0A41-9F23-581BB1D6E53B}"/>
                </a:ext>
              </a:extLst>
            </p:cNvPr>
            <p:cNvGrpSpPr/>
            <p:nvPr/>
          </p:nvGrpSpPr>
          <p:grpSpPr>
            <a:xfrm>
              <a:off x="7713663" y="2848339"/>
              <a:ext cx="1042107" cy="425543"/>
              <a:chOff x="7786941" y="2884917"/>
              <a:chExt cx="897649" cy="353919"/>
            </a:xfrm>
          </p:grpSpPr>
          <p:sp>
            <p:nvSpPr>
              <p:cNvPr id="237" name="Freeform 236">
                <a:extLst>
                  <a:ext uri="{FF2B5EF4-FFF2-40B4-BE49-F238E27FC236}">
                    <a16:creationId xmlns:a16="http://schemas.microsoft.com/office/drawing/2014/main" id="{8AABD328-91C1-C94D-8CB5-66F9CC0DC00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8" name="Freeform 237">
                <a:extLst>
                  <a:ext uri="{FF2B5EF4-FFF2-40B4-BE49-F238E27FC236}">
                    <a16:creationId xmlns:a16="http://schemas.microsoft.com/office/drawing/2014/main" id="{23CBCA43-9398-E043-A20B-00567B73DB8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9" name="Freeform 238">
                <a:extLst>
                  <a:ext uri="{FF2B5EF4-FFF2-40B4-BE49-F238E27FC236}">
                    <a16:creationId xmlns:a16="http://schemas.microsoft.com/office/drawing/2014/main" id="{06C3D6EF-A0CB-F34C-9C57-9FA04035028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0" name="Freeform 239">
                <a:extLst>
                  <a:ext uri="{FF2B5EF4-FFF2-40B4-BE49-F238E27FC236}">
                    <a16:creationId xmlns:a16="http://schemas.microsoft.com/office/drawing/2014/main" id="{66D08B47-1DCF-994C-84EE-6C7E588A1D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05" name="Group 104">
            <a:extLst>
              <a:ext uri="{FF2B5EF4-FFF2-40B4-BE49-F238E27FC236}">
                <a16:creationId xmlns:a16="http://schemas.microsoft.com/office/drawing/2014/main" id="{EEFE641A-589B-7942-BC31-34CA4265ECA8}"/>
              </a:ext>
            </a:extLst>
          </p:cNvPr>
          <p:cNvGrpSpPr/>
          <p:nvPr/>
        </p:nvGrpSpPr>
        <p:grpSpPr>
          <a:xfrm>
            <a:off x="9783558" y="4989983"/>
            <a:ext cx="393760" cy="218578"/>
            <a:chOff x="7493876" y="2774731"/>
            <a:chExt cx="1481958" cy="894622"/>
          </a:xfrm>
        </p:grpSpPr>
        <p:sp>
          <p:nvSpPr>
            <p:cNvPr id="106" name="Freeform 105">
              <a:extLst>
                <a:ext uri="{FF2B5EF4-FFF2-40B4-BE49-F238E27FC236}">
                  <a16:creationId xmlns:a16="http://schemas.microsoft.com/office/drawing/2014/main" id="{236DE3EE-811C-674F-9142-302E5E9C559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7" name="Oval 106">
              <a:extLst>
                <a:ext uri="{FF2B5EF4-FFF2-40B4-BE49-F238E27FC236}">
                  <a16:creationId xmlns:a16="http://schemas.microsoft.com/office/drawing/2014/main" id="{1800B155-CF25-D24C-9B92-B08AAAB8313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08" name="Group 107">
              <a:extLst>
                <a:ext uri="{FF2B5EF4-FFF2-40B4-BE49-F238E27FC236}">
                  <a16:creationId xmlns:a16="http://schemas.microsoft.com/office/drawing/2014/main" id="{B0AEF1A2-025A-BC41-A84F-2DC3E058332F}"/>
                </a:ext>
              </a:extLst>
            </p:cNvPr>
            <p:cNvGrpSpPr/>
            <p:nvPr/>
          </p:nvGrpSpPr>
          <p:grpSpPr>
            <a:xfrm>
              <a:off x="7713663" y="2848339"/>
              <a:ext cx="1042107" cy="425543"/>
              <a:chOff x="7786941" y="2884917"/>
              <a:chExt cx="897649" cy="353919"/>
            </a:xfrm>
          </p:grpSpPr>
          <p:sp>
            <p:nvSpPr>
              <p:cNvPr id="109" name="Freeform 108">
                <a:extLst>
                  <a:ext uri="{FF2B5EF4-FFF2-40B4-BE49-F238E27FC236}">
                    <a16:creationId xmlns:a16="http://schemas.microsoft.com/office/drawing/2014/main" id="{8D3F6F1A-FE14-8948-A78A-73AA88A44A7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Freeform 109">
                <a:extLst>
                  <a:ext uri="{FF2B5EF4-FFF2-40B4-BE49-F238E27FC236}">
                    <a16:creationId xmlns:a16="http://schemas.microsoft.com/office/drawing/2014/main" id="{B90EE21A-C2A8-0D42-B6A5-6C7D12BEBF0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Freeform 110">
                <a:extLst>
                  <a:ext uri="{FF2B5EF4-FFF2-40B4-BE49-F238E27FC236}">
                    <a16:creationId xmlns:a16="http://schemas.microsoft.com/office/drawing/2014/main" id="{8A5097ED-FFBF-4544-860B-3817BA811B2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Freeform 111">
                <a:extLst>
                  <a:ext uri="{FF2B5EF4-FFF2-40B4-BE49-F238E27FC236}">
                    <a16:creationId xmlns:a16="http://schemas.microsoft.com/office/drawing/2014/main" id="{6DF62723-77FE-9247-98F5-987E793C56F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547" name="Group 850">
            <a:extLst>
              <a:ext uri="{FF2B5EF4-FFF2-40B4-BE49-F238E27FC236}">
                <a16:creationId xmlns:a16="http://schemas.microsoft.com/office/drawing/2014/main" id="{4F552D9E-30F7-A14F-B4D6-B51A5A66BDB8}"/>
              </a:ext>
            </a:extLst>
          </p:cNvPr>
          <p:cNvGrpSpPr>
            <a:grpSpLocks/>
          </p:cNvGrpSpPr>
          <p:nvPr/>
        </p:nvGrpSpPr>
        <p:grpSpPr bwMode="auto">
          <a:xfrm>
            <a:off x="7566349" y="3812814"/>
            <a:ext cx="496588" cy="96676"/>
            <a:chOff x="2199" y="955"/>
            <a:chExt cx="2547" cy="506"/>
          </a:xfrm>
        </p:grpSpPr>
        <p:sp>
          <p:nvSpPr>
            <p:cNvPr id="548" name="Freeform 851">
              <a:extLst>
                <a:ext uri="{FF2B5EF4-FFF2-40B4-BE49-F238E27FC236}">
                  <a16:creationId xmlns:a16="http://schemas.microsoft.com/office/drawing/2014/main" id="{47E21BF6-929B-3A47-8266-F43071DB405E}"/>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9" name="Freeform 852">
              <a:extLst>
                <a:ext uri="{FF2B5EF4-FFF2-40B4-BE49-F238E27FC236}">
                  <a16:creationId xmlns:a16="http://schemas.microsoft.com/office/drawing/2014/main" id="{977E0CCA-A1C1-F142-8BCA-8B6415F00376}"/>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0" name="Freeform 853">
              <a:extLst>
                <a:ext uri="{FF2B5EF4-FFF2-40B4-BE49-F238E27FC236}">
                  <a16:creationId xmlns:a16="http://schemas.microsoft.com/office/drawing/2014/main" id="{AFEC8E43-9448-CC47-A12E-E3D3988EA288}"/>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1" name="Freeform 854">
              <a:extLst>
                <a:ext uri="{FF2B5EF4-FFF2-40B4-BE49-F238E27FC236}">
                  <a16:creationId xmlns:a16="http://schemas.microsoft.com/office/drawing/2014/main" id="{9974E21E-DE2A-F14B-9EEA-8E995ACB2F4C}"/>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2" name="Freeform 855">
              <a:extLst>
                <a:ext uri="{FF2B5EF4-FFF2-40B4-BE49-F238E27FC236}">
                  <a16:creationId xmlns:a16="http://schemas.microsoft.com/office/drawing/2014/main" id="{526B7E0C-0C34-C149-980C-9D4078DFB7FF}"/>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3" name="Freeform 856">
              <a:extLst>
                <a:ext uri="{FF2B5EF4-FFF2-40B4-BE49-F238E27FC236}">
                  <a16:creationId xmlns:a16="http://schemas.microsoft.com/office/drawing/2014/main" id="{8F99464E-957F-4E48-BA20-3C5D8011E641}"/>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88" name="Group 850">
            <a:extLst>
              <a:ext uri="{FF2B5EF4-FFF2-40B4-BE49-F238E27FC236}">
                <a16:creationId xmlns:a16="http://schemas.microsoft.com/office/drawing/2014/main" id="{29210D43-18C8-0641-B681-3446080C3F9A}"/>
              </a:ext>
            </a:extLst>
          </p:cNvPr>
          <p:cNvGrpSpPr>
            <a:grpSpLocks/>
          </p:cNvGrpSpPr>
          <p:nvPr/>
        </p:nvGrpSpPr>
        <p:grpSpPr bwMode="auto">
          <a:xfrm>
            <a:off x="7801777" y="3327400"/>
            <a:ext cx="269073" cy="46492"/>
            <a:chOff x="2199" y="955"/>
            <a:chExt cx="2547" cy="506"/>
          </a:xfrm>
        </p:grpSpPr>
        <p:sp>
          <p:nvSpPr>
            <p:cNvPr id="597" name="Freeform 851">
              <a:extLst>
                <a:ext uri="{FF2B5EF4-FFF2-40B4-BE49-F238E27FC236}">
                  <a16:creationId xmlns:a16="http://schemas.microsoft.com/office/drawing/2014/main" id="{36DCC3D2-0891-2541-A191-1251BBEF9908}"/>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8" name="Freeform 852">
              <a:extLst>
                <a:ext uri="{FF2B5EF4-FFF2-40B4-BE49-F238E27FC236}">
                  <a16:creationId xmlns:a16="http://schemas.microsoft.com/office/drawing/2014/main" id="{D5277460-B4E3-524F-9433-384917AEC325}"/>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9" name="Freeform 853">
              <a:extLst>
                <a:ext uri="{FF2B5EF4-FFF2-40B4-BE49-F238E27FC236}">
                  <a16:creationId xmlns:a16="http://schemas.microsoft.com/office/drawing/2014/main" id="{B805595D-4D0C-7944-A9AD-4D3ADF561321}"/>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0" name="Freeform 854">
              <a:extLst>
                <a:ext uri="{FF2B5EF4-FFF2-40B4-BE49-F238E27FC236}">
                  <a16:creationId xmlns:a16="http://schemas.microsoft.com/office/drawing/2014/main" id="{E00F00F5-C22C-9E4F-AD64-60E1AB2F49CF}"/>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1" name="Freeform 855">
              <a:extLst>
                <a:ext uri="{FF2B5EF4-FFF2-40B4-BE49-F238E27FC236}">
                  <a16:creationId xmlns:a16="http://schemas.microsoft.com/office/drawing/2014/main" id="{91BD7366-39AE-8B41-B7C8-8425503699EC}"/>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2" name="Freeform 856">
              <a:extLst>
                <a:ext uri="{FF2B5EF4-FFF2-40B4-BE49-F238E27FC236}">
                  <a16:creationId xmlns:a16="http://schemas.microsoft.com/office/drawing/2014/main" id="{7FC3F21F-3A7A-BD48-A40A-00C122D9857D}"/>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03" name="Group 850">
            <a:extLst>
              <a:ext uri="{FF2B5EF4-FFF2-40B4-BE49-F238E27FC236}">
                <a16:creationId xmlns:a16="http://schemas.microsoft.com/office/drawing/2014/main" id="{BE7F245F-72C2-A043-82DE-6C0AE3E66523}"/>
              </a:ext>
            </a:extLst>
          </p:cNvPr>
          <p:cNvGrpSpPr>
            <a:grpSpLocks/>
          </p:cNvGrpSpPr>
          <p:nvPr/>
        </p:nvGrpSpPr>
        <p:grpSpPr bwMode="auto">
          <a:xfrm>
            <a:off x="7493802" y="3422650"/>
            <a:ext cx="269073" cy="46492"/>
            <a:chOff x="2199" y="955"/>
            <a:chExt cx="2547" cy="506"/>
          </a:xfrm>
        </p:grpSpPr>
        <p:sp>
          <p:nvSpPr>
            <p:cNvPr id="604" name="Freeform 851">
              <a:extLst>
                <a:ext uri="{FF2B5EF4-FFF2-40B4-BE49-F238E27FC236}">
                  <a16:creationId xmlns:a16="http://schemas.microsoft.com/office/drawing/2014/main" id="{B712963A-1E2A-3643-B5C3-4E552B192EF5}"/>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5" name="Freeform 852">
              <a:extLst>
                <a:ext uri="{FF2B5EF4-FFF2-40B4-BE49-F238E27FC236}">
                  <a16:creationId xmlns:a16="http://schemas.microsoft.com/office/drawing/2014/main" id="{470DE5CF-9167-9246-A722-9E84422744D3}"/>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6" name="Freeform 853">
              <a:extLst>
                <a:ext uri="{FF2B5EF4-FFF2-40B4-BE49-F238E27FC236}">
                  <a16:creationId xmlns:a16="http://schemas.microsoft.com/office/drawing/2014/main" id="{BD37A15B-27DE-5640-BDCC-45492602C15B}"/>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7" name="Freeform 854">
              <a:extLst>
                <a:ext uri="{FF2B5EF4-FFF2-40B4-BE49-F238E27FC236}">
                  <a16:creationId xmlns:a16="http://schemas.microsoft.com/office/drawing/2014/main" id="{8F353A5D-F3B9-A24E-A816-361069C5BDB9}"/>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8" name="Freeform 855">
              <a:extLst>
                <a:ext uri="{FF2B5EF4-FFF2-40B4-BE49-F238E27FC236}">
                  <a16:creationId xmlns:a16="http://schemas.microsoft.com/office/drawing/2014/main" id="{2A37387A-9AD7-7347-9B59-5E3423DC08E4}"/>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9" name="Freeform 856">
              <a:extLst>
                <a:ext uri="{FF2B5EF4-FFF2-40B4-BE49-F238E27FC236}">
                  <a16:creationId xmlns:a16="http://schemas.microsoft.com/office/drawing/2014/main" id="{EE58E058-DE5E-E74A-88A3-CEE247A6FBD0}"/>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10" name="Group 850">
            <a:extLst>
              <a:ext uri="{FF2B5EF4-FFF2-40B4-BE49-F238E27FC236}">
                <a16:creationId xmlns:a16="http://schemas.microsoft.com/office/drawing/2014/main" id="{E3F84402-6524-194E-A94B-4A0A73FB3611}"/>
              </a:ext>
            </a:extLst>
          </p:cNvPr>
          <p:cNvGrpSpPr>
            <a:grpSpLocks/>
          </p:cNvGrpSpPr>
          <p:nvPr/>
        </p:nvGrpSpPr>
        <p:grpSpPr bwMode="auto">
          <a:xfrm>
            <a:off x="7439349" y="2355850"/>
            <a:ext cx="399726" cy="74090"/>
            <a:chOff x="2199" y="955"/>
            <a:chExt cx="2547" cy="506"/>
          </a:xfrm>
        </p:grpSpPr>
        <p:sp>
          <p:nvSpPr>
            <p:cNvPr id="611" name="Freeform 851">
              <a:extLst>
                <a:ext uri="{FF2B5EF4-FFF2-40B4-BE49-F238E27FC236}">
                  <a16:creationId xmlns:a16="http://schemas.microsoft.com/office/drawing/2014/main" id="{1E84A0F2-859D-ED43-B462-FB6DCAD4E5CE}"/>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2" name="Freeform 852">
              <a:extLst>
                <a:ext uri="{FF2B5EF4-FFF2-40B4-BE49-F238E27FC236}">
                  <a16:creationId xmlns:a16="http://schemas.microsoft.com/office/drawing/2014/main" id="{F5ACD2B7-2AE4-D246-A087-5ECDBCFE34DA}"/>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3" name="Freeform 853">
              <a:extLst>
                <a:ext uri="{FF2B5EF4-FFF2-40B4-BE49-F238E27FC236}">
                  <a16:creationId xmlns:a16="http://schemas.microsoft.com/office/drawing/2014/main" id="{759F9135-879C-BF4F-AFC5-818266E3251F}"/>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4" name="Freeform 854">
              <a:extLst>
                <a:ext uri="{FF2B5EF4-FFF2-40B4-BE49-F238E27FC236}">
                  <a16:creationId xmlns:a16="http://schemas.microsoft.com/office/drawing/2014/main" id="{6CCBF41C-B507-F94D-948A-DE3FCE8B0A1E}"/>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5" name="Freeform 855">
              <a:extLst>
                <a:ext uri="{FF2B5EF4-FFF2-40B4-BE49-F238E27FC236}">
                  <a16:creationId xmlns:a16="http://schemas.microsoft.com/office/drawing/2014/main" id="{F49FB24E-6FA4-654E-852C-85E4BB85529E}"/>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6" name="Freeform 856">
              <a:extLst>
                <a:ext uri="{FF2B5EF4-FFF2-40B4-BE49-F238E27FC236}">
                  <a16:creationId xmlns:a16="http://schemas.microsoft.com/office/drawing/2014/main" id="{BC5E9B76-5823-534D-A665-5761962C2BE3}"/>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24" name="Group 850">
            <a:extLst>
              <a:ext uri="{FF2B5EF4-FFF2-40B4-BE49-F238E27FC236}">
                <a16:creationId xmlns:a16="http://schemas.microsoft.com/office/drawing/2014/main" id="{D967DD69-1C1F-4942-88FF-DBC278423524}"/>
              </a:ext>
            </a:extLst>
          </p:cNvPr>
          <p:cNvGrpSpPr>
            <a:grpSpLocks/>
          </p:cNvGrpSpPr>
          <p:nvPr/>
        </p:nvGrpSpPr>
        <p:grpSpPr bwMode="auto">
          <a:xfrm>
            <a:off x="7756849" y="1863725"/>
            <a:ext cx="399726" cy="74090"/>
            <a:chOff x="2199" y="955"/>
            <a:chExt cx="2547" cy="506"/>
          </a:xfrm>
        </p:grpSpPr>
        <p:sp>
          <p:nvSpPr>
            <p:cNvPr id="625" name="Freeform 851">
              <a:extLst>
                <a:ext uri="{FF2B5EF4-FFF2-40B4-BE49-F238E27FC236}">
                  <a16:creationId xmlns:a16="http://schemas.microsoft.com/office/drawing/2014/main" id="{C0A1A462-018A-7347-8CBD-7006888DF72B}"/>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6" name="Freeform 852">
              <a:extLst>
                <a:ext uri="{FF2B5EF4-FFF2-40B4-BE49-F238E27FC236}">
                  <a16:creationId xmlns:a16="http://schemas.microsoft.com/office/drawing/2014/main" id="{22F09480-8DE6-5D4E-A19F-5BA801D7A648}"/>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7" name="Freeform 853">
              <a:extLst>
                <a:ext uri="{FF2B5EF4-FFF2-40B4-BE49-F238E27FC236}">
                  <a16:creationId xmlns:a16="http://schemas.microsoft.com/office/drawing/2014/main" id="{53F1DF53-28BC-264A-BBA0-4D802EB0297A}"/>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8" name="Freeform 854">
              <a:extLst>
                <a:ext uri="{FF2B5EF4-FFF2-40B4-BE49-F238E27FC236}">
                  <a16:creationId xmlns:a16="http://schemas.microsoft.com/office/drawing/2014/main" id="{61608420-02E2-254C-ACD1-27ABB5ED1667}"/>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9" name="Freeform 855">
              <a:extLst>
                <a:ext uri="{FF2B5EF4-FFF2-40B4-BE49-F238E27FC236}">
                  <a16:creationId xmlns:a16="http://schemas.microsoft.com/office/drawing/2014/main" id="{0670B0D6-0581-E44E-ADBE-91BB69BB57B6}"/>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0" name="Freeform 856">
              <a:extLst>
                <a:ext uri="{FF2B5EF4-FFF2-40B4-BE49-F238E27FC236}">
                  <a16:creationId xmlns:a16="http://schemas.microsoft.com/office/drawing/2014/main" id="{AD6F69E6-2C1F-CC46-A5B9-D1AC96F68C8C}"/>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31" name="Group 850">
            <a:extLst>
              <a:ext uri="{FF2B5EF4-FFF2-40B4-BE49-F238E27FC236}">
                <a16:creationId xmlns:a16="http://schemas.microsoft.com/office/drawing/2014/main" id="{62F6DC99-EDA6-6948-A435-6A965BBBDC7F}"/>
              </a:ext>
            </a:extLst>
          </p:cNvPr>
          <p:cNvGrpSpPr>
            <a:grpSpLocks/>
          </p:cNvGrpSpPr>
          <p:nvPr/>
        </p:nvGrpSpPr>
        <p:grpSpPr bwMode="auto">
          <a:xfrm>
            <a:off x="8709349" y="2057400"/>
            <a:ext cx="399726" cy="74090"/>
            <a:chOff x="2199" y="955"/>
            <a:chExt cx="2547" cy="506"/>
          </a:xfrm>
        </p:grpSpPr>
        <p:sp>
          <p:nvSpPr>
            <p:cNvPr id="632" name="Freeform 851">
              <a:extLst>
                <a:ext uri="{FF2B5EF4-FFF2-40B4-BE49-F238E27FC236}">
                  <a16:creationId xmlns:a16="http://schemas.microsoft.com/office/drawing/2014/main" id="{9E06E7BD-A2EF-5A4E-A34B-606CF638590A}"/>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3" name="Freeform 852">
              <a:extLst>
                <a:ext uri="{FF2B5EF4-FFF2-40B4-BE49-F238E27FC236}">
                  <a16:creationId xmlns:a16="http://schemas.microsoft.com/office/drawing/2014/main" id="{A8B52BE3-CB73-904C-84C5-EB4ED34708C6}"/>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4" name="Freeform 853">
              <a:extLst>
                <a:ext uri="{FF2B5EF4-FFF2-40B4-BE49-F238E27FC236}">
                  <a16:creationId xmlns:a16="http://schemas.microsoft.com/office/drawing/2014/main" id="{13C0497F-B26E-6347-8A3D-7B1091C04AA1}"/>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5" name="Freeform 854">
              <a:extLst>
                <a:ext uri="{FF2B5EF4-FFF2-40B4-BE49-F238E27FC236}">
                  <a16:creationId xmlns:a16="http://schemas.microsoft.com/office/drawing/2014/main" id="{D5A7D90C-8586-EC4C-B8AE-53ADC2C0E8A6}"/>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6" name="Freeform 855">
              <a:extLst>
                <a:ext uri="{FF2B5EF4-FFF2-40B4-BE49-F238E27FC236}">
                  <a16:creationId xmlns:a16="http://schemas.microsoft.com/office/drawing/2014/main" id="{C7871F0A-571C-A942-9C96-20D90FBDB413}"/>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7" name="Freeform 856">
              <a:extLst>
                <a:ext uri="{FF2B5EF4-FFF2-40B4-BE49-F238E27FC236}">
                  <a16:creationId xmlns:a16="http://schemas.microsoft.com/office/drawing/2014/main" id="{A1A01D86-638D-3644-B20B-066BDFC41236}"/>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38" name="Group 850">
            <a:extLst>
              <a:ext uri="{FF2B5EF4-FFF2-40B4-BE49-F238E27FC236}">
                <a16:creationId xmlns:a16="http://schemas.microsoft.com/office/drawing/2014/main" id="{C59EF036-7544-CD4B-98C5-190F592891A5}"/>
              </a:ext>
            </a:extLst>
          </p:cNvPr>
          <p:cNvGrpSpPr>
            <a:grpSpLocks/>
          </p:cNvGrpSpPr>
          <p:nvPr/>
        </p:nvGrpSpPr>
        <p:grpSpPr bwMode="auto">
          <a:xfrm>
            <a:off x="8639499" y="2320925"/>
            <a:ext cx="399726" cy="74090"/>
            <a:chOff x="2199" y="955"/>
            <a:chExt cx="2547" cy="506"/>
          </a:xfrm>
        </p:grpSpPr>
        <p:sp>
          <p:nvSpPr>
            <p:cNvPr id="639" name="Freeform 851">
              <a:extLst>
                <a:ext uri="{FF2B5EF4-FFF2-40B4-BE49-F238E27FC236}">
                  <a16:creationId xmlns:a16="http://schemas.microsoft.com/office/drawing/2014/main" id="{F5A6E6AF-D117-5E41-8785-04B0EC2CA482}"/>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0" name="Freeform 852">
              <a:extLst>
                <a:ext uri="{FF2B5EF4-FFF2-40B4-BE49-F238E27FC236}">
                  <a16:creationId xmlns:a16="http://schemas.microsoft.com/office/drawing/2014/main" id="{8595B388-6685-8E4F-BDEB-FA923F29148F}"/>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1" name="Freeform 853">
              <a:extLst>
                <a:ext uri="{FF2B5EF4-FFF2-40B4-BE49-F238E27FC236}">
                  <a16:creationId xmlns:a16="http://schemas.microsoft.com/office/drawing/2014/main" id="{C4382DCB-82DC-E84A-BABC-A28B22D16FEB}"/>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2" name="Freeform 854">
              <a:extLst>
                <a:ext uri="{FF2B5EF4-FFF2-40B4-BE49-F238E27FC236}">
                  <a16:creationId xmlns:a16="http://schemas.microsoft.com/office/drawing/2014/main" id="{8582F608-341E-2B44-81DA-A22C72A0DE9B}"/>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3" name="Freeform 855">
              <a:extLst>
                <a:ext uri="{FF2B5EF4-FFF2-40B4-BE49-F238E27FC236}">
                  <a16:creationId xmlns:a16="http://schemas.microsoft.com/office/drawing/2014/main" id="{E9219FD5-AC73-0E49-9022-036371064B58}"/>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4" name="Freeform 856">
              <a:extLst>
                <a:ext uri="{FF2B5EF4-FFF2-40B4-BE49-F238E27FC236}">
                  <a16:creationId xmlns:a16="http://schemas.microsoft.com/office/drawing/2014/main" id="{FF2B6185-8996-9D4A-95D8-B325E76BC004}"/>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45" name="Group 850">
            <a:extLst>
              <a:ext uri="{FF2B5EF4-FFF2-40B4-BE49-F238E27FC236}">
                <a16:creationId xmlns:a16="http://schemas.microsoft.com/office/drawing/2014/main" id="{C8198E09-7653-3F45-A431-F592CB853548}"/>
              </a:ext>
            </a:extLst>
          </p:cNvPr>
          <p:cNvGrpSpPr>
            <a:grpSpLocks/>
          </p:cNvGrpSpPr>
          <p:nvPr/>
        </p:nvGrpSpPr>
        <p:grpSpPr bwMode="auto">
          <a:xfrm>
            <a:off x="9245924" y="5476874"/>
            <a:ext cx="450526" cy="96315"/>
            <a:chOff x="2199" y="955"/>
            <a:chExt cx="2547" cy="506"/>
          </a:xfrm>
        </p:grpSpPr>
        <p:sp>
          <p:nvSpPr>
            <p:cNvPr id="646" name="Freeform 851">
              <a:extLst>
                <a:ext uri="{FF2B5EF4-FFF2-40B4-BE49-F238E27FC236}">
                  <a16:creationId xmlns:a16="http://schemas.microsoft.com/office/drawing/2014/main" id="{6E92E888-DA5C-8D45-96AD-D6A2E1164466}"/>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7" name="Freeform 852">
              <a:extLst>
                <a:ext uri="{FF2B5EF4-FFF2-40B4-BE49-F238E27FC236}">
                  <a16:creationId xmlns:a16="http://schemas.microsoft.com/office/drawing/2014/main" id="{2754A16A-D74F-2C40-93DA-A9EAC7806B64}"/>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8" name="Freeform 853">
              <a:extLst>
                <a:ext uri="{FF2B5EF4-FFF2-40B4-BE49-F238E27FC236}">
                  <a16:creationId xmlns:a16="http://schemas.microsoft.com/office/drawing/2014/main" id="{B78947A0-D91C-E742-8A54-40B58A0EA739}"/>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9" name="Freeform 854">
              <a:extLst>
                <a:ext uri="{FF2B5EF4-FFF2-40B4-BE49-F238E27FC236}">
                  <a16:creationId xmlns:a16="http://schemas.microsoft.com/office/drawing/2014/main" id="{A3BC268E-C50E-F64F-A6DD-8829085043E1}"/>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0" name="Freeform 855">
              <a:extLst>
                <a:ext uri="{FF2B5EF4-FFF2-40B4-BE49-F238E27FC236}">
                  <a16:creationId xmlns:a16="http://schemas.microsoft.com/office/drawing/2014/main" id="{C609CF41-4A74-014E-A94A-F5C707D31506}"/>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1" name="Freeform 856">
              <a:extLst>
                <a:ext uri="{FF2B5EF4-FFF2-40B4-BE49-F238E27FC236}">
                  <a16:creationId xmlns:a16="http://schemas.microsoft.com/office/drawing/2014/main" id="{6E8FDB88-4766-E44A-8E83-FA0CEA8287AD}"/>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52" name="Group 850">
            <a:extLst>
              <a:ext uri="{FF2B5EF4-FFF2-40B4-BE49-F238E27FC236}">
                <a16:creationId xmlns:a16="http://schemas.microsoft.com/office/drawing/2014/main" id="{D8195E5E-B336-324B-8B0B-ACC4CA2C6E80}"/>
              </a:ext>
            </a:extLst>
          </p:cNvPr>
          <p:cNvGrpSpPr>
            <a:grpSpLocks/>
          </p:cNvGrpSpPr>
          <p:nvPr/>
        </p:nvGrpSpPr>
        <p:grpSpPr bwMode="auto">
          <a:xfrm>
            <a:off x="9195602" y="5857875"/>
            <a:ext cx="230973" cy="45719"/>
            <a:chOff x="2199" y="955"/>
            <a:chExt cx="2547" cy="506"/>
          </a:xfrm>
        </p:grpSpPr>
        <p:sp>
          <p:nvSpPr>
            <p:cNvPr id="653" name="Freeform 851">
              <a:extLst>
                <a:ext uri="{FF2B5EF4-FFF2-40B4-BE49-F238E27FC236}">
                  <a16:creationId xmlns:a16="http://schemas.microsoft.com/office/drawing/2014/main" id="{D70C4FD5-7449-EB41-AE91-674A29E48082}"/>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63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4" name="Freeform 852">
              <a:extLst>
                <a:ext uri="{FF2B5EF4-FFF2-40B4-BE49-F238E27FC236}">
                  <a16:creationId xmlns:a16="http://schemas.microsoft.com/office/drawing/2014/main" id="{A43D749A-E763-1A49-ABFC-3F8866DC1D65}"/>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63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5" name="Freeform 853">
              <a:extLst>
                <a:ext uri="{FF2B5EF4-FFF2-40B4-BE49-F238E27FC236}">
                  <a16:creationId xmlns:a16="http://schemas.microsoft.com/office/drawing/2014/main" id="{1984E37F-68A6-AE44-9F93-DD410B4FBD85}"/>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63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6" name="Freeform 854">
              <a:extLst>
                <a:ext uri="{FF2B5EF4-FFF2-40B4-BE49-F238E27FC236}">
                  <a16:creationId xmlns:a16="http://schemas.microsoft.com/office/drawing/2014/main" id="{F1E5C680-79A8-FE44-84E3-2153EA200052}"/>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63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7" name="Freeform 855">
              <a:extLst>
                <a:ext uri="{FF2B5EF4-FFF2-40B4-BE49-F238E27FC236}">
                  <a16:creationId xmlns:a16="http://schemas.microsoft.com/office/drawing/2014/main" id="{10AB1C0F-439F-734D-9512-EB095894FAEE}"/>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63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8" name="Freeform 856">
              <a:extLst>
                <a:ext uri="{FF2B5EF4-FFF2-40B4-BE49-F238E27FC236}">
                  <a16:creationId xmlns:a16="http://schemas.microsoft.com/office/drawing/2014/main" id="{E674261C-9C74-1045-A006-34903B78C01F}"/>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63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59" name="Group 850">
            <a:extLst>
              <a:ext uri="{FF2B5EF4-FFF2-40B4-BE49-F238E27FC236}">
                <a16:creationId xmlns:a16="http://schemas.microsoft.com/office/drawing/2014/main" id="{085C02C9-1A7F-0642-B79C-6EDB2FE9C908}"/>
              </a:ext>
            </a:extLst>
          </p:cNvPr>
          <p:cNvGrpSpPr>
            <a:grpSpLocks/>
          </p:cNvGrpSpPr>
          <p:nvPr/>
        </p:nvGrpSpPr>
        <p:grpSpPr bwMode="auto">
          <a:xfrm>
            <a:off x="9538502" y="5794375"/>
            <a:ext cx="230973" cy="45719"/>
            <a:chOff x="2199" y="955"/>
            <a:chExt cx="2547" cy="506"/>
          </a:xfrm>
        </p:grpSpPr>
        <p:sp>
          <p:nvSpPr>
            <p:cNvPr id="660" name="Freeform 851">
              <a:extLst>
                <a:ext uri="{FF2B5EF4-FFF2-40B4-BE49-F238E27FC236}">
                  <a16:creationId xmlns:a16="http://schemas.microsoft.com/office/drawing/2014/main" id="{9C005DC5-E020-664D-90A8-D62468BEA01F}"/>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63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1" name="Freeform 852">
              <a:extLst>
                <a:ext uri="{FF2B5EF4-FFF2-40B4-BE49-F238E27FC236}">
                  <a16:creationId xmlns:a16="http://schemas.microsoft.com/office/drawing/2014/main" id="{51687CFF-3135-3B4D-B333-BB62A87BF9BF}"/>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63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2" name="Freeform 853">
              <a:extLst>
                <a:ext uri="{FF2B5EF4-FFF2-40B4-BE49-F238E27FC236}">
                  <a16:creationId xmlns:a16="http://schemas.microsoft.com/office/drawing/2014/main" id="{C7F3B199-2EBF-AE46-B38B-543EED8CFB15}"/>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63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3" name="Freeform 854">
              <a:extLst>
                <a:ext uri="{FF2B5EF4-FFF2-40B4-BE49-F238E27FC236}">
                  <a16:creationId xmlns:a16="http://schemas.microsoft.com/office/drawing/2014/main" id="{1A13A5D2-6717-724F-9FA9-7AE0BB5F67D1}"/>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63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4" name="Freeform 855">
              <a:extLst>
                <a:ext uri="{FF2B5EF4-FFF2-40B4-BE49-F238E27FC236}">
                  <a16:creationId xmlns:a16="http://schemas.microsoft.com/office/drawing/2014/main" id="{4E9B1CE6-94BA-CB4A-BAA3-20583CDAEF38}"/>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63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5" name="Freeform 856">
              <a:extLst>
                <a:ext uri="{FF2B5EF4-FFF2-40B4-BE49-F238E27FC236}">
                  <a16:creationId xmlns:a16="http://schemas.microsoft.com/office/drawing/2014/main" id="{F15D2A24-844D-7345-AF84-FEA40BD351A2}"/>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63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66" name="Group 817">
            <a:extLst>
              <a:ext uri="{FF2B5EF4-FFF2-40B4-BE49-F238E27FC236}">
                <a16:creationId xmlns:a16="http://schemas.microsoft.com/office/drawing/2014/main" id="{5B996586-264C-3643-9E41-3632345BFB87}"/>
              </a:ext>
            </a:extLst>
          </p:cNvPr>
          <p:cNvGrpSpPr>
            <a:grpSpLocks/>
          </p:cNvGrpSpPr>
          <p:nvPr/>
        </p:nvGrpSpPr>
        <p:grpSpPr bwMode="auto">
          <a:xfrm>
            <a:off x="7975063" y="2094561"/>
            <a:ext cx="466245" cy="434369"/>
            <a:chOff x="2920" y="1424"/>
            <a:chExt cx="326" cy="320"/>
          </a:xfrm>
        </p:grpSpPr>
        <p:sp>
          <p:nvSpPr>
            <p:cNvPr id="667" name="Oval 818">
              <a:extLst>
                <a:ext uri="{FF2B5EF4-FFF2-40B4-BE49-F238E27FC236}">
                  <a16:creationId xmlns:a16="http://schemas.microsoft.com/office/drawing/2014/main" id="{AA4661F1-54B8-A146-BC66-9B5A3CD272EA}"/>
                </a:ext>
              </a:extLst>
            </p:cNvPr>
            <p:cNvSpPr>
              <a:spLocks noChangeArrowheads="1"/>
            </p:cNvSpPr>
            <p:nvPr/>
          </p:nvSpPr>
          <p:spPr bwMode="auto">
            <a:xfrm>
              <a:off x="2920" y="1445"/>
              <a:ext cx="326" cy="289"/>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68" name="Group 819">
              <a:extLst>
                <a:ext uri="{FF2B5EF4-FFF2-40B4-BE49-F238E27FC236}">
                  <a16:creationId xmlns:a16="http://schemas.microsoft.com/office/drawing/2014/main" id="{1686DBB0-11C0-D34B-972B-2CCF69324CCC}"/>
                </a:ext>
              </a:extLst>
            </p:cNvPr>
            <p:cNvGrpSpPr>
              <a:grpSpLocks/>
            </p:cNvGrpSpPr>
            <p:nvPr/>
          </p:nvGrpSpPr>
          <p:grpSpPr bwMode="auto">
            <a:xfrm>
              <a:off x="2949" y="1424"/>
              <a:ext cx="265" cy="280"/>
              <a:chOff x="2949" y="1424"/>
              <a:chExt cx="265" cy="280"/>
            </a:xfrm>
          </p:grpSpPr>
          <p:sp>
            <p:nvSpPr>
              <p:cNvPr id="670" name="Oval 820">
                <a:extLst>
                  <a:ext uri="{FF2B5EF4-FFF2-40B4-BE49-F238E27FC236}">
                    <a16:creationId xmlns:a16="http://schemas.microsoft.com/office/drawing/2014/main" id="{65562299-A7B0-E748-8DA9-F125E00B96FB}"/>
                  </a:ext>
                </a:extLst>
              </p:cNvPr>
              <p:cNvSpPr>
                <a:spLocks noChangeArrowheads="1"/>
              </p:cNvSpPr>
              <p:nvPr/>
            </p:nvSpPr>
            <p:spPr bwMode="auto">
              <a:xfrm>
                <a:off x="3030" y="1545"/>
                <a:ext cx="107" cy="92"/>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1" name="Oval 821">
                <a:extLst>
                  <a:ext uri="{FF2B5EF4-FFF2-40B4-BE49-F238E27FC236}">
                    <a16:creationId xmlns:a16="http://schemas.microsoft.com/office/drawing/2014/main" id="{4C2D7ED2-03EA-DD40-B7CA-8CF81250D4E0}"/>
                  </a:ext>
                </a:extLst>
              </p:cNvPr>
              <p:cNvSpPr>
                <a:spLocks noChangeArrowheads="1"/>
              </p:cNvSpPr>
              <p:nvPr/>
            </p:nvSpPr>
            <p:spPr bwMode="auto">
              <a:xfrm>
                <a:off x="3006" y="1525"/>
                <a:ext cx="154" cy="131"/>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2" name="Oval 822">
                <a:extLst>
                  <a:ext uri="{FF2B5EF4-FFF2-40B4-BE49-F238E27FC236}">
                    <a16:creationId xmlns:a16="http://schemas.microsoft.com/office/drawing/2014/main" id="{52DEB089-EF3D-7E47-9DFD-BCE7FFF4F5DD}"/>
                  </a:ext>
                </a:extLst>
              </p:cNvPr>
              <p:cNvSpPr>
                <a:spLocks noChangeArrowheads="1"/>
              </p:cNvSpPr>
              <p:nvPr/>
            </p:nvSpPr>
            <p:spPr bwMode="auto">
              <a:xfrm>
                <a:off x="2983" y="1501"/>
                <a:ext cx="203" cy="179"/>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3" name="Oval 823">
                <a:extLst>
                  <a:ext uri="{FF2B5EF4-FFF2-40B4-BE49-F238E27FC236}">
                    <a16:creationId xmlns:a16="http://schemas.microsoft.com/office/drawing/2014/main" id="{27812B4C-C2A3-A34E-8C48-C8022BA5CC4A}"/>
                  </a:ext>
                </a:extLst>
              </p:cNvPr>
              <p:cNvSpPr>
                <a:spLocks noChangeArrowheads="1"/>
              </p:cNvSpPr>
              <p:nvPr/>
            </p:nvSpPr>
            <p:spPr bwMode="auto">
              <a:xfrm>
                <a:off x="2949" y="1476"/>
                <a:ext cx="265" cy="228"/>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4" name="Freeform 824">
                <a:extLst>
                  <a:ext uri="{FF2B5EF4-FFF2-40B4-BE49-F238E27FC236}">
                    <a16:creationId xmlns:a16="http://schemas.microsoft.com/office/drawing/2014/main" id="{A83A4BD2-C0FC-0243-9444-4BE1DEF5443B}"/>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9CE0FA"/>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69" name="Freeform 825">
              <a:extLst>
                <a:ext uri="{FF2B5EF4-FFF2-40B4-BE49-F238E27FC236}">
                  <a16:creationId xmlns:a16="http://schemas.microsoft.com/office/drawing/2014/main" id="{88940FE6-2121-E047-B5D1-709EEEA5D1FA}"/>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9CE0FA"/>
            </a:solidFill>
            <a:ln w="19050" cmpd="sng">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7" name="Group 783">
            <a:extLst>
              <a:ext uri="{FF2B5EF4-FFF2-40B4-BE49-F238E27FC236}">
                <a16:creationId xmlns:a16="http://schemas.microsoft.com/office/drawing/2014/main" id="{D14ED3CD-0929-5445-B9CD-FC1AEB08F0F0}"/>
              </a:ext>
            </a:extLst>
          </p:cNvPr>
          <p:cNvGrpSpPr>
            <a:grpSpLocks/>
          </p:cNvGrpSpPr>
          <p:nvPr/>
        </p:nvGrpSpPr>
        <p:grpSpPr bwMode="auto">
          <a:xfrm>
            <a:off x="8050698" y="2309376"/>
            <a:ext cx="298450" cy="464008"/>
            <a:chOff x="3130" y="3288"/>
            <a:chExt cx="410" cy="742"/>
          </a:xfrm>
        </p:grpSpPr>
        <p:sp>
          <p:nvSpPr>
            <p:cNvPr id="88" name="Line 270">
              <a:extLst>
                <a:ext uri="{FF2B5EF4-FFF2-40B4-BE49-F238E27FC236}">
                  <a16:creationId xmlns:a16="http://schemas.microsoft.com/office/drawing/2014/main" id="{7ABD4004-114C-724F-BAC3-6F9DA6DE1F0C}"/>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Line 271">
              <a:extLst>
                <a:ext uri="{FF2B5EF4-FFF2-40B4-BE49-F238E27FC236}">
                  <a16:creationId xmlns:a16="http://schemas.microsoft.com/office/drawing/2014/main" id="{1A244344-E514-B64F-9963-6369BD9BE1B3}"/>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Line 272">
              <a:extLst>
                <a:ext uri="{FF2B5EF4-FFF2-40B4-BE49-F238E27FC236}">
                  <a16:creationId xmlns:a16="http://schemas.microsoft.com/office/drawing/2014/main" id="{EB3A4111-A6F1-154E-9274-6BFFCDBAB6AB}"/>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Line 273">
              <a:extLst>
                <a:ext uri="{FF2B5EF4-FFF2-40B4-BE49-F238E27FC236}">
                  <a16:creationId xmlns:a16="http://schemas.microsoft.com/office/drawing/2014/main" id="{714583CC-4366-B448-8BCD-BEB3688ECA74}"/>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Line 274">
              <a:extLst>
                <a:ext uri="{FF2B5EF4-FFF2-40B4-BE49-F238E27FC236}">
                  <a16:creationId xmlns:a16="http://schemas.microsoft.com/office/drawing/2014/main" id="{06696B02-1354-964A-892D-7D1A072DD376}"/>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Line 275">
              <a:extLst>
                <a:ext uri="{FF2B5EF4-FFF2-40B4-BE49-F238E27FC236}">
                  <a16:creationId xmlns:a16="http://schemas.microsoft.com/office/drawing/2014/main" id="{C744D6E3-66B2-4349-A4C7-A96CCC727200}"/>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Line 276">
              <a:extLst>
                <a:ext uri="{FF2B5EF4-FFF2-40B4-BE49-F238E27FC236}">
                  <a16:creationId xmlns:a16="http://schemas.microsoft.com/office/drawing/2014/main" id="{9AD49573-21B8-594C-A124-75FF6787F57A}"/>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Line 277">
              <a:extLst>
                <a:ext uri="{FF2B5EF4-FFF2-40B4-BE49-F238E27FC236}">
                  <a16:creationId xmlns:a16="http://schemas.microsoft.com/office/drawing/2014/main" id="{F5B9977B-7FCA-934E-8672-B6E02820BAA5}"/>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Line 278">
              <a:extLst>
                <a:ext uri="{FF2B5EF4-FFF2-40B4-BE49-F238E27FC236}">
                  <a16:creationId xmlns:a16="http://schemas.microsoft.com/office/drawing/2014/main" id="{90BBE456-8113-E140-9697-13DE1099C425}"/>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Line 279">
              <a:extLst>
                <a:ext uri="{FF2B5EF4-FFF2-40B4-BE49-F238E27FC236}">
                  <a16:creationId xmlns:a16="http://schemas.microsoft.com/office/drawing/2014/main" id="{8B179862-B59B-0340-81D5-D6460EDA625B}"/>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Line 280">
              <a:extLst>
                <a:ext uri="{FF2B5EF4-FFF2-40B4-BE49-F238E27FC236}">
                  <a16:creationId xmlns:a16="http://schemas.microsoft.com/office/drawing/2014/main" id="{5E3E4AF0-3A1E-634F-B106-0E1BAE932630}"/>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Line 281">
              <a:extLst>
                <a:ext uri="{FF2B5EF4-FFF2-40B4-BE49-F238E27FC236}">
                  <a16:creationId xmlns:a16="http://schemas.microsoft.com/office/drawing/2014/main" id="{51EBD3A2-D943-F443-A868-FD6059B0D77A}"/>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Line 282">
              <a:extLst>
                <a:ext uri="{FF2B5EF4-FFF2-40B4-BE49-F238E27FC236}">
                  <a16:creationId xmlns:a16="http://schemas.microsoft.com/office/drawing/2014/main" id="{CE35DACD-3834-3A4F-BF5D-05FD16494C16}"/>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Line 283">
              <a:extLst>
                <a:ext uri="{FF2B5EF4-FFF2-40B4-BE49-F238E27FC236}">
                  <a16:creationId xmlns:a16="http://schemas.microsoft.com/office/drawing/2014/main" id="{F225C514-F00F-374D-A3A6-0E00BBF2ABD0}"/>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Line 284">
              <a:extLst>
                <a:ext uri="{FF2B5EF4-FFF2-40B4-BE49-F238E27FC236}">
                  <a16:creationId xmlns:a16="http://schemas.microsoft.com/office/drawing/2014/main" id="{5AB5EE34-E853-4349-982D-7BA8A0223AA8}"/>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75" name="Group 674">
            <a:extLst>
              <a:ext uri="{FF2B5EF4-FFF2-40B4-BE49-F238E27FC236}">
                <a16:creationId xmlns:a16="http://schemas.microsoft.com/office/drawing/2014/main" id="{CAA0DAAC-D388-5E4E-8B1F-AA359B358F91}"/>
              </a:ext>
            </a:extLst>
          </p:cNvPr>
          <p:cNvGrpSpPr/>
          <p:nvPr/>
        </p:nvGrpSpPr>
        <p:grpSpPr>
          <a:xfrm>
            <a:off x="9885167" y="5352639"/>
            <a:ext cx="309187" cy="167750"/>
            <a:chOff x="3668110" y="2448910"/>
            <a:chExt cx="3794234" cy="2165130"/>
          </a:xfrm>
        </p:grpSpPr>
        <p:sp>
          <p:nvSpPr>
            <p:cNvPr id="676" name="Rectangle 675">
              <a:extLst>
                <a:ext uri="{FF2B5EF4-FFF2-40B4-BE49-F238E27FC236}">
                  <a16:creationId xmlns:a16="http://schemas.microsoft.com/office/drawing/2014/main" id="{46F75940-BD62-504A-8C73-FDDA0A3399AF}"/>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7" name="Freeform 676">
              <a:extLst>
                <a:ext uri="{FF2B5EF4-FFF2-40B4-BE49-F238E27FC236}">
                  <a16:creationId xmlns:a16="http://schemas.microsoft.com/office/drawing/2014/main" id="{B68551CE-211F-A242-AF0E-8E6622E334DD}"/>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78" name="Group 677">
              <a:extLst>
                <a:ext uri="{FF2B5EF4-FFF2-40B4-BE49-F238E27FC236}">
                  <a16:creationId xmlns:a16="http://schemas.microsoft.com/office/drawing/2014/main" id="{074BFC43-A3A5-964D-8135-081414E76B2E}"/>
                </a:ext>
              </a:extLst>
            </p:cNvPr>
            <p:cNvGrpSpPr/>
            <p:nvPr/>
          </p:nvGrpSpPr>
          <p:grpSpPr>
            <a:xfrm>
              <a:off x="3941378" y="2603243"/>
              <a:ext cx="3202061" cy="1066110"/>
              <a:chOff x="7939341" y="3037317"/>
              <a:chExt cx="897649" cy="353919"/>
            </a:xfrm>
          </p:grpSpPr>
          <p:sp>
            <p:nvSpPr>
              <p:cNvPr id="679" name="Freeform 678">
                <a:extLst>
                  <a:ext uri="{FF2B5EF4-FFF2-40B4-BE49-F238E27FC236}">
                    <a16:creationId xmlns:a16="http://schemas.microsoft.com/office/drawing/2014/main" id="{1EEBCE37-5065-464B-A991-2B6D4416248C}"/>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0" name="Freeform 679">
                <a:extLst>
                  <a:ext uri="{FF2B5EF4-FFF2-40B4-BE49-F238E27FC236}">
                    <a16:creationId xmlns:a16="http://schemas.microsoft.com/office/drawing/2014/main" id="{1119C91B-532D-914D-A174-D49B02868A27}"/>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1" name="Freeform 680">
                <a:extLst>
                  <a:ext uri="{FF2B5EF4-FFF2-40B4-BE49-F238E27FC236}">
                    <a16:creationId xmlns:a16="http://schemas.microsoft.com/office/drawing/2014/main" id="{201345D5-2C2E-D144-AAB9-B54FD240A64A}"/>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2" name="Freeform 681">
                <a:extLst>
                  <a:ext uri="{FF2B5EF4-FFF2-40B4-BE49-F238E27FC236}">
                    <a16:creationId xmlns:a16="http://schemas.microsoft.com/office/drawing/2014/main" id="{6040CCAF-188D-9140-80B6-CA6A424D689D}"/>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EC8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3" name="Group 2">
            <a:extLst>
              <a:ext uri="{FF2B5EF4-FFF2-40B4-BE49-F238E27FC236}">
                <a16:creationId xmlns:a16="http://schemas.microsoft.com/office/drawing/2014/main" id="{E7A394CC-D70F-8E43-8065-B95B6A0A5E94}"/>
              </a:ext>
            </a:extLst>
          </p:cNvPr>
          <p:cNvGrpSpPr/>
          <p:nvPr/>
        </p:nvGrpSpPr>
        <p:grpSpPr>
          <a:xfrm>
            <a:off x="1104900" y="5189517"/>
            <a:ext cx="5226627" cy="1233055"/>
            <a:chOff x="1104900" y="5320145"/>
            <a:chExt cx="5226627" cy="1233055"/>
          </a:xfrm>
        </p:grpSpPr>
        <p:sp>
          <p:nvSpPr>
            <p:cNvPr id="683" name="Text Box 467">
              <a:extLst>
                <a:ext uri="{FF2B5EF4-FFF2-40B4-BE49-F238E27FC236}">
                  <a16:creationId xmlns:a16="http://schemas.microsoft.com/office/drawing/2014/main" id="{1E3B9681-8FF1-EC4D-B168-3EC992789628}"/>
                </a:ext>
              </a:extLst>
            </p:cNvPr>
            <p:cNvSpPr txBox="1">
              <a:spLocks noChangeArrowheads="1"/>
            </p:cNvSpPr>
            <p:nvPr/>
          </p:nvSpPr>
          <p:spPr bwMode="auto">
            <a:xfrm>
              <a:off x="1262675" y="5424331"/>
              <a:ext cx="4933787" cy="1036887"/>
            </a:xfrm>
            <a:prstGeom prst="rect">
              <a:avLst/>
            </a:prstGeom>
            <a:noFill/>
            <a:ln w="19050">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link layer </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has responsibility of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transferring datagram from one node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to </a:t>
              </a:r>
              <a:r>
                <a:rPr kumimoji="0" lang="en-US" sz="24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physically adjacent </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node over a link</a:t>
              </a:r>
              <a:endParaRPr kumimoji="0" lang="en-US" sz="18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5" name="Rectangle 4">
              <a:extLst>
                <a:ext uri="{FF2B5EF4-FFF2-40B4-BE49-F238E27FC236}">
                  <a16:creationId xmlns:a16="http://schemas.microsoft.com/office/drawing/2014/main" id="{40D408BE-7166-1A47-AA93-D02ED37AA439}"/>
                </a:ext>
              </a:extLst>
            </p:cNvPr>
            <p:cNvSpPr/>
            <p:nvPr/>
          </p:nvSpPr>
          <p:spPr>
            <a:xfrm>
              <a:off x="1104900" y="5320145"/>
              <a:ext cx="5226627" cy="123305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Slide Number Placeholder 8">
            <a:extLst>
              <a:ext uri="{FF2B5EF4-FFF2-40B4-BE49-F238E27FC236}">
                <a16:creationId xmlns:a16="http://schemas.microsoft.com/office/drawing/2014/main" id="{080136AE-5E28-E527-6F11-F40D08A335D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Link Layer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78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dissolve">
                                      <p:cBhvr>
                                        <p:cTn id="15" dur="500"/>
                                        <p:tgtEl>
                                          <p:spTgt spid="6">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dissolve">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dissolve">
                                      <p:cBhvr>
                                        <p:cTn id="23" dur="5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1048916" y="400001"/>
            <a:ext cx="10515600" cy="894622"/>
          </a:xfrm>
        </p:spPr>
        <p:txBody>
          <a:bodyPr>
            <a:normAutofit/>
          </a:bodyPr>
          <a:lstStyle/>
          <a:p>
            <a:r>
              <a:rPr lang="en-US" altLang="en-US" sz="5400" dirty="0">
                <a:cs typeface="Calibri" panose="020F0502020204030204" pitchFamily="34" charset="0"/>
              </a:rPr>
              <a:t>Link layer: context</a:t>
            </a:r>
            <a:endParaRPr lang="en-US" sz="5400" dirty="0"/>
          </a:p>
        </p:txBody>
      </p:sp>
      <p:sp>
        <p:nvSpPr>
          <p:cNvPr id="554" name="Rectangle 3">
            <a:extLst>
              <a:ext uri="{FF2B5EF4-FFF2-40B4-BE49-F238E27FC236}">
                <a16:creationId xmlns:a16="http://schemas.microsoft.com/office/drawing/2014/main" id="{25FAF4B3-8F28-4941-BA8B-94D99D525D15}"/>
              </a:ext>
            </a:extLst>
          </p:cNvPr>
          <p:cNvSpPr txBox="1">
            <a:spLocks noChangeArrowheads="1"/>
          </p:cNvSpPr>
          <p:nvPr/>
        </p:nvSpPr>
        <p:spPr>
          <a:xfrm>
            <a:off x="959572" y="1533958"/>
            <a:ext cx="5291937" cy="486684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3349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datagram transferred by </a:t>
            </a: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different link protocols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over different links: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e.g., WiFi on first link, Ethernet on next link</a:t>
            </a:r>
          </a:p>
          <a:p>
            <a:pPr marL="352425" marR="0" lvl="0" indent="-3349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each link protocol provides different services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e.g., </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may or may not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provide reliable data transfer over link</a:t>
            </a:r>
          </a:p>
        </p:txBody>
      </p:sp>
      <p:grpSp>
        <p:nvGrpSpPr>
          <p:cNvPr id="1003" name="Group 1002">
            <a:extLst>
              <a:ext uri="{FF2B5EF4-FFF2-40B4-BE49-F238E27FC236}">
                <a16:creationId xmlns:a16="http://schemas.microsoft.com/office/drawing/2014/main" id="{4A5B4D32-877B-75C3-657C-781123EA348C}"/>
              </a:ext>
            </a:extLst>
          </p:cNvPr>
          <p:cNvGrpSpPr/>
          <p:nvPr/>
        </p:nvGrpSpPr>
        <p:grpSpPr>
          <a:xfrm>
            <a:off x="6792968" y="1533958"/>
            <a:ext cx="6086967" cy="3109070"/>
            <a:chOff x="7205350" y="2695013"/>
            <a:chExt cx="3345270" cy="1708680"/>
          </a:xfrm>
        </p:grpSpPr>
        <p:sp>
          <p:nvSpPr>
            <p:cNvPr id="7" name="Freeform 6">
              <a:extLst>
                <a:ext uri="{FF2B5EF4-FFF2-40B4-BE49-F238E27FC236}">
                  <a16:creationId xmlns:a16="http://schemas.microsoft.com/office/drawing/2014/main" id="{B8226F4C-C650-54E2-C6F5-E2FF942AD40D}"/>
                </a:ext>
              </a:extLst>
            </p:cNvPr>
            <p:cNvSpPr/>
            <p:nvPr/>
          </p:nvSpPr>
          <p:spPr>
            <a:xfrm>
              <a:off x="8985188" y="3065778"/>
              <a:ext cx="1124807" cy="133791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 name="Group 418">
              <a:extLst>
                <a:ext uri="{FF2B5EF4-FFF2-40B4-BE49-F238E27FC236}">
                  <a16:creationId xmlns:a16="http://schemas.microsoft.com/office/drawing/2014/main" id="{AAFFA11B-2850-0767-AA2C-E5D4BBB5970C}"/>
                </a:ext>
              </a:extLst>
            </p:cNvPr>
            <p:cNvGrpSpPr>
              <a:grpSpLocks/>
            </p:cNvGrpSpPr>
            <p:nvPr/>
          </p:nvGrpSpPr>
          <p:grpSpPr bwMode="auto">
            <a:xfrm>
              <a:off x="7205350" y="3289251"/>
              <a:ext cx="1458912" cy="933450"/>
              <a:chOff x="2889" y="1631"/>
              <a:chExt cx="980" cy="743"/>
            </a:xfrm>
          </p:grpSpPr>
          <p:sp>
            <p:nvSpPr>
              <p:cNvPr id="10" name="Rectangle 419">
                <a:extLst>
                  <a:ext uri="{FF2B5EF4-FFF2-40B4-BE49-F238E27FC236}">
                    <a16:creationId xmlns:a16="http://schemas.microsoft.com/office/drawing/2014/main" id="{2B710F5A-12B9-FA95-F933-DECE114A1A45}"/>
                  </a:ext>
                </a:extLst>
              </p:cNvPr>
              <p:cNvSpPr>
                <a:spLocks noChangeArrowheads="1"/>
              </p:cNvSpPr>
              <p:nvPr/>
            </p:nvSpPr>
            <p:spPr bwMode="auto">
              <a:xfrm>
                <a:off x="3046" y="1841"/>
                <a:ext cx="663" cy="533"/>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1" name="AutoShape 420">
                <a:extLst>
                  <a:ext uri="{FF2B5EF4-FFF2-40B4-BE49-F238E27FC236}">
                    <a16:creationId xmlns:a16="http://schemas.microsoft.com/office/drawing/2014/main" id="{07406B59-928A-C330-A2A0-3924FC80A9A8}"/>
                  </a:ext>
                </a:extLst>
              </p:cNvPr>
              <p:cNvSpPr>
                <a:spLocks noChangeArrowheads="1"/>
              </p:cNvSpPr>
              <p:nvPr/>
            </p:nvSpPr>
            <p:spPr bwMode="auto">
              <a:xfrm>
                <a:off x="2889" y="1631"/>
                <a:ext cx="980" cy="253"/>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CC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6" name="Rectangle 35">
              <a:extLst>
                <a:ext uri="{FF2B5EF4-FFF2-40B4-BE49-F238E27FC236}">
                  <a16:creationId xmlns:a16="http://schemas.microsoft.com/office/drawing/2014/main" id="{E0C6D08A-A730-9324-4DDE-BB11027725A8}"/>
                </a:ext>
              </a:extLst>
            </p:cNvPr>
            <p:cNvSpPr/>
            <p:nvPr/>
          </p:nvSpPr>
          <p:spPr>
            <a:xfrm>
              <a:off x="9279068" y="3677908"/>
              <a:ext cx="305749" cy="197847"/>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3" name="Straight Connector 42">
              <a:extLst>
                <a:ext uri="{FF2B5EF4-FFF2-40B4-BE49-F238E27FC236}">
                  <a16:creationId xmlns:a16="http://schemas.microsoft.com/office/drawing/2014/main" id="{FC2A6C37-6694-6906-1626-55634060B821}"/>
                </a:ext>
              </a:extLst>
            </p:cNvPr>
            <p:cNvCxnSpPr>
              <a:cxnSpLocks/>
            </p:cNvCxnSpPr>
            <p:nvPr/>
          </p:nvCxnSpPr>
          <p:spPr>
            <a:xfrm flipH="1">
              <a:off x="9895195" y="4087742"/>
              <a:ext cx="655425" cy="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DCE83D2-68AD-735F-095F-BB2F497105A7}"/>
                </a:ext>
              </a:extLst>
            </p:cNvPr>
            <p:cNvCxnSpPr>
              <a:cxnSpLocks/>
            </p:cNvCxnSpPr>
            <p:nvPr/>
          </p:nvCxnSpPr>
          <p:spPr>
            <a:xfrm flipH="1">
              <a:off x="9219616" y="4087742"/>
              <a:ext cx="655425" cy="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B95CA32-9958-F0B5-287E-BB63D56A0D80}"/>
                </a:ext>
              </a:extLst>
            </p:cNvPr>
            <p:cNvCxnSpPr>
              <a:cxnSpLocks/>
            </p:cNvCxnSpPr>
            <p:nvPr/>
          </p:nvCxnSpPr>
          <p:spPr>
            <a:xfrm flipH="1">
              <a:off x="9276868" y="3507672"/>
              <a:ext cx="382424" cy="51705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AEE45B5-AEBE-FC2E-E890-22D31F7A74A5}"/>
                </a:ext>
              </a:extLst>
            </p:cNvPr>
            <p:cNvCxnSpPr>
              <a:cxnSpLocks/>
            </p:cNvCxnSpPr>
            <p:nvPr/>
          </p:nvCxnSpPr>
          <p:spPr>
            <a:xfrm>
              <a:off x="9733069" y="3507672"/>
              <a:ext cx="0" cy="540294"/>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613B1C8-EA6E-611D-C39E-7FE4A375BC50}"/>
                </a:ext>
              </a:extLst>
            </p:cNvPr>
            <p:cNvCxnSpPr>
              <a:cxnSpLocks/>
            </p:cNvCxnSpPr>
            <p:nvPr/>
          </p:nvCxnSpPr>
          <p:spPr>
            <a:xfrm flipH="1">
              <a:off x="9798719" y="2695013"/>
              <a:ext cx="380432" cy="694807"/>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sp>
          <p:nvSpPr>
            <p:cNvPr id="59" name="Line 443">
              <a:extLst>
                <a:ext uri="{FF2B5EF4-FFF2-40B4-BE49-F238E27FC236}">
                  <a16:creationId xmlns:a16="http://schemas.microsoft.com/office/drawing/2014/main" id="{2BA062C2-AFCD-1ADC-F00D-9F57477BA9DE}"/>
                </a:ext>
              </a:extLst>
            </p:cNvPr>
            <p:cNvSpPr>
              <a:spLocks noChangeShapeType="1"/>
            </p:cNvSpPr>
            <p:nvPr/>
          </p:nvSpPr>
          <p:spPr bwMode="auto">
            <a:xfrm>
              <a:off x="8247778" y="3829970"/>
              <a:ext cx="0" cy="13176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Line 449">
              <a:extLst>
                <a:ext uri="{FF2B5EF4-FFF2-40B4-BE49-F238E27FC236}">
                  <a16:creationId xmlns:a16="http://schemas.microsoft.com/office/drawing/2014/main" id="{C477F6A8-E1BA-906B-E794-43A6843D304D}"/>
                </a:ext>
              </a:extLst>
            </p:cNvPr>
            <p:cNvSpPr>
              <a:spLocks noChangeShapeType="1"/>
            </p:cNvSpPr>
            <p:nvPr/>
          </p:nvSpPr>
          <p:spPr bwMode="auto">
            <a:xfrm flipV="1">
              <a:off x="7896666" y="4041107"/>
              <a:ext cx="168275" cy="3175"/>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0" name="Line 424">
              <a:extLst>
                <a:ext uri="{FF2B5EF4-FFF2-40B4-BE49-F238E27FC236}">
                  <a16:creationId xmlns:a16="http://schemas.microsoft.com/office/drawing/2014/main" id="{050BA66D-CAED-B868-3354-3AE9315E5F39}"/>
                </a:ext>
              </a:extLst>
            </p:cNvPr>
            <p:cNvSpPr>
              <a:spLocks noChangeShapeType="1"/>
            </p:cNvSpPr>
            <p:nvPr/>
          </p:nvSpPr>
          <p:spPr bwMode="auto">
            <a:xfrm flipV="1">
              <a:off x="8244554" y="4047456"/>
              <a:ext cx="969051" cy="3175"/>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21" name="Picture 778" descr="antenna_radiation_stylized">
              <a:extLst>
                <a:ext uri="{FF2B5EF4-FFF2-40B4-BE49-F238E27FC236}">
                  <a16:creationId xmlns:a16="http://schemas.microsoft.com/office/drawing/2014/main" id="{46369473-82AE-C38E-8A69-CE33B9545D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 name="Picture 777" descr="access_point_stylized_small">
              <a:extLst>
                <a:ext uri="{FF2B5EF4-FFF2-40B4-BE49-F238E27FC236}">
                  <a16:creationId xmlns:a16="http://schemas.microsoft.com/office/drawing/2014/main" id="{A9F8BC5E-C63A-D6FB-2F90-5447ECE73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82" y="3861899"/>
              <a:ext cx="370169" cy="30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2" name="Group 601">
              <a:extLst>
                <a:ext uri="{FF2B5EF4-FFF2-40B4-BE49-F238E27FC236}">
                  <a16:creationId xmlns:a16="http://schemas.microsoft.com/office/drawing/2014/main" id="{6851E490-F58D-C7CC-25C4-F92864C0C416}"/>
                </a:ext>
              </a:extLst>
            </p:cNvPr>
            <p:cNvGrpSpPr/>
            <p:nvPr/>
          </p:nvGrpSpPr>
          <p:grpSpPr>
            <a:xfrm>
              <a:off x="9497138" y="3394032"/>
              <a:ext cx="367224" cy="240304"/>
              <a:chOff x="7493876" y="2774731"/>
              <a:chExt cx="1481958" cy="894622"/>
            </a:xfrm>
          </p:grpSpPr>
          <p:sp>
            <p:nvSpPr>
              <p:cNvPr id="603" name="Freeform 602">
                <a:extLst>
                  <a:ext uri="{FF2B5EF4-FFF2-40B4-BE49-F238E27FC236}">
                    <a16:creationId xmlns:a16="http://schemas.microsoft.com/office/drawing/2014/main" id="{7EEBFFBE-4E92-7D3C-2969-D41E9CA3159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604" name="Oval 603">
                <a:extLst>
                  <a:ext uri="{FF2B5EF4-FFF2-40B4-BE49-F238E27FC236}">
                    <a16:creationId xmlns:a16="http://schemas.microsoft.com/office/drawing/2014/main" id="{8E989183-681A-B2F7-C673-4786F93DA1B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605" name="Group 604">
                <a:extLst>
                  <a:ext uri="{FF2B5EF4-FFF2-40B4-BE49-F238E27FC236}">
                    <a16:creationId xmlns:a16="http://schemas.microsoft.com/office/drawing/2014/main" id="{A40325E5-842D-5DD1-312A-738BA1FBCF5E}"/>
                  </a:ext>
                </a:extLst>
              </p:cNvPr>
              <p:cNvGrpSpPr/>
              <p:nvPr/>
            </p:nvGrpSpPr>
            <p:grpSpPr>
              <a:xfrm>
                <a:off x="7713663" y="2848339"/>
                <a:ext cx="1042107" cy="425543"/>
                <a:chOff x="7786941" y="2884917"/>
                <a:chExt cx="897649" cy="353919"/>
              </a:xfrm>
            </p:grpSpPr>
            <p:sp>
              <p:nvSpPr>
                <p:cNvPr id="606" name="Freeform 605">
                  <a:extLst>
                    <a:ext uri="{FF2B5EF4-FFF2-40B4-BE49-F238E27FC236}">
                      <a16:creationId xmlns:a16="http://schemas.microsoft.com/office/drawing/2014/main" id="{D175117C-6E1B-284E-5142-4A5F0DFAB69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7" name="Freeform 606">
                  <a:extLst>
                    <a:ext uri="{FF2B5EF4-FFF2-40B4-BE49-F238E27FC236}">
                      <a16:creationId xmlns:a16="http://schemas.microsoft.com/office/drawing/2014/main" id="{CC548496-6CE7-9575-9BEF-D9458587B1B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8" name="Freeform 607">
                  <a:extLst>
                    <a:ext uri="{FF2B5EF4-FFF2-40B4-BE49-F238E27FC236}">
                      <a16:creationId xmlns:a16="http://schemas.microsoft.com/office/drawing/2014/main" id="{4FCAD91D-9519-D51A-18CD-48975E7BE69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9" name="Freeform 608">
                  <a:extLst>
                    <a:ext uri="{FF2B5EF4-FFF2-40B4-BE49-F238E27FC236}">
                      <a16:creationId xmlns:a16="http://schemas.microsoft.com/office/drawing/2014/main" id="{A441F31A-9C1C-77A6-D7E6-DB7E3D60653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656" name="Group 655">
              <a:extLst>
                <a:ext uri="{FF2B5EF4-FFF2-40B4-BE49-F238E27FC236}">
                  <a16:creationId xmlns:a16="http://schemas.microsoft.com/office/drawing/2014/main" id="{94235CB9-AE94-D235-01D3-4BF0F12D3BBA}"/>
                </a:ext>
              </a:extLst>
            </p:cNvPr>
            <p:cNvGrpSpPr/>
            <p:nvPr/>
          </p:nvGrpSpPr>
          <p:grpSpPr>
            <a:xfrm>
              <a:off x="7493518" y="3325424"/>
              <a:ext cx="857739" cy="583764"/>
              <a:chOff x="7487144" y="3296104"/>
              <a:chExt cx="857739" cy="583764"/>
            </a:xfrm>
          </p:grpSpPr>
          <p:grpSp>
            <p:nvGrpSpPr>
              <p:cNvPr id="657" name="Group 656">
                <a:extLst>
                  <a:ext uri="{FF2B5EF4-FFF2-40B4-BE49-F238E27FC236}">
                    <a16:creationId xmlns:a16="http://schemas.microsoft.com/office/drawing/2014/main" id="{9AF95F14-4D06-075F-8B41-99854900B4EC}"/>
                  </a:ext>
                </a:extLst>
              </p:cNvPr>
              <p:cNvGrpSpPr/>
              <p:nvPr/>
            </p:nvGrpSpPr>
            <p:grpSpPr>
              <a:xfrm>
                <a:off x="7487144" y="3389820"/>
                <a:ext cx="350807" cy="305517"/>
                <a:chOff x="7487144" y="3389820"/>
                <a:chExt cx="350807" cy="305517"/>
              </a:xfrm>
            </p:grpSpPr>
            <p:pic>
              <p:nvPicPr>
                <p:cNvPr id="664" name="Picture 1115" descr="antenna_stylized">
                  <a:extLst>
                    <a:ext uri="{FF2B5EF4-FFF2-40B4-BE49-F238E27FC236}">
                      <a16:creationId xmlns:a16="http://schemas.microsoft.com/office/drawing/2014/main" id="{2E0674AF-437F-4410-8C8A-285E2A2D18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 name="Picture 1116" descr="laptop_keyboard">
                  <a:extLst>
                    <a:ext uri="{FF2B5EF4-FFF2-40B4-BE49-F238E27FC236}">
                      <a16:creationId xmlns:a16="http://schemas.microsoft.com/office/drawing/2014/main" id="{85AA8B4A-E17F-2C9D-EAAA-AC33A7008D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 name="Freeform 1117">
                  <a:extLst>
                    <a:ext uri="{FF2B5EF4-FFF2-40B4-BE49-F238E27FC236}">
                      <a16:creationId xmlns:a16="http://schemas.microsoft.com/office/drawing/2014/main" id="{5340431B-200B-9469-FB2A-6D5B0C766E9F}"/>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67" name="Picture 1118" descr="screen">
                  <a:extLst>
                    <a:ext uri="{FF2B5EF4-FFF2-40B4-BE49-F238E27FC236}">
                      <a16:creationId xmlns:a16="http://schemas.microsoft.com/office/drawing/2014/main" id="{EBBFF0BA-F0C0-BD74-36D2-48BEB486CB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8" name="Freeform 1119">
                  <a:extLst>
                    <a:ext uri="{FF2B5EF4-FFF2-40B4-BE49-F238E27FC236}">
                      <a16:creationId xmlns:a16="http://schemas.microsoft.com/office/drawing/2014/main" id="{187ABB20-422B-F2C2-9B8A-29B64996B956}"/>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9" name="Freeform 1120">
                  <a:extLst>
                    <a:ext uri="{FF2B5EF4-FFF2-40B4-BE49-F238E27FC236}">
                      <a16:creationId xmlns:a16="http://schemas.microsoft.com/office/drawing/2014/main" id="{E2DDEC6E-A596-F7CB-54E3-CE00E9C5EFD3}"/>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0" name="Freeform 1121">
                  <a:extLst>
                    <a:ext uri="{FF2B5EF4-FFF2-40B4-BE49-F238E27FC236}">
                      <a16:creationId xmlns:a16="http://schemas.microsoft.com/office/drawing/2014/main" id="{37550A82-E27C-06A0-ED5E-42E47A98F54F}"/>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1" name="Freeform 1122">
                  <a:extLst>
                    <a:ext uri="{FF2B5EF4-FFF2-40B4-BE49-F238E27FC236}">
                      <a16:creationId xmlns:a16="http://schemas.microsoft.com/office/drawing/2014/main" id="{5BA195B8-0407-C0FF-F04F-2186A877F6AF}"/>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2" name="Freeform 1123">
                  <a:extLst>
                    <a:ext uri="{FF2B5EF4-FFF2-40B4-BE49-F238E27FC236}">
                      <a16:creationId xmlns:a16="http://schemas.microsoft.com/office/drawing/2014/main" id="{5895AF77-9595-1965-B623-26BFB2D84CEA}"/>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3" name="Freeform 1124">
                  <a:extLst>
                    <a:ext uri="{FF2B5EF4-FFF2-40B4-BE49-F238E27FC236}">
                      <a16:creationId xmlns:a16="http://schemas.microsoft.com/office/drawing/2014/main" id="{B7955256-E269-31AE-9309-AE22D4F7B8D2}"/>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74" name="Group 1125">
                  <a:extLst>
                    <a:ext uri="{FF2B5EF4-FFF2-40B4-BE49-F238E27FC236}">
                      <a16:creationId xmlns:a16="http://schemas.microsoft.com/office/drawing/2014/main" id="{025E5496-31A5-2BD5-BB3E-59A6F23857BB}"/>
                    </a:ext>
                  </a:extLst>
                </p:cNvPr>
                <p:cNvGrpSpPr>
                  <a:grpSpLocks/>
                </p:cNvGrpSpPr>
                <p:nvPr/>
              </p:nvGrpSpPr>
              <p:grpSpPr bwMode="auto">
                <a:xfrm>
                  <a:off x="7593395" y="3625649"/>
                  <a:ext cx="64747" cy="27592"/>
                  <a:chOff x="1740" y="2642"/>
                  <a:chExt cx="752" cy="327"/>
                </a:xfrm>
              </p:grpSpPr>
              <p:sp>
                <p:nvSpPr>
                  <p:cNvPr id="681" name="Freeform 1126">
                    <a:extLst>
                      <a:ext uri="{FF2B5EF4-FFF2-40B4-BE49-F238E27FC236}">
                        <a16:creationId xmlns:a16="http://schemas.microsoft.com/office/drawing/2014/main" id="{4F2EAF35-53A6-718A-A5A0-9FFBB1499277}"/>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2" name="Freeform 1127">
                    <a:extLst>
                      <a:ext uri="{FF2B5EF4-FFF2-40B4-BE49-F238E27FC236}">
                        <a16:creationId xmlns:a16="http://schemas.microsoft.com/office/drawing/2014/main" id="{A36C1500-C09E-12EF-6125-BAEC306AC921}"/>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3" name="Freeform 1128">
                    <a:extLst>
                      <a:ext uri="{FF2B5EF4-FFF2-40B4-BE49-F238E27FC236}">
                        <a16:creationId xmlns:a16="http://schemas.microsoft.com/office/drawing/2014/main" id="{2C1A2E4A-DA62-9BBB-9FE0-709D67BA03F3}"/>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4" name="Freeform 1129">
                    <a:extLst>
                      <a:ext uri="{FF2B5EF4-FFF2-40B4-BE49-F238E27FC236}">
                        <a16:creationId xmlns:a16="http://schemas.microsoft.com/office/drawing/2014/main" id="{1525DA31-0F92-8882-9EC0-E4BEFC0CFCED}"/>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5" name="Freeform 1130">
                    <a:extLst>
                      <a:ext uri="{FF2B5EF4-FFF2-40B4-BE49-F238E27FC236}">
                        <a16:creationId xmlns:a16="http://schemas.microsoft.com/office/drawing/2014/main" id="{255F71CB-B821-C700-6B26-059955E00ABA}"/>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6" name="Freeform 1131">
                    <a:extLst>
                      <a:ext uri="{FF2B5EF4-FFF2-40B4-BE49-F238E27FC236}">
                        <a16:creationId xmlns:a16="http://schemas.microsoft.com/office/drawing/2014/main" id="{BCD3AB77-FA2E-F5C2-7BCA-37E861C43999}"/>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75" name="Freeform 1132">
                  <a:extLst>
                    <a:ext uri="{FF2B5EF4-FFF2-40B4-BE49-F238E27FC236}">
                      <a16:creationId xmlns:a16="http://schemas.microsoft.com/office/drawing/2014/main" id="{19BCEB05-E253-AB0F-333D-027D84580E4C}"/>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6" name="Freeform 1133">
                  <a:extLst>
                    <a:ext uri="{FF2B5EF4-FFF2-40B4-BE49-F238E27FC236}">
                      <a16:creationId xmlns:a16="http://schemas.microsoft.com/office/drawing/2014/main" id="{7C656453-D6DB-2597-1B0C-6F3F5929D667}"/>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7" name="Freeform 1134">
                  <a:extLst>
                    <a:ext uri="{FF2B5EF4-FFF2-40B4-BE49-F238E27FC236}">
                      <a16:creationId xmlns:a16="http://schemas.microsoft.com/office/drawing/2014/main" id="{D53EE7A3-B2FB-E4A9-3227-D7A629A67B1A}"/>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8" name="Freeform 1135">
                  <a:extLst>
                    <a:ext uri="{FF2B5EF4-FFF2-40B4-BE49-F238E27FC236}">
                      <a16:creationId xmlns:a16="http://schemas.microsoft.com/office/drawing/2014/main" id="{CD341D05-3452-1EDA-CEC6-2E29F848C685}"/>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9" name="Freeform 1136">
                  <a:extLst>
                    <a:ext uri="{FF2B5EF4-FFF2-40B4-BE49-F238E27FC236}">
                      <a16:creationId xmlns:a16="http://schemas.microsoft.com/office/drawing/2014/main" id="{4AB1F2EC-8AC9-DBA6-8839-6E234AFC9168}"/>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0" name="Freeform 1137">
                  <a:extLst>
                    <a:ext uri="{FF2B5EF4-FFF2-40B4-BE49-F238E27FC236}">
                      <a16:creationId xmlns:a16="http://schemas.microsoft.com/office/drawing/2014/main" id="{5A919973-1443-F9C0-7EC9-141EDE9ABB7B}"/>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58" name="Group 1139">
                <a:extLst>
                  <a:ext uri="{FF2B5EF4-FFF2-40B4-BE49-F238E27FC236}">
                    <a16:creationId xmlns:a16="http://schemas.microsoft.com/office/drawing/2014/main" id="{C1F8A8A6-320F-6F71-AF3D-1215252B5C28}"/>
                  </a:ext>
                </a:extLst>
              </p:cNvPr>
              <p:cNvGrpSpPr>
                <a:grpSpLocks/>
              </p:cNvGrpSpPr>
              <p:nvPr/>
            </p:nvGrpSpPr>
            <p:grpSpPr bwMode="auto">
              <a:xfrm flipH="1">
                <a:off x="7985622" y="3537823"/>
                <a:ext cx="359261" cy="342045"/>
                <a:chOff x="2839" y="3501"/>
                <a:chExt cx="755" cy="803"/>
              </a:xfrm>
            </p:grpSpPr>
            <p:pic>
              <p:nvPicPr>
                <p:cNvPr id="662" name="Picture 1140" descr="desktop_computer_stylized_medium">
                  <a:extLst>
                    <a:ext uri="{FF2B5EF4-FFF2-40B4-BE49-F238E27FC236}">
                      <a16:creationId xmlns:a16="http://schemas.microsoft.com/office/drawing/2014/main" id="{3E2A4BEC-317E-35CC-DDC9-74B7F0E9CE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3" name="Freeform 1141">
                  <a:extLst>
                    <a:ext uri="{FF2B5EF4-FFF2-40B4-BE49-F238E27FC236}">
                      <a16:creationId xmlns:a16="http://schemas.microsoft.com/office/drawing/2014/main" id="{F7AFBD32-4D29-FE56-659D-D9E459F7C7A7}"/>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59" name="Group 658">
                <a:extLst>
                  <a:ext uri="{FF2B5EF4-FFF2-40B4-BE49-F238E27FC236}">
                    <a16:creationId xmlns:a16="http://schemas.microsoft.com/office/drawing/2014/main" id="{7BA208E1-4913-8A4D-4731-64A89EBCFADD}"/>
                  </a:ext>
                </a:extLst>
              </p:cNvPr>
              <p:cNvGrpSpPr/>
              <p:nvPr/>
            </p:nvGrpSpPr>
            <p:grpSpPr>
              <a:xfrm>
                <a:off x="7797061" y="3296104"/>
                <a:ext cx="347997" cy="396620"/>
                <a:chOff x="7797061" y="3296104"/>
                <a:chExt cx="347997" cy="396620"/>
              </a:xfrm>
            </p:grpSpPr>
            <p:pic>
              <p:nvPicPr>
                <p:cNvPr id="660" name="Picture 571" descr="fridge2.png">
                  <a:extLst>
                    <a:ext uri="{FF2B5EF4-FFF2-40B4-BE49-F238E27FC236}">
                      <a16:creationId xmlns:a16="http://schemas.microsoft.com/office/drawing/2014/main" id="{0BB87D3A-E53B-0758-FD44-14908DAE2A2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1" name="Picture 1115" descr="antenna_stylized">
                  <a:extLst>
                    <a:ext uri="{FF2B5EF4-FFF2-40B4-BE49-F238E27FC236}">
                      <a16:creationId xmlns:a16="http://schemas.microsoft.com/office/drawing/2014/main" id="{D3B98F1E-AC60-DCC6-7DE7-A257A678A1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60" name="Group 859">
              <a:extLst>
                <a:ext uri="{FF2B5EF4-FFF2-40B4-BE49-F238E27FC236}">
                  <a16:creationId xmlns:a16="http://schemas.microsoft.com/office/drawing/2014/main" id="{A38E8B98-2C56-7BAD-BC29-72036BF353BB}"/>
                </a:ext>
              </a:extLst>
            </p:cNvPr>
            <p:cNvGrpSpPr/>
            <p:nvPr/>
          </p:nvGrpSpPr>
          <p:grpSpPr>
            <a:xfrm>
              <a:off x="9098788" y="3956624"/>
              <a:ext cx="367224" cy="240304"/>
              <a:chOff x="7493876" y="2774731"/>
              <a:chExt cx="1481958" cy="894622"/>
            </a:xfrm>
          </p:grpSpPr>
          <p:sp>
            <p:nvSpPr>
              <p:cNvPr id="861" name="Freeform 860">
                <a:extLst>
                  <a:ext uri="{FF2B5EF4-FFF2-40B4-BE49-F238E27FC236}">
                    <a16:creationId xmlns:a16="http://schemas.microsoft.com/office/drawing/2014/main" id="{16D3849D-3E47-24EF-5823-7CBAEC5DB9D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62" name="Oval 861">
                <a:extLst>
                  <a:ext uri="{FF2B5EF4-FFF2-40B4-BE49-F238E27FC236}">
                    <a16:creationId xmlns:a16="http://schemas.microsoft.com/office/drawing/2014/main" id="{64729257-5B11-35DE-E078-59AC64988CF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863" name="Group 862">
                <a:extLst>
                  <a:ext uri="{FF2B5EF4-FFF2-40B4-BE49-F238E27FC236}">
                    <a16:creationId xmlns:a16="http://schemas.microsoft.com/office/drawing/2014/main" id="{ED9A57C4-59D1-16BB-9999-1F4AACBA6997}"/>
                  </a:ext>
                </a:extLst>
              </p:cNvPr>
              <p:cNvGrpSpPr/>
              <p:nvPr/>
            </p:nvGrpSpPr>
            <p:grpSpPr>
              <a:xfrm>
                <a:off x="7713663" y="2848339"/>
                <a:ext cx="1042107" cy="425543"/>
                <a:chOff x="7786941" y="2884917"/>
                <a:chExt cx="897649" cy="353919"/>
              </a:xfrm>
            </p:grpSpPr>
            <p:sp>
              <p:nvSpPr>
                <p:cNvPr id="864" name="Freeform 863">
                  <a:extLst>
                    <a:ext uri="{FF2B5EF4-FFF2-40B4-BE49-F238E27FC236}">
                      <a16:creationId xmlns:a16="http://schemas.microsoft.com/office/drawing/2014/main" id="{C87B1011-5F05-B825-8608-4BA9EC92FF6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5" name="Freeform 864">
                  <a:extLst>
                    <a:ext uri="{FF2B5EF4-FFF2-40B4-BE49-F238E27FC236}">
                      <a16:creationId xmlns:a16="http://schemas.microsoft.com/office/drawing/2014/main" id="{FB8A9119-485A-64FE-F14A-850CB1F56F5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6" name="Freeform 865">
                  <a:extLst>
                    <a:ext uri="{FF2B5EF4-FFF2-40B4-BE49-F238E27FC236}">
                      <a16:creationId xmlns:a16="http://schemas.microsoft.com/office/drawing/2014/main" id="{5BE14736-7FEB-9DF2-DD30-A17D610CB7A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7" name="Freeform 866">
                  <a:extLst>
                    <a:ext uri="{FF2B5EF4-FFF2-40B4-BE49-F238E27FC236}">
                      <a16:creationId xmlns:a16="http://schemas.microsoft.com/office/drawing/2014/main" id="{E55285C6-31B7-37B4-6CBA-2546778C320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868" name="Group 867">
              <a:extLst>
                <a:ext uri="{FF2B5EF4-FFF2-40B4-BE49-F238E27FC236}">
                  <a16:creationId xmlns:a16="http://schemas.microsoft.com/office/drawing/2014/main" id="{7B2A056A-9FA2-AC48-604F-96CBC6EEB53E}"/>
                </a:ext>
              </a:extLst>
            </p:cNvPr>
            <p:cNvGrpSpPr/>
            <p:nvPr/>
          </p:nvGrpSpPr>
          <p:grpSpPr>
            <a:xfrm>
              <a:off x="9601554" y="3999763"/>
              <a:ext cx="367224" cy="240304"/>
              <a:chOff x="7493876" y="2774731"/>
              <a:chExt cx="1481958" cy="894622"/>
            </a:xfrm>
          </p:grpSpPr>
          <p:sp>
            <p:nvSpPr>
              <p:cNvPr id="869" name="Freeform 868">
                <a:extLst>
                  <a:ext uri="{FF2B5EF4-FFF2-40B4-BE49-F238E27FC236}">
                    <a16:creationId xmlns:a16="http://schemas.microsoft.com/office/drawing/2014/main" id="{DFB0D7FA-A483-6EB7-1999-74383118EFE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70" name="Oval 869">
                <a:extLst>
                  <a:ext uri="{FF2B5EF4-FFF2-40B4-BE49-F238E27FC236}">
                    <a16:creationId xmlns:a16="http://schemas.microsoft.com/office/drawing/2014/main" id="{3323E89D-9535-E82B-813C-F3A61E3B678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871" name="Group 870">
                <a:extLst>
                  <a:ext uri="{FF2B5EF4-FFF2-40B4-BE49-F238E27FC236}">
                    <a16:creationId xmlns:a16="http://schemas.microsoft.com/office/drawing/2014/main" id="{86F43EFA-3C65-C199-1661-A1AC627AFED9}"/>
                  </a:ext>
                </a:extLst>
              </p:cNvPr>
              <p:cNvGrpSpPr/>
              <p:nvPr/>
            </p:nvGrpSpPr>
            <p:grpSpPr>
              <a:xfrm>
                <a:off x="7713663" y="2848339"/>
                <a:ext cx="1042107" cy="425543"/>
                <a:chOff x="7786941" y="2884917"/>
                <a:chExt cx="897649" cy="353919"/>
              </a:xfrm>
            </p:grpSpPr>
            <p:sp>
              <p:nvSpPr>
                <p:cNvPr id="872" name="Freeform 871">
                  <a:extLst>
                    <a:ext uri="{FF2B5EF4-FFF2-40B4-BE49-F238E27FC236}">
                      <a16:creationId xmlns:a16="http://schemas.microsoft.com/office/drawing/2014/main" id="{DD2BD0D8-239D-4211-B8F2-4F969E451C6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3" name="Freeform 872">
                  <a:extLst>
                    <a:ext uri="{FF2B5EF4-FFF2-40B4-BE49-F238E27FC236}">
                      <a16:creationId xmlns:a16="http://schemas.microsoft.com/office/drawing/2014/main" id="{6BB1F372-AB22-A6C6-21C1-88F2ED1A282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4" name="Freeform 873">
                  <a:extLst>
                    <a:ext uri="{FF2B5EF4-FFF2-40B4-BE49-F238E27FC236}">
                      <a16:creationId xmlns:a16="http://schemas.microsoft.com/office/drawing/2014/main" id="{B6340B6B-3246-A231-A31D-284BA4CF177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5" name="Freeform 874">
                  <a:extLst>
                    <a:ext uri="{FF2B5EF4-FFF2-40B4-BE49-F238E27FC236}">
                      <a16:creationId xmlns:a16="http://schemas.microsoft.com/office/drawing/2014/main" id="{810DB93F-922F-4B43-CCC5-D8D49786973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876" name="Group 875">
              <a:extLst>
                <a:ext uri="{FF2B5EF4-FFF2-40B4-BE49-F238E27FC236}">
                  <a16:creationId xmlns:a16="http://schemas.microsoft.com/office/drawing/2014/main" id="{D1B28408-53A6-A076-1440-F60C60EBA29A}"/>
                </a:ext>
              </a:extLst>
            </p:cNvPr>
            <p:cNvGrpSpPr/>
            <p:nvPr/>
          </p:nvGrpSpPr>
          <p:grpSpPr>
            <a:xfrm>
              <a:off x="8050070" y="3965994"/>
              <a:ext cx="354986" cy="175668"/>
              <a:chOff x="7493876" y="2774731"/>
              <a:chExt cx="1481958" cy="894622"/>
            </a:xfrm>
          </p:grpSpPr>
          <p:sp>
            <p:nvSpPr>
              <p:cNvPr id="877" name="Freeform 876">
                <a:extLst>
                  <a:ext uri="{FF2B5EF4-FFF2-40B4-BE49-F238E27FC236}">
                    <a16:creationId xmlns:a16="http://schemas.microsoft.com/office/drawing/2014/main" id="{2F5913D3-9D45-66EE-D3FF-208979BDF62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78" name="Oval 877">
                <a:extLst>
                  <a:ext uri="{FF2B5EF4-FFF2-40B4-BE49-F238E27FC236}">
                    <a16:creationId xmlns:a16="http://schemas.microsoft.com/office/drawing/2014/main" id="{D6E71A5C-5BDD-242F-7C3D-64497CFEF48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879" name="Group 878">
                <a:extLst>
                  <a:ext uri="{FF2B5EF4-FFF2-40B4-BE49-F238E27FC236}">
                    <a16:creationId xmlns:a16="http://schemas.microsoft.com/office/drawing/2014/main" id="{7C2F13A7-229C-C637-8A92-3FB7D9510304}"/>
                  </a:ext>
                </a:extLst>
              </p:cNvPr>
              <p:cNvGrpSpPr/>
              <p:nvPr/>
            </p:nvGrpSpPr>
            <p:grpSpPr>
              <a:xfrm>
                <a:off x="7713663" y="2848339"/>
                <a:ext cx="1042107" cy="425543"/>
                <a:chOff x="7786941" y="2884917"/>
                <a:chExt cx="897649" cy="353919"/>
              </a:xfrm>
            </p:grpSpPr>
            <p:sp>
              <p:nvSpPr>
                <p:cNvPr id="880" name="Freeform 879">
                  <a:extLst>
                    <a:ext uri="{FF2B5EF4-FFF2-40B4-BE49-F238E27FC236}">
                      <a16:creationId xmlns:a16="http://schemas.microsoft.com/office/drawing/2014/main" id="{3A808755-C3C4-25FD-4A6F-C18C84F1480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1" name="Freeform 880">
                  <a:extLst>
                    <a:ext uri="{FF2B5EF4-FFF2-40B4-BE49-F238E27FC236}">
                      <a16:creationId xmlns:a16="http://schemas.microsoft.com/office/drawing/2014/main" id="{70C340FF-AF08-4AC9-A6B0-97B1058BAA2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2" name="Freeform 881">
                  <a:extLst>
                    <a:ext uri="{FF2B5EF4-FFF2-40B4-BE49-F238E27FC236}">
                      <a16:creationId xmlns:a16="http://schemas.microsoft.com/office/drawing/2014/main" id="{428031C0-19E2-B060-D192-495639C7CB2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3" name="Freeform 882">
                  <a:extLst>
                    <a:ext uri="{FF2B5EF4-FFF2-40B4-BE49-F238E27FC236}">
                      <a16:creationId xmlns:a16="http://schemas.microsoft.com/office/drawing/2014/main" id="{88F87115-55A6-B588-B7CB-F00E7DC6FBC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900" name="Group 850">
              <a:extLst>
                <a:ext uri="{FF2B5EF4-FFF2-40B4-BE49-F238E27FC236}">
                  <a16:creationId xmlns:a16="http://schemas.microsoft.com/office/drawing/2014/main" id="{81ACB191-EB62-ED71-86E6-07F0CB75DD7D}"/>
                </a:ext>
              </a:extLst>
            </p:cNvPr>
            <p:cNvGrpSpPr>
              <a:grpSpLocks/>
            </p:cNvGrpSpPr>
            <p:nvPr/>
          </p:nvGrpSpPr>
          <p:grpSpPr bwMode="auto">
            <a:xfrm>
              <a:off x="7566349" y="3812814"/>
              <a:ext cx="496588" cy="96676"/>
              <a:chOff x="2199" y="955"/>
              <a:chExt cx="2547" cy="506"/>
            </a:xfrm>
          </p:grpSpPr>
          <p:sp>
            <p:nvSpPr>
              <p:cNvPr id="901" name="Freeform 851">
                <a:extLst>
                  <a:ext uri="{FF2B5EF4-FFF2-40B4-BE49-F238E27FC236}">
                    <a16:creationId xmlns:a16="http://schemas.microsoft.com/office/drawing/2014/main" id="{1D35EF32-05AD-869A-FB41-72E2A66E30B3}"/>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2" name="Freeform 852">
                <a:extLst>
                  <a:ext uri="{FF2B5EF4-FFF2-40B4-BE49-F238E27FC236}">
                    <a16:creationId xmlns:a16="http://schemas.microsoft.com/office/drawing/2014/main" id="{7D7D42FF-0AFB-F847-9649-9DB9EE6C47E9}"/>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3" name="Freeform 853">
                <a:extLst>
                  <a:ext uri="{FF2B5EF4-FFF2-40B4-BE49-F238E27FC236}">
                    <a16:creationId xmlns:a16="http://schemas.microsoft.com/office/drawing/2014/main" id="{2239401D-6000-5123-39B4-4404A7CD4380}"/>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4" name="Freeform 854">
                <a:extLst>
                  <a:ext uri="{FF2B5EF4-FFF2-40B4-BE49-F238E27FC236}">
                    <a16:creationId xmlns:a16="http://schemas.microsoft.com/office/drawing/2014/main" id="{18AAB4E0-49D2-9B80-5734-F45A5F6F9DBC}"/>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5" name="Freeform 855">
                <a:extLst>
                  <a:ext uri="{FF2B5EF4-FFF2-40B4-BE49-F238E27FC236}">
                    <a16:creationId xmlns:a16="http://schemas.microsoft.com/office/drawing/2014/main" id="{D62B902E-A47C-B8AE-E75B-2ECD338F753B}"/>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6" name="Freeform 856">
                <a:extLst>
                  <a:ext uri="{FF2B5EF4-FFF2-40B4-BE49-F238E27FC236}">
                    <a16:creationId xmlns:a16="http://schemas.microsoft.com/office/drawing/2014/main" id="{D718A0C9-B88C-7C70-F47A-73E07B8C1209}"/>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07" name="Group 850">
              <a:extLst>
                <a:ext uri="{FF2B5EF4-FFF2-40B4-BE49-F238E27FC236}">
                  <a16:creationId xmlns:a16="http://schemas.microsoft.com/office/drawing/2014/main" id="{A4BEACB0-518B-3C71-9D21-7602A9390799}"/>
                </a:ext>
              </a:extLst>
            </p:cNvPr>
            <p:cNvGrpSpPr>
              <a:grpSpLocks/>
            </p:cNvGrpSpPr>
            <p:nvPr/>
          </p:nvGrpSpPr>
          <p:grpSpPr bwMode="auto">
            <a:xfrm>
              <a:off x="7801777" y="3327400"/>
              <a:ext cx="269073" cy="46492"/>
              <a:chOff x="2199" y="955"/>
              <a:chExt cx="2547" cy="506"/>
            </a:xfrm>
          </p:grpSpPr>
          <p:sp>
            <p:nvSpPr>
              <p:cNvPr id="908" name="Freeform 851">
                <a:extLst>
                  <a:ext uri="{FF2B5EF4-FFF2-40B4-BE49-F238E27FC236}">
                    <a16:creationId xmlns:a16="http://schemas.microsoft.com/office/drawing/2014/main" id="{A651B36C-97D0-A6CF-2867-469254212EC0}"/>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9" name="Freeform 852">
                <a:extLst>
                  <a:ext uri="{FF2B5EF4-FFF2-40B4-BE49-F238E27FC236}">
                    <a16:creationId xmlns:a16="http://schemas.microsoft.com/office/drawing/2014/main" id="{0880B423-9C70-FC0F-91E9-FC4E0EAF26EC}"/>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0" name="Freeform 853">
                <a:extLst>
                  <a:ext uri="{FF2B5EF4-FFF2-40B4-BE49-F238E27FC236}">
                    <a16:creationId xmlns:a16="http://schemas.microsoft.com/office/drawing/2014/main" id="{7BA268A5-7633-F514-1213-75BF2D236A8B}"/>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1" name="Freeform 854">
                <a:extLst>
                  <a:ext uri="{FF2B5EF4-FFF2-40B4-BE49-F238E27FC236}">
                    <a16:creationId xmlns:a16="http://schemas.microsoft.com/office/drawing/2014/main" id="{C12E7BB4-08A2-48B7-B51A-75AEFD986934}"/>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2" name="Freeform 855">
                <a:extLst>
                  <a:ext uri="{FF2B5EF4-FFF2-40B4-BE49-F238E27FC236}">
                    <a16:creationId xmlns:a16="http://schemas.microsoft.com/office/drawing/2014/main" id="{4F563D42-6F9B-F9DA-CF5E-EFE05423DE9D}"/>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3" name="Freeform 856">
                <a:extLst>
                  <a:ext uri="{FF2B5EF4-FFF2-40B4-BE49-F238E27FC236}">
                    <a16:creationId xmlns:a16="http://schemas.microsoft.com/office/drawing/2014/main" id="{32590A99-3536-E10D-9EC3-48BA580E9FA1}"/>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14" name="Group 850">
              <a:extLst>
                <a:ext uri="{FF2B5EF4-FFF2-40B4-BE49-F238E27FC236}">
                  <a16:creationId xmlns:a16="http://schemas.microsoft.com/office/drawing/2014/main" id="{48E025E1-8AC9-641E-B831-EBF4031734BE}"/>
                </a:ext>
              </a:extLst>
            </p:cNvPr>
            <p:cNvGrpSpPr>
              <a:grpSpLocks/>
            </p:cNvGrpSpPr>
            <p:nvPr/>
          </p:nvGrpSpPr>
          <p:grpSpPr bwMode="auto">
            <a:xfrm>
              <a:off x="7493802" y="3422650"/>
              <a:ext cx="269073" cy="46492"/>
              <a:chOff x="2199" y="955"/>
              <a:chExt cx="2547" cy="506"/>
            </a:xfrm>
          </p:grpSpPr>
          <p:sp>
            <p:nvSpPr>
              <p:cNvPr id="915" name="Freeform 851">
                <a:extLst>
                  <a:ext uri="{FF2B5EF4-FFF2-40B4-BE49-F238E27FC236}">
                    <a16:creationId xmlns:a16="http://schemas.microsoft.com/office/drawing/2014/main" id="{462403A8-F898-FF39-849C-3D741FD2ED72}"/>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6" name="Freeform 852">
                <a:extLst>
                  <a:ext uri="{FF2B5EF4-FFF2-40B4-BE49-F238E27FC236}">
                    <a16:creationId xmlns:a16="http://schemas.microsoft.com/office/drawing/2014/main" id="{AC8C0C42-137C-566A-BA62-D0ADEDC8D49D}"/>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7" name="Freeform 853">
                <a:extLst>
                  <a:ext uri="{FF2B5EF4-FFF2-40B4-BE49-F238E27FC236}">
                    <a16:creationId xmlns:a16="http://schemas.microsoft.com/office/drawing/2014/main" id="{5085223C-5E54-1AA8-66F4-869515051C12}"/>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8" name="Freeform 854">
                <a:extLst>
                  <a:ext uri="{FF2B5EF4-FFF2-40B4-BE49-F238E27FC236}">
                    <a16:creationId xmlns:a16="http://schemas.microsoft.com/office/drawing/2014/main" id="{6F7A31F6-99FA-60A7-00D9-4585C8DB234E}"/>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9" name="Freeform 855">
                <a:extLst>
                  <a:ext uri="{FF2B5EF4-FFF2-40B4-BE49-F238E27FC236}">
                    <a16:creationId xmlns:a16="http://schemas.microsoft.com/office/drawing/2014/main" id="{A5487983-FC7E-F8DA-2754-ECDFFCD3E406}"/>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0" name="Freeform 856">
                <a:extLst>
                  <a:ext uri="{FF2B5EF4-FFF2-40B4-BE49-F238E27FC236}">
                    <a16:creationId xmlns:a16="http://schemas.microsoft.com/office/drawing/2014/main" id="{00BB2048-A0F0-8AAC-5D67-21D5FDA59688}"/>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007" name="Slide Number Placeholder 1006">
            <a:extLst>
              <a:ext uri="{FF2B5EF4-FFF2-40B4-BE49-F238E27FC236}">
                <a16:creationId xmlns:a16="http://schemas.microsoft.com/office/drawing/2014/main" id="{87BAF8FF-DC14-0A80-33C1-EF1AA456E2A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Link Layer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85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4">
                                            <p:txEl>
                                              <p:pRg st="2" end="2"/>
                                            </p:txEl>
                                          </p:spTgt>
                                        </p:tgtEl>
                                        <p:attrNameLst>
                                          <p:attrName>style.visibility</p:attrName>
                                        </p:attrNameLst>
                                      </p:cBhvr>
                                      <p:to>
                                        <p:strVal val="visible"/>
                                      </p:to>
                                    </p:set>
                                    <p:animEffect transition="in" filter="dissolve">
                                      <p:cBhvr>
                                        <p:cTn id="7" dur="500"/>
                                        <p:tgtEl>
                                          <p:spTgt spid="554">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54">
                                            <p:txEl>
                                              <p:pRg st="3" end="3"/>
                                            </p:txEl>
                                          </p:spTgt>
                                        </p:tgtEl>
                                        <p:attrNameLst>
                                          <p:attrName>style.visibility</p:attrName>
                                        </p:attrNameLst>
                                      </p:cBhvr>
                                      <p:to>
                                        <p:strVal val="visible"/>
                                      </p:to>
                                    </p:set>
                                    <p:animEffect transition="in" filter="dissolve">
                                      <p:cBhvr>
                                        <p:cTn id="10" dur="500"/>
                                        <p:tgtEl>
                                          <p:spTgt spid="5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26">
            <a:extLst>
              <a:ext uri="{FF2B5EF4-FFF2-40B4-BE49-F238E27FC236}">
                <a16:creationId xmlns:a16="http://schemas.microsoft.com/office/drawing/2014/main" id="{22110369-90D7-FD3A-62E5-02B5D6CA62D8}"/>
              </a:ext>
            </a:extLst>
          </p:cNvPr>
          <p:cNvSpPr/>
          <p:nvPr/>
        </p:nvSpPr>
        <p:spPr>
          <a:xfrm rot="8568869">
            <a:off x="1556718" y="3851119"/>
            <a:ext cx="3620733" cy="311693"/>
          </a:xfrm>
          <a:prstGeom prst="rightArrow">
            <a:avLst/>
          </a:prstGeom>
          <a:solidFill>
            <a:srgbClr val="02B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ight Arrow 25">
            <a:extLst>
              <a:ext uri="{FF2B5EF4-FFF2-40B4-BE49-F238E27FC236}">
                <a16:creationId xmlns:a16="http://schemas.microsoft.com/office/drawing/2014/main" id="{93CF0A89-2AFE-E00F-B470-36CADBA49A97}"/>
              </a:ext>
            </a:extLst>
          </p:cNvPr>
          <p:cNvSpPr/>
          <p:nvPr/>
        </p:nvSpPr>
        <p:spPr>
          <a:xfrm>
            <a:off x="1915571" y="5996243"/>
            <a:ext cx="2743064" cy="285275"/>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ight Arrow 24">
            <a:extLst>
              <a:ext uri="{FF2B5EF4-FFF2-40B4-BE49-F238E27FC236}">
                <a16:creationId xmlns:a16="http://schemas.microsoft.com/office/drawing/2014/main" id="{51DF835B-4521-E928-3588-8395AE7E6FCD}"/>
              </a:ext>
            </a:extLst>
          </p:cNvPr>
          <p:cNvSpPr/>
          <p:nvPr/>
        </p:nvSpPr>
        <p:spPr>
          <a:xfrm>
            <a:off x="1745809" y="2305258"/>
            <a:ext cx="2743064" cy="285275"/>
          </a:xfrm>
          <a:prstGeom prst="rightArrow">
            <a:avLst/>
          </a:prstGeom>
          <a:solidFill>
            <a:srgbClr val="FB5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1EEB8D-02B5-AFF8-113A-C97C1A0FA0D4}"/>
              </a:ext>
            </a:extLst>
          </p:cNvPr>
          <p:cNvSpPr>
            <a:spLocks noGrp="1"/>
          </p:cNvSpPr>
          <p:nvPr>
            <p:ph type="title"/>
          </p:nvPr>
        </p:nvSpPr>
        <p:spPr/>
        <p:txBody>
          <a:bodyPr/>
          <a:lstStyle/>
          <a:p>
            <a:r>
              <a:rPr lang="en-US" dirty="0"/>
              <a:t>Transportation analogy</a:t>
            </a:r>
          </a:p>
        </p:txBody>
      </p:sp>
      <p:sp>
        <p:nvSpPr>
          <p:cNvPr id="6" name="Rectangle 4">
            <a:extLst>
              <a:ext uri="{FF2B5EF4-FFF2-40B4-BE49-F238E27FC236}">
                <a16:creationId xmlns:a16="http://schemas.microsoft.com/office/drawing/2014/main" id="{E1BB2F83-A8AB-8639-C991-4DE1912A567D}"/>
              </a:ext>
            </a:extLst>
          </p:cNvPr>
          <p:cNvSpPr txBox="1">
            <a:spLocks noChangeArrowheads="1"/>
          </p:cNvSpPr>
          <p:nvPr/>
        </p:nvSpPr>
        <p:spPr>
          <a:xfrm>
            <a:off x="6503296" y="1454430"/>
            <a:ext cx="4850504" cy="5171221"/>
          </a:xfrm>
          <a:prstGeom prst="rect">
            <a:avLst/>
          </a:prstGeom>
          <a:solidFill>
            <a:schemeClr val="bg1"/>
          </a:solidFill>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transportation analogy:</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trip from Princeton to Lausanne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limo: Princeton to JFK</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plane: JFK to Geneva</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train: Geneva to Lausanne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tourist = </a:t>
            </a:r>
            <a:r>
              <a:rPr kumimoji="0" lang="en-US" sz="2800" b="0" i="0" u="none" strike="noStrike" kern="1200" cap="none" spc="0" normalizeH="0" baseline="0" noProof="0" dirty="0">
                <a:ln>
                  <a:noFill/>
                </a:ln>
                <a:solidFill>
                  <a:srgbClr val="0013A3"/>
                </a:solidFill>
                <a:effectLst/>
                <a:uLnTx/>
                <a:uFillTx/>
                <a:latin typeface="Calibri" panose="020F0502020204030204"/>
                <a:ea typeface="+mn-ea"/>
                <a:cs typeface="+mn-cs"/>
              </a:rPr>
              <a:t>datagram</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transport segment = </a:t>
            </a:r>
            <a:r>
              <a:rPr kumimoji="0" lang="en-US" sz="2800" b="0" i="0" u="none" strike="noStrike" kern="1200" cap="none" spc="0" normalizeH="0" baseline="0" noProof="0" dirty="0">
                <a:ln>
                  <a:noFill/>
                </a:ln>
                <a:solidFill>
                  <a:srgbClr val="0013A3"/>
                </a:solidFill>
                <a:effectLst/>
                <a:uLnTx/>
                <a:uFillTx/>
                <a:latin typeface="Calibri" panose="020F0502020204030204"/>
                <a:ea typeface="+mn-ea"/>
                <a:cs typeface="+mn-cs"/>
              </a:rPr>
              <a:t>communication link</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transportation mode </a:t>
            </a:r>
            <a:r>
              <a:rPr kumimoji="0" lang="en-US" sz="2800" b="0" i="0" u="none" strike="noStrike" kern="1200" cap="none" spc="0" normalizeH="0" baseline="0" noProof="0" dirty="0">
                <a:ln>
                  <a:noFill/>
                </a:ln>
                <a:solidFill>
                  <a:srgbClr val="0013A3"/>
                </a:solidFill>
                <a:effectLst/>
                <a:uLnTx/>
                <a:uFillTx/>
                <a:latin typeface="Calibri" panose="020F0502020204030204"/>
                <a:ea typeface="+mn-ea"/>
                <a:cs typeface="+mn-cs"/>
              </a:rPr>
              <a:t>= link-layer protocol</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travel agent = </a:t>
            </a:r>
            <a:r>
              <a:rPr kumimoji="0" lang="en-US" sz="2800" b="0" i="0" u="none" strike="noStrike" kern="1200" cap="none" spc="0" normalizeH="0" baseline="0" noProof="0" dirty="0">
                <a:ln>
                  <a:noFill/>
                </a:ln>
                <a:solidFill>
                  <a:srgbClr val="0013A3"/>
                </a:solidFill>
                <a:effectLst/>
                <a:uLnTx/>
                <a:uFillTx/>
                <a:latin typeface="Calibri" panose="020F0502020204030204"/>
                <a:ea typeface="+mn-ea"/>
                <a:cs typeface="+mn-cs"/>
              </a:rPr>
              <a:t>routing algorithm</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CC0000"/>
              </a:solidFill>
              <a:effectLst/>
              <a:uLnTx/>
              <a:uFillTx/>
              <a:latin typeface="Gill Sans MT" charset="0"/>
              <a:ea typeface="+mn-ea"/>
              <a:cs typeface="+mn-cs"/>
            </a:endParaRPr>
          </a:p>
        </p:txBody>
      </p:sp>
      <p:pic>
        <p:nvPicPr>
          <p:cNvPr id="14" name="Picture 13" descr="A picture containing text, building, window&#10;&#10;Description automatically generated">
            <a:extLst>
              <a:ext uri="{FF2B5EF4-FFF2-40B4-BE49-F238E27FC236}">
                <a16:creationId xmlns:a16="http://schemas.microsoft.com/office/drawing/2014/main" id="{B1A494F2-345C-4FB1-C476-2FF09827935C}"/>
              </a:ext>
            </a:extLst>
          </p:cNvPr>
          <p:cNvPicPr>
            <a:picLocks noChangeAspect="1"/>
          </p:cNvPicPr>
          <p:nvPr/>
        </p:nvPicPr>
        <p:blipFill>
          <a:blip r:embed="rId2"/>
          <a:stretch>
            <a:fillRect/>
          </a:stretch>
        </p:blipFill>
        <p:spPr>
          <a:xfrm>
            <a:off x="4759064" y="5297248"/>
            <a:ext cx="929641" cy="929641"/>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BBD2942A-C840-B98D-F09E-97F36AA9252D}"/>
              </a:ext>
            </a:extLst>
          </p:cNvPr>
          <p:cNvPicPr>
            <a:picLocks noChangeAspect="1"/>
          </p:cNvPicPr>
          <p:nvPr/>
        </p:nvPicPr>
        <p:blipFill>
          <a:blip r:embed="rId3"/>
          <a:stretch>
            <a:fillRect/>
          </a:stretch>
        </p:blipFill>
        <p:spPr>
          <a:xfrm>
            <a:off x="4712725" y="1565892"/>
            <a:ext cx="1112982" cy="1112982"/>
          </a:xfrm>
          <a:prstGeom prst="rect">
            <a:avLst/>
          </a:prstGeom>
        </p:spPr>
      </p:pic>
      <p:pic>
        <p:nvPicPr>
          <p:cNvPr id="18" name="Picture 17" descr="Logo, icon&#10;&#10;Description automatically generated">
            <a:extLst>
              <a:ext uri="{FF2B5EF4-FFF2-40B4-BE49-F238E27FC236}">
                <a16:creationId xmlns:a16="http://schemas.microsoft.com/office/drawing/2014/main" id="{8FEC51B5-6931-3DC5-6D17-EED29B33E275}"/>
              </a:ext>
            </a:extLst>
          </p:cNvPr>
          <p:cNvPicPr>
            <a:picLocks noChangeAspect="1"/>
          </p:cNvPicPr>
          <p:nvPr/>
        </p:nvPicPr>
        <p:blipFill>
          <a:blip r:embed="rId4"/>
          <a:stretch>
            <a:fillRect/>
          </a:stretch>
        </p:blipFill>
        <p:spPr>
          <a:xfrm>
            <a:off x="662115" y="1714520"/>
            <a:ext cx="693138" cy="693138"/>
          </a:xfrm>
          <a:prstGeom prst="rect">
            <a:avLst/>
          </a:prstGeom>
        </p:spPr>
      </p:pic>
      <p:pic>
        <p:nvPicPr>
          <p:cNvPr id="8" name="Picture 7" descr="Icon&#10;&#10;Description automatically generated">
            <a:extLst>
              <a:ext uri="{FF2B5EF4-FFF2-40B4-BE49-F238E27FC236}">
                <a16:creationId xmlns:a16="http://schemas.microsoft.com/office/drawing/2014/main" id="{A0465E42-78C7-228E-51B9-6E11455AD317}"/>
              </a:ext>
            </a:extLst>
          </p:cNvPr>
          <p:cNvPicPr>
            <a:picLocks noChangeAspect="1"/>
          </p:cNvPicPr>
          <p:nvPr/>
        </p:nvPicPr>
        <p:blipFill>
          <a:blip r:embed="rId5"/>
          <a:stretch>
            <a:fillRect/>
          </a:stretch>
        </p:blipFill>
        <p:spPr>
          <a:xfrm>
            <a:off x="2166696" y="1454430"/>
            <a:ext cx="1601585" cy="1601585"/>
          </a:xfrm>
          <a:prstGeom prst="rect">
            <a:avLst/>
          </a:prstGeom>
        </p:spPr>
      </p:pic>
      <p:pic>
        <p:nvPicPr>
          <p:cNvPr id="10" name="Picture 9" descr="Icon&#10;&#10;Description automatically generated">
            <a:extLst>
              <a:ext uri="{FF2B5EF4-FFF2-40B4-BE49-F238E27FC236}">
                <a16:creationId xmlns:a16="http://schemas.microsoft.com/office/drawing/2014/main" id="{5CBC4C6E-1665-5CA9-1580-8C46FB62706A}"/>
              </a:ext>
            </a:extLst>
          </p:cNvPr>
          <p:cNvPicPr>
            <a:picLocks noChangeAspect="1"/>
          </p:cNvPicPr>
          <p:nvPr/>
        </p:nvPicPr>
        <p:blipFill>
          <a:blip r:embed="rId6"/>
          <a:stretch>
            <a:fillRect/>
          </a:stretch>
        </p:blipFill>
        <p:spPr>
          <a:xfrm rot="11242646">
            <a:off x="3089825" y="3385388"/>
            <a:ext cx="929640" cy="929640"/>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B58E758B-9E8E-E797-CD0A-5BC6BE2E7E77}"/>
              </a:ext>
            </a:extLst>
          </p:cNvPr>
          <p:cNvPicPr>
            <a:picLocks noChangeAspect="1"/>
          </p:cNvPicPr>
          <p:nvPr/>
        </p:nvPicPr>
        <p:blipFill>
          <a:blip r:embed="rId3"/>
          <a:stretch>
            <a:fillRect/>
          </a:stretch>
        </p:blipFill>
        <p:spPr>
          <a:xfrm>
            <a:off x="702160" y="5109885"/>
            <a:ext cx="1112982" cy="1112982"/>
          </a:xfrm>
          <a:prstGeom prst="rect">
            <a:avLst/>
          </a:prstGeom>
        </p:spPr>
      </p:pic>
      <p:pic>
        <p:nvPicPr>
          <p:cNvPr id="12" name="Picture 11" descr="Icon&#10;&#10;Description automatically generated with low confidence">
            <a:extLst>
              <a:ext uri="{FF2B5EF4-FFF2-40B4-BE49-F238E27FC236}">
                <a16:creationId xmlns:a16="http://schemas.microsoft.com/office/drawing/2014/main" id="{CA94E103-DEF4-F689-2EC2-2C36B53FA53A}"/>
              </a:ext>
            </a:extLst>
          </p:cNvPr>
          <p:cNvPicPr>
            <a:picLocks noChangeAspect="1"/>
          </p:cNvPicPr>
          <p:nvPr/>
        </p:nvPicPr>
        <p:blipFill>
          <a:blip r:embed="rId7"/>
          <a:stretch>
            <a:fillRect/>
          </a:stretch>
        </p:blipFill>
        <p:spPr>
          <a:xfrm>
            <a:off x="2779550" y="5422356"/>
            <a:ext cx="919779" cy="919779"/>
          </a:xfrm>
          <a:prstGeom prst="rect">
            <a:avLst/>
          </a:prstGeom>
        </p:spPr>
      </p:pic>
      <p:sp>
        <p:nvSpPr>
          <p:cNvPr id="21" name="TextBox 20">
            <a:extLst>
              <a:ext uri="{FF2B5EF4-FFF2-40B4-BE49-F238E27FC236}">
                <a16:creationId xmlns:a16="http://schemas.microsoft.com/office/drawing/2014/main" id="{568A98A8-5186-1E1D-A241-5F393F38D806}"/>
              </a:ext>
            </a:extLst>
          </p:cNvPr>
          <p:cNvSpPr txBox="1"/>
          <p:nvPr/>
        </p:nvSpPr>
        <p:spPr>
          <a:xfrm>
            <a:off x="569665" y="2407658"/>
            <a:ext cx="11761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Princeton</a:t>
            </a:r>
          </a:p>
        </p:txBody>
      </p:sp>
      <p:sp>
        <p:nvSpPr>
          <p:cNvPr id="22" name="TextBox 21">
            <a:extLst>
              <a:ext uri="{FF2B5EF4-FFF2-40B4-BE49-F238E27FC236}">
                <a16:creationId xmlns:a16="http://schemas.microsoft.com/office/drawing/2014/main" id="{AC775AA8-3E7E-9024-CDED-7BA9619EE9F6}"/>
              </a:ext>
            </a:extLst>
          </p:cNvPr>
          <p:cNvSpPr txBox="1"/>
          <p:nvPr/>
        </p:nvSpPr>
        <p:spPr>
          <a:xfrm>
            <a:off x="4988358" y="2713657"/>
            <a:ext cx="11761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JFK</a:t>
            </a:r>
          </a:p>
        </p:txBody>
      </p:sp>
      <p:sp>
        <p:nvSpPr>
          <p:cNvPr id="23" name="TextBox 22">
            <a:extLst>
              <a:ext uri="{FF2B5EF4-FFF2-40B4-BE49-F238E27FC236}">
                <a16:creationId xmlns:a16="http://schemas.microsoft.com/office/drawing/2014/main" id="{E11A3428-283A-BDA3-DA6D-ED346DC93A3E}"/>
              </a:ext>
            </a:extLst>
          </p:cNvPr>
          <p:cNvSpPr txBox="1"/>
          <p:nvPr/>
        </p:nvSpPr>
        <p:spPr>
          <a:xfrm>
            <a:off x="833318" y="6266343"/>
            <a:ext cx="11761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Geneva</a:t>
            </a:r>
          </a:p>
        </p:txBody>
      </p:sp>
      <p:sp>
        <p:nvSpPr>
          <p:cNvPr id="24" name="TextBox 23">
            <a:extLst>
              <a:ext uri="{FF2B5EF4-FFF2-40B4-BE49-F238E27FC236}">
                <a16:creationId xmlns:a16="http://schemas.microsoft.com/office/drawing/2014/main" id="{109F5271-71F6-B382-67F3-F23B3D05D618}"/>
              </a:ext>
            </a:extLst>
          </p:cNvPr>
          <p:cNvSpPr txBox="1"/>
          <p:nvPr/>
        </p:nvSpPr>
        <p:spPr>
          <a:xfrm>
            <a:off x="4725782" y="6280676"/>
            <a:ext cx="11761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Lausanne</a:t>
            </a:r>
          </a:p>
        </p:txBody>
      </p:sp>
      <p:pic>
        <p:nvPicPr>
          <p:cNvPr id="31" name="Picture 30" descr="Shape&#10;&#10;Description automatically generated with low confidence">
            <a:extLst>
              <a:ext uri="{FF2B5EF4-FFF2-40B4-BE49-F238E27FC236}">
                <a16:creationId xmlns:a16="http://schemas.microsoft.com/office/drawing/2014/main" id="{DBAE814F-348F-ED67-AEE5-46AB8100252D}"/>
              </a:ext>
            </a:extLst>
          </p:cNvPr>
          <p:cNvPicPr>
            <a:picLocks noChangeAspect="1"/>
          </p:cNvPicPr>
          <p:nvPr/>
        </p:nvPicPr>
        <p:blipFill>
          <a:blip r:embed="rId8"/>
          <a:stretch>
            <a:fillRect/>
          </a:stretch>
        </p:blipFill>
        <p:spPr>
          <a:xfrm>
            <a:off x="1255361" y="1817242"/>
            <a:ext cx="667867" cy="667867"/>
          </a:xfrm>
          <a:prstGeom prst="rect">
            <a:avLst/>
          </a:prstGeom>
        </p:spPr>
      </p:pic>
      <p:sp>
        <p:nvSpPr>
          <p:cNvPr id="34" name="Slide Number Placeholder 33">
            <a:extLst>
              <a:ext uri="{FF2B5EF4-FFF2-40B4-BE49-F238E27FC236}">
                <a16:creationId xmlns:a16="http://schemas.microsoft.com/office/drawing/2014/main" id="{1C0EF820-11F1-FC3C-1BCE-B76AC366AE3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Link Layer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02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62304" y="344016"/>
            <a:ext cx="10515600" cy="894622"/>
          </a:xfrm>
        </p:spPr>
        <p:txBody>
          <a:bodyPr>
            <a:normAutofit/>
          </a:bodyPr>
          <a:lstStyle/>
          <a:p>
            <a:r>
              <a:rPr lang="en-US" altLang="en-US" sz="5400" dirty="0">
                <a:cs typeface="Calibri" panose="020F0502020204030204" pitchFamily="34" charset="0"/>
              </a:rPr>
              <a:t>Link layer: services</a:t>
            </a:r>
            <a:endParaRPr lang="en-US" sz="5400" dirty="0"/>
          </a:p>
        </p:txBody>
      </p:sp>
      <p:sp>
        <p:nvSpPr>
          <p:cNvPr id="6" name="Rectangle 3">
            <a:extLst>
              <a:ext uri="{FF2B5EF4-FFF2-40B4-BE49-F238E27FC236}">
                <a16:creationId xmlns:a16="http://schemas.microsoft.com/office/drawing/2014/main" id="{8AECB38E-687E-C946-9EB7-A4D36B2DC890}"/>
              </a:ext>
            </a:extLst>
          </p:cNvPr>
          <p:cNvSpPr txBox="1">
            <a:spLocks noChangeArrowheads="1"/>
          </p:cNvSpPr>
          <p:nvPr/>
        </p:nvSpPr>
        <p:spPr>
          <a:xfrm>
            <a:off x="903304" y="1425141"/>
            <a:ext cx="6529676" cy="5383073"/>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339725" algn="l" defTabSz="914400" rtl="0" eaLnBrk="1" fontAlgn="auto" latinLnBrk="0" hangingPunct="1">
              <a:lnSpc>
                <a:spcPct val="75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framing, link access:</a:t>
            </a: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encapsulate datagram into frame, adding header, trailer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channel access if shared medium</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“MAC” addresses in frame headers identify source, destination (different from IP address!)</a:t>
            </a:r>
          </a:p>
          <a:p>
            <a:pPr marL="352425" marR="0" lvl="0" indent="-284163" algn="l" defTabSz="914400" rtl="0" eaLnBrk="1" fontAlgn="auto" latinLnBrk="0" hangingPunct="1">
              <a:lnSpc>
                <a:spcPct val="75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reliable delivery between adjacent nodes</a:t>
            </a:r>
          </a:p>
          <a:p>
            <a:pPr lvl="1">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already know how to do this,</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i.e., </a:t>
            </a:r>
            <a:r>
              <a:rPr lang="en-GB" dirty="0">
                <a:solidFill>
                  <a:prstClr val="black"/>
                </a:solidFill>
              </a:rPr>
              <a:t>higher-level end-end reliability protocols, e.g., TCP retransmissions.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2" indent="-231775">
              <a:buClr>
                <a:srgbClr val="0000A8"/>
              </a:buCl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seldom used on low bit-error links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wireless links: high error rates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i="0" u="sng" strike="noStrike" kern="1200" cap="none" spc="0" normalizeH="0" baseline="0" noProof="0" dirty="0">
                <a:ln>
                  <a:noFill/>
                </a:ln>
                <a:solidFill>
                  <a:srgbClr val="0000A8"/>
                </a:solidFill>
                <a:effectLst/>
                <a:uLnTx/>
                <a:uFillTx/>
                <a:latin typeface="Calibri" panose="020F0502020204030204"/>
              </a:rPr>
              <a:t>Q: </a:t>
            </a:r>
            <a:r>
              <a:rPr kumimoji="0" lang="en-US" sz="2400" i="0" u="none" strike="noStrike" kern="1200" cap="none" spc="0" normalizeH="0" baseline="0" noProof="0" dirty="0">
                <a:ln>
                  <a:noFill/>
                </a:ln>
                <a:solidFill>
                  <a:prstClr val="black"/>
                </a:solidFill>
                <a:effectLst/>
                <a:uLnTx/>
                <a:uFillTx/>
                <a:latin typeface="Calibri" panose="020F0502020204030204"/>
              </a:rPr>
              <a:t>why both link-level and end-end reliability?</a:t>
            </a:r>
          </a:p>
          <a:p>
            <a:pPr lvl="2">
              <a:defRPr/>
            </a:pPr>
            <a:r>
              <a:rPr lang="en-US" sz="2400" u="sng" dirty="0">
                <a:solidFill>
                  <a:srgbClr val="0000A8"/>
                </a:solidFill>
                <a:latin typeface="Calibri" panose="020F0502020204030204"/>
              </a:rPr>
              <a:t>A</a:t>
            </a:r>
            <a:r>
              <a:rPr lang="en-GB" sz="2400" u="sng" dirty="0">
                <a:solidFill>
                  <a:srgbClr val="0000A8"/>
                </a:solidFill>
                <a:latin typeface="Calibri" panose="020F0502020204030204"/>
              </a:rPr>
              <a:t>:</a:t>
            </a:r>
            <a:r>
              <a:rPr lang="en-GB" sz="2400" dirty="0">
                <a:solidFill>
                  <a:prstClr val="black"/>
                </a:solidFill>
                <a:latin typeface="Calibri" panose="020F0502020204030204"/>
              </a:rPr>
              <a:t> link-le</a:t>
            </a:r>
            <a:r>
              <a:rPr lang="en-US" altLang="zh-CN" sz="2400" dirty="0">
                <a:solidFill>
                  <a:prstClr val="black"/>
                </a:solidFill>
                <a:latin typeface="Calibri" panose="020F0502020204030204"/>
              </a:rPr>
              <a:t>v</a:t>
            </a:r>
            <a:r>
              <a:rPr lang="en-GB" sz="2400" dirty="0" err="1">
                <a:solidFill>
                  <a:prstClr val="black"/>
                </a:solidFill>
                <a:latin typeface="Calibri" panose="020F0502020204030204"/>
              </a:rPr>
              <a:t>el</a:t>
            </a:r>
            <a:r>
              <a:rPr lang="en-GB" sz="2400" dirty="0">
                <a:solidFill>
                  <a:prstClr val="black"/>
                </a:solidFill>
                <a:latin typeface="Calibri" panose="020F0502020204030204"/>
              </a:rPr>
              <a:t> error detection reduces burden of </a:t>
            </a:r>
            <a:r>
              <a:rPr lang="en-GB" sz="2400" dirty="0">
                <a:solidFill>
                  <a:prstClr val="black"/>
                </a:solidFill>
              </a:rPr>
              <a:t>higher-level end-end reliability protocols.</a:t>
            </a:r>
            <a:endParaRPr kumimoji="0" lang="en-US" sz="2800" i="0" u="none" strike="noStrike" kern="1200" cap="none" spc="0" normalizeH="0" baseline="0" noProof="0" dirty="0">
              <a:ln>
                <a:noFill/>
              </a:ln>
              <a:solidFill>
                <a:prstClr val="black"/>
              </a:solidFill>
              <a:effectLst/>
              <a:uLnTx/>
              <a:uFillTx/>
              <a:latin typeface="Calibri" panose="020F0502020204030204"/>
            </a:endParaRPr>
          </a:p>
        </p:txBody>
      </p:sp>
      <p:grpSp>
        <p:nvGrpSpPr>
          <p:cNvPr id="25" name="Group 24">
            <a:extLst>
              <a:ext uri="{FF2B5EF4-FFF2-40B4-BE49-F238E27FC236}">
                <a16:creationId xmlns:a16="http://schemas.microsoft.com/office/drawing/2014/main" id="{7D809199-2E5E-0C47-AF05-8522B171420A}"/>
              </a:ext>
            </a:extLst>
          </p:cNvPr>
          <p:cNvGrpSpPr/>
          <p:nvPr/>
        </p:nvGrpSpPr>
        <p:grpSpPr>
          <a:xfrm>
            <a:off x="7840518" y="1242873"/>
            <a:ext cx="4208607" cy="5116362"/>
            <a:chOff x="7840518" y="1242873"/>
            <a:chExt cx="4208607" cy="5116362"/>
          </a:xfrm>
        </p:grpSpPr>
        <p:grpSp>
          <p:nvGrpSpPr>
            <p:cNvPr id="5" name="Group 4">
              <a:extLst>
                <a:ext uri="{FF2B5EF4-FFF2-40B4-BE49-F238E27FC236}">
                  <a16:creationId xmlns:a16="http://schemas.microsoft.com/office/drawing/2014/main" id="{CC3D70D9-7861-1D4C-BBF3-3A5EAAD960EB}"/>
                </a:ext>
              </a:extLst>
            </p:cNvPr>
            <p:cNvGrpSpPr/>
            <p:nvPr/>
          </p:nvGrpSpPr>
          <p:grpSpPr>
            <a:xfrm>
              <a:off x="9022376" y="3275911"/>
              <a:ext cx="532171" cy="1016171"/>
              <a:chOff x="9022376" y="3275911"/>
              <a:chExt cx="615031" cy="1296090"/>
            </a:xfrm>
          </p:grpSpPr>
          <p:sp>
            <p:nvSpPr>
              <p:cNvPr id="99" name="Oval 800">
                <a:extLst>
                  <a:ext uri="{FF2B5EF4-FFF2-40B4-BE49-F238E27FC236}">
                    <a16:creationId xmlns:a16="http://schemas.microsoft.com/office/drawing/2014/main" id="{F837CB36-493B-5745-B9FD-E829379923E6}"/>
                  </a:ext>
                </a:extLst>
              </p:cNvPr>
              <p:cNvSpPr>
                <a:spLocks noChangeArrowheads="1"/>
              </p:cNvSpPr>
              <p:nvPr/>
            </p:nvSpPr>
            <p:spPr bwMode="auto">
              <a:xfrm>
                <a:off x="9285510" y="3593195"/>
                <a:ext cx="69106" cy="79124"/>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101" name="Group 817">
                <a:extLst>
                  <a:ext uri="{FF2B5EF4-FFF2-40B4-BE49-F238E27FC236}">
                    <a16:creationId xmlns:a16="http://schemas.microsoft.com/office/drawing/2014/main" id="{CA1E1C7E-A9E4-CF45-9133-2CC43B860D8B}"/>
                  </a:ext>
                </a:extLst>
              </p:cNvPr>
              <p:cNvGrpSpPr>
                <a:grpSpLocks/>
              </p:cNvGrpSpPr>
              <p:nvPr/>
            </p:nvGrpSpPr>
            <p:grpSpPr bwMode="auto">
              <a:xfrm>
                <a:off x="9022376" y="3275911"/>
                <a:ext cx="615031" cy="694531"/>
                <a:chOff x="2920" y="1424"/>
                <a:chExt cx="326" cy="320"/>
              </a:xfrm>
            </p:grpSpPr>
            <p:sp>
              <p:nvSpPr>
                <p:cNvPr id="102" name="Oval 818">
                  <a:extLst>
                    <a:ext uri="{FF2B5EF4-FFF2-40B4-BE49-F238E27FC236}">
                      <a16:creationId xmlns:a16="http://schemas.microsoft.com/office/drawing/2014/main" id="{CF63D940-213E-E04E-B278-9D3A7C64D0B1}"/>
                    </a:ext>
                  </a:extLst>
                </p:cNvPr>
                <p:cNvSpPr>
                  <a:spLocks noChangeArrowheads="1"/>
                </p:cNvSpPr>
                <p:nvPr/>
              </p:nvSpPr>
              <p:spPr bwMode="auto">
                <a:xfrm>
                  <a:off x="2920" y="1445"/>
                  <a:ext cx="326" cy="289"/>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3" name="Group 819">
                  <a:extLst>
                    <a:ext uri="{FF2B5EF4-FFF2-40B4-BE49-F238E27FC236}">
                      <a16:creationId xmlns:a16="http://schemas.microsoft.com/office/drawing/2014/main" id="{41FFEB08-147C-7842-AF61-E4B607AED1BF}"/>
                    </a:ext>
                  </a:extLst>
                </p:cNvPr>
                <p:cNvGrpSpPr>
                  <a:grpSpLocks/>
                </p:cNvGrpSpPr>
                <p:nvPr/>
              </p:nvGrpSpPr>
              <p:grpSpPr bwMode="auto">
                <a:xfrm>
                  <a:off x="2949" y="1424"/>
                  <a:ext cx="265" cy="280"/>
                  <a:chOff x="2949" y="1424"/>
                  <a:chExt cx="265" cy="280"/>
                </a:xfrm>
              </p:grpSpPr>
              <p:sp>
                <p:nvSpPr>
                  <p:cNvPr id="105" name="Oval 820">
                    <a:extLst>
                      <a:ext uri="{FF2B5EF4-FFF2-40B4-BE49-F238E27FC236}">
                        <a16:creationId xmlns:a16="http://schemas.microsoft.com/office/drawing/2014/main" id="{35CFE63C-F843-B949-AE7D-6F9539B56651}"/>
                      </a:ext>
                    </a:extLst>
                  </p:cNvPr>
                  <p:cNvSpPr>
                    <a:spLocks noChangeArrowheads="1"/>
                  </p:cNvSpPr>
                  <p:nvPr/>
                </p:nvSpPr>
                <p:spPr bwMode="auto">
                  <a:xfrm>
                    <a:off x="3030" y="1545"/>
                    <a:ext cx="107" cy="92"/>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Oval 821">
                    <a:extLst>
                      <a:ext uri="{FF2B5EF4-FFF2-40B4-BE49-F238E27FC236}">
                        <a16:creationId xmlns:a16="http://schemas.microsoft.com/office/drawing/2014/main" id="{B892C53C-F2F4-CE4E-8F26-179F537FF29F}"/>
                      </a:ext>
                    </a:extLst>
                  </p:cNvPr>
                  <p:cNvSpPr>
                    <a:spLocks noChangeArrowheads="1"/>
                  </p:cNvSpPr>
                  <p:nvPr/>
                </p:nvSpPr>
                <p:spPr bwMode="auto">
                  <a:xfrm>
                    <a:off x="3006" y="1525"/>
                    <a:ext cx="154" cy="131"/>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Oval 822">
                    <a:extLst>
                      <a:ext uri="{FF2B5EF4-FFF2-40B4-BE49-F238E27FC236}">
                        <a16:creationId xmlns:a16="http://schemas.microsoft.com/office/drawing/2014/main" id="{93D8ED6E-5A62-7746-B2FE-26FB2D124491}"/>
                      </a:ext>
                    </a:extLst>
                  </p:cNvPr>
                  <p:cNvSpPr>
                    <a:spLocks noChangeArrowheads="1"/>
                  </p:cNvSpPr>
                  <p:nvPr/>
                </p:nvSpPr>
                <p:spPr bwMode="auto">
                  <a:xfrm>
                    <a:off x="2983" y="1501"/>
                    <a:ext cx="203" cy="179"/>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Oval 823">
                    <a:extLst>
                      <a:ext uri="{FF2B5EF4-FFF2-40B4-BE49-F238E27FC236}">
                        <a16:creationId xmlns:a16="http://schemas.microsoft.com/office/drawing/2014/main" id="{8B0BD3C8-F5CA-2F4E-ACAC-306F926E764D}"/>
                      </a:ext>
                    </a:extLst>
                  </p:cNvPr>
                  <p:cNvSpPr>
                    <a:spLocks noChangeArrowheads="1"/>
                  </p:cNvSpPr>
                  <p:nvPr/>
                </p:nvSpPr>
                <p:spPr bwMode="auto">
                  <a:xfrm>
                    <a:off x="2949" y="1476"/>
                    <a:ext cx="265" cy="228"/>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Freeform 824">
                    <a:extLst>
                      <a:ext uri="{FF2B5EF4-FFF2-40B4-BE49-F238E27FC236}">
                        <a16:creationId xmlns:a16="http://schemas.microsoft.com/office/drawing/2014/main" id="{FB8F1236-6E4E-714D-83A5-42A9D509C744}"/>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chemeClr val="bg1"/>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4" name="Freeform 825">
                  <a:extLst>
                    <a:ext uri="{FF2B5EF4-FFF2-40B4-BE49-F238E27FC236}">
                      <a16:creationId xmlns:a16="http://schemas.microsoft.com/office/drawing/2014/main" id="{C06E7111-B442-654D-93DE-DCB036DF81BA}"/>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chemeClr val="bg1"/>
                </a:solidFill>
                <a:ln w="19050" cmpd="sng">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0" name="Group 783">
                <a:extLst>
                  <a:ext uri="{FF2B5EF4-FFF2-40B4-BE49-F238E27FC236}">
                    <a16:creationId xmlns:a16="http://schemas.microsoft.com/office/drawing/2014/main" id="{4E159764-D53A-B343-8E61-238FD6ACF010}"/>
                  </a:ext>
                </a:extLst>
              </p:cNvPr>
              <p:cNvGrpSpPr>
                <a:grpSpLocks/>
              </p:cNvGrpSpPr>
              <p:nvPr/>
            </p:nvGrpSpPr>
            <p:grpSpPr bwMode="auto">
              <a:xfrm>
                <a:off x="9122147" y="3619387"/>
                <a:ext cx="432400" cy="952614"/>
                <a:chOff x="3130" y="3288"/>
                <a:chExt cx="410" cy="742"/>
              </a:xfrm>
            </p:grpSpPr>
            <p:sp>
              <p:nvSpPr>
                <p:cNvPr id="111" name="Line 270">
                  <a:extLst>
                    <a:ext uri="{FF2B5EF4-FFF2-40B4-BE49-F238E27FC236}">
                      <a16:creationId xmlns:a16="http://schemas.microsoft.com/office/drawing/2014/main" id="{EF393024-E96E-BC4A-AFC7-770CCF687250}"/>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Line 271">
                  <a:extLst>
                    <a:ext uri="{FF2B5EF4-FFF2-40B4-BE49-F238E27FC236}">
                      <a16:creationId xmlns:a16="http://schemas.microsoft.com/office/drawing/2014/main" id="{97A332F8-64CC-E54E-89A8-3A66296F2728}"/>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Line 272">
                  <a:extLst>
                    <a:ext uri="{FF2B5EF4-FFF2-40B4-BE49-F238E27FC236}">
                      <a16:creationId xmlns:a16="http://schemas.microsoft.com/office/drawing/2014/main" id="{B89CE5D8-6AD0-234A-A17D-F831C5189113}"/>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Line 273">
                  <a:extLst>
                    <a:ext uri="{FF2B5EF4-FFF2-40B4-BE49-F238E27FC236}">
                      <a16:creationId xmlns:a16="http://schemas.microsoft.com/office/drawing/2014/main" id="{9B5C3397-523D-9644-BC85-607D66CD1094}"/>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Line 274">
                  <a:extLst>
                    <a:ext uri="{FF2B5EF4-FFF2-40B4-BE49-F238E27FC236}">
                      <a16:creationId xmlns:a16="http://schemas.microsoft.com/office/drawing/2014/main" id="{12645991-B70B-2B48-998E-16E93B522100}"/>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Line 275">
                  <a:extLst>
                    <a:ext uri="{FF2B5EF4-FFF2-40B4-BE49-F238E27FC236}">
                      <a16:creationId xmlns:a16="http://schemas.microsoft.com/office/drawing/2014/main" id="{7A8C4036-0BF2-9840-B003-74195473F313}"/>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Line 276">
                  <a:extLst>
                    <a:ext uri="{FF2B5EF4-FFF2-40B4-BE49-F238E27FC236}">
                      <a16:creationId xmlns:a16="http://schemas.microsoft.com/office/drawing/2014/main" id="{7CDA1E43-304C-074F-9E06-E93B37E49D15}"/>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Line 277">
                  <a:extLst>
                    <a:ext uri="{FF2B5EF4-FFF2-40B4-BE49-F238E27FC236}">
                      <a16:creationId xmlns:a16="http://schemas.microsoft.com/office/drawing/2014/main" id="{C7C89A76-158C-7E4B-9295-D1DFF6E09B9D}"/>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Line 278">
                  <a:extLst>
                    <a:ext uri="{FF2B5EF4-FFF2-40B4-BE49-F238E27FC236}">
                      <a16:creationId xmlns:a16="http://schemas.microsoft.com/office/drawing/2014/main" id="{2A9734CD-5DDC-B344-9909-F9F2B88967D1}"/>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Line 279">
                  <a:extLst>
                    <a:ext uri="{FF2B5EF4-FFF2-40B4-BE49-F238E27FC236}">
                      <a16:creationId xmlns:a16="http://schemas.microsoft.com/office/drawing/2014/main" id="{7977226D-E060-384A-8FB2-4D4BA87F4ED0}"/>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Line 280">
                  <a:extLst>
                    <a:ext uri="{FF2B5EF4-FFF2-40B4-BE49-F238E27FC236}">
                      <a16:creationId xmlns:a16="http://schemas.microsoft.com/office/drawing/2014/main" id="{7BC5632D-E9C7-C34C-B3D8-2D5EDB4FD1F0}"/>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Line 281">
                  <a:extLst>
                    <a:ext uri="{FF2B5EF4-FFF2-40B4-BE49-F238E27FC236}">
                      <a16:creationId xmlns:a16="http://schemas.microsoft.com/office/drawing/2014/main" id="{784FC5BE-6C9B-1641-8647-96A953320DBC}"/>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Line 282">
                  <a:extLst>
                    <a:ext uri="{FF2B5EF4-FFF2-40B4-BE49-F238E27FC236}">
                      <a16:creationId xmlns:a16="http://schemas.microsoft.com/office/drawing/2014/main" id="{112A8FA7-D02F-1C4E-928A-458AE095C8B7}"/>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Line 283">
                  <a:extLst>
                    <a:ext uri="{FF2B5EF4-FFF2-40B4-BE49-F238E27FC236}">
                      <a16:creationId xmlns:a16="http://schemas.microsoft.com/office/drawing/2014/main" id="{62B98988-D94E-9445-99A1-BDC64235BA77}"/>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Line 284">
                  <a:extLst>
                    <a:ext uri="{FF2B5EF4-FFF2-40B4-BE49-F238E27FC236}">
                      <a16:creationId xmlns:a16="http://schemas.microsoft.com/office/drawing/2014/main" id="{A9D2D73A-3D78-1145-AB93-BA57A4EAEB5B}"/>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525" name="Group 524">
              <a:extLst>
                <a:ext uri="{FF2B5EF4-FFF2-40B4-BE49-F238E27FC236}">
                  <a16:creationId xmlns:a16="http://schemas.microsoft.com/office/drawing/2014/main" id="{D6838F16-4A3C-DD46-9087-E9BB27216267}"/>
                </a:ext>
              </a:extLst>
            </p:cNvPr>
            <p:cNvGrpSpPr/>
            <p:nvPr/>
          </p:nvGrpSpPr>
          <p:grpSpPr>
            <a:xfrm>
              <a:off x="8405402" y="3099042"/>
              <a:ext cx="527285" cy="593983"/>
              <a:chOff x="8328836" y="2202873"/>
              <a:chExt cx="527285" cy="593983"/>
            </a:xfrm>
          </p:grpSpPr>
          <p:pic>
            <p:nvPicPr>
              <p:cNvPr id="154" name="Picture 653" descr="iphone_stylized_small">
                <a:extLst>
                  <a:ext uri="{FF2B5EF4-FFF2-40B4-BE49-F238E27FC236}">
                    <a16:creationId xmlns:a16="http://schemas.microsoft.com/office/drawing/2014/main" id="{FA77DB9E-F75E-434C-9D9B-6786CCA70D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6432" y="2271663"/>
                <a:ext cx="180509" cy="5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 name="Group 850">
                <a:extLst>
                  <a:ext uri="{FF2B5EF4-FFF2-40B4-BE49-F238E27FC236}">
                    <a16:creationId xmlns:a16="http://schemas.microsoft.com/office/drawing/2014/main" id="{0DD913BC-2375-CA41-B393-8196AC67CF5D}"/>
                  </a:ext>
                </a:extLst>
              </p:cNvPr>
              <p:cNvGrpSpPr>
                <a:grpSpLocks/>
              </p:cNvGrpSpPr>
              <p:nvPr/>
            </p:nvGrpSpPr>
            <p:grpSpPr bwMode="auto">
              <a:xfrm>
                <a:off x="8328836" y="2202873"/>
                <a:ext cx="527285" cy="118466"/>
                <a:chOff x="2199" y="955"/>
                <a:chExt cx="2547" cy="506"/>
              </a:xfrm>
            </p:grpSpPr>
            <p:sp>
              <p:nvSpPr>
                <p:cNvPr id="164" name="Freeform 851">
                  <a:extLst>
                    <a:ext uri="{FF2B5EF4-FFF2-40B4-BE49-F238E27FC236}">
                      <a16:creationId xmlns:a16="http://schemas.microsoft.com/office/drawing/2014/main" id="{0A3B2890-63C0-1440-A3F8-44AC4E0DB90B}"/>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5" name="Freeform 852">
                  <a:extLst>
                    <a:ext uri="{FF2B5EF4-FFF2-40B4-BE49-F238E27FC236}">
                      <a16:creationId xmlns:a16="http://schemas.microsoft.com/office/drawing/2014/main" id="{A936340B-6216-054B-ABBB-93144592513F}"/>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6" name="Freeform 853">
                  <a:extLst>
                    <a:ext uri="{FF2B5EF4-FFF2-40B4-BE49-F238E27FC236}">
                      <a16:creationId xmlns:a16="http://schemas.microsoft.com/office/drawing/2014/main" id="{BC6D110B-6A56-E645-8A6E-0EAE48C6FB4D}"/>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7" name="Freeform 854">
                  <a:extLst>
                    <a:ext uri="{FF2B5EF4-FFF2-40B4-BE49-F238E27FC236}">
                      <a16:creationId xmlns:a16="http://schemas.microsoft.com/office/drawing/2014/main" id="{87BB582F-47C4-C14A-97F4-E44CFD9ADD8E}"/>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Freeform 855">
                  <a:extLst>
                    <a:ext uri="{FF2B5EF4-FFF2-40B4-BE49-F238E27FC236}">
                      <a16:creationId xmlns:a16="http://schemas.microsoft.com/office/drawing/2014/main" id="{9C57A89C-CE02-E746-A809-CF43F922127E}"/>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9" name="Freeform 856">
                  <a:extLst>
                    <a:ext uri="{FF2B5EF4-FFF2-40B4-BE49-F238E27FC236}">
                      <a16:creationId xmlns:a16="http://schemas.microsoft.com/office/drawing/2014/main" id="{FDBAE25A-BB84-9244-B180-D26AB9237451}"/>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526" name="Group 525">
              <a:extLst>
                <a:ext uri="{FF2B5EF4-FFF2-40B4-BE49-F238E27FC236}">
                  <a16:creationId xmlns:a16="http://schemas.microsoft.com/office/drawing/2014/main" id="{9AA7F5F4-C3F0-DE47-B448-A0D5329BF8F8}"/>
                </a:ext>
              </a:extLst>
            </p:cNvPr>
            <p:cNvGrpSpPr/>
            <p:nvPr/>
          </p:nvGrpSpPr>
          <p:grpSpPr>
            <a:xfrm>
              <a:off x="7856376" y="3838205"/>
              <a:ext cx="1062340" cy="341909"/>
              <a:chOff x="9561515" y="2748013"/>
              <a:chExt cx="1120341" cy="347863"/>
            </a:xfrm>
          </p:grpSpPr>
          <p:pic>
            <p:nvPicPr>
              <p:cNvPr id="151" name="Picture 603" descr="car_icon_small">
                <a:extLst>
                  <a:ext uri="{FF2B5EF4-FFF2-40B4-BE49-F238E27FC236}">
                    <a16:creationId xmlns:a16="http://schemas.microsoft.com/office/drawing/2014/main" id="{33C39A1D-A80E-064C-8859-82219AD6D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1515" y="2826814"/>
                <a:ext cx="1120341" cy="2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0" name="Group 850">
                <a:extLst>
                  <a:ext uri="{FF2B5EF4-FFF2-40B4-BE49-F238E27FC236}">
                    <a16:creationId xmlns:a16="http://schemas.microsoft.com/office/drawing/2014/main" id="{A59911D2-E46E-9348-A949-1DF1D38ED547}"/>
                  </a:ext>
                </a:extLst>
              </p:cNvPr>
              <p:cNvGrpSpPr>
                <a:grpSpLocks/>
              </p:cNvGrpSpPr>
              <p:nvPr/>
            </p:nvGrpSpPr>
            <p:grpSpPr bwMode="auto">
              <a:xfrm>
                <a:off x="9788587" y="2748013"/>
                <a:ext cx="527285" cy="118466"/>
                <a:chOff x="2199" y="955"/>
                <a:chExt cx="2547" cy="506"/>
              </a:xfrm>
            </p:grpSpPr>
            <p:sp>
              <p:nvSpPr>
                <p:cNvPr id="171" name="Freeform 851">
                  <a:extLst>
                    <a:ext uri="{FF2B5EF4-FFF2-40B4-BE49-F238E27FC236}">
                      <a16:creationId xmlns:a16="http://schemas.microsoft.com/office/drawing/2014/main" id="{0C14BB78-0294-D54F-9DD1-C6F2EDA49B82}"/>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2" name="Freeform 852">
                  <a:extLst>
                    <a:ext uri="{FF2B5EF4-FFF2-40B4-BE49-F238E27FC236}">
                      <a16:creationId xmlns:a16="http://schemas.microsoft.com/office/drawing/2014/main" id="{55BB298B-A15C-B24A-B157-0358B8660088}"/>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Freeform 853">
                  <a:extLst>
                    <a:ext uri="{FF2B5EF4-FFF2-40B4-BE49-F238E27FC236}">
                      <a16:creationId xmlns:a16="http://schemas.microsoft.com/office/drawing/2014/main" id="{141EB67B-0F7A-374E-96B4-A369EE448973}"/>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 name="Freeform 854">
                  <a:extLst>
                    <a:ext uri="{FF2B5EF4-FFF2-40B4-BE49-F238E27FC236}">
                      <a16:creationId xmlns:a16="http://schemas.microsoft.com/office/drawing/2014/main" id="{ACA4D0C6-74D9-FD45-A60A-768D96892338}"/>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5" name="Freeform 855">
                  <a:extLst>
                    <a:ext uri="{FF2B5EF4-FFF2-40B4-BE49-F238E27FC236}">
                      <a16:creationId xmlns:a16="http://schemas.microsoft.com/office/drawing/2014/main" id="{2C29AE09-F70C-834E-81F1-8458E86CFB60}"/>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6" name="Freeform 856">
                  <a:extLst>
                    <a:ext uri="{FF2B5EF4-FFF2-40B4-BE49-F238E27FC236}">
                      <a16:creationId xmlns:a16="http://schemas.microsoft.com/office/drawing/2014/main" id="{7DF8543E-A029-FF4D-8570-1F1561369C62}"/>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514" name="Straight Connector 513">
                <a:extLst>
                  <a:ext uri="{FF2B5EF4-FFF2-40B4-BE49-F238E27FC236}">
                    <a16:creationId xmlns:a16="http://schemas.microsoft.com/office/drawing/2014/main" id="{D836A7FE-71EF-AE45-913D-6B411C646596}"/>
                  </a:ext>
                </a:extLst>
              </p:cNvPr>
              <p:cNvCxnSpPr/>
              <p:nvPr/>
            </p:nvCxnSpPr>
            <p:spPr>
              <a:xfrm>
                <a:off x="10032156" y="2798664"/>
                <a:ext cx="31623" cy="1368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7" name="Group 516">
              <a:extLst>
                <a:ext uri="{FF2B5EF4-FFF2-40B4-BE49-F238E27FC236}">
                  <a16:creationId xmlns:a16="http://schemas.microsoft.com/office/drawing/2014/main" id="{AEC62089-4CCC-E141-AC3C-36C166B8E09C}"/>
                </a:ext>
              </a:extLst>
            </p:cNvPr>
            <p:cNvGrpSpPr/>
            <p:nvPr/>
          </p:nvGrpSpPr>
          <p:grpSpPr>
            <a:xfrm>
              <a:off x="9731765" y="3463179"/>
              <a:ext cx="502369" cy="512348"/>
              <a:chOff x="7341491" y="2307905"/>
              <a:chExt cx="509280" cy="439573"/>
            </a:xfrm>
          </p:grpSpPr>
          <p:grpSp>
            <p:nvGrpSpPr>
              <p:cNvPr id="126" name="Group 125">
                <a:extLst>
                  <a:ext uri="{FF2B5EF4-FFF2-40B4-BE49-F238E27FC236}">
                    <a16:creationId xmlns:a16="http://schemas.microsoft.com/office/drawing/2014/main" id="{DD901445-2578-E74A-AB6E-D336861DE9B9}"/>
                  </a:ext>
                </a:extLst>
              </p:cNvPr>
              <p:cNvGrpSpPr/>
              <p:nvPr/>
            </p:nvGrpSpPr>
            <p:grpSpPr>
              <a:xfrm>
                <a:off x="7341491" y="2426725"/>
                <a:ext cx="509280" cy="320753"/>
                <a:chOff x="7458407" y="2414528"/>
                <a:chExt cx="509280" cy="320753"/>
              </a:xfrm>
            </p:grpSpPr>
            <p:pic>
              <p:nvPicPr>
                <p:cNvPr id="128" name="Picture 1018" descr="laptop_keyboard">
                  <a:extLst>
                    <a:ext uri="{FF2B5EF4-FFF2-40B4-BE49-F238E27FC236}">
                      <a16:creationId xmlns:a16="http://schemas.microsoft.com/office/drawing/2014/main" id="{27AA9BC0-B9AF-FC45-AEDF-D414C68DEB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Freeform 1019">
                  <a:extLst>
                    <a:ext uri="{FF2B5EF4-FFF2-40B4-BE49-F238E27FC236}">
                      <a16:creationId xmlns:a16="http://schemas.microsoft.com/office/drawing/2014/main" id="{7176C226-BF44-6649-950B-948E667590BD}"/>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0" name="Picture 1020" descr="screen">
                  <a:extLst>
                    <a:ext uri="{FF2B5EF4-FFF2-40B4-BE49-F238E27FC236}">
                      <a16:creationId xmlns:a16="http://schemas.microsoft.com/office/drawing/2014/main" id="{A1384515-5D36-E044-BC1F-52436C5BCA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Freeform 1021">
                  <a:extLst>
                    <a:ext uri="{FF2B5EF4-FFF2-40B4-BE49-F238E27FC236}">
                      <a16:creationId xmlns:a16="http://schemas.microsoft.com/office/drawing/2014/main" id="{3598EC29-E280-F746-B36D-588439E6DCA9}"/>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Freeform 1022">
                  <a:extLst>
                    <a:ext uri="{FF2B5EF4-FFF2-40B4-BE49-F238E27FC236}">
                      <a16:creationId xmlns:a16="http://schemas.microsoft.com/office/drawing/2014/main" id="{F9DCA515-22F0-1E48-9019-A84C0C1F8085}"/>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Freeform 1023">
                  <a:extLst>
                    <a:ext uri="{FF2B5EF4-FFF2-40B4-BE49-F238E27FC236}">
                      <a16:creationId xmlns:a16="http://schemas.microsoft.com/office/drawing/2014/main" id="{8E442298-4994-1142-A6C6-3903018E7A64}"/>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Freeform 1024">
                  <a:extLst>
                    <a:ext uri="{FF2B5EF4-FFF2-40B4-BE49-F238E27FC236}">
                      <a16:creationId xmlns:a16="http://schemas.microsoft.com/office/drawing/2014/main" id="{8CC776D6-5663-BF46-A106-69B421106FE5}"/>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Freeform 1025">
                  <a:extLst>
                    <a:ext uri="{FF2B5EF4-FFF2-40B4-BE49-F238E27FC236}">
                      <a16:creationId xmlns:a16="http://schemas.microsoft.com/office/drawing/2014/main" id="{D55E08AE-23F1-214A-8BD5-F87052809921}"/>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Freeform 1026">
                  <a:extLst>
                    <a:ext uri="{FF2B5EF4-FFF2-40B4-BE49-F238E27FC236}">
                      <a16:creationId xmlns:a16="http://schemas.microsoft.com/office/drawing/2014/main" id="{8CB649A3-8BDF-E747-A414-CDEA46401309}"/>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7" name="Group 1027">
                  <a:extLst>
                    <a:ext uri="{FF2B5EF4-FFF2-40B4-BE49-F238E27FC236}">
                      <a16:creationId xmlns:a16="http://schemas.microsoft.com/office/drawing/2014/main" id="{8424DCB7-60B5-7949-BF2B-46C1177C8DB3}"/>
                    </a:ext>
                  </a:extLst>
                </p:cNvPr>
                <p:cNvGrpSpPr>
                  <a:grpSpLocks/>
                </p:cNvGrpSpPr>
                <p:nvPr/>
              </p:nvGrpSpPr>
              <p:grpSpPr bwMode="auto">
                <a:xfrm>
                  <a:off x="7594735" y="2642220"/>
                  <a:ext cx="98740" cy="36846"/>
                  <a:chOff x="1740" y="2642"/>
                  <a:chExt cx="752" cy="327"/>
                </a:xfrm>
              </p:grpSpPr>
              <p:sp>
                <p:nvSpPr>
                  <p:cNvPr id="144" name="Freeform 1028">
                    <a:extLst>
                      <a:ext uri="{FF2B5EF4-FFF2-40B4-BE49-F238E27FC236}">
                        <a16:creationId xmlns:a16="http://schemas.microsoft.com/office/drawing/2014/main" id="{2FE98928-41C9-8D41-A287-45BCF42D0979}"/>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Freeform 1029">
                    <a:extLst>
                      <a:ext uri="{FF2B5EF4-FFF2-40B4-BE49-F238E27FC236}">
                        <a16:creationId xmlns:a16="http://schemas.microsoft.com/office/drawing/2014/main" id="{838D3DA7-E057-3346-864B-5082E4403A8D}"/>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Freeform 1030">
                    <a:extLst>
                      <a:ext uri="{FF2B5EF4-FFF2-40B4-BE49-F238E27FC236}">
                        <a16:creationId xmlns:a16="http://schemas.microsoft.com/office/drawing/2014/main" id="{61E88B83-952F-C24F-8123-5FF21D78D066}"/>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Freeform 1031">
                    <a:extLst>
                      <a:ext uri="{FF2B5EF4-FFF2-40B4-BE49-F238E27FC236}">
                        <a16:creationId xmlns:a16="http://schemas.microsoft.com/office/drawing/2014/main" id="{12CA5741-2D5F-B242-8E25-CA7F3C179BD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Freeform 1032">
                    <a:extLst>
                      <a:ext uri="{FF2B5EF4-FFF2-40B4-BE49-F238E27FC236}">
                        <a16:creationId xmlns:a16="http://schemas.microsoft.com/office/drawing/2014/main" id="{6D94FDC2-2CEC-124C-9643-9FBD7AD07BB5}"/>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Freeform 1033">
                    <a:extLst>
                      <a:ext uri="{FF2B5EF4-FFF2-40B4-BE49-F238E27FC236}">
                        <a16:creationId xmlns:a16="http://schemas.microsoft.com/office/drawing/2014/main" id="{D7942E49-B3B0-2945-94EE-E8F1B6FCB0F4}"/>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38" name="Freeform 1034">
                  <a:extLst>
                    <a:ext uri="{FF2B5EF4-FFF2-40B4-BE49-F238E27FC236}">
                      <a16:creationId xmlns:a16="http://schemas.microsoft.com/office/drawing/2014/main" id="{FD3D4085-DD0A-D547-ABF1-A7510D1A4CFD}"/>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 name="Freeform 1035">
                  <a:extLst>
                    <a:ext uri="{FF2B5EF4-FFF2-40B4-BE49-F238E27FC236}">
                      <a16:creationId xmlns:a16="http://schemas.microsoft.com/office/drawing/2014/main" id="{0BFDF49B-A9BF-934A-910F-F26A5134B366}"/>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 name="Freeform 1036">
                  <a:extLst>
                    <a:ext uri="{FF2B5EF4-FFF2-40B4-BE49-F238E27FC236}">
                      <a16:creationId xmlns:a16="http://schemas.microsoft.com/office/drawing/2014/main" id="{21F4B59D-5D85-964E-BDDE-E5E86FF6961B}"/>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 name="Freeform 1037">
                  <a:extLst>
                    <a:ext uri="{FF2B5EF4-FFF2-40B4-BE49-F238E27FC236}">
                      <a16:creationId xmlns:a16="http://schemas.microsoft.com/office/drawing/2014/main" id="{298DF50A-C343-D34F-9CBE-3627C25C7211}"/>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Freeform 1038">
                  <a:extLst>
                    <a:ext uri="{FF2B5EF4-FFF2-40B4-BE49-F238E27FC236}">
                      <a16:creationId xmlns:a16="http://schemas.microsoft.com/office/drawing/2014/main" id="{CB753F3D-F63E-E249-8C26-0B99126FF2FD}"/>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Freeform 1039">
                  <a:extLst>
                    <a:ext uri="{FF2B5EF4-FFF2-40B4-BE49-F238E27FC236}">
                      <a16:creationId xmlns:a16="http://schemas.microsoft.com/office/drawing/2014/main" id="{6E91FD67-A892-364A-97CA-C6EE03DEF08C}"/>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56" name="Group 850">
                <a:extLst>
                  <a:ext uri="{FF2B5EF4-FFF2-40B4-BE49-F238E27FC236}">
                    <a16:creationId xmlns:a16="http://schemas.microsoft.com/office/drawing/2014/main" id="{02A8867F-D007-AE4F-B03F-660C78A1244E}"/>
                  </a:ext>
                </a:extLst>
              </p:cNvPr>
              <p:cNvGrpSpPr>
                <a:grpSpLocks/>
              </p:cNvGrpSpPr>
              <p:nvPr/>
            </p:nvGrpSpPr>
            <p:grpSpPr bwMode="auto">
              <a:xfrm>
                <a:off x="7408527" y="2307905"/>
                <a:ext cx="399726" cy="74090"/>
                <a:chOff x="2199" y="955"/>
                <a:chExt cx="2547" cy="506"/>
              </a:xfrm>
            </p:grpSpPr>
            <p:sp>
              <p:nvSpPr>
                <p:cNvPr id="157" name="Freeform 851">
                  <a:extLst>
                    <a:ext uri="{FF2B5EF4-FFF2-40B4-BE49-F238E27FC236}">
                      <a16:creationId xmlns:a16="http://schemas.microsoft.com/office/drawing/2014/main" id="{4460B147-19FD-ED40-A3B7-0F7EE0A57AAC}"/>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8" name="Freeform 852">
                  <a:extLst>
                    <a:ext uri="{FF2B5EF4-FFF2-40B4-BE49-F238E27FC236}">
                      <a16:creationId xmlns:a16="http://schemas.microsoft.com/office/drawing/2014/main" id="{13E6A2E8-520D-9749-9BFE-80F719C48DEA}"/>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9" name="Freeform 853">
                  <a:extLst>
                    <a:ext uri="{FF2B5EF4-FFF2-40B4-BE49-F238E27FC236}">
                      <a16:creationId xmlns:a16="http://schemas.microsoft.com/office/drawing/2014/main" id="{EE3C2BDD-616C-AB4F-B41E-A0418E3456DA}"/>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0" name="Freeform 854">
                  <a:extLst>
                    <a:ext uri="{FF2B5EF4-FFF2-40B4-BE49-F238E27FC236}">
                      <a16:creationId xmlns:a16="http://schemas.microsoft.com/office/drawing/2014/main" id="{F4D786B4-49B0-364F-BC7F-0D534B21ED7F}"/>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1" name="Freeform 855">
                  <a:extLst>
                    <a:ext uri="{FF2B5EF4-FFF2-40B4-BE49-F238E27FC236}">
                      <a16:creationId xmlns:a16="http://schemas.microsoft.com/office/drawing/2014/main" id="{DA18CE26-E66F-7A43-901C-8DB0512D7546}"/>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2" name="Freeform 856">
                  <a:extLst>
                    <a:ext uri="{FF2B5EF4-FFF2-40B4-BE49-F238E27FC236}">
                      <a16:creationId xmlns:a16="http://schemas.microsoft.com/office/drawing/2014/main" id="{258D91CA-3C65-0945-B397-447D80E3D211}"/>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82" name="Straight Connector 181">
                <a:extLst>
                  <a:ext uri="{FF2B5EF4-FFF2-40B4-BE49-F238E27FC236}">
                    <a16:creationId xmlns:a16="http://schemas.microsoft.com/office/drawing/2014/main" id="{40D64F1E-CB1A-A646-B422-FB171B402306}"/>
                  </a:ext>
                </a:extLst>
              </p:cNvPr>
              <p:cNvCxnSpPr>
                <a:cxnSpLocks/>
              </p:cNvCxnSpPr>
              <p:nvPr/>
            </p:nvCxnSpPr>
            <p:spPr>
              <a:xfrm flipH="1">
                <a:off x="7594314" y="2366481"/>
                <a:ext cx="39385" cy="702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8837365-7D27-2B4C-8382-E851F65D2180}"/>
                </a:ext>
              </a:extLst>
            </p:cNvPr>
            <p:cNvGrpSpPr/>
            <p:nvPr/>
          </p:nvGrpSpPr>
          <p:grpSpPr>
            <a:xfrm>
              <a:off x="10268203" y="3452676"/>
              <a:ext cx="1415984" cy="1643535"/>
              <a:chOff x="10249542" y="3676610"/>
              <a:chExt cx="1415984" cy="1643535"/>
            </a:xfrm>
          </p:grpSpPr>
          <p:sp>
            <p:nvSpPr>
              <p:cNvPr id="7" name="Line 435">
                <a:extLst>
                  <a:ext uri="{FF2B5EF4-FFF2-40B4-BE49-F238E27FC236}">
                    <a16:creationId xmlns:a16="http://schemas.microsoft.com/office/drawing/2014/main" id="{BDE1E373-F1A0-C247-A16F-51FD5086ACA0}"/>
                  </a:ext>
                </a:extLst>
              </p:cNvPr>
              <p:cNvSpPr>
                <a:spLocks noChangeShapeType="1"/>
              </p:cNvSpPr>
              <p:nvPr/>
            </p:nvSpPr>
            <p:spPr bwMode="auto">
              <a:xfrm flipH="1">
                <a:off x="11319747" y="4049486"/>
                <a:ext cx="7615" cy="35608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Line 436">
                <a:extLst>
                  <a:ext uri="{FF2B5EF4-FFF2-40B4-BE49-F238E27FC236}">
                    <a16:creationId xmlns:a16="http://schemas.microsoft.com/office/drawing/2014/main" id="{016BF512-7EEE-8E45-A51E-2C57B59762CA}"/>
                  </a:ext>
                </a:extLst>
              </p:cNvPr>
              <p:cNvSpPr>
                <a:spLocks noChangeShapeType="1"/>
              </p:cNvSpPr>
              <p:nvPr/>
            </p:nvSpPr>
            <p:spPr bwMode="auto">
              <a:xfrm flipV="1">
                <a:off x="10658519" y="4487840"/>
                <a:ext cx="518620" cy="173119"/>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Line 439">
                <a:extLst>
                  <a:ext uri="{FF2B5EF4-FFF2-40B4-BE49-F238E27FC236}">
                    <a16:creationId xmlns:a16="http://schemas.microsoft.com/office/drawing/2014/main" id="{3EB85E7D-B15D-694B-9BA3-E67818C25BE0}"/>
                  </a:ext>
                </a:extLst>
              </p:cNvPr>
              <p:cNvSpPr>
                <a:spLocks noChangeShapeType="1"/>
              </p:cNvSpPr>
              <p:nvPr/>
            </p:nvSpPr>
            <p:spPr bwMode="auto">
              <a:xfrm flipH="1">
                <a:off x="11201006" y="4473187"/>
                <a:ext cx="127931" cy="524238"/>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4292F10-EFDE-C646-BCE0-43E3D3F0B73B}"/>
                  </a:ext>
                </a:extLst>
              </p:cNvPr>
              <p:cNvGrpSpPr/>
              <p:nvPr/>
            </p:nvGrpSpPr>
            <p:grpSpPr>
              <a:xfrm>
                <a:off x="11084522" y="4291738"/>
                <a:ext cx="581004" cy="299152"/>
                <a:chOff x="3668110" y="2448910"/>
                <a:chExt cx="3794234" cy="2165130"/>
              </a:xfrm>
            </p:grpSpPr>
            <p:sp>
              <p:nvSpPr>
                <p:cNvPr id="12" name="Rectangle 11">
                  <a:extLst>
                    <a:ext uri="{FF2B5EF4-FFF2-40B4-BE49-F238E27FC236}">
                      <a16:creationId xmlns:a16="http://schemas.microsoft.com/office/drawing/2014/main" id="{7072EAAC-2851-D649-B728-FC09C1749859}"/>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12">
                  <a:extLst>
                    <a:ext uri="{FF2B5EF4-FFF2-40B4-BE49-F238E27FC236}">
                      <a16:creationId xmlns:a16="http://schemas.microsoft.com/office/drawing/2014/main" id="{13513B34-6DF2-0042-82EF-D16C2B12A3A9}"/>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4C14FCDE-EE37-724B-91B1-B35B8FBFB9DE}"/>
                    </a:ext>
                  </a:extLst>
                </p:cNvPr>
                <p:cNvGrpSpPr/>
                <p:nvPr/>
              </p:nvGrpSpPr>
              <p:grpSpPr>
                <a:xfrm>
                  <a:off x="3941378" y="2603243"/>
                  <a:ext cx="3202061" cy="1066110"/>
                  <a:chOff x="7939341" y="3037317"/>
                  <a:chExt cx="897649" cy="353919"/>
                </a:xfrm>
              </p:grpSpPr>
              <p:sp>
                <p:nvSpPr>
                  <p:cNvPr id="15" name="Freeform 14">
                    <a:extLst>
                      <a:ext uri="{FF2B5EF4-FFF2-40B4-BE49-F238E27FC236}">
                        <a16:creationId xmlns:a16="http://schemas.microsoft.com/office/drawing/2014/main" id="{9D758CB1-341F-F142-A3E4-0C5D7F4A1330}"/>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15">
                    <a:extLst>
                      <a:ext uri="{FF2B5EF4-FFF2-40B4-BE49-F238E27FC236}">
                        <a16:creationId xmlns:a16="http://schemas.microsoft.com/office/drawing/2014/main" id="{E96245B3-01A7-014E-9BA1-7FF47814682F}"/>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61DDD58F-B6AD-AD4C-B3E4-BAFA003044B7}"/>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17">
                    <a:extLst>
                      <a:ext uri="{FF2B5EF4-FFF2-40B4-BE49-F238E27FC236}">
                        <a16:creationId xmlns:a16="http://schemas.microsoft.com/office/drawing/2014/main" id="{30F6942C-3B5A-C543-85D8-24BF9990A9C5}"/>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EC8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9" name="Group 590">
                <a:extLst>
                  <a:ext uri="{FF2B5EF4-FFF2-40B4-BE49-F238E27FC236}">
                    <a16:creationId xmlns:a16="http://schemas.microsoft.com/office/drawing/2014/main" id="{303C6DB6-B1E2-884C-BBB8-EC1A99AC6277}"/>
                  </a:ext>
                </a:extLst>
              </p:cNvPr>
              <p:cNvGrpSpPr>
                <a:grpSpLocks/>
              </p:cNvGrpSpPr>
              <p:nvPr/>
            </p:nvGrpSpPr>
            <p:grpSpPr bwMode="auto">
              <a:xfrm flipH="1">
                <a:off x="10917985" y="3676610"/>
                <a:ext cx="649485" cy="571200"/>
                <a:chOff x="2839" y="3501"/>
                <a:chExt cx="755" cy="803"/>
              </a:xfrm>
            </p:grpSpPr>
            <p:pic>
              <p:nvPicPr>
                <p:cNvPr id="20" name="Picture 591" descr="desktop_computer_stylized_medium">
                  <a:extLst>
                    <a:ext uri="{FF2B5EF4-FFF2-40B4-BE49-F238E27FC236}">
                      <a16:creationId xmlns:a16="http://schemas.microsoft.com/office/drawing/2014/main" id="{63D2D7F9-5192-C24A-82A4-B0EA6FAD6C6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592">
                  <a:extLst>
                    <a:ext uri="{FF2B5EF4-FFF2-40B4-BE49-F238E27FC236}">
                      <a16:creationId xmlns:a16="http://schemas.microsoft.com/office/drawing/2014/main" id="{CE876DBC-21CF-AE4B-919D-7AE28D5D03CD}"/>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2" name="Group 590">
                <a:extLst>
                  <a:ext uri="{FF2B5EF4-FFF2-40B4-BE49-F238E27FC236}">
                    <a16:creationId xmlns:a16="http://schemas.microsoft.com/office/drawing/2014/main" id="{91392431-0A58-5644-AA3F-947CE467E6FE}"/>
                  </a:ext>
                </a:extLst>
              </p:cNvPr>
              <p:cNvGrpSpPr>
                <a:grpSpLocks/>
              </p:cNvGrpSpPr>
              <p:nvPr/>
            </p:nvGrpSpPr>
            <p:grpSpPr bwMode="auto">
              <a:xfrm flipH="1">
                <a:off x="10249542" y="4410101"/>
                <a:ext cx="649485" cy="571200"/>
                <a:chOff x="2839" y="3501"/>
                <a:chExt cx="755" cy="803"/>
              </a:xfrm>
            </p:grpSpPr>
            <p:pic>
              <p:nvPicPr>
                <p:cNvPr id="23" name="Picture 591" descr="desktop_computer_stylized_medium">
                  <a:extLst>
                    <a:ext uri="{FF2B5EF4-FFF2-40B4-BE49-F238E27FC236}">
                      <a16:creationId xmlns:a16="http://schemas.microsoft.com/office/drawing/2014/main" id="{46FA0F11-EBA2-284F-8B1D-14AF391458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592">
                  <a:extLst>
                    <a:ext uri="{FF2B5EF4-FFF2-40B4-BE49-F238E27FC236}">
                      <a16:creationId xmlns:a16="http://schemas.microsoft.com/office/drawing/2014/main" id="{52EF559D-DFC5-8447-AEA4-BC6B16E3FC39}"/>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6" name="Group 590">
                <a:extLst>
                  <a:ext uri="{FF2B5EF4-FFF2-40B4-BE49-F238E27FC236}">
                    <a16:creationId xmlns:a16="http://schemas.microsoft.com/office/drawing/2014/main" id="{F7641AD9-87D9-A44B-A42D-CB95A3432A41}"/>
                  </a:ext>
                </a:extLst>
              </p:cNvPr>
              <p:cNvGrpSpPr>
                <a:grpSpLocks/>
              </p:cNvGrpSpPr>
              <p:nvPr/>
            </p:nvGrpSpPr>
            <p:grpSpPr bwMode="auto">
              <a:xfrm flipH="1">
                <a:off x="10797829" y="4748945"/>
                <a:ext cx="649485" cy="571200"/>
                <a:chOff x="2839" y="3501"/>
                <a:chExt cx="755" cy="803"/>
              </a:xfrm>
            </p:grpSpPr>
            <p:pic>
              <p:nvPicPr>
                <p:cNvPr id="187" name="Picture 591" descr="desktop_computer_stylized_medium">
                  <a:extLst>
                    <a:ext uri="{FF2B5EF4-FFF2-40B4-BE49-F238E27FC236}">
                      <a16:creationId xmlns:a16="http://schemas.microsoft.com/office/drawing/2014/main" id="{30678A54-3E22-8B42-A81E-5CF5B995FA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Freeform 592">
                  <a:extLst>
                    <a:ext uri="{FF2B5EF4-FFF2-40B4-BE49-F238E27FC236}">
                      <a16:creationId xmlns:a16="http://schemas.microsoft.com/office/drawing/2014/main" id="{6D9A530E-D982-6948-B078-2A03FF1F3BE9}"/>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520" name="Group 519">
              <a:extLst>
                <a:ext uri="{FF2B5EF4-FFF2-40B4-BE49-F238E27FC236}">
                  <a16:creationId xmlns:a16="http://schemas.microsoft.com/office/drawing/2014/main" id="{BCEAC609-53A3-DC4E-B9E6-B5176894A3B7}"/>
                </a:ext>
              </a:extLst>
            </p:cNvPr>
            <p:cNvGrpSpPr/>
            <p:nvPr/>
          </p:nvGrpSpPr>
          <p:grpSpPr>
            <a:xfrm>
              <a:off x="8229600" y="5199782"/>
              <a:ext cx="1923291" cy="1159453"/>
              <a:chOff x="9874069" y="4049856"/>
              <a:chExt cx="1165513" cy="683960"/>
            </a:xfrm>
          </p:grpSpPr>
          <p:pic>
            <p:nvPicPr>
              <p:cNvPr id="26" name="Picture 781" descr="antenna_radiation_stylized">
                <a:extLst>
                  <a:ext uri="{FF2B5EF4-FFF2-40B4-BE49-F238E27FC236}">
                    <a16:creationId xmlns:a16="http://schemas.microsoft.com/office/drawing/2014/main" id="{DB627E11-E099-EC41-BC25-0FB10F3B69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53455" y="4053920"/>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80" descr="access_point_stylized_small">
                <a:extLst>
                  <a:ext uri="{FF2B5EF4-FFF2-40B4-BE49-F238E27FC236}">
                    <a16:creationId xmlns:a16="http://schemas.microsoft.com/office/drawing/2014/main" id="{A02A91D2-3E70-F042-A5F5-5B2635BF0B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01992" y="4097214"/>
                <a:ext cx="380935" cy="3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 name="Group 850">
                <a:extLst>
                  <a:ext uri="{FF2B5EF4-FFF2-40B4-BE49-F238E27FC236}">
                    <a16:creationId xmlns:a16="http://schemas.microsoft.com/office/drawing/2014/main" id="{57E97886-C05F-6048-B731-37159BF97094}"/>
                  </a:ext>
                </a:extLst>
              </p:cNvPr>
              <p:cNvGrpSpPr>
                <a:grpSpLocks/>
              </p:cNvGrpSpPr>
              <p:nvPr/>
            </p:nvGrpSpPr>
            <p:grpSpPr bwMode="auto">
              <a:xfrm>
                <a:off x="10257306" y="4049856"/>
                <a:ext cx="450526" cy="96315"/>
                <a:chOff x="2199" y="955"/>
                <a:chExt cx="2547" cy="506"/>
              </a:xfrm>
            </p:grpSpPr>
            <p:sp>
              <p:nvSpPr>
                <p:cNvPr id="77" name="Freeform 851">
                  <a:extLst>
                    <a:ext uri="{FF2B5EF4-FFF2-40B4-BE49-F238E27FC236}">
                      <a16:creationId xmlns:a16="http://schemas.microsoft.com/office/drawing/2014/main" id="{B3924299-6BE1-3843-A764-2F95D9F82A3E}"/>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852">
                  <a:extLst>
                    <a:ext uri="{FF2B5EF4-FFF2-40B4-BE49-F238E27FC236}">
                      <a16:creationId xmlns:a16="http://schemas.microsoft.com/office/drawing/2014/main" id="{603A533B-82A1-6445-B323-DBB29F6A36A9}"/>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853">
                  <a:extLst>
                    <a:ext uri="{FF2B5EF4-FFF2-40B4-BE49-F238E27FC236}">
                      <a16:creationId xmlns:a16="http://schemas.microsoft.com/office/drawing/2014/main" id="{51E5D983-ADB0-114C-9834-F8276FDAF0E9}"/>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854">
                  <a:extLst>
                    <a:ext uri="{FF2B5EF4-FFF2-40B4-BE49-F238E27FC236}">
                      <a16:creationId xmlns:a16="http://schemas.microsoft.com/office/drawing/2014/main" id="{AD9CC5C5-8A1B-F443-B43A-D696211E8117}"/>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855">
                  <a:extLst>
                    <a:ext uri="{FF2B5EF4-FFF2-40B4-BE49-F238E27FC236}">
                      <a16:creationId xmlns:a16="http://schemas.microsoft.com/office/drawing/2014/main" id="{82118053-8C1C-C841-A495-DCB0EF345542}"/>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856">
                  <a:extLst>
                    <a:ext uri="{FF2B5EF4-FFF2-40B4-BE49-F238E27FC236}">
                      <a16:creationId xmlns:a16="http://schemas.microsoft.com/office/drawing/2014/main" id="{DFA74633-0451-F848-A038-52B85B120BBF}"/>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0" name="Group 189">
                <a:extLst>
                  <a:ext uri="{FF2B5EF4-FFF2-40B4-BE49-F238E27FC236}">
                    <a16:creationId xmlns:a16="http://schemas.microsoft.com/office/drawing/2014/main" id="{04A1B945-82CF-B24C-927F-7FD13A0C24C4}"/>
                  </a:ext>
                </a:extLst>
              </p:cNvPr>
              <p:cNvGrpSpPr/>
              <p:nvPr/>
            </p:nvGrpSpPr>
            <p:grpSpPr>
              <a:xfrm>
                <a:off x="9874069" y="4284324"/>
                <a:ext cx="406937" cy="372436"/>
                <a:chOff x="7341491" y="2307905"/>
                <a:chExt cx="509280" cy="439573"/>
              </a:xfrm>
            </p:grpSpPr>
            <p:grpSp>
              <p:nvGrpSpPr>
                <p:cNvPr id="191" name="Group 190">
                  <a:extLst>
                    <a:ext uri="{FF2B5EF4-FFF2-40B4-BE49-F238E27FC236}">
                      <a16:creationId xmlns:a16="http://schemas.microsoft.com/office/drawing/2014/main" id="{14BD4F1A-F69B-CC4E-9ADB-754A3C888DDB}"/>
                    </a:ext>
                  </a:extLst>
                </p:cNvPr>
                <p:cNvGrpSpPr/>
                <p:nvPr/>
              </p:nvGrpSpPr>
              <p:grpSpPr>
                <a:xfrm>
                  <a:off x="7341491" y="2426725"/>
                  <a:ext cx="509280" cy="320753"/>
                  <a:chOff x="7458407" y="2414528"/>
                  <a:chExt cx="509280" cy="320753"/>
                </a:xfrm>
              </p:grpSpPr>
              <p:pic>
                <p:nvPicPr>
                  <p:cNvPr id="200" name="Picture 1018" descr="laptop_keyboard">
                    <a:extLst>
                      <a:ext uri="{FF2B5EF4-FFF2-40B4-BE49-F238E27FC236}">
                        <a16:creationId xmlns:a16="http://schemas.microsoft.com/office/drawing/2014/main" id="{43A4C956-16BA-2749-B63E-A0735579E8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Freeform 1019">
                    <a:extLst>
                      <a:ext uri="{FF2B5EF4-FFF2-40B4-BE49-F238E27FC236}">
                        <a16:creationId xmlns:a16="http://schemas.microsoft.com/office/drawing/2014/main" id="{FB9CB46A-3962-FA48-A49E-FC5678B71044}"/>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2" name="Picture 1020" descr="screen">
                    <a:extLst>
                      <a:ext uri="{FF2B5EF4-FFF2-40B4-BE49-F238E27FC236}">
                        <a16:creationId xmlns:a16="http://schemas.microsoft.com/office/drawing/2014/main" id="{546620B1-B43D-D44B-BDBF-CB7163856C9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 name="Freeform 1021">
                    <a:extLst>
                      <a:ext uri="{FF2B5EF4-FFF2-40B4-BE49-F238E27FC236}">
                        <a16:creationId xmlns:a16="http://schemas.microsoft.com/office/drawing/2014/main" id="{3609018E-54F0-C545-8881-2F666AE77294}"/>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4" name="Freeform 1022">
                    <a:extLst>
                      <a:ext uri="{FF2B5EF4-FFF2-40B4-BE49-F238E27FC236}">
                        <a16:creationId xmlns:a16="http://schemas.microsoft.com/office/drawing/2014/main" id="{25B49A33-C4F2-BD48-B970-1F34E2623C4F}"/>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5" name="Freeform 1023">
                    <a:extLst>
                      <a:ext uri="{FF2B5EF4-FFF2-40B4-BE49-F238E27FC236}">
                        <a16:creationId xmlns:a16="http://schemas.microsoft.com/office/drawing/2014/main" id="{7A3CD4B0-7D22-AA45-8A15-E073D619536E}"/>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6" name="Freeform 1024">
                    <a:extLst>
                      <a:ext uri="{FF2B5EF4-FFF2-40B4-BE49-F238E27FC236}">
                        <a16:creationId xmlns:a16="http://schemas.microsoft.com/office/drawing/2014/main" id="{6A3B0A44-ABEE-F642-9AA1-40BC4C0AD4EC}"/>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7" name="Freeform 1025">
                    <a:extLst>
                      <a:ext uri="{FF2B5EF4-FFF2-40B4-BE49-F238E27FC236}">
                        <a16:creationId xmlns:a16="http://schemas.microsoft.com/office/drawing/2014/main" id="{8E276300-85ED-F14E-BCE2-C7D4D59B3BD1}"/>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8" name="Freeform 1026">
                    <a:extLst>
                      <a:ext uri="{FF2B5EF4-FFF2-40B4-BE49-F238E27FC236}">
                        <a16:creationId xmlns:a16="http://schemas.microsoft.com/office/drawing/2014/main" id="{C5ADDBAC-F8C7-5846-8484-7E2ACCC04250}"/>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09" name="Group 1027">
                    <a:extLst>
                      <a:ext uri="{FF2B5EF4-FFF2-40B4-BE49-F238E27FC236}">
                        <a16:creationId xmlns:a16="http://schemas.microsoft.com/office/drawing/2014/main" id="{6244016C-85DB-4D44-A0FC-F42A9A7D3A3C}"/>
                      </a:ext>
                    </a:extLst>
                  </p:cNvPr>
                  <p:cNvGrpSpPr>
                    <a:grpSpLocks/>
                  </p:cNvGrpSpPr>
                  <p:nvPr/>
                </p:nvGrpSpPr>
                <p:grpSpPr bwMode="auto">
                  <a:xfrm>
                    <a:off x="7594735" y="2642220"/>
                    <a:ext cx="98740" cy="36846"/>
                    <a:chOff x="1740" y="2642"/>
                    <a:chExt cx="752" cy="327"/>
                  </a:xfrm>
                </p:grpSpPr>
                <p:sp>
                  <p:nvSpPr>
                    <p:cNvPr id="216" name="Freeform 1028">
                      <a:extLst>
                        <a:ext uri="{FF2B5EF4-FFF2-40B4-BE49-F238E27FC236}">
                          <a16:creationId xmlns:a16="http://schemas.microsoft.com/office/drawing/2014/main" id="{5AA16397-7098-9946-8BE9-C4651BB16E2B}"/>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7" name="Freeform 1029">
                      <a:extLst>
                        <a:ext uri="{FF2B5EF4-FFF2-40B4-BE49-F238E27FC236}">
                          <a16:creationId xmlns:a16="http://schemas.microsoft.com/office/drawing/2014/main" id="{384C7126-22CD-204D-ADC8-D47C75895768}"/>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8" name="Freeform 1030">
                      <a:extLst>
                        <a:ext uri="{FF2B5EF4-FFF2-40B4-BE49-F238E27FC236}">
                          <a16:creationId xmlns:a16="http://schemas.microsoft.com/office/drawing/2014/main" id="{988ADBF6-5CE8-D54F-9B1A-0CDD671EFC2D}"/>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9" name="Freeform 1031">
                      <a:extLst>
                        <a:ext uri="{FF2B5EF4-FFF2-40B4-BE49-F238E27FC236}">
                          <a16:creationId xmlns:a16="http://schemas.microsoft.com/office/drawing/2014/main" id="{143CE67A-75D1-0648-A3F8-C441C79AD8D1}"/>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0" name="Freeform 1032">
                      <a:extLst>
                        <a:ext uri="{FF2B5EF4-FFF2-40B4-BE49-F238E27FC236}">
                          <a16:creationId xmlns:a16="http://schemas.microsoft.com/office/drawing/2014/main" id="{D7D5A372-4E31-6F4C-AAB1-9DE01C704BF8}"/>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1" name="Freeform 1033">
                      <a:extLst>
                        <a:ext uri="{FF2B5EF4-FFF2-40B4-BE49-F238E27FC236}">
                          <a16:creationId xmlns:a16="http://schemas.microsoft.com/office/drawing/2014/main" id="{0AF2083D-846C-A943-9458-9EF7685D4DEE}"/>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10" name="Freeform 1034">
                    <a:extLst>
                      <a:ext uri="{FF2B5EF4-FFF2-40B4-BE49-F238E27FC236}">
                        <a16:creationId xmlns:a16="http://schemas.microsoft.com/office/drawing/2014/main" id="{3B1CD3A9-2A99-D943-AB31-0016D9DD7466}"/>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1" name="Freeform 1035">
                    <a:extLst>
                      <a:ext uri="{FF2B5EF4-FFF2-40B4-BE49-F238E27FC236}">
                        <a16:creationId xmlns:a16="http://schemas.microsoft.com/office/drawing/2014/main" id="{9DA1D7A0-F967-E74D-960A-4B56F22DD27D}"/>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2" name="Freeform 1036">
                    <a:extLst>
                      <a:ext uri="{FF2B5EF4-FFF2-40B4-BE49-F238E27FC236}">
                        <a16:creationId xmlns:a16="http://schemas.microsoft.com/office/drawing/2014/main" id="{950CCC8A-F414-9A41-9782-93A28378FB66}"/>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3" name="Freeform 1037">
                    <a:extLst>
                      <a:ext uri="{FF2B5EF4-FFF2-40B4-BE49-F238E27FC236}">
                        <a16:creationId xmlns:a16="http://schemas.microsoft.com/office/drawing/2014/main" id="{096C7422-F2A4-C441-8ACD-BCE2E662DB7A}"/>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4" name="Freeform 1038">
                    <a:extLst>
                      <a:ext uri="{FF2B5EF4-FFF2-40B4-BE49-F238E27FC236}">
                        <a16:creationId xmlns:a16="http://schemas.microsoft.com/office/drawing/2014/main" id="{62886C74-4755-1F49-916C-0FB17C421A31}"/>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 name="Freeform 1039">
                    <a:extLst>
                      <a:ext uri="{FF2B5EF4-FFF2-40B4-BE49-F238E27FC236}">
                        <a16:creationId xmlns:a16="http://schemas.microsoft.com/office/drawing/2014/main" id="{83286882-3B59-2E4B-8F6B-0A559AFADE53}"/>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2" name="Group 850">
                  <a:extLst>
                    <a:ext uri="{FF2B5EF4-FFF2-40B4-BE49-F238E27FC236}">
                      <a16:creationId xmlns:a16="http://schemas.microsoft.com/office/drawing/2014/main" id="{19F8753D-AAD8-4949-A49B-6EC93DC27061}"/>
                    </a:ext>
                  </a:extLst>
                </p:cNvPr>
                <p:cNvGrpSpPr>
                  <a:grpSpLocks/>
                </p:cNvGrpSpPr>
                <p:nvPr/>
              </p:nvGrpSpPr>
              <p:grpSpPr bwMode="auto">
                <a:xfrm>
                  <a:off x="7408527" y="2307905"/>
                  <a:ext cx="399726" cy="74090"/>
                  <a:chOff x="2199" y="955"/>
                  <a:chExt cx="2547" cy="506"/>
                </a:xfrm>
              </p:grpSpPr>
              <p:sp>
                <p:nvSpPr>
                  <p:cNvPr id="194" name="Freeform 851">
                    <a:extLst>
                      <a:ext uri="{FF2B5EF4-FFF2-40B4-BE49-F238E27FC236}">
                        <a16:creationId xmlns:a16="http://schemas.microsoft.com/office/drawing/2014/main" id="{40AEBF74-7D40-DE48-B7FB-0E8992CB58C0}"/>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5" name="Freeform 852">
                    <a:extLst>
                      <a:ext uri="{FF2B5EF4-FFF2-40B4-BE49-F238E27FC236}">
                        <a16:creationId xmlns:a16="http://schemas.microsoft.com/office/drawing/2014/main" id="{CD6F1594-3FE4-F94F-ACC7-0D901861F35D}"/>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6" name="Freeform 853">
                    <a:extLst>
                      <a:ext uri="{FF2B5EF4-FFF2-40B4-BE49-F238E27FC236}">
                        <a16:creationId xmlns:a16="http://schemas.microsoft.com/office/drawing/2014/main" id="{D17F9977-9E37-8741-B482-D64778F67146}"/>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7" name="Freeform 854">
                    <a:extLst>
                      <a:ext uri="{FF2B5EF4-FFF2-40B4-BE49-F238E27FC236}">
                        <a16:creationId xmlns:a16="http://schemas.microsoft.com/office/drawing/2014/main" id="{9CA9F277-24FA-3940-B16C-D12B7BB4F34D}"/>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8" name="Freeform 855">
                    <a:extLst>
                      <a:ext uri="{FF2B5EF4-FFF2-40B4-BE49-F238E27FC236}">
                        <a16:creationId xmlns:a16="http://schemas.microsoft.com/office/drawing/2014/main" id="{42D0BD36-F52A-EA4F-8E56-673822F59354}"/>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9" name="Freeform 856">
                    <a:extLst>
                      <a:ext uri="{FF2B5EF4-FFF2-40B4-BE49-F238E27FC236}">
                        <a16:creationId xmlns:a16="http://schemas.microsoft.com/office/drawing/2014/main" id="{DE032556-7636-804E-906F-97BBD0B9C96F}"/>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93" name="Straight Connector 192">
                  <a:extLst>
                    <a:ext uri="{FF2B5EF4-FFF2-40B4-BE49-F238E27FC236}">
                      <a16:creationId xmlns:a16="http://schemas.microsoft.com/office/drawing/2014/main" id="{E327019D-1905-154A-8E85-6EC04E77529B}"/>
                    </a:ext>
                  </a:extLst>
                </p:cNvPr>
                <p:cNvCxnSpPr>
                  <a:cxnSpLocks/>
                </p:cNvCxnSpPr>
                <p:nvPr/>
              </p:nvCxnSpPr>
              <p:spPr>
                <a:xfrm flipH="1">
                  <a:off x="7594314" y="2366481"/>
                  <a:ext cx="39385" cy="702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2" name="Group 221">
                <a:extLst>
                  <a:ext uri="{FF2B5EF4-FFF2-40B4-BE49-F238E27FC236}">
                    <a16:creationId xmlns:a16="http://schemas.microsoft.com/office/drawing/2014/main" id="{25857B5F-442D-6547-97DC-F5378BA1C438}"/>
                  </a:ext>
                </a:extLst>
              </p:cNvPr>
              <p:cNvGrpSpPr/>
              <p:nvPr/>
            </p:nvGrpSpPr>
            <p:grpSpPr>
              <a:xfrm>
                <a:off x="10632645" y="4361380"/>
                <a:ext cx="406937" cy="372436"/>
                <a:chOff x="7341491" y="2307905"/>
                <a:chExt cx="509280" cy="439573"/>
              </a:xfrm>
            </p:grpSpPr>
            <p:grpSp>
              <p:nvGrpSpPr>
                <p:cNvPr id="223" name="Group 222">
                  <a:extLst>
                    <a:ext uri="{FF2B5EF4-FFF2-40B4-BE49-F238E27FC236}">
                      <a16:creationId xmlns:a16="http://schemas.microsoft.com/office/drawing/2014/main" id="{76DB35A4-9E1B-4E44-8D0F-D270CF67063A}"/>
                    </a:ext>
                  </a:extLst>
                </p:cNvPr>
                <p:cNvGrpSpPr/>
                <p:nvPr/>
              </p:nvGrpSpPr>
              <p:grpSpPr>
                <a:xfrm>
                  <a:off x="7341491" y="2426725"/>
                  <a:ext cx="509280" cy="320753"/>
                  <a:chOff x="7458407" y="2414528"/>
                  <a:chExt cx="509280" cy="320753"/>
                </a:xfrm>
              </p:grpSpPr>
              <p:pic>
                <p:nvPicPr>
                  <p:cNvPr id="232" name="Picture 1018" descr="laptop_keyboard">
                    <a:extLst>
                      <a:ext uri="{FF2B5EF4-FFF2-40B4-BE49-F238E27FC236}">
                        <a16:creationId xmlns:a16="http://schemas.microsoft.com/office/drawing/2014/main" id="{4F4F48BB-0250-D44A-9BC4-81D3641D24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Freeform 1019">
                    <a:extLst>
                      <a:ext uri="{FF2B5EF4-FFF2-40B4-BE49-F238E27FC236}">
                        <a16:creationId xmlns:a16="http://schemas.microsoft.com/office/drawing/2014/main" id="{2AF3E33D-CD8C-2F48-81D3-778B4B41A7D2}"/>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4" name="Picture 1020" descr="screen">
                    <a:extLst>
                      <a:ext uri="{FF2B5EF4-FFF2-40B4-BE49-F238E27FC236}">
                        <a16:creationId xmlns:a16="http://schemas.microsoft.com/office/drawing/2014/main" id="{8DF7014D-CFBA-C245-B0BD-DE0B172F72E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 name="Freeform 1021">
                    <a:extLst>
                      <a:ext uri="{FF2B5EF4-FFF2-40B4-BE49-F238E27FC236}">
                        <a16:creationId xmlns:a16="http://schemas.microsoft.com/office/drawing/2014/main" id="{511E93A6-2D52-5346-8CB6-B5B1DF37F792}"/>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6" name="Freeform 1022">
                    <a:extLst>
                      <a:ext uri="{FF2B5EF4-FFF2-40B4-BE49-F238E27FC236}">
                        <a16:creationId xmlns:a16="http://schemas.microsoft.com/office/drawing/2014/main" id="{1D625A85-B0E0-4145-AF39-6DB0D9E0CBF4}"/>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7" name="Freeform 1023">
                    <a:extLst>
                      <a:ext uri="{FF2B5EF4-FFF2-40B4-BE49-F238E27FC236}">
                        <a16:creationId xmlns:a16="http://schemas.microsoft.com/office/drawing/2014/main" id="{ABD8107C-127C-8B4C-956D-D2038C947A11}"/>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8" name="Freeform 1024">
                    <a:extLst>
                      <a:ext uri="{FF2B5EF4-FFF2-40B4-BE49-F238E27FC236}">
                        <a16:creationId xmlns:a16="http://schemas.microsoft.com/office/drawing/2014/main" id="{523BA87F-7AE2-F34A-B701-BE0CF79FE0D6}"/>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9" name="Freeform 1025">
                    <a:extLst>
                      <a:ext uri="{FF2B5EF4-FFF2-40B4-BE49-F238E27FC236}">
                        <a16:creationId xmlns:a16="http://schemas.microsoft.com/office/drawing/2014/main" id="{F6F11968-F7C7-7148-A094-57D4B6F7A6AE}"/>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0" name="Freeform 1026">
                    <a:extLst>
                      <a:ext uri="{FF2B5EF4-FFF2-40B4-BE49-F238E27FC236}">
                        <a16:creationId xmlns:a16="http://schemas.microsoft.com/office/drawing/2014/main" id="{9CE419CC-6653-D64F-826C-2A3B663DD5E5}"/>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1" name="Group 1027">
                    <a:extLst>
                      <a:ext uri="{FF2B5EF4-FFF2-40B4-BE49-F238E27FC236}">
                        <a16:creationId xmlns:a16="http://schemas.microsoft.com/office/drawing/2014/main" id="{B79A86C8-03B9-3742-B3E1-C3C4870A9B65}"/>
                      </a:ext>
                    </a:extLst>
                  </p:cNvPr>
                  <p:cNvGrpSpPr>
                    <a:grpSpLocks/>
                  </p:cNvGrpSpPr>
                  <p:nvPr/>
                </p:nvGrpSpPr>
                <p:grpSpPr bwMode="auto">
                  <a:xfrm>
                    <a:off x="7594735" y="2642220"/>
                    <a:ext cx="98740" cy="36846"/>
                    <a:chOff x="1740" y="2642"/>
                    <a:chExt cx="752" cy="327"/>
                  </a:xfrm>
                </p:grpSpPr>
                <p:sp>
                  <p:nvSpPr>
                    <p:cNvPr id="248" name="Freeform 1028">
                      <a:extLst>
                        <a:ext uri="{FF2B5EF4-FFF2-40B4-BE49-F238E27FC236}">
                          <a16:creationId xmlns:a16="http://schemas.microsoft.com/office/drawing/2014/main" id="{294DD880-2083-8645-945D-9844B406081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9" name="Freeform 1029">
                      <a:extLst>
                        <a:ext uri="{FF2B5EF4-FFF2-40B4-BE49-F238E27FC236}">
                          <a16:creationId xmlns:a16="http://schemas.microsoft.com/office/drawing/2014/main" id="{AE3490FA-748F-B64C-A3DB-5C327A8281BF}"/>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0" name="Freeform 1030">
                      <a:extLst>
                        <a:ext uri="{FF2B5EF4-FFF2-40B4-BE49-F238E27FC236}">
                          <a16:creationId xmlns:a16="http://schemas.microsoft.com/office/drawing/2014/main" id="{2A46627B-BBEF-1943-8288-EC0F71CA7D37}"/>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1" name="Freeform 1031">
                      <a:extLst>
                        <a:ext uri="{FF2B5EF4-FFF2-40B4-BE49-F238E27FC236}">
                          <a16:creationId xmlns:a16="http://schemas.microsoft.com/office/drawing/2014/main" id="{6DF5FBDA-FAE1-B241-90C6-B93B7090DBEA}"/>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2" name="Freeform 1032">
                      <a:extLst>
                        <a:ext uri="{FF2B5EF4-FFF2-40B4-BE49-F238E27FC236}">
                          <a16:creationId xmlns:a16="http://schemas.microsoft.com/office/drawing/2014/main" id="{7FA684E5-78AC-0C46-8D3D-012C1F74500F}"/>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3" name="Freeform 1033">
                      <a:extLst>
                        <a:ext uri="{FF2B5EF4-FFF2-40B4-BE49-F238E27FC236}">
                          <a16:creationId xmlns:a16="http://schemas.microsoft.com/office/drawing/2014/main" id="{B3FCEF67-D6F1-984D-8779-21AC52CA9C56}"/>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42" name="Freeform 1034">
                    <a:extLst>
                      <a:ext uri="{FF2B5EF4-FFF2-40B4-BE49-F238E27FC236}">
                        <a16:creationId xmlns:a16="http://schemas.microsoft.com/office/drawing/2014/main" id="{236DF0FE-8B0C-254C-9AE3-B73153B830A0}"/>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3" name="Freeform 1035">
                    <a:extLst>
                      <a:ext uri="{FF2B5EF4-FFF2-40B4-BE49-F238E27FC236}">
                        <a16:creationId xmlns:a16="http://schemas.microsoft.com/office/drawing/2014/main" id="{CD69B965-4D92-7C44-AB07-D51C40C35600}"/>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4" name="Freeform 1036">
                    <a:extLst>
                      <a:ext uri="{FF2B5EF4-FFF2-40B4-BE49-F238E27FC236}">
                        <a16:creationId xmlns:a16="http://schemas.microsoft.com/office/drawing/2014/main" id="{7F88CD3B-8D3F-944F-93A0-3272A6EC0FC6}"/>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5" name="Freeform 1037">
                    <a:extLst>
                      <a:ext uri="{FF2B5EF4-FFF2-40B4-BE49-F238E27FC236}">
                        <a16:creationId xmlns:a16="http://schemas.microsoft.com/office/drawing/2014/main" id="{96F1BC2D-3CA4-2C4F-9D40-5E252F8EF9BC}"/>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6" name="Freeform 1038">
                    <a:extLst>
                      <a:ext uri="{FF2B5EF4-FFF2-40B4-BE49-F238E27FC236}">
                        <a16:creationId xmlns:a16="http://schemas.microsoft.com/office/drawing/2014/main" id="{0907C174-E6C0-5642-A505-58A08DD18AB9}"/>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7" name="Freeform 1039">
                    <a:extLst>
                      <a:ext uri="{FF2B5EF4-FFF2-40B4-BE49-F238E27FC236}">
                        <a16:creationId xmlns:a16="http://schemas.microsoft.com/office/drawing/2014/main" id="{1CDC6E2D-A772-3B49-8439-D3D891518374}"/>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24" name="Group 850">
                  <a:extLst>
                    <a:ext uri="{FF2B5EF4-FFF2-40B4-BE49-F238E27FC236}">
                      <a16:creationId xmlns:a16="http://schemas.microsoft.com/office/drawing/2014/main" id="{C7FC9F56-C4B9-CB4F-871F-27598301F431}"/>
                    </a:ext>
                  </a:extLst>
                </p:cNvPr>
                <p:cNvGrpSpPr>
                  <a:grpSpLocks/>
                </p:cNvGrpSpPr>
                <p:nvPr/>
              </p:nvGrpSpPr>
              <p:grpSpPr bwMode="auto">
                <a:xfrm>
                  <a:off x="7408527" y="2307905"/>
                  <a:ext cx="399726" cy="74090"/>
                  <a:chOff x="2199" y="955"/>
                  <a:chExt cx="2547" cy="506"/>
                </a:xfrm>
              </p:grpSpPr>
              <p:sp>
                <p:nvSpPr>
                  <p:cNvPr id="226" name="Freeform 851">
                    <a:extLst>
                      <a:ext uri="{FF2B5EF4-FFF2-40B4-BE49-F238E27FC236}">
                        <a16:creationId xmlns:a16="http://schemas.microsoft.com/office/drawing/2014/main" id="{C78362AD-12BA-544F-9449-4E99CFE45F8C}"/>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7" name="Freeform 852">
                    <a:extLst>
                      <a:ext uri="{FF2B5EF4-FFF2-40B4-BE49-F238E27FC236}">
                        <a16:creationId xmlns:a16="http://schemas.microsoft.com/office/drawing/2014/main" id="{D7D5F371-6CB2-754F-B423-4A735A9DB5C3}"/>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8" name="Freeform 853">
                    <a:extLst>
                      <a:ext uri="{FF2B5EF4-FFF2-40B4-BE49-F238E27FC236}">
                        <a16:creationId xmlns:a16="http://schemas.microsoft.com/office/drawing/2014/main" id="{8BA4DE9D-2F75-6549-9A25-7FB763FE554F}"/>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9" name="Freeform 854">
                    <a:extLst>
                      <a:ext uri="{FF2B5EF4-FFF2-40B4-BE49-F238E27FC236}">
                        <a16:creationId xmlns:a16="http://schemas.microsoft.com/office/drawing/2014/main" id="{9C6E88C6-1471-3640-9C83-836DB2672C78}"/>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 name="Freeform 855">
                    <a:extLst>
                      <a:ext uri="{FF2B5EF4-FFF2-40B4-BE49-F238E27FC236}">
                        <a16:creationId xmlns:a16="http://schemas.microsoft.com/office/drawing/2014/main" id="{CDF7241E-AB35-CB4E-AC37-D40F82656D36}"/>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1" name="Freeform 856">
                    <a:extLst>
                      <a:ext uri="{FF2B5EF4-FFF2-40B4-BE49-F238E27FC236}">
                        <a16:creationId xmlns:a16="http://schemas.microsoft.com/office/drawing/2014/main" id="{1F147BC7-3E05-0248-B4B8-53FE858D23E7}"/>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225" name="Straight Connector 224">
                  <a:extLst>
                    <a:ext uri="{FF2B5EF4-FFF2-40B4-BE49-F238E27FC236}">
                      <a16:creationId xmlns:a16="http://schemas.microsoft.com/office/drawing/2014/main" id="{3BA573AA-F2AE-334C-B328-9F37A8FF4532}"/>
                    </a:ext>
                  </a:extLst>
                </p:cNvPr>
                <p:cNvCxnSpPr>
                  <a:cxnSpLocks/>
                </p:cNvCxnSpPr>
                <p:nvPr/>
              </p:nvCxnSpPr>
              <p:spPr>
                <a:xfrm flipH="1">
                  <a:off x="7594314" y="2366481"/>
                  <a:ext cx="39385" cy="702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28" name="Group 527">
              <a:extLst>
                <a:ext uri="{FF2B5EF4-FFF2-40B4-BE49-F238E27FC236}">
                  <a16:creationId xmlns:a16="http://schemas.microsoft.com/office/drawing/2014/main" id="{B503E439-945A-A344-AB60-2A65A7023FC4}"/>
                </a:ext>
              </a:extLst>
            </p:cNvPr>
            <p:cNvGrpSpPr/>
            <p:nvPr/>
          </p:nvGrpSpPr>
          <p:grpSpPr>
            <a:xfrm>
              <a:off x="7840518" y="1242873"/>
              <a:ext cx="4037013" cy="1377421"/>
              <a:chOff x="7785100" y="730250"/>
              <a:chExt cx="4037013" cy="1377421"/>
            </a:xfrm>
          </p:grpSpPr>
          <p:grpSp>
            <p:nvGrpSpPr>
              <p:cNvPr id="273" name="Group 117">
                <a:extLst>
                  <a:ext uri="{FF2B5EF4-FFF2-40B4-BE49-F238E27FC236}">
                    <a16:creationId xmlns:a16="http://schemas.microsoft.com/office/drawing/2014/main" id="{D45AA40C-B22D-9946-9473-ECEF602BD97D}"/>
                  </a:ext>
                </a:extLst>
              </p:cNvPr>
              <p:cNvGrpSpPr>
                <a:grpSpLocks/>
              </p:cNvGrpSpPr>
              <p:nvPr/>
            </p:nvGrpSpPr>
            <p:grpSpPr bwMode="auto">
              <a:xfrm>
                <a:off x="7785100" y="736600"/>
                <a:ext cx="850900" cy="527050"/>
                <a:chOff x="-490" y="1664"/>
                <a:chExt cx="1429" cy="842"/>
              </a:xfrm>
            </p:grpSpPr>
            <p:sp>
              <p:nvSpPr>
                <p:cNvPr id="274" name="AutoShape 111">
                  <a:extLst>
                    <a:ext uri="{FF2B5EF4-FFF2-40B4-BE49-F238E27FC236}">
                      <a16:creationId xmlns:a16="http://schemas.microsoft.com/office/drawing/2014/main" id="{19FECEC5-DE0E-784A-9583-2B6FFC9B7B03}"/>
                    </a:ext>
                  </a:extLst>
                </p:cNvPr>
                <p:cNvSpPr>
                  <a:spLocks noChangeArrowheads="1"/>
                </p:cNvSpPr>
                <p:nvPr/>
              </p:nvSpPr>
              <p:spPr bwMode="auto">
                <a:xfrm>
                  <a:off x="-490" y="1664"/>
                  <a:ext cx="1429" cy="294"/>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275" name="Group 116">
                  <a:extLst>
                    <a:ext uri="{FF2B5EF4-FFF2-40B4-BE49-F238E27FC236}">
                      <a16:creationId xmlns:a16="http://schemas.microsoft.com/office/drawing/2014/main" id="{CB83F8A1-1FC2-3B4D-8C09-DF5C80183588}"/>
                    </a:ext>
                  </a:extLst>
                </p:cNvPr>
                <p:cNvGrpSpPr>
                  <a:grpSpLocks/>
                </p:cNvGrpSpPr>
                <p:nvPr/>
              </p:nvGrpSpPr>
              <p:grpSpPr bwMode="auto">
                <a:xfrm>
                  <a:off x="-427" y="1737"/>
                  <a:ext cx="1217" cy="769"/>
                  <a:chOff x="-427" y="1737"/>
                  <a:chExt cx="1217" cy="769"/>
                </a:xfrm>
              </p:grpSpPr>
              <p:sp>
                <p:nvSpPr>
                  <p:cNvPr id="276" name="Rectangle 99">
                    <a:extLst>
                      <a:ext uri="{FF2B5EF4-FFF2-40B4-BE49-F238E27FC236}">
                        <a16:creationId xmlns:a16="http://schemas.microsoft.com/office/drawing/2014/main" id="{A2734C67-F9AC-2F44-B35F-38E877473CE5}"/>
                      </a:ext>
                    </a:extLst>
                  </p:cNvPr>
                  <p:cNvSpPr>
                    <a:spLocks noChangeArrowheads="1"/>
                  </p:cNvSpPr>
                  <p:nvPr/>
                </p:nvSpPr>
                <p:spPr bwMode="auto">
                  <a:xfrm>
                    <a:off x="-338" y="1923"/>
                    <a:ext cx="1128" cy="5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77" name="Line 7">
                    <a:extLst>
                      <a:ext uri="{FF2B5EF4-FFF2-40B4-BE49-F238E27FC236}">
                        <a16:creationId xmlns:a16="http://schemas.microsoft.com/office/drawing/2014/main" id="{C66E4941-F9C5-1E4F-8B84-AFF95C6698DA}"/>
                      </a:ext>
                    </a:extLst>
                  </p:cNvPr>
                  <p:cNvSpPr>
                    <a:spLocks noChangeShapeType="1"/>
                  </p:cNvSpPr>
                  <p:nvPr/>
                </p:nvSpPr>
                <p:spPr bwMode="auto">
                  <a:xfrm>
                    <a:off x="-150" y="2271"/>
                    <a:ext cx="673" cy="7"/>
                  </a:xfrm>
                  <a:prstGeom prst="line">
                    <a:avLst/>
                  </a:prstGeom>
                  <a:noFill/>
                  <a:ln w="9525">
                    <a:solidFill>
                      <a:srgbClr val="E4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78" name="Group 103">
                    <a:extLst>
                      <a:ext uri="{FF2B5EF4-FFF2-40B4-BE49-F238E27FC236}">
                        <a16:creationId xmlns:a16="http://schemas.microsoft.com/office/drawing/2014/main" id="{7CB4606E-327A-1A44-A907-2660A56372FA}"/>
                      </a:ext>
                    </a:extLst>
                  </p:cNvPr>
                  <p:cNvGrpSpPr>
                    <a:grpSpLocks/>
                  </p:cNvGrpSpPr>
                  <p:nvPr/>
                </p:nvGrpSpPr>
                <p:grpSpPr bwMode="auto">
                  <a:xfrm>
                    <a:off x="68" y="2192"/>
                    <a:ext cx="387" cy="139"/>
                    <a:chOff x="322" y="890"/>
                    <a:chExt cx="872" cy="339"/>
                  </a:xfrm>
                </p:grpSpPr>
                <p:sp>
                  <p:nvSpPr>
                    <p:cNvPr id="284" name="Rectangle 104">
                      <a:extLst>
                        <a:ext uri="{FF2B5EF4-FFF2-40B4-BE49-F238E27FC236}">
                          <a16:creationId xmlns:a16="http://schemas.microsoft.com/office/drawing/2014/main" id="{A99A3752-5DF1-1C4E-BD45-602755ADFAE1}"/>
                        </a:ext>
                      </a:extLst>
                    </p:cNvPr>
                    <p:cNvSpPr>
                      <a:spLocks noChangeArrowheads="1"/>
                    </p:cNvSpPr>
                    <p:nvPr/>
                  </p:nvSpPr>
                  <p:spPr bwMode="auto">
                    <a:xfrm>
                      <a:off x="320" y="1000"/>
                      <a:ext cx="871" cy="229"/>
                    </a:xfrm>
                    <a:prstGeom prst="rect">
                      <a:avLst/>
                    </a:prstGeom>
                    <a:solidFill>
                      <a:srgbClr val="EC86A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5" name="Rectangle 105">
                      <a:extLst>
                        <a:ext uri="{FF2B5EF4-FFF2-40B4-BE49-F238E27FC236}">
                          <a16:creationId xmlns:a16="http://schemas.microsoft.com/office/drawing/2014/main" id="{AC49E6EB-2EDA-8B47-AE75-BB9901D4F95E}"/>
                        </a:ext>
                      </a:extLst>
                    </p:cNvPr>
                    <p:cNvSpPr>
                      <a:spLocks noChangeArrowheads="1"/>
                    </p:cNvSpPr>
                    <p:nvPr/>
                  </p:nvSpPr>
                  <p:spPr bwMode="auto">
                    <a:xfrm>
                      <a:off x="392" y="1074"/>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6" name="Rectangle 106">
                      <a:extLst>
                        <a:ext uri="{FF2B5EF4-FFF2-40B4-BE49-F238E27FC236}">
                          <a16:creationId xmlns:a16="http://schemas.microsoft.com/office/drawing/2014/main" id="{651CC5C2-CB72-6C43-B103-BE4D703728D0}"/>
                        </a:ext>
                      </a:extLst>
                    </p:cNvPr>
                    <p:cNvSpPr>
                      <a:spLocks noChangeArrowheads="1"/>
                    </p:cNvSpPr>
                    <p:nvPr/>
                  </p:nvSpPr>
                  <p:spPr bwMode="auto">
                    <a:xfrm>
                      <a:off x="464" y="1074"/>
                      <a:ext cx="54" cy="5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7" name="Rectangle 107">
                      <a:extLst>
                        <a:ext uri="{FF2B5EF4-FFF2-40B4-BE49-F238E27FC236}">
                          <a16:creationId xmlns:a16="http://schemas.microsoft.com/office/drawing/2014/main" id="{1DE97946-179C-8D42-A61A-D83CE594619F}"/>
                        </a:ext>
                      </a:extLst>
                    </p:cNvPr>
                    <p:cNvSpPr>
                      <a:spLocks noChangeArrowheads="1"/>
                    </p:cNvSpPr>
                    <p:nvPr/>
                  </p:nvSpPr>
                  <p:spPr bwMode="auto">
                    <a:xfrm>
                      <a:off x="536" y="1068"/>
                      <a:ext cx="60"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8" name="Rectangle 108">
                      <a:extLst>
                        <a:ext uri="{FF2B5EF4-FFF2-40B4-BE49-F238E27FC236}">
                          <a16:creationId xmlns:a16="http://schemas.microsoft.com/office/drawing/2014/main" id="{04A1C1EF-E526-1F41-A47F-D1260D32ED04}"/>
                        </a:ext>
                      </a:extLst>
                    </p:cNvPr>
                    <p:cNvSpPr>
                      <a:spLocks noChangeArrowheads="1"/>
                    </p:cNvSpPr>
                    <p:nvPr/>
                  </p:nvSpPr>
                  <p:spPr bwMode="auto">
                    <a:xfrm>
                      <a:off x="615" y="1068"/>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9" name="AutoShape 109">
                      <a:extLst>
                        <a:ext uri="{FF2B5EF4-FFF2-40B4-BE49-F238E27FC236}">
                          <a16:creationId xmlns:a16="http://schemas.microsoft.com/office/drawing/2014/main" id="{DAE4B7E4-EF46-4D47-BE30-6BDF7FC9D9FC}"/>
                        </a:ext>
                      </a:extLst>
                    </p:cNvPr>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C86A6"/>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79" name="Picture 110" descr="desktop_computer_stylized_small">
                    <a:extLst>
                      <a:ext uri="{FF2B5EF4-FFF2-40B4-BE49-F238E27FC236}">
                        <a16:creationId xmlns:a16="http://schemas.microsoft.com/office/drawing/2014/main" id="{DDDBC1EE-FFD8-AA47-90A3-58C691D12C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 name="Rectangle 112">
                    <a:extLst>
                      <a:ext uri="{FF2B5EF4-FFF2-40B4-BE49-F238E27FC236}">
                        <a16:creationId xmlns:a16="http://schemas.microsoft.com/office/drawing/2014/main" id="{1ABA220B-E12D-014F-A57E-FF99A7E82320}"/>
                      </a:ext>
                    </a:extLst>
                  </p:cNvPr>
                  <p:cNvSpPr>
                    <a:spLocks noChangeArrowheads="1"/>
                  </p:cNvSpPr>
                  <p:nvPr/>
                </p:nvSpPr>
                <p:spPr bwMode="auto">
                  <a:xfrm>
                    <a:off x="528" y="2232"/>
                    <a:ext cx="104" cy="91"/>
                  </a:xfrm>
                  <a:prstGeom prst="rect">
                    <a:avLst/>
                  </a:prstGeom>
                  <a:solidFill>
                    <a:srgbClr val="E4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1" name="Freeform 113">
                    <a:extLst>
                      <a:ext uri="{FF2B5EF4-FFF2-40B4-BE49-F238E27FC236}">
                        <a16:creationId xmlns:a16="http://schemas.microsoft.com/office/drawing/2014/main" id="{D421ED9C-7EE2-4245-A767-1000693F38B4}"/>
                      </a:ext>
                    </a:extLst>
                  </p:cNvPr>
                  <p:cNvSpPr>
                    <a:spLocks/>
                  </p:cNvSpPr>
                  <p:nvPr/>
                </p:nvSpPr>
                <p:spPr bwMode="auto">
                  <a:xfrm>
                    <a:off x="282" y="1951"/>
                    <a:ext cx="302" cy="274"/>
                  </a:xfrm>
                  <a:custGeom>
                    <a:avLst/>
                    <a:gdLst>
                      <a:gd name="T0" fmla="*/ 14 w 381"/>
                      <a:gd name="T1" fmla="*/ 274 h 274"/>
                      <a:gd name="T2" fmla="*/ 14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83" name="Picture 115" descr="tv">
                    <a:extLst>
                      <a:ext uri="{FF2B5EF4-FFF2-40B4-BE49-F238E27FC236}">
                        <a16:creationId xmlns:a16="http://schemas.microsoft.com/office/drawing/2014/main" id="{DA3CD424-6F2B-A64F-BB99-BFCEFC77DB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41" name="Line 169">
                <a:extLst>
                  <a:ext uri="{FF2B5EF4-FFF2-40B4-BE49-F238E27FC236}">
                    <a16:creationId xmlns:a16="http://schemas.microsoft.com/office/drawing/2014/main" id="{0ED8CDDF-16E6-9949-AE23-AEA42EA9F9D5}"/>
                  </a:ext>
                </a:extLst>
              </p:cNvPr>
              <p:cNvSpPr>
                <a:spLocks noChangeShapeType="1"/>
              </p:cNvSpPr>
              <p:nvPr/>
            </p:nvSpPr>
            <p:spPr bwMode="auto">
              <a:xfrm>
                <a:off x="8423564" y="1479550"/>
                <a:ext cx="2593686" cy="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9" name="Text Box 204">
                <a:extLst>
                  <a:ext uri="{FF2B5EF4-FFF2-40B4-BE49-F238E27FC236}">
                    <a16:creationId xmlns:a16="http://schemas.microsoft.com/office/drawing/2014/main" id="{9EB94DD9-4B0C-9F40-A9C8-055FEE1AEF50}"/>
                  </a:ext>
                </a:extLst>
              </p:cNvPr>
              <p:cNvSpPr txBox="1">
                <a:spLocks noChangeArrowheads="1"/>
              </p:cNvSpPr>
              <p:nvPr/>
            </p:nvSpPr>
            <p:spPr bwMode="auto">
              <a:xfrm>
                <a:off x="9439275" y="8080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969696"/>
                    </a:solidFill>
                    <a:effectLst/>
                    <a:uLnTx/>
                    <a:uFillTx/>
                    <a:latin typeface="Times New Roman" panose="02020603050405020304" pitchFamily="18" charset="0"/>
                    <a:ea typeface="ＭＳ Ｐゴシック" panose="020B0600070205080204" pitchFamily="34" charset="-128"/>
                    <a:cs typeface="+mn-cs"/>
                  </a:rPr>
                  <a:t>…</a:t>
                </a:r>
              </a:p>
            </p:txBody>
          </p:sp>
          <p:grpSp>
            <p:nvGrpSpPr>
              <p:cNvPr id="524" name="Group 523">
                <a:extLst>
                  <a:ext uri="{FF2B5EF4-FFF2-40B4-BE49-F238E27FC236}">
                    <a16:creationId xmlns:a16="http://schemas.microsoft.com/office/drawing/2014/main" id="{94702E13-DA68-4543-AB4F-AD4BC76B53EB}"/>
                  </a:ext>
                </a:extLst>
              </p:cNvPr>
              <p:cNvGrpSpPr/>
              <p:nvPr/>
            </p:nvGrpSpPr>
            <p:grpSpPr>
              <a:xfrm>
                <a:off x="7872413" y="1479550"/>
                <a:ext cx="850900" cy="623888"/>
                <a:chOff x="7872413" y="1479550"/>
                <a:chExt cx="850900" cy="623888"/>
              </a:xfrm>
            </p:grpSpPr>
            <p:grpSp>
              <p:nvGrpSpPr>
                <p:cNvPr id="307" name="Group 135">
                  <a:extLst>
                    <a:ext uri="{FF2B5EF4-FFF2-40B4-BE49-F238E27FC236}">
                      <a16:creationId xmlns:a16="http://schemas.microsoft.com/office/drawing/2014/main" id="{18C2718F-6489-3842-866B-C6083D9124ED}"/>
                    </a:ext>
                  </a:extLst>
                </p:cNvPr>
                <p:cNvGrpSpPr>
                  <a:grpSpLocks/>
                </p:cNvGrpSpPr>
                <p:nvPr/>
              </p:nvGrpSpPr>
              <p:grpSpPr bwMode="auto">
                <a:xfrm>
                  <a:off x="7872413" y="1576388"/>
                  <a:ext cx="850900" cy="527050"/>
                  <a:chOff x="-490" y="1664"/>
                  <a:chExt cx="1429" cy="842"/>
                </a:xfrm>
              </p:grpSpPr>
              <p:sp>
                <p:nvSpPr>
                  <p:cNvPr id="308" name="AutoShape 136">
                    <a:extLst>
                      <a:ext uri="{FF2B5EF4-FFF2-40B4-BE49-F238E27FC236}">
                        <a16:creationId xmlns:a16="http://schemas.microsoft.com/office/drawing/2014/main" id="{06A4920B-716F-6440-A4A4-D28120C16416}"/>
                      </a:ext>
                    </a:extLst>
                  </p:cNvPr>
                  <p:cNvSpPr>
                    <a:spLocks noChangeArrowheads="1"/>
                  </p:cNvSpPr>
                  <p:nvPr/>
                </p:nvSpPr>
                <p:spPr bwMode="auto">
                  <a:xfrm>
                    <a:off x="-490" y="1664"/>
                    <a:ext cx="1429" cy="294"/>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09" name="Group 137">
                    <a:extLst>
                      <a:ext uri="{FF2B5EF4-FFF2-40B4-BE49-F238E27FC236}">
                        <a16:creationId xmlns:a16="http://schemas.microsoft.com/office/drawing/2014/main" id="{D5BBEB23-7774-4344-9031-57B565E6285C}"/>
                      </a:ext>
                    </a:extLst>
                  </p:cNvPr>
                  <p:cNvGrpSpPr>
                    <a:grpSpLocks/>
                  </p:cNvGrpSpPr>
                  <p:nvPr/>
                </p:nvGrpSpPr>
                <p:grpSpPr bwMode="auto">
                  <a:xfrm>
                    <a:off x="-427" y="1737"/>
                    <a:ext cx="1217" cy="769"/>
                    <a:chOff x="-427" y="1737"/>
                    <a:chExt cx="1217" cy="769"/>
                  </a:xfrm>
                </p:grpSpPr>
                <p:sp>
                  <p:nvSpPr>
                    <p:cNvPr id="310" name="Rectangle 138">
                      <a:extLst>
                        <a:ext uri="{FF2B5EF4-FFF2-40B4-BE49-F238E27FC236}">
                          <a16:creationId xmlns:a16="http://schemas.microsoft.com/office/drawing/2014/main" id="{8FC71A6F-1303-3A46-848F-ED88E09D463E}"/>
                        </a:ext>
                      </a:extLst>
                    </p:cNvPr>
                    <p:cNvSpPr>
                      <a:spLocks noChangeArrowheads="1"/>
                    </p:cNvSpPr>
                    <p:nvPr/>
                  </p:nvSpPr>
                  <p:spPr bwMode="auto">
                    <a:xfrm>
                      <a:off x="-338" y="1923"/>
                      <a:ext cx="1128" cy="5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11" name="Line 7">
                      <a:extLst>
                        <a:ext uri="{FF2B5EF4-FFF2-40B4-BE49-F238E27FC236}">
                          <a16:creationId xmlns:a16="http://schemas.microsoft.com/office/drawing/2014/main" id="{74A21E63-C3A9-BE46-B55D-249D7B73ACE3}"/>
                        </a:ext>
                      </a:extLst>
                    </p:cNvPr>
                    <p:cNvSpPr>
                      <a:spLocks noChangeShapeType="1"/>
                    </p:cNvSpPr>
                    <p:nvPr/>
                  </p:nvSpPr>
                  <p:spPr bwMode="auto">
                    <a:xfrm>
                      <a:off x="-150" y="2271"/>
                      <a:ext cx="676" cy="4"/>
                    </a:xfrm>
                    <a:prstGeom prst="line">
                      <a:avLst/>
                    </a:prstGeom>
                    <a:noFill/>
                    <a:ln w="9525">
                      <a:solidFill>
                        <a:srgbClr val="E4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12" name="Group 140">
                      <a:extLst>
                        <a:ext uri="{FF2B5EF4-FFF2-40B4-BE49-F238E27FC236}">
                          <a16:creationId xmlns:a16="http://schemas.microsoft.com/office/drawing/2014/main" id="{F6600432-E3DE-234E-9D32-F2444455478A}"/>
                        </a:ext>
                      </a:extLst>
                    </p:cNvPr>
                    <p:cNvGrpSpPr>
                      <a:grpSpLocks/>
                    </p:cNvGrpSpPr>
                    <p:nvPr/>
                  </p:nvGrpSpPr>
                  <p:grpSpPr bwMode="auto">
                    <a:xfrm>
                      <a:off x="68" y="2192"/>
                      <a:ext cx="387" cy="139"/>
                      <a:chOff x="322" y="890"/>
                      <a:chExt cx="872" cy="339"/>
                    </a:xfrm>
                  </p:grpSpPr>
                  <p:sp>
                    <p:nvSpPr>
                      <p:cNvPr id="318" name="Rectangle 141">
                        <a:extLst>
                          <a:ext uri="{FF2B5EF4-FFF2-40B4-BE49-F238E27FC236}">
                            <a16:creationId xmlns:a16="http://schemas.microsoft.com/office/drawing/2014/main" id="{0AC9502F-C0FF-034A-B159-81DCA48F8147}"/>
                          </a:ext>
                        </a:extLst>
                      </p:cNvPr>
                      <p:cNvSpPr>
                        <a:spLocks noChangeArrowheads="1"/>
                      </p:cNvSpPr>
                      <p:nvPr/>
                    </p:nvSpPr>
                    <p:spPr bwMode="auto">
                      <a:xfrm>
                        <a:off x="320" y="1000"/>
                        <a:ext cx="871" cy="229"/>
                      </a:xfrm>
                      <a:prstGeom prst="rect">
                        <a:avLst/>
                      </a:prstGeom>
                      <a:solidFill>
                        <a:srgbClr val="EC86A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19" name="Rectangle 142">
                        <a:extLst>
                          <a:ext uri="{FF2B5EF4-FFF2-40B4-BE49-F238E27FC236}">
                            <a16:creationId xmlns:a16="http://schemas.microsoft.com/office/drawing/2014/main" id="{1836D0E5-A637-3645-ADFC-9E3F1C734453}"/>
                          </a:ext>
                        </a:extLst>
                      </p:cNvPr>
                      <p:cNvSpPr>
                        <a:spLocks noChangeArrowheads="1"/>
                      </p:cNvSpPr>
                      <p:nvPr/>
                    </p:nvSpPr>
                    <p:spPr bwMode="auto">
                      <a:xfrm>
                        <a:off x="392" y="1074"/>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0" name="Rectangle 143">
                        <a:extLst>
                          <a:ext uri="{FF2B5EF4-FFF2-40B4-BE49-F238E27FC236}">
                            <a16:creationId xmlns:a16="http://schemas.microsoft.com/office/drawing/2014/main" id="{033C6F2A-0F65-6040-8A3C-BAD90C628B94}"/>
                          </a:ext>
                        </a:extLst>
                      </p:cNvPr>
                      <p:cNvSpPr>
                        <a:spLocks noChangeArrowheads="1"/>
                      </p:cNvSpPr>
                      <p:nvPr/>
                    </p:nvSpPr>
                    <p:spPr bwMode="auto">
                      <a:xfrm>
                        <a:off x="464" y="1074"/>
                        <a:ext cx="54" cy="5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1" name="Rectangle 144">
                        <a:extLst>
                          <a:ext uri="{FF2B5EF4-FFF2-40B4-BE49-F238E27FC236}">
                            <a16:creationId xmlns:a16="http://schemas.microsoft.com/office/drawing/2014/main" id="{513E5FB6-D7F9-9343-82C8-9BB80CB7FF95}"/>
                          </a:ext>
                        </a:extLst>
                      </p:cNvPr>
                      <p:cNvSpPr>
                        <a:spLocks noChangeArrowheads="1"/>
                      </p:cNvSpPr>
                      <p:nvPr/>
                    </p:nvSpPr>
                    <p:spPr bwMode="auto">
                      <a:xfrm>
                        <a:off x="536" y="1068"/>
                        <a:ext cx="60"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2" name="Rectangle 145">
                        <a:extLst>
                          <a:ext uri="{FF2B5EF4-FFF2-40B4-BE49-F238E27FC236}">
                            <a16:creationId xmlns:a16="http://schemas.microsoft.com/office/drawing/2014/main" id="{700456BA-BDB8-784C-999D-644E2C79FCD6}"/>
                          </a:ext>
                        </a:extLst>
                      </p:cNvPr>
                      <p:cNvSpPr>
                        <a:spLocks noChangeArrowheads="1"/>
                      </p:cNvSpPr>
                      <p:nvPr/>
                    </p:nvSpPr>
                    <p:spPr bwMode="auto">
                      <a:xfrm>
                        <a:off x="615" y="1068"/>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3" name="AutoShape 146">
                        <a:extLst>
                          <a:ext uri="{FF2B5EF4-FFF2-40B4-BE49-F238E27FC236}">
                            <a16:creationId xmlns:a16="http://schemas.microsoft.com/office/drawing/2014/main" id="{902212FC-7256-754F-AFD4-8BD64D83D2D9}"/>
                          </a:ext>
                        </a:extLst>
                      </p:cNvPr>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C86A6"/>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13" name="Picture 147" descr="desktop_computer_stylized_small">
                      <a:extLst>
                        <a:ext uri="{FF2B5EF4-FFF2-40B4-BE49-F238E27FC236}">
                          <a16:creationId xmlns:a16="http://schemas.microsoft.com/office/drawing/2014/main" id="{6749D4B2-638E-3247-895E-C38F81C6A1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 name="Rectangle 148">
                      <a:extLst>
                        <a:ext uri="{FF2B5EF4-FFF2-40B4-BE49-F238E27FC236}">
                          <a16:creationId xmlns:a16="http://schemas.microsoft.com/office/drawing/2014/main" id="{11D92BD6-CE36-634D-9F1B-6CBED16DB889}"/>
                        </a:ext>
                      </a:extLst>
                    </p:cNvPr>
                    <p:cNvSpPr>
                      <a:spLocks noChangeArrowheads="1"/>
                    </p:cNvSpPr>
                    <p:nvPr/>
                  </p:nvSpPr>
                  <p:spPr bwMode="auto">
                    <a:xfrm>
                      <a:off x="528" y="2232"/>
                      <a:ext cx="104" cy="91"/>
                    </a:xfrm>
                    <a:prstGeom prst="rect">
                      <a:avLst/>
                    </a:prstGeom>
                    <a:solidFill>
                      <a:srgbClr val="E4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15" name="Freeform 149">
                      <a:extLst>
                        <a:ext uri="{FF2B5EF4-FFF2-40B4-BE49-F238E27FC236}">
                          <a16:creationId xmlns:a16="http://schemas.microsoft.com/office/drawing/2014/main" id="{FA61DEAA-1D6D-3A4B-9DD2-2633E3EF3298}"/>
                        </a:ext>
                      </a:extLst>
                    </p:cNvPr>
                    <p:cNvSpPr>
                      <a:spLocks/>
                    </p:cNvSpPr>
                    <p:nvPr/>
                  </p:nvSpPr>
                  <p:spPr bwMode="auto">
                    <a:xfrm>
                      <a:off x="282" y="1951"/>
                      <a:ext cx="302" cy="274"/>
                    </a:xfrm>
                    <a:custGeom>
                      <a:avLst/>
                      <a:gdLst>
                        <a:gd name="T0" fmla="*/ 14 w 381"/>
                        <a:gd name="T1" fmla="*/ 274 h 274"/>
                        <a:gd name="T2" fmla="*/ 14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7" name="Picture 151" descr="tv">
                      <a:extLst>
                        <a:ext uri="{FF2B5EF4-FFF2-40B4-BE49-F238E27FC236}">
                          <a16:creationId xmlns:a16="http://schemas.microsoft.com/office/drawing/2014/main" id="{94763A90-FA83-6D43-A436-F13917DEDD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64" name="Freeform 209">
                  <a:extLst>
                    <a:ext uri="{FF2B5EF4-FFF2-40B4-BE49-F238E27FC236}">
                      <a16:creationId xmlns:a16="http://schemas.microsoft.com/office/drawing/2014/main" id="{EFB2345E-45BF-0345-9876-16ED4A0CBD60}"/>
                    </a:ext>
                  </a:extLst>
                </p:cNvPr>
                <p:cNvSpPr>
                  <a:spLocks/>
                </p:cNvSpPr>
                <p:nvPr/>
              </p:nvSpPr>
              <p:spPr bwMode="auto">
                <a:xfrm>
                  <a:off x="8543925" y="1479550"/>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 name="T9" fmla="*/ 0 w 80"/>
                    <a:gd name="T10" fmla="*/ 0 h 300"/>
                    <a:gd name="T11" fmla="*/ 80 w 80"/>
                    <a:gd name="T12" fmla="*/ 300 h 300"/>
                  </a:gdLst>
                  <a:ahLst/>
                  <a:cxnLst>
                    <a:cxn ang="T6">
                      <a:pos x="T0" y="T1"/>
                    </a:cxn>
                    <a:cxn ang="T7">
                      <a:pos x="T2" y="T3"/>
                    </a:cxn>
                    <a:cxn ang="T8">
                      <a:pos x="T4" y="T5"/>
                    </a:cxn>
                  </a:cxnLst>
                  <a:rect l="T9" t="T10" r="T11" b="T12"/>
                  <a:pathLst>
                    <a:path w="80" h="300">
                      <a:moveTo>
                        <a:pt x="0" y="300"/>
                      </a:moveTo>
                      <a:lnTo>
                        <a:pt x="80" y="300"/>
                      </a:lnTo>
                      <a:lnTo>
                        <a:pt x="8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65" name="Rectangle 44">
                <a:extLst>
                  <a:ext uri="{FF2B5EF4-FFF2-40B4-BE49-F238E27FC236}">
                    <a16:creationId xmlns:a16="http://schemas.microsoft.com/office/drawing/2014/main" id="{7ABEC7AC-0CF9-7740-88E7-0E43CF01748F}"/>
                  </a:ext>
                </a:extLst>
              </p:cNvPr>
              <p:cNvSpPr>
                <a:spLocks noChangeArrowheads="1"/>
              </p:cNvSpPr>
              <p:nvPr/>
            </p:nvSpPr>
            <p:spPr bwMode="auto">
              <a:xfrm>
                <a:off x="10755313" y="1054100"/>
                <a:ext cx="955675" cy="700088"/>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367" name="Freeform 216">
                <a:extLst>
                  <a:ext uri="{FF2B5EF4-FFF2-40B4-BE49-F238E27FC236}">
                    <a16:creationId xmlns:a16="http://schemas.microsoft.com/office/drawing/2014/main" id="{D74A0656-120C-2348-A152-8E46A643DE11}"/>
                  </a:ext>
                </a:extLst>
              </p:cNvPr>
              <p:cNvSpPr>
                <a:spLocks/>
              </p:cNvSpPr>
              <p:nvPr/>
            </p:nvSpPr>
            <p:spPr bwMode="auto">
              <a:xfrm>
                <a:off x="11012488" y="1236663"/>
                <a:ext cx="330200" cy="454025"/>
              </a:xfrm>
              <a:custGeom>
                <a:avLst/>
                <a:gdLst>
                  <a:gd name="T0" fmla="*/ 0 w 318"/>
                  <a:gd name="T1" fmla="*/ 2147483647 h 412"/>
                  <a:gd name="T2" fmla="*/ 2147483647 w 318"/>
                  <a:gd name="T3" fmla="*/ 2147483647 h 412"/>
                  <a:gd name="T4" fmla="*/ 2147483647 w 318"/>
                  <a:gd name="T5" fmla="*/ 0 h 412"/>
                  <a:gd name="T6" fmla="*/ 2147483647 w 318"/>
                  <a:gd name="T7" fmla="*/ 2147483647 h 412"/>
                  <a:gd name="T8" fmla="*/ 2147483647 w 318"/>
                  <a:gd name="T9" fmla="*/ 2147483647 h 412"/>
                  <a:gd name="T10" fmla="*/ 2147483647 w 318"/>
                  <a:gd name="T11" fmla="*/ 2147483647 h 412"/>
                  <a:gd name="T12" fmla="*/ 2147483647 w 318"/>
                  <a:gd name="T13" fmla="*/ 2147483647 h 412"/>
                  <a:gd name="T14" fmla="*/ 2147483647 w 318"/>
                  <a:gd name="T15" fmla="*/ 2147483647 h 412"/>
                  <a:gd name="T16" fmla="*/ 0 w 318"/>
                  <a:gd name="T17" fmla="*/ 2147483647 h 4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412"/>
                  <a:gd name="T29" fmla="*/ 318 w 318"/>
                  <a:gd name="T30" fmla="*/ 412 h 4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412">
                    <a:moveTo>
                      <a:pt x="0" y="412"/>
                    </a:moveTo>
                    <a:lnTo>
                      <a:pt x="3" y="1"/>
                    </a:lnTo>
                    <a:lnTo>
                      <a:pt x="74" y="0"/>
                    </a:lnTo>
                    <a:lnTo>
                      <a:pt x="254" y="111"/>
                    </a:lnTo>
                    <a:lnTo>
                      <a:pt x="318" y="115"/>
                    </a:lnTo>
                    <a:lnTo>
                      <a:pt x="318" y="308"/>
                    </a:lnTo>
                    <a:lnTo>
                      <a:pt x="246" y="308"/>
                    </a:lnTo>
                    <a:lnTo>
                      <a:pt x="74" y="412"/>
                    </a:lnTo>
                    <a:lnTo>
                      <a:pt x="0" y="412"/>
                    </a:lnTo>
                    <a:close/>
                  </a:path>
                </a:pathLst>
              </a:custGeom>
              <a:gradFill rotWithShape="1">
                <a:gsLst>
                  <a:gs pos="0">
                    <a:schemeClr val="bg1"/>
                  </a:gs>
                  <a:gs pos="99000">
                    <a:srgbClr val="E40000"/>
                  </a:gs>
                </a:gsLst>
                <a:lin ang="0" scaled="1"/>
              </a:gra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8" name="Freeform 217">
                <a:extLst>
                  <a:ext uri="{FF2B5EF4-FFF2-40B4-BE49-F238E27FC236}">
                    <a16:creationId xmlns:a16="http://schemas.microsoft.com/office/drawing/2014/main" id="{B21EE085-803A-FB4A-83BD-700B68E7F645}"/>
                  </a:ext>
                </a:extLst>
              </p:cNvPr>
              <p:cNvSpPr>
                <a:spLocks/>
              </p:cNvSpPr>
              <p:nvPr/>
            </p:nvSpPr>
            <p:spPr bwMode="auto">
              <a:xfrm>
                <a:off x="11009842" y="1167342"/>
                <a:ext cx="366713" cy="406400"/>
              </a:xfrm>
              <a:custGeom>
                <a:avLst/>
                <a:gdLst>
                  <a:gd name="T0" fmla="*/ 0 w 353"/>
                  <a:gd name="T1" fmla="*/ 2147483647 h 369"/>
                  <a:gd name="T2" fmla="*/ 2147483647 w 353"/>
                  <a:gd name="T3" fmla="*/ 0 h 369"/>
                  <a:gd name="T4" fmla="*/ 2147483647 w 353"/>
                  <a:gd name="T5" fmla="*/ 0 h 369"/>
                  <a:gd name="T6" fmla="*/ 2147483647 w 353"/>
                  <a:gd name="T7" fmla="*/ 2147483647 h 369"/>
                  <a:gd name="T8" fmla="*/ 2147483647 w 353"/>
                  <a:gd name="T9" fmla="*/ 2147483647 h 369"/>
                  <a:gd name="T10" fmla="*/ 2147483647 w 353"/>
                  <a:gd name="T11" fmla="*/ 2147483647 h 369"/>
                  <a:gd name="T12" fmla="*/ 2147483647 w 353"/>
                  <a:gd name="T13" fmla="*/ 2147483647 h 369"/>
                  <a:gd name="T14" fmla="*/ 2147483647 w 353"/>
                  <a:gd name="T15" fmla="*/ 2147483647 h 369"/>
                  <a:gd name="T16" fmla="*/ 2147483647 w 353"/>
                  <a:gd name="T17" fmla="*/ 2147483647 h 369"/>
                  <a:gd name="T18" fmla="*/ 2147483647 w 353"/>
                  <a:gd name="T19" fmla="*/ 2147483647 h 369"/>
                  <a:gd name="T20" fmla="*/ 0 w 353"/>
                  <a:gd name="T21" fmla="*/ 2147483647 h 3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3"/>
                  <a:gd name="T34" fmla="*/ 0 h 369"/>
                  <a:gd name="T35" fmla="*/ 353 w 353"/>
                  <a:gd name="T36" fmla="*/ 369 h 3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3" h="369">
                    <a:moveTo>
                      <a:pt x="0" y="59"/>
                    </a:moveTo>
                    <a:lnTo>
                      <a:pt x="32" y="0"/>
                    </a:lnTo>
                    <a:lnTo>
                      <a:pt x="105" y="0"/>
                    </a:lnTo>
                    <a:lnTo>
                      <a:pt x="276" y="113"/>
                    </a:lnTo>
                    <a:lnTo>
                      <a:pt x="353" y="113"/>
                    </a:lnTo>
                    <a:lnTo>
                      <a:pt x="353" y="315"/>
                    </a:lnTo>
                    <a:lnTo>
                      <a:pt x="318" y="369"/>
                    </a:lnTo>
                    <a:lnTo>
                      <a:pt x="315" y="173"/>
                    </a:lnTo>
                    <a:lnTo>
                      <a:pt x="254" y="173"/>
                    </a:lnTo>
                    <a:lnTo>
                      <a:pt x="75" y="60"/>
                    </a:lnTo>
                    <a:lnTo>
                      <a:pt x="0" y="59"/>
                    </a:lnTo>
                    <a:close/>
                  </a:path>
                </a:pathLst>
              </a:custGeom>
              <a:solidFill>
                <a:srgbClr val="C00000"/>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9" name="Line 218">
                <a:extLst>
                  <a:ext uri="{FF2B5EF4-FFF2-40B4-BE49-F238E27FC236}">
                    <a16:creationId xmlns:a16="http://schemas.microsoft.com/office/drawing/2014/main" id="{662CF9DC-48CB-3C4D-B5DD-565FE580BE40}"/>
                  </a:ext>
                </a:extLst>
              </p:cNvPr>
              <p:cNvSpPr>
                <a:spLocks noChangeShapeType="1"/>
              </p:cNvSpPr>
              <p:nvPr/>
            </p:nvSpPr>
            <p:spPr bwMode="auto">
              <a:xfrm flipH="1">
                <a:off x="11339513" y="1295400"/>
                <a:ext cx="34925" cy="68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0" name="Line 219">
                <a:extLst>
                  <a:ext uri="{FF2B5EF4-FFF2-40B4-BE49-F238E27FC236}">
                    <a16:creationId xmlns:a16="http://schemas.microsoft.com/office/drawing/2014/main" id="{7C5780A1-D001-8344-837A-3397C4576A2A}"/>
                  </a:ext>
                </a:extLst>
              </p:cNvPr>
              <p:cNvSpPr>
                <a:spLocks noChangeShapeType="1"/>
              </p:cNvSpPr>
              <p:nvPr/>
            </p:nvSpPr>
            <p:spPr bwMode="auto">
              <a:xfrm>
                <a:off x="11041063" y="1466850"/>
                <a:ext cx="2682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1" name="Freeform 220">
                <a:extLst>
                  <a:ext uri="{FF2B5EF4-FFF2-40B4-BE49-F238E27FC236}">
                    <a16:creationId xmlns:a16="http://schemas.microsoft.com/office/drawing/2014/main" id="{6C59CA65-50C3-0443-8B37-EE986EE2D328}"/>
                  </a:ext>
                </a:extLst>
              </p:cNvPr>
              <p:cNvSpPr>
                <a:spLocks/>
              </p:cNvSpPr>
              <p:nvPr/>
            </p:nvSpPr>
            <p:spPr bwMode="auto">
              <a:xfrm>
                <a:off x="11034713" y="1290638"/>
                <a:ext cx="274637" cy="115887"/>
              </a:xfrm>
              <a:custGeom>
                <a:avLst/>
                <a:gdLst>
                  <a:gd name="T0" fmla="*/ 0 w 264"/>
                  <a:gd name="T1" fmla="*/ 0 h 105"/>
                  <a:gd name="T2" fmla="*/ 2147483647 w 264"/>
                  <a:gd name="T3" fmla="*/ 0 h 105"/>
                  <a:gd name="T4" fmla="*/ 2147483647 w 264"/>
                  <a:gd name="T5" fmla="*/ 2147483647 h 105"/>
                  <a:gd name="T6" fmla="*/ 2147483647 w 264"/>
                  <a:gd name="T7" fmla="*/ 2147483647 h 105"/>
                  <a:gd name="T8" fmla="*/ 0 60000 65536"/>
                  <a:gd name="T9" fmla="*/ 0 60000 65536"/>
                  <a:gd name="T10" fmla="*/ 0 60000 65536"/>
                  <a:gd name="T11" fmla="*/ 0 60000 65536"/>
                  <a:gd name="T12" fmla="*/ 0 w 264"/>
                  <a:gd name="T13" fmla="*/ 0 h 105"/>
                  <a:gd name="T14" fmla="*/ 264 w 264"/>
                  <a:gd name="T15" fmla="*/ 105 h 105"/>
                </a:gdLst>
                <a:ahLst/>
                <a:cxnLst>
                  <a:cxn ang="T8">
                    <a:pos x="T0" y="T1"/>
                  </a:cxn>
                  <a:cxn ang="T9">
                    <a:pos x="T2" y="T3"/>
                  </a:cxn>
                  <a:cxn ang="T10">
                    <a:pos x="T4" y="T5"/>
                  </a:cxn>
                  <a:cxn ang="T11">
                    <a:pos x="T6" y="T7"/>
                  </a:cxn>
                </a:cxnLst>
                <a:rect l="T12" t="T13" r="T14" b="T15"/>
                <a:pathLst>
                  <a:path w="264" h="105">
                    <a:moveTo>
                      <a:pt x="0" y="0"/>
                    </a:moveTo>
                    <a:lnTo>
                      <a:pt x="52" y="0"/>
                    </a:lnTo>
                    <a:lnTo>
                      <a:pt x="207" y="105"/>
                    </a:lnTo>
                    <a:lnTo>
                      <a:pt x="264" y="105"/>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2" name="Freeform 221">
                <a:extLst>
                  <a:ext uri="{FF2B5EF4-FFF2-40B4-BE49-F238E27FC236}">
                    <a16:creationId xmlns:a16="http://schemas.microsoft.com/office/drawing/2014/main" id="{7556E69F-3BCD-2B4F-A17A-81BBDE0EEFC2}"/>
                  </a:ext>
                </a:extLst>
              </p:cNvPr>
              <p:cNvSpPr>
                <a:spLocks/>
              </p:cNvSpPr>
              <p:nvPr/>
            </p:nvSpPr>
            <p:spPr bwMode="auto">
              <a:xfrm flipV="1">
                <a:off x="11034713" y="1527175"/>
                <a:ext cx="274637" cy="114300"/>
              </a:xfrm>
              <a:custGeom>
                <a:avLst/>
                <a:gdLst>
                  <a:gd name="T0" fmla="*/ 0 w 264"/>
                  <a:gd name="T1" fmla="*/ 0 h 105"/>
                  <a:gd name="T2" fmla="*/ 2147483647 w 264"/>
                  <a:gd name="T3" fmla="*/ 0 h 105"/>
                  <a:gd name="T4" fmla="*/ 2147483647 w 264"/>
                  <a:gd name="T5" fmla="*/ 2147483647 h 105"/>
                  <a:gd name="T6" fmla="*/ 2147483647 w 264"/>
                  <a:gd name="T7" fmla="*/ 2147483647 h 105"/>
                  <a:gd name="T8" fmla="*/ 0 60000 65536"/>
                  <a:gd name="T9" fmla="*/ 0 60000 65536"/>
                  <a:gd name="T10" fmla="*/ 0 60000 65536"/>
                  <a:gd name="T11" fmla="*/ 0 60000 65536"/>
                  <a:gd name="T12" fmla="*/ 0 w 264"/>
                  <a:gd name="T13" fmla="*/ 0 h 105"/>
                  <a:gd name="T14" fmla="*/ 264 w 264"/>
                  <a:gd name="T15" fmla="*/ 105 h 105"/>
                </a:gdLst>
                <a:ahLst/>
                <a:cxnLst>
                  <a:cxn ang="T8">
                    <a:pos x="T0" y="T1"/>
                  </a:cxn>
                  <a:cxn ang="T9">
                    <a:pos x="T2" y="T3"/>
                  </a:cxn>
                  <a:cxn ang="T10">
                    <a:pos x="T4" y="T5"/>
                  </a:cxn>
                  <a:cxn ang="T11">
                    <a:pos x="T6" y="T7"/>
                  </a:cxn>
                </a:cxnLst>
                <a:rect l="T12" t="T13" r="T14" b="T15"/>
                <a:pathLst>
                  <a:path w="264" h="105">
                    <a:moveTo>
                      <a:pt x="0" y="0"/>
                    </a:moveTo>
                    <a:lnTo>
                      <a:pt x="52" y="0"/>
                    </a:lnTo>
                    <a:lnTo>
                      <a:pt x="207" y="105"/>
                    </a:lnTo>
                    <a:lnTo>
                      <a:pt x="264" y="105"/>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3" name="AutoShape 225">
                <a:extLst>
                  <a:ext uri="{FF2B5EF4-FFF2-40B4-BE49-F238E27FC236}">
                    <a16:creationId xmlns:a16="http://schemas.microsoft.com/office/drawing/2014/main" id="{9DD28501-C345-2745-849B-87EB75970D3E}"/>
                  </a:ext>
                </a:extLst>
              </p:cNvPr>
              <p:cNvSpPr>
                <a:spLocks noChangeArrowheads="1"/>
              </p:cNvSpPr>
              <p:nvPr/>
            </p:nvSpPr>
            <p:spPr bwMode="auto">
              <a:xfrm>
                <a:off x="10615613" y="790575"/>
                <a:ext cx="1206500" cy="261938"/>
              </a:xfrm>
              <a:prstGeom prst="triangle">
                <a:avLst>
                  <a:gd name="adj" fmla="val 50000"/>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523" name="Group 522">
                <a:extLst>
                  <a:ext uri="{FF2B5EF4-FFF2-40B4-BE49-F238E27FC236}">
                    <a16:creationId xmlns:a16="http://schemas.microsoft.com/office/drawing/2014/main" id="{983BDABC-49F0-F642-9544-FC51657A2E15}"/>
                  </a:ext>
                </a:extLst>
              </p:cNvPr>
              <p:cNvGrpSpPr/>
              <p:nvPr/>
            </p:nvGrpSpPr>
            <p:grpSpPr>
              <a:xfrm>
                <a:off x="8699500" y="730250"/>
                <a:ext cx="850900" cy="755650"/>
                <a:chOff x="8699500" y="730250"/>
                <a:chExt cx="850900" cy="755650"/>
              </a:xfrm>
            </p:grpSpPr>
            <p:grpSp>
              <p:nvGrpSpPr>
                <p:cNvPr id="393" name="Group 117">
                  <a:extLst>
                    <a:ext uri="{FF2B5EF4-FFF2-40B4-BE49-F238E27FC236}">
                      <a16:creationId xmlns:a16="http://schemas.microsoft.com/office/drawing/2014/main" id="{D54CFC43-9C44-9741-8C04-D80CE4756997}"/>
                    </a:ext>
                  </a:extLst>
                </p:cNvPr>
                <p:cNvGrpSpPr>
                  <a:grpSpLocks/>
                </p:cNvGrpSpPr>
                <p:nvPr/>
              </p:nvGrpSpPr>
              <p:grpSpPr bwMode="auto">
                <a:xfrm>
                  <a:off x="8699500" y="730250"/>
                  <a:ext cx="850900" cy="527050"/>
                  <a:chOff x="-490" y="1664"/>
                  <a:chExt cx="1429" cy="842"/>
                </a:xfrm>
              </p:grpSpPr>
              <p:sp>
                <p:nvSpPr>
                  <p:cNvPr id="394" name="AutoShape 111">
                    <a:extLst>
                      <a:ext uri="{FF2B5EF4-FFF2-40B4-BE49-F238E27FC236}">
                        <a16:creationId xmlns:a16="http://schemas.microsoft.com/office/drawing/2014/main" id="{97DF7804-CC88-1F42-B8F9-051351FE8089}"/>
                      </a:ext>
                    </a:extLst>
                  </p:cNvPr>
                  <p:cNvSpPr>
                    <a:spLocks noChangeArrowheads="1"/>
                  </p:cNvSpPr>
                  <p:nvPr/>
                </p:nvSpPr>
                <p:spPr bwMode="auto">
                  <a:xfrm>
                    <a:off x="-490" y="1664"/>
                    <a:ext cx="1429" cy="294"/>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95" name="Group 116">
                    <a:extLst>
                      <a:ext uri="{FF2B5EF4-FFF2-40B4-BE49-F238E27FC236}">
                        <a16:creationId xmlns:a16="http://schemas.microsoft.com/office/drawing/2014/main" id="{62D463CD-C41B-EB42-B714-BE7DEB8C5A05}"/>
                      </a:ext>
                    </a:extLst>
                  </p:cNvPr>
                  <p:cNvGrpSpPr>
                    <a:grpSpLocks/>
                  </p:cNvGrpSpPr>
                  <p:nvPr/>
                </p:nvGrpSpPr>
                <p:grpSpPr bwMode="auto">
                  <a:xfrm>
                    <a:off x="-427" y="1737"/>
                    <a:ext cx="1217" cy="769"/>
                    <a:chOff x="-427" y="1737"/>
                    <a:chExt cx="1217" cy="769"/>
                  </a:xfrm>
                </p:grpSpPr>
                <p:sp>
                  <p:nvSpPr>
                    <p:cNvPr id="396" name="Rectangle 99">
                      <a:extLst>
                        <a:ext uri="{FF2B5EF4-FFF2-40B4-BE49-F238E27FC236}">
                          <a16:creationId xmlns:a16="http://schemas.microsoft.com/office/drawing/2014/main" id="{C882ED75-ED21-974A-90AC-D2ADE1E07E38}"/>
                        </a:ext>
                      </a:extLst>
                    </p:cNvPr>
                    <p:cNvSpPr>
                      <a:spLocks noChangeArrowheads="1"/>
                    </p:cNvSpPr>
                    <p:nvPr/>
                  </p:nvSpPr>
                  <p:spPr bwMode="auto">
                    <a:xfrm>
                      <a:off x="-338" y="1923"/>
                      <a:ext cx="1128" cy="5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97" name="Line 7">
                      <a:extLst>
                        <a:ext uri="{FF2B5EF4-FFF2-40B4-BE49-F238E27FC236}">
                          <a16:creationId xmlns:a16="http://schemas.microsoft.com/office/drawing/2014/main" id="{1BB2D968-610B-184F-A2CF-14B33B3A9572}"/>
                        </a:ext>
                      </a:extLst>
                    </p:cNvPr>
                    <p:cNvSpPr>
                      <a:spLocks noChangeShapeType="1"/>
                    </p:cNvSpPr>
                    <p:nvPr/>
                  </p:nvSpPr>
                  <p:spPr bwMode="auto">
                    <a:xfrm>
                      <a:off x="-150" y="2271"/>
                      <a:ext cx="673" cy="7"/>
                    </a:xfrm>
                    <a:prstGeom prst="line">
                      <a:avLst/>
                    </a:prstGeom>
                    <a:noFill/>
                    <a:ln w="9525">
                      <a:solidFill>
                        <a:srgbClr val="E4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98" name="Group 103">
                      <a:extLst>
                        <a:ext uri="{FF2B5EF4-FFF2-40B4-BE49-F238E27FC236}">
                          <a16:creationId xmlns:a16="http://schemas.microsoft.com/office/drawing/2014/main" id="{4D4CE61C-8983-B647-864F-F470C03A070F}"/>
                        </a:ext>
                      </a:extLst>
                    </p:cNvPr>
                    <p:cNvGrpSpPr>
                      <a:grpSpLocks/>
                    </p:cNvGrpSpPr>
                    <p:nvPr/>
                  </p:nvGrpSpPr>
                  <p:grpSpPr bwMode="auto">
                    <a:xfrm>
                      <a:off x="68" y="2192"/>
                      <a:ext cx="387" cy="139"/>
                      <a:chOff x="322" y="890"/>
                      <a:chExt cx="872" cy="339"/>
                    </a:xfrm>
                  </p:grpSpPr>
                  <p:sp>
                    <p:nvSpPr>
                      <p:cNvPr id="403" name="Rectangle 104">
                        <a:extLst>
                          <a:ext uri="{FF2B5EF4-FFF2-40B4-BE49-F238E27FC236}">
                            <a16:creationId xmlns:a16="http://schemas.microsoft.com/office/drawing/2014/main" id="{F0C7BF96-DC9B-8F46-A1CD-DF23ED3B114D}"/>
                          </a:ext>
                        </a:extLst>
                      </p:cNvPr>
                      <p:cNvSpPr>
                        <a:spLocks noChangeArrowheads="1"/>
                      </p:cNvSpPr>
                      <p:nvPr/>
                    </p:nvSpPr>
                    <p:spPr bwMode="auto">
                      <a:xfrm>
                        <a:off x="320" y="1000"/>
                        <a:ext cx="871" cy="229"/>
                      </a:xfrm>
                      <a:prstGeom prst="rect">
                        <a:avLst/>
                      </a:prstGeom>
                      <a:solidFill>
                        <a:srgbClr val="EC86A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4" name="Rectangle 105">
                        <a:extLst>
                          <a:ext uri="{FF2B5EF4-FFF2-40B4-BE49-F238E27FC236}">
                            <a16:creationId xmlns:a16="http://schemas.microsoft.com/office/drawing/2014/main" id="{31A36EA8-D658-AB47-BE82-801AA588F5B0}"/>
                          </a:ext>
                        </a:extLst>
                      </p:cNvPr>
                      <p:cNvSpPr>
                        <a:spLocks noChangeArrowheads="1"/>
                      </p:cNvSpPr>
                      <p:nvPr/>
                    </p:nvSpPr>
                    <p:spPr bwMode="auto">
                      <a:xfrm>
                        <a:off x="392" y="1074"/>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5" name="Rectangle 106">
                        <a:extLst>
                          <a:ext uri="{FF2B5EF4-FFF2-40B4-BE49-F238E27FC236}">
                            <a16:creationId xmlns:a16="http://schemas.microsoft.com/office/drawing/2014/main" id="{5DDEAC47-056C-384C-B89F-5A42C8379AD9}"/>
                          </a:ext>
                        </a:extLst>
                      </p:cNvPr>
                      <p:cNvSpPr>
                        <a:spLocks noChangeArrowheads="1"/>
                      </p:cNvSpPr>
                      <p:nvPr/>
                    </p:nvSpPr>
                    <p:spPr bwMode="auto">
                      <a:xfrm>
                        <a:off x="464" y="1074"/>
                        <a:ext cx="54" cy="5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6" name="Rectangle 107">
                        <a:extLst>
                          <a:ext uri="{FF2B5EF4-FFF2-40B4-BE49-F238E27FC236}">
                            <a16:creationId xmlns:a16="http://schemas.microsoft.com/office/drawing/2014/main" id="{5FAEA790-B08D-2741-A24E-F6C8966DFA2D}"/>
                          </a:ext>
                        </a:extLst>
                      </p:cNvPr>
                      <p:cNvSpPr>
                        <a:spLocks noChangeArrowheads="1"/>
                      </p:cNvSpPr>
                      <p:nvPr/>
                    </p:nvSpPr>
                    <p:spPr bwMode="auto">
                      <a:xfrm>
                        <a:off x="536" y="1068"/>
                        <a:ext cx="60"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7" name="Rectangle 108">
                        <a:extLst>
                          <a:ext uri="{FF2B5EF4-FFF2-40B4-BE49-F238E27FC236}">
                            <a16:creationId xmlns:a16="http://schemas.microsoft.com/office/drawing/2014/main" id="{C8681A97-C9D1-FE48-BB82-818A99CB0B4D}"/>
                          </a:ext>
                        </a:extLst>
                      </p:cNvPr>
                      <p:cNvSpPr>
                        <a:spLocks noChangeArrowheads="1"/>
                      </p:cNvSpPr>
                      <p:nvPr/>
                    </p:nvSpPr>
                    <p:spPr bwMode="auto">
                      <a:xfrm>
                        <a:off x="615" y="1068"/>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8" name="AutoShape 109">
                        <a:extLst>
                          <a:ext uri="{FF2B5EF4-FFF2-40B4-BE49-F238E27FC236}">
                            <a16:creationId xmlns:a16="http://schemas.microsoft.com/office/drawing/2014/main" id="{CFB36D93-5244-FD4C-BD34-FB641007F596}"/>
                          </a:ext>
                        </a:extLst>
                      </p:cNvPr>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lumMod val="75000"/>
                        </a:scheme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99" name="Picture 110" descr="desktop_computer_stylized_small">
                      <a:extLst>
                        <a:ext uri="{FF2B5EF4-FFF2-40B4-BE49-F238E27FC236}">
                          <a16:creationId xmlns:a16="http://schemas.microsoft.com/office/drawing/2014/main" id="{9B404C1F-048E-7044-BE69-14D8C09F81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 name="Rectangle 112">
                      <a:extLst>
                        <a:ext uri="{FF2B5EF4-FFF2-40B4-BE49-F238E27FC236}">
                          <a16:creationId xmlns:a16="http://schemas.microsoft.com/office/drawing/2014/main" id="{93620211-30D2-A74F-85D8-3CCB3BB54C29}"/>
                        </a:ext>
                      </a:extLst>
                    </p:cNvPr>
                    <p:cNvSpPr>
                      <a:spLocks noChangeArrowheads="1"/>
                    </p:cNvSpPr>
                    <p:nvPr/>
                  </p:nvSpPr>
                  <p:spPr bwMode="auto">
                    <a:xfrm>
                      <a:off x="528" y="2232"/>
                      <a:ext cx="104" cy="91"/>
                    </a:xfrm>
                    <a:prstGeom prst="rect">
                      <a:avLst/>
                    </a:prstGeom>
                    <a:solidFill>
                      <a:srgbClr val="E4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1" name="Freeform 113">
                      <a:extLst>
                        <a:ext uri="{FF2B5EF4-FFF2-40B4-BE49-F238E27FC236}">
                          <a16:creationId xmlns:a16="http://schemas.microsoft.com/office/drawing/2014/main" id="{EAB132C2-BF16-0F4B-B306-8B5A4C1C07AA}"/>
                        </a:ext>
                      </a:extLst>
                    </p:cNvPr>
                    <p:cNvSpPr>
                      <a:spLocks/>
                    </p:cNvSpPr>
                    <p:nvPr/>
                  </p:nvSpPr>
                  <p:spPr bwMode="auto">
                    <a:xfrm>
                      <a:off x="282" y="1951"/>
                      <a:ext cx="302" cy="274"/>
                    </a:xfrm>
                    <a:custGeom>
                      <a:avLst/>
                      <a:gdLst>
                        <a:gd name="T0" fmla="*/ 14 w 381"/>
                        <a:gd name="T1" fmla="*/ 274 h 274"/>
                        <a:gd name="T2" fmla="*/ 14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2" name="Picture 115" descr="tv">
                      <a:extLst>
                        <a:ext uri="{FF2B5EF4-FFF2-40B4-BE49-F238E27FC236}">
                          <a16:creationId xmlns:a16="http://schemas.microsoft.com/office/drawing/2014/main" id="{E56F1C09-456F-6945-AACA-76354A8314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522" name="Straight Connector 521">
                  <a:extLst>
                    <a:ext uri="{FF2B5EF4-FFF2-40B4-BE49-F238E27FC236}">
                      <a16:creationId xmlns:a16="http://schemas.microsoft.com/office/drawing/2014/main" id="{CEADDDE2-F07E-2048-90F3-56476774EC97}"/>
                    </a:ext>
                  </a:extLst>
                </p:cNvPr>
                <p:cNvCxnSpPr/>
                <p:nvPr/>
              </p:nvCxnSpPr>
              <p:spPr>
                <a:xfrm>
                  <a:off x="9334500" y="1147233"/>
                  <a:ext cx="0" cy="338667"/>
                </a:xfrm>
                <a:prstGeom prst="line">
                  <a:avLst/>
                </a:prstGeom>
                <a:ln w="9525">
                  <a:solidFill>
                    <a:srgbClr val="E40000"/>
                  </a:solidFill>
                </a:ln>
              </p:spPr>
              <p:style>
                <a:lnRef idx="1">
                  <a:schemeClr val="accent1"/>
                </a:lnRef>
                <a:fillRef idx="0">
                  <a:schemeClr val="accent1"/>
                </a:fillRef>
                <a:effectRef idx="0">
                  <a:schemeClr val="accent1"/>
                </a:effectRef>
                <a:fontRef idx="minor">
                  <a:schemeClr val="tx1"/>
                </a:fontRef>
              </p:style>
            </p:cxnSp>
          </p:grpSp>
          <p:cxnSp>
            <p:nvCxnSpPr>
              <p:cNvPr id="412" name="Straight Connector 411">
                <a:extLst>
                  <a:ext uri="{FF2B5EF4-FFF2-40B4-BE49-F238E27FC236}">
                    <a16:creationId xmlns:a16="http://schemas.microsoft.com/office/drawing/2014/main" id="{2E6A914D-56E6-6144-8A5D-B26042233D49}"/>
                  </a:ext>
                </a:extLst>
              </p:cNvPr>
              <p:cNvCxnSpPr/>
              <p:nvPr/>
            </p:nvCxnSpPr>
            <p:spPr>
              <a:xfrm>
                <a:off x="8428567" y="1151466"/>
                <a:ext cx="0" cy="338667"/>
              </a:xfrm>
              <a:prstGeom prst="line">
                <a:avLst/>
              </a:prstGeom>
              <a:ln w="9525">
                <a:solidFill>
                  <a:srgbClr val="E40000"/>
                </a:solidFill>
              </a:ln>
            </p:spPr>
            <p:style>
              <a:lnRef idx="1">
                <a:schemeClr val="accent1"/>
              </a:lnRef>
              <a:fillRef idx="0">
                <a:schemeClr val="accent1"/>
              </a:fillRef>
              <a:effectRef idx="0">
                <a:schemeClr val="accent1"/>
              </a:effectRef>
              <a:fontRef idx="minor">
                <a:schemeClr val="tx1"/>
              </a:fontRef>
            </p:style>
          </p:cxnSp>
          <p:grpSp>
            <p:nvGrpSpPr>
              <p:cNvPr id="415" name="Group 414">
                <a:extLst>
                  <a:ext uri="{FF2B5EF4-FFF2-40B4-BE49-F238E27FC236}">
                    <a16:creationId xmlns:a16="http://schemas.microsoft.com/office/drawing/2014/main" id="{EA667DB5-3322-4A46-B5FA-A070FD5DC154}"/>
                  </a:ext>
                </a:extLst>
              </p:cNvPr>
              <p:cNvGrpSpPr/>
              <p:nvPr/>
            </p:nvGrpSpPr>
            <p:grpSpPr>
              <a:xfrm>
                <a:off x="8795279" y="1483783"/>
                <a:ext cx="850900" cy="623888"/>
                <a:chOff x="7872413" y="1479550"/>
                <a:chExt cx="850900" cy="623888"/>
              </a:xfrm>
            </p:grpSpPr>
            <p:grpSp>
              <p:nvGrpSpPr>
                <p:cNvPr id="416" name="Group 135">
                  <a:extLst>
                    <a:ext uri="{FF2B5EF4-FFF2-40B4-BE49-F238E27FC236}">
                      <a16:creationId xmlns:a16="http://schemas.microsoft.com/office/drawing/2014/main" id="{85DFD946-B194-774B-88CB-2C0D2F0CAAAB}"/>
                    </a:ext>
                  </a:extLst>
                </p:cNvPr>
                <p:cNvGrpSpPr>
                  <a:grpSpLocks/>
                </p:cNvGrpSpPr>
                <p:nvPr/>
              </p:nvGrpSpPr>
              <p:grpSpPr bwMode="auto">
                <a:xfrm>
                  <a:off x="7872413" y="1576388"/>
                  <a:ext cx="850900" cy="527050"/>
                  <a:chOff x="-490" y="1664"/>
                  <a:chExt cx="1429" cy="842"/>
                </a:xfrm>
              </p:grpSpPr>
              <p:sp>
                <p:nvSpPr>
                  <p:cNvPr id="418" name="AutoShape 136">
                    <a:extLst>
                      <a:ext uri="{FF2B5EF4-FFF2-40B4-BE49-F238E27FC236}">
                        <a16:creationId xmlns:a16="http://schemas.microsoft.com/office/drawing/2014/main" id="{F297B945-74B3-CB4B-878C-7C02A4889F16}"/>
                      </a:ext>
                    </a:extLst>
                  </p:cNvPr>
                  <p:cNvSpPr>
                    <a:spLocks noChangeArrowheads="1"/>
                  </p:cNvSpPr>
                  <p:nvPr/>
                </p:nvSpPr>
                <p:spPr bwMode="auto">
                  <a:xfrm>
                    <a:off x="-490" y="1664"/>
                    <a:ext cx="1429" cy="294"/>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419" name="Group 137">
                    <a:extLst>
                      <a:ext uri="{FF2B5EF4-FFF2-40B4-BE49-F238E27FC236}">
                        <a16:creationId xmlns:a16="http://schemas.microsoft.com/office/drawing/2014/main" id="{E4CF7180-96A2-CD40-B8A0-45AE98BA1F1E}"/>
                      </a:ext>
                    </a:extLst>
                  </p:cNvPr>
                  <p:cNvGrpSpPr>
                    <a:grpSpLocks/>
                  </p:cNvGrpSpPr>
                  <p:nvPr/>
                </p:nvGrpSpPr>
                <p:grpSpPr bwMode="auto">
                  <a:xfrm>
                    <a:off x="-427" y="1737"/>
                    <a:ext cx="1217" cy="769"/>
                    <a:chOff x="-427" y="1737"/>
                    <a:chExt cx="1217" cy="769"/>
                  </a:xfrm>
                </p:grpSpPr>
                <p:sp>
                  <p:nvSpPr>
                    <p:cNvPr id="420" name="Rectangle 138">
                      <a:extLst>
                        <a:ext uri="{FF2B5EF4-FFF2-40B4-BE49-F238E27FC236}">
                          <a16:creationId xmlns:a16="http://schemas.microsoft.com/office/drawing/2014/main" id="{E728FEDA-C496-A141-8FEA-14AAB825DF0A}"/>
                        </a:ext>
                      </a:extLst>
                    </p:cNvPr>
                    <p:cNvSpPr>
                      <a:spLocks noChangeArrowheads="1"/>
                    </p:cNvSpPr>
                    <p:nvPr/>
                  </p:nvSpPr>
                  <p:spPr bwMode="auto">
                    <a:xfrm>
                      <a:off x="-338" y="1923"/>
                      <a:ext cx="1128" cy="5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21" name="Line 7">
                      <a:extLst>
                        <a:ext uri="{FF2B5EF4-FFF2-40B4-BE49-F238E27FC236}">
                          <a16:creationId xmlns:a16="http://schemas.microsoft.com/office/drawing/2014/main" id="{94947D33-1E0B-FE40-8CAB-CBBDC0D6E22A}"/>
                        </a:ext>
                      </a:extLst>
                    </p:cNvPr>
                    <p:cNvSpPr>
                      <a:spLocks noChangeShapeType="1"/>
                    </p:cNvSpPr>
                    <p:nvPr/>
                  </p:nvSpPr>
                  <p:spPr bwMode="auto">
                    <a:xfrm>
                      <a:off x="-150" y="2271"/>
                      <a:ext cx="676" cy="4"/>
                    </a:xfrm>
                    <a:prstGeom prst="line">
                      <a:avLst/>
                    </a:prstGeom>
                    <a:noFill/>
                    <a:ln w="9525">
                      <a:solidFill>
                        <a:srgbClr val="E4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22" name="Group 140">
                      <a:extLst>
                        <a:ext uri="{FF2B5EF4-FFF2-40B4-BE49-F238E27FC236}">
                          <a16:creationId xmlns:a16="http://schemas.microsoft.com/office/drawing/2014/main" id="{394E883E-EC3D-5D4A-AEA2-4725F7F2DBF7}"/>
                        </a:ext>
                      </a:extLst>
                    </p:cNvPr>
                    <p:cNvGrpSpPr>
                      <a:grpSpLocks/>
                    </p:cNvGrpSpPr>
                    <p:nvPr/>
                  </p:nvGrpSpPr>
                  <p:grpSpPr bwMode="auto">
                    <a:xfrm>
                      <a:off x="68" y="2192"/>
                      <a:ext cx="387" cy="139"/>
                      <a:chOff x="322" y="890"/>
                      <a:chExt cx="872" cy="339"/>
                    </a:xfrm>
                  </p:grpSpPr>
                  <p:sp>
                    <p:nvSpPr>
                      <p:cNvPr id="427" name="Rectangle 141">
                        <a:extLst>
                          <a:ext uri="{FF2B5EF4-FFF2-40B4-BE49-F238E27FC236}">
                            <a16:creationId xmlns:a16="http://schemas.microsoft.com/office/drawing/2014/main" id="{448655B1-0992-6F4B-815F-913E06606CB8}"/>
                          </a:ext>
                        </a:extLst>
                      </p:cNvPr>
                      <p:cNvSpPr>
                        <a:spLocks noChangeArrowheads="1"/>
                      </p:cNvSpPr>
                      <p:nvPr/>
                    </p:nvSpPr>
                    <p:spPr bwMode="auto">
                      <a:xfrm>
                        <a:off x="320" y="1000"/>
                        <a:ext cx="871" cy="229"/>
                      </a:xfrm>
                      <a:prstGeom prst="rect">
                        <a:avLst/>
                      </a:prstGeom>
                      <a:solidFill>
                        <a:srgbClr val="EC86A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28" name="Rectangle 142">
                        <a:extLst>
                          <a:ext uri="{FF2B5EF4-FFF2-40B4-BE49-F238E27FC236}">
                            <a16:creationId xmlns:a16="http://schemas.microsoft.com/office/drawing/2014/main" id="{968409F2-F7DA-2446-B315-0CF4D05EAD1C}"/>
                          </a:ext>
                        </a:extLst>
                      </p:cNvPr>
                      <p:cNvSpPr>
                        <a:spLocks noChangeArrowheads="1"/>
                      </p:cNvSpPr>
                      <p:nvPr/>
                    </p:nvSpPr>
                    <p:spPr bwMode="auto">
                      <a:xfrm>
                        <a:off x="392" y="1074"/>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29" name="Rectangle 143">
                        <a:extLst>
                          <a:ext uri="{FF2B5EF4-FFF2-40B4-BE49-F238E27FC236}">
                            <a16:creationId xmlns:a16="http://schemas.microsoft.com/office/drawing/2014/main" id="{0362FF3B-ADD9-5744-8ACA-3EFADB83225A}"/>
                          </a:ext>
                        </a:extLst>
                      </p:cNvPr>
                      <p:cNvSpPr>
                        <a:spLocks noChangeArrowheads="1"/>
                      </p:cNvSpPr>
                      <p:nvPr/>
                    </p:nvSpPr>
                    <p:spPr bwMode="auto">
                      <a:xfrm>
                        <a:off x="464" y="1074"/>
                        <a:ext cx="54" cy="5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30" name="Rectangle 144">
                        <a:extLst>
                          <a:ext uri="{FF2B5EF4-FFF2-40B4-BE49-F238E27FC236}">
                            <a16:creationId xmlns:a16="http://schemas.microsoft.com/office/drawing/2014/main" id="{C40AA11A-DFD4-8F42-897F-82FED599B224}"/>
                          </a:ext>
                        </a:extLst>
                      </p:cNvPr>
                      <p:cNvSpPr>
                        <a:spLocks noChangeArrowheads="1"/>
                      </p:cNvSpPr>
                      <p:nvPr/>
                    </p:nvSpPr>
                    <p:spPr bwMode="auto">
                      <a:xfrm>
                        <a:off x="536" y="1068"/>
                        <a:ext cx="60"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31" name="Rectangle 145">
                        <a:extLst>
                          <a:ext uri="{FF2B5EF4-FFF2-40B4-BE49-F238E27FC236}">
                            <a16:creationId xmlns:a16="http://schemas.microsoft.com/office/drawing/2014/main" id="{8A810F1B-6E62-5742-8139-F7E89D3E1CE1}"/>
                          </a:ext>
                        </a:extLst>
                      </p:cNvPr>
                      <p:cNvSpPr>
                        <a:spLocks noChangeArrowheads="1"/>
                      </p:cNvSpPr>
                      <p:nvPr/>
                    </p:nvSpPr>
                    <p:spPr bwMode="auto">
                      <a:xfrm>
                        <a:off x="615" y="1068"/>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32" name="AutoShape 146">
                        <a:extLst>
                          <a:ext uri="{FF2B5EF4-FFF2-40B4-BE49-F238E27FC236}">
                            <a16:creationId xmlns:a16="http://schemas.microsoft.com/office/drawing/2014/main" id="{F9E0BEC6-A98D-274B-80FC-89A044339232}"/>
                          </a:ext>
                        </a:extLst>
                      </p:cNvPr>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lumMod val="75000"/>
                        </a:scheme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23" name="Picture 147" descr="desktop_computer_stylized_small">
                      <a:extLst>
                        <a:ext uri="{FF2B5EF4-FFF2-40B4-BE49-F238E27FC236}">
                          <a16:creationId xmlns:a16="http://schemas.microsoft.com/office/drawing/2014/main" id="{0A91A55F-2043-9E4B-99F9-AFA78F5A81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4" name="Rectangle 148">
                      <a:extLst>
                        <a:ext uri="{FF2B5EF4-FFF2-40B4-BE49-F238E27FC236}">
                          <a16:creationId xmlns:a16="http://schemas.microsoft.com/office/drawing/2014/main" id="{F8AF0B05-119A-0146-852E-B3BD3225EC1D}"/>
                        </a:ext>
                      </a:extLst>
                    </p:cNvPr>
                    <p:cNvSpPr>
                      <a:spLocks noChangeArrowheads="1"/>
                    </p:cNvSpPr>
                    <p:nvPr/>
                  </p:nvSpPr>
                  <p:spPr bwMode="auto">
                    <a:xfrm>
                      <a:off x="528" y="2232"/>
                      <a:ext cx="104" cy="91"/>
                    </a:xfrm>
                    <a:prstGeom prst="rect">
                      <a:avLst/>
                    </a:prstGeom>
                    <a:solidFill>
                      <a:srgbClr val="E4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25" name="Freeform 149">
                      <a:extLst>
                        <a:ext uri="{FF2B5EF4-FFF2-40B4-BE49-F238E27FC236}">
                          <a16:creationId xmlns:a16="http://schemas.microsoft.com/office/drawing/2014/main" id="{AB1B2319-3B1A-4844-AE46-5CB41DCFDC2B}"/>
                        </a:ext>
                      </a:extLst>
                    </p:cNvPr>
                    <p:cNvSpPr>
                      <a:spLocks/>
                    </p:cNvSpPr>
                    <p:nvPr/>
                  </p:nvSpPr>
                  <p:spPr bwMode="auto">
                    <a:xfrm>
                      <a:off x="282" y="1951"/>
                      <a:ext cx="302" cy="274"/>
                    </a:xfrm>
                    <a:custGeom>
                      <a:avLst/>
                      <a:gdLst>
                        <a:gd name="T0" fmla="*/ 14 w 381"/>
                        <a:gd name="T1" fmla="*/ 274 h 274"/>
                        <a:gd name="T2" fmla="*/ 14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26" name="Picture 151" descr="tv">
                      <a:extLst>
                        <a:ext uri="{FF2B5EF4-FFF2-40B4-BE49-F238E27FC236}">
                          <a16:creationId xmlns:a16="http://schemas.microsoft.com/office/drawing/2014/main" id="{FBF03B14-5AED-7E49-8E18-C9D52DD066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17" name="Freeform 209">
                  <a:extLst>
                    <a:ext uri="{FF2B5EF4-FFF2-40B4-BE49-F238E27FC236}">
                      <a16:creationId xmlns:a16="http://schemas.microsoft.com/office/drawing/2014/main" id="{0B7484A0-57B4-9D4F-88D9-C1C31B000066}"/>
                    </a:ext>
                  </a:extLst>
                </p:cNvPr>
                <p:cNvSpPr>
                  <a:spLocks/>
                </p:cNvSpPr>
                <p:nvPr/>
              </p:nvSpPr>
              <p:spPr bwMode="auto">
                <a:xfrm>
                  <a:off x="8543925" y="1479550"/>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 name="T9" fmla="*/ 0 w 80"/>
                    <a:gd name="T10" fmla="*/ 0 h 300"/>
                    <a:gd name="T11" fmla="*/ 80 w 80"/>
                    <a:gd name="T12" fmla="*/ 300 h 300"/>
                  </a:gdLst>
                  <a:ahLst/>
                  <a:cxnLst>
                    <a:cxn ang="T6">
                      <a:pos x="T0" y="T1"/>
                    </a:cxn>
                    <a:cxn ang="T7">
                      <a:pos x="T2" y="T3"/>
                    </a:cxn>
                    <a:cxn ang="T8">
                      <a:pos x="T4" y="T5"/>
                    </a:cxn>
                  </a:cxnLst>
                  <a:rect l="T9" t="T10" r="T11" b="T12"/>
                  <a:pathLst>
                    <a:path w="80" h="300">
                      <a:moveTo>
                        <a:pt x="0" y="300"/>
                      </a:moveTo>
                      <a:lnTo>
                        <a:pt x="80" y="300"/>
                      </a:lnTo>
                      <a:lnTo>
                        <a:pt x="8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33" name="Text Box 204">
                <a:extLst>
                  <a:ext uri="{FF2B5EF4-FFF2-40B4-BE49-F238E27FC236}">
                    <a16:creationId xmlns:a16="http://schemas.microsoft.com/office/drawing/2014/main" id="{3C38ADF6-8694-1144-9C3F-327CA8736409}"/>
                  </a:ext>
                </a:extLst>
              </p:cNvPr>
              <p:cNvSpPr txBox="1">
                <a:spLocks noChangeArrowheads="1"/>
              </p:cNvSpPr>
              <p:nvPr/>
            </p:nvSpPr>
            <p:spPr bwMode="auto">
              <a:xfrm>
                <a:off x="9744075" y="13414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969696"/>
                    </a:solidFill>
                    <a:effectLst/>
                    <a:uLnTx/>
                    <a:uFillTx/>
                    <a:latin typeface="Times New Roman" panose="02020603050405020304" pitchFamily="18" charset="0"/>
                    <a:ea typeface="ＭＳ Ｐゴシック" panose="020B0600070205080204" pitchFamily="34" charset="-128"/>
                    <a:cs typeface="+mn-cs"/>
                  </a:rPr>
                  <a:t>…</a:t>
                </a:r>
              </a:p>
            </p:txBody>
          </p:sp>
        </p:grpSp>
        <p:sp>
          <p:nvSpPr>
            <p:cNvPr id="4" name="Rectangle 3">
              <a:extLst>
                <a:ext uri="{FF2B5EF4-FFF2-40B4-BE49-F238E27FC236}">
                  <a16:creationId xmlns:a16="http://schemas.microsoft.com/office/drawing/2014/main" id="{9FF01AC7-2E5B-D84F-AB90-A83570071E30}"/>
                </a:ext>
              </a:extLst>
            </p:cNvPr>
            <p:cNvSpPr/>
            <p:nvPr/>
          </p:nvSpPr>
          <p:spPr>
            <a:xfrm>
              <a:off x="9880298" y="2315290"/>
              <a:ext cx="14959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Cable access</a:t>
              </a:r>
            </a:p>
          </p:txBody>
        </p:sp>
        <p:sp>
          <p:nvSpPr>
            <p:cNvPr id="262" name="Rectangle 261">
              <a:extLst>
                <a:ext uri="{FF2B5EF4-FFF2-40B4-BE49-F238E27FC236}">
                  <a16:creationId xmlns:a16="http://schemas.microsoft.com/office/drawing/2014/main" id="{459E104B-0656-AD45-8B15-E06794D0179B}"/>
                </a:ext>
              </a:extLst>
            </p:cNvPr>
            <p:cNvSpPr/>
            <p:nvPr/>
          </p:nvSpPr>
          <p:spPr>
            <a:xfrm>
              <a:off x="8838380" y="4315152"/>
              <a:ext cx="9476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cellular</a:t>
              </a:r>
            </a:p>
          </p:txBody>
        </p:sp>
        <p:sp>
          <p:nvSpPr>
            <p:cNvPr id="263" name="Rectangle 262">
              <a:extLst>
                <a:ext uri="{FF2B5EF4-FFF2-40B4-BE49-F238E27FC236}">
                  <a16:creationId xmlns:a16="http://schemas.microsoft.com/office/drawing/2014/main" id="{23043AC6-1FBA-CA4A-90DB-571BBB799190}"/>
                </a:ext>
              </a:extLst>
            </p:cNvPr>
            <p:cNvSpPr/>
            <p:nvPr/>
          </p:nvSpPr>
          <p:spPr>
            <a:xfrm>
              <a:off x="8860151" y="5885806"/>
              <a:ext cx="6495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WiFi</a:t>
              </a:r>
            </a:p>
          </p:txBody>
        </p:sp>
        <p:sp>
          <p:nvSpPr>
            <p:cNvPr id="265" name="Rectangle 264">
              <a:extLst>
                <a:ext uri="{FF2B5EF4-FFF2-40B4-BE49-F238E27FC236}">
                  <a16:creationId xmlns:a16="http://schemas.microsoft.com/office/drawing/2014/main" id="{26AA65EC-3CE2-F045-85D4-2A946CC3BFE5}"/>
                </a:ext>
              </a:extLst>
            </p:cNvPr>
            <p:cNvSpPr/>
            <p:nvPr/>
          </p:nvSpPr>
          <p:spPr>
            <a:xfrm>
              <a:off x="10374820" y="5030500"/>
              <a:ext cx="167430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Ethernet LANs</a:t>
              </a:r>
            </a:p>
          </p:txBody>
        </p:sp>
      </p:grpSp>
      <p:sp>
        <p:nvSpPr>
          <p:cNvPr id="30" name="Slide Number Placeholder 29">
            <a:extLst>
              <a:ext uri="{FF2B5EF4-FFF2-40B4-BE49-F238E27FC236}">
                <a16:creationId xmlns:a16="http://schemas.microsoft.com/office/drawing/2014/main" id="{1D0657B2-9D8B-CF92-BE48-D98FDD0CABC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Link Layer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3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dissolve">
                                      <p:cBhvr>
                                        <p:cTn id="7" dur="500"/>
                                        <p:tgtEl>
                                          <p:spTgt spid="6">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dissolve">
                                      <p:cBhvr>
                                        <p:cTn id="10" dur="500"/>
                                        <p:tgtEl>
                                          <p:spTgt spid="6">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Effect transition="in" filter="dissolve">
                                      <p:cBhvr>
                                        <p:cTn id="13" dur="500"/>
                                        <p:tgtEl>
                                          <p:spTgt spid="6">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7" end="7"/>
                                            </p:txEl>
                                          </p:spTgt>
                                        </p:tgtEl>
                                        <p:attrNameLst>
                                          <p:attrName>style.visibility</p:attrName>
                                        </p:attrNameLst>
                                      </p:cBhvr>
                                      <p:to>
                                        <p:strVal val="visible"/>
                                      </p:to>
                                    </p:set>
                                    <p:animEffect transition="in" filter="dissolve">
                                      <p:cBhvr>
                                        <p:cTn id="16" dur="500"/>
                                        <p:tgtEl>
                                          <p:spTgt spid="6">
                                            <p:txEl>
                                              <p:pRg st="7" end="7"/>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Effect transition="in" filter="dissolve">
                                      <p:cBhvr>
                                        <p:cTn id="19" dur="500"/>
                                        <p:tgtEl>
                                          <p:spTgt spid="6">
                                            <p:txEl>
                                              <p:pRg st="8" end="8"/>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6">
                                            <p:txEl>
                                              <p:pRg st="9" end="9"/>
                                            </p:txEl>
                                          </p:spTgt>
                                        </p:tgtEl>
                                        <p:attrNameLst>
                                          <p:attrName>style.visibility</p:attrName>
                                        </p:attrNameLst>
                                      </p:cBhvr>
                                      <p:to>
                                        <p:strVal val="visible"/>
                                      </p:to>
                                    </p:set>
                                    <p:animEffect transition="in" filter="dissolve">
                                      <p:cBhvr>
                                        <p:cTn id="2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918288" y="362678"/>
            <a:ext cx="10515600" cy="894622"/>
          </a:xfrm>
        </p:spPr>
        <p:txBody>
          <a:bodyPr>
            <a:normAutofit/>
          </a:bodyPr>
          <a:lstStyle/>
          <a:p>
            <a:r>
              <a:rPr lang="en-US" altLang="en-US" sz="5400" dirty="0">
                <a:cs typeface="Calibri" panose="020F0502020204030204" pitchFamily="34" charset="0"/>
              </a:rPr>
              <a:t>Link layer: services (more)</a:t>
            </a:r>
            <a:endParaRPr lang="en-US" sz="5400" dirty="0"/>
          </a:p>
        </p:txBody>
      </p:sp>
      <p:sp>
        <p:nvSpPr>
          <p:cNvPr id="6" name="Rectangle 3">
            <a:extLst>
              <a:ext uri="{FF2B5EF4-FFF2-40B4-BE49-F238E27FC236}">
                <a16:creationId xmlns:a16="http://schemas.microsoft.com/office/drawing/2014/main" id="{8AECB38E-687E-C946-9EB7-A4D36B2DC890}"/>
              </a:ext>
            </a:extLst>
          </p:cNvPr>
          <p:cNvSpPr txBox="1">
            <a:spLocks noChangeArrowheads="1"/>
          </p:cNvSpPr>
          <p:nvPr/>
        </p:nvSpPr>
        <p:spPr>
          <a:xfrm>
            <a:off x="1007706" y="1476885"/>
            <a:ext cx="6591653" cy="5155766"/>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33972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flow control: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pacing between adjacent sending and receiving nodes</a:t>
            </a:r>
          </a:p>
          <a:p>
            <a:pPr marL="344488" marR="0" lvl="0" indent="-27622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error detection: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errors caused by signal attenuation, noise.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receiver detects errors, signals retransmission, or drops frame </a:t>
            </a:r>
          </a:p>
          <a:p>
            <a:pPr marL="352425" marR="0" lvl="0" indent="-33972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error correction: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receiver identifies </a:t>
            </a:r>
            <a:r>
              <a:rPr kumimoji="0" lang="en-US" sz="2400" b="0" i="1" u="none" strike="noStrike" kern="1200" cap="none" spc="0" normalizeH="0" baseline="0" noProof="0" dirty="0">
                <a:ln>
                  <a:noFill/>
                </a:ln>
                <a:solidFill>
                  <a:srgbClr val="0000A8"/>
                </a:solidFill>
                <a:effectLst/>
                <a:uLnTx/>
                <a:uFillTx/>
                <a:latin typeface="Calibri" panose="020F0502020204030204"/>
                <a:ea typeface="+mn-ea"/>
                <a:cs typeface="+mn-cs"/>
              </a:rPr>
              <a:t>and corrects</a:t>
            </a:r>
            <a:r>
              <a:rPr kumimoji="0" lang="en-US" sz="2400" b="0" i="0" u="none" strike="noStrike" kern="1200" cap="none" spc="0" normalizeH="0" baseline="0" noProof="0" dirty="0">
                <a:ln>
                  <a:noFill/>
                </a:ln>
                <a:solidFill>
                  <a:srgbClr val="0000A8"/>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bit error(s) without retransmission</a:t>
            </a:r>
          </a:p>
          <a:p>
            <a:pPr marL="344488" marR="0" lvl="0" indent="-3317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half-duplex and full-duplex:</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with half duplex, nodes at both ends of link can transmit, but not at same time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60" name="Group 259">
            <a:extLst>
              <a:ext uri="{FF2B5EF4-FFF2-40B4-BE49-F238E27FC236}">
                <a16:creationId xmlns:a16="http://schemas.microsoft.com/office/drawing/2014/main" id="{F18DD465-5678-7F46-88CD-A9C8241C43A8}"/>
              </a:ext>
            </a:extLst>
          </p:cNvPr>
          <p:cNvGrpSpPr/>
          <p:nvPr/>
        </p:nvGrpSpPr>
        <p:grpSpPr>
          <a:xfrm>
            <a:off x="7840518" y="1242873"/>
            <a:ext cx="4208607" cy="5116362"/>
            <a:chOff x="7840518" y="1242873"/>
            <a:chExt cx="4208607" cy="5116362"/>
          </a:xfrm>
        </p:grpSpPr>
        <p:grpSp>
          <p:nvGrpSpPr>
            <p:cNvPr id="261" name="Group 260">
              <a:extLst>
                <a:ext uri="{FF2B5EF4-FFF2-40B4-BE49-F238E27FC236}">
                  <a16:creationId xmlns:a16="http://schemas.microsoft.com/office/drawing/2014/main" id="{525656D4-B7A0-C048-90DD-116180563E05}"/>
                </a:ext>
              </a:extLst>
            </p:cNvPr>
            <p:cNvGrpSpPr/>
            <p:nvPr/>
          </p:nvGrpSpPr>
          <p:grpSpPr>
            <a:xfrm>
              <a:off x="9022376" y="3275911"/>
              <a:ext cx="532171" cy="1016171"/>
              <a:chOff x="9022376" y="3275911"/>
              <a:chExt cx="615031" cy="1296090"/>
            </a:xfrm>
          </p:grpSpPr>
          <p:sp>
            <p:nvSpPr>
              <p:cNvPr id="583" name="Oval 800">
                <a:extLst>
                  <a:ext uri="{FF2B5EF4-FFF2-40B4-BE49-F238E27FC236}">
                    <a16:creationId xmlns:a16="http://schemas.microsoft.com/office/drawing/2014/main" id="{F687B44D-8D4B-A74D-8F58-0F188DCC6954}"/>
                  </a:ext>
                </a:extLst>
              </p:cNvPr>
              <p:cNvSpPr>
                <a:spLocks noChangeArrowheads="1"/>
              </p:cNvSpPr>
              <p:nvPr/>
            </p:nvSpPr>
            <p:spPr bwMode="auto">
              <a:xfrm>
                <a:off x="9285510" y="3593195"/>
                <a:ext cx="69106" cy="79124"/>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584" name="Group 817">
                <a:extLst>
                  <a:ext uri="{FF2B5EF4-FFF2-40B4-BE49-F238E27FC236}">
                    <a16:creationId xmlns:a16="http://schemas.microsoft.com/office/drawing/2014/main" id="{D6E2B641-9D17-2347-9494-752FEC79FEF9}"/>
                  </a:ext>
                </a:extLst>
              </p:cNvPr>
              <p:cNvGrpSpPr>
                <a:grpSpLocks/>
              </p:cNvGrpSpPr>
              <p:nvPr/>
            </p:nvGrpSpPr>
            <p:grpSpPr bwMode="auto">
              <a:xfrm>
                <a:off x="9022376" y="3275911"/>
                <a:ext cx="615031" cy="694531"/>
                <a:chOff x="2920" y="1424"/>
                <a:chExt cx="326" cy="320"/>
              </a:xfrm>
            </p:grpSpPr>
            <p:sp>
              <p:nvSpPr>
                <p:cNvPr id="601" name="Oval 818">
                  <a:extLst>
                    <a:ext uri="{FF2B5EF4-FFF2-40B4-BE49-F238E27FC236}">
                      <a16:creationId xmlns:a16="http://schemas.microsoft.com/office/drawing/2014/main" id="{D7B3FADD-EEE2-3743-8F0A-E01E2C3F4256}"/>
                    </a:ext>
                  </a:extLst>
                </p:cNvPr>
                <p:cNvSpPr>
                  <a:spLocks noChangeArrowheads="1"/>
                </p:cNvSpPr>
                <p:nvPr/>
              </p:nvSpPr>
              <p:spPr bwMode="auto">
                <a:xfrm>
                  <a:off x="2920" y="1445"/>
                  <a:ext cx="326" cy="289"/>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02" name="Group 819">
                  <a:extLst>
                    <a:ext uri="{FF2B5EF4-FFF2-40B4-BE49-F238E27FC236}">
                      <a16:creationId xmlns:a16="http://schemas.microsoft.com/office/drawing/2014/main" id="{8B3464A8-E853-A64B-9712-FC16795F7738}"/>
                    </a:ext>
                  </a:extLst>
                </p:cNvPr>
                <p:cNvGrpSpPr>
                  <a:grpSpLocks/>
                </p:cNvGrpSpPr>
                <p:nvPr/>
              </p:nvGrpSpPr>
              <p:grpSpPr bwMode="auto">
                <a:xfrm>
                  <a:off x="2949" y="1424"/>
                  <a:ext cx="265" cy="280"/>
                  <a:chOff x="2949" y="1424"/>
                  <a:chExt cx="265" cy="280"/>
                </a:xfrm>
              </p:grpSpPr>
              <p:sp>
                <p:nvSpPr>
                  <p:cNvPr id="604" name="Oval 820">
                    <a:extLst>
                      <a:ext uri="{FF2B5EF4-FFF2-40B4-BE49-F238E27FC236}">
                        <a16:creationId xmlns:a16="http://schemas.microsoft.com/office/drawing/2014/main" id="{F6774F0C-90C9-204B-B18E-4E9469E21E8E}"/>
                      </a:ext>
                    </a:extLst>
                  </p:cNvPr>
                  <p:cNvSpPr>
                    <a:spLocks noChangeArrowheads="1"/>
                  </p:cNvSpPr>
                  <p:nvPr/>
                </p:nvSpPr>
                <p:spPr bwMode="auto">
                  <a:xfrm>
                    <a:off x="3030" y="1545"/>
                    <a:ext cx="107" cy="92"/>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5" name="Oval 821">
                    <a:extLst>
                      <a:ext uri="{FF2B5EF4-FFF2-40B4-BE49-F238E27FC236}">
                        <a16:creationId xmlns:a16="http://schemas.microsoft.com/office/drawing/2014/main" id="{075DBCC1-6C56-F64C-AC66-773FFA666EB5}"/>
                      </a:ext>
                    </a:extLst>
                  </p:cNvPr>
                  <p:cNvSpPr>
                    <a:spLocks noChangeArrowheads="1"/>
                  </p:cNvSpPr>
                  <p:nvPr/>
                </p:nvSpPr>
                <p:spPr bwMode="auto">
                  <a:xfrm>
                    <a:off x="3006" y="1525"/>
                    <a:ext cx="154" cy="131"/>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6" name="Oval 822">
                    <a:extLst>
                      <a:ext uri="{FF2B5EF4-FFF2-40B4-BE49-F238E27FC236}">
                        <a16:creationId xmlns:a16="http://schemas.microsoft.com/office/drawing/2014/main" id="{2688E6EC-A9AC-8542-9ABA-5D70150C8E59}"/>
                      </a:ext>
                    </a:extLst>
                  </p:cNvPr>
                  <p:cNvSpPr>
                    <a:spLocks noChangeArrowheads="1"/>
                  </p:cNvSpPr>
                  <p:nvPr/>
                </p:nvSpPr>
                <p:spPr bwMode="auto">
                  <a:xfrm>
                    <a:off x="2983" y="1501"/>
                    <a:ext cx="203" cy="179"/>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7" name="Oval 823">
                    <a:extLst>
                      <a:ext uri="{FF2B5EF4-FFF2-40B4-BE49-F238E27FC236}">
                        <a16:creationId xmlns:a16="http://schemas.microsoft.com/office/drawing/2014/main" id="{C2CA4C50-60D7-1242-AF37-D86F543CEF0A}"/>
                      </a:ext>
                    </a:extLst>
                  </p:cNvPr>
                  <p:cNvSpPr>
                    <a:spLocks noChangeArrowheads="1"/>
                  </p:cNvSpPr>
                  <p:nvPr/>
                </p:nvSpPr>
                <p:spPr bwMode="auto">
                  <a:xfrm>
                    <a:off x="2949" y="1476"/>
                    <a:ext cx="265" cy="228"/>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8" name="Freeform 824">
                    <a:extLst>
                      <a:ext uri="{FF2B5EF4-FFF2-40B4-BE49-F238E27FC236}">
                        <a16:creationId xmlns:a16="http://schemas.microsoft.com/office/drawing/2014/main" id="{A8DDFFF3-CE51-9B42-9E5F-D541D5414B87}"/>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chemeClr val="bg1"/>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03" name="Freeform 825">
                  <a:extLst>
                    <a:ext uri="{FF2B5EF4-FFF2-40B4-BE49-F238E27FC236}">
                      <a16:creationId xmlns:a16="http://schemas.microsoft.com/office/drawing/2014/main" id="{1259158D-5FC5-2E48-AA91-E37CD0405D1D}"/>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chemeClr val="bg1"/>
                </a:solidFill>
                <a:ln w="19050" cmpd="sng">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85" name="Group 783">
                <a:extLst>
                  <a:ext uri="{FF2B5EF4-FFF2-40B4-BE49-F238E27FC236}">
                    <a16:creationId xmlns:a16="http://schemas.microsoft.com/office/drawing/2014/main" id="{A5401281-C010-FA40-ACD7-EDAB7C8101A2}"/>
                  </a:ext>
                </a:extLst>
              </p:cNvPr>
              <p:cNvGrpSpPr>
                <a:grpSpLocks/>
              </p:cNvGrpSpPr>
              <p:nvPr/>
            </p:nvGrpSpPr>
            <p:grpSpPr bwMode="auto">
              <a:xfrm>
                <a:off x="9122147" y="3619387"/>
                <a:ext cx="432400" cy="952614"/>
                <a:chOff x="3130" y="3288"/>
                <a:chExt cx="410" cy="742"/>
              </a:xfrm>
            </p:grpSpPr>
            <p:sp>
              <p:nvSpPr>
                <p:cNvPr id="586" name="Line 270">
                  <a:extLst>
                    <a:ext uri="{FF2B5EF4-FFF2-40B4-BE49-F238E27FC236}">
                      <a16:creationId xmlns:a16="http://schemas.microsoft.com/office/drawing/2014/main" id="{0CF128C2-09AA-7048-BF4A-CAD7299FDADA}"/>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7" name="Line 271">
                  <a:extLst>
                    <a:ext uri="{FF2B5EF4-FFF2-40B4-BE49-F238E27FC236}">
                      <a16:creationId xmlns:a16="http://schemas.microsoft.com/office/drawing/2014/main" id="{353BD8ED-04F8-604B-9852-A4031B864CAB}"/>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8" name="Line 272">
                  <a:extLst>
                    <a:ext uri="{FF2B5EF4-FFF2-40B4-BE49-F238E27FC236}">
                      <a16:creationId xmlns:a16="http://schemas.microsoft.com/office/drawing/2014/main" id="{9BE7E3A0-CCBA-0B4D-8E2B-0A951A511788}"/>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9" name="Line 273">
                  <a:extLst>
                    <a:ext uri="{FF2B5EF4-FFF2-40B4-BE49-F238E27FC236}">
                      <a16:creationId xmlns:a16="http://schemas.microsoft.com/office/drawing/2014/main" id="{86C9D0F3-E069-8A49-A72E-CF4AF5BB18F5}"/>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0" name="Line 274">
                  <a:extLst>
                    <a:ext uri="{FF2B5EF4-FFF2-40B4-BE49-F238E27FC236}">
                      <a16:creationId xmlns:a16="http://schemas.microsoft.com/office/drawing/2014/main" id="{D649354C-9195-7F49-BB05-EE2A053B5807}"/>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1" name="Line 275">
                  <a:extLst>
                    <a:ext uri="{FF2B5EF4-FFF2-40B4-BE49-F238E27FC236}">
                      <a16:creationId xmlns:a16="http://schemas.microsoft.com/office/drawing/2014/main" id="{7EBCC3C8-43FB-D746-AC83-38FDE50FFA1D}"/>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2" name="Line 276">
                  <a:extLst>
                    <a:ext uri="{FF2B5EF4-FFF2-40B4-BE49-F238E27FC236}">
                      <a16:creationId xmlns:a16="http://schemas.microsoft.com/office/drawing/2014/main" id="{72689539-26BE-064E-9437-B9456BEE7780}"/>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3" name="Line 277">
                  <a:extLst>
                    <a:ext uri="{FF2B5EF4-FFF2-40B4-BE49-F238E27FC236}">
                      <a16:creationId xmlns:a16="http://schemas.microsoft.com/office/drawing/2014/main" id="{EA7F379A-F606-D84A-B561-3DA5257E316A}"/>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4" name="Line 278">
                  <a:extLst>
                    <a:ext uri="{FF2B5EF4-FFF2-40B4-BE49-F238E27FC236}">
                      <a16:creationId xmlns:a16="http://schemas.microsoft.com/office/drawing/2014/main" id="{AD0E3F60-40A4-E249-9B7A-3F4C5CB08DE8}"/>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5" name="Line 279">
                  <a:extLst>
                    <a:ext uri="{FF2B5EF4-FFF2-40B4-BE49-F238E27FC236}">
                      <a16:creationId xmlns:a16="http://schemas.microsoft.com/office/drawing/2014/main" id="{3A20EB55-5F53-8D4A-B15F-D4BDF5B95713}"/>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6" name="Line 280">
                  <a:extLst>
                    <a:ext uri="{FF2B5EF4-FFF2-40B4-BE49-F238E27FC236}">
                      <a16:creationId xmlns:a16="http://schemas.microsoft.com/office/drawing/2014/main" id="{09B1AE77-ABC6-A543-9BD3-1B79AEE5485D}"/>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7" name="Line 281">
                  <a:extLst>
                    <a:ext uri="{FF2B5EF4-FFF2-40B4-BE49-F238E27FC236}">
                      <a16:creationId xmlns:a16="http://schemas.microsoft.com/office/drawing/2014/main" id="{C9E2F43C-BF37-C043-9B9F-9B871CC21255}"/>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8" name="Line 282">
                  <a:extLst>
                    <a:ext uri="{FF2B5EF4-FFF2-40B4-BE49-F238E27FC236}">
                      <a16:creationId xmlns:a16="http://schemas.microsoft.com/office/drawing/2014/main" id="{5E154FF5-2885-3B45-AA84-B8A439A0494E}"/>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9" name="Line 283">
                  <a:extLst>
                    <a:ext uri="{FF2B5EF4-FFF2-40B4-BE49-F238E27FC236}">
                      <a16:creationId xmlns:a16="http://schemas.microsoft.com/office/drawing/2014/main" id="{F5561895-586A-9C4D-B794-5F38CF92B592}"/>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0" name="Line 284">
                  <a:extLst>
                    <a:ext uri="{FF2B5EF4-FFF2-40B4-BE49-F238E27FC236}">
                      <a16:creationId xmlns:a16="http://schemas.microsoft.com/office/drawing/2014/main" id="{530EB7CE-EDFC-7A4B-8A20-743CB2980406}"/>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262" name="Group 261">
              <a:extLst>
                <a:ext uri="{FF2B5EF4-FFF2-40B4-BE49-F238E27FC236}">
                  <a16:creationId xmlns:a16="http://schemas.microsoft.com/office/drawing/2014/main" id="{A75D495D-C255-814F-AC70-A857D9CADE9E}"/>
                </a:ext>
              </a:extLst>
            </p:cNvPr>
            <p:cNvGrpSpPr/>
            <p:nvPr/>
          </p:nvGrpSpPr>
          <p:grpSpPr>
            <a:xfrm>
              <a:off x="8405402" y="3099042"/>
              <a:ext cx="527285" cy="593983"/>
              <a:chOff x="8328836" y="2202873"/>
              <a:chExt cx="527285" cy="593983"/>
            </a:xfrm>
          </p:grpSpPr>
          <p:pic>
            <p:nvPicPr>
              <p:cNvPr id="575" name="Picture 653" descr="iphone_stylized_small">
                <a:extLst>
                  <a:ext uri="{FF2B5EF4-FFF2-40B4-BE49-F238E27FC236}">
                    <a16:creationId xmlns:a16="http://schemas.microsoft.com/office/drawing/2014/main" id="{26EE1846-03D3-3F42-8334-610B30AB2D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6432" y="2271663"/>
                <a:ext cx="180509" cy="5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6" name="Group 850">
                <a:extLst>
                  <a:ext uri="{FF2B5EF4-FFF2-40B4-BE49-F238E27FC236}">
                    <a16:creationId xmlns:a16="http://schemas.microsoft.com/office/drawing/2014/main" id="{866E8245-505E-3D4A-BEA8-C37EF27B338B}"/>
                  </a:ext>
                </a:extLst>
              </p:cNvPr>
              <p:cNvGrpSpPr>
                <a:grpSpLocks/>
              </p:cNvGrpSpPr>
              <p:nvPr/>
            </p:nvGrpSpPr>
            <p:grpSpPr bwMode="auto">
              <a:xfrm>
                <a:off x="8328836" y="2202873"/>
                <a:ext cx="527285" cy="118466"/>
                <a:chOff x="2199" y="955"/>
                <a:chExt cx="2547" cy="506"/>
              </a:xfrm>
            </p:grpSpPr>
            <p:sp>
              <p:nvSpPr>
                <p:cNvPr id="577" name="Freeform 851">
                  <a:extLst>
                    <a:ext uri="{FF2B5EF4-FFF2-40B4-BE49-F238E27FC236}">
                      <a16:creationId xmlns:a16="http://schemas.microsoft.com/office/drawing/2014/main" id="{43658B60-BEC0-2940-B4D2-1C6DF40A2346}"/>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8" name="Freeform 852">
                  <a:extLst>
                    <a:ext uri="{FF2B5EF4-FFF2-40B4-BE49-F238E27FC236}">
                      <a16:creationId xmlns:a16="http://schemas.microsoft.com/office/drawing/2014/main" id="{57F7CCE4-09AA-0F4A-97AC-1F000557143E}"/>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9" name="Freeform 853">
                  <a:extLst>
                    <a:ext uri="{FF2B5EF4-FFF2-40B4-BE49-F238E27FC236}">
                      <a16:creationId xmlns:a16="http://schemas.microsoft.com/office/drawing/2014/main" id="{08300E6E-FB45-764B-92BB-C176A3322E60}"/>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0" name="Freeform 854">
                  <a:extLst>
                    <a:ext uri="{FF2B5EF4-FFF2-40B4-BE49-F238E27FC236}">
                      <a16:creationId xmlns:a16="http://schemas.microsoft.com/office/drawing/2014/main" id="{48F0C5EB-B463-1941-A973-B8AF6D57BF31}"/>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1" name="Freeform 855">
                  <a:extLst>
                    <a:ext uri="{FF2B5EF4-FFF2-40B4-BE49-F238E27FC236}">
                      <a16:creationId xmlns:a16="http://schemas.microsoft.com/office/drawing/2014/main" id="{D46B24E5-B89E-144F-BA23-B0F52882123D}"/>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2" name="Freeform 856">
                  <a:extLst>
                    <a:ext uri="{FF2B5EF4-FFF2-40B4-BE49-F238E27FC236}">
                      <a16:creationId xmlns:a16="http://schemas.microsoft.com/office/drawing/2014/main" id="{4E35544A-3DDA-974E-9C4C-694B4E35FCE2}"/>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263" name="Group 262">
              <a:extLst>
                <a:ext uri="{FF2B5EF4-FFF2-40B4-BE49-F238E27FC236}">
                  <a16:creationId xmlns:a16="http://schemas.microsoft.com/office/drawing/2014/main" id="{32C545ED-43BF-7B4E-8160-E564ACA96044}"/>
                </a:ext>
              </a:extLst>
            </p:cNvPr>
            <p:cNvGrpSpPr/>
            <p:nvPr/>
          </p:nvGrpSpPr>
          <p:grpSpPr>
            <a:xfrm>
              <a:off x="7856376" y="3838205"/>
              <a:ext cx="1062340" cy="341909"/>
              <a:chOff x="9561515" y="2748013"/>
              <a:chExt cx="1120341" cy="347863"/>
            </a:xfrm>
          </p:grpSpPr>
          <p:pic>
            <p:nvPicPr>
              <p:cNvPr id="566" name="Picture 603" descr="car_icon_small">
                <a:extLst>
                  <a:ext uri="{FF2B5EF4-FFF2-40B4-BE49-F238E27FC236}">
                    <a16:creationId xmlns:a16="http://schemas.microsoft.com/office/drawing/2014/main" id="{9069160E-81B3-814E-BC7A-543EA448A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1515" y="2826814"/>
                <a:ext cx="1120341" cy="2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7" name="Group 850">
                <a:extLst>
                  <a:ext uri="{FF2B5EF4-FFF2-40B4-BE49-F238E27FC236}">
                    <a16:creationId xmlns:a16="http://schemas.microsoft.com/office/drawing/2014/main" id="{FDD85375-764E-1A4D-AAC3-B4572E6A466E}"/>
                  </a:ext>
                </a:extLst>
              </p:cNvPr>
              <p:cNvGrpSpPr>
                <a:grpSpLocks/>
              </p:cNvGrpSpPr>
              <p:nvPr/>
            </p:nvGrpSpPr>
            <p:grpSpPr bwMode="auto">
              <a:xfrm>
                <a:off x="9788587" y="2748013"/>
                <a:ext cx="527285" cy="118466"/>
                <a:chOff x="2199" y="955"/>
                <a:chExt cx="2547" cy="506"/>
              </a:xfrm>
            </p:grpSpPr>
            <p:sp>
              <p:nvSpPr>
                <p:cNvPr id="569" name="Freeform 851">
                  <a:extLst>
                    <a:ext uri="{FF2B5EF4-FFF2-40B4-BE49-F238E27FC236}">
                      <a16:creationId xmlns:a16="http://schemas.microsoft.com/office/drawing/2014/main" id="{A627EE87-50B4-EA4B-9EAF-9300F60936E6}"/>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0" name="Freeform 852">
                  <a:extLst>
                    <a:ext uri="{FF2B5EF4-FFF2-40B4-BE49-F238E27FC236}">
                      <a16:creationId xmlns:a16="http://schemas.microsoft.com/office/drawing/2014/main" id="{E110E52C-6DC7-D449-86DF-2909C92828FD}"/>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1" name="Freeform 853">
                  <a:extLst>
                    <a:ext uri="{FF2B5EF4-FFF2-40B4-BE49-F238E27FC236}">
                      <a16:creationId xmlns:a16="http://schemas.microsoft.com/office/drawing/2014/main" id="{1CBD7BA2-89D1-8D42-9BFD-5738BAD3AE1D}"/>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2" name="Freeform 854">
                  <a:extLst>
                    <a:ext uri="{FF2B5EF4-FFF2-40B4-BE49-F238E27FC236}">
                      <a16:creationId xmlns:a16="http://schemas.microsoft.com/office/drawing/2014/main" id="{73CEC12A-17BA-9F45-B7BF-12FFD0853639}"/>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3" name="Freeform 855">
                  <a:extLst>
                    <a:ext uri="{FF2B5EF4-FFF2-40B4-BE49-F238E27FC236}">
                      <a16:creationId xmlns:a16="http://schemas.microsoft.com/office/drawing/2014/main" id="{DCD2F1BD-FE5C-AA4E-9F72-36A5532E2EC8}"/>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4" name="Freeform 856">
                  <a:extLst>
                    <a:ext uri="{FF2B5EF4-FFF2-40B4-BE49-F238E27FC236}">
                      <a16:creationId xmlns:a16="http://schemas.microsoft.com/office/drawing/2014/main" id="{447254F4-B1F8-FF42-A10D-AD0109927774}"/>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568" name="Straight Connector 567">
                <a:extLst>
                  <a:ext uri="{FF2B5EF4-FFF2-40B4-BE49-F238E27FC236}">
                    <a16:creationId xmlns:a16="http://schemas.microsoft.com/office/drawing/2014/main" id="{A5FA3456-E7C2-5346-90DA-566DF6B7CE52}"/>
                  </a:ext>
                </a:extLst>
              </p:cNvPr>
              <p:cNvCxnSpPr/>
              <p:nvPr/>
            </p:nvCxnSpPr>
            <p:spPr>
              <a:xfrm>
                <a:off x="10032156" y="2798664"/>
                <a:ext cx="31623" cy="1368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4" name="Group 263">
              <a:extLst>
                <a:ext uri="{FF2B5EF4-FFF2-40B4-BE49-F238E27FC236}">
                  <a16:creationId xmlns:a16="http://schemas.microsoft.com/office/drawing/2014/main" id="{DE6D2425-80FB-B94E-B01C-00CDE34C0ABE}"/>
                </a:ext>
              </a:extLst>
            </p:cNvPr>
            <p:cNvGrpSpPr/>
            <p:nvPr/>
          </p:nvGrpSpPr>
          <p:grpSpPr>
            <a:xfrm>
              <a:off x="9731765" y="3463179"/>
              <a:ext cx="502369" cy="512348"/>
              <a:chOff x="7341491" y="2307905"/>
              <a:chExt cx="509280" cy="439573"/>
            </a:xfrm>
          </p:grpSpPr>
          <p:grpSp>
            <p:nvGrpSpPr>
              <p:cNvPr id="535" name="Group 534">
                <a:extLst>
                  <a:ext uri="{FF2B5EF4-FFF2-40B4-BE49-F238E27FC236}">
                    <a16:creationId xmlns:a16="http://schemas.microsoft.com/office/drawing/2014/main" id="{62E2EB96-BBDF-1B42-BD81-8F2EA9EEB029}"/>
                  </a:ext>
                </a:extLst>
              </p:cNvPr>
              <p:cNvGrpSpPr/>
              <p:nvPr/>
            </p:nvGrpSpPr>
            <p:grpSpPr>
              <a:xfrm>
                <a:off x="7341491" y="2426725"/>
                <a:ext cx="509280" cy="320753"/>
                <a:chOff x="7458407" y="2414528"/>
                <a:chExt cx="509280" cy="320753"/>
              </a:xfrm>
            </p:grpSpPr>
            <p:pic>
              <p:nvPicPr>
                <p:cNvPr id="544" name="Picture 1018" descr="laptop_keyboard">
                  <a:extLst>
                    <a:ext uri="{FF2B5EF4-FFF2-40B4-BE49-F238E27FC236}">
                      <a16:creationId xmlns:a16="http://schemas.microsoft.com/office/drawing/2014/main" id="{B26BC03B-36B5-C240-9509-5FC2687DAF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 name="Freeform 1019">
                  <a:extLst>
                    <a:ext uri="{FF2B5EF4-FFF2-40B4-BE49-F238E27FC236}">
                      <a16:creationId xmlns:a16="http://schemas.microsoft.com/office/drawing/2014/main" id="{7184219E-4513-AD47-A6B5-6C820B45E6F4}"/>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46" name="Picture 1020" descr="screen">
                  <a:extLst>
                    <a:ext uri="{FF2B5EF4-FFF2-40B4-BE49-F238E27FC236}">
                      <a16:creationId xmlns:a16="http://schemas.microsoft.com/office/drawing/2014/main" id="{7C9A828A-3FA8-DA44-B0BB-660CED5B6C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7" name="Freeform 1021">
                  <a:extLst>
                    <a:ext uri="{FF2B5EF4-FFF2-40B4-BE49-F238E27FC236}">
                      <a16:creationId xmlns:a16="http://schemas.microsoft.com/office/drawing/2014/main" id="{360E1912-E990-EF4A-A168-97D62A042CC7}"/>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8" name="Freeform 1022">
                  <a:extLst>
                    <a:ext uri="{FF2B5EF4-FFF2-40B4-BE49-F238E27FC236}">
                      <a16:creationId xmlns:a16="http://schemas.microsoft.com/office/drawing/2014/main" id="{AB2F9DCB-7D0E-CF4F-B534-CD48B0FF5888}"/>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9" name="Freeform 1023">
                  <a:extLst>
                    <a:ext uri="{FF2B5EF4-FFF2-40B4-BE49-F238E27FC236}">
                      <a16:creationId xmlns:a16="http://schemas.microsoft.com/office/drawing/2014/main" id="{D2275662-6913-B342-8D4F-B54B1FD732B1}"/>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0" name="Freeform 1024">
                  <a:extLst>
                    <a:ext uri="{FF2B5EF4-FFF2-40B4-BE49-F238E27FC236}">
                      <a16:creationId xmlns:a16="http://schemas.microsoft.com/office/drawing/2014/main" id="{624D1F43-BEC1-0B42-B4B4-9C8B31E78295}"/>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1" name="Freeform 1025">
                  <a:extLst>
                    <a:ext uri="{FF2B5EF4-FFF2-40B4-BE49-F238E27FC236}">
                      <a16:creationId xmlns:a16="http://schemas.microsoft.com/office/drawing/2014/main" id="{4D03BFA9-5625-7048-80AD-E11761123C3A}"/>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2" name="Freeform 1026">
                  <a:extLst>
                    <a:ext uri="{FF2B5EF4-FFF2-40B4-BE49-F238E27FC236}">
                      <a16:creationId xmlns:a16="http://schemas.microsoft.com/office/drawing/2014/main" id="{CBA0000F-3C26-4F47-ADF0-3A42BEB73824}"/>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53" name="Group 1027">
                  <a:extLst>
                    <a:ext uri="{FF2B5EF4-FFF2-40B4-BE49-F238E27FC236}">
                      <a16:creationId xmlns:a16="http://schemas.microsoft.com/office/drawing/2014/main" id="{B7A6EF01-4E6C-7747-9568-00D99B7B7EE9}"/>
                    </a:ext>
                  </a:extLst>
                </p:cNvPr>
                <p:cNvGrpSpPr>
                  <a:grpSpLocks/>
                </p:cNvGrpSpPr>
                <p:nvPr/>
              </p:nvGrpSpPr>
              <p:grpSpPr bwMode="auto">
                <a:xfrm>
                  <a:off x="7594735" y="2642220"/>
                  <a:ext cx="98740" cy="36846"/>
                  <a:chOff x="1740" y="2642"/>
                  <a:chExt cx="752" cy="327"/>
                </a:xfrm>
              </p:grpSpPr>
              <p:sp>
                <p:nvSpPr>
                  <p:cNvPr id="560" name="Freeform 1028">
                    <a:extLst>
                      <a:ext uri="{FF2B5EF4-FFF2-40B4-BE49-F238E27FC236}">
                        <a16:creationId xmlns:a16="http://schemas.microsoft.com/office/drawing/2014/main" id="{3B534C3F-FFD2-AF49-A1B8-E3812FAAA7A6}"/>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1" name="Freeform 1029">
                    <a:extLst>
                      <a:ext uri="{FF2B5EF4-FFF2-40B4-BE49-F238E27FC236}">
                        <a16:creationId xmlns:a16="http://schemas.microsoft.com/office/drawing/2014/main" id="{9E7AA977-F639-2A46-8045-57318488DCE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2" name="Freeform 1030">
                    <a:extLst>
                      <a:ext uri="{FF2B5EF4-FFF2-40B4-BE49-F238E27FC236}">
                        <a16:creationId xmlns:a16="http://schemas.microsoft.com/office/drawing/2014/main" id="{31170FBC-FBB9-9247-A3E8-2C725CFE0A2A}"/>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3" name="Freeform 1031">
                    <a:extLst>
                      <a:ext uri="{FF2B5EF4-FFF2-40B4-BE49-F238E27FC236}">
                        <a16:creationId xmlns:a16="http://schemas.microsoft.com/office/drawing/2014/main" id="{F2F08FC2-75AB-2044-AF2A-8DBF41C8914C}"/>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4" name="Freeform 1032">
                    <a:extLst>
                      <a:ext uri="{FF2B5EF4-FFF2-40B4-BE49-F238E27FC236}">
                        <a16:creationId xmlns:a16="http://schemas.microsoft.com/office/drawing/2014/main" id="{8A6DE604-E047-5745-BA1E-D445993F735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5" name="Freeform 1033">
                    <a:extLst>
                      <a:ext uri="{FF2B5EF4-FFF2-40B4-BE49-F238E27FC236}">
                        <a16:creationId xmlns:a16="http://schemas.microsoft.com/office/drawing/2014/main" id="{9EC5A2BD-8AB7-CD4E-A1C6-691DC9E0B1BD}"/>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54" name="Freeform 1034">
                  <a:extLst>
                    <a:ext uri="{FF2B5EF4-FFF2-40B4-BE49-F238E27FC236}">
                      <a16:creationId xmlns:a16="http://schemas.microsoft.com/office/drawing/2014/main" id="{EDD0CD04-14F2-E64D-ADFB-1F9D962A8E7F}"/>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5" name="Freeform 1035">
                  <a:extLst>
                    <a:ext uri="{FF2B5EF4-FFF2-40B4-BE49-F238E27FC236}">
                      <a16:creationId xmlns:a16="http://schemas.microsoft.com/office/drawing/2014/main" id="{344BEA7E-1D99-474C-BA43-D36AFF0778B0}"/>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6" name="Freeform 1036">
                  <a:extLst>
                    <a:ext uri="{FF2B5EF4-FFF2-40B4-BE49-F238E27FC236}">
                      <a16:creationId xmlns:a16="http://schemas.microsoft.com/office/drawing/2014/main" id="{7D014298-3FAC-E74C-A3C6-FEF113FAB77A}"/>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7" name="Freeform 1037">
                  <a:extLst>
                    <a:ext uri="{FF2B5EF4-FFF2-40B4-BE49-F238E27FC236}">
                      <a16:creationId xmlns:a16="http://schemas.microsoft.com/office/drawing/2014/main" id="{AA24228A-3940-C047-9862-E4276C8F81E0}"/>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8" name="Freeform 1038">
                  <a:extLst>
                    <a:ext uri="{FF2B5EF4-FFF2-40B4-BE49-F238E27FC236}">
                      <a16:creationId xmlns:a16="http://schemas.microsoft.com/office/drawing/2014/main" id="{AC5F707D-F324-E146-9AAE-13C53B2E5546}"/>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9" name="Freeform 1039">
                  <a:extLst>
                    <a:ext uri="{FF2B5EF4-FFF2-40B4-BE49-F238E27FC236}">
                      <a16:creationId xmlns:a16="http://schemas.microsoft.com/office/drawing/2014/main" id="{DFBBB30B-9ADB-4B44-ACEE-D908F7C4BB2B}"/>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36" name="Group 850">
                <a:extLst>
                  <a:ext uri="{FF2B5EF4-FFF2-40B4-BE49-F238E27FC236}">
                    <a16:creationId xmlns:a16="http://schemas.microsoft.com/office/drawing/2014/main" id="{A1F9CDC2-7601-9A40-82D3-151D8B9396CA}"/>
                  </a:ext>
                </a:extLst>
              </p:cNvPr>
              <p:cNvGrpSpPr>
                <a:grpSpLocks/>
              </p:cNvGrpSpPr>
              <p:nvPr/>
            </p:nvGrpSpPr>
            <p:grpSpPr bwMode="auto">
              <a:xfrm>
                <a:off x="7408527" y="2307905"/>
                <a:ext cx="399726" cy="74090"/>
                <a:chOff x="2199" y="955"/>
                <a:chExt cx="2547" cy="506"/>
              </a:xfrm>
            </p:grpSpPr>
            <p:sp>
              <p:nvSpPr>
                <p:cNvPr id="538" name="Freeform 851">
                  <a:extLst>
                    <a:ext uri="{FF2B5EF4-FFF2-40B4-BE49-F238E27FC236}">
                      <a16:creationId xmlns:a16="http://schemas.microsoft.com/office/drawing/2014/main" id="{E3901ADE-3D2F-0F40-83EC-1E343D4A44D2}"/>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9" name="Freeform 852">
                  <a:extLst>
                    <a:ext uri="{FF2B5EF4-FFF2-40B4-BE49-F238E27FC236}">
                      <a16:creationId xmlns:a16="http://schemas.microsoft.com/office/drawing/2014/main" id="{1133C005-DAE0-2547-A349-A2A7FF6C1171}"/>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0" name="Freeform 853">
                  <a:extLst>
                    <a:ext uri="{FF2B5EF4-FFF2-40B4-BE49-F238E27FC236}">
                      <a16:creationId xmlns:a16="http://schemas.microsoft.com/office/drawing/2014/main" id="{2AD9129D-0B75-2846-BD83-FE4B88FD3564}"/>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1" name="Freeform 854">
                  <a:extLst>
                    <a:ext uri="{FF2B5EF4-FFF2-40B4-BE49-F238E27FC236}">
                      <a16:creationId xmlns:a16="http://schemas.microsoft.com/office/drawing/2014/main" id="{89EE6BAC-FF86-2E45-A4A6-6F964118A50A}"/>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2" name="Freeform 855">
                  <a:extLst>
                    <a:ext uri="{FF2B5EF4-FFF2-40B4-BE49-F238E27FC236}">
                      <a16:creationId xmlns:a16="http://schemas.microsoft.com/office/drawing/2014/main" id="{49C009EA-4F9B-6947-B5F3-9089B1E1159D}"/>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3" name="Freeform 856">
                  <a:extLst>
                    <a:ext uri="{FF2B5EF4-FFF2-40B4-BE49-F238E27FC236}">
                      <a16:creationId xmlns:a16="http://schemas.microsoft.com/office/drawing/2014/main" id="{D470AE7F-9904-7444-8C91-6124A0D96A78}"/>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537" name="Straight Connector 536">
                <a:extLst>
                  <a:ext uri="{FF2B5EF4-FFF2-40B4-BE49-F238E27FC236}">
                    <a16:creationId xmlns:a16="http://schemas.microsoft.com/office/drawing/2014/main" id="{B2CA645B-4B20-E445-A3FB-1A5DFFB64F6E}"/>
                  </a:ext>
                </a:extLst>
              </p:cNvPr>
              <p:cNvCxnSpPr>
                <a:cxnSpLocks/>
              </p:cNvCxnSpPr>
              <p:nvPr/>
            </p:nvCxnSpPr>
            <p:spPr>
              <a:xfrm flipH="1">
                <a:off x="7594314" y="2366481"/>
                <a:ext cx="39385" cy="702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5" name="Group 264">
              <a:extLst>
                <a:ext uri="{FF2B5EF4-FFF2-40B4-BE49-F238E27FC236}">
                  <a16:creationId xmlns:a16="http://schemas.microsoft.com/office/drawing/2014/main" id="{420CA967-C6FF-AF49-B120-4A1B63029159}"/>
                </a:ext>
              </a:extLst>
            </p:cNvPr>
            <p:cNvGrpSpPr/>
            <p:nvPr/>
          </p:nvGrpSpPr>
          <p:grpSpPr>
            <a:xfrm>
              <a:off x="10268203" y="3452676"/>
              <a:ext cx="1415984" cy="1643535"/>
              <a:chOff x="10249542" y="3676610"/>
              <a:chExt cx="1415984" cy="1643535"/>
            </a:xfrm>
          </p:grpSpPr>
          <p:sp>
            <p:nvSpPr>
              <p:cNvPr id="506" name="Line 435">
                <a:extLst>
                  <a:ext uri="{FF2B5EF4-FFF2-40B4-BE49-F238E27FC236}">
                    <a16:creationId xmlns:a16="http://schemas.microsoft.com/office/drawing/2014/main" id="{45BD382F-8E79-AF42-8D83-102728C2DEB2}"/>
                  </a:ext>
                </a:extLst>
              </p:cNvPr>
              <p:cNvSpPr>
                <a:spLocks noChangeShapeType="1"/>
              </p:cNvSpPr>
              <p:nvPr/>
            </p:nvSpPr>
            <p:spPr bwMode="auto">
              <a:xfrm flipH="1">
                <a:off x="11319747" y="4049486"/>
                <a:ext cx="7615" cy="35608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7" name="Line 436">
                <a:extLst>
                  <a:ext uri="{FF2B5EF4-FFF2-40B4-BE49-F238E27FC236}">
                    <a16:creationId xmlns:a16="http://schemas.microsoft.com/office/drawing/2014/main" id="{36B815AF-C2C5-F142-8D82-327977AB2FAE}"/>
                  </a:ext>
                </a:extLst>
              </p:cNvPr>
              <p:cNvSpPr>
                <a:spLocks noChangeShapeType="1"/>
              </p:cNvSpPr>
              <p:nvPr/>
            </p:nvSpPr>
            <p:spPr bwMode="auto">
              <a:xfrm flipV="1">
                <a:off x="10658519" y="4487840"/>
                <a:ext cx="518620" cy="173119"/>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8" name="Line 439">
                <a:extLst>
                  <a:ext uri="{FF2B5EF4-FFF2-40B4-BE49-F238E27FC236}">
                    <a16:creationId xmlns:a16="http://schemas.microsoft.com/office/drawing/2014/main" id="{8CF8E9E2-D971-6849-8B2D-5DDA78B1E51C}"/>
                  </a:ext>
                </a:extLst>
              </p:cNvPr>
              <p:cNvSpPr>
                <a:spLocks noChangeShapeType="1"/>
              </p:cNvSpPr>
              <p:nvPr/>
            </p:nvSpPr>
            <p:spPr bwMode="auto">
              <a:xfrm flipH="1">
                <a:off x="11201006" y="4473187"/>
                <a:ext cx="127931" cy="524238"/>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09" name="Group 508">
                <a:extLst>
                  <a:ext uri="{FF2B5EF4-FFF2-40B4-BE49-F238E27FC236}">
                    <a16:creationId xmlns:a16="http://schemas.microsoft.com/office/drawing/2014/main" id="{1D2F9153-D8C3-0C4A-81B7-9BB2A5A7EECD}"/>
                  </a:ext>
                </a:extLst>
              </p:cNvPr>
              <p:cNvGrpSpPr/>
              <p:nvPr/>
            </p:nvGrpSpPr>
            <p:grpSpPr>
              <a:xfrm>
                <a:off x="11084522" y="4291738"/>
                <a:ext cx="581004" cy="299152"/>
                <a:chOff x="3668110" y="2448910"/>
                <a:chExt cx="3794234" cy="2165130"/>
              </a:xfrm>
            </p:grpSpPr>
            <p:sp>
              <p:nvSpPr>
                <p:cNvPr id="527" name="Rectangle 526">
                  <a:extLst>
                    <a:ext uri="{FF2B5EF4-FFF2-40B4-BE49-F238E27FC236}">
                      <a16:creationId xmlns:a16="http://schemas.microsoft.com/office/drawing/2014/main" id="{9107DBC8-859E-8D40-B5B6-C4AA2C8FB9B3}"/>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9" name="Freeform 528">
                  <a:extLst>
                    <a:ext uri="{FF2B5EF4-FFF2-40B4-BE49-F238E27FC236}">
                      <a16:creationId xmlns:a16="http://schemas.microsoft.com/office/drawing/2014/main" id="{202521BE-D707-0F40-92B9-1CF932599427}"/>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30" name="Group 529">
                  <a:extLst>
                    <a:ext uri="{FF2B5EF4-FFF2-40B4-BE49-F238E27FC236}">
                      <a16:creationId xmlns:a16="http://schemas.microsoft.com/office/drawing/2014/main" id="{386B2BB7-4B70-9E41-90D4-D3BA3A243DE5}"/>
                    </a:ext>
                  </a:extLst>
                </p:cNvPr>
                <p:cNvGrpSpPr/>
                <p:nvPr/>
              </p:nvGrpSpPr>
              <p:grpSpPr>
                <a:xfrm>
                  <a:off x="3941378" y="2603243"/>
                  <a:ext cx="3202061" cy="1066110"/>
                  <a:chOff x="7939341" y="3037317"/>
                  <a:chExt cx="897649" cy="353919"/>
                </a:xfrm>
              </p:grpSpPr>
              <p:sp>
                <p:nvSpPr>
                  <p:cNvPr id="531" name="Freeform 530">
                    <a:extLst>
                      <a:ext uri="{FF2B5EF4-FFF2-40B4-BE49-F238E27FC236}">
                        <a16:creationId xmlns:a16="http://schemas.microsoft.com/office/drawing/2014/main" id="{D068C3A0-7999-2F4F-AD40-DCE41D95256F}"/>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2" name="Freeform 531">
                    <a:extLst>
                      <a:ext uri="{FF2B5EF4-FFF2-40B4-BE49-F238E27FC236}">
                        <a16:creationId xmlns:a16="http://schemas.microsoft.com/office/drawing/2014/main" id="{5639C0F5-5081-3B41-B9D2-1EEDEA67E903}"/>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3" name="Freeform 532">
                    <a:extLst>
                      <a:ext uri="{FF2B5EF4-FFF2-40B4-BE49-F238E27FC236}">
                        <a16:creationId xmlns:a16="http://schemas.microsoft.com/office/drawing/2014/main" id="{58E7AD86-18B1-D04C-A608-C2C2C32D3025}"/>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4" name="Freeform 533">
                    <a:extLst>
                      <a:ext uri="{FF2B5EF4-FFF2-40B4-BE49-F238E27FC236}">
                        <a16:creationId xmlns:a16="http://schemas.microsoft.com/office/drawing/2014/main" id="{5F37FABE-0C5E-BE4B-816C-434CDEF518C7}"/>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EC8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510" name="Group 590">
                <a:extLst>
                  <a:ext uri="{FF2B5EF4-FFF2-40B4-BE49-F238E27FC236}">
                    <a16:creationId xmlns:a16="http://schemas.microsoft.com/office/drawing/2014/main" id="{D433E483-6A63-3749-A0B5-CDE5F0937038}"/>
                  </a:ext>
                </a:extLst>
              </p:cNvPr>
              <p:cNvGrpSpPr>
                <a:grpSpLocks/>
              </p:cNvGrpSpPr>
              <p:nvPr/>
            </p:nvGrpSpPr>
            <p:grpSpPr bwMode="auto">
              <a:xfrm flipH="1">
                <a:off x="10917985" y="3676610"/>
                <a:ext cx="649485" cy="571200"/>
                <a:chOff x="2839" y="3501"/>
                <a:chExt cx="755" cy="803"/>
              </a:xfrm>
            </p:grpSpPr>
            <p:pic>
              <p:nvPicPr>
                <p:cNvPr id="519" name="Picture 591" descr="desktop_computer_stylized_medium">
                  <a:extLst>
                    <a:ext uri="{FF2B5EF4-FFF2-40B4-BE49-F238E27FC236}">
                      <a16:creationId xmlns:a16="http://schemas.microsoft.com/office/drawing/2014/main" id="{872C8DF8-FDD2-1F45-920A-9065DA104B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 name="Freeform 592">
                  <a:extLst>
                    <a:ext uri="{FF2B5EF4-FFF2-40B4-BE49-F238E27FC236}">
                      <a16:creationId xmlns:a16="http://schemas.microsoft.com/office/drawing/2014/main" id="{B68FB3B0-1F09-9B49-ACA9-BE55166AFEE6}"/>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1" name="Group 590">
                <a:extLst>
                  <a:ext uri="{FF2B5EF4-FFF2-40B4-BE49-F238E27FC236}">
                    <a16:creationId xmlns:a16="http://schemas.microsoft.com/office/drawing/2014/main" id="{E3C29E7E-5870-D04F-802F-276AABC35A7D}"/>
                  </a:ext>
                </a:extLst>
              </p:cNvPr>
              <p:cNvGrpSpPr>
                <a:grpSpLocks/>
              </p:cNvGrpSpPr>
              <p:nvPr/>
            </p:nvGrpSpPr>
            <p:grpSpPr bwMode="auto">
              <a:xfrm flipH="1">
                <a:off x="10249542" y="4410101"/>
                <a:ext cx="649485" cy="571200"/>
                <a:chOff x="2839" y="3501"/>
                <a:chExt cx="755" cy="803"/>
              </a:xfrm>
            </p:grpSpPr>
            <p:pic>
              <p:nvPicPr>
                <p:cNvPr id="516" name="Picture 591" descr="desktop_computer_stylized_medium">
                  <a:extLst>
                    <a:ext uri="{FF2B5EF4-FFF2-40B4-BE49-F238E27FC236}">
                      <a16:creationId xmlns:a16="http://schemas.microsoft.com/office/drawing/2014/main" id="{4E2E3CDB-8AAD-1C43-BC56-6710649783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 name="Freeform 592">
                  <a:extLst>
                    <a:ext uri="{FF2B5EF4-FFF2-40B4-BE49-F238E27FC236}">
                      <a16:creationId xmlns:a16="http://schemas.microsoft.com/office/drawing/2014/main" id="{CED3A19C-2D17-F345-AF9E-396B480DA486}"/>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2" name="Group 590">
                <a:extLst>
                  <a:ext uri="{FF2B5EF4-FFF2-40B4-BE49-F238E27FC236}">
                    <a16:creationId xmlns:a16="http://schemas.microsoft.com/office/drawing/2014/main" id="{6F4F6FB6-D521-2547-A64E-23DBD821A6F5}"/>
                  </a:ext>
                </a:extLst>
              </p:cNvPr>
              <p:cNvGrpSpPr>
                <a:grpSpLocks/>
              </p:cNvGrpSpPr>
              <p:nvPr/>
            </p:nvGrpSpPr>
            <p:grpSpPr bwMode="auto">
              <a:xfrm flipH="1">
                <a:off x="10797829" y="4748945"/>
                <a:ext cx="649485" cy="571200"/>
                <a:chOff x="2839" y="3501"/>
                <a:chExt cx="755" cy="803"/>
              </a:xfrm>
            </p:grpSpPr>
            <p:pic>
              <p:nvPicPr>
                <p:cNvPr id="513" name="Picture 591" descr="desktop_computer_stylized_medium">
                  <a:extLst>
                    <a:ext uri="{FF2B5EF4-FFF2-40B4-BE49-F238E27FC236}">
                      <a16:creationId xmlns:a16="http://schemas.microsoft.com/office/drawing/2014/main" id="{259939A2-EF0D-0849-87E5-C30B512ABC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 name="Freeform 592">
                  <a:extLst>
                    <a:ext uri="{FF2B5EF4-FFF2-40B4-BE49-F238E27FC236}">
                      <a16:creationId xmlns:a16="http://schemas.microsoft.com/office/drawing/2014/main" id="{969549B6-E8D9-F346-B4D3-531B6A248E8C}"/>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266" name="Group 265">
              <a:extLst>
                <a:ext uri="{FF2B5EF4-FFF2-40B4-BE49-F238E27FC236}">
                  <a16:creationId xmlns:a16="http://schemas.microsoft.com/office/drawing/2014/main" id="{CED303F0-222E-5244-A993-7309936A6DDE}"/>
                </a:ext>
              </a:extLst>
            </p:cNvPr>
            <p:cNvGrpSpPr/>
            <p:nvPr/>
          </p:nvGrpSpPr>
          <p:grpSpPr>
            <a:xfrm>
              <a:off x="8229600" y="5199782"/>
              <a:ext cx="1923291" cy="1159453"/>
              <a:chOff x="9874069" y="4049856"/>
              <a:chExt cx="1165513" cy="683960"/>
            </a:xfrm>
          </p:grpSpPr>
          <p:pic>
            <p:nvPicPr>
              <p:cNvPr id="414" name="Picture 781" descr="antenna_radiation_stylized">
                <a:extLst>
                  <a:ext uri="{FF2B5EF4-FFF2-40B4-BE49-F238E27FC236}">
                    <a16:creationId xmlns:a16="http://schemas.microsoft.com/office/drawing/2014/main" id="{A7825C18-3A75-0543-A6DF-CD0EBCC848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53455" y="4053920"/>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780" descr="access_point_stylized_small">
                <a:extLst>
                  <a:ext uri="{FF2B5EF4-FFF2-40B4-BE49-F238E27FC236}">
                    <a16:creationId xmlns:a16="http://schemas.microsoft.com/office/drawing/2014/main" id="{00B2B9D6-136E-8F44-9D1F-73D9678EE5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01992" y="4097214"/>
                <a:ext cx="380935" cy="3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5" name="Group 850">
                <a:extLst>
                  <a:ext uri="{FF2B5EF4-FFF2-40B4-BE49-F238E27FC236}">
                    <a16:creationId xmlns:a16="http://schemas.microsoft.com/office/drawing/2014/main" id="{55D7AFE3-491A-0F41-845E-73BE57A57999}"/>
                  </a:ext>
                </a:extLst>
              </p:cNvPr>
              <p:cNvGrpSpPr>
                <a:grpSpLocks/>
              </p:cNvGrpSpPr>
              <p:nvPr/>
            </p:nvGrpSpPr>
            <p:grpSpPr bwMode="auto">
              <a:xfrm>
                <a:off x="10257306" y="4049856"/>
                <a:ext cx="450526" cy="96315"/>
                <a:chOff x="2199" y="955"/>
                <a:chExt cx="2547" cy="506"/>
              </a:xfrm>
            </p:grpSpPr>
            <p:sp>
              <p:nvSpPr>
                <p:cNvPr id="500" name="Freeform 851">
                  <a:extLst>
                    <a:ext uri="{FF2B5EF4-FFF2-40B4-BE49-F238E27FC236}">
                      <a16:creationId xmlns:a16="http://schemas.microsoft.com/office/drawing/2014/main" id="{F966C65E-4602-0C4E-BE21-449A027F5233}"/>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1" name="Freeform 852">
                  <a:extLst>
                    <a:ext uri="{FF2B5EF4-FFF2-40B4-BE49-F238E27FC236}">
                      <a16:creationId xmlns:a16="http://schemas.microsoft.com/office/drawing/2014/main" id="{F970640B-3A9E-5441-BC12-EE66BC8489A0}"/>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2" name="Freeform 853">
                  <a:extLst>
                    <a:ext uri="{FF2B5EF4-FFF2-40B4-BE49-F238E27FC236}">
                      <a16:creationId xmlns:a16="http://schemas.microsoft.com/office/drawing/2014/main" id="{4D1F8A5D-B984-3941-8162-CBC784976CF3}"/>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3" name="Freeform 854">
                  <a:extLst>
                    <a:ext uri="{FF2B5EF4-FFF2-40B4-BE49-F238E27FC236}">
                      <a16:creationId xmlns:a16="http://schemas.microsoft.com/office/drawing/2014/main" id="{81F815F2-BBBE-F048-946C-E2F160ACF985}"/>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4" name="Freeform 855">
                  <a:extLst>
                    <a:ext uri="{FF2B5EF4-FFF2-40B4-BE49-F238E27FC236}">
                      <a16:creationId xmlns:a16="http://schemas.microsoft.com/office/drawing/2014/main" id="{401DE888-B65E-C948-AFD1-FE211E0E5201}"/>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5" name="Freeform 856">
                  <a:extLst>
                    <a:ext uri="{FF2B5EF4-FFF2-40B4-BE49-F238E27FC236}">
                      <a16:creationId xmlns:a16="http://schemas.microsoft.com/office/drawing/2014/main" id="{0BF51E83-E31D-B44F-B45E-8F5E16572F58}"/>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270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36" name="Group 435">
                <a:extLst>
                  <a:ext uri="{FF2B5EF4-FFF2-40B4-BE49-F238E27FC236}">
                    <a16:creationId xmlns:a16="http://schemas.microsoft.com/office/drawing/2014/main" id="{D5751695-2861-FD47-8A0E-1F97388A9181}"/>
                  </a:ext>
                </a:extLst>
              </p:cNvPr>
              <p:cNvGrpSpPr/>
              <p:nvPr/>
            </p:nvGrpSpPr>
            <p:grpSpPr>
              <a:xfrm>
                <a:off x="9874069" y="4284324"/>
                <a:ext cx="406937" cy="372436"/>
                <a:chOff x="7341491" y="2307905"/>
                <a:chExt cx="509280" cy="439573"/>
              </a:xfrm>
            </p:grpSpPr>
            <p:grpSp>
              <p:nvGrpSpPr>
                <p:cNvPr id="469" name="Group 468">
                  <a:extLst>
                    <a:ext uri="{FF2B5EF4-FFF2-40B4-BE49-F238E27FC236}">
                      <a16:creationId xmlns:a16="http://schemas.microsoft.com/office/drawing/2014/main" id="{3E4EB07F-3B58-EF40-B44B-DA38BC38CDFE}"/>
                    </a:ext>
                  </a:extLst>
                </p:cNvPr>
                <p:cNvGrpSpPr/>
                <p:nvPr/>
              </p:nvGrpSpPr>
              <p:grpSpPr>
                <a:xfrm>
                  <a:off x="7341491" y="2426725"/>
                  <a:ext cx="509280" cy="320753"/>
                  <a:chOff x="7458407" y="2414528"/>
                  <a:chExt cx="509280" cy="320753"/>
                </a:xfrm>
              </p:grpSpPr>
              <p:pic>
                <p:nvPicPr>
                  <p:cNvPr id="478" name="Picture 1018" descr="laptop_keyboard">
                    <a:extLst>
                      <a:ext uri="{FF2B5EF4-FFF2-40B4-BE49-F238E27FC236}">
                        <a16:creationId xmlns:a16="http://schemas.microsoft.com/office/drawing/2014/main" id="{032DC61A-E49E-4941-A6AB-575FC7F2D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9" name="Freeform 1019">
                    <a:extLst>
                      <a:ext uri="{FF2B5EF4-FFF2-40B4-BE49-F238E27FC236}">
                        <a16:creationId xmlns:a16="http://schemas.microsoft.com/office/drawing/2014/main" id="{741AEBEB-99B3-BB43-8D71-9C2929E135A6}"/>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80" name="Picture 1020" descr="screen">
                    <a:extLst>
                      <a:ext uri="{FF2B5EF4-FFF2-40B4-BE49-F238E27FC236}">
                        <a16:creationId xmlns:a16="http://schemas.microsoft.com/office/drawing/2014/main" id="{1B4123BB-C943-744C-8B67-89E2668182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 name="Freeform 1021">
                    <a:extLst>
                      <a:ext uri="{FF2B5EF4-FFF2-40B4-BE49-F238E27FC236}">
                        <a16:creationId xmlns:a16="http://schemas.microsoft.com/office/drawing/2014/main" id="{FF6D3575-1FD0-4546-8B92-CA8E53118260}"/>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2" name="Freeform 1022">
                    <a:extLst>
                      <a:ext uri="{FF2B5EF4-FFF2-40B4-BE49-F238E27FC236}">
                        <a16:creationId xmlns:a16="http://schemas.microsoft.com/office/drawing/2014/main" id="{B870A336-D5A4-2A40-9246-48263F1165FB}"/>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3" name="Freeform 1023">
                    <a:extLst>
                      <a:ext uri="{FF2B5EF4-FFF2-40B4-BE49-F238E27FC236}">
                        <a16:creationId xmlns:a16="http://schemas.microsoft.com/office/drawing/2014/main" id="{1422FA6F-B293-CC47-8035-BFAEE2036193}"/>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4" name="Freeform 1024">
                    <a:extLst>
                      <a:ext uri="{FF2B5EF4-FFF2-40B4-BE49-F238E27FC236}">
                        <a16:creationId xmlns:a16="http://schemas.microsoft.com/office/drawing/2014/main" id="{977DE91F-7E9A-CD4C-BBFE-1E362481F537}"/>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5" name="Freeform 1025">
                    <a:extLst>
                      <a:ext uri="{FF2B5EF4-FFF2-40B4-BE49-F238E27FC236}">
                        <a16:creationId xmlns:a16="http://schemas.microsoft.com/office/drawing/2014/main" id="{46DCAA87-03AE-994A-92BC-C124AFA107BF}"/>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6" name="Freeform 1026">
                    <a:extLst>
                      <a:ext uri="{FF2B5EF4-FFF2-40B4-BE49-F238E27FC236}">
                        <a16:creationId xmlns:a16="http://schemas.microsoft.com/office/drawing/2014/main" id="{DC0CE329-95EE-8144-9875-DA4FBB32ACFB}"/>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87" name="Group 1027">
                    <a:extLst>
                      <a:ext uri="{FF2B5EF4-FFF2-40B4-BE49-F238E27FC236}">
                        <a16:creationId xmlns:a16="http://schemas.microsoft.com/office/drawing/2014/main" id="{06F6AD5D-84F9-3648-9E54-96448E76BA13}"/>
                      </a:ext>
                    </a:extLst>
                  </p:cNvPr>
                  <p:cNvGrpSpPr>
                    <a:grpSpLocks/>
                  </p:cNvGrpSpPr>
                  <p:nvPr/>
                </p:nvGrpSpPr>
                <p:grpSpPr bwMode="auto">
                  <a:xfrm>
                    <a:off x="7594735" y="2642220"/>
                    <a:ext cx="98740" cy="36846"/>
                    <a:chOff x="1740" y="2642"/>
                    <a:chExt cx="752" cy="327"/>
                  </a:xfrm>
                </p:grpSpPr>
                <p:sp>
                  <p:nvSpPr>
                    <p:cNvPr id="494" name="Freeform 1028">
                      <a:extLst>
                        <a:ext uri="{FF2B5EF4-FFF2-40B4-BE49-F238E27FC236}">
                          <a16:creationId xmlns:a16="http://schemas.microsoft.com/office/drawing/2014/main" id="{0CBABEAE-3A8F-1E43-8427-3CE7367D0AA6}"/>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5" name="Freeform 1029">
                      <a:extLst>
                        <a:ext uri="{FF2B5EF4-FFF2-40B4-BE49-F238E27FC236}">
                          <a16:creationId xmlns:a16="http://schemas.microsoft.com/office/drawing/2014/main" id="{530EEDCA-EC9D-9E43-B7E2-EACE522D5320}"/>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6" name="Freeform 1030">
                      <a:extLst>
                        <a:ext uri="{FF2B5EF4-FFF2-40B4-BE49-F238E27FC236}">
                          <a16:creationId xmlns:a16="http://schemas.microsoft.com/office/drawing/2014/main" id="{F8981A58-6D1F-0A4D-8713-5E3C5AC2A4F8}"/>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7" name="Freeform 1031">
                      <a:extLst>
                        <a:ext uri="{FF2B5EF4-FFF2-40B4-BE49-F238E27FC236}">
                          <a16:creationId xmlns:a16="http://schemas.microsoft.com/office/drawing/2014/main" id="{DD0C1F2E-4615-CF43-A943-A9418DAC9F9D}"/>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8" name="Freeform 1032">
                      <a:extLst>
                        <a:ext uri="{FF2B5EF4-FFF2-40B4-BE49-F238E27FC236}">
                          <a16:creationId xmlns:a16="http://schemas.microsoft.com/office/drawing/2014/main" id="{808B9297-AFFC-984F-B0AC-13FB540AF556}"/>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9" name="Freeform 1033">
                      <a:extLst>
                        <a:ext uri="{FF2B5EF4-FFF2-40B4-BE49-F238E27FC236}">
                          <a16:creationId xmlns:a16="http://schemas.microsoft.com/office/drawing/2014/main" id="{6C71B69D-A351-8643-B6E6-F4536269D8F0}"/>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88" name="Freeform 1034">
                    <a:extLst>
                      <a:ext uri="{FF2B5EF4-FFF2-40B4-BE49-F238E27FC236}">
                        <a16:creationId xmlns:a16="http://schemas.microsoft.com/office/drawing/2014/main" id="{EE840DC1-0BE8-6646-8DEB-5C4EA94966F6}"/>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9" name="Freeform 1035">
                    <a:extLst>
                      <a:ext uri="{FF2B5EF4-FFF2-40B4-BE49-F238E27FC236}">
                        <a16:creationId xmlns:a16="http://schemas.microsoft.com/office/drawing/2014/main" id="{BABA7F00-DA52-2E49-BB76-B5A5F5595AC5}"/>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0" name="Freeform 1036">
                    <a:extLst>
                      <a:ext uri="{FF2B5EF4-FFF2-40B4-BE49-F238E27FC236}">
                        <a16:creationId xmlns:a16="http://schemas.microsoft.com/office/drawing/2014/main" id="{A21E46CA-0E1F-2E4E-8894-6A9675A749A6}"/>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1" name="Freeform 1037">
                    <a:extLst>
                      <a:ext uri="{FF2B5EF4-FFF2-40B4-BE49-F238E27FC236}">
                        <a16:creationId xmlns:a16="http://schemas.microsoft.com/office/drawing/2014/main" id="{F41B4260-C5B0-DC41-92A3-C9AABDF866F9}"/>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2" name="Freeform 1038">
                    <a:extLst>
                      <a:ext uri="{FF2B5EF4-FFF2-40B4-BE49-F238E27FC236}">
                        <a16:creationId xmlns:a16="http://schemas.microsoft.com/office/drawing/2014/main" id="{7BD35E16-08BD-5744-8C23-DC1C1F54C1E6}"/>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3" name="Freeform 1039">
                    <a:extLst>
                      <a:ext uri="{FF2B5EF4-FFF2-40B4-BE49-F238E27FC236}">
                        <a16:creationId xmlns:a16="http://schemas.microsoft.com/office/drawing/2014/main" id="{BE751657-56F1-4448-866D-BF6DD807075E}"/>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70" name="Group 850">
                  <a:extLst>
                    <a:ext uri="{FF2B5EF4-FFF2-40B4-BE49-F238E27FC236}">
                      <a16:creationId xmlns:a16="http://schemas.microsoft.com/office/drawing/2014/main" id="{41FF5206-8939-DB4A-AFCB-28FE4AFEC2A6}"/>
                    </a:ext>
                  </a:extLst>
                </p:cNvPr>
                <p:cNvGrpSpPr>
                  <a:grpSpLocks/>
                </p:cNvGrpSpPr>
                <p:nvPr/>
              </p:nvGrpSpPr>
              <p:grpSpPr bwMode="auto">
                <a:xfrm>
                  <a:off x="7408527" y="2307905"/>
                  <a:ext cx="399726" cy="74090"/>
                  <a:chOff x="2199" y="955"/>
                  <a:chExt cx="2547" cy="506"/>
                </a:xfrm>
              </p:grpSpPr>
              <p:sp>
                <p:nvSpPr>
                  <p:cNvPr id="472" name="Freeform 851">
                    <a:extLst>
                      <a:ext uri="{FF2B5EF4-FFF2-40B4-BE49-F238E27FC236}">
                        <a16:creationId xmlns:a16="http://schemas.microsoft.com/office/drawing/2014/main" id="{5806E134-9C32-BD43-BDEE-5A50AA482EB5}"/>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3" name="Freeform 852">
                    <a:extLst>
                      <a:ext uri="{FF2B5EF4-FFF2-40B4-BE49-F238E27FC236}">
                        <a16:creationId xmlns:a16="http://schemas.microsoft.com/office/drawing/2014/main" id="{E2541107-0F31-9F40-BEA1-F0066A998719}"/>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4" name="Freeform 853">
                    <a:extLst>
                      <a:ext uri="{FF2B5EF4-FFF2-40B4-BE49-F238E27FC236}">
                        <a16:creationId xmlns:a16="http://schemas.microsoft.com/office/drawing/2014/main" id="{1D6522D4-EE2C-4A4A-93B4-B2C4D1FCD6AA}"/>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5" name="Freeform 854">
                    <a:extLst>
                      <a:ext uri="{FF2B5EF4-FFF2-40B4-BE49-F238E27FC236}">
                        <a16:creationId xmlns:a16="http://schemas.microsoft.com/office/drawing/2014/main" id="{367EDD77-F978-3741-A187-EE6953F51E71}"/>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6" name="Freeform 855">
                    <a:extLst>
                      <a:ext uri="{FF2B5EF4-FFF2-40B4-BE49-F238E27FC236}">
                        <a16:creationId xmlns:a16="http://schemas.microsoft.com/office/drawing/2014/main" id="{2846515E-1CE9-AC41-8FE7-268F5CECE483}"/>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7" name="Freeform 856">
                    <a:extLst>
                      <a:ext uri="{FF2B5EF4-FFF2-40B4-BE49-F238E27FC236}">
                        <a16:creationId xmlns:a16="http://schemas.microsoft.com/office/drawing/2014/main" id="{33E043C0-9EF6-BE46-9846-4D601F5ADA73}"/>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471" name="Straight Connector 470">
                  <a:extLst>
                    <a:ext uri="{FF2B5EF4-FFF2-40B4-BE49-F238E27FC236}">
                      <a16:creationId xmlns:a16="http://schemas.microsoft.com/office/drawing/2014/main" id="{CB69F864-8FB5-E041-9129-AC195EDCC60C}"/>
                    </a:ext>
                  </a:extLst>
                </p:cNvPr>
                <p:cNvCxnSpPr>
                  <a:cxnSpLocks/>
                </p:cNvCxnSpPr>
                <p:nvPr/>
              </p:nvCxnSpPr>
              <p:spPr>
                <a:xfrm flipH="1">
                  <a:off x="7594314" y="2366481"/>
                  <a:ext cx="39385" cy="702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7" name="Group 436">
                <a:extLst>
                  <a:ext uri="{FF2B5EF4-FFF2-40B4-BE49-F238E27FC236}">
                    <a16:creationId xmlns:a16="http://schemas.microsoft.com/office/drawing/2014/main" id="{C2AA1ADC-DA20-0446-A617-23E1618DB1E1}"/>
                  </a:ext>
                </a:extLst>
              </p:cNvPr>
              <p:cNvGrpSpPr/>
              <p:nvPr/>
            </p:nvGrpSpPr>
            <p:grpSpPr>
              <a:xfrm>
                <a:off x="10632645" y="4361380"/>
                <a:ext cx="406937" cy="372436"/>
                <a:chOff x="7341491" y="2307905"/>
                <a:chExt cx="509280" cy="439573"/>
              </a:xfrm>
            </p:grpSpPr>
            <p:grpSp>
              <p:nvGrpSpPr>
                <p:cNvPr id="438" name="Group 437">
                  <a:extLst>
                    <a:ext uri="{FF2B5EF4-FFF2-40B4-BE49-F238E27FC236}">
                      <a16:creationId xmlns:a16="http://schemas.microsoft.com/office/drawing/2014/main" id="{76BCDA8E-D15E-A74A-8ADE-A687CEE3E3C8}"/>
                    </a:ext>
                  </a:extLst>
                </p:cNvPr>
                <p:cNvGrpSpPr/>
                <p:nvPr/>
              </p:nvGrpSpPr>
              <p:grpSpPr>
                <a:xfrm>
                  <a:off x="7341491" y="2426725"/>
                  <a:ext cx="509280" cy="320753"/>
                  <a:chOff x="7458407" y="2414528"/>
                  <a:chExt cx="509280" cy="320753"/>
                </a:xfrm>
              </p:grpSpPr>
              <p:pic>
                <p:nvPicPr>
                  <p:cNvPr id="447" name="Picture 1018" descr="laptop_keyboard">
                    <a:extLst>
                      <a:ext uri="{FF2B5EF4-FFF2-40B4-BE49-F238E27FC236}">
                        <a16:creationId xmlns:a16="http://schemas.microsoft.com/office/drawing/2014/main" id="{8164BC6B-27AC-F543-BC9A-5144C3FE81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 name="Freeform 1019">
                    <a:extLst>
                      <a:ext uri="{FF2B5EF4-FFF2-40B4-BE49-F238E27FC236}">
                        <a16:creationId xmlns:a16="http://schemas.microsoft.com/office/drawing/2014/main" id="{8CCC328C-1513-4C4F-BA81-A6778643676D}"/>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49" name="Picture 1020" descr="screen">
                    <a:extLst>
                      <a:ext uri="{FF2B5EF4-FFF2-40B4-BE49-F238E27FC236}">
                        <a16:creationId xmlns:a16="http://schemas.microsoft.com/office/drawing/2014/main" id="{DDA06ED4-53B0-1B48-9119-46F36D48C8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 name="Freeform 1021">
                    <a:extLst>
                      <a:ext uri="{FF2B5EF4-FFF2-40B4-BE49-F238E27FC236}">
                        <a16:creationId xmlns:a16="http://schemas.microsoft.com/office/drawing/2014/main" id="{BA9F220B-5659-2A42-847E-A563796C3192}"/>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1" name="Freeform 1022">
                    <a:extLst>
                      <a:ext uri="{FF2B5EF4-FFF2-40B4-BE49-F238E27FC236}">
                        <a16:creationId xmlns:a16="http://schemas.microsoft.com/office/drawing/2014/main" id="{7A53E173-94E0-9A45-A5EB-06BAE70B4597}"/>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2" name="Freeform 1023">
                    <a:extLst>
                      <a:ext uri="{FF2B5EF4-FFF2-40B4-BE49-F238E27FC236}">
                        <a16:creationId xmlns:a16="http://schemas.microsoft.com/office/drawing/2014/main" id="{1AE4308B-5274-7E4E-8319-3DCEAF641AA8}"/>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3" name="Freeform 1024">
                    <a:extLst>
                      <a:ext uri="{FF2B5EF4-FFF2-40B4-BE49-F238E27FC236}">
                        <a16:creationId xmlns:a16="http://schemas.microsoft.com/office/drawing/2014/main" id="{0AFBA2BB-6C86-F343-AEFA-24E9DAA9DA0B}"/>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4" name="Freeform 1025">
                    <a:extLst>
                      <a:ext uri="{FF2B5EF4-FFF2-40B4-BE49-F238E27FC236}">
                        <a16:creationId xmlns:a16="http://schemas.microsoft.com/office/drawing/2014/main" id="{30D94257-9C5E-3E45-9F36-5D972F3CA4F8}"/>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5" name="Freeform 1026">
                    <a:extLst>
                      <a:ext uri="{FF2B5EF4-FFF2-40B4-BE49-F238E27FC236}">
                        <a16:creationId xmlns:a16="http://schemas.microsoft.com/office/drawing/2014/main" id="{E9457D97-2948-DB40-A085-56B4906D1EA6}"/>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56" name="Group 1027">
                    <a:extLst>
                      <a:ext uri="{FF2B5EF4-FFF2-40B4-BE49-F238E27FC236}">
                        <a16:creationId xmlns:a16="http://schemas.microsoft.com/office/drawing/2014/main" id="{3D852EFB-5B6C-2344-BBE3-31D62F7A86BE}"/>
                      </a:ext>
                    </a:extLst>
                  </p:cNvPr>
                  <p:cNvGrpSpPr>
                    <a:grpSpLocks/>
                  </p:cNvGrpSpPr>
                  <p:nvPr/>
                </p:nvGrpSpPr>
                <p:grpSpPr bwMode="auto">
                  <a:xfrm>
                    <a:off x="7594735" y="2642220"/>
                    <a:ext cx="98740" cy="36846"/>
                    <a:chOff x="1740" y="2642"/>
                    <a:chExt cx="752" cy="327"/>
                  </a:xfrm>
                </p:grpSpPr>
                <p:sp>
                  <p:nvSpPr>
                    <p:cNvPr id="463" name="Freeform 1028">
                      <a:extLst>
                        <a:ext uri="{FF2B5EF4-FFF2-40B4-BE49-F238E27FC236}">
                          <a16:creationId xmlns:a16="http://schemas.microsoft.com/office/drawing/2014/main" id="{B9B98FA7-C99E-C74B-A8AB-A9637F89C8FE}"/>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4" name="Freeform 1029">
                      <a:extLst>
                        <a:ext uri="{FF2B5EF4-FFF2-40B4-BE49-F238E27FC236}">
                          <a16:creationId xmlns:a16="http://schemas.microsoft.com/office/drawing/2014/main" id="{F702DC6C-29FF-CF47-9F8F-0E0186426894}"/>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5" name="Freeform 1030">
                      <a:extLst>
                        <a:ext uri="{FF2B5EF4-FFF2-40B4-BE49-F238E27FC236}">
                          <a16:creationId xmlns:a16="http://schemas.microsoft.com/office/drawing/2014/main" id="{CBC32426-3508-7746-B721-84A333EF2949}"/>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6" name="Freeform 1031">
                      <a:extLst>
                        <a:ext uri="{FF2B5EF4-FFF2-40B4-BE49-F238E27FC236}">
                          <a16:creationId xmlns:a16="http://schemas.microsoft.com/office/drawing/2014/main" id="{A502E851-76CC-D944-B6BF-AEA62F4B7FA6}"/>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7" name="Freeform 1032">
                      <a:extLst>
                        <a:ext uri="{FF2B5EF4-FFF2-40B4-BE49-F238E27FC236}">
                          <a16:creationId xmlns:a16="http://schemas.microsoft.com/office/drawing/2014/main" id="{9EF53E4B-1A3E-B340-981B-10DCC78EDF0F}"/>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8" name="Freeform 1033">
                      <a:extLst>
                        <a:ext uri="{FF2B5EF4-FFF2-40B4-BE49-F238E27FC236}">
                          <a16:creationId xmlns:a16="http://schemas.microsoft.com/office/drawing/2014/main" id="{7AD8F7A7-416B-4E4B-B3E9-7BAB69D2CD36}"/>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57" name="Freeform 1034">
                    <a:extLst>
                      <a:ext uri="{FF2B5EF4-FFF2-40B4-BE49-F238E27FC236}">
                        <a16:creationId xmlns:a16="http://schemas.microsoft.com/office/drawing/2014/main" id="{AFB20872-AFCC-4D45-AFDB-876C97DAF0C7}"/>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8" name="Freeform 1035">
                    <a:extLst>
                      <a:ext uri="{FF2B5EF4-FFF2-40B4-BE49-F238E27FC236}">
                        <a16:creationId xmlns:a16="http://schemas.microsoft.com/office/drawing/2014/main" id="{884A6080-45F5-1D41-97E8-A1E4D9BD5AFD}"/>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9" name="Freeform 1036">
                    <a:extLst>
                      <a:ext uri="{FF2B5EF4-FFF2-40B4-BE49-F238E27FC236}">
                        <a16:creationId xmlns:a16="http://schemas.microsoft.com/office/drawing/2014/main" id="{D9AB2866-286A-324B-A617-3FD7D7A508AE}"/>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0" name="Freeform 1037">
                    <a:extLst>
                      <a:ext uri="{FF2B5EF4-FFF2-40B4-BE49-F238E27FC236}">
                        <a16:creationId xmlns:a16="http://schemas.microsoft.com/office/drawing/2014/main" id="{4F862B12-01C2-394B-BD64-EF5B294C927F}"/>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1" name="Freeform 1038">
                    <a:extLst>
                      <a:ext uri="{FF2B5EF4-FFF2-40B4-BE49-F238E27FC236}">
                        <a16:creationId xmlns:a16="http://schemas.microsoft.com/office/drawing/2014/main" id="{9F56D63D-1051-4947-BFE8-AC99905DBF77}"/>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2" name="Freeform 1039">
                    <a:extLst>
                      <a:ext uri="{FF2B5EF4-FFF2-40B4-BE49-F238E27FC236}">
                        <a16:creationId xmlns:a16="http://schemas.microsoft.com/office/drawing/2014/main" id="{F5A7C9DF-5755-EF45-8744-FDD1C5EEB842}"/>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39" name="Group 850">
                  <a:extLst>
                    <a:ext uri="{FF2B5EF4-FFF2-40B4-BE49-F238E27FC236}">
                      <a16:creationId xmlns:a16="http://schemas.microsoft.com/office/drawing/2014/main" id="{0E19DCC2-5C17-114A-AA3B-AB1F761F3E07}"/>
                    </a:ext>
                  </a:extLst>
                </p:cNvPr>
                <p:cNvGrpSpPr>
                  <a:grpSpLocks/>
                </p:cNvGrpSpPr>
                <p:nvPr/>
              </p:nvGrpSpPr>
              <p:grpSpPr bwMode="auto">
                <a:xfrm>
                  <a:off x="7408527" y="2307905"/>
                  <a:ext cx="399726" cy="74090"/>
                  <a:chOff x="2199" y="955"/>
                  <a:chExt cx="2547" cy="506"/>
                </a:xfrm>
              </p:grpSpPr>
              <p:sp>
                <p:nvSpPr>
                  <p:cNvPr id="441" name="Freeform 851">
                    <a:extLst>
                      <a:ext uri="{FF2B5EF4-FFF2-40B4-BE49-F238E27FC236}">
                        <a16:creationId xmlns:a16="http://schemas.microsoft.com/office/drawing/2014/main" id="{BBA6444B-A512-F544-B52F-56EFEF8735D3}"/>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2" name="Freeform 852">
                    <a:extLst>
                      <a:ext uri="{FF2B5EF4-FFF2-40B4-BE49-F238E27FC236}">
                        <a16:creationId xmlns:a16="http://schemas.microsoft.com/office/drawing/2014/main" id="{3C1ADE30-986F-D446-A0E8-E55FDC5C3637}"/>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3" name="Freeform 853">
                    <a:extLst>
                      <a:ext uri="{FF2B5EF4-FFF2-40B4-BE49-F238E27FC236}">
                        <a16:creationId xmlns:a16="http://schemas.microsoft.com/office/drawing/2014/main" id="{5421D839-7A32-BE47-B2AE-97D6E019C238}"/>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4" name="Freeform 854">
                    <a:extLst>
                      <a:ext uri="{FF2B5EF4-FFF2-40B4-BE49-F238E27FC236}">
                        <a16:creationId xmlns:a16="http://schemas.microsoft.com/office/drawing/2014/main" id="{6265BB06-F570-694B-835C-CBFAFCDB7333}"/>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5" name="Freeform 855">
                    <a:extLst>
                      <a:ext uri="{FF2B5EF4-FFF2-40B4-BE49-F238E27FC236}">
                        <a16:creationId xmlns:a16="http://schemas.microsoft.com/office/drawing/2014/main" id="{80300F44-8884-9342-8458-52213EFA1F0A}"/>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6" name="Freeform 856">
                    <a:extLst>
                      <a:ext uri="{FF2B5EF4-FFF2-40B4-BE49-F238E27FC236}">
                        <a16:creationId xmlns:a16="http://schemas.microsoft.com/office/drawing/2014/main" id="{C20B7147-F177-2244-A300-85310EEFDE61}"/>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440" name="Straight Connector 439">
                  <a:extLst>
                    <a:ext uri="{FF2B5EF4-FFF2-40B4-BE49-F238E27FC236}">
                      <a16:creationId xmlns:a16="http://schemas.microsoft.com/office/drawing/2014/main" id="{BC94D261-B269-5947-A948-0F102BE96F71}"/>
                    </a:ext>
                  </a:extLst>
                </p:cNvPr>
                <p:cNvCxnSpPr>
                  <a:cxnSpLocks/>
                </p:cNvCxnSpPr>
                <p:nvPr/>
              </p:nvCxnSpPr>
              <p:spPr>
                <a:xfrm flipH="1">
                  <a:off x="7594314" y="2366481"/>
                  <a:ext cx="39385" cy="702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67" name="Group 266">
              <a:extLst>
                <a:ext uri="{FF2B5EF4-FFF2-40B4-BE49-F238E27FC236}">
                  <a16:creationId xmlns:a16="http://schemas.microsoft.com/office/drawing/2014/main" id="{61065D64-FFA0-D845-B229-AD586B66C3BA}"/>
                </a:ext>
              </a:extLst>
            </p:cNvPr>
            <p:cNvGrpSpPr/>
            <p:nvPr/>
          </p:nvGrpSpPr>
          <p:grpSpPr>
            <a:xfrm>
              <a:off x="7840518" y="1242873"/>
              <a:ext cx="4037013" cy="1377421"/>
              <a:chOff x="7785100" y="730250"/>
              <a:chExt cx="4037013" cy="1377421"/>
            </a:xfrm>
          </p:grpSpPr>
          <p:grpSp>
            <p:nvGrpSpPr>
              <p:cNvPr id="272" name="Group 117">
                <a:extLst>
                  <a:ext uri="{FF2B5EF4-FFF2-40B4-BE49-F238E27FC236}">
                    <a16:creationId xmlns:a16="http://schemas.microsoft.com/office/drawing/2014/main" id="{DA8F2ABF-024D-5644-A618-D1554772AAFE}"/>
                  </a:ext>
                </a:extLst>
              </p:cNvPr>
              <p:cNvGrpSpPr>
                <a:grpSpLocks/>
              </p:cNvGrpSpPr>
              <p:nvPr/>
            </p:nvGrpSpPr>
            <p:grpSpPr bwMode="auto">
              <a:xfrm>
                <a:off x="7785100" y="736600"/>
                <a:ext cx="850900" cy="527050"/>
                <a:chOff x="-490" y="1664"/>
                <a:chExt cx="1429" cy="842"/>
              </a:xfrm>
            </p:grpSpPr>
            <p:sp>
              <p:nvSpPr>
                <p:cNvPr id="382" name="AutoShape 111">
                  <a:extLst>
                    <a:ext uri="{FF2B5EF4-FFF2-40B4-BE49-F238E27FC236}">
                      <a16:creationId xmlns:a16="http://schemas.microsoft.com/office/drawing/2014/main" id="{4F7D0D8B-AE92-DF48-837E-38F90CA89096}"/>
                    </a:ext>
                  </a:extLst>
                </p:cNvPr>
                <p:cNvSpPr>
                  <a:spLocks noChangeArrowheads="1"/>
                </p:cNvSpPr>
                <p:nvPr/>
              </p:nvSpPr>
              <p:spPr bwMode="auto">
                <a:xfrm>
                  <a:off x="-490" y="1664"/>
                  <a:ext cx="1429" cy="294"/>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83" name="Group 116">
                  <a:extLst>
                    <a:ext uri="{FF2B5EF4-FFF2-40B4-BE49-F238E27FC236}">
                      <a16:creationId xmlns:a16="http://schemas.microsoft.com/office/drawing/2014/main" id="{4A654723-8B5D-FE4C-BF2B-514CD235A1D6}"/>
                    </a:ext>
                  </a:extLst>
                </p:cNvPr>
                <p:cNvGrpSpPr>
                  <a:grpSpLocks/>
                </p:cNvGrpSpPr>
                <p:nvPr/>
              </p:nvGrpSpPr>
              <p:grpSpPr bwMode="auto">
                <a:xfrm>
                  <a:off x="-427" y="1737"/>
                  <a:ext cx="1217" cy="769"/>
                  <a:chOff x="-427" y="1737"/>
                  <a:chExt cx="1217" cy="769"/>
                </a:xfrm>
              </p:grpSpPr>
              <p:sp>
                <p:nvSpPr>
                  <p:cNvPr id="384" name="Rectangle 99">
                    <a:extLst>
                      <a:ext uri="{FF2B5EF4-FFF2-40B4-BE49-F238E27FC236}">
                        <a16:creationId xmlns:a16="http://schemas.microsoft.com/office/drawing/2014/main" id="{A4AFDABA-F0DD-F64F-8D40-C82C98855D26}"/>
                      </a:ext>
                    </a:extLst>
                  </p:cNvPr>
                  <p:cNvSpPr>
                    <a:spLocks noChangeArrowheads="1"/>
                  </p:cNvSpPr>
                  <p:nvPr/>
                </p:nvSpPr>
                <p:spPr bwMode="auto">
                  <a:xfrm>
                    <a:off x="-338" y="1923"/>
                    <a:ext cx="1128" cy="5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85" name="Line 7">
                    <a:extLst>
                      <a:ext uri="{FF2B5EF4-FFF2-40B4-BE49-F238E27FC236}">
                        <a16:creationId xmlns:a16="http://schemas.microsoft.com/office/drawing/2014/main" id="{68D767C0-B1CD-734F-8B29-6BF22590B0B3}"/>
                      </a:ext>
                    </a:extLst>
                  </p:cNvPr>
                  <p:cNvSpPr>
                    <a:spLocks noChangeShapeType="1"/>
                  </p:cNvSpPr>
                  <p:nvPr/>
                </p:nvSpPr>
                <p:spPr bwMode="auto">
                  <a:xfrm>
                    <a:off x="-150" y="2271"/>
                    <a:ext cx="673" cy="7"/>
                  </a:xfrm>
                  <a:prstGeom prst="line">
                    <a:avLst/>
                  </a:prstGeom>
                  <a:noFill/>
                  <a:ln w="9525">
                    <a:solidFill>
                      <a:srgbClr val="E4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86" name="Group 103">
                    <a:extLst>
                      <a:ext uri="{FF2B5EF4-FFF2-40B4-BE49-F238E27FC236}">
                        <a16:creationId xmlns:a16="http://schemas.microsoft.com/office/drawing/2014/main" id="{97E7E30C-8EEE-5042-A3E2-1D8BBB9A553B}"/>
                      </a:ext>
                    </a:extLst>
                  </p:cNvPr>
                  <p:cNvGrpSpPr>
                    <a:grpSpLocks/>
                  </p:cNvGrpSpPr>
                  <p:nvPr/>
                </p:nvGrpSpPr>
                <p:grpSpPr bwMode="auto">
                  <a:xfrm>
                    <a:off x="68" y="2192"/>
                    <a:ext cx="387" cy="139"/>
                    <a:chOff x="322" y="890"/>
                    <a:chExt cx="872" cy="339"/>
                  </a:xfrm>
                </p:grpSpPr>
                <p:sp>
                  <p:nvSpPr>
                    <p:cNvPr id="391" name="Rectangle 104">
                      <a:extLst>
                        <a:ext uri="{FF2B5EF4-FFF2-40B4-BE49-F238E27FC236}">
                          <a16:creationId xmlns:a16="http://schemas.microsoft.com/office/drawing/2014/main" id="{843E43FE-69ED-704E-A9F4-273EFC499F32}"/>
                        </a:ext>
                      </a:extLst>
                    </p:cNvPr>
                    <p:cNvSpPr>
                      <a:spLocks noChangeArrowheads="1"/>
                    </p:cNvSpPr>
                    <p:nvPr/>
                  </p:nvSpPr>
                  <p:spPr bwMode="auto">
                    <a:xfrm>
                      <a:off x="320" y="1000"/>
                      <a:ext cx="871" cy="229"/>
                    </a:xfrm>
                    <a:prstGeom prst="rect">
                      <a:avLst/>
                    </a:prstGeom>
                    <a:solidFill>
                      <a:srgbClr val="EC86A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92" name="Rectangle 105">
                      <a:extLst>
                        <a:ext uri="{FF2B5EF4-FFF2-40B4-BE49-F238E27FC236}">
                          <a16:creationId xmlns:a16="http://schemas.microsoft.com/office/drawing/2014/main" id="{670D1F7B-0520-4C41-B14C-44928D44AB53}"/>
                        </a:ext>
                      </a:extLst>
                    </p:cNvPr>
                    <p:cNvSpPr>
                      <a:spLocks noChangeArrowheads="1"/>
                    </p:cNvSpPr>
                    <p:nvPr/>
                  </p:nvSpPr>
                  <p:spPr bwMode="auto">
                    <a:xfrm>
                      <a:off x="392" y="1074"/>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9" name="Rectangle 106">
                      <a:extLst>
                        <a:ext uri="{FF2B5EF4-FFF2-40B4-BE49-F238E27FC236}">
                          <a16:creationId xmlns:a16="http://schemas.microsoft.com/office/drawing/2014/main" id="{6930B14E-463C-3148-9063-193BCF9C1DBE}"/>
                        </a:ext>
                      </a:extLst>
                    </p:cNvPr>
                    <p:cNvSpPr>
                      <a:spLocks noChangeArrowheads="1"/>
                    </p:cNvSpPr>
                    <p:nvPr/>
                  </p:nvSpPr>
                  <p:spPr bwMode="auto">
                    <a:xfrm>
                      <a:off x="464" y="1074"/>
                      <a:ext cx="54" cy="5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10" name="Rectangle 107">
                      <a:extLst>
                        <a:ext uri="{FF2B5EF4-FFF2-40B4-BE49-F238E27FC236}">
                          <a16:creationId xmlns:a16="http://schemas.microsoft.com/office/drawing/2014/main" id="{E611E401-F46E-7546-90FD-D90E19B2D639}"/>
                        </a:ext>
                      </a:extLst>
                    </p:cNvPr>
                    <p:cNvSpPr>
                      <a:spLocks noChangeArrowheads="1"/>
                    </p:cNvSpPr>
                    <p:nvPr/>
                  </p:nvSpPr>
                  <p:spPr bwMode="auto">
                    <a:xfrm>
                      <a:off x="536" y="1068"/>
                      <a:ext cx="60"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11" name="Rectangle 108">
                      <a:extLst>
                        <a:ext uri="{FF2B5EF4-FFF2-40B4-BE49-F238E27FC236}">
                          <a16:creationId xmlns:a16="http://schemas.microsoft.com/office/drawing/2014/main" id="{0AC6AB71-4D2D-914E-8DE4-E34FB6CE7211}"/>
                        </a:ext>
                      </a:extLst>
                    </p:cNvPr>
                    <p:cNvSpPr>
                      <a:spLocks noChangeArrowheads="1"/>
                    </p:cNvSpPr>
                    <p:nvPr/>
                  </p:nvSpPr>
                  <p:spPr bwMode="auto">
                    <a:xfrm>
                      <a:off x="615" y="1068"/>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13" name="AutoShape 109">
                      <a:extLst>
                        <a:ext uri="{FF2B5EF4-FFF2-40B4-BE49-F238E27FC236}">
                          <a16:creationId xmlns:a16="http://schemas.microsoft.com/office/drawing/2014/main" id="{C5E21FF9-2515-9749-8D1B-9918E78C4597}"/>
                        </a:ext>
                      </a:extLst>
                    </p:cNvPr>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C86A6"/>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87" name="Picture 110" descr="desktop_computer_stylized_small">
                    <a:extLst>
                      <a:ext uri="{FF2B5EF4-FFF2-40B4-BE49-F238E27FC236}">
                        <a16:creationId xmlns:a16="http://schemas.microsoft.com/office/drawing/2014/main" id="{904301F2-7241-4647-A30F-B93D8AE8E0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Rectangle 112">
                    <a:extLst>
                      <a:ext uri="{FF2B5EF4-FFF2-40B4-BE49-F238E27FC236}">
                        <a16:creationId xmlns:a16="http://schemas.microsoft.com/office/drawing/2014/main" id="{E4B6BA92-C28D-DC47-9D36-BABDA3F6B6BA}"/>
                      </a:ext>
                    </a:extLst>
                  </p:cNvPr>
                  <p:cNvSpPr>
                    <a:spLocks noChangeArrowheads="1"/>
                  </p:cNvSpPr>
                  <p:nvPr/>
                </p:nvSpPr>
                <p:spPr bwMode="auto">
                  <a:xfrm>
                    <a:off x="528" y="2232"/>
                    <a:ext cx="104" cy="91"/>
                  </a:xfrm>
                  <a:prstGeom prst="rect">
                    <a:avLst/>
                  </a:prstGeom>
                  <a:solidFill>
                    <a:srgbClr val="E4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89" name="Freeform 113">
                    <a:extLst>
                      <a:ext uri="{FF2B5EF4-FFF2-40B4-BE49-F238E27FC236}">
                        <a16:creationId xmlns:a16="http://schemas.microsoft.com/office/drawing/2014/main" id="{B4A54A71-C2C4-FD44-A968-22FCFF1C2CAB}"/>
                      </a:ext>
                    </a:extLst>
                  </p:cNvPr>
                  <p:cNvSpPr>
                    <a:spLocks/>
                  </p:cNvSpPr>
                  <p:nvPr/>
                </p:nvSpPr>
                <p:spPr bwMode="auto">
                  <a:xfrm>
                    <a:off x="282" y="1951"/>
                    <a:ext cx="302" cy="274"/>
                  </a:xfrm>
                  <a:custGeom>
                    <a:avLst/>
                    <a:gdLst>
                      <a:gd name="T0" fmla="*/ 14 w 381"/>
                      <a:gd name="T1" fmla="*/ 274 h 274"/>
                      <a:gd name="T2" fmla="*/ 14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90" name="Picture 115" descr="tv">
                    <a:extLst>
                      <a:ext uri="{FF2B5EF4-FFF2-40B4-BE49-F238E27FC236}">
                        <a16:creationId xmlns:a16="http://schemas.microsoft.com/office/drawing/2014/main" id="{CB5F76B1-AA8E-F243-ACB3-EE63F5787A4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82" name="Line 169">
                <a:extLst>
                  <a:ext uri="{FF2B5EF4-FFF2-40B4-BE49-F238E27FC236}">
                    <a16:creationId xmlns:a16="http://schemas.microsoft.com/office/drawing/2014/main" id="{683925C6-A420-AC4A-98EC-BC48D9B42EFB}"/>
                  </a:ext>
                </a:extLst>
              </p:cNvPr>
              <p:cNvSpPr>
                <a:spLocks noChangeShapeType="1"/>
              </p:cNvSpPr>
              <p:nvPr/>
            </p:nvSpPr>
            <p:spPr bwMode="auto">
              <a:xfrm>
                <a:off x="8423564" y="1479550"/>
                <a:ext cx="2593686" cy="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0" name="Text Box 204">
                <a:extLst>
                  <a:ext uri="{FF2B5EF4-FFF2-40B4-BE49-F238E27FC236}">
                    <a16:creationId xmlns:a16="http://schemas.microsoft.com/office/drawing/2014/main" id="{606A13BF-006E-E64F-B419-78E6F90CC993}"/>
                  </a:ext>
                </a:extLst>
              </p:cNvPr>
              <p:cNvSpPr txBox="1">
                <a:spLocks noChangeArrowheads="1"/>
              </p:cNvSpPr>
              <p:nvPr/>
            </p:nvSpPr>
            <p:spPr bwMode="auto">
              <a:xfrm>
                <a:off x="9439275" y="8080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969696"/>
                    </a:solidFill>
                    <a:effectLst/>
                    <a:uLnTx/>
                    <a:uFillTx/>
                    <a:latin typeface="Times New Roman" panose="02020603050405020304" pitchFamily="18" charset="0"/>
                    <a:ea typeface="ＭＳ Ｐゴシック" panose="020B0600070205080204" pitchFamily="34" charset="-128"/>
                    <a:cs typeface="+mn-cs"/>
                  </a:rPr>
                  <a:t>…</a:t>
                </a:r>
              </a:p>
            </p:txBody>
          </p:sp>
          <p:grpSp>
            <p:nvGrpSpPr>
              <p:cNvPr id="291" name="Group 290">
                <a:extLst>
                  <a:ext uri="{FF2B5EF4-FFF2-40B4-BE49-F238E27FC236}">
                    <a16:creationId xmlns:a16="http://schemas.microsoft.com/office/drawing/2014/main" id="{74823287-6077-6446-AF55-57CFE46FE077}"/>
                  </a:ext>
                </a:extLst>
              </p:cNvPr>
              <p:cNvGrpSpPr/>
              <p:nvPr/>
            </p:nvGrpSpPr>
            <p:grpSpPr>
              <a:xfrm>
                <a:off x="7872413" y="1479550"/>
                <a:ext cx="850900" cy="623888"/>
                <a:chOff x="7872413" y="1479550"/>
                <a:chExt cx="850900" cy="623888"/>
              </a:xfrm>
            </p:grpSpPr>
            <p:grpSp>
              <p:nvGrpSpPr>
                <p:cNvPr id="355" name="Group 135">
                  <a:extLst>
                    <a:ext uri="{FF2B5EF4-FFF2-40B4-BE49-F238E27FC236}">
                      <a16:creationId xmlns:a16="http://schemas.microsoft.com/office/drawing/2014/main" id="{8ADD54EE-7A0D-674F-A2BD-E5C03262C60C}"/>
                    </a:ext>
                  </a:extLst>
                </p:cNvPr>
                <p:cNvGrpSpPr>
                  <a:grpSpLocks/>
                </p:cNvGrpSpPr>
                <p:nvPr/>
              </p:nvGrpSpPr>
              <p:grpSpPr bwMode="auto">
                <a:xfrm>
                  <a:off x="7872413" y="1576388"/>
                  <a:ext cx="850900" cy="527050"/>
                  <a:chOff x="-490" y="1664"/>
                  <a:chExt cx="1429" cy="842"/>
                </a:xfrm>
              </p:grpSpPr>
              <p:sp>
                <p:nvSpPr>
                  <p:cNvPr id="357" name="AutoShape 136">
                    <a:extLst>
                      <a:ext uri="{FF2B5EF4-FFF2-40B4-BE49-F238E27FC236}">
                        <a16:creationId xmlns:a16="http://schemas.microsoft.com/office/drawing/2014/main" id="{0118FE48-1B9C-3C4A-9E1A-9DDFA75F5B21}"/>
                      </a:ext>
                    </a:extLst>
                  </p:cNvPr>
                  <p:cNvSpPr>
                    <a:spLocks noChangeArrowheads="1"/>
                  </p:cNvSpPr>
                  <p:nvPr/>
                </p:nvSpPr>
                <p:spPr bwMode="auto">
                  <a:xfrm>
                    <a:off x="-490" y="1664"/>
                    <a:ext cx="1429" cy="294"/>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58" name="Group 137">
                    <a:extLst>
                      <a:ext uri="{FF2B5EF4-FFF2-40B4-BE49-F238E27FC236}">
                        <a16:creationId xmlns:a16="http://schemas.microsoft.com/office/drawing/2014/main" id="{6B86DF99-CBED-144A-94EC-2756704E1A90}"/>
                      </a:ext>
                    </a:extLst>
                  </p:cNvPr>
                  <p:cNvGrpSpPr>
                    <a:grpSpLocks/>
                  </p:cNvGrpSpPr>
                  <p:nvPr/>
                </p:nvGrpSpPr>
                <p:grpSpPr bwMode="auto">
                  <a:xfrm>
                    <a:off x="-427" y="1737"/>
                    <a:ext cx="1217" cy="769"/>
                    <a:chOff x="-427" y="1737"/>
                    <a:chExt cx="1217" cy="769"/>
                  </a:xfrm>
                </p:grpSpPr>
                <p:sp>
                  <p:nvSpPr>
                    <p:cNvPr id="360" name="Rectangle 138">
                      <a:extLst>
                        <a:ext uri="{FF2B5EF4-FFF2-40B4-BE49-F238E27FC236}">
                          <a16:creationId xmlns:a16="http://schemas.microsoft.com/office/drawing/2014/main" id="{E2F83C1F-2DCD-404E-AE4F-63E99CDF36D8}"/>
                        </a:ext>
                      </a:extLst>
                    </p:cNvPr>
                    <p:cNvSpPr>
                      <a:spLocks noChangeArrowheads="1"/>
                    </p:cNvSpPr>
                    <p:nvPr/>
                  </p:nvSpPr>
                  <p:spPr bwMode="auto">
                    <a:xfrm>
                      <a:off x="-338" y="1923"/>
                      <a:ext cx="1128" cy="5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61" name="Line 7">
                      <a:extLst>
                        <a:ext uri="{FF2B5EF4-FFF2-40B4-BE49-F238E27FC236}">
                          <a16:creationId xmlns:a16="http://schemas.microsoft.com/office/drawing/2014/main" id="{C055AFF3-0D0C-BC48-A997-2C34FB897E23}"/>
                        </a:ext>
                      </a:extLst>
                    </p:cNvPr>
                    <p:cNvSpPr>
                      <a:spLocks noChangeShapeType="1"/>
                    </p:cNvSpPr>
                    <p:nvPr/>
                  </p:nvSpPr>
                  <p:spPr bwMode="auto">
                    <a:xfrm>
                      <a:off x="-150" y="2271"/>
                      <a:ext cx="676" cy="4"/>
                    </a:xfrm>
                    <a:prstGeom prst="line">
                      <a:avLst/>
                    </a:prstGeom>
                    <a:noFill/>
                    <a:ln w="9525">
                      <a:solidFill>
                        <a:srgbClr val="E4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62" name="Group 140">
                      <a:extLst>
                        <a:ext uri="{FF2B5EF4-FFF2-40B4-BE49-F238E27FC236}">
                          <a16:creationId xmlns:a16="http://schemas.microsoft.com/office/drawing/2014/main" id="{7854FAEA-62F7-A14F-97B1-D2E9BCDE4C20}"/>
                        </a:ext>
                      </a:extLst>
                    </p:cNvPr>
                    <p:cNvGrpSpPr>
                      <a:grpSpLocks/>
                    </p:cNvGrpSpPr>
                    <p:nvPr/>
                  </p:nvGrpSpPr>
                  <p:grpSpPr bwMode="auto">
                    <a:xfrm>
                      <a:off x="68" y="2192"/>
                      <a:ext cx="387" cy="139"/>
                      <a:chOff x="322" y="890"/>
                      <a:chExt cx="872" cy="339"/>
                    </a:xfrm>
                  </p:grpSpPr>
                  <p:sp>
                    <p:nvSpPr>
                      <p:cNvPr id="376" name="Rectangle 141">
                        <a:extLst>
                          <a:ext uri="{FF2B5EF4-FFF2-40B4-BE49-F238E27FC236}">
                            <a16:creationId xmlns:a16="http://schemas.microsoft.com/office/drawing/2014/main" id="{8D61C38E-17AA-8B46-82C3-68045A533E8D}"/>
                          </a:ext>
                        </a:extLst>
                      </p:cNvPr>
                      <p:cNvSpPr>
                        <a:spLocks noChangeArrowheads="1"/>
                      </p:cNvSpPr>
                      <p:nvPr/>
                    </p:nvSpPr>
                    <p:spPr bwMode="auto">
                      <a:xfrm>
                        <a:off x="320" y="1000"/>
                        <a:ext cx="871" cy="229"/>
                      </a:xfrm>
                      <a:prstGeom prst="rect">
                        <a:avLst/>
                      </a:prstGeom>
                      <a:solidFill>
                        <a:srgbClr val="EC86A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77" name="Rectangle 142">
                        <a:extLst>
                          <a:ext uri="{FF2B5EF4-FFF2-40B4-BE49-F238E27FC236}">
                            <a16:creationId xmlns:a16="http://schemas.microsoft.com/office/drawing/2014/main" id="{34E63E9C-CE7A-5740-9F5A-EBBD524BEC54}"/>
                          </a:ext>
                        </a:extLst>
                      </p:cNvPr>
                      <p:cNvSpPr>
                        <a:spLocks noChangeArrowheads="1"/>
                      </p:cNvSpPr>
                      <p:nvPr/>
                    </p:nvSpPr>
                    <p:spPr bwMode="auto">
                      <a:xfrm>
                        <a:off x="392" y="1074"/>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78" name="Rectangle 143">
                        <a:extLst>
                          <a:ext uri="{FF2B5EF4-FFF2-40B4-BE49-F238E27FC236}">
                            <a16:creationId xmlns:a16="http://schemas.microsoft.com/office/drawing/2014/main" id="{BF6F6A45-7BFD-4A43-A1FE-C35037B8B859}"/>
                          </a:ext>
                        </a:extLst>
                      </p:cNvPr>
                      <p:cNvSpPr>
                        <a:spLocks noChangeArrowheads="1"/>
                      </p:cNvSpPr>
                      <p:nvPr/>
                    </p:nvSpPr>
                    <p:spPr bwMode="auto">
                      <a:xfrm>
                        <a:off x="464" y="1074"/>
                        <a:ext cx="54" cy="5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79" name="Rectangle 144">
                        <a:extLst>
                          <a:ext uri="{FF2B5EF4-FFF2-40B4-BE49-F238E27FC236}">
                            <a16:creationId xmlns:a16="http://schemas.microsoft.com/office/drawing/2014/main" id="{90500725-1B45-9C46-BC6F-F7ECDE38FA96}"/>
                          </a:ext>
                        </a:extLst>
                      </p:cNvPr>
                      <p:cNvSpPr>
                        <a:spLocks noChangeArrowheads="1"/>
                      </p:cNvSpPr>
                      <p:nvPr/>
                    </p:nvSpPr>
                    <p:spPr bwMode="auto">
                      <a:xfrm>
                        <a:off x="536" y="1068"/>
                        <a:ext cx="60"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80" name="Rectangle 145">
                        <a:extLst>
                          <a:ext uri="{FF2B5EF4-FFF2-40B4-BE49-F238E27FC236}">
                            <a16:creationId xmlns:a16="http://schemas.microsoft.com/office/drawing/2014/main" id="{0AACC607-A52B-6045-BF20-AB80915FCA89}"/>
                          </a:ext>
                        </a:extLst>
                      </p:cNvPr>
                      <p:cNvSpPr>
                        <a:spLocks noChangeArrowheads="1"/>
                      </p:cNvSpPr>
                      <p:nvPr/>
                    </p:nvSpPr>
                    <p:spPr bwMode="auto">
                      <a:xfrm>
                        <a:off x="615" y="1068"/>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81" name="AutoShape 146">
                        <a:extLst>
                          <a:ext uri="{FF2B5EF4-FFF2-40B4-BE49-F238E27FC236}">
                            <a16:creationId xmlns:a16="http://schemas.microsoft.com/office/drawing/2014/main" id="{4C6EB161-0B24-DB45-ABCC-5C6B6893FAC2}"/>
                          </a:ext>
                        </a:extLst>
                      </p:cNvPr>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C86A6"/>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63" name="Picture 147" descr="desktop_computer_stylized_small">
                      <a:extLst>
                        <a:ext uri="{FF2B5EF4-FFF2-40B4-BE49-F238E27FC236}">
                          <a16:creationId xmlns:a16="http://schemas.microsoft.com/office/drawing/2014/main" id="{F585443D-9525-E14B-8AA4-E5AE4121EC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6" name="Rectangle 148">
                      <a:extLst>
                        <a:ext uri="{FF2B5EF4-FFF2-40B4-BE49-F238E27FC236}">
                          <a16:creationId xmlns:a16="http://schemas.microsoft.com/office/drawing/2014/main" id="{CAA6C040-9D81-E941-9947-DDE3881D43CF}"/>
                        </a:ext>
                      </a:extLst>
                    </p:cNvPr>
                    <p:cNvSpPr>
                      <a:spLocks noChangeArrowheads="1"/>
                    </p:cNvSpPr>
                    <p:nvPr/>
                  </p:nvSpPr>
                  <p:spPr bwMode="auto">
                    <a:xfrm>
                      <a:off x="528" y="2232"/>
                      <a:ext cx="104" cy="91"/>
                    </a:xfrm>
                    <a:prstGeom prst="rect">
                      <a:avLst/>
                    </a:prstGeom>
                    <a:solidFill>
                      <a:srgbClr val="E4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74" name="Freeform 149">
                      <a:extLst>
                        <a:ext uri="{FF2B5EF4-FFF2-40B4-BE49-F238E27FC236}">
                          <a16:creationId xmlns:a16="http://schemas.microsoft.com/office/drawing/2014/main" id="{1402F0C5-D459-E247-A664-0B7AB05001F0}"/>
                        </a:ext>
                      </a:extLst>
                    </p:cNvPr>
                    <p:cNvSpPr>
                      <a:spLocks/>
                    </p:cNvSpPr>
                    <p:nvPr/>
                  </p:nvSpPr>
                  <p:spPr bwMode="auto">
                    <a:xfrm>
                      <a:off x="282" y="1951"/>
                      <a:ext cx="302" cy="274"/>
                    </a:xfrm>
                    <a:custGeom>
                      <a:avLst/>
                      <a:gdLst>
                        <a:gd name="T0" fmla="*/ 14 w 381"/>
                        <a:gd name="T1" fmla="*/ 274 h 274"/>
                        <a:gd name="T2" fmla="*/ 14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5" name="Picture 151" descr="tv">
                      <a:extLst>
                        <a:ext uri="{FF2B5EF4-FFF2-40B4-BE49-F238E27FC236}">
                          <a16:creationId xmlns:a16="http://schemas.microsoft.com/office/drawing/2014/main" id="{C4452B7F-EFA4-E84E-842E-D50C26DBB4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56" name="Freeform 209">
                  <a:extLst>
                    <a:ext uri="{FF2B5EF4-FFF2-40B4-BE49-F238E27FC236}">
                      <a16:creationId xmlns:a16="http://schemas.microsoft.com/office/drawing/2014/main" id="{11B3A7AD-BBDA-7044-AF36-AB803F847905}"/>
                    </a:ext>
                  </a:extLst>
                </p:cNvPr>
                <p:cNvSpPr>
                  <a:spLocks/>
                </p:cNvSpPr>
                <p:nvPr/>
              </p:nvSpPr>
              <p:spPr bwMode="auto">
                <a:xfrm>
                  <a:off x="8543925" y="1479550"/>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 name="T9" fmla="*/ 0 w 80"/>
                    <a:gd name="T10" fmla="*/ 0 h 300"/>
                    <a:gd name="T11" fmla="*/ 80 w 80"/>
                    <a:gd name="T12" fmla="*/ 300 h 300"/>
                  </a:gdLst>
                  <a:ahLst/>
                  <a:cxnLst>
                    <a:cxn ang="T6">
                      <a:pos x="T0" y="T1"/>
                    </a:cxn>
                    <a:cxn ang="T7">
                      <a:pos x="T2" y="T3"/>
                    </a:cxn>
                    <a:cxn ang="T8">
                      <a:pos x="T4" y="T5"/>
                    </a:cxn>
                  </a:cxnLst>
                  <a:rect l="T9" t="T10" r="T11" b="T12"/>
                  <a:pathLst>
                    <a:path w="80" h="300">
                      <a:moveTo>
                        <a:pt x="0" y="300"/>
                      </a:moveTo>
                      <a:lnTo>
                        <a:pt x="80" y="300"/>
                      </a:lnTo>
                      <a:lnTo>
                        <a:pt x="8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92" name="Rectangle 44">
                <a:extLst>
                  <a:ext uri="{FF2B5EF4-FFF2-40B4-BE49-F238E27FC236}">
                    <a16:creationId xmlns:a16="http://schemas.microsoft.com/office/drawing/2014/main" id="{EDF3CEBF-6311-104C-B1C2-DDE49663E340}"/>
                  </a:ext>
                </a:extLst>
              </p:cNvPr>
              <p:cNvSpPr>
                <a:spLocks noChangeArrowheads="1"/>
              </p:cNvSpPr>
              <p:nvPr/>
            </p:nvSpPr>
            <p:spPr bwMode="auto">
              <a:xfrm>
                <a:off x="10755313" y="1054100"/>
                <a:ext cx="955675" cy="700088"/>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293" name="Freeform 216">
                <a:extLst>
                  <a:ext uri="{FF2B5EF4-FFF2-40B4-BE49-F238E27FC236}">
                    <a16:creationId xmlns:a16="http://schemas.microsoft.com/office/drawing/2014/main" id="{568B9560-555E-104B-962D-8C1735FCC610}"/>
                  </a:ext>
                </a:extLst>
              </p:cNvPr>
              <p:cNvSpPr>
                <a:spLocks/>
              </p:cNvSpPr>
              <p:nvPr/>
            </p:nvSpPr>
            <p:spPr bwMode="auto">
              <a:xfrm>
                <a:off x="11012488" y="1236663"/>
                <a:ext cx="330200" cy="454025"/>
              </a:xfrm>
              <a:custGeom>
                <a:avLst/>
                <a:gdLst>
                  <a:gd name="T0" fmla="*/ 0 w 318"/>
                  <a:gd name="T1" fmla="*/ 2147483647 h 412"/>
                  <a:gd name="T2" fmla="*/ 2147483647 w 318"/>
                  <a:gd name="T3" fmla="*/ 2147483647 h 412"/>
                  <a:gd name="T4" fmla="*/ 2147483647 w 318"/>
                  <a:gd name="T5" fmla="*/ 0 h 412"/>
                  <a:gd name="T6" fmla="*/ 2147483647 w 318"/>
                  <a:gd name="T7" fmla="*/ 2147483647 h 412"/>
                  <a:gd name="T8" fmla="*/ 2147483647 w 318"/>
                  <a:gd name="T9" fmla="*/ 2147483647 h 412"/>
                  <a:gd name="T10" fmla="*/ 2147483647 w 318"/>
                  <a:gd name="T11" fmla="*/ 2147483647 h 412"/>
                  <a:gd name="T12" fmla="*/ 2147483647 w 318"/>
                  <a:gd name="T13" fmla="*/ 2147483647 h 412"/>
                  <a:gd name="T14" fmla="*/ 2147483647 w 318"/>
                  <a:gd name="T15" fmla="*/ 2147483647 h 412"/>
                  <a:gd name="T16" fmla="*/ 0 w 318"/>
                  <a:gd name="T17" fmla="*/ 2147483647 h 4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412"/>
                  <a:gd name="T29" fmla="*/ 318 w 318"/>
                  <a:gd name="T30" fmla="*/ 412 h 4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412">
                    <a:moveTo>
                      <a:pt x="0" y="412"/>
                    </a:moveTo>
                    <a:lnTo>
                      <a:pt x="3" y="1"/>
                    </a:lnTo>
                    <a:lnTo>
                      <a:pt x="74" y="0"/>
                    </a:lnTo>
                    <a:lnTo>
                      <a:pt x="254" y="111"/>
                    </a:lnTo>
                    <a:lnTo>
                      <a:pt x="318" y="115"/>
                    </a:lnTo>
                    <a:lnTo>
                      <a:pt x="318" y="308"/>
                    </a:lnTo>
                    <a:lnTo>
                      <a:pt x="246" y="308"/>
                    </a:lnTo>
                    <a:lnTo>
                      <a:pt x="74" y="412"/>
                    </a:lnTo>
                    <a:lnTo>
                      <a:pt x="0" y="412"/>
                    </a:lnTo>
                    <a:close/>
                  </a:path>
                </a:pathLst>
              </a:custGeom>
              <a:gradFill rotWithShape="1">
                <a:gsLst>
                  <a:gs pos="0">
                    <a:schemeClr val="bg1"/>
                  </a:gs>
                  <a:gs pos="99000">
                    <a:srgbClr val="E40000"/>
                  </a:gs>
                </a:gsLst>
                <a:lin ang="0" scaled="1"/>
              </a:gra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4" name="Freeform 217">
                <a:extLst>
                  <a:ext uri="{FF2B5EF4-FFF2-40B4-BE49-F238E27FC236}">
                    <a16:creationId xmlns:a16="http://schemas.microsoft.com/office/drawing/2014/main" id="{DA2971D4-FEBA-E244-9839-37C7EE346C16}"/>
                  </a:ext>
                </a:extLst>
              </p:cNvPr>
              <p:cNvSpPr>
                <a:spLocks/>
              </p:cNvSpPr>
              <p:nvPr/>
            </p:nvSpPr>
            <p:spPr bwMode="auto">
              <a:xfrm>
                <a:off x="11009842" y="1167342"/>
                <a:ext cx="366713" cy="406400"/>
              </a:xfrm>
              <a:custGeom>
                <a:avLst/>
                <a:gdLst>
                  <a:gd name="T0" fmla="*/ 0 w 353"/>
                  <a:gd name="T1" fmla="*/ 2147483647 h 369"/>
                  <a:gd name="T2" fmla="*/ 2147483647 w 353"/>
                  <a:gd name="T3" fmla="*/ 0 h 369"/>
                  <a:gd name="T4" fmla="*/ 2147483647 w 353"/>
                  <a:gd name="T5" fmla="*/ 0 h 369"/>
                  <a:gd name="T6" fmla="*/ 2147483647 w 353"/>
                  <a:gd name="T7" fmla="*/ 2147483647 h 369"/>
                  <a:gd name="T8" fmla="*/ 2147483647 w 353"/>
                  <a:gd name="T9" fmla="*/ 2147483647 h 369"/>
                  <a:gd name="T10" fmla="*/ 2147483647 w 353"/>
                  <a:gd name="T11" fmla="*/ 2147483647 h 369"/>
                  <a:gd name="T12" fmla="*/ 2147483647 w 353"/>
                  <a:gd name="T13" fmla="*/ 2147483647 h 369"/>
                  <a:gd name="T14" fmla="*/ 2147483647 w 353"/>
                  <a:gd name="T15" fmla="*/ 2147483647 h 369"/>
                  <a:gd name="T16" fmla="*/ 2147483647 w 353"/>
                  <a:gd name="T17" fmla="*/ 2147483647 h 369"/>
                  <a:gd name="T18" fmla="*/ 2147483647 w 353"/>
                  <a:gd name="T19" fmla="*/ 2147483647 h 369"/>
                  <a:gd name="T20" fmla="*/ 0 w 353"/>
                  <a:gd name="T21" fmla="*/ 2147483647 h 3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3"/>
                  <a:gd name="T34" fmla="*/ 0 h 369"/>
                  <a:gd name="T35" fmla="*/ 353 w 353"/>
                  <a:gd name="T36" fmla="*/ 369 h 3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3" h="369">
                    <a:moveTo>
                      <a:pt x="0" y="59"/>
                    </a:moveTo>
                    <a:lnTo>
                      <a:pt x="32" y="0"/>
                    </a:lnTo>
                    <a:lnTo>
                      <a:pt x="105" y="0"/>
                    </a:lnTo>
                    <a:lnTo>
                      <a:pt x="276" y="113"/>
                    </a:lnTo>
                    <a:lnTo>
                      <a:pt x="353" y="113"/>
                    </a:lnTo>
                    <a:lnTo>
                      <a:pt x="353" y="315"/>
                    </a:lnTo>
                    <a:lnTo>
                      <a:pt x="318" y="369"/>
                    </a:lnTo>
                    <a:lnTo>
                      <a:pt x="315" y="173"/>
                    </a:lnTo>
                    <a:lnTo>
                      <a:pt x="254" y="173"/>
                    </a:lnTo>
                    <a:lnTo>
                      <a:pt x="75" y="60"/>
                    </a:lnTo>
                    <a:lnTo>
                      <a:pt x="0" y="59"/>
                    </a:lnTo>
                    <a:close/>
                  </a:path>
                </a:pathLst>
              </a:custGeom>
              <a:solidFill>
                <a:srgbClr val="C00000"/>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5" name="Line 218">
                <a:extLst>
                  <a:ext uri="{FF2B5EF4-FFF2-40B4-BE49-F238E27FC236}">
                    <a16:creationId xmlns:a16="http://schemas.microsoft.com/office/drawing/2014/main" id="{1BD09D89-8D3D-0A4A-892A-15FDA5DBDCFD}"/>
                  </a:ext>
                </a:extLst>
              </p:cNvPr>
              <p:cNvSpPr>
                <a:spLocks noChangeShapeType="1"/>
              </p:cNvSpPr>
              <p:nvPr/>
            </p:nvSpPr>
            <p:spPr bwMode="auto">
              <a:xfrm flipH="1">
                <a:off x="11339513" y="1295400"/>
                <a:ext cx="34925" cy="68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6" name="Line 219">
                <a:extLst>
                  <a:ext uri="{FF2B5EF4-FFF2-40B4-BE49-F238E27FC236}">
                    <a16:creationId xmlns:a16="http://schemas.microsoft.com/office/drawing/2014/main" id="{135D1CBC-9B94-1746-A89B-2A44F9EF289C}"/>
                  </a:ext>
                </a:extLst>
              </p:cNvPr>
              <p:cNvSpPr>
                <a:spLocks noChangeShapeType="1"/>
              </p:cNvSpPr>
              <p:nvPr/>
            </p:nvSpPr>
            <p:spPr bwMode="auto">
              <a:xfrm>
                <a:off x="11041063" y="1466850"/>
                <a:ext cx="2682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7" name="Freeform 220">
                <a:extLst>
                  <a:ext uri="{FF2B5EF4-FFF2-40B4-BE49-F238E27FC236}">
                    <a16:creationId xmlns:a16="http://schemas.microsoft.com/office/drawing/2014/main" id="{68BA57F7-BBEA-274C-9D12-9DD3172CB764}"/>
                  </a:ext>
                </a:extLst>
              </p:cNvPr>
              <p:cNvSpPr>
                <a:spLocks/>
              </p:cNvSpPr>
              <p:nvPr/>
            </p:nvSpPr>
            <p:spPr bwMode="auto">
              <a:xfrm>
                <a:off x="11034713" y="1290638"/>
                <a:ext cx="274637" cy="115887"/>
              </a:xfrm>
              <a:custGeom>
                <a:avLst/>
                <a:gdLst>
                  <a:gd name="T0" fmla="*/ 0 w 264"/>
                  <a:gd name="T1" fmla="*/ 0 h 105"/>
                  <a:gd name="T2" fmla="*/ 2147483647 w 264"/>
                  <a:gd name="T3" fmla="*/ 0 h 105"/>
                  <a:gd name="T4" fmla="*/ 2147483647 w 264"/>
                  <a:gd name="T5" fmla="*/ 2147483647 h 105"/>
                  <a:gd name="T6" fmla="*/ 2147483647 w 264"/>
                  <a:gd name="T7" fmla="*/ 2147483647 h 105"/>
                  <a:gd name="T8" fmla="*/ 0 60000 65536"/>
                  <a:gd name="T9" fmla="*/ 0 60000 65536"/>
                  <a:gd name="T10" fmla="*/ 0 60000 65536"/>
                  <a:gd name="T11" fmla="*/ 0 60000 65536"/>
                  <a:gd name="T12" fmla="*/ 0 w 264"/>
                  <a:gd name="T13" fmla="*/ 0 h 105"/>
                  <a:gd name="T14" fmla="*/ 264 w 264"/>
                  <a:gd name="T15" fmla="*/ 105 h 105"/>
                </a:gdLst>
                <a:ahLst/>
                <a:cxnLst>
                  <a:cxn ang="T8">
                    <a:pos x="T0" y="T1"/>
                  </a:cxn>
                  <a:cxn ang="T9">
                    <a:pos x="T2" y="T3"/>
                  </a:cxn>
                  <a:cxn ang="T10">
                    <a:pos x="T4" y="T5"/>
                  </a:cxn>
                  <a:cxn ang="T11">
                    <a:pos x="T6" y="T7"/>
                  </a:cxn>
                </a:cxnLst>
                <a:rect l="T12" t="T13" r="T14" b="T15"/>
                <a:pathLst>
                  <a:path w="264" h="105">
                    <a:moveTo>
                      <a:pt x="0" y="0"/>
                    </a:moveTo>
                    <a:lnTo>
                      <a:pt x="52" y="0"/>
                    </a:lnTo>
                    <a:lnTo>
                      <a:pt x="207" y="105"/>
                    </a:lnTo>
                    <a:lnTo>
                      <a:pt x="264" y="105"/>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8" name="Freeform 221">
                <a:extLst>
                  <a:ext uri="{FF2B5EF4-FFF2-40B4-BE49-F238E27FC236}">
                    <a16:creationId xmlns:a16="http://schemas.microsoft.com/office/drawing/2014/main" id="{F332205B-8DCF-B445-AB10-02D71F7374E5}"/>
                  </a:ext>
                </a:extLst>
              </p:cNvPr>
              <p:cNvSpPr>
                <a:spLocks/>
              </p:cNvSpPr>
              <p:nvPr/>
            </p:nvSpPr>
            <p:spPr bwMode="auto">
              <a:xfrm flipV="1">
                <a:off x="11034713" y="1527175"/>
                <a:ext cx="274637" cy="114300"/>
              </a:xfrm>
              <a:custGeom>
                <a:avLst/>
                <a:gdLst>
                  <a:gd name="T0" fmla="*/ 0 w 264"/>
                  <a:gd name="T1" fmla="*/ 0 h 105"/>
                  <a:gd name="T2" fmla="*/ 2147483647 w 264"/>
                  <a:gd name="T3" fmla="*/ 0 h 105"/>
                  <a:gd name="T4" fmla="*/ 2147483647 w 264"/>
                  <a:gd name="T5" fmla="*/ 2147483647 h 105"/>
                  <a:gd name="T6" fmla="*/ 2147483647 w 264"/>
                  <a:gd name="T7" fmla="*/ 2147483647 h 105"/>
                  <a:gd name="T8" fmla="*/ 0 60000 65536"/>
                  <a:gd name="T9" fmla="*/ 0 60000 65536"/>
                  <a:gd name="T10" fmla="*/ 0 60000 65536"/>
                  <a:gd name="T11" fmla="*/ 0 60000 65536"/>
                  <a:gd name="T12" fmla="*/ 0 w 264"/>
                  <a:gd name="T13" fmla="*/ 0 h 105"/>
                  <a:gd name="T14" fmla="*/ 264 w 264"/>
                  <a:gd name="T15" fmla="*/ 105 h 105"/>
                </a:gdLst>
                <a:ahLst/>
                <a:cxnLst>
                  <a:cxn ang="T8">
                    <a:pos x="T0" y="T1"/>
                  </a:cxn>
                  <a:cxn ang="T9">
                    <a:pos x="T2" y="T3"/>
                  </a:cxn>
                  <a:cxn ang="T10">
                    <a:pos x="T4" y="T5"/>
                  </a:cxn>
                  <a:cxn ang="T11">
                    <a:pos x="T6" y="T7"/>
                  </a:cxn>
                </a:cxnLst>
                <a:rect l="T12" t="T13" r="T14" b="T15"/>
                <a:pathLst>
                  <a:path w="264" h="105">
                    <a:moveTo>
                      <a:pt x="0" y="0"/>
                    </a:moveTo>
                    <a:lnTo>
                      <a:pt x="52" y="0"/>
                    </a:lnTo>
                    <a:lnTo>
                      <a:pt x="207" y="105"/>
                    </a:lnTo>
                    <a:lnTo>
                      <a:pt x="264" y="105"/>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9" name="AutoShape 225">
                <a:extLst>
                  <a:ext uri="{FF2B5EF4-FFF2-40B4-BE49-F238E27FC236}">
                    <a16:creationId xmlns:a16="http://schemas.microsoft.com/office/drawing/2014/main" id="{CEA8A387-526F-5044-B9B1-E20B96341E65}"/>
                  </a:ext>
                </a:extLst>
              </p:cNvPr>
              <p:cNvSpPr>
                <a:spLocks noChangeArrowheads="1"/>
              </p:cNvSpPr>
              <p:nvPr/>
            </p:nvSpPr>
            <p:spPr bwMode="auto">
              <a:xfrm>
                <a:off x="10615613" y="790575"/>
                <a:ext cx="1206500" cy="261938"/>
              </a:xfrm>
              <a:prstGeom prst="triangle">
                <a:avLst>
                  <a:gd name="adj" fmla="val 50000"/>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00" name="Group 299">
                <a:extLst>
                  <a:ext uri="{FF2B5EF4-FFF2-40B4-BE49-F238E27FC236}">
                    <a16:creationId xmlns:a16="http://schemas.microsoft.com/office/drawing/2014/main" id="{E7752F08-A19A-8444-9EA8-BB81552EC212}"/>
                  </a:ext>
                </a:extLst>
              </p:cNvPr>
              <p:cNvGrpSpPr/>
              <p:nvPr/>
            </p:nvGrpSpPr>
            <p:grpSpPr>
              <a:xfrm>
                <a:off x="8699500" y="730250"/>
                <a:ext cx="850900" cy="755650"/>
                <a:chOff x="8699500" y="730250"/>
                <a:chExt cx="850900" cy="755650"/>
              </a:xfrm>
            </p:grpSpPr>
            <p:grpSp>
              <p:nvGrpSpPr>
                <p:cNvPr id="337" name="Group 117">
                  <a:extLst>
                    <a:ext uri="{FF2B5EF4-FFF2-40B4-BE49-F238E27FC236}">
                      <a16:creationId xmlns:a16="http://schemas.microsoft.com/office/drawing/2014/main" id="{D5D8D43D-BB3B-1E46-A705-D0683F8779EE}"/>
                    </a:ext>
                  </a:extLst>
                </p:cNvPr>
                <p:cNvGrpSpPr>
                  <a:grpSpLocks/>
                </p:cNvGrpSpPr>
                <p:nvPr/>
              </p:nvGrpSpPr>
              <p:grpSpPr bwMode="auto">
                <a:xfrm>
                  <a:off x="8699500" y="730250"/>
                  <a:ext cx="850900" cy="527050"/>
                  <a:chOff x="-490" y="1664"/>
                  <a:chExt cx="1429" cy="842"/>
                </a:xfrm>
              </p:grpSpPr>
              <p:sp>
                <p:nvSpPr>
                  <p:cNvPr id="339" name="AutoShape 111">
                    <a:extLst>
                      <a:ext uri="{FF2B5EF4-FFF2-40B4-BE49-F238E27FC236}">
                        <a16:creationId xmlns:a16="http://schemas.microsoft.com/office/drawing/2014/main" id="{4E171CC9-165E-404A-82A8-88DB35A3FCC6}"/>
                      </a:ext>
                    </a:extLst>
                  </p:cNvPr>
                  <p:cNvSpPr>
                    <a:spLocks noChangeArrowheads="1"/>
                  </p:cNvSpPr>
                  <p:nvPr/>
                </p:nvSpPr>
                <p:spPr bwMode="auto">
                  <a:xfrm>
                    <a:off x="-490" y="1664"/>
                    <a:ext cx="1429" cy="294"/>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40" name="Group 116">
                    <a:extLst>
                      <a:ext uri="{FF2B5EF4-FFF2-40B4-BE49-F238E27FC236}">
                        <a16:creationId xmlns:a16="http://schemas.microsoft.com/office/drawing/2014/main" id="{4731C3F0-ADAE-4F46-8E65-7A67411D05EC}"/>
                      </a:ext>
                    </a:extLst>
                  </p:cNvPr>
                  <p:cNvGrpSpPr>
                    <a:grpSpLocks/>
                  </p:cNvGrpSpPr>
                  <p:nvPr/>
                </p:nvGrpSpPr>
                <p:grpSpPr bwMode="auto">
                  <a:xfrm>
                    <a:off x="-427" y="1737"/>
                    <a:ext cx="1217" cy="769"/>
                    <a:chOff x="-427" y="1737"/>
                    <a:chExt cx="1217" cy="769"/>
                  </a:xfrm>
                </p:grpSpPr>
                <p:sp>
                  <p:nvSpPr>
                    <p:cNvPr id="342" name="Rectangle 99">
                      <a:extLst>
                        <a:ext uri="{FF2B5EF4-FFF2-40B4-BE49-F238E27FC236}">
                          <a16:creationId xmlns:a16="http://schemas.microsoft.com/office/drawing/2014/main" id="{6A738239-04CC-EA45-B43F-0D611B5F6B2F}"/>
                        </a:ext>
                      </a:extLst>
                    </p:cNvPr>
                    <p:cNvSpPr>
                      <a:spLocks noChangeArrowheads="1"/>
                    </p:cNvSpPr>
                    <p:nvPr/>
                  </p:nvSpPr>
                  <p:spPr bwMode="auto">
                    <a:xfrm>
                      <a:off x="-338" y="1923"/>
                      <a:ext cx="1128" cy="5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43" name="Line 7">
                      <a:extLst>
                        <a:ext uri="{FF2B5EF4-FFF2-40B4-BE49-F238E27FC236}">
                          <a16:creationId xmlns:a16="http://schemas.microsoft.com/office/drawing/2014/main" id="{12D690B9-43E5-984D-AB1A-C277E3A92291}"/>
                        </a:ext>
                      </a:extLst>
                    </p:cNvPr>
                    <p:cNvSpPr>
                      <a:spLocks noChangeShapeType="1"/>
                    </p:cNvSpPr>
                    <p:nvPr/>
                  </p:nvSpPr>
                  <p:spPr bwMode="auto">
                    <a:xfrm>
                      <a:off x="-150" y="2271"/>
                      <a:ext cx="673" cy="7"/>
                    </a:xfrm>
                    <a:prstGeom prst="line">
                      <a:avLst/>
                    </a:prstGeom>
                    <a:noFill/>
                    <a:ln w="9525">
                      <a:solidFill>
                        <a:srgbClr val="E4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44" name="Group 103">
                      <a:extLst>
                        <a:ext uri="{FF2B5EF4-FFF2-40B4-BE49-F238E27FC236}">
                          <a16:creationId xmlns:a16="http://schemas.microsoft.com/office/drawing/2014/main" id="{76729020-C881-2043-AA09-0BACB55C063B}"/>
                        </a:ext>
                      </a:extLst>
                    </p:cNvPr>
                    <p:cNvGrpSpPr>
                      <a:grpSpLocks/>
                    </p:cNvGrpSpPr>
                    <p:nvPr/>
                  </p:nvGrpSpPr>
                  <p:grpSpPr bwMode="auto">
                    <a:xfrm>
                      <a:off x="68" y="2192"/>
                      <a:ext cx="387" cy="139"/>
                      <a:chOff x="322" y="890"/>
                      <a:chExt cx="872" cy="339"/>
                    </a:xfrm>
                  </p:grpSpPr>
                  <p:sp>
                    <p:nvSpPr>
                      <p:cNvPr id="349" name="Rectangle 104">
                        <a:extLst>
                          <a:ext uri="{FF2B5EF4-FFF2-40B4-BE49-F238E27FC236}">
                            <a16:creationId xmlns:a16="http://schemas.microsoft.com/office/drawing/2014/main" id="{948BF2D7-6F8B-D840-B1F5-D2DDF651756A}"/>
                          </a:ext>
                        </a:extLst>
                      </p:cNvPr>
                      <p:cNvSpPr>
                        <a:spLocks noChangeArrowheads="1"/>
                      </p:cNvSpPr>
                      <p:nvPr/>
                    </p:nvSpPr>
                    <p:spPr bwMode="auto">
                      <a:xfrm>
                        <a:off x="320" y="1000"/>
                        <a:ext cx="871" cy="229"/>
                      </a:xfrm>
                      <a:prstGeom prst="rect">
                        <a:avLst/>
                      </a:prstGeom>
                      <a:solidFill>
                        <a:srgbClr val="EC86A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50" name="Rectangle 105">
                        <a:extLst>
                          <a:ext uri="{FF2B5EF4-FFF2-40B4-BE49-F238E27FC236}">
                            <a16:creationId xmlns:a16="http://schemas.microsoft.com/office/drawing/2014/main" id="{3A905019-5DD9-F745-A36A-1D482CD071E2}"/>
                          </a:ext>
                        </a:extLst>
                      </p:cNvPr>
                      <p:cNvSpPr>
                        <a:spLocks noChangeArrowheads="1"/>
                      </p:cNvSpPr>
                      <p:nvPr/>
                    </p:nvSpPr>
                    <p:spPr bwMode="auto">
                      <a:xfrm>
                        <a:off x="392" y="1074"/>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51" name="Rectangle 106">
                        <a:extLst>
                          <a:ext uri="{FF2B5EF4-FFF2-40B4-BE49-F238E27FC236}">
                            <a16:creationId xmlns:a16="http://schemas.microsoft.com/office/drawing/2014/main" id="{4C645A2A-31FB-1246-B39B-7B7919FC739F}"/>
                          </a:ext>
                        </a:extLst>
                      </p:cNvPr>
                      <p:cNvSpPr>
                        <a:spLocks noChangeArrowheads="1"/>
                      </p:cNvSpPr>
                      <p:nvPr/>
                    </p:nvSpPr>
                    <p:spPr bwMode="auto">
                      <a:xfrm>
                        <a:off x="464" y="1074"/>
                        <a:ext cx="54" cy="5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52" name="Rectangle 107">
                        <a:extLst>
                          <a:ext uri="{FF2B5EF4-FFF2-40B4-BE49-F238E27FC236}">
                            <a16:creationId xmlns:a16="http://schemas.microsoft.com/office/drawing/2014/main" id="{1BA77B0A-5598-544E-B486-65012F7DAB64}"/>
                          </a:ext>
                        </a:extLst>
                      </p:cNvPr>
                      <p:cNvSpPr>
                        <a:spLocks noChangeArrowheads="1"/>
                      </p:cNvSpPr>
                      <p:nvPr/>
                    </p:nvSpPr>
                    <p:spPr bwMode="auto">
                      <a:xfrm>
                        <a:off x="536" y="1068"/>
                        <a:ext cx="60"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53" name="Rectangle 108">
                        <a:extLst>
                          <a:ext uri="{FF2B5EF4-FFF2-40B4-BE49-F238E27FC236}">
                            <a16:creationId xmlns:a16="http://schemas.microsoft.com/office/drawing/2014/main" id="{195D0D72-2864-3B4F-AD0C-8D2AA5145DA2}"/>
                          </a:ext>
                        </a:extLst>
                      </p:cNvPr>
                      <p:cNvSpPr>
                        <a:spLocks noChangeArrowheads="1"/>
                      </p:cNvSpPr>
                      <p:nvPr/>
                    </p:nvSpPr>
                    <p:spPr bwMode="auto">
                      <a:xfrm>
                        <a:off x="615" y="1068"/>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54" name="AutoShape 109">
                        <a:extLst>
                          <a:ext uri="{FF2B5EF4-FFF2-40B4-BE49-F238E27FC236}">
                            <a16:creationId xmlns:a16="http://schemas.microsoft.com/office/drawing/2014/main" id="{E55B99DE-0597-3145-81BC-98E1EC4B3FD1}"/>
                          </a:ext>
                        </a:extLst>
                      </p:cNvPr>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lumMod val="75000"/>
                        </a:scheme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45" name="Picture 110" descr="desktop_computer_stylized_small">
                      <a:extLst>
                        <a:ext uri="{FF2B5EF4-FFF2-40B4-BE49-F238E27FC236}">
                          <a16:creationId xmlns:a16="http://schemas.microsoft.com/office/drawing/2014/main" id="{5FB8C145-7ACE-E648-BBB7-20201870A7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 name="Rectangle 112">
                      <a:extLst>
                        <a:ext uri="{FF2B5EF4-FFF2-40B4-BE49-F238E27FC236}">
                          <a16:creationId xmlns:a16="http://schemas.microsoft.com/office/drawing/2014/main" id="{F2003DEA-0401-1F4E-AD90-AC69AA3E7E5B}"/>
                        </a:ext>
                      </a:extLst>
                    </p:cNvPr>
                    <p:cNvSpPr>
                      <a:spLocks noChangeArrowheads="1"/>
                    </p:cNvSpPr>
                    <p:nvPr/>
                  </p:nvSpPr>
                  <p:spPr bwMode="auto">
                    <a:xfrm>
                      <a:off x="528" y="2232"/>
                      <a:ext cx="104" cy="91"/>
                    </a:xfrm>
                    <a:prstGeom prst="rect">
                      <a:avLst/>
                    </a:prstGeom>
                    <a:solidFill>
                      <a:srgbClr val="E4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47" name="Freeform 113">
                      <a:extLst>
                        <a:ext uri="{FF2B5EF4-FFF2-40B4-BE49-F238E27FC236}">
                          <a16:creationId xmlns:a16="http://schemas.microsoft.com/office/drawing/2014/main" id="{F3EA5308-B706-C143-97C3-FEBF11F1F8BB}"/>
                        </a:ext>
                      </a:extLst>
                    </p:cNvPr>
                    <p:cNvSpPr>
                      <a:spLocks/>
                    </p:cNvSpPr>
                    <p:nvPr/>
                  </p:nvSpPr>
                  <p:spPr bwMode="auto">
                    <a:xfrm>
                      <a:off x="282" y="1951"/>
                      <a:ext cx="302" cy="274"/>
                    </a:xfrm>
                    <a:custGeom>
                      <a:avLst/>
                      <a:gdLst>
                        <a:gd name="T0" fmla="*/ 14 w 381"/>
                        <a:gd name="T1" fmla="*/ 274 h 274"/>
                        <a:gd name="T2" fmla="*/ 14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48" name="Picture 115" descr="tv">
                      <a:extLst>
                        <a:ext uri="{FF2B5EF4-FFF2-40B4-BE49-F238E27FC236}">
                          <a16:creationId xmlns:a16="http://schemas.microsoft.com/office/drawing/2014/main" id="{EABA3C7B-C202-794D-A3FB-3B29837291A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338" name="Straight Connector 337">
                  <a:extLst>
                    <a:ext uri="{FF2B5EF4-FFF2-40B4-BE49-F238E27FC236}">
                      <a16:creationId xmlns:a16="http://schemas.microsoft.com/office/drawing/2014/main" id="{74AF2BF7-B943-A746-B252-2B443091B823}"/>
                    </a:ext>
                  </a:extLst>
                </p:cNvPr>
                <p:cNvCxnSpPr/>
                <p:nvPr/>
              </p:nvCxnSpPr>
              <p:spPr>
                <a:xfrm>
                  <a:off x="9334500" y="1147233"/>
                  <a:ext cx="0" cy="338667"/>
                </a:xfrm>
                <a:prstGeom prst="line">
                  <a:avLst/>
                </a:prstGeom>
                <a:ln w="9525">
                  <a:solidFill>
                    <a:srgbClr val="E40000"/>
                  </a:solidFill>
                </a:ln>
              </p:spPr>
              <p:style>
                <a:lnRef idx="1">
                  <a:schemeClr val="accent1"/>
                </a:lnRef>
                <a:fillRef idx="0">
                  <a:schemeClr val="accent1"/>
                </a:fillRef>
                <a:effectRef idx="0">
                  <a:schemeClr val="accent1"/>
                </a:effectRef>
                <a:fontRef idx="minor">
                  <a:schemeClr val="tx1"/>
                </a:fontRef>
              </p:style>
            </p:cxnSp>
          </p:grpSp>
          <p:cxnSp>
            <p:nvCxnSpPr>
              <p:cNvPr id="301" name="Straight Connector 300">
                <a:extLst>
                  <a:ext uri="{FF2B5EF4-FFF2-40B4-BE49-F238E27FC236}">
                    <a16:creationId xmlns:a16="http://schemas.microsoft.com/office/drawing/2014/main" id="{EE38AA63-EC11-9F42-9745-2278EB109853}"/>
                  </a:ext>
                </a:extLst>
              </p:cNvPr>
              <p:cNvCxnSpPr/>
              <p:nvPr/>
            </p:nvCxnSpPr>
            <p:spPr>
              <a:xfrm>
                <a:off x="8428567" y="1151466"/>
                <a:ext cx="0" cy="338667"/>
              </a:xfrm>
              <a:prstGeom prst="line">
                <a:avLst/>
              </a:prstGeom>
              <a:ln w="9525">
                <a:solidFill>
                  <a:srgbClr val="E40000"/>
                </a:solidFill>
              </a:ln>
            </p:spPr>
            <p:style>
              <a:lnRef idx="1">
                <a:schemeClr val="accent1"/>
              </a:lnRef>
              <a:fillRef idx="0">
                <a:schemeClr val="accent1"/>
              </a:fillRef>
              <a:effectRef idx="0">
                <a:schemeClr val="accent1"/>
              </a:effectRef>
              <a:fontRef idx="minor">
                <a:schemeClr val="tx1"/>
              </a:fontRef>
            </p:style>
          </p:cxnSp>
          <p:grpSp>
            <p:nvGrpSpPr>
              <p:cNvPr id="302" name="Group 301">
                <a:extLst>
                  <a:ext uri="{FF2B5EF4-FFF2-40B4-BE49-F238E27FC236}">
                    <a16:creationId xmlns:a16="http://schemas.microsoft.com/office/drawing/2014/main" id="{F319704F-B982-7B4D-9960-D57CBFDB553F}"/>
                  </a:ext>
                </a:extLst>
              </p:cNvPr>
              <p:cNvGrpSpPr/>
              <p:nvPr/>
            </p:nvGrpSpPr>
            <p:grpSpPr>
              <a:xfrm>
                <a:off x="8795279" y="1483783"/>
                <a:ext cx="850900" cy="623888"/>
                <a:chOff x="7872413" y="1479550"/>
                <a:chExt cx="850900" cy="623888"/>
              </a:xfrm>
            </p:grpSpPr>
            <p:grpSp>
              <p:nvGrpSpPr>
                <p:cNvPr id="304" name="Group 135">
                  <a:extLst>
                    <a:ext uri="{FF2B5EF4-FFF2-40B4-BE49-F238E27FC236}">
                      <a16:creationId xmlns:a16="http://schemas.microsoft.com/office/drawing/2014/main" id="{25279E9E-A15B-1F48-A106-9A2AB09A14BA}"/>
                    </a:ext>
                  </a:extLst>
                </p:cNvPr>
                <p:cNvGrpSpPr>
                  <a:grpSpLocks/>
                </p:cNvGrpSpPr>
                <p:nvPr/>
              </p:nvGrpSpPr>
              <p:grpSpPr bwMode="auto">
                <a:xfrm>
                  <a:off x="7872413" y="1576388"/>
                  <a:ext cx="850900" cy="527050"/>
                  <a:chOff x="-490" y="1664"/>
                  <a:chExt cx="1429" cy="842"/>
                </a:xfrm>
              </p:grpSpPr>
              <p:sp>
                <p:nvSpPr>
                  <p:cNvPr id="306" name="AutoShape 136">
                    <a:extLst>
                      <a:ext uri="{FF2B5EF4-FFF2-40B4-BE49-F238E27FC236}">
                        <a16:creationId xmlns:a16="http://schemas.microsoft.com/office/drawing/2014/main" id="{31F27311-5038-7743-9C67-00780D22F6CA}"/>
                      </a:ext>
                    </a:extLst>
                  </p:cNvPr>
                  <p:cNvSpPr>
                    <a:spLocks noChangeArrowheads="1"/>
                  </p:cNvSpPr>
                  <p:nvPr/>
                </p:nvSpPr>
                <p:spPr bwMode="auto">
                  <a:xfrm>
                    <a:off x="-490" y="1664"/>
                    <a:ext cx="1429" cy="294"/>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16" name="Group 137">
                    <a:extLst>
                      <a:ext uri="{FF2B5EF4-FFF2-40B4-BE49-F238E27FC236}">
                        <a16:creationId xmlns:a16="http://schemas.microsoft.com/office/drawing/2014/main" id="{0DC431F1-4E78-FF44-A0B3-E4CCCE9F61B3}"/>
                      </a:ext>
                    </a:extLst>
                  </p:cNvPr>
                  <p:cNvGrpSpPr>
                    <a:grpSpLocks/>
                  </p:cNvGrpSpPr>
                  <p:nvPr/>
                </p:nvGrpSpPr>
                <p:grpSpPr bwMode="auto">
                  <a:xfrm>
                    <a:off x="-427" y="1737"/>
                    <a:ext cx="1217" cy="769"/>
                    <a:chOff x="-427" y="1737"/>
                    <a:chExt cx="1217" cy="769"/>
                  </a:xfrm>
                </p:grpSpPr>
                <p:sp>
                  <p:nvSpPr>
                    <p:cNvPr id="324" name="Rectangle 138">
                      <a:extLst>
                        <a:ext uri="{FF2B5EF4-FFF2-40B4-BE49-F238E27FC236}">
                          <a16:creationId xmlns:a16="http://schemas.microsoft.com/office/drawing/2014/main" id="{B31BF9B4-3AD6-DB46-BEA2-A277446CE80D}"/>
                        </a:ext>
                      </a:extLst>
                    </p:cNvPr>
                    <p:cNvSpPr>
                      <a:spLocks noChangeArrowheads="1"/>
                    </p:cNvSpPr>
                    <p:nvPr/>
                  </p:nvSpPr>
                  <p:spPr bwMode="auto">
                    <a:xfrm>
                      <a:off x="-338" y="1923"/>
                      <a:ext cx="1128" cy="5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5" name="Line 7">
                      <a:extLst>
                        <a:ext uri="{FF2B5EF4-FFF2-40B4-BE49-F238E27FC236}">
                          <a16:creationId xmlns:a16="http://schemas.microsoft.com/office/drawing/2014/main" id="{ED6DCD2B-F4B4-3346-9C82-FF6E1841BA88}"/>
                        </a:ext>
                      </a:extLst>
                    </p:cNvPr>
                    <p:cNvSpPr>
                      <a:spLocks noChangeShapeType="1"/>
                    </p:cNvSpPr>
                    <p:nvPr/>
                  </p:nvSpPr>
                  <p:spPr bwMode="auto">
                    <a:xfrm>
                      <a:off x="-150" y="2271"/>
                      <a:ext cx="676" cy="4"/>
                    </a:xfrm>
                    <a:prstGeom prst="line">
                      <a:avLst/>
                    </a:prstGeom>
                    <a:noFill/>
                    <a:ln w="9525">
                      <a:solidFill>
                        <a:srgbClr val="E4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26" name="Group 140">
                      <a:extLst>
                        <a:ext uri="{FF2B5EF4-FFF2-40B4-BE49-F238E27FC236}">
                          <a16:creationId xmlns:a16="http://schemas.microsoft.com/office/drawing/2014/main" id="{FE6AB543-1E1A-3F4E-BF6C-AB32B91A3EF9}"/>
                        </a:ext>
                      </a:extLst>
                    </p:cNvPr>
                    <p:cNvGrpSpPr>
                      <a:grpSpLocks/>
                    </p:cNvGrpSpPr>
                    <p:nvPr/>
                  </p:nvGrpSpPr>
                  <p:grpSpPr bwMode="auto">
                    <a:xfrm>
                      <a:off x="68" y="2192"/>
                      <a:ext cx="387" cy="139"/>
                      <a:chOff x="322" y="890"/>
                      <a:chExt cx="872" cy="339"/>
                    </a:xfrm>
                  </p:grpSpPr>
                  <p:sp>
                    <p:nvSpPr>
                      <p:cNvPr id="331" name="Rectangle 141">
                        <a:extLst>
                          <a:ext uri="{FF2B5EF4-FFF2-40B4-BE49-F238E27FC236}">
                            <a16:creationId xmlns:a16="http://schemas.microsoft.com/office/drawing/2014/main" id="{43F7A185-841B-254E-88BA-634FCF053371}"/>
                          </a:ext>
                        </a:extLst>
                      </p:cNvPr>
                      <p:cNvSpPr>
                        <a:spLocks noChangeArrowheads="1"/>
                      </p:cNvSpPr>
                      <p:nvPr/>
                    </p:nvSpPr>
                    <p:spPr bwMode="auto">
                      <a:xfrm>
                        <a:off x="320" y="1000"/>
                        <a:ext cx="871" cy="229"/>
                      </a:xfrm>
                      <a:prstGeom prst="rect">
                        <a:avLst/>
                      </a:prstGeom>
                      <a:solidFill>
                        <a:srgbClr val="EC86A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32" name="Rectangle 142">
                        <a:extLst>
                          <a:ext uri="{FF2B5EF4-FFF2-40B4-BE49-F238E27FC236}">
                            <a16:creationId xmlns:a16="http://schemas.microsoft.com/office/drawing/2014/main" id="{8A58443C-B792-E24E-AA24-833037BC1BB1}"/>
                          </a:ext>
                        </a:extLst>
                      </p:cNvPr>
                      <p:cNvSpPr>
                        <a:spLocks noChangeArrowheads="1"/>
                      </p:cNvSpPr>
                      <p:nvPr/>
                    </p:nvSpPr>
                    <p:spPr bwMode="auto">
                      <a:xfrm>
                        <a:off x="392" y="1074"/>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33" name="Rectangle 143">
                        <a:extLst>
                          <a:ext uri="{FF2B5EF4-FFF2-40B4-BE49-F238E27FC236}">
                            <a16:creationId xmlns:a16="http://schemas.microsoft.com/office/drawing/2014/main" id="{67841AAD-A67A-984C-890C-27238DC611E7}"/>
                          </a:ext>
                        </a:extLst>
                      </p:cNvPr>
                      <p:cNvSpPr>
                        <a:spLocks noChangeArrowheads="1"/>
                      </p:cNvSpPr>
                      <p:nvPr/>
                    </p:nvSpPr>
                    <p:spPr bwMode="auto">
                      <a:xfrm>
                        <a:off x="464" y="1074"/>
                        <a:ext cx="54" cy="5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34" name="Rectangle 144">
                        <a:extLst>
                          <a:ext uri="{FF2B5EF4-FFF2-40B4-BE49-F238E27FC236}">
                            <a16:creationId xmlns:a16="http://schemas.microsoft.com/office/drawing/2014/main" id="{99B12CCF-6A8E-4C42-8428-5EC80E492DC0}"/>
                          </a:ext>
                        </a:extLst>
                      </p:cNvPr>
                      <p:cNvSpPr>
                        <a:spLocks noChangeArrowheads="1"/>
                      </p:cNvSpPr>
                      <p:nvPr/>
                    </p:nvSpPr>
                    <p:spPr bwMode="auto">
                      <a:xfrm>
                        <a:off x="536" y="1068"/>
                        <a:ext cx="60"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35" name="Rectangle 145">
                        <a:extLst>
                          <a:ext uri="{FF2B5EF4-FFF2-40B4-BE49-F238E27FC236}">
                            <a16:creationId xmlns:a16="http://schemas.microsoft.com/office/drawing/2014/main" id="{F9E3231A-CC81-7547-98A2-FE89100B475A}"/>
                          </a:ext>
                        </a:extLst>
                      </p:cNvPr>
                      <p:cNvSpPr>
                        <a:spLocks noChangeArrowheads="1"/>
                      </p:cNvSpPr>
                      <p:nvPr/>
                    </p:nvSpPr>
                    <p:spPr bwMode="auto">
                      <a:xfrm>
                        <a:off x="615" y="1068"/>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36" name="AutoShape 146">
                        <a:extLst>
                          <a:ext uri="{FF2B5EF4-FFF2-40B4-BE49-F238E27FC236}">
                            <a16:creationId xmlns:a16="http://schemas.microsoft.com/office/drawing/2014/main" id="{5B95490B-2DF2-6741-B079-E04BA01E8EF4}"/>
                          </a:ext>
                        </a:extLst>
                      </p:cNvPr>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lumMod val="75000"/>
                        </a:scheme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27" name="Picture 147" descr="desktop_computer_stylized_small">
                      <a:extLst>
                        <a:ext uri="{FF2B5EF4-FFF2-40B4-BE49-F238E27FC236}">
                          <a16:creationId xmlns:a16="http://schemas.microsoft.com/office/drawing/2014/main" id="{16BF7DB0-B14B-734E-9E1E-81765A3EE2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 name="Rectangle 148">
                      <a:extLst>
                        <a:ext uri="{FF2B5EF4-FFF2-40B4-BE49-F238E27FC236}">
                          <a16:creationId xmlns:a16="http://schemas.microsoft.com/office/drawing/2014/main" id="{1D40FD0F-29C0-E047-B7D4-F8FE1FD0DD8A}"/>
                        </a:ext>
                      </a:extLst>
                    </p:cNvPr>
                    <p:cNvSpPr>
                      <a:spLocks noChangeArrowheads="1"/>
                    </p:cNvSpPr>
                    <p:nvPr/>
                  </p:nvSpPr>
                  <p:spPr bwMode="auto">
                    <a:xfrm>
                      <a:off x="528" y="2232"/>
                      <a:ext cx="104" cy="91"/>
                    </a:xfrm>
                    <a:prstGeom prst="rect">
                      <a:avLst/>
                    </a:prstGeom>
                    <a:solidFill>
                      <a:srgbClr val="E4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9" name="Freeform 149">
                      <a:extLst>
                        <a:ext uri="{FF2B5EF4-FFF2-40B4-BE49-F238E27FC236}">
                          <a16:creationId xmlns:a16="http://schemas.microsoft.com/office/drawing/2014/main" id="{76837186-3492-A340-AA78-C880936144C4}"/>
                        </a:ext>
                      </a:extLst>
                    </p:cNvPr>
                    <p:cNvSpPr>
                      <a:spLocks/>
                    </p:cNvSpPr>
                    <p:nvPr/>
                  </p:nvSpPr>
                  <p:spPr bwMode="auto">
                    <a:xfrm>
                      <a:off x="282" y="1951"/>
                      <a:ext cx="302" cy="274"/>
                    </a:xfrm>
                    <a:custGeom>
                      <a:avLst/>
                      <a:gdLst>
                        <a:gd name="T0" fmla="*/ 14 w 381"/>
                        <a:gd name="T1" fmla="*/ 274 h 274"/>
                        <a:gd name="T2" fmla="*/ 14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0" name="Picture 151" descr="tv">
                      <a:extLst>
                        <a:ext uri="{FF2B5EF4-FFF2-40B4-BE49-F238E27FC236}">
                          <a16:creationId xmlns:a16="http://schemas.microsoft.com/office/drawing/2014/main" id="{188B66AB-AF8D-EE40-89A6-279EED0305B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5" name="Freeform 209">
                  <a:extLst>
                    <a:ext uri="{FF2B5EF4-FFF2-40B4-BE49-F238E27FC236}">
                      <a16:creationId xmlns:a16="http://schemas.microsoft.com/office/drawing/2014/main" id="{0379BC1E-CE8C-9E41-9C56-6EEF0F79BA85}"/>
                    </a:ext>
                  </a:extLst>
                </p:cNvPr>
                <p:cNvSpPr>
                  <a:spLocks/>
                </p:cNvSpPr>
                <p:nvPr/>
              </p:nvSpPr>
              <p:spPr bwMode="auto">
                <a:xfrm>
                  <a:off x="8543925" y="1479550"/>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 name="T9" fmla="*/ 0 w 80"/>
                    <a:gd name="T10" fmla="*/ 0 h 300"/>
                    <a:gd name="T11" fmla="*/ 80 w 80"/>
                    <a:gd name="T12" fmla="*/ 300 h 300"/>
                  </a:gdLst>
                  <a:ahLst/>
                  <a:cxnLst>
                    <a:cxn ang="T6">
                      <a:pos x="T0" y="T1"/>
                    </a:cxn>
                    <a:cxn ang="T7">
                      <a:pos x="T2" y="T3"/>
                    </a:cxn>
                    <a:cxn ang="T8">
                      <a:pos x="T4" y="T5"/>
                    </a:cxn>
                  </a:cxnLst>
                  <a:rect l="T9" t="T10" r="T11" b="T12"/>
                  <a:pathLst>
                    <a:path w="80" h="300">
                      <a:moveTo>
                        <a:pt x="0" y="300"/>
                      </a:moveTo>
                      <a:lnTo>
                        <a:pt x="80" y="300"/>
                      </a:lnTo>
                      <a:lnTo>
                        <a:pt x="8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03" name="Text Box 204">
                <a:extLst>
                  <a:ext uri="{FF2B5EF4-FFF2-40B4-BE49-F238E27FC236}">
                    <a16:creationId xmlns:a16="http://schemas.microsoft.com/office/drawing/2014/main" id="{8B2B579D-D385-BD4B-A1C0-247155B70CCA}"/>
                  </a:ext>
                </a:extLst>
              </p:cNvPr>
              <p:cNvSpPr txBox="1">
                <a:spLocks noChangeArrowheads="1"/>
              </p:cNvSpPr>
              <p:nvPr/>
            </p:nvSpPr>
            <p:spPr bwMode="auto">
              <a:xfrm>
                <a:off x="9744075" y="13414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969696"/>
                    </a:solidFill>
                    <a:effectLst/>
                    <a:uLnTx/>
                    <a:uFillTx/>
                    <a:latin typeface="Times New Roman" panose="02020603050405020304" pitchFamily="18" charset="0"/>
                    <a:ea typeface="ＭＳ Ｐゴシック" panose="020B0600070205080204" pitchFamily="34" charset="-128"/>
                    <a:cs typeface="+mn-cs"/>
                  </a:rPr>
                  <a:t>…</a:t>
                </a:r>
              </a:p>
            </p:txBody>
          </p:sp>
        </p:grpSp>
        <p:sp>
          <p:nvSpPr>
            <p:cNvPr id="268" name="Rectangle 267">
              <a:extLst>
                <a:ext uri="{FF2B5EF4-FFF2-40B4-BE49-F238E27FC236}">
                  <a16:creationId xmlns:a16="http://schemas.microsoft.com/office/drawing/2014/main" id="{090757EC-D70E-864B-8D4F-700F97AB7D0B}"/>
                </a:ext>
              </a:extLst>
            </p:cNvPr>
            <p:cNvSpPr/>
            <p:nvPr/>
          </p:nvSpPr>
          <p:spPr>
            <a:xfrm>
              <a:off x="9880298" y="2315290"/>
              <a:ext cx="14959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Cable access</a:t>
              </a:r>
            </a:p>
          </p:txBody>
        </p:sp>
        <p:sp>
          <p:nvSpPr>
            <p:cNvPr id="269" name="Rectangle 268">
              <a:extLst>
                <a:ext uri="{FF2B5EF4-FFF2-40B4-BE49-F238E27FC236}">
                  <a16:creationId xmlns:a16="http://schemas.microsoft.com/office/drawing/2014/main" id="{CF8093FE-FD2F-B44E-8C52-4793A76CE340}"/>
                </a:ext>
              </a:extLst>
            </p:cNvPr>
            <p:cNvSpPr/>
            <p:nvPr/>
          </p:nvSpPr>
          <p:spPr>
            <a:xfrm>
              <a:off x="8838380" y="4315152"/>
              <a:ext cx="9476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cellular</a:t>
              </a:r>
            </a:p>
          </p:txBody>
        </p:sp>
        <p:sp>
          <p:nvSpPr>
            <p:cNvPr id="270" name="Rectangle 269">
              <a:extLst>
                <a:ext uri="{FF2B5EF4-FFF2-40B4-BE49-F238E27FC236}">
                  <a16:creationId xmlns:a16="http://schemas.microsoft.com/office/drawing/2014/main" id="{E8BF0FE3-AED7-624C-818A-35B66237BBB1}"/>
                </a:ext>
              </a:extLst>
            </p:cNvPr>
            <p:cNvSpPr/>
            <p:nvPr/>
          </p:nvSpPr>
          <p:spPr>
            <a:xfrm>
              <a:off x="8860151" y="5885806"/>
              <a:ext cx="6495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WiFi</a:t>
              </a:r>
            </a:p>
          </p:txBody>
        </p:sp>
        <p:sp>
          <p:nvSpPr>
            <p:cNvPr id="271" name="Rectangle 270">
              <a:extLst>
                <a:ext uri="{FF2B5EF4-FFF2-40B4-BE49-F238E27FC236}">
                  <a16:creationId xmlns:a16="http://schemas.microsoft.com/office/drawing/2014/main" id="{E76A483E-074E-EF4A-8E9D-CA190F5929FE}"/>
                </a:ext>
              </a:extLst>
            </p:cNvPr>
            <p:cNvSpPr/>
            <p:nvPr/>
          </p:nvSpPr>
          <p:spPr>
            <a:xfrm>
              <a:off x="10374820" y="5030500"/>
              <a:ext cx="167430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Ethernet LANs</a:t>
              </a:r>
            </a:p>
          </p:txBody>
        </p:sp>
      </p:grpSp>
      <p:sp>
        <p:nvSpPr>
          <p:cNvPr id="7" name="Slide Number Placeholder 6">
            <a:extLst>
              <a:ext uri="{FF2B5EF4-FFF2-40B4-BE49-F238E27FC236}">
                <a16:creationId xmlns:a16="http://schemas.microsoft.com/office/drawing/2014/main" id="{0D4F203A-B923-5494-2493-49A90E8E97E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Link Layer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88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dissolve">
                                      <p:cBhvr>
                                        <p:cTn id="10" dur="500"/>
                                        <p:tgtEl>
                                          <p:spTgt spid="6">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dissolve">
                                      <p:cBhvr>
                                        <p:cTn id="13" dur="500"/>
                                        <p:tgtEl>
                                          <p:spTgt spid="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dissolve">
                                      <p:cBhvr>
                                        <p:cTn id="18" dur="500"/>
                                        <p:tgtEl>
                                          <p:spTgt spid="6">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dissolve">
                                      <p:cBhvr>
                                        <p:cTn id="21" dur="5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dissolve">
                                      <p:cBhvr>
                                        <p:cTn id="26" dur="500"/>
                                        <p:tgtEl>
                                          <p:spTgt spid="6">
                                            <p:txEl>
                                              <p:pRg st="7" end="7"/>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dissolve">
                                      <p:cBhvr>
                                        <p:cTn id="2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910936" y="362678"/>
            <a:ext cx="10515600" cy="894622"/>
          </a:xfrm>
        </p:spPr>
        <p:txBody>
          <a:bodyPr>
            <a:normAutofit/>
          </a:bodyPr>
          <a:lstStyle/>
          <a:p>
            <a:r>
              <a:rPr lang="en-US" altLang="en-US" sz="4800" dirty="0">
                <a:cs typeface="Calibri" panose="020F0502020204030204" pitchFamily="34" charset="0"/>
              </a:rPr>
              <a:t>Host link-layer implementation</a:t>
            </a:r>
            <a:endParaRPr lang="en-US" sz="4800" dirty="0"/>
          </a:p>
        </p:txBody>
      </p:sp>
      <p:sp>
        <p:nvSpPr>
          <p:cNvPr id="259" name="Rectangle 3">
            <a:extLst>
              <a:ext uri="{FF2B5EF4-FFF2-40B4-BE49-F238E27FC236}">
                <a16:creationId xmlns:a16="http://schemas.microsoft.com/office/drawing/2014/main" id="{A48F2D8E-D82E-0A4C-8783-B2F84E2BA4F6}"/>
              </a:ext>
            </a:extLst>
          </p:cNvPr>
          <p:cNvSpPr txBox="1">
            <a:spLocks noChangeArrowheads="1"/>
          </p:cNvSpPr>
          <p:nvPr/>
        </p:nvSpPr>
        <p:spPr>
          <a:xfrm>
            <a:off x="943030" y="1692296"/>
            <a:ext cx="6185557" cy="465931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each-and-every host</a:t>
            </a:r>
          </a:p>
          <a:p>
            <a:pPr marL="352425"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link layer implemented on-chip or in network interface card (NIC) </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implements link, physical layer</a:t>
            </a:r>
          </a:p>
          <a:p>
            <a:pPr marL="352425"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attaches into host’s system buses</a:t>
            </a:r>
          </a:p>
          <a:p>
            <a:pPr marL="352425"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combination of hardware, software, firmware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Gill Sans MT" charset="0"/>
              <a:ea typeface="+mn-ea"/>
              <a:cs typeface="+mn-cs"/>
            </a:endParaRPr>
          </a:p>
        </p:txBody>
      </p:sp>
      <p:sp>
        <p:nvSpPr>
          <p:cNvPr id="339" name="Freeform 92">
            <a:extLst>
              <a:ext uri="{FF2B5EF4-FFF2-40B4-BE49-F238E27FC236}">
                <a16:creationId xmlns:a16="http://schemas.microsoft.com/office/drawing/2014/main" id="{E4A9915D-6AEE-C449-9BB3-5A3FF82FE7DA}"/>
              </a:ext>
            </a:extLst>
          </p:cNvPr>
          <p:cNvSpPr>
            <a:spLocks/>
          </p:cNvSpPr>
          <p:nvPr/>
        </p:nvSpPr>
        <p:spPr bwMode="auto">
          <a:xfrm>
            <a:off x="8482590" y="5121168"/>
            <a:ext cx="2308225" cy="797490"/>
          </a:xfrm>
          <a:custGeom>
            <a:avLst/>
            <a:gdLst>
              <a:gd name="T0" fmla="*/ 0 w 1454"/>
              <a:gd name="T1" fmla="*/ 2743200 h 1908"/>
              <a:gd name="T2" fmla="*/ 31750 w 1454"/>
              <a:gd name="T3" fmla="*/ 2668588 h 1908"/>
              <a:gd name="T4" fmla="*/ 446088 w 1454"/>
              <a:gd name="T5" fmla="*/ 0 h 1908"/>
              <a:gd name="T6" fmla="*/ 1978025 w 1454"/>
              <a:gd name="T7" fmla="*/ 477838 h 1908"/>
              <a:gd name="T8" fmla="*/ 2308225 w 1454"/>
              <a:gd name="T9" fmla="*/ 2370138 h 1908"/>
              <a:gd name="T10" fmla="*/ 393700 w 1454"/>
              <a:gd name="T11" fmla="*/ 3028950 h 1908"/>
              <a:gd name="T12" fmla="*/ 0 w 1454"/>
              <a:gd name="T13" fmla="*/ 2743200 h 1908"/>
              <a:gd name="T14" fmla="*/ 0 60000 65536"/>
              <a:gd name="T15" fmla="*/ 0 60000 65536"/>
              <a:gd name="T16" fmla="*/ 0 60000 65536"/>
              <a:gd name="T17" fmla="*/ 0 60000 65536"/>
              <a:gd name="T18" fmla="*/ 0 60000 65536"/>
              <a:gd name="T19" fmla="*/ 0 60000 65536"/>
              <a:gd name="T20" fmla="*/ 0 60000 65536"/>
              <a:gd name="connsiteX0" fmla="*/ 0 w 10000"/>
              <a:gd name="connsiteY0" fmla="*/ 7479 h 8422"/>
              <a:gd name="connsiteX1" fmla="*/ 138 w 10000"/>
              <a:gd name="connsiteY1" fmla="*/ 7232 h 8422"/>
              <a:gd name="connsiteX2" fmla="*/ 1933 w 10000"/>
              <a:gd name="connsiteY2" fmla="*/ 6289 h 8422"/>
              <a:gd name="connsiteX3" fmla="*/ 8569 w 10000"/>
              <a:gd name="connsiteY3" fmla="*/ 0 h 8422"/>
              <a:gd name="connsiteX4" fmla="*/ 10000 w 10000"/>
              <a:gd name="connsiteY4" fmla="*/ 6247 h 8422"/>
              <a:gd name="connsiteX5" fmla="*/ 1706 w 10000"/>
              <a:gd name="connsiteY5" fmla="*/ 8422 h 8422"/>
              <a:gd name="connsiteX6" fmla="*/ 0 w 10000"/>
              <a:gd name="connsiteY6" fmla="*/ 7479 h 8422"/>
              <a:gd name="connsiteX0" fmla="*/ 0 w 10000"/>
              <a:gd name="connsiteY0" fmla="*/ 1463 h 2583"/>
              <a:gd name="connsiteX1" fmla="*/ 138 w 10000"/>
              <a:gd name="connsiteY1" fmla="*/ 1170 h 2583"/>
              <a:gd name="connsiteX2" fmla="*/ 1933 w 10000"/>
              <a:gd name="connsiteY2" fmla="*/ 50 h 2583"/>
              <a:gd name="connsiteX3" fmla="*/ 6408 w 10000"/>
              <a:gd name="connsiteY3" fmla="*/ 241 h 2583"/>
              <a:gd name="connsiteX4" fmla="*/ 10000 w 10000"/>
              <a:gd name="connsiteY4" fmla="*/ 0 h 2583"/>
              <a:gd name="connsiteX5" fmla="*/ 1706 w 10000"/>
              <a:gd name="connsiteY5" fmla="*/ 2583 h 2583"/>
              <a:gd name="connsiteX6" fmla="*/ 0 w 10000"/>
              <a:gd name="connsiteY6" fmla="*/ 1463 h 2583"/>
              <a:gd name="connsiteX0" fmla="*/ 0 w 10000"/>
              <a:gd name="connsiteY0" fmla="*/ 5664 h 14626"/>
              <a:gd name="connsiteX1" fmla="*/ 138 w 10000"/>
              <a:gd name="connsiteY1" fmla="*/ 4530 h 14626"/>
              <a:gd name="connsiteX2" fmla="*/ 1933 w 10000"/>
              <a:gd name="connsiteY2" fmla="*/ 194 h 14626"/>
              <a:gd name="connsiteX3" fmla="*/ 6408 w 10000"/>
              <a:gd name="connsiteY3" fmla="*/ 933 h 14626"/>
              <a:gd name="connsiteX4" fmla="*/ 10000 w 10000"/>
              <a:gd name="connsiteY4" fmla="*/ 0 h 14626"/>
              <a:gd name="connsiteX5" fmla="*/ 1526 w 10000"/>
              <a:gd name="connsiteY5" fmla="*/ 14626 h 14626"/>
              <a:gd name="connsiteX6" fmla="*/ 0 w 10000"/>
              <a:gd name="connsiteY6" fmla="*/ 5664 h 14626"/>
              <a:gd name="connsiteX0" fmla="*/ 0 w 10000"/>
              <a:gd name="connsiteY0" fmla="*/ 5664 h 12103"/>
              <a:gd name="connsiteX1" fmla="*/ 138 w 10000"/>
              <a:gd name="connsiteY1" fmla="*/ 4530 h 12103"/>
              <a:gd name="connsiteX2" fmla="*/ 1933 w 10000"/>
              <a:gd name="connsiteY2" fmla="*/ 194 h 12103"/>
              <a:gd name="connsiteX3" fmla="*/ 6408 w 10000"/>
              <a:gd name="connsiteY3" fmla="*/ 933 h 12103"/>
              <a:gd name="connsiteX4" fmla="*/ 10000 w 10000"/>
              <a:gd name="connsiteY4" fmla="*/ 0 h 12103"/>
              <a:gd name="connsiteX5" fmla="*/ 1286 w 10000"/>
              <a:gd name="connsiteY5" fmla="*/ 12103 h 12103"/>
              <a:gd name="connsiteX6" fmla="*/ 0 w 10000"/>
              <a:gd name="connsiteY6" fmla="*/ 5664 h 1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2103">
                <a:moveTo>
                  <a:pt x="0" y="5664"/>
                </a:moveTo>
                <a:cubicBezTo>
                  <a:pt x="103" y="4603"/>
                  <a:pt x="28" y="4917"/>
                  <a:pt x="138" y="4530"/>
                </a:cubicBezTo>
                <a:lnTo>
                  <a:pt x="1933" y="194"/>
                </a:lnTo>
                <a:lnTo>
                  <a:pt x="6408" y="933"/>
                </a:lnTo>
                <a:lnTo>
                  <a:pt x="10000" y="0"/>
                </a:lnTo>
                <a:lnTo>
                  <a:pt x="1286" y="12103"/>
                </a:lnTo>
                <a:lnTo>
                  <a:pt x="0" y="5664"/>
                </a:lnTo>
                <a:close/>
              </a:path>
            </a:pathLst>
          </a:custGeom>
          <a:gradFill rotWithShape="1">
            <a:gsLst>
              <a:gs pos="0">
                <a:schemeClr val="bg1"/>
              </a:gs>
              <a:gs pos="100000">
                <a:schemeClr val="bg1">
                  <a:lumMod val="85000"/>
                </a:schemeClr>
              </a:gs>
            </a:gsLst>
            <a:lin ang="189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0" name="Rectangle 42">
            <a:extLst>
              <a:ext uri="{FF2B5EF4-FFF2-40B4-BE49-F238E27FC236}">
                <a16:creationId xmlns:a16="http://schemas.microsoft.com/office/drawing/2014/main" id="{08D16DCA-2F81-3142-8787-DCBB82571FB9}"/>
              </a:ext>
            </a:extLst>
          </p:cNvPr>
          <p:cNvSpPr>
            <a:spLocks noChangeArrowheads="1"/>
          </p:cNvSpPr>
          <p:nvPr/>
        </p:nvSpPr>
        <p:spPr bwMode="auto">
          <a:xfrm>
            <a:off x="8955665" y="2749550"/>
            <a:ext cx="1836737" cy="2401887"/>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2" name="Rectangle 44">
            <a:extLst>
              <a:ext uri="{FF2B5EF4-FFF2-40B4-BE49-F238E27FC236}">
                <a16:creationId xmlns:a16="http://schemas.microsoft.com/office/drawing/2014/main" id="{4292A8DC-1EBA-E346-AA85-38C6822CAA62}"/>
              </a:ext>
            </a:extLst>
          </p:cNvPr>
          <p:cNvSpPr>
            <a:spLocks noChangeArrowheads="1"/>
          </p:cNvSpPr>
          <p:nvPr/>
        </p:nvSpPr>
        <p:spPr bwMode="auto">
          <a:xfrm>
            <a:off x="9404927" y="4687887"/>
            <a:ext cx="666750" cy="282575"/>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3" name="Rectangle 45">
            <a:extLst>
              <a:ext uri="{FF2B5EF4-FFF2-40B4-BE49-F238E27FC236}">
                <a16:creationId xmlns:a16="http://schemas.microsoft.com/office/drawing/2014/main" id="{9AD0BC31-6A50-984F-86A3-3CA27EA7CD26}"/>
              </a:ext>
            </a:extLst>
          </p:cNvPr>
          <p:cNvSpPr>
            <a:spLocks noChangeArrowheads="1"/>
          </p:cNvSpPr>
          <p:nvPr/>
        </p:nvSpPr>
        <p:spPr bwMode="auto">
          <a:xfrm>
            <a:off x="9404927" y="4100512"/>
            <a:ext cx="657225" cy="519113"/>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controller</a:t>
            </a:r>
          </a:p>
        </p:txBody>
      </p:sp>
      <p:sp>
        <p:nvSpPr>
          <p:cNvPr id="344" name="Text Box 46">
            <a:extLst>
              <a:ext uri="{FF2B5EF4-FFF2-40B4-BE49-F238E27FC236}">
                <a16:creationId xmlns:a16="http://schemas.microsoft.com/office/drawing/2014/main" id="{0B7C150F-CB12-034D-8895-A7245A5D606B}"/>
              </a:ext>
            </a:extLst>
          </p:cNvPr>
          <p:cNvSpPr txBox="1">
            <a:spLocks noChangeArrowheads="1"/>
          </p:cNvSpPr>
          <p:nvPr/>
        </p:nvSpPr>
        <p:spPr bwMode="auto">
          <a:xfrm>
            <a:off x="9360720" y="4697412"/>
            <a:ext cx="73770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mn-cs"/>
              </a:rPr>
              <a:t>physical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345" name="Freeform 47">
            <a:extLst>
              <a:ext uri="{FF2B5EF4-FFF2-40B4-BE49-F238E27FC236}">
                <a16:creationId xmlns:a16="http://schemas.microsoft.com/office/drawing/2014/main" id="{793E17F7-22E2-FF4D-8509-E82EDBE2D5AA}"/>
              </a:ext>
            </a:extLst>
          </p:cNvPr>
          <p:cNvSpPr>
            <a:spLocks/>
          </p:cNvSpPr>
          <p:nvPr/>
        </p:nvSpPr>
        <p:spPr bwMode="auto">
          <a:xfrm>
            <a:off x="9457315" y="3619500"/>
            <a:ext cx="200025" cy="460375"/>
          </a:xfrm>
          <a:custGeom>
            <a:avLst/>
            <a:gdLst>
              <a:gd name="T0" fmla="*/ 0 w 361"/>
              <a:gd name="T1" fmla="*/ 0 h 478"/>
              <a:gd name="T2" fmla="*/ 0 w 361"/>
              <a:gd name="T3" fmla="*/ 2147483647 h 478"/>
              <a:gd name="T4" fmla="*/ 2147483647 w 361"/>
              <a:gd name="T5" fmla="*/ 2147483647 h 478"/>
              <a:gd name="T6" fmla="*/ 2147483647 w 361"/>
              <a:gd name="T7" fmla="*/ 2147483647 h 4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1" h="478">
                <a:moveTo>
                  <a:pt x="0" y="0"/>
                </a:moveTo>
                <a:lnTo>
                  <a:pt x="0" y="230"/>
                </a:lnTo>
                <a:lnTo>
                  <a:pt x="361" y="230"/>
                </a:lnTo>
                <a:lnTo>
                  <a:pt x="359" y="478"/>
                </a:lnTo>
              </a:path>
            </a:pathLst>
          </a:custGeom>
          <a:noFill/>
          <a:ln w="38100" cmpd="sng">
            <a:solidFill>
              <a:srgbClr val="0000A8"/>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6" name="Line 48">
            <a:extLst>
              <a:ext uri="{FF2B5EF4-FFF2-40B4-BE49-F238E27FC236}">
                <a16:creationId xmlns:a16="http://schemas.microsoft.com/office/drawing/2014/main" id="{07601B60-F87E-2F49-8A8E-1FF14E515D33}"/>
              </a:ext>
            </a:extLst>
          </p:cNvPr>
          <p:cNvSpPr>
            <a:spLocks noChangeShapeType="1"/>
          </p:cNvSpPr>
          <p:nvPr/>
        </p:nvSpPr>
        <p:spPr bwMode="auto">
          <a:xfrm>
            <a:off x="9322377" y="3792537"/>
            <a:ext cx="1358900"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7" name="Line 49">
            <a:extLst>
              <a:ext uri="{FF2B5EF4-FFF2-40B4-BE49-F238E27FC236}">
                <a16:creationId xmlns:a16="http://schemas.microsoft.com/office/drawing/2014/main" id="{A28FA316-5FFA-F44A-BA99-AC0415DFF79C}"/>
              </a:ext>
            </a:extLst>
          </p:cNvPr>
          <p:cNvSpPr>
            <a:spLocks noChangeShapeType="1"/>
          </p:cNvSpPr>
          <p:nvPr/>
        </p:nvSpPr>
        <p:spPr bwMode="auto">
          <a:xfrm flipV="1">
            <a:off x="9717665" y="3800475"/>
            <a:ext cx="0" cy="30003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8" name="Rectangle 50">
            <a:extLst>
              <a:ext uri="{FF2B5EF4-FFF2-40B4-BE49-F238E27FC236}">
                <a16:creationId xmlns:a16="http://schemas.microsoft.com/office/drawing/2014/main" id="{A634403E-4499-294B-99AD-E3A86D96C08B}"/>
              </a:ext>
            </a:extLst>
          </p:cNvPr>
          <p:cNvSpPr>
            <a:spLocks noChangeArrowheads="1"/>
          </p:cNvSpPr>
          <p:nvPr/>
        </p:nvSpPr>
        <p:spPr bwMode="auto">
          <a:xfrm>
            <a:off x="9211252" y="3101975"/>
            <a:ext cx="657225" cy="519112"/>
          </a:xfrm>
          <a:prstGeom prst="rect">
            <a:avLst/>
          </a:prstGeom>
          <a:solidFill>
            <a:srgbClr val="FFFFFF"/>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cpu</a:t>
            </a:r>
          </a:p>
        </p:txBody>
      </p:sp>
      <p:sp>
        <p:nvSpPr>
          <p:cNvPr id="349" name="Rectangle 51">
            <a:extLst>
              <a:ext uri="{FF2B5EF4-FFF2-40B4-BE49-F238E27FC236}">
                <a16:creationId xmlns:a16="http://schemas.microsoft.com/office/drawing/2014/main" id="{82C997D8-021F-0245-9B73-2C5E048B65DC}"/>
              </a:ext>
            </a:extLst>
          </p:cNvPr>
          <p:cNvSpPr>
            <a:spLocks noChangeArrowheads="1"/>
          </p:cNvSpPr>
          <p:nvPr/>
        </p:nvSpPr>
        <p:spPr bwMode="auto">
          <a:xfrm>
            <a:off x="10030402" y="3103562"/>
            <a:ext cx="657225" cy="519113"/>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memory</a:t>
            </a:r>
          </a:p>
        </p:txBody>
      </p:sp>
      <p:sp>
        <p:nvSpPr>
          <p:cNvPr id="350" name="Line 52">
            <a:extLst>
              <a:ext uri="{FF2B5EF4-FFF2-40B4-BE49-F238E27FC236}">
                <a16:creationId xmlns:a16="http://schemas.microsoft.com/office/drawing/2014/main" id="{D74D41F5-3112-6646-9892-D00D36377E62}"/>
              </a:ext>
            </a:extLst>
          </p:cNvPr>
          <p:cNvSpPr>
            <a:spLocks noChangeShapeType="1"/>
          </p:cNvSpPr>
          <p:nvPr/>
        </p:nvSpPr>
        <p:spPr bwMode="auto">
          <a:xfrm flipH="1" flipV="1">
            <a:off x="9514465" y="3622675"/>
            <a:ext cx="1587" cy="16986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1" name="Line 53">
            <a:extLst>
              <a:ext uri="{FF2B5EF4-FFF2-40B4-BE49-F238E27FC236}">
                <a16:creationId xmlns:a16="http://schemas.microsoft.com/office/drawing/2014/main" id="{AA1745EF-4026-E54D-9775-040F79E5D154}"/>
              </a:ext>
            </a:extLst>
          </p:cNvPr>
          <p:cNvSpPr>
            <a:spLocks noChangeShapeType="1"/>
          </p:cNvSpPr>
          <p:nvPr/>
        </p:nvSpPr>
        <p:spPr bwMode="auto">
          <a:xfrm flipH="1" flipV="1">
            <a:off x="10387590" y="3624262"/>
            <a:ext cx="1587" cy="17145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2" name="Text Box 54">
            <a:extLst>
              <a:ext uri="{FF2B5EF4-FFF2-40B4-BE49-F238E27FC236}">
                <a16:creationId xmlns:a16="http://schemas.microsoft.com/office/drawing/2014/main" id="{2B134A77-7C20-734B-9A65-D56BD3B34127}"/>
              </a:ext>
            </a:extLst>
          </p:cNvPr>
          <p:cNvSpPr txBox="1">
            <a:spLocks noChangeArrowheads="1"/>
          </p:cNvSpPr>
          <p:nvPr/>
        </p:nvSpPr>
        <p:spPr bwMode="auto">
          <a:xfrm>
            <a:off x="10835265" y="3921125"/>
            <a:ext cx="103838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ＭＳ Ｐゴシック" charset="0"/>
                <a:cs typeface="+mn-cs"/>
              </a:rPr>
              <a:t>host bus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ＭＳ Ｐゴシック" charset="0"/>
                <a:cs typeface="+mn-cs"/>
              </a:rPr>
              <a:t>(e.g., PCI)</a:t>
            </a:r>
          </a:p>
        </p:txBody>
      </p:sp>
      <p:sp>
        <p:nvSpPr>
          <p:cNvPr id="353" name="Line 55">
            <a:extLst>
              <a:ext uri="{FF2B5EF4-FFF2-40B4-BE49-F238E27FC236}">
                <a16:creationId xmlns:a16="http://schemas.microsoft.com/office/drawing/2014/main" id="{159E9A7C-2C1B-CC40-B1B4-760AFE091B0E}"/>
              </a:ext>
            </a:extLst>
          </p:cNvPr>
          <p:cNvSpPr>
            <a:spLocks noChangeShapeType="1"/>
          </p:cNvSpPr>
          <p:nvPr/>
        </p:nvSpPr>
        <p:spPr bwMode="auto">
          <a:xfrm>
            <a:off x="9730365" y="4408487"/>
            <a:ext cx="3944" cy="340991"/>
          </a:xfrm>
          <a:prstGeom prst="line">
            <a:avLst/>
          </a:prstGeom>
          <a:noFill/>
          <a:ln w="38100">
            <a:solidFill>
              <a:srgbClr val="0000A8"/>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4" name="Line 56">
            <a:extLst>
              <a:ext uri="{FF2B5EF4-FFF2-40B4-BE49-F238E27FC236}">
                <a16:creationId xmlns:a16="http://schemas.microsoft.com/office/drawing/2014/main" id="{52214380-92AB-E048-BEDD-B0110B2E837D}"/>
              </a:ext>
            </a:extLst>
          </p:cNvPr>
          <p:cNvSpPr>
            <a:spLocks noChangeShapeType="1"/>
          </p:cNvSpPr>
          <p:nvPr/>
        </p:nvSpPr>
        <p:spPr bwMode="auto">
          <a:xfrm>
            <a:off x="9719463" y="4992686"/>
            <a:ext cx="0" cy="366713"/>
          </a:xfrm>
          <a:prstGeom prst="line">
            <a:avLst/>
          </a:prstGeom>
          <a:noFill/>
          <a:ln w="38100">
            <a:solidFill>
              <a:srgbClr val="0000A8"/>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5" name="Line 57">
            <a:extLst>
              <a:ext uri="{FF2B5EF4-FFF2-40B4-BE49-F238E27FC236}">
                <a16:creationId xmlns:a16="http://schemas.microsoft.com/office/drawing/2014/main" id="{DF140DC0-F2C1-704D-A310-3786A5A5C84E}"/>
              </a:ext>
            </a:extLst>
          </p:cNvPr>
          <p:cNvSpPr>
            <a:spLocks noChangeShapeType="1"/>
          </p:cNvSpPr>
          <p:nvPr/>
        </p:nvSpPr>
        <p:spPr bwMode="auto">
          <a:xfrm flipH="1" flipV="1">
            <a:off x="10513002" y="3797300"/>
            <a:ext cx="382588" cy="26828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6" name="Text Box 58">
            <a:extLst>
              <a:ext uri="{FF2B5EF4-FFF2-40B4-BE49-F238E27FC236}">
                <a16:creationId xmlns:a16="http://schemas.microsoft.com/office/drawing/2014/main" id="{8134E125-6FFA-2245-A695-F469578E2397}"/>
              </a:ext>
            </a:extLst>
          </p:cNvPr>
          <p:cNvSpPr txBox="1">
            <a:spLocks noChangeArrowheads="1"/>
          </p:cNvSpPr>
          <p:nvPr/>
        </p:nvSpPr>
        <p:spPr bwMode="auto">
          <a:xfrm>
            <a:off x="10122477" y="5491162"/>
            <a:ext cx="135325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ＭＳ Ｐゴシック" charset="0"/>
                <a:cs typeface="+mn-cs"/>
              </a:rPr>
              <a:t>network interface</a:t>
            </a:r>
          </a:p>
        </p:txBody>
      </p:sp>
      <p:sp>
        <p:nvSpPr>
          <p:cNvPr id="357" name="Line 59">
            <a:extLst>
              <a:ext uri="{FF2B5EF4-FFF2-40B4-BE49-F238E27FC236}">
                <a16:creationId xmlns:a16="http://schemas.microsoft.com/office/drawing/2014/main" id="{23B10271-25ED-6947-A1F2-08B5CDCE8968}"/>
              </a:ext>
            </a:extLst>
          </p:cNvPr>
          <p:cNvSpPr>
            <a:spLocks noChangeShapeType="1"/>
          </p:cNvSpPr>
          <p:nvPr/>
        </p:nvSpPr>
        <p:spPr bwMode="auto">
          <a:xfrm flipH="1" flipV="1">
            <a:off x="10330440" y="4814887"/>
            <a:ext cx="271462" cy="75088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8" name="Rectangle 43">
            <a:extLst>
              <a:ext uri="{FF2B5EF4-FFF2-40B4-BE49-F238E27FC236}">
                <a16:creationId xmlns:a16="http://schemas.microsoft.com/office/drawing/2014/main" id="{D2E8D72A-74A0-8047-B32B-E6CC292FCAA2}"/>
              </a:ext>
            </a:extLst>
          </p:cNvPr>
          <p:cNvSpPr>
            <a:spLocks noChangeArrowheads="1"/>
          </p:cNvSpPr>
          <p:nvPr/>
        </p:nvSpPr>
        <p:spPr bwMode="auto">
          <a:xfrm>
            <a:off x="9158625" y="4012536"/>
            <a:ext cx="1122362" cy="1082675"/>
          </a:xfrm>
          <a:prstGeom prst="rect">
            <a:avLst/>
          </a:prstGeom>
          <a:noFill/>
          <a:ln w="28575">
            <a:solidFill>
              <a:srgbClr val="FF0000"/>
            </a:solidFill>
            <a:prstDash val="sysDash"/>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360" name="Group 84">
            <a:extLst>
              <a:ext uri="{FF2B5EF4-FFF2-40B4-BE49-F238E27FC236}">
                <a16:creationId xmlns:a16="http://schemas.microsoft.com/office/drawing/2014/main" id="{F87BAAC8-00DB-C64F-B18B-456E80F15B7F}"/>
              </a:ext>
            </a:extLst>
          </p:cNvPr>
          <p:cNvGrpSpPr>
            <a:grpSpLocks/>
          </p:cNvGrpSpPr>
          <p:nvPr/>
        </p:nvGrpSpPr>
        <p:grpSpPr bwMode="auto">
          <a:xfrm>
            <a:off x="7926967" y="2941636"/>
            <a:ext cx="1470026" cy="2035175"/>
            <a:chOff x="2695" y="1742"/>
            <a:chExt cx="926" cy="1282"/>
          </a:xfrm>
        </p:grpSpPr>
        <p:sp>
          <p:nvSpPr>
            <p:cNvPr id="361" name="Freeform 62">
              <a:extLst>
                <a:ext uri="{FF2B5EF4-FFF2-40B4-BE49-F238E27FC236}">
                  <a16:creationId xmlns:a16="http://schemas.microsoft.com/office/drawing/2014/main" id="{9DAAFB2F-E3C8-FB46-A22A-E065E7053752}"/>
                </a:ext>
              </a:extLst>
            </p:cNvPr>
            <p:cNvSpPr>
              <a:spLocks/>
            </p:cNvSpPr>
            <p:nvPr/>
          </p:nvSpPr>
          <p:spPr bwMode="auto">
            <a:xfrm>
              <a:off x="3228" y="2488"/>
              <a:ext cx="393" cy="536"/>
            </a:xfrm>
            <a:custGeom>
              <a:avLst/>
              <a:gdLst>
                <a:gd name="T0" fmla="*/ 390 w 390"/>
                <a:gd name="T1" fmla="*/ 0 h 520"/>
                <a:gd name="T2" fmla="*/ 0 w 390"/>
                <a:gd name="T3" fmla="*/ 221 h 520"/>
                <a:gd name="T4" fmla="*/ 3 w 390"/>
                <a:gd name="T5" fmla="*/ 433 h 520"/>
                <a:gd name="T6" fmla="*/ 388 w 390"/>
                <a:gd name="T7" fmla="*/ 520 h 520"/>
                <a:gd name="T8" fmla="*/ 390 w 390"/>
                <a:gd name="T9" fmla="*/ 0 h 520"/>
                <a:gd name="T10" fmla="*/ 0 60000 65536"/>
                <a:gd name="T11" fmla="*/ 0 60000 65536"/>
                <a:gd name="T12" fmla="*/ 0 60000 65536"/>
                <a:gd name="T13" fmla="*/ 0 60000 65536"/>
                <a:gd name="T14" fmla="*/ 0 60000 65536"/>
                <a:gd name="connsiteX0" fmla="*/ 9933 w 9933"/>
                <a:gd name="connsiteY0" fmla="*/ 0 h 10000"/>
                <a:gd name="connsiteX1" fmla="*/ 0 w 9933"/>
                <a:gd name="connsiteY1" fmla="*/ 1944 h 10000"/>
                <a:gd name="connsiteX2" fmla="*/ 10 w 9933"/>
                <a:gd name="connsiteY2" fmla="*/ 8327 h 10000"/>
                <a:gd name="connsiteX3" fmla="*/ 9882 w 9933"/>
                <a:gd name="connsiteY3" fmla="*/ 10000 h 10000"/>
                <a:gd name="connsiteX4" fmla="*/ 9933 w 9933"/>
                <a:gd name="connsiteY4" fmla="*/ 0 h 10000"/>
                <a:gd name="connsiteX0" fmla="*/ 10067 w 10067"/>
                <a:gd name="connsiteY0" fmla="*/ 2667 h 8056"/>
                <a:gd name="connsiteX1" fmla="*/ 0 w 10067"/>
                <a:gd name="connsiteY1" fmla="*/ 0 h 8056"/>
                <a:gd name="connsiteX2" fmla="*/ 10 w 10067"/>
                <a:gd name="connsiteY2" fmla="*/ 6383 h 8056"/>
                <a:gd name="connsiteX3" fmla="*/ 9949 w 10067"/>
                <a:gd name="connsiteY3" fmla="*/ 8056 h 8056"/>
                <a:gd name="connsiteX4" fmla="*/ 10067 w 10067"/>
                <a:gd name="connsiteY4" fmla="*/ 2667 h 8056"/>
                <a:gd name="connsiteX0" fmla="*/ 10134 w 10134"/>
                <a:gd name="connsiteY0" fmla="*/ 2191 h 10000"/>
                <a:gd name="connsiteX1" fmla="*/ 0 w 10134"/>
                <a:gd name="connsiteY1" fmla="*/ 0 h 10000"/>
                <a:gd name="connsiteX2" fmla="*/ 10 w 10134"/>
                <a:gd name="connsiteY2" fmla="*/ 7923 h 10000"/>
                <a:gd name="connsiteX3" fmla="*/ 9883 w 10134"/>
                <a:gd name="connsiteY3" fmla="*/ 10000 h 10000"/>
                <a:gd name="connsiteX4" fmla="*/ 10134 w 10134"/>
                <a:gd name="connsiteY4" fmla="*/ 2191 h 10000"/>
                <a:gd name="connsiteX0" fmla="*/ 10134 w 10134"/>
                <a:gd name="connsiteY0" fmla="*/ 1569 h 10000"/>
                <a:gd name="connsiteX1" fmla="*/ 0 w 10134"/>
                <a:gd name="connsiteY1" fmla="*/ 0 h 10000"/>
                <a:gd name="connsiteX2" fmla="*/ 10 w 10134"/>
                <a:gd name="connsiteY2" fmla="*/ 7923 h 10000"/>
                <a:gd name="connsiteX3" fmla="*/ 9883 w 10134"/>
                <a:gd name="connsiteY3" fmla="*/ 10000 h 10000"/>
                <a:gd name="connsiteX4" fmla="*/ 10134 w 10134"/>
                <a:gd name="connsiteY4" fmla="*/ 1569 h 10000"/>
                <a:gd name="connsiteX0" fmla="*/ 10134 w 10134"/>
                <a:gd name="connsiteY0" fmla="*/ 1569 h 9876"/>
                <a:gd name="connsiteX1" fmla="*/ 0 w 10134"/>
                <a:gd name="connsiteY1" fmla="*/ 0 h 9876"/>
                <a:gd name="connsiteX2" fmla="*/ 10 w 10134"/>
                <a:gd name="connsiteY2" fmla="*/ 7923 h 9876"/>
                <a:gd name="connsiteX3" fmla="*/ 10084 w 10134"/>
                <a:gd name="connsiteY3" fmla="*/ 9876 h 9876"/>
                <a:gd name="connsiteX4" fmla="*/ 10134 w 10134"/>
                <a:gd name="connsiteY4" fmla="*/ 1569 h 9876"/>
                <a:gd name="connsiteX0" fmla="*/ 9934 w 9954"/>
                <a:gd name="connsiteY0" fmla="*/ 0 h 12944"/>
                <a:gd name="connsiteX1" fmla="*/ 0 w 9954"/>
                <a:gd name="connsiteY1" fmla="*/ 2944 h 12944"/>
                <a:gd name="connsiteX2" fmla="*/ 10 w 9954"/>
                <a:gd name="connsiteY2" fmla="*/ 10966 h 12944"/>
                <a:gd name="connsiteX3" fmla="*/ 9951 w 9954"/>
                <a:gd name="connsiteY3" fmla="*/ 12944 h 12944"/>
                <a:gd name="connsiteX4" fmla="*/ 9934 w 9954"/>
                <a:gd name="connsiteY4" fmla="*/ 0 h 1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4" h="12944">
                  <a:moveTo>
                    <a:pt x="9934" y="0"/>
                  </a:moveTo>
                  <a:lnTo>
                    <a:pt x="0" y="2944"/>
                  </a:lnTo>
                  <a:cubicBezTo>
                    <a:pt x="3" y="5619"/>
                    <a:pt x="7" y="8292"/>
                    <a:pt x="10" y="10966"/>
                  </a:cubicBezTo>
                  <a:lnTo>
                    <a:pt x="9951" y="12944"/>
                  </a:lnTo>
                  <a:cubicBezTo>
                    <a:pt x="9967" y="8755"/>
                    <a:pt x="9917" y="4189"/>
                    <a:pt x="9934" y="0"/>
                  </a:cubicBezTo>
                  <a:close/>
                </a:path>
              </a:pathLst>
            </a:custGeom>
            <a:gradFill rotWithShape="1">
              <a:gsLst>
                <a:gs pos="0">
                  <a:schemeClr val="bg1">
                    <a:lumMod val="75000"/>
                  </a:schemeClr>
                </a:gs>
                <a:gs pos="100000">
                  <a:srgbClr val="FFFF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1" name="Rectangle 73">
              <a:extLst>
                <a:ext uri="{FF2B5EF4-FFF2-40B4-BE49-F238E27FC236}">
                  <a16:creationId xmlns:a16="http://schemas.microsoft.com/office/drawing/2014/main" id="{D34E92F6-E00A-9E48-8EEE-3793F53BE448}"/>
                </a:ext>
              </a:extLst>
            </p:cNvPr>
            <p:cNvSpPr>
              <a:spLocks noChangeArrowheads="1"/>
            </p:cNvSpPr>
            <p:nvPr/>
          </p:nvSpPr>
          <p:spPr bwMode="auto">
            <a:xfrm>
              <a:off x="2737" y="2678"/>
              <a:ext cx="489" cy="262"/>
            </a:xfrm>
            <a:prstGeom prst="rect">
              <a:avLst/>
            </a:prstGeom>
            <a:solidFill>
              <a:srgbClr val="FFFFFF"/>
            </a:solidFill>
            <a:ln w="9525">
              <a:solidFill>
                <a:srgbClr val="E40000"/>
              </a:solidFill>
              <a:miter lim="800000"/>
              <a:headEnd/>
              <a:tailEnd/>
            </a:ln>
            <a:effectLst>
              <a:outerShdw blurRad="50800" dist="38100" dir="8100000" algn="tr"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62" name="Freeform 63">
              <a:extLst>
                <a:ext uri="{FF2B5EF4-FFF2-40B4-BE49-F238E27FC236}">
                  <a16:creationId xmlns:a16="http://schemas.microsoft.com/office/drawing/2014/main" id="{BB2C5787-9CAC-D84A-B4B9-64FEECE12BED}"/>
                </a:ext>
              </a:extLst>
            </p:cNvPr>
            <p:cNvSpPr>
              <a:spLocks/>
            </p:cNvSpPr>
            <p:nvPr/>
          </p:nvSpPr>
          <p:spPr bwMode="auto">
            <a:xfrm>
              <a:off x="3222" y="1767"/>
              <a:ext cx="275" cy="443"/>
            </a:xfrm>
            <a:custGeom>
              <a:avLst/>
              <a:gdLst>
                <a:gd name="T0" fmla="*/ 264 w 275"/>
                <a:gd name="T1" fmla="*/ 108 h 443"/>
                <a:gd name="T2" fmla="*/ 0 w 275"/>
                <a:gd name="T3" fmla="*/ 0 h 443"/>
                <a:gd name="T4" fmla="*/ 2 w 275"/>
                <a:gd name="T5" fmla="*/ 443 h 443"/>
                <a:gd name="T6" fmla="*/ 275 w 275"/>
                <a:gd name="T7" fmla="*/ 412 h 443"/>
                <a:gd name="T8" fmla="*/ 264 w 275"/>
                <a:gd name="T9" fmla="*/ 108 h 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43">
                  <a:moveTo>
                    <a:pt x="264" y="108"/>
                  </a:moveTo>
                  <a:lnTo>
                    <a:pt x="0" y="0"/>
                  </a:lnTo>
                  <a:lnTo>
                    <a:pt x="2" y="443"/>
                  </a:lnTo>
                  <a:lnTo>
                    <a:pt x="275" y="412"/>
                  </a:lnTo>
                  <a:lnTo>
                    <a:pt x="264" y="108"/>
                  </a:lnTo>
                  <a:close/>
                </a:path>
              </a:pathLst>
            </a:custGeom>
            <a:gradFill rotWithShape="1">
              <a:gsLst>
                <a:gs pos="0">
                  <a:schemeClr val="bg1">
                    <a:lumMod val="65000"/>
                  </a:schemeClr>
                </a:gs>
                <a:gs pos="100000">
                  <a:srgbClr val="FFFF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90" name="Rectangle 82">
              <a:extLst>
                <a:ext uri="{FF2B5EF4-FFF2-40B4-BE49-F238E27FC236}">
                  <a16:creationId xmlns:a16="http://schemas.microsoft.com/office/drawing/2014/main" id="{059501C9-A68B-2743-A02C-0C5FBC61B122}"/>
                </a:ext>
              </a:extLst>
            </p:cNvPr>
            <p:cNvSpPr>
              <a:spLocks noChangeArrowheads="1"/>
            </p:cNvSpPr>
            <p:nvPr/>
          </p:nvSpPr>
          <p:spPr bwMode="auto">
            <a:xfrm>
              <a:off x="2734" y="1764"/>
              <a:ext cx="490" cy="463"/>
            </a:xfrm>
            <a:prstGeom prst="rect">
              <a:avLst/>
            </a:prstGeom>
            <a:solidFill>
              <a:srgbClr val="FFFFFF"/>
            </a:solidFill>
            <a:ln w="12700">
              <a:solidFill>
                <a:srgbClr val="FF0000"/>
              </a:solidFill>
              <a:miter lim="800000"/>
              <a:headEnd/>
              <a:tailEnd/>
            </a:ln>
            <a:effectLst>
              <a:outerShdw blurRad="50800" dist="38100" dir="18900000" algn="bl" rotWithShape="0">
                <a:prstClr val="black">
                  <a:alpha val="40000"/>
                </a:prstClr>
              </a:outerShdw>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66" name="Text Box 65">
              <a:extLst>
                <a:ext uri="{FF2B5EF4-FFF2-40B4-BE49-F238E27FC236}">
                  <a16:creationId xmlns:a16="http://schemas.microsoft.com/office/drawing/2014/main" id="{6AAE7E3E-6438-C244-82B8-2B86F8F44741}"/>
                </a:ext>
              </a:extLst>
            </p:cNvPr>
            <p:cNvSpPr txBox="1">
              <a:spLocks noChangeArrowheads="1"/>
            </p:cNvSpPr>
            <p:nvPr/>
          </p:nvSpPr>
          <p:spPr bwMode="auto">
            <a:xfrm>
              <a:off x="2703" y="1742"/>
              <a:ext cx="553" cy="5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application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transport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network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link</a:t>
              </a:r>
            </a:p>
          </p:txBody>
        </p:sp>
        <p:sp>
          <p:nvSpPr>
            <p:cNvPr id="374" name="Line 66">
              <a:extLst>
                <a:ext uri="{FF2B5EF4-FFF2-40B4-BE49-F238E27FC236}">
                  <a16:creationId xmlns:a16="http://schemas.microsoft.com/office/drawing/2014/main" id="{9A080B16-B360-474F-B6FE-AF8100600C71}"/>
                </a:ext>
              </a:extLst>
            </p:cNvPr>
            <p:cNvSpPr>
              <a:spLocks noChangeShapeType="1"/>
            </p:cNvSpPr>
            <p:nvPr/>
          </p:nvSpPr>
          <p:spPr bwMode="auto">
            <a:xfrm>
              <a:off x="2737" y="1898"/>
              <a:ext cx="489" cy="0"/>
            </a:xfrm>
            <a:prstGeom prst="line">
              <a:avLst/>
            </a:prstGeom>
            <a:noFill/>
            <a:ln w="9525">
              <a:solidFill>
                <a:srgbClr val="E4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75" name="Line 67">
              <a:extLst>
                <a:ext uri="{FF2B5EF4-FFF2-40B4-BE49-F238E27FC236}">
                  <a16:creationId xmlns:a16="http://schemas.microsoft.com/office/drawing/2014/main" id="{6F15818C-975A-E24C-A5EF-48346108B897}"/>
                </a:ext>
              </a:extLst>
            </p:cNvPr>
            <p:cNvSpPr>
              <a:spLocks noChangeShapeType="1"/>
            </p:cNvSpPr>
            <p:nvPr/>
          </p:nvSpPr>
          <p:spPr bwMode="auto">
            <a:xfrm>
              <a:off x="2737" y="2001"/>
              <a:ext cx="489" cy="0"/>
            </a:xfrm>
            <a:prstGeom prst="line">
              <a:avLst/>
            </a:prstGeom>
            <a:noFill/>
            <a:ln w="9525">
              <a:solidFill>
                <a:srgbClr val="E4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76" name="Line 68">
              <a:extLst>
                <a:ext uri="{FF2B5EF4-FFF2-40B4-BE49-F238E27FC236}">
                  <a16:creationId xmlns:a16="http://schemas.microsoft.com/office/drawing/2014/main" id="{FD65879D-0360-2B41-B483-1A5D93371234}"/>
                </a:ext>
              </a:extLst>
            </p:cNvPr>
            <p:cNvSpPr>
              <a:spLocks noChangeShapeType="1"/>
            </p:cNvSpPr>
            <p:nvPr/>
          </p:nvSpPr>
          <p:spPr bwMode="auto">
            <a:xfrm>
              <a:off x="2735" y="2110"/>
              <a:ext cx="489"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78" name="Rectangle 70">
              <a:extLst>
                <a:ext uri="{FF2B5EF4-FFF2-40B4-BE49-F238E27FC236}">
                  <a16:creationId xmlns:a16="http://schemas.microsoft.com/office/drawing/2014/main" id="{38B2F785-6155-1E4B-8594-95B2271DAD7F}"/>
                </a:ext>
              </a:extLst>
            </p:cNvPr>
            <p:cNvSpPr>
              <a:spLocks noChangeArrowheads="1"/>
            </p:cNvSpPr>
            <p:nvPr/>
          </p:nvSpPr>
          <p:spPr bwMode="auto">
            <a:xfrm>
              <a:off x="2695" y="2212"/>
              <a:ext cx="552" cy="11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79" name="Line 71">
              <a:extLst>
                <a:ext uri="{FF2B5EF4-FFF2-40B4-BE49-F238E27FC236}">
                  <a16:creationId xmlns:a16="http://schemas.microsoft.com/office/drawing/2014/main" id="{C451312B-40CC-7A40-B679-7AE554491DAE}"/>
                </a:ext>
              </a:extLst>
            </p:cNvPr>
            <p:cNvSpPr>
              <a:spLocks noChangeShapeType="1"/>
            </p:cNvSpPr>
            <p:nvPr/>
          </p:nvSpPr>
          <p:spPr bwMode="auto">
            <a:xfrm>
              <a:off x="2734" y="2224"/>
              <a:ext cx="0" cy="65"/>
            </a:xfrm>
            <a:prstGeom prst="line">
              <a:avLst/>
            </a:prstGeom>
            <a:noFill/>
            <a:ln w="9525">
              <a:solidFill>
                <a:srgbClr val="E4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0" name="Line 72">
              <a:extLst>
                <a:ext uri="{FF2B5EF4-FFF2-40B4-BE49-F238E27FC236}">
                  <a16:creationId xmlns:a16="http://schemas.microsoft.com/office/drawing/2014/main" id="{E2DC1FE8-5DB9-EA46-8800-4241D6DEF57F}"/>
                </a:ext>
              </a:extLst>
            </p:cNvPr>
            <p:cNvSpPr>
              <a:spLocks noChangeShapeType="1"/>
            </p:cNvSpPr>
            <p:nvPr/>
          </p:nvSpPr>
          <p:spPr bwMode="auto">
            <a:xfrm>
              <a:off x="3225" y="2218"/>
              <a:ext cx="0" cy="64"/>
            </a:xfrm>
            <a:prstGeom prst="line">
              <a:avLst/>
            </a:prstGeom>
            <a:noFill/>
            <a:ln w="9525">
              <a:solidFill>
                <a:srgbClr val="E4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2" name="Text Box 74">
              <a:extLst>
                <a:ext uri="{FF2B5EF4-FFF2-40B4-BE49-F238E27FC236}">
                  <a16:creationId xmlns:a16="http://schemas.microsoft.com/office/drawing/2014/main" id="{C6254BFE-8FC8-864C-911D-A03B8EB5CCF6}"/>
                </a:ext>
              </a:extLst>
            </p:cNvPr>
            <p:cNvSpPr txBox="1">
              <a:spLocks noChangeArrowheads="1"/>
            </p:cNvSpPr>
            <p:nvPr/>
          </p:nvSpPr>
          <p:spPr bwMode="auto">
            <a:xfrm>
              <a:off x="2755" y="2653"/>
              <a:ext cx="43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link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physical</a:t>
              </a:r>
            </a:p>
          </p:txBody>
        </p:sp>
        <p:sp>
          <p:nvSpPr>
            <p:cNvPr id="386" name="Line 78">
              <a:extLst>
                <a:ext uri="{FF2B5EF4-FFF2-40B4-BE49-F238E27FC236}">
                  <a16:creationId xmlns:a16="http://schemas.microsoft.com/office/drawing/2014/main" id="{B46866E9-0690-6D43-9964-01804A72D617}"/>
                </a:ext>
              </a:extLst>
            </p:cNvPr>
            <p:cNvSpPr>
              <a:spLocks noChangeShapeType="1"/>
            </p:cNvSpPr>
            <p:nvPr/>
          </p:nvSpPr>
          <p:spPr bwMode="auto">
            <a:xfrm>
              <a:off x="2736" y="2803"/>
              <a:ext cx="489" cy="0"/>
            </a:xfrm>
            <a:prstGeom prst="line">
              <a:avLst/>
            </a:prstGeom>
            <a:noFill/>
            <a:ln w="9525">
              <a:solidFill>
                <a:srgbClr val="E4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8" name="Line 80">
              <a:extLst>
                <a:ext uri="{FF2B5EF4-FFF2-40B4-BE49-F238E27FC236}">
                  <a16:creationId xmlns:a16="http://schemas.microsoft.com/office/drawing/2014/main" id="{431126D1-7D41-174B-9A00-15B64D7CFD0A}"/>
                </a:ext>
              </a:extLst>
            </p:cNvPr>
            <p:cNvSpPr>
              <a:spLocks noChangeShapeType="1"/>
            </p:cNvSpPr>
            <p:nvPr/>
          </p:nvSpPr>
          <p:spPr bwMode="auto">
            <a:xfrm>
              <a:off x="2737" y="2614"/>
              <a:ext cx="0" cy="65"/>
            </a:xfrm>
            <a:prstGeom prst="line">
              <a:avLst/>
            </a:prstGeom>
            <a:noFill/>
            <a:ln w="9525">
              <a:solidFill>
                <a:srgbClr val="E4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9" name="Line 81">
              <a:extLst>
                <a:ext uri="{FF2B5EF4-FFF2-40B4-BE49-F238E27FC236}">
                  <a16:creationId xmlns:a16="http://schemas.microsoft.com/office/drawing/2014/main" id="{E451146C-AD0C-394A-B9D7-786E8388A5AB}"/>
                </a:ext>
              </a:extLst>
            </p:cNvPr>
            <p:cNvSpPr>
              <a:spLocks noChangeShapeType="1"/>
            </p:cNvSpPr>
            <p:nvPr/>
          </p:nvSpPr>
          <p:spPr bwMode="auto">
            <a:xfrm>
              <a:off x="3226" y="2614"/>
              <a:ext cx="0" cy="64"/>
            </a:xfrm>
            <a:prstGeom prst="line">
              <a:avLst/>
            </a:prstGeom>
            <a:noFill/>
            <a:ln w="9525">
              <a:solidFill>
                <a:srgbClr val="E4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pic>
        <p:nvPicPr>
          <p:cNvPr id="409" name="Picture 87">
            <a:extLst>
              <a:ext uri="{FF2B5EF4-FFF2-40B4-BE49-F238E27FC236}">
                <a16:creationId xmlns:a16="http://schemas.microsoft.com/office/drawing/2014/main" id="{6B897852-0519-9143-BDE1-7222839FA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4086" y="1396579"/>
            <a:ext cx="1143000" cy="1171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410" name="Group 89">
            <a:extLst>
              <a:ext uri="{FF2B5EF4-FFF2-40B4-BE49-F238E27FC236}">
                <a16:creationId xmlns:a16="http://schemas.microsoft.com/office/drawing/2014/main" id="{9321D1B2-41ED-6A42-B25B-B7F04C3C1339}"/>
              </a:ext>
            </a:extLst>
          </p:cNvPr>
          <p:cNvGrpSpPr>
            <a:grpSpLocks/>
          </p:cNvGrpSpPr>
          <p:nvPr/>
        </p:nvGrpSpPr>
        <p:grpSpPr bwMode="auto">
          <a:xfrm>
            <a:off x="7888865" y="5386387"/>
            <a:ext cx="1109662" cy="820449"/>
            <a:chOff x="-44" y="1473"/>
            <a:chExt cx="981" cy="1105"/>
          </a:xfrm>
        </p:grpSpPr>
        <p:pic>
          <p:nvPicPr>
            <p:cNvPr id="411" name="Picture 90" descr="desktop_computer_stylized_medium">
              <a:extLst>
                <a:ext uri="{FF2B5EF4-FFF2-40B4-BE49-F238E27FC236}">
                  <a16:creationId xmlns:a16="http://schemas.microsoft.com/office/drawing/2014/main" id="{E89A12BD-E0D6-A949-9CB5-05BA66E33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3" name="Freeform 91">
              <a:extLst>
                <a:ext uri="{FF2B5EF4-FFF2-40B4-BE49-F238E27FC236}">
                  <a16:creationId xmlns:a16="http://schemas.microsoft.com/office/drawing/2014/main" id="{C0A77030-4BC2-C44C-AD1F-5FB48849AB14}"/>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pic>
        <p:nvPicPr>
          <p:cNvPr id="1026" name="Picture 2" descr="Broadcom chip image">
            <a:extLst>
              <a:ext uri="{FF2B5EF4-FFF2-40B4-BE49-F238E27FC236}">
                <a16:creationId xmlns:a16="http://schemas.microsoft.com/office/drawing/2014/main" id="{33C0D5A2-E836-0E42-91D7-80B5B9B538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0404" y="1556656"/>
            <a:ext cx="921139" cy="92113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30DEE50-E835-5A34-3454-09DC17FB264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Link Layer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8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9">
                                            <p:txEl>
                                              <p:pRg st="1" end="1"/>
                                            </p:txEl>
                                          </p:spTgt>
                                        </p:tgtEl>
                                        <p:attrNameLst>
                                          <p:attrName>style.visibility</p:attrName>
                                        </p:attrNameLst>
                                      </p:cBhvr>
                                      <p:to>
                                        <p:strVal val="visible"/>
                                      </p:to>
                                    </p:set>
                                    <p:animEffect transition="in" filter="dissolve">
                                      <p:cBhvr>
                                        <p:cTn id="7" dur="500"/>
                                        <p:tgtEl>
                                          <p:spTgt spid="259">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59">
                                            <p:txEl>
                                              <p:pRg st="2" end="2"/>
                                            </p:txEl>
                                          </p:spTgt>
                                        </p:tgtEl>
                                        <p:attrNameLst>
                                          <p:attrName>style.visibility</p:attrName>
                                        </p:attrNameLst>
                                      </p:cBhvr>
                                      <p:to>
                                        <p:strVal val="visible"/>
                                      </p:to>
                                    </p:set>
                                    <p:animEffect transition="in" filter="dissolve">
                                      <p:cBhvr>
                                        <p:cTn id="10" dur="500"/>
                                        <p:tgtEl>
                                          <p:spTgt spid="25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59">
                                            <p:txEl>
                                              <p:pRg st="3" end="3"/>
                                            </p:txEl>
                                          </p:spTgt>
                                        </p:tgtEl>
                                        <p:attrNameLst>
                                          <p:attrName>style.visibility</p:attrName>
                                        </p:attrNameLst>
                                      </p:cBhvr>
                                      <p:to>
                                        <p:strVal val="visible"/>
                                      </p:to>
                                    </p:set>
                                    <p:animEffect transition="in" filter="dissolve">
                                      <p:cBhvr>
                                        <p:cTn id="15" dur="500"/>
                                        <p:tgtEl>
                                          <p:spTgt spid="25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59">
                                            <p:txEl>
                                              <p:pRg st="4" end="4"/>
                                            </p:txEl>
                                          </p:spTgt>
                                        </p:tgtEl>
                                        <p:attrNameLst>
                                          <p:attrName>style.visibility</p:attrName>
                                        </p:attrNameLst>
                                      </p:cBhvr>
                                      <p:to>
                                        <p:strVal val="visible"/>
                                      </p:to>
                                    </p:set>
                                    <p:animEffect transition="in" filter="dissolve">
                                      <p:cBhvr>
                                        <p:cTn id="20" dur="500"/>
                                        <p:tgtEl>
                                          <p:spTgt spid="25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60"/>
                                        </p:tgtEl>
                                        <p:attrNameLst>
                                          <p:attrName>style.visibility</p:attrName>
                                        </p:attrNameLst>
                                      </p:cBhvr>
                                      <p:to>
                                        <p:strVal val="visible"/>
                                      </p:to>
                                    </p:set>
                                    <p:animEffect transition="in" filter="wipe(right)">
                                      <p:cBhvr>
                                        <p:cTn id="25" dur="10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24262</TotalTime>
  <Words>5182</Words>
  <Application>Microsoft Office PowerPoint</Application>
  <PresentationFormat>Widescreen</PresentationFormat>
  <Paragraphs>901</Paragraphs>
  <Slides>34</Slides>
  <Notes>21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34</vt:i4>
      </vt:variant>
    </vt:vector>
  </HeadingPairs>
  <TitlesOfParts>
    <vt:vector size="50" baseType="lpstr">
      <vt:lpstr>__berkeleyMono_1826c3</vt:lpstr>
      <vt:lpstr>Arial MT</vt:lpstr>
      <vt:lpstr>Calibri  </vt:lpstr>
      <vt:lpstr>Courier</vt:lpstr>
      <vt:lpstr>ff1d</vt:lpstr>
      <vt:lpstr>fff</vt:lpstr>
      <vt:lpstr>ＭＳ Ｐゴシック</vt:lpstr>
      <vt:lpstr>TimesLTPro</vt:lpstr>
      <vt:lpstr>Arial</vt:lpstr>
      <vt:lpstr>Calibri</vt:lpstr>
      <vt:lpstr>Calibri Light</vt:lpstr>
      <vt:lpstr>Gill Sans MT</vt:lpstr>
      <vt:lpstr>Tahoma</vt:lpstr>
      <vt:lpstr>Times New Roman</vt:lpstr>
      <vt:lpstr>Wingdings</vt:lpstr>
      <vt:lpstr>Office Theme</vt:lpstr>
      <vt:lpstr>PowerPoint Presentation</vt:lpstr>
      <vt:lpstr>Link layer and LANs: our goals</vt:lpstr>
      <vt:lpstr>Link layer, LANs: roadmap</vt:lpstr>
      <vt:lpstr>Link layer: introduction</vt:lpstr>
      <vt:lpstr>Link layer: context</vt:lpstr>
      <vt:lpstr>Transportation analogy</vt:lpstr>
      <vt:lpstr>Link layer: services</vt:lpstr>
      <vt:lpstr>Link layer: services (more)</vt:lpstr>
      <vt:lpstr>Host link-layer implementation</vt:lpstr>
      <vt:lpstr>Interfaces communicating</vt:lpstr>
      <vt:lpstr>Link layer, LANs: roadmap</vt:lpstr>
      <vt:lpstr>Error detection</vt:lpstr>
      <vt:lpstr>Parity checking: one-dimensional </vt:lpstr>
      <vt:lpstr>Parity checking: two-dimensional </vt:lpstr>
      <vt:lpstr>Quiz: Number of Parity Errors</vt:lpstr>
      <vt:lpstr>Internet checksum (review, see section 3.3)</vt:lpstr>
      <vt:lpstr>Internet checksum: an example</vt:lpstr>
      <vt:lpstr>Internet checksum: weak protection!</vt:lpstr>
      <vt:lpstr>Example in Decimal Number</vt:lpstr>
      <vt:lpstr>Cyclic Redundancy Check (CRC)</vt:lpstr>
      <vt:lpstr>Exclusive OR (XOR) for Modulo 2 Arithmetic</vt:lpstr>
      <vt:lpstr>Modulo 2 Addition, Multiplication</vt:lpstr>
      <vt:lpstr>Modulo 2 Division</vt:lpstr>
      <vt:lpstr>Cyclic Redundancy Check (CRC): Example 1</vt:lpstr>
      <vt:lpstr>Cyclic Redundancy Check (CRC): Example 1 Cont</vt:lpstr>
      <vt:lpstr>Cyclic Redundancy Check (CRC): Example 2</vt:lpstr>
      <vt:lpstr>Cyclic Redundancy Check (CRC): Example 2 Cont</vt:lpstr>
      <vt:lpstr>Cyclic Redundancy Check (CRC): Example 3</vt:lpstr>
      <vt:lpstr>Cyclic Redundancy Check (CRC): Example 3 Cont</vt:lpstr>
      <vt:lpstr>Video Tutorials</vt:lpstr>
      <vt:lpstr>Quiz 1 Parity Checking</vt:lpstr>
      <vt:lpstr>Quiz 2 Internet checksum </vt:lpstr>
      <vt:lpstr>Quiz 3 CRC</vt:lpstr>
      <vt:lpstr>Quiz 4 CRC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Zonghua Gu</cp:lastModifiedBy>
  <cp:revision>898</cp:revision>
  <dcterms:created xsi:type="dcterms:W3CDTF">2020-01-18T07:24:59Z</dcterms:created>
  <dcterms:modified xsi:type="dcterms:W3CDTF">2026-02-01T02:36:51Z</dcterms:modified>
</cp:coreProperties>
</file>