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4"/>
  </p:notesMasterIdLst>
  <p:sldIdLst>
    <p:sldId id="256" r:id="rId2"/>
    <p:sldId id="298" r:id="rId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5"/>
      <p:bold r:id="rId6"/>
      <p:italic r:id="rId7"/>
      <p:boldItalic r:id="rId8"/>
    </p:embeddedFont>
    <p:embeddedFont>
      <p:font typeface="Roboto Light" panose="02000000000000000000" pitchFamily="2" charset="0"/>
      <p:regular r:id="rId9"/>
      <p:bold r:id="rId10"/>
      <p:italic r:id="rId11"/>
      <p:boldItalic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3C0DB3-A16B-4310-B7AB-6BCD390F8AB1}">
  <a:tblStyle styleId="{E43C0DB3-A16B-4310-B7AB-6BCD390F8A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26" y="-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delSld">
      <pc:chgData name="Zonghua Gu" userId="9a7e1853e1951ef5" providerId="LiveId" clId="{CF1FAA12-072C-4ED5-BA76-0FFFAEFDB88A}" dt="2026-02-01T04:33:04.542" v="0" actId="47"/>
      <pc:docMkLst>
        <pc:docMk/>
      </pc:docMkLst>
      <pc:sldChg chg="del">
        <pc:chgData name="Zonghua Gu" userId="9a7e1853e1951ef5" providerId="LiveId" clId="{CF1FAA12-072C-4ED5-BA76-0FFFAEFDB88A}" dt="2026-02-01T04:33:04.542" v="0" actId="47"/>
        <pc:sldMkLst>
          <pc:docMk/>
          <pc:sldMk cId="2446218443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d476ffb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d476ffb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so today's all about IP routers we're continuing the whole section on routing and so far remember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we've talked about distance Vector routing link state routing then we talked about using IP addressing to make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scalable today is kind of a detour before we continue talking about interdomain routing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11558" y="2171931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IP Routers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Exercises ANS</a:t>
            </a:r>
            <a:endParaRPr sz="3600" dirty="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7 </a:t>
            </a:r>
            <a:r>
              <a:rPr lang="en" sz="12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(Routing 4)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F0A3F-2A7A-1BBA-FA94-084247B8C0F1}"/>
              </a:ext>
            </a:extLst>
          </p:cNvPr>
          <p:cNvSpPr txBox="1"/>
          <p:nvPr/>
        </p:nvSpPr>
        <p:spPr>
          <a:xfrm>
            <a:off x="3526681" y="486553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credit: CS 168 @ UC Berkeley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FF99-E5CB-15E7-30EF-71192C55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Longest Prefix Matching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2DB9-F168-D7BA-E9C5-EADDD766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50" y="402199"/>
            <a:ext cx="8909700" cy="2489683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/>
              <a:t>In this question, consider the longest-prefix-matching </a:t>
            </a:r>
            <a:r>
              <a:rPr lang="en-US" dirty="0" err="1"/>
              <a:t>trie</a:t>
            </a:r>
            <a:r>
              <a:rPr lang="en-US" dirty="0"/>
              <a:t> below. All subparts are independent.</a:t>
            </a:r>
          </a:p>
          <a:p>
            <a:pPr>
              <a:buAutoNum type="arabicParenR"/>
            </a:pPr>
            <a:r>
              <a:rPr lang="en-US" dirty="0"/>
              <a:t>How many of the 16 possible 4-bit IP prefixes are forwarded along the default route?</a:t>
            </a:r>
          </a:p>
          <a:p>
            <a:pPr>
              <a:buAutoNum type="arabicParenR"/>
            </a:pPr>
            <a:r>
              <a:rPr lang="en-US" dirty="0"/>
              <a:t>In this subpart only, suppose we delete the node labeled 010. (Port 5). How many of the 16 possible 4-bit IP prefixes are forwarded along a different port using the modified </a:t>
            </a:r>
            <a:r>
              <a:rPr lang="en-US" dirty="0" err="1"/>
              <a:t>trie</a:t>
            </a:r>
            <a:r>
              <a:rPr lang="en-US" dirty="0"/>
              <a:t> (compared to the original </a:t>
            </a:r>
            <a:r>
              <a:rPr lang="en-US" dirty="0" err="1"/>
              <a:t>trie</a:t>
            </a:r>
            <a:r>
              <a:rPr lang="en-US" dirty="0"/>
              <a:t>)?</a:t>
            </a:r>
          </a:p>
          <a:p>
            <a:pPr>
              <a:buAutoNum type="arabicParenR"/>
            </a:pPr>
            <a:r>
              <a:rPr lang="en-US" dirty="0"/>
              <a:t>Which of these IP prefixes represents exactly the set of IPv4 addresses that will get forwarded along Port 2?</a:t>
            </a:r>
          </a:p>
          <a:p>
            <a:pPr>
              <a:buAutoNum type="arabicParenR"/>
            </a:pPr>
            <a:r>
              <a:rPr lang="en-US" dirty="0"/>
              <a:t>How many 32-bit IPv4 addresses are forwarded along Port 3?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023C5-95D4-54C5-6B28-FCE7A79A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482" y="2384335"/>
            <a:ext cx="3412273" cy="25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60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192</Words>
  <Application>Microsoft Office PowerPoint</Application>
  <PresentationFormat>On-screen Show (16:9)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Roboto</vt:lpstr>
      <vt:lpstr>Roboto Medium</vt:lpstr>
      <vt:lpstr>Roboto Light</vt:lpstr>
      <vt:lpstr>Arial</vt:lpstr>
      <vt:lpstr>Simple Lecture</vt:lpstr>
      <vt:lpstr>PowerPoint Presentation</vt:lpstr>
      <vt:lpstr>Q1. Longest Prefix Matching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 Gu</dc:creator>
  <cp:lastModifiedBy>Zonghua Gu</cp:lastModifiedBy>
  <cp:revision>2</cp:revision>
  <dcterms:modified xsi:type="dcterms:W3CDTF">2026-02-01T04:33:09Z</dcterms:modified>
</cp:coreProperties>
</file>