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2" r:id="rId2"/>
  </p:sldMasterIdLst>
  <p:notesMasterIdLst>
    <p:notesMasterId r:id="rId9"/>
  </p:notesMasterIdLst>
  <p:sldIdLst>
    <p:sldId id="256" r:id="rId3"/>
    <p:sldId id="298" r:id="rId4"/>
    <p:sldId id="299" r:id="rId5"/>
    <p:sldId id="265" r:id="rId6"/>
    <p:sldId id="308" r:id="rId7"/>
    <p:sldId id="309" r:id="rId8"/>
  </p:sldIdLst>
  <p:sldSz cx="9144000" cy="5143500" type="screen16x9"/>
  <p:notesSz cx="6858000" cy="9144000"/>
  <p:embeddedFontLst>
    <p:embeddedFont>
      <p:font typeface="Bookman Old Style" panose="02050604050505020204" pitchFamily="18" charset="0"/>
      <p:regular r:id="rId10"/>
      <p:bold r:id="rId11"/>
      <p:italic r:id="rId12"/>
      <p:boldItalic r:id="rId13"/>
    </p:embeddedFont>
    <p:embeddedFont>
      <p:font typeface="Gill Sans MT" panose="020B0502020104020203"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Roboto Light" panose="02000000000000000000" pitchFamily="2" charset="0"/>
      <p:regular r:id="rId22"/>
      <p:bold r:id="rId23"/>
      <p:italic r:id="rId24"/>
      <p:boldItalic r:id="rId25"/>
    </p:embeddedFont>
    <p:embeddedFont>
      <p:font typeface="Roboto Medium" panose="02000000000000000000" pitchFamily="2" charset="0"/>
      <p:regular r:id="rId26"/>
      <p:bold r:id="rId27"/>
      <p:italic r:id="rId28"/>
      <p:boldItalic r:id="rId29"/>
    </p:embeddedFont>
    <p:embeddedFont>
      <p:font typeface="Wingdings 3" panose="05040102010807070707" pitchFamily="18" charset="2"/>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AFBB11-958E-4AC1-A91B-BFF22A3C9CCB}" v="21" dt="2026-02-01T04:29:08.213"/>
    <p1510:client id="{E30A0D13-3B8A-4DA1-BB8D-58C8AE499685}" v="44" dt="2026-02-01T03:55:06.597"/>
  </p1510:revLst>
</p1510:revInfo>
</file>

<file path=ppt/tableStyles.xml><?xml version="1.0" encoding="utf-8"?>
<a:tblStyleLst xmlns:a="http://schemas.openxmlformats.org/drawingml/2006/main" def="{E43C0DB3-A16B-4310-B7AB-6BCD390F8AB1}">
  <a:tblStyle styleId="{E43C0DB3-A16B-4310-B7AB-6BCD390F8A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09" autoAdjust="0"/>
  </p:normalViewPr>
  <p:slideViewPr>
    <p:cSldViewPr snapToGrid="0">
      <p:cViewPr varScale="1">
        <p:scale>
          <a:sx n="116" d="100"/>
          <a:sy n="116" d="100"/>
        </p:scale>
        <p:origin x="1386" y="102"/>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font" Target="fonts/font12.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undo custSel addSld delSld modSld">
      <pc:chgData name="Zonghua Gu" userId="9a7e1853e1951ef5" providerId="LiveId" clId="{CF1FAA12-072C-4ED5-BA76-0FFFAEFDB88A}" dt="2026-02-01T04:32:45.737" v="1064" actId="1076"/>
      <pc:docMkLst>
        <pc:docMk/>
      </pc:docMkLst>
      <pc:sldChg chg="addSp delSp modSp mod">
        <pc:chgData name="Zonghua Gu" userId="9a7e1853e1951ef5" providerId="LiveId" clId="{CF1FAA12-072C-4ED5-BA76-0FFFAEFDB88A}" dt="2026-02-01T03:58:08.391" v="488" actId="1076"/>
        <pc:sldMkLst>
          <pc:docMk/>
          <pc:sldMk cId="0" sldId="256"/>
        </pc:sldMkLst>
        <pc:spChg chg="add mod">
          <ac:chgData name="Zonghua Gu" userId="9a7e1853e1951ef5" providerId="LiveId" clId="{CF1FAA12-072C-4ED5-BA76-0FFFAEFDB88A}" dt="2026-01-31T13:55:39.723" v="33" actId="1076"/>
          <ac:spMkLst>
            <pc:docMk/>
            <pc:sldMk cId="0" sldId="256"/>
            <ac:spMk id="2" creationId="{DC0F0A3F-2A7A-1BBA-FA94-084247B8C0F1}"/>
          </ac:spMkLst>
        </pc:spChg>
        <pc:spChg chg="del mod">
          <ac:chgData name="Zonghua Gu" userId="9a7e1853e1951ef5" providerId="LiveId" clId="{CF1FAA12-072C-4ED5-BA76-0FFFAEFDB88A}" dt="2026-01-31T13:55:42.489" v="35" actId="478"/>
          <ac:spMkLst>
            <pc:docMk/>
            <pc:sldMk cId="0" sldId="256"/>
            <ac:spMk id="143" creationId="{00000000-0000-0000-0000-000000000000}"/>
          </ac:spMkLst>
        </pc:spChg>
        <pc:spChg chg="mod">
          <ac:chgData name="Zonghua Gu" userId="9a7e1853e1951ef5" providerId="LiveId" clId="{CF1FAA12-072C-4ED5-BA76-0FFFAEFDB88A}" dt="2026-02-01T03:58:08.391" v="488" actId="1076"/>
          <ac:spMkLst>
            <pc:docMk/>
            <pc:sldMk cId="0" sldId="256"/>
            <ac:spMk id="144" creationId="{00000000-0000-0000-0000-000000000000}"/>
          </ac:spMkLst>
        </pc:spChg>
      </pc:sldChg>
      <pc:sldChg chg="modSp add del modNotes">
        <pc:chgData name="Zonghua Gu" userId="9a7e1853e1951ef5" providerId="LiveId" clId="{CF1FAA12-072C-4ED5-BA76-0FFFAEFDB88A}" dt="2026-02-01T03:58:23.596" v="491" actId="47"/>
        <pc:sldMkLst>
          <pc:docMk/>
          <pc:sldMk cId="0" sldId="257"/>
        </pc:sldMkLst>
        <pc:spChg chg="mod">
          <ac:chgData name="Zonghua Gu" userId="9a7e1853e1951ef5" providerId="LiveId" clId="{CF1FAA12-072C-4ED5-BA76-0FFFAEFDB88A}" dt="2026-01-31T13:56:01.396" v="36"/>
          <ac:spMkLst>
            <pc:docMk/>
            <pc:sldMk cId="0" sldId="257"/>
            <ac:spMk id="152" creationId="{00000000-0000-0000-0000-000000000000}"/>
          </ac:spMkLst>
        </pc:spChg>
      </pc:sldChg>
      <pc:sldChg chg="add del">
        <pc:chgData name="Zonghua Gu" userId="9a7e1853e1951ef5" providerId="LiveId" clId="{CF1FAA12-072C-4ED5-BA76-0FFFAEFDB88A}" dt="2026-02-01T03:58:23.596" v="491" actId="47"/>
        <pc:sldMkLst>
          <pc:docMk/>
          <pc:sldMk cId="0" sldId="258"/>
        </pc:sldMkLst>
      </pc:sldChg>
      <pc:sldChg chg="del">
        <pc:chgData name="Zonghua Gu" userId="9a7e1853e1951ef5" providerId="LiveId" clId="{CF1FAA12-072C-4ED5-BA76-0FFFAEFDB88A}" dt="2026-01-31T13:56:13.084" v="37" actId="47"/>
        <pc:sldMkLst>
          <pc:docMk/>
          <pc:sldMk cId="0" sldId="259"/>
        </pc:sldMkLst>
      </pc:sldChg>
      <pc:sldChg chg="add del modNotes">
        <pc:chgData name="Zonghua Gu" userId="9a7e1853e1951ef5" providerId="LiveId" clId="{CF1FAA12-072C-4ED5-BA76-0FFFAEFDB88A}" dt="2026-02-01T03:58:23.596" v="491" actId="47"/>
        <pc:sldMkLst>
          <pc:docMk/>
          <pc:sldMk cId="0" sldId="260"/>
        </pc:sldMkLst>
      </pc:sldChg>
      <pc:sldChg chg="add del modNotes">
        <pc:chgData name="Zonghua Gu" userId="9a7e1853e1951ef5" providerId="LiveId" clId="{CF1FAA12-072C-4ED5-BA76-0FFFAEFDB88A}" dt="2026-02-01T03:58:23.596" v="491" actId="47"/>
        <pc:sldMkLst>
          <pc:docMk/>
          <pc:sldMk cId="0" sldId="261"/>
        </pc:sldMkLst>
      </pc:sldChg>
      <pc:sldChg chg="add del modNotes">
        <pc:chgData name="Zonghua Gu" userId="9a7e1853e1951ef5" providerId="LiveId" clId="{CF1FAA12-072C-4ED5-BA76-0FFFAEFDB88A}" dt="2026-02-01T03:58:23.596" v="491" actId="47"/>
        <pc:sldMkLst>
          <pc:docMk/>
          <pc:sldMk cId="0" sldId="262"/>
        </pc:sldMkLst>
      </pc:sldChg>
      <pc:sldChg chg="add del modNotes">
        <pc:chgData name="Zonghua Gu" userId="9a7e1853e1951ef5" providerId="LiveId" clId="{CF1FAA12-072C-4ED5-BA76-0FFFAEFDB88A}" dt="2026-02-01T03:58:23.596" v="491" actId="47"/>
        <pc:sldMkLst>
          <pc:docMk/>
          <pc:sldMk cId="0" sldId="263"/>
        </pc:sldMkLst>
      </pc:sldChg>
      <pc:sldChg chg="modSp add del modNotes">
        <pc:chgData name="Zonghua Gu" userId="9a7e1853e1951ef5" providerId="LiveId" clId="{CF1FAA12-072C-4ED5-BA76-0FFFAEFDB88A}" dt="2026-02-01T03:58:23.596" v="491" actId="47"/>
        <pc:sldMkLst>
          <pc:docMk/>
          <pc:sldMk cId="0" sldId="264"/>
        </pc:sldMkLst>
        <pc:spChg chg="mod">
          <ac:chgData name="Zonghua Gu" userId="9a7e1853e1951ef5" providerId="LiveId" clId="{CF1FAA12-072C-4ED5-BA76-0FFFAEFDB88A}" dt="2026-01-31T13:56:01.396" v="36"/>
          <ac:spMkLst>
            <pc:docMk/>
            <pc:sldMk cId="0" sldId="264"/>
            <ac:spMk id="297" creationId="{00000000-0000-0000-0000-000000000000}"/>
          </ac:spMkLst>
        </pc:spChg>
      </pc:sldChg>
      <pc:sldChg chg="add del modNotes">
        <pc:chgData name="Zonghua Gu" userId="9a7e1853e1951ef5" providerId="LiveId" clId="{CF1FAA12-072C-4ED5-BA76-0FFFAEFDB88A}" dt="2026-02-01T03:58:23.596" v="491" actId="47"/>
        <pc:sldMkLst>
          <pc:docMk/>
          <pc:sldMk cId="0" sldId="265"/>
        </pc:sldMkLst>
      </pc:sldChg>
      <pc:sldChg chg="add del modNotes">
        <pc:chgData name="Zonghua Gu" userId="9a7e1853e1951ef5" providerId="LiveId" clId="{CF1FAA12-072C-4ED5-BA76-0FFFAEFDB88A}" dt="2026-02-01T03:58:23.596" v="491" actId="47"/>
        <pc:sldMkLst>
          <pc:docMk/>
          <pc:sldMk cId="0" sldId="266"/>
        </pc:sldMkLst>
      </pc:sldChg>
      <pc:sldChg chg="add del modNotes">
        <pc:chgData name="Zonghua Gu" userId="9a7e1853e1951ef5" providerId="LiveId" clId="{CF1FAA12-072C-4ED5-BA76-0FFFAEFDB88A}" dt="2026-02-01T03:58:23.596" v="491" actId="47"/>
        <pc:sldMkLst>
          <pc:docMk/>
          <pc:sldMk cId="0" sldId="267"/>
        </pc:sldMkLst>
      </pc:sldChg>
      <pc:sldChg chg="add del modNotes">
        <pc:chgData name="Zonghua Gu" userId="9a7e1853e1951ef5" providerId="LiveId" clId="{CF1FAA12-072C-4ED5-BA76-0FFFAEFDB88A}" dt="2026-02-01T03:58:23.596" v="491" actId="47"/>
        <pc:sldMkLst>
          <pc:docMk/>
          <pc:sldMk cId="0" sldId="268"/>
        </pc:sldMkLst>
      </pc:sldChg>
      <pc:sldChg chg="add del modNotes">
        <pc:chgData name="Zonghua Gu" userId="9a7e1853e1951ef5" providerId="LiveId" clId="{CF1FAA12-072C-4ED5-BA76-0FFFAEFDB88A}" dt="2026-02-01T03:58:23.596" v="491" actId="47"/>
        <pc:sldMkLst>
          <pc:docMk/>
          <pc:sldMk cId="0" sldId="269"/>
        </pc:sldMkLst>
      </pc:sldChg>
      <pc:sldChg chg="add del modNotes">
        <pc:chgData name="Zonghua Gu" userId="9a7e1853e1951ef5" providerId="LiveId" clId="{CF1FAA12-072C-4ED5-BA76-0FFFAEFDB88A}" dt="2026-02-01T03:58:23.596" v="491" actId="47"/>
        <pc:sldMkLst>
          <pc:docMk/>
          <pc:sldMk cId="0" sldId="270"/>
        </pc:sldMkLst>
      </pc:sldChg>
      <pc:sldChg chg="add del modNotes">
        <pc:chgData name="Zonghua Gu" userId="9a7e1853e1951ef5" providerId="LiveId" clId="{CF1FAA12-072C-4ED5-BA76-0FFFAEFDB88A}" dt="2026-02-01T03:58:23.596" v="491" actId="47"/>
        <pc:sldMkLst>
          <pc:docMk/>
          <pc:sldMk cId="0" sldId="271"/>
        </pc:sldMkLst>
      </pc:sldChg>
      <pc:sldChg chg="add del modNotes">
        <pc:chgData name="Zonghua Gu" userId="9a7e1853e1951ef5" providerId="LiveId" clId="{CF1FAA12-072C-4ED5-BA76-0FFFAEFDB88A}" dt="2026-02-01T03:58:23.596" v="491" actId="47"/>
        <pc:sldMkLst>
          <pc:docMk/>
          <pc:sldMk cId="0" sldId="272"/>
        </pc:sldMkLst>
      </pc:sldChg>
      <pc:sldChg chg="add del modNotes">
        <pc:chgData name="Zonghua Gu" userId="9a7e1853e1951ef5" providerId="LiveId" clId="{CF1FAA12-072C-4ED5-BA76-0FFFAEFDB88A}" dt="2026-02-01T03:58:23.596" v="491" actId="47"/>
        <pc:sldMkLst>
          <pc:docMk/>
          <pc:sldMk cId="0" sldId="273"/>
        </pc:sldMkLst>
      </pc:sldChg>
      <pc:sldChg chg="modSp add del modNotes">
        <pc:chgData name="Zonghua Gu" userId="9a7e1853e1951ef5" providerId="LiveId" clId="{CF1FAA12-072C-4ED5-BA76-0FFFAEFDB88A}" dt="2026-02-01T03:58:23.596" v="491" actId="47"/>
        <pc:sldMkLst>
          <pc:docMk/>
          <pc:sldMk cId="0" sldId="274"/>
        </pc:sldMkLst>
        <pc:spChg chg="mod">
          <ac:chgData name="Zonghua Gu" userId="9a7e1853e1951ef5" providerId="LiveId" clId="{CF1FAA12-072C-4ED5-BA76-0FFFAEFDB88A}" dt="2026-01-31T13:56:01.396" v="36"/>
          <ac:spMkLst>
            <pc:docMk/>
            <pc:sldMk cId="0" sldId="274"/>
            <ac:spMk id="704" creationId="{00000000-0000-0000-0000-000000000000}"/>
          </ac:spMkLst>
        </pc:spChg>
      </pc:sldChg>
      <pc:sldChg chg="add del modNotes">
        <pc:chgData name="Zonghua Gu" userId="9a7e1853e1951ef5" providerId="LiveId" clId="{CF1FAA12-072C-4ED5-BA76-0FFFAEFDB88A}" dt="2026-02-01T03:58:23.596" v="491" actId="47"/>
        <pc:sldMkLst>
          <pc:docMk/>
          <pc:sldMk cId="0" sldId="275"/>
        </pc:sldMkLst>
      </pc:sldChg>
      <pc:sldChg chg="add del modNotes">
        <pc:chgData name="Zonghua Gu" userId="9a7e1853e1951ef5" providerId="LiveId" clId="{CF1FAA12-072C-4ED5-BA76-0FFFAEFDB88A}" dt="2026-02-01T03:58:23.596" v="491" actId="47"/>
        <pc:sldMkLst>
          <pc:docMk/>
          <pc:sldMk cId="0" sldId="276"/>
        </pc:sldMkLst>
      </pc:sldChg>
      <pc:sldChg chg="add del modNotes">
        <pc:chgData name="Zonghua Gu" userId="9a7e1853e1951ef5" providerId="LiveId" clId="{CF1FAA12-072C-4ED5-BA76-0FFFAEFDB88A}" dt="2026-02-01T03:58:23.596" v="491" actId="47"/>
        <pc:sldMkLst>
          <pc:docMk/>
          <pc:sldMk cId="0" sldId="277"/>
        </pc:sldMkLst>
      </pc:sldChg>
      <pc:sldChg chg="add del modNotes">
        <pc:chgData name="Zonghua Gu" userId="9a7e1853e1951ef5" providerId="LiveId" clId="{CF1FAA12-072C-4ED5-BA76-0FFFAEFDB88A}" dt="2026-02-01T03:58:23.596" v="491" actId="47"/>
        <pc:sldMkLst>
          <pc:docMk/>
          <pc:sldMk cId="0" sldId="278"/>
        </pc:sldMkLst>
      </pc:sldChg>
      <pc:sldChg chg="add del modNotes">
        <pc:chgData name="Zonghua Gu" userId="9a7e1853e1951ef5" providerId="LiveId" clId="{CF1FAA12-072C-4ED5-BA76-0FFFAEFDB88A}" dt="2026-02-01T03:58:23.596" v="491" actId="47"/>
        <pc:sldMkLst>
          <pc:docMk/>
          <pc:sldMk cId="0" sldId="279"/>
        </pc:sldMkLst>
      </pc:sldChg>
      <pc:sldChg chg="modSp add del modNotes">
        <pc:chgData name="Zonghua Gu" userId="9a7e1853e1951ef5" providerId="LiveId" clId="{CF1FAA12-072C-4ED5-BA76-0FFFAEFDB88A}" dt="2026-02-01T03:58:23.596" v="491" actId="47"/>
        <pc:sldMkLst>
          <pc:docMk/>
          <pc:sldMk cId="0" sldId="280"/>
        </pc:sldMkLst>
        <pc:spChg chg="mod">
          <ac:chgData name="Zonghua Gu" userId="9a7e1853e1951ef5" providerId="LiveId" clId="{CF1FAA12-072C-4ED5-BA76-0FFFAEFDB88A}" dt="2026-01-31T13:56:01.396" v="36"/>
          <ac:spMkLst>
            <pc:docMk/>
            <pc:sldMk cId="0" sldId="280"/>
            <ac:spMk id="924" creationId="{00000000-0000-0000-0000-000000000000}"/>
          </ac:spMkLst>
        </pc:spChg>
      </pc:sldChg>
      <pc:sldChg chg="add del modNotes">
        <pc:chgData name="Zonghua Gu" userId="9a7e1853e1951ef5" providerId="LiveId" clId="{CF1FAA12-072C-4ED5-BA76-0FFFAEFDB88A}" dt="2026-02-01T03:58:23.596" v="491" actId="47"/>
        <pc:sldMkLst>
          <pc:docMk/>
          <pc:sldMk cId="0" sldId="281"/>
        </pc:sldMkLst>
      </pc:sldChg>
      <pc:sldChg chg="add del modNotes">
        <pc:chgData name="Zonghua Gu" userId="9a7e1853e1951ef5" providerId="LiveId" clId="{CF1FAA12-072C-4ED5-BA76-0FFFAEFDB88A}" dt="2026-02-01T03:58:23.596" v="491" actId="47"/>
        <pc:sldMkLst>
          <pc:docMk/>
          <pc:sldMk cId="0" sldId="282"/>
        </pc:sldMkLst>
      </pc:sldChg>
      <pc:sldChg chg="add del modNotes">
        <pc:chgData name="Zonghua Gu" userId="9a7e1853e1951ef5" providerId="LiveId" clId="{CF1FAA12-072C-4ED5-BA76-0FFFAEFDB88A}" dt="2026-02-01T03:58:23.596" v="491" actId="47"/>
        <pc:sldMkLst>
          <pc:docMk/>
          <pc:sldMk cId="0" sldId="283"/>
        </pc:sldMkLst>
      </pc:sldChg>
      <pc:sldChg chg="add del modNotes">
        <pc:chgData name="Zonghua Gu" userId="9a7e1853e1951ef5" providerId="LiveId" clId="{CF1FAA12-072C-4ED5-BA76-0FFFAEFDB88A}" dt="2026-02-01T03:58:23.596" v="491" actId="47"/>
        <pc:sldMkLst>
          <pc:docMk/>
          <pc:sldMk cId="0" sldId="284"/>
        </pc:sldMkLst>
      </pc:sldChg>
      <pc:sldChg chg="add del modNotes">
        <pc:chgData name="Zonghua Gu" userId="9a7e1853e1951ef5" providerId="LiveId" clId="{CF1FAA12-072C-4ED5-BA76-0FFFAEFDB88A}" dt="2026-02-01T03:58:23.596" v="491" actId="47"/>
        <pc:sldMkLst>
          <pc:docMk/>
          <pc:sldMk cId="0" sldId="285"/>
        </pc:sldMkLst>
      </pc:sldChg>
      <pc:sldChg chg="add del modNotes">
        <pc:chgData name="Zonghua Gu" userId="9a7e1853e1951ef5" providerId="LiveId" clId="{CF1FAA12-072C-4ED5-BA76-0FFFAEFDB88A}" dt="2026-02-01T03:58:23.596" v="491" actId="47"/>
        <pc:sldMkLst>
          <pc:docMk/>
          <pc:sldMk cId="0" sldId="286"/>
        </pc:sldMkLst>
      </pc:sldChg>
      <pc:sldChg chg="modSp add del modNotes">
        <pc:chgData name="Zonghua Gu" userId="9a7e1853e1951ef5" providerId="LiveId" clId="{CF1FAA12-072C-4ED5-BA76-0FFFAEFDB88A}" dt="2026-02-01T03:58:23.596" v="491" actId="47"/>
        <pc:sldMkLst>
          <pc:docMk/>
          <pc:sldMk cId="0" sldId="287"/>
        </pc:sldMkLst>
        <pc:spChg chg="mod">
          <ac:chgData name="Zonghua Gu" userId="9a7e1853e1951ef5" providerId="LiveId" clId="{CF1FAA12-072C-4ED5-BA76-0FFFAEFDB88A}" dt="2026-01-31T13:56:01.396" v="36"/>
          <ac:spMkLst>
            <pc:docMk/>
            <pc:sldMk cId="0" sldId="287"/>
            <ac:spMk id="1059" creationId="{00000000-0000-0000-0000-000000000000}"/>
          </ac:spMkLst>
        </pc:spChg>
      </pc:sldChg>
      <pc:sldChg chg="add del modNotes">
        <pc:chgData name="Zonghua Gu" userId="9a7e1853e1951ef5" providerId="LiveId" clId="{CF1FAA12-072C-4ED5-BA76-0FFFAEFDB88A}" dt="2026-02-01T03:58:23.596" v="491" actId="47"/>
        <pc:sldMkLst>
          <pc:docMk/>
          <pc:sldMk cId="0" sldId="288"/>
        </pc:sldMkLst>
      </pc:sldChg>
      <pc:sldChg chg="modSp add del mod modNotes">
        <pc:chgData name="Zonghua Gu" userId="9a7e1853e1951ef5" providerId="LiveId" clId="{CF1FAA12-072C-4ED5-BA76-0FFFAEFDB88A}" dt="2026-02-01T03:58:23.596" v="491" actId="47"/>
        <pc:sldMkLst>
          <pc:docMk/>
          <pc:sldMk cId="0" sldId="289"/>
        </pc:sldMkLst>
        <pc:spChg chg="mod">
          <ac:chgData name="Zonghua Gu" userId="9a7e1853e1951ef5" providerId="LiveId" clId="{CF1FAA12-072C-4ED5-BA76-0FFFAEFDB88A}" dt="2026-02-01T00:11:57.261" v="426" actId="20577"/>
          <ac:spMkLst>
            <pc:docMk/>
            <pc:sldMk cId="0" sldId="289"/>
            <ac:spMk id="1078" creationId="{00000000-0000-0000-0000-000000000000}"/>
          </ac:spMkLst>
        </pc:spChg>
      </pc:sldChg>
      <pc:sldChg chg="add del">
        <pc:chgData name="Zonghua Gu" userId="9a7e1853e1951ef5" providerId="LiveId" clId="{CF1FAA12-072C-4ED5-BA76-0FFFAEFDB88A}" dt="2026-02-01T03:58:23.596" v="491" actId="47"/>
        <pc:sldMkLst>
          <pc:docMk/>
          <pc:sldMk cId="0" sldId="290"/>
        </pc:sldMkLst>
      </pc:sldChg>
      <pc:sldChg chg="delSp modSp add del mod modNotesTx">
        <pc:chgData name="Zonghua Gu" userId="9a7e1853e1951ef5" providerId="LiveId" clId="{CF1FAA12-072C-4ED5-BA76-0FFFAEFDB88A}" dt="2026-02-01T03:58:23.596" v="491" actId="47"/>
        <pc:sldMkLst>
          <pc:docMk/>
          <pc:sldMk cId="0" sldId="291"/>
        </pc:sldMkLst>
        <pc:spChg chg="mod">
          <ac:chgData name="Zonghua Gu" userId="9a7e1853e1951ef5" providerId="LiveId" clId="{CF1FAA12-072C-4ED5-BA76-0FFFAEFDB88A}" dt="2026-02-01T00:27:59.505" v="431" actId="113"/>
          <ac:spMkLst>
            <pc:docMk/>
            <pc:sldMk cId="0" sldId="291"/>
            <ac:spMk id="1094" creationId="{00000000-0000-0000-0000-000000000000}"/>
          </ac:spMkLst>
        </pc:spChg>
        <pc:spChg chg="del">
          <ac:chgData name="Zonghua Gu" userId="9a7e1853e1951ef5" providerId="LiveId" clId="{CF1FAA12-072C-4ED5-BA76-0FFFAEFDB88A}" dt="2026-01-31T13:58:17.392" v="38" actId="478"/>
          <ac:spMkLst>
            <pc:docMk/>
            <pc:sldMk cId="0" sldId="291"/>
            <ac:spMk id="1096" creationId="{00000000-0000-0000-0000-000000000000}"/>
          </ac:spMkLst>
        </pc:spChg>
        <pc:cxnChg chg="del">
          <ac:chgData name="Zonghua Gu" userId="9a7e1853e1951ef5" providerId="LiveId" clId="{CF1FAA12-072C-4ED5-BA76-0FFFAEFDB88A}" dt="2026-01-31T13:58:17.392" v="38" actId="478"/>
          <ac:cxnSpMkLst>
            <pc:docMk/>
            <pc:sldMk cId="0" sldId="291"/>
            <ac:cxnSpMk id="1095" creationId="{00000000-0000-0000-0000-000000000000}"/>
          </ac:cxnSpMkLst>
        </pc:cxnChg>
      </pc:sldChg>
      <pc:sldChg chg="add del">
        <pc:chgData name="Zonghua Gu" userId="9a7e1853e1951ef5" providerId="LiveId" clId="{CF1FAA12-072C-4ED5-BA76-0FFFAEFDB88A}" dt="2026-02-01T03:58:23.596" v="491" actId="47"/>
        <pc:sldMkLst>
          <pc:docMk/>
          <pc:sldMk cId="0" sldId="292"/>
        </pc:sldMkLst>
      </pc:sldChg>
      <pc:sldChg chg="addSp modSp add del mod">
        <pc:chgData name="Zonghua Gu" userId="9a7e1853e1951ef5" providerId="LiveId" clId="{CF1FAA12-072C-4ED5-BA76-0FFFAEFDB88A}" dt="2026-02-01T03:58:23.596" v="491" actId="47"/>
        <pc:sldMkLst>
          <pc:docMk/>
          <pc:sldMk cId="0" sldId="293"/>
        </pc:sldMkLst>
        <pc:spChg chg="add mod">
          <ac:chgData name="Zonghua Gu" userId="9a7e1853e1951ef5" providerId="LiveId" clId="{CF1FAA12-072C-4ED5-BA76-0FFFAEFDB88A}" dt="2026-02-01T03:54:23.069" v="462" actId="1076"/>
          <ac:spMkLst>
            <pc:docMk/>
            <pc:sldMk cId="0" sldId="293"/>
            <ac:spMk id="3" creationId="{0E749576-D4D8-2432-1FD4-70BCBAD9FD8D}"/>
          </ac:spMkLst>
        </pc:spChg>
        <pc:spChg chg="mod">
          <ac:chgData name="Zonghua Gu" userId="9a7e1853e1951ef5" providerId="LiveId" clId="{CF1FAA12-072C-4ED5-BA76-0FFFAEFDB88A}" dt="2026-02-01T03:54:40.063" v="467" actId="1036"/>
          <ac:spMkLst>
            <pc:docMk/>
            <pc:sldMk cId="0" sldId="293"/>
            <ac:spMk id="1194" creationId="{00000000-0000-0000-0000-000000000000}"/>
          </ac:spMkLst>
        </pc:spChg>
        <pc:graphicFrameChg chg="modGraphic">
          <ac:chgData name="Zonghua Gu" userId="9a7e1853e1951ef5" providerId="LiveId" clId="{CF1FAA12-072C-4ED5-BA76-0FFFAEFDB88A}" dt="2026-02-01T03:53:06.199" v="451" actId="20577"/>
          <ac:graphicFrameMkLst>
            <pc:docMk/>
            <pc:sldMk cId="0" sldId="293"/>
            <ac:graphicFrameMk id="1180" creationId="{00000000-0000-0000-0000-000000000000}"/>
          </ac:graphicFrameMkLst>
        </pc:graphicFrameChg>
        <pc:picChg chg="add mod">
          <ac:chgData name="Zonghua Gu" userId="9a7e1853e1951ef5" providerId="LiveId" clId="{CF1FAA12-072C-4ED5-BA76-0FFFAEFDB88A}" dt="2026-02-01T03:54:20.096" v="461" actId="14100"/>
          <ac:picMkLst>
            <pc:docMk/>
            <pc:sldMk cId="0" sldId="293"/>
            <ac:picMk id="2" creationId="{DDB3D8CC-D9EE-5A3E-DFE1-9D1161F36B0C}"/>
          </ac:picMkLst>
        </pc:picChg>
      </pc:sldChg>
      <pc:sldChg chg="modSp add del mod">
        <pc:chgData name="Zonghua Gu" userId="9a7e1853e1951ef5" providerId="LiveId" clId="{CF1FAA12-072C-4ED5-BA76-0FFFAEFDB88A}" dt="2026-02-01T03:58:23.596" v="491" actId="47"/>
        <pc:sldMkLst>
          <pc:docMk/>
          <pc:sldMk cId="0" sldId="294"/>
        </pc:sldMkLst>
        <pc:graphicFrameChg chg="mod modGraphic">
          <ac:chgData name="Zonghua Gu" userId="9a7e1853e1951ef5" providerId="LiveId" clId="{CF1FAA12-072C-4ED5-BA76-0FFFAEFDB88A}" dt="2026-02-01T03:55:01.122" v="469" actId="20577"/>
          <ac:graphicFrameMkLst>
            <pc:docMk/>
            <pc:sldMk cId="0" sldId="294"/>
            <ac:graphicFrameMk id="1224" creationId="{00000000-0000-0000-0000-000000000000}"/>
          </ac:graphicFrameMkLst>
        </pc:graphicFrameChg>
      </pc:sldChg>
      <pc:sldChg chg="addSp modSp add del mod">
        <pc:chgData name="Zonghua Gu" userId="9a7e1853e1951ef5" providerId="LiveId" clId="{CF1FAA12-072C-4ED5-BA76-0FFFAEFDB88A}" dt="2026-02-01T03:58:23.596" v="491" actId="47"/>
        <pc:sldMkLst>
          <pc:docMk/>
          <pc:sldMk cId="0" sldId="295"/>
        </pc:sldMkLst>
        <pc:spChg chg="add mod">
          <ac:chgData name="Zonghua Gu" userId="9a7e1853e1951ef5" providerId="LiveId" clId="{CF1FAA12-072C-4ED5-BA76-0FFFAEFDB88A}" dt="2026-01-31T14:00:25.582" v="52" actId="1076"/>
          <ac:spMkLst>
            <pc:docMk/>
            <pc:sldMk cId="0" sldId="295"/>
            <ac:spMk id="2" creationId="{08A490B3-9D48-CC10-833B-577E8C6D3E3B}"/>
          </ac:spMkLst>
        </pc:spChg>
        <pc:spChg chg="mod">
          <ac:chgData name="Zonghua Gu" userId="9a7e1853e1951ef5" providerId="LiveId" clId="{CF1FAA12-072C-4ED5-BA76-0FFFAEFDB88A}" dt="2026-02-01T00:33:33.516" v="436" actId="1076"/>
          <ac:spMkLst>
            <pc:docMk/>
            <pc:sldMk cId="0" sldId="295"/>
            <ac:spMk id="1231" creationId="{00000000-0000-0000-0000-000000000000}"/>
          </ac:spMkLst>
        </pc:spChg>
        <pc:spChg chg="mod">
          <ac:chgData name="Zonghua Gu" userId="9a7e1853e1951ef5" providerId="LiveId" clId="{CF1FAA12-072C-4ED5-BA76-0FFFAEFDB88A}" dt="2026-02-01T00:09:33.832" v="355" actId="20577"/>
          <ac:spMkLst>
            <pc:docMk/>
            <pc:sldMk cId="0" sldId="295"/>
            <ac:spMk id="1232" creationId="{00000000-0000-0000-0000-000000000000}"/>
          </ac:spMkLst>
        </pc:spChg>
        <pc:spChg chg="mod">
          <ac:chgData name="Zonghua Gu" userId="9a7e1853e1951ef5" providerId="LiveId" clId="{CF1FAA12-072C-4ED5-BA76-0FFFAEFDB88A}" dt="2026-02-01T00:09:31.123" v="354" actId="20577"/>
          <ac:spMkLst>
            <pc:docMk/>
            <pc:sldMk cId="0" sldId="295"/>
            <ac:spMk id="1234" creationId="{00000000-0000-0000-0000-000000000000}"/>
          </ac:spMkLst>
        </pc:spChg>
        <pc:spChg chg="mod">
          <ac:chgData name="Zonghua Gu" userId="9a7e1853e1951ef5" providerId="LiveId" clId="{CF1FAA12-072C-4ED5-BA76-0FFFAEFDB88A}" dt="2026-02-01T00:09:36.364" v="356" actId="20577"/>
          <ac:spMkLst>
            <pc:docMk/>
            <pc:sldMk cId="0" sldId="295"/>
            <ac:spMk id="1236" creationId="{00000000-0000-0000-0000-000000000000}"/>
          </ac:spMkLst>
        </pc:spChg>
        <pc:spChg chg="mod">
          <ac:chgData name="Zonghua Gu" userId="9a7e1853e1951ef5" providerId="LiveId" clId="{CF1FAA12-072C-4ED5-BA76-0FFFAEFDB88A}" dt="2026-02-01T00:09:40.778" v="358" actId="6549"/>
          <ac:spMkLst>
            <pc:docMk/>
            <pc:sldMk cId="0" sldId="295"/>
            <ac:spMk id="1237" creationId="{00000000-0000-0000-0000-000000000000}"/>
          </ac:spMkLst>
        </pc:spChg>
        <pc:spChg chg="mod">
          <ac:chgData name="Zonghua Gu" userId="9a7e1853e1951ef5" providerId="LiveId" clId="{CF1FAA12-072C-4ED5-BA76-0FFFAEFDB88A}" dt="2026-02-01T00:09:38.484" v="357" actId="6549"/>
          <ac:spMkLst>
            <pc:docMk/>
            <pc:sldMk cId="0" sldId="295"/>
            <ac:spMk id="1240" creationId="{00000000-0000-0000-0000-000000000000}"/>
          </ac:spMkLst>
        </pc:spChg>
        <pc:graphicFrameChg chg="mod modGraphic">
          <ac:chgData name="Zonghua Gu" userId="9a7e1853e1951ef5" providerId="LiveId" clId="{CF1FAA12-072C-4ED5-BA76-0FFFAEFDB88A}" dt="2026-02-01T03:55:07.547" v="473" actId="20577"/>
          <ac:graphicFrameMkLst>
            <pc:docMk/>
            <pc:sldMk cId="0" sldId="295"/>
            <ac:graphicFrameMk id="1247" creationId="{00000000-0000-0000-0000-000000000000}"/>
          </ac:graphicFrameMkLst>
        </pc:graphicFrameChg>
      </pc:sldChg>
      <pc:sldChg chg="add del modNotes">
        <pc:chgData name="Zonghua Gu" userId="9a7e1853e1951ef5" providerId="LiveId" clId="{CF1FAA12-072C-4ED5-BA76-0FFFAEFDB88A}" dt="2026-02-01T03:58:23.596" v="491" actId="47"/>
        <pc:sldMkLst>
          <pc:docMk/>
          <pc:sldMk cId="0" sldId="296"/>
        </pc:sldMkLst>
      </pc:sldChg>
      <pc:sldChg chg="modSp add del mod modNotes">
        <pc:chgData name="Zonghua Gu" userId="9a7e1853e1951ef5" providerId="LiveId" clId="{CF1FAA12-072C-4ED5-BA76-0FFFAEFDB88A}" dt="2026-02-01T04:02:32.991" v="493" actId="47"/>
        <pc:sldMkLst>
          <pc:docMk/>
          <pc:sldMk cId="0" sldId="297"/>
        </pc:sldMkLst>
        <pc:spChg chg="mod">
          <ac:chgData name="Zonghua Gu" userId="9a7e1853e1951ef5" providerId="LiveId" clId="{CF1FAA12-072C-4ED5-BA76-0FFFAEFDB88A}" dt="2026-02-01T00:10:45.480" v="386" actId="20577"/>
          <ac:spMkLst>
            <pc:docMk/>
            <pc:sldMk cId="0" sldId="297"/>
            <ac:spMk id="1261" creationId="{00000000-0000-0000-0000-000000000000}"/>
          </ac:spMkLst>
        </pc:spChg>
      </pc:sldChg>
      <pc:sldChg chg="addSp modSp new mod">
        <pc:chgData name="Zonghua Gu" userId="9a7e1853e1951ef5" providerId="LiveId" clId="{CF1FAA12-072C-4ED5-BA76-0FFFAEFDB88A}" dt="2026-02-01T04:05:19.678" v="544" actId="14100"/>
        <pc:sldMkLst>
          <pc:docMk/>
          <pc:sldMk cId="557716007" sldId="298"/>
        </pc:sldMkLst>
        <pc:spChg chg="mod">
          <ac:chgData name="Zonghua Gu" userId="9a7e1853e1951ef5" providerId="LiveId" clId="{CF1FAA12-072C-4ED5-BA76-0FFFAEFDB88A}" dt="2026-02-01T04:03:08.418" v="504"/>
          <ac:spMkLst>
            <pc:docMk/>
            <pc:sldMk cId="557716007" sldId="298"/>
            <ac:spMk id="2" creationId="{7D70FF99-E5CB-15E7-30EF-71192C55E11D}"/>
          </ac:spMkLst>
        </pc:spChg>
        <pc:spChg chg="mod">
          <ac:chgData name="Zonghua Gu" userId="9a7e1853e1951ef5" providerId="LiveId" clId="{CF1FAA12-072C-4ED5-BA76-0FFFAEFDB88A}" dt="2026-02-01T04:05:15.994" v="542" actId="14100"/>
          <ac:spMkLst>
            <pc:docMk/>
            <pc:sldMk cId="557716007" sldId="298"/>
            <ac:spMk id="3" creationId="{624F2DB9-F168-D7BA-E9C5-EADDD766222B}"/>
          </ac:spMkLst>
        </pc:spChg>
        <pc:picChg chg="add mod">
          <ac:chgData name="Zonghua Gu" userId="9a7e1853e1951ef5" providerId="LiveId" clId="{CF1FAA12-072C-4ED5-BA76-0FFFAEFDB88A}" dt="2026-02-01T04:05:19.678" v="544" actId="14100"/>
          <ac:picMkLst>
            <pc:docMk/>
            <pc:sldMk cId="557716007" sldId="298"/>
            <ac:picMk id="5" creationId="{8A3023C5-95D4-54C5-6B28-FCE7A79A54F8}"/>
          </ac:picMkLst>
        </pc:picChg>
      </pc:sldChg>
      <pc:sldChg chg="addSp modSp add mod">
        <pc:chgData name="Zonghua Gu" userId="9a7e1853e1951ef5" providerId="LiveId" clId="{CF1FAA12-072C-4ED5-BA76-0FFFAEFDB88A}" dt="2026-02-01T04:32:45.737" v="1064" actId="1076"/>
        <pc:sldMkLst>
          <pc:docMk/>
          <pc:sldMk cId="2446218443" sldId="299"/>
        </pc:sldMkLst>
        <pc:spChg chg="mod">
          <ac:chgData name="Zonghua Gu" userId="9a7e1853e1951ef5" providerId="LiveId" clId="{CF1FAA12-072C-4ED5-BA76-0FFFAEFDB88A}" dt="2026-02-01T04:05:30.506" v="553" actId="20577"/>
          <ac:spMkLst>
            <pc:docMk/>
            <pc:sldMk cId="2446218443" sldId="299"/>
            <ac:spMk id="2" creationId="{F24A194A-8571-15BD-0473-73C5D9D05C47}"/>
          </ac:spMkLst>
        </pc:spChg>
        <pc:spChg chg="mod">
          <ac:chgData name="Zonghua Gu" userId="9a7e1853e1951ef5" providerId="LiveId" clId="{CF1FAA12-072C-4ED5-BA76-0FFFAEFDB88A}" dt="2026-02-01T04:32:22.839" v="1058" actId="14100"/>
          <ac:spMkLst>
            <pc:docMk/>
            <pc:sldMk cId="2446218443" sldId="299"/>
            <ac:spMk id="3" creationId="{AA1A4ECB-AC2D-411B-5676-BD4F3A539D4D}"/>
          </ac:spMkLst>
        </pc:spChg>
        <pc:spChg chg="add mod">
          <ac:chgData name="Zonghua Gu" userId="9a7e1853e1951ef5" providerId="LiveId" clId="{CF1FAA12-072C-4ED5-BA76-0FFFAEFDB88A}" dt="2026-02-01T04:32:45.737" v="1064" actId="1076"/>
          <ac:spMkLst>
            <pc:docMk/>
            <pc:sldMk cId="2446218443" sldId="299"/>
            <ac:spMk id="8" creationId="{F9148804-CA23-C7F6-0A3E-2AEBEA10A301}"/>
          </ac:spMkLst>
        </pc:spChg>
        <pc:spChg chg="add mod">
          <ac:chgData name="Zonghua Gu" userId="9a7e1853e1951ef5" providerId="LiveId" clId="{CF1FAA12-072C-4ED5-BA76-0FFFAEFDB88A}" dt="2026-02-01T04:29:05.955" v="847" actId="1076"/>
          <ac:spMkLst>
            <pc:docMk/>
            <pc:sldMk cId="2446218443" sldId="299"/>
            <ac:spMk id="10" creationId="{200DC0FE-DCAA-8359-7977-F03B1CABA6C7}"/>
          </ac:spMkLst>
        </pc:spChg>
        <pc:spChg chg="add mod">
          <ac:chgData name="Zonghua Gu" userId="9a7e1853e1951ef5" providerId="LiveId" clId="{CF1FAA12-072C-4ED5-BA76-0FFFAEFDB88A}" dt="2026-02-01T04:31:31.132" v="1035" actId="14100"/>
          <ac:spMkLst>
            <pc:docMk/>
            <pc:sldMk cId="2446218443" sldId="299"/>
            <ac:spMk id="11" creationId="{F504F1DE-7B4A-B7AB-052C-6F020AB9E534}"/>
          </ac:spMkLst>
        </pc:spChg>
        <pc:picChg chg="mod">
          <ac:chgData name="Zonghua Gu" userId="9a7e1853e1951ef5" providerId="LiveId" clId="{CF1FAA12-072C-4ED5-BA76-0FFFAEFDB88A}" dt="2026-02-01T04:29:05.955" v="847" actId="1076"/>
          <ac:picMkLst>
            <pc:docMk/>
            <pc:sldMk cId="2446218443" sldId="299"/>
            <ac:picMk id="5" creationId="{F4A3F05D-0CFE-632C-B6F9-F87BC58C7520}"/>
          </ac:picMkLst>
        </pc:picChg>
        <pc:cxnChg chg="add mod">
          <ac:chgData name="Zonghua Gu" userId="9a7e1853e1951ef5" providerId="LiveId" clId="{CF1FAA12-072C-4ED5-BA76-0FFFAEFDB88A}" dt="2026-02-01T04:29:05.955" v="847" actId="1076"/>
          <ac:cxnSpMkLst>
            <pc:docMk/>
            <pc:sldMk cId="2446218443" sldId="299"/>
            <ac:cxnSpMk id="6" creationId="{13D5F9C9-557F-43C6-73EF-18C7BF72EB7B}"/>
          </ac:cxnSpMkLst>
        </pc:cxnChg>
        <pc:cxnChg chg="add mod">
          <ac:chgData name="Zonghua Gu" userId="9a7e1853e1951ef5" providerId="LiveId" clId="{CF1FAA12-072C-4ED5-BA76-0FFFAEFDB88A}" dt="2026-02-01T04:29:05.955" v="847" actId="1076"/>
          <ac:cxnSpMkLst>
            <pc:docMk/>
            <pc:sldMk cId="2446218443" sldId="299"/>
            <ac:cxnSpMk id="9" creationId="{BE76456C-A98D-522D-8934-460CC630EC06}"/>
          </ac:cxnSpMkLst>
        </pc:cxnChg>
      </pc:sldChg>
      <pc:sldChg chg="addSp delSp modSp add del mod">
        <pc:chgData name="Zonghua Gu" userId="9a7e1853e1951ef5" providerId="LiveId" clId="{CF1FAA12-072C-4ED5-BA76-0FFFAEFDB88A}" dt="2026-02-01T00:01:42.577" v="286" actId="2696"/>
        <pc:sldMkLst>
          <pc:docMk/>
          <pc:sldMk cId="0" sldId="332"/>
        </pc:sldMkLst>
        <pc:spChg chg="del">
          <ac:chgData name="Zonghua Gu" userId="9a7e1853e1951ef5" providerId="LiveId" clId="{CF1FAA12-072C-4ED5-BA76-0FFFAEFDB88A}" dt="2026-01-31T23:47:46.008" v="80" actId="478"/>
          <ac:spMkLst>
            <pc:docMk/>
            <pc:sldMk cId="0" sldId="332"/>
            <ac:spMk id="853" creationId="{00000000-0000-0000-0000-000000000000}"/>
          </ac:spMkLst>
        </pc:spChg>
        <pc:spChg chg="mod">
          <ac:chgData name="Zonghua Gu" userId="9a7e1853e1951ef5" providerId="LiveId" clId="{CF1FAA12-072C-4ED5-BA76-0FFFAEFDB88A}" dt="2026-01-31T23:57:50.578" v="238" actId="108"/>
          <ac:spMkLst>
            <pc:docMk/>
            <pc:sldMk cId="0" sldId="332"/>
            <ac:spMk id="856" creationId="{00000000-0000-0000-0000-000000000000}"/>
          </ac:spMkLst>
        </pc:spChg>
        <pc:grpChg chg="mod">
          <ac:chgData name="Zonghua Gu" userId="9a7e1853e1951ef5" providerId="LiveId" clId="{CF1FAA12-072C-4ED5-BA76-0FFFAEFDB88A}" dt="2026-01-31T23:53:19.849" v="180" actId="1076"/>
          <ac:grpSpMkLst>
            <pc:docMk/>
            <pc:sldMk cId="0" sldId="332"/>
            <ac:grpSpMk id="857" creationId="{00000000-0000-0000-0000-000000000000}"/>
          </ac:grpSpMkLst>
        </pc:grpChg>
        <pc:graphicFrameChg chg="add mod modGraphic">
          <ac:chgData name="Zonghua Gu" userId="9a7e1853e1951ef5" providerId="LiveId" clId="{CF1FAA12-072C-4ED5-BA76-0FFFAEFDB88A}" dt="2026-01-31T23:53:23.468" v="181" actId="1076"/>
          <ac:graphicFrameMkLst>
            <pc:docMk/>
            <pc:sldMk cId="0" sldId="332"/>
            <ac:graphicFrameMk id="2" creationId="{C200BD5C-94BA-1D28-05C4-A64333E58539}"/>
          </ac:graphicFrameMkLst>
        </pc:graphicFrameChg>
      </pc:sldChg>
      <pc:sldChg chg="modSp add del mod">
        <pc:chgData name="Zonghua Gu" userId="9a7e1853e1951ef5" providerId="LiveId" clId="{CF1FAA12-072C-4ED5-BA76-0FFFAEFDB88A}" dt="2026-01-31T23:53:43.227" v="183" actId="47"/>
        <pc:sldMkLst>
          <pc:docMk/>
          <pc:sldMk cId="0" sldId="333"/>
        </pc:sldMkLst>
        <pc:spChg chg="mod">
          <ac:chgData name="Zonghua Gu" userId="9a7e1853e1951ef5" providerId="LiveId" clId="{CF1FAA12-072C-4ED5-BA76-0FFFAEFDB88A}" dt="2026-01-31T23:48:01.160" v="85" actId="21"/>
          <ac:spMkLst>
            <pc:docMk/>
            <pc:sldMk cId="0" sldId="333"/>
            <ac:spMk id="904" creationId="{00000000-0000-0000-0000-000000000000}"/>
          </ac:spMkLst>
        </pc:spChg>
      </pc:sldChg>
      <pc:sldChg chg="modSp add del mod">
        <pc:chgData name="Zonghua Gu" userId="9a7e1853e1951ef5" providerId="LiveId" clId="{CF1FAA12-072C-4ED5-BA76-0FFFAEFDB88A}" dt="2026-01-31T23:58:09.620" v="241" actId="47"/>
        <pc:sldMkLst>
          <pc:docMk/>
          <pc:sldMk cId="0" sldId="334"/>
        </pc:sldMkLst>
        <pc:spChg chg="mod">
          <ac:chgData name="Zonghua Gu" userId="9a7e1853e1951ef5" providerId="LiveId" clId="{CF1FAA12-072C-4ED5-BA76-0FFFAEFDB88A}" dt="2026-01-31T23:57:19.219" v="230" actId="21"/>
          <ac:spMkLst>
            <pc:docMk/>
            <pc:sldMk cId="0" sldId="334"/>
            <ac:spMk id="951" creationId="{00000000-0000-0000-0000-000000000000}"/>
          </ac:spMkLst>
        </pc:spChg>
      </pc:sldChg>
      <pc:sldChg chg="add del">
        <pc:chgData name="Zonghua Gu" userId="9a7e1853e1951ef5" providerId="LiveId" clId="{CF1FAA12-072C-4ED5-BA76-0FFFAEFDB88A}" dt="2026-01-31T23:54:59.978" v="201" actId="47"/>
        <pc:sldMkLst>
          <pc:docMk/>
          <pc:sldMk cId="0" sldId="338"/>
        </pc:sldMkLst>
      </pc:sldChg>
      <pc:sldChg chg="add del">
        <pc:chgData name="Zonghua Gu" userId="9a7e1853e1951ef5" providerId="LiveId" clId="{CF1FAA12-072C-4ED5-BA76-0FFFAEFDB88A}" dt="2026-01-31T23:54:59.978" v="201" actId="47"/>
        <pc:sldMkLst>
          <pc:docMk/>
          <pc:sldMk cId="0" sldId="339"/>
        </pc:sldMkLst>
      </pc:sldChg>
      <pc:sldChg chg="add del">
        <pc:chgData name="Zonghua Gu" userId="9a7e1853e1951ef5" providerId="LiveId" clId="{CF1FAA12-072C-4ED5-BA76-0FFFAEFDB88A}" dt="2026-01-31T23:54:59.978" v="201" actId="47"/>
        <pc:sldMkLst>
          <pc:docMk/>
          <pc:sldMk cId="0" sldId="340"/>
        </pc:sldMkLst>
      </pc:sldChg>
      <pc:sldChg chg="modSp add del mod">
        <pc:chgData name="Zonghua Gu" userId="9a7e1853e1951ef5" providerId="LiveId" clId="{CF1FAA12-072C-4ED5-BA76-0FFFAEFDB88A}" dt="2026-01-31T23:58:09.620" v="241" actId="47"/>
        <pc:sldMkLst>
          <pc:docMk/>
          <pc:sldMk cId="0" sldId="342"/>
        </pc:sldMkLst>
        <pc:spChg chg="mod">
          <ac:chgData name="Zonghua Gu" userId="9a7e1853e1951ef5" providerId="LiveId" clId="{CF1FAA12-072C-4ED5-BA76-0FFFAEFDB88A}" dt="2026-01-31T23:56:04.898" v="210" actId="21"/>
          <ac:spMkLst>
            <pc:docMk/>
            <pc:sldMk cId="0" sldId="342"/>
            <ac:spMk id="1109" creationId="{00000000-0000-0000-0000-000000000000}"/>
          </ac:spMkLst>
        </pc:spChg>
      </pc:sldChg>
      <pc:sldChg chg="modSp add del mod">
        <pc:chgData name="Zonghua Gu" userId="9a7e1853e1951ef5" providerId="LiveId" clId="{CF1FAA12-072C-4ED5-BA76-0FFFAEFDB88A}" dt="2026-01-31T23:58:18.434" v="244" actId="47"/>
        <pc:sldMkLst>
          <pc:docMk/>
          <pc:sldMk cId="0" sldId="344"/>
        </pc:sldMkLst>
        <pc:spChg chg="mod">
          <ac:chgData name="Zonghua Gu" userId="9a7e1853e1951ef5" providerId="LiveId" clId="{CF1FAA12-072C-4ED5-BA76-0FFFAEFDB88A}" dt="2026-01-31T23:58:14.769" v="242" actId="21"/>
          <ac:spMkLst>
            <pc:docMk/>
            <pc:sldMk cId="0" sldId="344"/>
            <ac:spMk id="1176" creationId="{00000000-0000-0000-0000-000000000000}"/>
          </ac:spMkLst>
        </pc:spChg>
      </pc:sldChg>
      <pc:sldChg chg="modSp add del mod">
        <pc:chgData name="Zonghua Gu" userId="9a7e1853e1951ef5" providerId="LiveId" clId="{CF1FAA12-072C-4ED5-BA76-0FFFAEFDB88A}" dt="2026-02-01T03:58:23.596" v="491" actId="47"/>
        <pc:sldMkLst>
          <pc:docMk/>
          <pc:sldMk cId="1337876616" sldId="345"/>
        </pc:sldMkLst>
        <pc:spChg chg="mod">
          <ac:chgData name="Zonghua Gu" userId="9a7e1853e1951ef5" providerId="LiveId" clId="{CF1FAA12-072C-4ED5-BA76-0FFFAEFDB88A}" dt="2026-01-31T23:49:59.490" v="117" actId="20577"/>
          <ac:spMkLst>
            <pc:docMk/>
            <pc:sldMk cId="1337876616" sldId="345"/>
            <ac:spMk id="1084" creationId="{9BEC2309-3195-36FE-74AC-B71B5452F144}"/>
          </ac:spMkLst>
        </pc:spChg>
      </pc:sldChg>
      <pc:sldChg chg="delSp modSp add del mod modNotesTx">
        <pc:chgData name="Zonghua Gu" userId="9a7e1853e1951ef5" providerId="LiveId" clId="{CF1FAA12-072C-4ED5-BA76-0FFFAEFDB88A}" dt="2026-02-01T00:01:42.577" v="286" actId="2696"/>
        <pc:sldMkLst>
          <pc:docMk/>
          <pc:sldMk cId="931306757" sldId="346"/>
        </pc:sldMkLst>
        <pc:spChg chg="mod">
          <ac:chgData name="Zonghua Gu" userId="9a7e1853e1951ef5" providerId="LiveId" clId="{CF1FAA12-072C-4ED5-BA76-0FFFAEFDB88A}" dt="2026-01-31T23:57:05.872" v="228" actId="20577"/>
          <ac:spMkLst>
            <pc:docMk/>
            <pc:sldMk cId="931306757" sldId="346"/>
            <ac:spMk id="855" creationId="{AEF2F730-343D-5865-E82B-E89BE42248BD}"/>
          </ac:spMkLst>
        </pc:spChg>
        <pc:spChg chg="mod">
          <ac:chgData name="Zonghua Gu" userId="9a7e1853e1951ef5" providerId="LiveId" clId="{CF1FAA12-072C-4ED5-BA76-0FFFAEFDB88A}" dt="2026-01-31T23:58:03.293" v="240" actId="6549"/>
          <ac:spMkLst>
            <pc:docMk/>
            <pc:sldMk cId="931306757" sldId="346"/>
            <ac:spMk id="856" creationId="{67C14D07-1306-2C42-190B-92F87ED5FA1B}"/>
          </ac:spMkLst>
        </pc:spChg>
        <pc:graphicFrameChg chg="del">
          <ac:chgData name="Zonghua Gu" userId="9a7e1853e1951ef5" providerId="LiveId" clId="{CF1FAA12-072C-4ED5-BA76-0FFFAEFDB88A}" dt="2026-01-31T23:57:08.549" v="229" actId="478"/>
          <ac:graphicFrameMkLst>
            <pc:docMk/>
            <pc:sldMk cId="931306757" sldId="346"/>
            <ac:graphicFrameMk id="2" creationId="{43CA0B80-34FD-5591-2B99-5408731299DF}"/>
          </ac:graphicFrameMkLst>
        </pc:graphicFrameChg>
      </pc:sldChg>
      <pc:sldChg chg="addSp delSp modSp add del mod">
        <pc:chgData name="Zonghua Gu" userId="9a7e1853e1951ef5" providerId="LiveId" clId="{CF1FAA12-072C-4ED5-BA76-0FFFAEFDB88A}" dt="2026-02-01T03:58:23.596" v="491" actId="47"/>
        <pc:sldMkLst>
          <pc:docMk/>
          <pc:sldMk cId="1303852777" sldId="346"/>
        </pc:sldMkLst>
        <pc:spChg chg="mod">
          <ac:chgData name="Zonghua Gu" userId="9a7e1853e1951ef5" providerId="LiveId" clId="{CF1FAA12-072C-4ED5-BA76-0FFFAEFDB88A}" dt="2026-02-01T00:08:26.427" v="339" actId="27636"/>
          <ac:spMkLst>
            <pc:docMk/>
            <pc:sldMk cId="1303852777" sldId="346"/>
            <ac:spMk id="1200" creationId="{8CABCD56-739E-0F0B-1572-AA9000A1C893}"/>
          </ac:spMkLst>
        </pc:spChg>
        <pc:spChg chg="add del mod">
          <ac:chgData name="Zonghua Gu" userId="9a7e1853e1951ef5" providerId="LiveId" clId="{CF1FAA12-072C-4ED5-BA76-0FFFAEFDB88A}" dt="2026-02-01T00:04:48.246" v="291" actId="20577"/>
          <ac:spMkLst>
            <pc:docMk/>
            <pc:sldMk cId="1303852777" sldId="346"/>
            <ac:spMk id="1201" creationId="{79A3FBEB-D201-9828-7C93-C4E4229A89E3}"/>
          </ac:spMkLst>
        </pc:spChg>
        <pc:spChg chg="mod">
          <ac:chgData name="Zonghua Gu" userId="9a7e1853e1951ef5" providerId="LiveId" clId="{CF1FAA12-072C-4ED5-BA76-0FFFAEFDB88A}" dt="2026-02-01T00:04:52.105" v="292" actId="20577"/>
          <ac:spMkLst>
            <pc:docMk/>
            <pc:sldMk cId="1303852777" sldId="346"/>
            <ac:spMk id="1202" creationId="{F0C5B903-E980-2A07-2528-97CA5296E9A1}"/>
          </ac:spMkLst>
        </pc:spChg>
        <pc:spChg chg="mod">
          <ac:chgData name="Zonghua Gu" userId="9a7e1853e1951ef5" providerId="LiveId" clId="{CF1FAA12-072C-4ED5-BA76-0FFFAEFDB88A}" dt="2026-02-01T00:04:55.015" v="293" actId="20577"/>
          <ac:spMkLst>
            <pc:docMk/>
            <pc:sldMk cId="1303852777" sldId="346"/>
            <ac:spMk id="1203" creationId="{8D3DDA92-10A8-6F27-161A-4C4627CE895B}"/>
          </ac:spMkLst>
        </pc:spChg>
        <pc:spChg chg="mod">
          <ac:chgData name="Zonghua Gu" userId="9a7e1853e1951ef5" providerId="LiveId" clId="{CF1FAA12-072C-4ED5-BA76-0FFFAEFDB88A}" dt="2026-02-01T00:04:57.456" v="294" actId="20577"/>
          <ac:spMkLst>
            <pc:docMk/>
            <pc:sldMk cId="1303852777" sldId="346"/>
            <ac:spMk id="1207" creationId="{1C9EBE1A-1D5B-3486-1944-0E7DE221358D}"/>
          </ac:spMkLst>
        </pc:spChg>
        <pc:spChg chg="mod">
          <ac:chgData name="Zonghua Gu" userId="9a7e1853e1951ef5" providerId="LiveId" clId="{CF1FAA12-072C-4ED5-BA76-0FFFAEFDB88A}" dt="2026-02-01T00:04:59.721" v="295" actId="20577"/>
          <ac:spMkLst>
            <pc:docMk/>
            <pc:sldMk cId="1303852777" sldId="346"/>
            <ac:spMk id="1210" creationId="{F5D08ABE-5B47-4691-D41A-C2A451D09B41}"/>
          </ac:spMkLst>
        </pc:spChg>
        <pc:spChg chg="mod">
          <ac:chgData name="Zonghua Gu" userId="9a7e1853e1951ef5" providerId="LiveId" clId="{CF1FAA12-072C-4ED5-BA76-0FFFAEFDB88A}" dt="2026-02-01T00:05:01.780" v="296" actId="20577"/>
          <ac:spMkLst>
            <pc:docMk/>
            <pc:sldMk cId="1303852777" sldId="346"/>
            <ac:spMk id="1211" creationId="{60731675-7BD0-6F9F-4BE6-D4F0728915F4}"/>
          </ac:spMkLst>
        </pc:spChg>
        <pc:spChg chg="mod">
          <ac:chgData name="Zonghua Gu" userId="9a7e1853e1951ef5" providerId="LiveId" clId="{CF1FAA12-072C-4ED5-BA76-0FFFAEFDB88A}" dt="2026-02-01T00:09:16.953" v="353" actId="1076"/>
          <ac:spMkLst>
            <pc:docMk/>
            <pc:sldMk cId="1303852777" sldId="346"/>
            <ac:spMk id="1225" creationId="{BA63E0CC-2339-7DEB-9196-ED34D46CA416}"/>
          </ac:spMkLst>
        </pc:spChg>
        <pc:graphicFrameChg chg="mod modGraphic">
          <ac:chgData name="Zonghua Gu" userId="9a7e1853e1951ef5" providerId="LiveId" clId="{CF1FAA12-072C-4ED5-BA76-0FFFAEFDB88A}" dt="2026-02-01T03:55:04.004" v="471" actId="20577"/>
          <ac:graphicFrameMkLst>
            <pc:docMk/>
            <pc:sldMk cId="1303852777" sldId="346"/>
            <ac:graphicFrameMk id="1224" creationId="{DE21FCB9-DCC5-84B9-EED1-18C85E4A1A48}"/>
          </ac:graphicFrameMkLst>
        </pc:graphicFrameChg>
        <pc:cxnChg chg="mod">
          <ac:chgData name="Zonghua Gu" userId="9a7e1853e1951ef5" providerId="LiveId" clId="{CF1FAA12-072C-4ED5-BA76-0FFFAEFDB88A}" dt="2026-02-01T00:04:46.801" v="290" actId="478"/>
          <ac:cxnSpMkLst>
            <pc:docMk/>
            <pc:sldMk cId="1303852777" sldId="346"/>
            <ac:cxnSpMk id="1204" creationId="{A0C0EFBE-6819-E353-A921-50BAE1FA5D4A}"/>
          </ac:cxnSpMkLst>
        </pc:cxnChg>
        <pc:cxnChg chg="mod">
          <ac:chgData name="Zonghua Gu" userId="9a7e1853e1951ef5" providerId="LiveId" clId="{CF1FAA12-072C-4ED5-BA76-0FFFAEFDB88A}" dt="2026-02-01T00:04:46.801" v="290" actId="478"/>
          <ac:cxnSpMkLst>
            <pc:docMk/>
            <pc:sldMk cId="1303852777" sldId="346"/>
            <ac:cxnSpMk id="1205" creationId="{F5FCF674-CE21-2703-16E5-3C168220486B}"/>
          </ac:cxnSpMkLst>
        </pc:cxnChg>
      </pc:sldChg>
      <pc:sldMasterChg chg="addSldLayout delSldLayout">
        <pc:chgData name="Zonghua Gu" userId="9a7e1853e1951ef5" providerId="LiveId" clId="{CF1FAA12-072C-4ED5-BA76-0FFFAEFDB88A}" dt="2026-02-01T03:58:23.596" v="491" actId="47"/>
        <pc:sldMasterMkLst>
          <pc:docMk/>
          <pc:sldMasterMk cId="0" sldId="2147483670"/>
        </pc:sldMasterMkLst>
        <pc:sldLayoutChg chg="add del">
          <pc:chgData name="Zonghua Gu" userId="9a7e1853e1951ef5" providerId="LiveId" clId="{CF1FAA12-072C-4ED5-BA76-0FFFAEFDB88A}" dt="2026-02-01T03:58:16.994" v="490" actId="47"/>
          <pc:sldLayoutMkLst>
            <pc:docMk/>
            <pc:sldMasterMk cId="0" sldId="2147483670"/>
            <pc:sldLayoutMk cId="0" sldId="2147483650"/>
          </pc:sldLayoutMkLst>
        </pc:sldLayoutChg>
        <pc:sldLayoutChg chg="add del">
          <pc:chgData name="Zonghua Gu" userId="9a7e1853e1951ef5" providerId="LiveId" clId="{CF1FAA12-072C-4ED5-BA76-0FFFAEFDB88A}" dt="2026-02-01T03:58:23.596" v="491" actId="47"/>
          <pc:sldLayoutMkLst>
            <pc:docMk/>
            <pc:sldMasterMk cId="0" sldId="2147483670"/>
            <pc:sldLayoutMk cId="0" sldId="2147483651"/>
          </pc:sldLayoutMkLst>
        </pc:sldLayoutChg>
        <pc:sldLayoutChg chg="add del">
          <pc:chgData name="Zonghua Gu" userId="9a7e1853e1951ef5" providerId="LiveId" clId="{CF1FAA12-072C-4ED5-BA76-0FFFAEFDB88A}" dt="2026-02-01T03:58:23.596" v="491" actId="47"/>
          <pc:sldLayoutMkLst>
            <pc:docMk/>
            <pc:sldMasterMk cId="0" sldId="2147483670"/>
            <pc:sldLayoutMk cId="0" sldId="2147483658"/>
          </pc:sldLayoutMkLst>
        </pc:sldLayoutChg>
        <pc:sldLayoutChg chg="del">
          <pc:chgData name="Zonghua Gu" userId="9a7e1853e1951ef5" providerId="LiveId" clId="{CF1FAA12-072C-4ED5-BA76-0FFFAEFDB88A}" dt="2026-02-01T00:01:42.577" v="286" actId="2696"/>
          <pc:sldLayoutMkLst>
            <pc:docMk/>
            <pc:sldMasterMk cId="0" sldId="2147483670"/>
            <pc:sldLayoutMk cId="944593292"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ed476ffb65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ed476ffb65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Slides template credit: Josh Hug, Lisa Yan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okay so today's all about IP routers we're continuing the whole section on routing and so far remember</a:t>
            </a:r>
            <a:endParaRPr/>
          </a:p>
          <a:p>
            <a:pPr marL="0" lvl="0" indent="0" algn="l" rtl="0">
              <a:spcBef>
                <a:spcPts val="0"/>
              </a:spcBef>
              <a:spcAft>
                <a:spcPts val="0"/>
              </a:spcAft>
              <a:buClr>
                <a:schemeClr val="dk1"/>
              </a:buClr>
              <a:buSzPts val="1100"/>
              <a:buFont typeface="Arial"/>
              <a:buNone/>
            </a:pPr>
            <a:r>
              <a:rPr lang="en"/>
              <a:t>0:36</a:t>
            </a:r>
            <a:endParaRPr/>
          </a:p>
          <a:p>
            <a:pPr marL="0" lvl="0" indent="0" algn="l" rtl="0">
              <a:spcBef>
                <a:spcPts val="0"/>
              </a:spcBef>
              <a:spcAft>
                <a:spcPts val="0"/>
              </a:spcAft>
              <a:buClr>
                <a:schemeClr val="dk1"/>
              </a:buClr>
              <a:buSzPts val="1100"/>
              <a:buFont typeface="Arial"/>
              <a:buNone/>
            </a:pPr>
            <a:r>
              <a:rPr lang="en"/>
              <a:t>we've talked about distance Vector routing link state routing then we talked about using IP addressing to make</a:t>
            </a:r>
            <a:endParaRPr/>
          </a:p>
          <a:p>
            <a:pPr marL="0" lvl="0" indent="0" algn="l" rtl="0">
              <a:spcBef>
                <a:spcPts val="0"/>
              </a:spcBef>
              <a:spcAft>
                <a:spcPts val="0"/>
              </a:spcAft>
              <a:buClr>
                <a:schemeClr val="dk1"/>
              </a:buClr>
              <a:buSzPts val="1100"/>
              <a:buFont typeface="Arial"/>
              <a:buNone/>
            </a:pPr>
            <a:r>
              <a:rPr lang="en"/>
              <a:t>0:44</a:t>
            </a:r>
            <a:endParaRPr/>
          </a:p>
          <a:p>
            <a:pPr marL="0" lvl="0" indent="0" algn="l" rtl="0">
              <a:spcBef>
                <a:spcPts val="0"/>
              </a:spcBef>
              <a:spcAft>
                <a:spcPts val="0"/>
              </a:spcAft>
              <a:buNone/>
            </a:pPr>
            <a:r>
              <a:rPr lang="en"/>
              <a:t>routing scalable today is kind of a detour before we continue talking about interdomain routing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a:t>0.0.0.0/0 1</a:t>
            </a:r>
            <a:br>
              <a:rPr lang="en-US" altLang="zh-CN" dirty="0"/>
            </a:br>
            <a:r>
              <a:rPr lang="en-US" altLang="zh-CN" dirty="0"/>
              <a:t>32.0.0.0/3 2</a:t>
            </a:r>
            <a:br>
              <a:rPr lang="en-US" altLang="zh-CN" dirty="0"/>
            </a:br>
            <a:r>
              <a:rPr lang="en-US" altLang="zh-CN" dirty="0"/>
              <a:t>64.0.0.0/3 2</a:t>
            </a:r>
            <a:br>
              <a:rPr lang="en-US" altLang="zh-CN" dirty="0"/>
            </a:br>
            <a:r>
              <a:rPr lang="en-US" altLang="zh-CN" dirty="0"/>
              <a:t>96.0.0.0/3 3</a:t>
            </a:r>
            <a:br>
              <a:rPr lang="en-US" altLang="zh-CN" dirty="0"/>
            </a:br>
            <a:r>
              <a:rPr lang="en-US" altLang="zh-CN" dirty="0"/>
              <a:t>128.0.0.0/3 4</a:t>
            </a:r>
            <a:endParaRPr lang="zh-CN" altLang="en-US" dirty="0"/>
          </a:p>
        </p:txBody>
      </p:sp>
    </p:spTree>
    <p:extLst>
      <p:ext uri="{BB962C8B-B14F-4D97-AF65-F5344CB8AC3E}">
        <p14:creationId xmlns:p14="http://schemas.microsoft.com/office/powerpoint/2010/main" val="456440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5801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11" name="Google Shape;11;p2"/>
          <p:cNvSpPr txBox="1">
            <a:spLocks noGrp="1"/>
          </p:cNvSpPr>
          <p:nvPr>
            <p:ph type="subTitle" idx="1"/>
          </p:nvPr>
        </p:nvSpPr>
        <p:spPr>
          <a:xfrm>
            <a:off x="311700" y="2834125"/>
            <a:ext cx="8520600" cy="15363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5" name="Google Shape;8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_TITLE_AND_DESCRIPTION_3">
  <p:cSld name="SECTION_TITLE_AND_DESCRIPTION_3">
    <p:spTree>
      <p:nvGrpSpPr>
        <p:cNvPr id="1" name="Shape 86"/>
        <p:cNvGrpSpPr/>
        <p:nvPr/>
      </p:nvGrpSpPr>
      <p:grpSpPr>
        <a:xfrm>
          <a:off x="0" y="0"/>
          <a:ext cx="0" cy="0"/>
          <a:chOff x="0" y="0"/>
          <a:chExt cx="0" cy="0"/>
        </a:xfrm>
      </p:grpSpPr>
      <p:sp>
        <p:nvSpPr>
          <p:cNvPr id="87" name="Google Shape;87;p14"/>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9" name="Google Shape;89;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90" name="Google Shape;9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4"/>
          <p:cNvSpPr txBox="1">
            <a:spLocks noGrp="1"/>
          </p:cNvSpPr>
          <p:nvPr>
            <p:ph type="body" idx="2"/>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5"/>
          <p:cNvSpPr txBox="1">
            <a:spLocks noGrp="1"/>
          </p:cNvSpPr>
          <p:nvPr>
            <p:ph type="title"/>
          </p:nvPr>
        </p:nvSpPr>
        <p:spPr>
          <a:xfrm>
            <a:off x="95425" y="4288400"/>
            <a:ext cx="8658900" cy="768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1pPr>
            <a:lvl2pPr lvl="1" rtl="0">
              <a:spcBef>
                <a:spcPts val="0"/>
              </a:spcBef>
              <a:spcAft>
                <a:spcPts val="0"/>
              </a:spcAft>
              <a:buSzPts val="2400"/>
              <a:buFont typeface="Roboto"/>
              <a:buNone/>
              <a:defRPr sz="2400">
                <a:latin typeface="Roboto"/>
                <a:ea typeface="Roboto"/>
                <a:cs typeface="Roboto"/>
                <a:sym typeface="Roboto"/>
              </a:defRPr>
            </a:lvl2pPr>
            <a:lvl3pPr lvl="2" rtl="0">
              <a:spcBef>
                <a:spcPts val="0"/>
              </a:spcBef>
              <a:spcAft>
                <a:spcPts val="0"/>
              </a:spcAft>
              <a:buSzPts val="2400"/>
              <a:buFont typeface="Roboto"/>
              <a:buNone/>
              <a:defRPr sz="2400">
                <a:latin typeface="Roboto"/>
                <a:ea typeface="Roboto"/>
                <a:cs typeface="Roboto"/>
                <a:sym typeface="Roboto"/>
              </a:defRPr>
            </a:lvl3pPr>
            <a:lvl4pPr lvl="3" rtl="0">
              <a:spcBef>
                <a:spcPts val="0"/>
              </a:spcBef>
              <a:spcAft>
                <a:spcPts val="0"/>
              </a:spcAft>
              <a:buSzPts val="2400"/>
              <a:buFont typeface="Roboto"/>
              <a:buNone/>
              <a:defRPr sz="2400">
                <a:latin typeface="Roboto"/>
                <a:ea typeface="Roboto"/>
                <a:cs typeface="Roboto"/>
                <a:sym typeface="Roboto"/>
              </a:defRPr>
            </a:lvl4pPr>
            <a:lvl5pPr lvl="4" rtl="0">
              <a:spcBef>
                <a:spcPts val="0"/>
              </a:spcBef>
              <a:spcAft>
                <a:spcPts val="0"/>
              </a:spcAft>
              <a:buSzPts val="2400"/>
              <a:buFont typeface="Roboto"/>
              <a:buNone/>
              <a:defRPr sz="2400">
                <a:latin typeface="Roboto"/>
                <a:ea typeface="Roboto"/>
                <a:cs typeface="Roboto"/>
                <a:sym typeface="Roboto"/>
              </a:defRPr>
            </a:lvl5pPr>
            <a:lvl6pPr lvl="5" rtl="0">
              <a:spcBef>
                <a:spcPts val="0"/>
              </a:spcBef>
              <a:spcAft>
                <a:spcPts val="0"/>
              </a:spcAft>
              <a:buSzPts val="2400"/>
              <a:buFont typeface="Roboto"/>
              <a:buNone/>
              <a:defRPr sz="2400">
                <a:latin typeface="Roboto"/>
                <a:ea typeface="Roboto"/>
                <a:cs typeface="Roboto"/>
                <a:sym typeface="Roboto"/>
              </a:defRPr>
            </a:lvl6pPr>
            <a:lvl7pPr lvl="6" rtl="0">
              <a:spcBef>
                <a:spcPts val="0"/>
              </a:spcBef>
              <a:spcAft>
                <a:spcPts val="0"/>
              </a:spcAft>
              <a:buSzPts val="2400"/>
              <a:buFont typeface="Roboto"/>
              <a:buNone/>
              <a:defRPr sz="2400">
                <a:latin typeface="Roboto"/>
                <a:ea typeface="Roboto"/>
                <a:cs typeface="Roboto"/>
                <a:sym typeface="Roboto"/>
              </a:defRPr>
            </a:lvl7pPr>
            <a:lvl8pPr lvl="7" rtl="0">
              <a:spcBef>
                <a:spcPts val="0"/>
              </a:spcBef>
              <a:spcAft>
                <a:spcPts val="0"/>
              </a:spcAft>
              <a:buSzPts val="2400"/>
              <a:buFont typeface="Roboto"/>
              <a:buNone/>
              <a:defRPr sz="2400">
                <a:latin typeface="Roboto"/>
                <a:ea typeface="Roboto"/>
                <a:cs typeface="Roboto"/>
                <a:sym typeface="Roboto"/>
              </a:defRPr>
            </a:lvl8pPr>
            <a:lvl9pPr lvl="8" rtl="0">
              <a:spcBef>
                <a:spcPts val="0"/>
              </a:spcBef>
              <a:spcAft>
                <a:spcPts val="0"/>
              </a:spcAft>
              <a:buSzPts val="2400"/>
              <a:buFont typeface="Roboto"/>
              <a:buNone/>
              <a:defRPr sz="2400">
                <a:latin typeface="Roboto"/>
                <a:ea typeface="Roboto"/>
                <a:cs typeface="Roboto"/>
                <a:sym typeface="Roboto"/>
              </a:defRPr>
            </a:lvl9pPr>
          </a:lstStyle>
          <a:p>
            <a:endParaRPr/>
          </a:p>
        </p:txBody>
      </p:sp>
      <p:cxnSp>
        <p:nvCxnSpPr>
          <p:cNvPr id="95" name="Google Shape;95;p15"/>
          <p:cNvCxnSpPr/>
          <p:nvPr/>
        </p:nvCxnSpPr>
        <p:spPr>
          <a:xfrm>
            <a:off x="168250" y="4288400"/>
            <a:ext cx="87570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rlude">
  <p:cSld name="SECTION_TITLE_AND_DESCRIPTION_1_3">
    <p:spTree>
      <p:nvGrpSpPr>
        <p:cNvPr id="1" name="Shape 100"/>
        <p:cNvGrpSpPr/>
        <p:nvPr/>
      </p:nvGrpSpPr>
      <p:grpSpPr>
        <a:xfrm>
          <a:off x="0" y="0"/>
          <a:ext cx="0" cy="0"/>
          <a:chOff x="0" y="0"/>
          <a:chExt cx="0" cy="0"/>
        </a:xfrm>
      </p:grpSpPr>
      <p:sp>
        <p:nvSpPr>
          <p:cNvPr id="101" name="Google Shape;101;p18"/>
          <p:cNvSpPr/>
          <p:nvPr/>
        </p:nvSpPr>
        <p:spPr>
          <a:xfrm>
            <a:off x="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8"/>
          <p:cNvSpPr txBox="1">
            <a:spLocks noGrp="1"/>
          </p:cNvSpPr>
          <p:nvPr>
            <p:ph type="body" idx="1"/>
          </p:nvPr>
        </p:nvSpPr>
        <p:spPr>
          <a:xfrm>
            <a:off x="4812375" y="402198"/>
            <a:ext cx="3999900" cy="42609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pic>
        <p:nvPicPr>
          <p:cNvPr id="104" name="Google Shape;104;p1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105" name="Google Shape;105;p18"/>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cxnSp>
        <p:nvCxnSpPr>
          <p:cNvPr id="106" name="Google Shape;106;p18"/>
          <p:cNvCxnSpPr/>
          <p:nvPr/>
        </p:nvCxnSpPr>
        <p:spPr>
          <a:xfrm>
            <a:off x="266975" y="4049175"/>
            <a:ext cx="4038000" cy="0"/>
          </a:xfrm>
          <a:prstGeom prst="straightConnector1">
            <a:avLst/>
          </a:prstGeom>
          <a:noFill/>
          <a:ln w="19050" cap="flat" cmpd="sng">
            <a:solidFill>
              <a:srgbClr val="BF9000"/>
            </a:solidFill>
            <a:prstDash val="solid"/>
            <a:round/>
            <a:headEnd type="none" w="med" len="med"/>
            <a:tailEnd type="none" w="med" len="med"/>
          </a:ln>
        </p:spPr>
      </p:cxnSp>
      <p:sp>
        <p:nvSpPr>
          <p:cNvPr id="107" name="Google Shape;107;p18"/>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lvl1pPr lvl="0" rtl="0">
              <a:lnSpc>
                <a:spcPct val="100000"/>
              </a:lnSpc>
              <a:spcBef>
                <a:spcPts val="600"/>
              </a:spcBef>
              <a:spcAft>
                <a:spcPts val="0"/>
              </a:spcAft>
              <a:buClr>
                <a:schemeClr val="lt1"/>
              </a:buClr>
              <a:buSzPts val="1800"/>
              <a:buNone/>
              <a:defRPr>
                <a:solidFill>
                  <a:schemeClr val="lt1"/>
                </a:solidFill>
              </a:defRPr>
            </a:lvl1pPr>
            <a:lvl2pPr lvl="1" rtl="0">
              <a:lnSpc>
                <a:spcPct val="100000"/>
              </a:lnSpc>
              <a:spcBef>
                <a:spcPts val="600"/>
              </a:spcBef>
              <a:spcAft>
                <a:spcPts val="0"/>
              </a:spcAft>
              <a:buClr>
                <a:schemeClr val="lt1"/>
              </a:buClr>
              <a:buSzPts val="2100"/>
              <a:buNone/>
              <a:defRPr sz="2100">
                <a:solidFill>
                  <a:schemeClr val="lt1"/>
                </a:solidFill>
              </a:defRPr>
            </a:lvl2pPr>
            <a:lvl3pPr lvl="2" rtl="0">
              <a:lnSpc>
                <a:spcPct val="100000"/>
              </a:lnSpc>
              <a:spcBef>
                <a:spcPts val="600"/>
              </a:spcBef>
              <a:spcAft>
                <a:spcPts val="0"/>
              </a:spcAft>
              <a:buClr>
                <a:schemeClr val="lt1"/>
              </a:buClr>
              <a:buSzPts val="2100"/>
              <a:buNone/>
              <a:defRPr sz="2100">
                <a:solidFill>
                  <a:schemeClr val="lt1"/>
                </a:solidFill>
              </a:defRPr>
            </a:lvl3pPr>
            <a:lvl4pPr lvl="3" rtl="0">
              <a:lnSpc>
                <a:spcPct val="100000"/>
              </a:lnSpc>
              <a:spcBef>
                <a:spcPts val="600"/>
              </a:spcBef>
              <a:spcAft>
                <a:spcPts val="0"/>
              </a:spcAft>
              <a:buClr>
                <a:schemeClr val="lt1"/>
              </a:buClr>
              <a:buSzPts val="2100"/>
              <a:buNone/>
              <a:defRPr sz="2100">
                <a:solidFill>
                  <a:schemeClr val="lt1"/>
                </a:solidFill>
              </a:defRPr>
            </a:lvl4pPr>
            <a:lvl5pPr lvl="4" rtl="0">
              <a:lnSpc>
                <a:spcPct val="100000"/>
              </a:lnSpc>
              <a:spcBef>
                <a:spcPts val="600"/>
              </a:spcBef>
              <a:spcAft>
                <a:spcPts val="0"/>
              </a:spcAft>
              <a:buClr>
                <a:schemeClr val="lt1"/>
              </a:buClr>
              <a:buSzPts val="2100"/>
              <a:buNone/>
              <a:defRPr sz="2100">
                <a:solidFill>
                  <a:schemeClr val="lt1"/>
                </a:solidFill>
              </a:defRPr>
            </a:lvl5pPr>
            <a:lvl6pPr lvl="5" rtl="0">
              <a:lnSpc>
                <a:spcPct val="100000"/>
              </a:lnSpc>
              <a:spcBef>
                <a:spcPts val="600"/>
              </a:spcBef>
              <a:spcAft>
                <a:spcPts val="0"/>
              </a:spcAft>
              <a:buClr>
                <a:schemeClr val="lt1"/>
              </a:buClr>
              <a:buSzPts val="2100"/>
              <a:buNone/>
              <a:defRPr sz="2100">
                <a:solidFill>
                  <a:schemeClr val="lt1"/>
                </a:solidFill>
              </a:defRPr>
            </a:lvl6pPr>
            <a:lvl7pPr lvl="6" rtl="0">
              <a:lnSpc>
                <a:spcPct val="100000"/>
              </a:lnSpc>
              <a:spcBef>
                <a:spcPts val="600"/>
              </a:spcBef>
              <a:spcAft>
                <a:spcPts val="0"/>
              </a:spcAft>
              <a:buClr>
                <a:schemeClr val="lt1"/>
              </a:buClr>
              <a:buSzPts val="2100"/>
              <a:buNone/>
              <a:defRPr sz="2100">
                <a:solidFill>
                  <a:schemeClr val="lt1"/>
                </a:solidFill>
              </a:defRPr>
            </a:lvl7pPr>
            <a:lvl8pPr lvl="7" rtl="0">
              <a:lnSpc>
                <a:spcPct val="100000"/>
              </a:lnSpc>
              <a:spcBef>
                <a:spcPts val="600"/>
              </a:spcBef>
              <a:spcAft>
                <a:spcPts val="0"/>
              </a:spcAft>
              <a:buClr>
                <a:schemeClr val="lt1"/>
              </a:buClr>
              <a:buSzPts val="2100"/>
              <a:buNone/>
              <a:defRPr sz="2100">
                <a:solidFill>
                  <a:schemeClr val="lt1"/>
                </a:solidFill>
              </a:defRPr>
            </a:lvl8pPr>
            <a:lvl9pPr lvl="8" rtl="0">
              <a:lnSpc>
                <a:spcPct val="100000"/>
              </a:lnSpc>
              <a:spcBef>
                <a:spcPts val="60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_1">
    <p:spTree>
      <p:nvGrpSpPr>
        <p:cNvPr id="1" name="Shape 108"/>
        <p:cNvGrpSpPr/>
        <p:nvPr/>
      </p:nvGrpSpPr>
      <p:grpSpPr>
        <a:xfrm>
          <a:off x="0" y="0"/>
          <a:ext cx="0" cy="0"/>
          <a:chOff x="0" y="0"/>
          <a:chExt cx="0" cy="0"/>
        </a:xfrm>
      </p:grpSpPr>
      <p:sp>
        <p:nvSpPr>
          <p:cNvPr id="109" name="Google Shape;109;p19"/>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1" name="Google Shape;111;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12" name="Google Shape;112;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de on left">
  <p:cSld name="SECTION_TITLE_AND_DESCRIPTION_1_1_1">
    <p:spTree>
      <p:nvGrpSpPr>
        <p:cNvPr id="1" name="Shape 114"/>
        <p:cNvGrpSpPr/>
        <p:nvPr/>
      </p:nvGrpSpPr>
      <p:grpSpPr>
        <a:xfrm>
          <a:off x="0" y="0"/>
          <a:ext cx="0" cy="0"/>
          <a:chOff x="0" y="0"/>
          <a:chExt cx="0" cy="0"/>
        </a:xfrm>
      </p:grpSpPr>
      <p:sp>
        <p:nvSpPr>
          <p:cNvPr id="115" name="Google Shape;115;p20"/>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20"/>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8" name="Google Shape;118;p20"/>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9" name="Google Shape;119;p20"/>
          <p:cNvSpPr txBox="1">
            <a:spLocks noGrp="1"/>
          </p:cNvSpPr>
          <p:nvPr>
            <p:ph type="title"/>
          </p:nvPr>
        </p:nvSpPr>
        <p:spPr>
          <a:xfrm>
            <a:off x="48829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20" name="Google Shape;120;p20"/>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de left, Heading">
  <p:cSld name="SECTION_TITLE_AND_DESCRIPTION_1_1_1_1">
    <p:spTree>
      <p:nvGrpSpPr>
        <p:cNvPr id="1" name="Shape 121"/>
        <p:cNvGrpSpPr/>
        <p:nvPr/>
      </p:nvGrpSpPr>
      <p:grpSpPr>
        <a:xfrm>
          <a:off x="0" y="0"/>
          <a:ext cx="0" cy="0"/>
          <a:chOff x="0" y="0"/>
          <a:chExt cx="0" cy="0"/>
        </a:xfrm>
      </p:grpSpPr>
      <p:sp>
        <p:nvSpPr>
          <p:cNvPr id="122" name="Google Shape;122;p21"/>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21"/>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5" name="Google Shape;125;p21"/>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6" name="Google Shape;126;p21"/>
          <p:cNvSpPr txBox="1">
            <a:spLocks noGrp="1"/>
          </p:cNvSpPr>
          <p:nvPr>
            <p:ph type="subTitle" idx="3"/>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27" name="Google Shape;127;p21"/>
          <p:cNvSpPr txBox="1">
            <a:spLocks noGrp="1"/>
          </p:cNvSpPr>
          <p:nvPr>
            <p:ph type="title"/>
          </p:nvPr>
        </p:nvSpPr>
        <p:spPr>
          <a:xfrm>
            <a:off x="208450" y="3418425"/>
            <a:ext cx="3950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pic>
        <p:nvPicPr>
          <p:cNvPr id="128" name="Google Shape;128;p21"/>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1" name="Google Shape;13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subTitle" idx="1"/>
          </p:nvPr>
        </p:nvSpPr>
        <p:spPr>
          <a:xfrm>
            <a:off x="311700" y="2834125"/>
            <a:ext cx="8520600" cy="15363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de on right">
  <p:cSld name="SECTION_TITLE_AND_DESCRIPTION_1_2">
    <p:spTree>
      <p:nvGrpSpPr>
        <p:cNvPr id="1" name="Shape 132"/>
        <p:cNvGrpSpPr/>
        <p:nvPr/>
      </p:nvGrpSpPr>
      <p:grpSpPr>
        <a:xfrm>
          <a:off x="0" y="0"/>
          <a:ext cx="0" cy="0"/>
          <a:chOff x="0" y="0"/>
          <a:chExt cx="0" cy="0"/>
        </a:xfrm>
      </p:grpSpPr>
      <p:sp>
        <p:nvSpPr>
          <p:cNvPr id="133" name="Google Shape;133;p23"/>
          <p:cNvSpPr/>
          <p:nvPr/>
        </p:nvSpPr>
        <p:spPr>
          <a:xfrm>
            <a:off x="457200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3"/>
          <p:cNvSpPr txBox="1">
            <a:spLocks noGrp="1"/>
          </p:cNvSpPr>
          <p:nvPr>
            <p:ph type="body" idx="1"/>
          </p:nvPr>
        </p:nvSpPr>
        <p:spPr>
          <a:xfrm>
            <a:off x="3117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6" name="Google Shape;136;p23"/>
          <p:cNvSpPr txBox="1">
            <a:spLocks noGrp="1"/>
          </p:cNvSpPr>
          <p:nvPr>
            <p:ph type="body" idx="2"/>
          </p:nvPr>
        </p:nvSpPr>
        <p:spPr>
          <a:xfrm>
            <a:off x="4882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7" name="Google Shape;137;p23"/>
          <p:cNvSpPr txBox="1">
            <a:spLocks noGrp="1"/>
          </p:cNvSpPr>
          <p:nvPr>
            <p:ph type="title"/>
          </p:nvPr>
        </p:nvSpPr>
        <p:spPr>
          <a:xfrm>
            <a:off x="3117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2914650"/>
            <a:ext cx="6858000" cy="742950"/>
          </a:xfrm>
        </p:spPr>
        <p:txBody>
          <a:bodyPr anchor="t" anchorCtr="0"/>
          <a:lstStyle>
            <a:lvl1pPr algn="r">
              <a:defRPr sz="24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3843338"/>
            <a:ext cx="6858000" cy="400050"/>
          </a:xfrm>
        </p:spPr>
        <p:txBody>
          <a:bodyPr/>
          <a:lstStyle>
            <a:lvl1pPr marL="0" indent="0" algn="r">
              <a:buNone/>
              <a:defRPr sz="1500">
                <a:solidFill>
                  <a:schemeClr val="tx2"/>
                </a:solidFill>
                <a:latin typeface="+mj-lt"/>
                <a:ea typeface="+mj-ea"/>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4766310"/>
            <a:ext cx="2286000" cy="274320"/>
          </a:xfrm>
        </p:spPr>
        <p:txBody>
          <a:bodyPr/>
          <a:lstStyle>
            <a:lvl1pPr>
              <a:defRPr sz="1050"/>
            </a:lvl1pPr>
          </a:lstStyle>
          <a:p>
            <a:pPr eaLnBrk="1" latinLnBrk="0" hangingPunct="1"/>
            <a:fld id="{2E26774B-6488-4259-9342-6CBDB2BFD4E4}" type="datetime1">
              <a:rPr lang="en-US" smtClean="0"/>
              <a:pPr eaLnBrk="1" latinLnBrk="0" hangingPunct="1"/>
              <a:t>3/30/2026</a:t>
            </a:fld>
            <a:endParaRPr lang="en-US" sz="1200" dirty="0"/>
          </a:p>
        </p:txBody>
      </p:sp>
      <p:sp>
        <p:nvSpPr>
          <p:cNvPr id="17" name="Footer Placeholder 16"/>
          <p:cNvSpPr>
            <a:spLocks noGrp="1"/>
          </p:cNvSpPr>
          <p:nvPr>
            <p:ph type="ftr" sz="quarter" idx="11"/>
          </p:nvPr>
        </p:nvSpPr>
        <p:spPr>
          <a:xfrm>
            <a:off x="2898648" y="4766310"/>
            <a:ext cx="3474720" cy="274320"/>
          </a:xfrm>
        </p:spPr>
        <p:txBody>
          <a:bodyPr/>
          <a:lstStyle/>
          <a:p>
            <a:endParaRPr kumimoji="0" lang="en-US" dirty="0"/>
          </a:p>
        </p:txBody>
      </p:sp>
      <p:sp>
        <p:nvSpPr>
          <p:cNvPr id="29" name="Slide Number Placeholder 28"/>
          <p:cNvSpPr>
            <a:spLocks noGrp="1"/>
          </p:cNvSpPr>
          <p:nvPr>
            <p:ph type="sldNum" sz="quarter" idx="12"/>
          </p:nvPr>
        </p:nvSpPr>
        <p:spPr>
          <a:xfrm>
            <a:off x="1216152" y="4766310"/>
            <a:ext cx="1219200" cy="27432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2736056"/>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3" name="Rectangle 32"/>
          <p:cNvSpPr/>
          <p:nvPr/>
        </p:nvSpPr>
        <p:spPr>
          <a:xfrm>
            <a:off x="914400" y="3786188"/>
            <a:ext cx="7315200" cy="5143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2" name="Rectangle 21"/>
          <p:cNvSpPr/>
          <p:nvPr/>
        </p:nvSpPr>
        <p:spPr>
          <a:xfrm>
            <a:off x="904875" y="2736056"/>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2" name="Rectangle 31"/>
          <p:cNvSpPr/>
          <p:nvPr/>
        </p:nvSpPr>
        <p:spPr>
          <a:xfrm>
            <a:off x="914400" y="3786188"/>
            <a:ext cx="228600" cy="5143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3193623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B0F52420-10F8-488E-969A-A9BE388BE9C4}" type="datetime1">
              <a:rPr lang="en-US" smtClean="0"/>
              <a:pPr eaLnBrk="1" latinLnBrk="0" hangingPunct="1"/>
              <a:t>3/30/2026</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914400"/>
            <a:ext cx="8229600" cy="37033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51701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228850"/>
            <a:ext cx="6858000" cy="800100"/>
          </a:xfrm>
        </p:spPr>
        <p:txBody>
          <a:bodyPr anchor="t" anchorCtr="0"/>
          <a:lstStyle>
            <a:lvl1pPr algn="r">
              <a:buNone/>
              <a:defRPr sz="2400" b="0" cap="none" baseline="0"/>
            </a:lvl1pPr>
          </a:lstStyle>
          <a:p>
            <a:r>
              <a:rPr kumimoji="0" lang="en-US"/>
              <a:t>Click to edit Master title style</a:t>
            </a:r>
          </a:p>
        </p:txBody>
      </p:sp>
      <p:sp>
        <p:nvSpPr>
          <p:cNvPr id="3" name="Text Placeholder 2"/>
          <p:cNvSpPr>
            <a:spLocks noGrp="1"/>
          </p:cNvSpPr>
          <p:nvPr>
            <p:ph type="body" idx="1"/>
          </p:nvPr>
        </p:nvSpPr>
        <p:spPr>
          <a:xfrm>
            <a:off x="1295400" y="3200400"/>
            <a:ext cx="6781800" cy="857250"/>
          </a:xfrm>
        </p:spPr>
        <p:txBody>
          <a:bodyPr anchor="t" anchorCtr="0"/>
          <a:lstStyle>
            <a:lvl1pPr marL="0" indent="0" algn="r">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4766310"/>
            <a:ext cx="2286000" cy="274320"/>
          </a:xfrm>
        </p:spPr>
        <p:txBody>
          <a:bodyPr/>
          <a:lstStyle/>
          <a:p>
            <a:pPr eaLnBrk="1" latinLnBrk="0" hangingPunct="1"/>
            <a:fld id="{96E96F24-58CF-47DA-907C-A9CD6353E425}" type="datetime1">
              <a:rPr lang="en-US" smtClean="0"/>
              <a:pPr eaLnBrk="1" latinLnBrk="0" hangingPunct="1"/>
              <a:t>3/30/2026</a:t>
            </a:fld>
            <a:endParaRPr lang="en-US" dirty="0"/>
          </a:p>
        </p:txBody>
      </p:sp>
      <p:sp>
        <p:nvSpPr>
          <p:cNvPr id="5" name="Footer Placeholder 4"/>
          <p:cNvSpPr>
            <a:spLocks noGrp="1"/>
          </p:cNvSpPr>
          <p:nvPr>
            <p:ph type="ftr" sz="quarter" idx="11"/>
          </p:nvPr>
        </p:nvSpPr>
        <p:spPr>
          <a:xfrm>
            <a:off x="2898648" y="4766310"/>
            <a:ext cx="3474720" cy="274320"/>
          </a:xfrm>
        </p:spPr>
        <p:txBody>
          <a:bodyPr/>
          <a:lstStyle/>
          <a:p>
            <a:endParaRPr kumimoji="0" lang="en-US" dirty="0"/>
          </a:p>
        </p:txBody>
      </p:sp>
      <p:sp>
        <p:nvSpPr>
          <p:cNvPr id="6" name="Slide Number Placeholder 5"/>
          <p:cNvSpPr>
            <a:spLocks noGrp="1"/>
          </p:cNvSpPr>
          <p:nvPr>
            <p:ph type="sldNum" sz="quarter" idx="12"/>
          </p:nvPr>
        </p:nvSpPr>
        <p:spPr>
          <a:xfrm>
            <a:off x="1069848" y="4766310"/>
            <a:ext cx="1520952" cy="27432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114550"/>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914400" y="2114550"/>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229523485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53AE4463-726A-4A35-9F46-98893432A3F9}" type="datetime1">
              <a:rPr lang="en-US" smtClean="0"/>
              <a:pPr eaLnBrk="1" latinLnBrk="0" hangingPunct="1"/>
              <a:t>3/30/2026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914400"/>
            <a:ext cx="4041648" cy="37033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912114"/>
            <a:ext cx="4041648" cy="37033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94580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964406"/>
            <a:ext cx="4040188" cy="514350"/>
          </a:xfrm>
          <a:noFill/>
          <a:ln>
            <a:noFill/>
          </a:ln>
        </p:spPr>
        <p:txBody>
          <a:bodyPr lIns="91440" anchor="b" anchorCtr="0">
            <a:noAutofit/>
          </a:bodyPr>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1" y="971550"/>
            <a:ext cx="4041775" cy="514350"/>
          </a:xfrm>
          <a:noFill/>
          <a:ln>
            <a:noFill/>
          </a:ln>
        </p:spPr>
        <p:txBody>
          <a:bodyPr lIns="91440" anchor="b" anchorCtr="0"/>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FDF404D0-E306-4E90-90E3-E44D26246FFC}" type="datetime1">
              <a:rPr lang="en-US" smtClean="0"/>
              <a:pPr eaLnBrk="1" latinLnBrk="0" hangingPunct="1"/>
              <a:t>3/30/2026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57200" y="1600200"/>
            <a:ext cx="4038600" cy="30289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1600200"/>
            <a:ext cx="4038600" cy="30289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92710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1485DA14-76F0-4D93-83FB-7878C79A1986}" type="datetime1">
              <a:rPr lang="en-US" smtClean="0"/>
              <a:pPr eaLnBrk="1" latinLnBrk="0" hangingPunct="1"/>
              <a:t>3/30/2026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Isosceles Triangle 5"/>
          <p:cNvSpPr>
            <a:spLocks noChangeAspect="1"/>
          </p:cNvSpPr>
          <p:nvPr/>
        </p:nvSpPr>
        <p:spPr>
          <a:xfrm rot="5400000">
            <a:off x="442957" y="4835568"/>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301590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A15E552D-49E1-496B-B79C-E100986B8B5F}" type="datetime1">
              <a:rPr lang="en-US" smtClean="0"/>
              <a:pPr eaLnBrk="1" latinLnBrk="0" hangingPunct="1"/>
              <a:t>3/30/2026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6" name="Isosceles Triangle 5"/>
          <p:cNvSpPr>
            <a:spLocks noChangeAspect="1"/>
          </p:cNvSpPr>
          <p:nvPr/>
        </p:nvSpPr>
        <p:spPr>
          <a:xfrm rot="5400000">
            <a:off x="442957" y="4835568"/>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1463114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228600"/>
            <a:ext cx="2514600" cy="628650"/>
          </a:xfrm>
        </p:spPr>
        <p:txBody>
          <a:bodyPr anchor="b" anchorCtr="0">
            <a:noAutofit/>
          </a:bodyPr>
          <a:lstStyle>
            <a:lvl1pPr algn="l">
              <a:buNone/>
              <a:defRPr sz="15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914401"/>
            <a:ext cx="2514600" cy="3632597"/>
          </a:xfrm>
        </p:spPr>
        <p:txBody>
          <a:bodyPr/>
          <a:lstStyle>
            <a:lvl1pPr marL="0" indent="0">
              <a:lnSpc>
                <a:spcPts val="1650"/>
              </a:lnSpc>
              <a:spcAft>
                <a:spcPts val="750"/>
              </a:spcAft>
              <a:buNone/>
              <a:defRPr sz="1200">
                <a:solidFill>
                  <a:schemeClr val="tx2"/>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CEC72505-1551-4A98-97CD-F520B07184AD}" type="datetime1">
              <a:rPr lang="en-US" smtClean="0"/>
              <a:pPr eaLnBrk="1" latinLnBrk="0" hangingPunct="1"/>
              <a:t>3/30/2026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Straight Connector 9"/>
          <p:cNvSpPr>
            <a:spLocks noChangeShapeType="1"/>
          </p:cNvSpPr>
          <p:nvPr/>
        </p:nvSpPr>
        <p:spPr bwMode="auto">
          <a:xfrm rot="5400000">
            <a:off x="3915025" y="2493169"/>
            <a:ext cx="45262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9" name="Isosceles Triangle 8"/>
          <p:cNvSpPr>
            <a:spLocks noChangeAspect="1"/>
          </p:cNvSpPr>
          <p:nvPr/>
        </p:nvSpPr>
        <p:spPr>
          <a:xfrm rot="5400000">
            <a:off x="442957" y="4835568"/>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Content Placeholder 11"/>
          <p:cNvSpPr>
            <a:spLocks noGrp="1"/>
          </p:cNvSpPr>
          <p:nvPr>
            <p:ph sz="quarter" idx="1"/>
          </p:nvPr>
        </p:nvSpPr>
        <p:spPr>
          <a:xfrm>
            <a:off x="304800" y="228600"/>
            <a:ext cx="5715000" cy="42862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6547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5642"/>
            <a:ext cx="8229600" cy="506016"/>
          </a:xfrm>
          <a:ln>
            <a:solidFill>
              <a:schemeClr val="accent1"/>
            </a:solidFill>
          </a:ln>
        </p:spPr>
        <p:txBody>
          <a:bodyPr lIns="274320" anchor="ctr"/>
          <a:lstStyle>
            <a:lvl1pPr algn="r">
              <a:buNone/>
              <a:defRPr sz="15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428750"/>
            <a:ext cx="8229600" cy="3202686"/>
          </a:xfrm>
          <a:solidFill>
            <a:schemeClr val="tx1">
              <a:shade val="50000"/>
            </a:schemeClr>
          </a:solidFill>
          <a:ln>
            <a:noFill/>
          </a:ln>
          <a:effectLst/>
        </p:spPr>
        <p:txBody>
          <a:bodyPr/>
          <a:lstStyle>
            <a:lvl1pPr marL="0" indent="0">
              <a:spcBef>
                <a:spcPts val="450"/>
              </a:spcBef>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914400"/>
            <a:ext cx="8229600" cy="400050"/>
          </a:xfrm>
        </p:spPr>
        <p:txBody>
          <a:bodyPr anchor="ctr" anchorCtr="0"/>
          <a:lstStyle>
            <a:lvl1pPr marL="0" indent="0" algn="l">
              <a:buFontTx/>
              <a:buNone/>
              <a:defRPr sz="105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7218F47B-BA16-4F20-B5BA-73F598D94B51}" type="datetime1">
              <a:rPr lang="en-US" smtClean="0"/>
              <a:pPr eaLnBrk="1" latinLnBrk="0" hangingPunct="1"/>
              <a:t>3/30/2026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9" name="Isosceles Triangle 8"/>
          <p:cNvSpPr>
            <a:spLocks noChangeAspect="1"/>
          </p:cNvSpPr>
          <p:nvPr/>
        </p:nvSpPr>
        <p:spPr>
          <a:xfrm rot="5400000">
            <a:off x="442957" y="4835568"/>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457200" y="375642"/>
            <a:ext cx="182880" cy="5143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243795968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1" name="Google Shape;21;p4"/>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9B2E7711-0BE3-4AFC-959B-CB5C31A7AE48}" type="datetime1">
              <a:rPr lang="en-US" smtClean="0"/>
              <a:pPr eaLnBrk="1" latinLnBrk="0" hangingPunct="1"/>
              <a:t>3/30/2026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extLst>
      <p:ext uri="{BB962C8B-B14F-4D97-AF65-F5344CB8AC3E}">
        <p14:creationId xmlns:p14="http://schemas.microsoft.com/office/powerpoint/2010/main" val="189666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825AAB62-A572-4E37-B772-B4A75ADE0B18}" type="datetime1">
              <a:rPr lang="en-US" smtClean="0"/>
              <a:pPr eaLnBrk="1" latinLnBrk="0" hangingPunct="1"/>
              <a:t>3/30/2026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8" name="Isosceles Triangle 7"/>
          <p:cNvSpPr>
            <a:spLocks noChangeAspect="1"/>
          </p:cNvSpPr>
          <p:nvPr/>
        </p:nvSpPr>
        <p:spPr>
          <a:xfrm rot="5400000">
            <a:off x="442957" y="4835568"/>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Straight Connector 8"/>
          <p:cNvSpPr>
            <a:spLocks noChangeShapeType="1"/>
          </p:cNvSpPr>
          <p:nvPr/>
        </p:nvSpPr>
        <p:spPr bwMode="auto">
          <a:xfrm rot="5400000">
            <a:off x="4361127" y="2401464"/>
            <a:ext cx="438912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Tree>
    <p:extLst>
      <p:ext uri="{BB962C8B-B14F-4D97-AF65-F5344CB8AC3E}">
        <p14:creationId xmlns:p14="http://schemas.microsoft.com/office/powerpoint/2010/main" val="14967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mo slide right">
  <p:cSld name="SECTION_TITLE_AND_DESCRIPTION_2">
    <p:spTree>
      <p:nvGrpSpPr>
        <p:cNvPr id="1" name="Shape 29"/>
        <p:cNvGrpSpPr/>
        <p:nvPr/>
      </p:nvGrpSpPr>
      <p:grpSpPr>
        <a:xfrm>
          <a:off x="0" y="0"/>
          <a:ext cx="0" cy="0"/>
          <a:chOff x="0" y="0"/>
          <a:chExt cx="0" cy="0"/>
        </a:xfrm>
      </p:grpSpPr>
      <p:sp>
        <p:nvSpPr>
          <p:cNvPr id="30" name="Google Shape;30;p6"/>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subTitle" idx="1"/>
          </p:nvPr>
        </p:nvSpPr>
        <p:spPr>
          <a:xfrm>
            <a:off x="4835400" y="4198275"/>
            <a:ext cx="4045200" cy="465000"/>
          </a:xfrm>
          <a:prstGeom prst="rect">
            <a:avLst/>
          </a:prstGeom>
        </p:spPr>
        <p:txBody>
          <a:bodyPr spcFirstLastPara="1" wrap="square" lIns="91425" tIns="91425" rIns="91425" bIns="91425" anchor="t" anchorCtr="0">
            <a:noAutofit/>
          </a:bodyPr>
          <a:lstStyle>
            <a:lvl1pPr lvl="0" algn="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6"/>
          <p:cNvSpPr txBox="1"/>
          <p:nvPr/>
        </p:nvSpPr>
        <p:spPr>
          <a:xfrm>
            <a:off x="6365900" y="3724875"/>
            <a:ext cx="25911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34" name="Google Shape;34;p6"/>
          <p:cNvSpPr txBox="1">
            <a:spLocks noGrp="1"/>
          </p:cNvSpPr>
          <p:nvPr>
            <p:ph type="body" idx="2"/>
          </p:nvPr>
        </p:nvSpPr>
        <p:spPr>
          <a:xfrm>
            <a:off x="95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35" name="Google Shape;35;p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6" name="Google Shape;36;p6"/>
          <p:cNvCxnSpPr/>
          <p:nvPr/>
        </p:nvCxnSpPr>
        <p:spPr>
          <a:xfrm>
            <a:off x="95431" y="402210"/>
            <a:ext cx="43521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mo slide left">
  <p:cSld name="SECTION_TITLE_AND_DESCRIPTION_2_1">
    <p:spTree>
      <p:nvGrpSpPr>
        <p:cNvPr id="1" name="Shape 37"/>
        <p:cNvGrpSpPr/>
        <p:nvPr/>
      </p:nvGrpSpPr>
      <p:grpSpPr>
        <a:xfrm>
          <a:off x="0" y="0"/>
          <a:ext cx="0" cy="0"/>
          <a:chOff x="0" y="0"/>
          <a:chExt cx="0" cy="0"/>
        </a:xfrm>
      </p:grpSpPr>
      <p:sp>
        <p:nvSpPr>
          <p:cNvPr id="38" name="Google Shape;38;p7"/>
          <p:cNvSpPr/>
          <p:nvPr/>
        </p:nvSpPr>
        <p:spPr>
          <a:xfrm>
            <a:off x="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subTitle" idx="1"/>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0" name="Google Shape;40;p7"/>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41" name="Google Shape;41;p7"/>
          <p:cNvSpPr txBox="1">
            <a:spLocks noGrp="1"/>
          </p:cNvSpPr>
          <p:nvPr>
            <p:ph type="body" idx="2"/>
          </p:nvPr>
        </p:nvSpPr>
        <p:spPr>
          <a:xfrm>
            <a:off x="4667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42" name="Google Shape;42;p7"/>
          <p:cNvSpPr txBox="1">
            <a:spLocks noGrp="1"/>
          </p:cNvSpPr>
          <p:nvPr>
            <p:ph type="title"/>
          </p:nvPr>
        </p:nvSpPr>
        <p:spPr>
          <a:xfrm>
            <a:off x="4572000" y="0"/>
            <a:ext cx="4572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3" name="Google Shape;43;p7"/>
          <p:cNvCxnSpPr/>
          <p:nvPr/>
        </p:nvCxnSpPr>
        <p:spPr>
          <a:xfrm>
            <a:off x="4667431" y="402210"/>
            <a:ext cx="4352100" cy="0"/>
          </a:xfrm>
          <a:prstGeom prst="straightConnector1">
            <a:avLst/>
          </a:prstGeom>
          <a:noFill/>
          <a:ln w="19050" cap="flat" cmpd="sng">
            <a:solidFill>
              <a:srgbClr val="BF9000"/>
            </a:solidFill>
            <a:prstDash val="solid"/>
            <a:round/>
            <a:headEnd type="none" w="med" len="med"/>
            <a:tailEnd type="none" w="med" len="med"/>
          </a:ln>
        </p:spPr>
      </p:cxnSp>
      <p:pic>
        <p:nvPicPr>
          <p:cNvPr id="44" name="Google Shape;44;p7"/>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ide Puzzle">
  <p:cSld name="SECTION_TITLE_AND_DESCRIPTION_2_1_1">
    <p:spTree>
      <p:nvGrpSpPr>
        <p:cNvPr id="1" name="Shape 46"/>
        <p:cNvGrpSpPr/>
        <p:nvPr/>
      </p:nvGrpSpPr>
      <p:grpSpPr>
        <a:xfrm>
          <a:off x="0" y="0"/>
          <a:ext cx="0" cy="0"/>
          <a:chOff x="0" y="0"/>
          <a:chExt cx="0" cy="0"/>
        </a:xfrm>
      </p:grpSpPr>
      <p:sp>
        <p:nvSpPr>
          <p:cNvPr id="47" name="Google Shape;47;p8"/>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9" name="Google Shape;49;p8"/>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50" name="Google Shape;50;p8"/>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1" name="Google Shape;51;p8"/>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52" name="Google Shape;52;p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53" name="Google Shape;5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8"/>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a:t>
            </a:r>
            <a:endParaRPr sz="2500" b="1">
              <a:solidFill>
                <a:schemeClr val="accent3"/>
              </a:solidFill>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ide Puzzle 1">
  <p:cSld name="SECTION_TITLE_AND_DESCRIPTION_2_1_1_2">
    <p:spTree>
      <p:nvGrpSpPr>
        <p:cNvPr id="1" name="Shape 55"/>
        <p:cNvGrpSpPr/>
        <p:nvPr/>
      </p:nvGrpSpPr>
      <p:grpSpPr>
        <a:xfrm>
          <a:off x="0" y="0"/>
          <a:ext cx="0" cy="0"/>
          <a:chOff x="0" y="0"/>
          <a:chExt cx="0" cy="0"/>
        </a:xfrm>
      </p:grpSpPr>
      <p:sp>
        <p:nvSpPr>
          <p:cNvPr id="56" name="Google Shape;56;p9"/>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58" name="Google Shape;58;p9"/>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Compare</a:t>
            </a:r>
            <a:endParaRPr sz="2500" b="1">
              <a:solidFill>
                <a:schemeClr val="accent3"/>
              </a:solidFill>
              <a:latin typeface="Roboto"/>
              <a:ea typeface="Roboto"/>
              <a:cs typeface="Roboto"/>
              <a:sym typeface="Roboto"/>
            </a:endParaRPr>
          </a:p>
        </p:txBody>
      </p:sp>
      <p:sp>
        <p:nvSpPr>
          <p:cNvPr id="59" name="Google Shape;59;p9"/>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0" name="Google Shape;60;p9"/>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1" name="Google Shape;61;p9"/>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62" name="Google Shape;62;p9"/>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63" name="Google Shape;6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ide Puzzle Solution">
  <p:cSld name="SECTION_TITLE_AND_DESCRIPTION_2_1_1_1">
    <p:spTree>
      <p:nvGrpSpPr>
        <p:cNvPr id="1" name="Shape 64"/>
        <p:cNvGrpSpPr/>
        <p:nvPr/>
      </p:nvGrpSpPr>
      <p:grpSpPr>
        <a:xfrm>
          <a:off x="0" y="0"/>
          <a:ext cx="0" cy="0"/>
          <a:chOff x="0" y="0"/>
          <a:chExt cx="0" cy="0"/>
        </a:xfrm>
      </p:grpSpPr>
      <p:sp>
        <p:nvSpPr>
          <p:cNvPr id="65" name="Google Shape;65;p10"/>
          <p:cNvSpPr/>
          <p:nvPr/>
        </p:nvSpPr>
        <p:spPr>
          <a:xfrm>
            <a:off x="0" y="-125"/>
            <a:ext cx="27765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67" name="Google Shape;67;p10"/>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Solution</a:t>
            </a:r>
            <a:endParaRPr sz="2500" b="1">
              <a:solidFill>
                <a:schemeClr val="accent3"/>
              </a:solidFill>
              <a:latin typeface="Roboto"/>
              <a:ea typeface="Roboto"/>
              <a:cs typeface="Roboto"/>
              <a:sym typeface="Roboto"/>
            </a:endParaRPr>
          </a:p>
        </p:txBody>
      </p:sp>
      <p:sp>
        <p:nvSpPr>
          <p:cNvPr id="68" name="Google Shape;68;p10"/>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9" name="Google Shape;69;p10"/>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70" name="Google Shape;70;p10"/>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71" name="Google Shape;71;p10"/>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72" name="Google Shape;7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1"/>
          <p:cNvSpPr txBox="1">
            <a:spLocks noGrp="1"/>
          </p:cNvSpPr>
          <p:nvPr>
            <p:ph type="body" idx="1"/>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76" name="Google Shape;7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77" name="Google Shape;77;p11"/>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
        <p:nvSpPr>
          <p:cNvPr id="78" name="Google Shape;78;p11"/>
          <p:cNvSpPr txBox="1">
            <a:spLocks noGrp="1"/>
          </p:cNvSpPr>
          <p:nvPr>
            <p:ph type="body" idx="2"/>
          </p:nvPr>
        </p:nvSpPr>
        <p:spPr>
          <a:xfrm>
            <a:off x="9543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B5394"/>
              </a:buClr>
              <a:buSzPts val="1600"/>
              <a:buFont typeface="Roboto Medium"/>
              <a:buNone/>
              <a:defRPr sz="1600">
                <a:solidFill>
                  <a:srgbClr val="0B5394"/>
                </a:solidFill>
                <a:latin typeface="Roboto Medium"/>
                <a:ea typeface="Roboto Medium"/>
                <a:cs typeface="Roboto Medium"/>
                <a:sym typeface="Roboto Medium"/>
              </a:defRPr>
            </a:lvl1pPr>
            <a:lvl2pPr lvl="1"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2pPr>
            <a:lvl3pPr lvl="2"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3pPr>
            <a:lvl4pPr lvl="3"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4pPr>
            <a:lvl5pPr lvl="4"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5pPr>
            <a:lvl6pPr lvl="5"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6pPr>
            <a:lvl7pPr lvl="6"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7pPr>
            <a:lvl8pPr lvl="7"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8pPr>
            <a:lvl9pPr lvl="8"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9pPr>
          </a:lstStyle>
          <a:p>
            <a:endParaRPr/>
          </a:p>
        </p:txBody>
      </p:sp>
      <p:sp>
        <p:nvSpPr>
          <p:cNvPr id="7" name="Google Shape;7;p1"/>
          <p:cNvSpPr txBox="1">
            <a:spLocks noGrp="1"/>
          </p:cNvSpPr>
          <p:nvPr>
            <p:ph type="body" idx="1"/>
          </p:nvPr>
        </p:nvSpPr>
        <p:spPr>
          <a:xfrm>
            <a:off x="311700" y="572700"/>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2pPr>
            <a:lvl3pPr marL="1371600" lvl="2"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3pPr>
            <a:lvl4pPr marL="1828800" lvl="3"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14300"/>
            <a:ext cx="8229600" cy="74295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914400"/>
            <a:ext cx="8229600" cy="3682746"/>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4767263"/>
            <a:ext cx="2289048" cy="274320"/>
          </a:xfrm>
          <a:prstGeom prst="rect">
            <a:avLst/>
          </a:prstGeom>
        </p:spPr>
        <p:txBody>
          <a:bodyPr vert="horz"/>
          <a:lstStyle>
            <a:lvl1pPr algn="l" eaLnBrk="1" latinLnBrk="0" hangingPunct="1">
              <a:defRPr kumimoji="0" sz="1050">
                <a:solidFill>
                  <a:schemeClr val="tx2"/>
                </a:solidFill>
              </a:defRPr>
            </a:lvl1pPr>
          </a:lstStyle>
          <a:p>
            <a:pPr eaLnBrk="1" latinLnBrk="0" hangingPunct="1"/>
            <a:fld id="{4F3CB514-9CA6-4E48-9463-A430D31CFDE3}" type="datetime1">
              <a:rPr lang="en-US" smtClean="0"/>
              <a:pPr eaLnBrk="1" latinLnBrk="0" hangingPunct="1"/>
              <a:t>3/30/2026</a:t>
            </a:fld>
            <a:endParaRPr lang="en-US" sz="1050" dirty="0">
              <a:solidFill>
                <a:schemeClr val="tx2"/>
              </a:solidFill>
            </a:endParaRPr>
          </a:p>
        </p:txBody>
      </p:sp>
      <p:sp>
        <p:nvSpPr>
          <p:cNvPr id="3" name="Footer Placeholder 2"/>
          <p:cNvSpPr>
            <a:spLocks noGrp="1"/>
          </p:cNvSpPr>
          <p:nvPr>
            <p:ph type="ftr" sz="quarter" idx="3"/>
          </p:nvPr>
        </p:nvSpPr>
        <p:spPr>
          <a:xfrm>
            <a:off x="2898648" y="4767263"/>
            <a:ext cx="3505200" cy="274320"/>
          </a:xfrm>
          <a:prstGeom prst="rect">
            <a:avLst/>
          </a:prstGeom>
        </p:spPr>
        <p:txBody>
          <a:bodyPr vert="horz"/>
          <a:lstStyle>
            <a:lvl1pPr algn="r" eaLnBrk="1" latinLnBrk="0" hangingPunct="1">
              <a:defRPr kumimoji="0" sz="1050">
                <a:solidFill>
                  <a:schemeClr val="tx2"/>
                </a:solidFill>
              </a:defRPr>
            </a:lvl1pPr>
          </a:lstStyle>
          <a:p>
            <a:pPr algn="r" eaLnBrk="1" latinLnBrk="0" hangingPunct="1"/>
            <a:endParaRPr kumimoji="0" lang="en-US" sz="1050" dirty="0">
              <a:solidFill>
                <a:schemeClr val="tx2"/>
              </a:solidFill>
            </a:endParaRPr>
          </a:p>
        </p:txBody>
      </p:sp>
      <p:sp>
        <p:nvSpPr>
          <p:cNvPr id="23" name="Slide Number Placeholder 22"/>
          <p:cNvSpPr>
            <a:spLocks noGrp="1"/>
          </p:cNvSpPr>
          <p:nvPr>
            <p:ph type="sldNum" sz="quarter" idx="4"/>
          </p:nvPr>
        </p:nvSpPr>
        <p:spPr>
          <a:xfrm>
            <a:off x="612648" y="4767263"/>
            <a:ext cx="1981200" cy="274320"/>
          </a:xfrm>
          <a:prstGeom prst="rect">
            <a:avLst/>
          </a:prstGeom>
        </p:spPr>
        <p:txBody>
          <a:bodyPr vert="horz"/>
          <a:lstStyle>
            <a:lvl1pPr algn="l" eaLnBrk="1" latinLnBrk="0" hangingPunct="1">
              <a:defRPr kumimoji="0" sz="105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200" dirty="0">
              <a:solidFill>
                <a:schemeClr val="tx2"/>
              </a:solidFill>
            </a:endParaRPr>
          </a:p>
        </p:txBody>
      </p:sp>
      <p:sp>
        <p:nvSpPr>
          <p:cNvPr id="28" name="Straight Connector 2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29" name="Straight Connector 28"/>
          <p:cNvSpPr>
            <a:spLocks noChangeShapeType="1"/>
          </p:cNvSpPr>
          <p:nvPr/>
        </p:nvSpPr>
        <p:spPr bwMode="auto">
          <a:xfrm>
            <a:off x="457200" y="85725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Isosceles Triangle 9"/>
          <p:cNvSpPr>
            <a:spLocks noChangeAspect="1"/>
          </p:cNvSpPr>
          <p:nvPr/>
        </p:nvSpPr>
        <p:spPr>
          <a:xfrm rot="5400000">
            <a:off x="442957" y="4835568"/>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8534669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6000"/>
        <a:buFont typeface="Wingdings 3"/>
        <a:buChar char=""/>
        <a:defRPr kumimoji="0" sz="1950" kern="1200">
          <a:solidFill>
            <a:schemeClr val="tx1"/>
          </a:solidFill>
          <a:latin typeface="+mn-lt"/>
          <a:ea typeface="+mn-ea"/>
          <a:cs typeface="+mn-cs"/>
        </a:defRPr>
      </a:lvl1pPr>
      <a:lvl2pPr marL="411480" indent="-205740" algn="l" rtl="0" eaLnBrk="1" latinLnBrk="0" hangingPunct="1">
        <a:spcBef>
          <a:spcPts val="375"/>
        </a:spcBef>
        <a:buClr>
          <a:schemeClr val="accent2"/>
        </a:buClr>
        <a:buSzPct val="76000"/>
        <a:buFont typeface="Wingdings 3"/>
        <a:buChar char=""/>
        <a:defRPr kumimoji="0" sz="1725" kern="1200">
          <a:solidFill>
            <a:schemeClr val="tx2"/>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44" name="Google Shape;144;p24"/>
          <p:cNvSpPr txBox="1"/>
          <p:nvPr/>
        </p:nvSpPr>
        <p:spPr>
          <a:xfrm>
            <a:off x="311558" y="2171931"/>
            <a:ext cx="8709600" cy="205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rgbClr val="0B5394"/>
                </a:solidFill>
                <a:latin typeface="Roboto Medium"/>
                <a:ea typeface="Roboto Medium"/>
                <a:cs typeface="Roboto Medium"/>
                <a:sym typeface="Roboto Medium"/>
              </a:rPr>
              <a:t>IP Routers</a:t>
            </a:r>
          </a:p>
          <a:p>
            <a:pPr marL="0" lvl="0" indent="0" algn="l" rtl="0">
              <a:spcBef>
                <a:spcPts val="0"/>
              </a:spcBef>
              <a:spcAft>
                <a:spcPts val="0"/>
              </a:spcAft>
              <a:buNone/>
            </a:pPr>
            <a:r>
              <a:rPr lang="en" sz="3600" dirty="0">
                <a:solidFill>
                  <a:srgbClr val="0B5394"/>
                </a:solidFill>
                <a:latin typeface="Roboto Medium"/>
                <a:ea typeface="Roboto Medium"/>
                <a:cs typeface="Roboto Medium"/>
                <a:sym typeface="Roboto Medium"/>
              </a:rPr>
              <a:t>Exercises ANS</a:t>
            </a:r>
            <a:endParaRPr sz="3600" dirty="0">
              <a:solidFill>
                <a:srgbClr val="0B5394"/>
              </a:solidFill>
              <a:latin typeface="Roboto Medium"/>
              <a:ea typeface="Roboto Medium"/>
              <a:cs typeface="Roboto Medium"/>
              <a:sym typeface="Roboto Medium"/>
            </a:endParaRPr>
          </a:p>
        </p:txBody>
      </p:sp>
      <p:sp>
        <p:nvSpPr>
          <p:cNvPr id="145" name="Google Shape;145;p24"/>
          <p:cNvSpPr txBox="1"/>
          <p:nvPr/>
        </p:nvSpPr>
        <p:spPr>
          <a:xfrm>
            <a:off x="345775" y="2740300"/>
            <a:ext cx="2762700"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BF9000"/>
                </a:solidFill>
                <a:latin typeface="Roboto Medium"/>
                <a:ea typeface="Roboto Medium"/>
                <a:cs typeface="Roboto Medium"/>
                <a:sym typeface="Roboto Medium"/>
              </a:rPr>
              <a:t>Lecture 7 </a:t>
            </a:r>
            <a:r>
              <a:rPr lang="en" sz="1200">
                <a:solidFill>
                  <a:schemeClr val="accent4"/>
                </a:solidFill>
                <a:latin typeface="Roboto Medium"/>
                <a:ea typeface="Roboto Medium"/>
                <a:cs typeface="Roboto Medium"/>
                <a:sym typeface="Roboto Medium"/>
              </a:rPr>
              <a:t>(Routing 4)</a:t>
            </a:r>
            <a:endParaRPr sz="1200">
              <a:solidFill>
                <a:srgbClr val="BF9000"/>
              </a:solidFill>
              <a:latin typeface="Roboto Medium"/>
              <a:ea typeface="Roboto Medium"/>
              <a:cs typeface="Roboto Medium"/>
              <a:sym typeface="Roboto Medium"/>
            </a:endParaRPr>
          </a:p>
        </p:txBody>
      </p:sp>
      <p:sp>
        <p:nvSpPr>
          <p:cNvPr id="2" name="TextBox 1">
            <a:extLst>
              <a:ext uri="{FF2B5EF4-FFF2-40B4-BE49-F238E27FC236}">
                <a16:creationId xmlns:a16="http://schemas.microsoft.com/office/drawing/2014/main" id="{DC0F0A3F-2A7A-1BBA-FA94-084247B8C0F1}"/>
              </a:ext>
            </a:extLst>
          </p:cNvPr>
          <p:cNvSpPr txBox="1"/>
          <p:nvPr/>
        </p:nvSpPr>
        <p:spPr>
          <a:xfrm>
            <a:off x="3526681" y="4865536"/>
            <a:ext cx="2090637" cy="230832"/>
          </a:xfrm>
          <a:prstGeom prst="rect">
            <a:avLst/>
          </a:prstGeom>
          <a:noFill/>
        </p:spPr>
        <p:txBody>
          <a:bodyPr wrap="none" rtlCol="0">
            <a:spAutoFit/>
          </a:bodyPr>
          <a:lstStyle/>
          <a:p>
            <a:r>
              <a:rPr lang="en-US" sz="900" dirty="0"/>
              <a:t>Slides credit: CS 168 @ UC Berkeley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0FF99-E5CB-15E7-30EF-71192C55E11D}"/>
              </a:ext>
            </a:extLst>
          </p:cNvPr>
          <p:cNvSpPr>
            <a:spLocks noGrp="1"/>
          </p:cNvSpPr>
          <p:nvPr>
            <p:ph type="title"/>
          </p:nvPr>
        </p:nvSpPr>
        <p:spPr/>
        <p:txBody>
          <a:bodyPr/>
          <a:lstStyle/>
          <a:p>
            <a:r>
              <a:rPr lang="en-US" dirty="0"/>
              <a:t>Q1 Longest Prefix Matching </a:t>
            </a:r>
          </a:p>
        </p:txBody>
      </p:sp>
      <p:sp>
        <p:nvSpPr>
          <p:cNvPr id="3" name="Text Placeholder 2">
            <a:extLst>
              <a:ext uri="{FF2B5EF4-FFF2-40B4-BE49-F238E27FC236}">
                <a16:creationId xmlns:a16="http://schemas.microsoft.com/office/drawing/2014/main" id="{624F2DB9-F168-D7BA-E9C5-EADDD766222B}"/>
              </a:ext>
            </a:extLst>
          </p:cNvPr>
          <p:cNvSpPr>
            <a:spLocks noGrp="1"/>
          </p:cNvSpPr>
          <p:nvPr>
            <p:ph type="body" idx="1"/>
          </p:nvPr>
        </p:nvSpPr>
        <p:spPr>
          <a:xfrm>
            <a:off x="107050" y="402199"/>
            <a:ext cx="8909700" cy="2489683"/>
          </a:xfrm>
        </p:spPr>
        <p:txBody>
          <a:bodyPr>
            <a:normAutofit fontScale="77500" lnSpcReduction="20000"/>
          </a:bodyPr>
          <a:lstStyle/>
          <a:p>
            <a:pPr marL="114300" indent="0">
              <a:buNone/>
            </a:pPr>
            <a:r>
              <a:rPr lang="en-US" dirty="0"/>
              <a:t>In this question, consider the longest-prefix-matching </a:t>
            </a:r>
            <a:r>
              <a:rPr lang="en-US" dirty="0" err="1"/>
              <a:t>trie</a:t>
            </a:r>
            <a:r>
              <a:rPr lang="en-US" dirty="0"/>
              <a:t> below. All subparts are independent.</a:t>
            </a:r>
          </a:p>
          <a:p>
            <a:pPr>
              <a:buAutoNum type="arabicParenR"/>
            </a:pPr>
            <a:r>
              <a:rPr lang="en-US" dirty="0"/>
              <a:t>How many of the 16 possible 4-bit IP prefixes are forwarded along the default route?</a:t>
            </a:r>
          </a:p>
          <a:p>
            <a:pPr>
              <a:buAutoNum type="arabicParenR"/>
            </a:pPr>
            <a:r>
              <a:rPr lang="en-US" dirty="0"/>
              <a:t>In this subpart only, suppose we delete the node labeled 010. (Port 5). How many of the 16 possible 4-bit IP prefixes are forwarded along a different port using the modified </a:t>
            </a:r>
            <a:r>
              <a:rPr lang="en-US" dirty="0" err="1"/>
              <a:t>trie</a:t>
            </a:r>
            <a:r>
              <a:rPr lang="en-US" dirty="0"/>
              <a:t> (compared to the original </a:t>
            </a:r>
            <a:r>
              <a:rPr lang="en-US" dirty="0" err="1"/>
              <a:t>trie</a:t>
            </a:r>
            <a:r>
              <a:rPr lang="en-US" dirty="0"/>
              <a:t>)?</a:t>
            </a:r>
          </a:p>
          <a:p>
            <a:pPr>
              <a:buAutoNum type="arabicParenR"/>
            </a:pPr>
            <a:r>
              <a:rPr lang="en-US" dirty="0"/>
              <a:t>Which of these IP prefixes represents exactly the set of IPv4 addresses that will get forwarded along Port 2?</a:t>
            </a:r>
          </a:p>
          <a:p>
            <a:pPr>
              <a:buAutoNum type="arabicParenR"/>
            </a:pPr>
            <a:r>
              <a:rPr lang="en-US" dirty="0"/>
              <a:t>How many 32-bit IPv4 addresses are forwarded along Port 3? </a:t>
            </a:r>
            <a:br>
              <a:rPr lang="en-US" dirty="0"/>
            </a:br>
            <a:endParaRPr lang="en-US" dirty="0"/>
          </a:p>
        </p:txBody>
      </p:sp>
      <p:pic>
        <p:nvPicPr>
          <p:cNvPr id="5" name="Picture 4">
            <a:extLst>
              <a:ext uri="{FF2B5EF4-FFF2-40B4-BE49-F238E27FC236}">
                <a16:creationId xmlns:a16="http://schemas.microsoft.com/office/drawing/2014/main" id="{8A3023C5-95D4-54C5-6B28-FCE7A79A54F8}"/>
              </a:ext>
            </a:extLst>
          </p:cNvPr>
          <p:cNvPicPr>
            <a:picLocks noChangeAspect="1"/>
          </p:cNvPicPr>
          <p:nvPr/>
        </p:nvPicPr>
        <p:blipFill>
          <a:blip r:embed="rId2"/>
          <a:stretch>
            <a:fillRect/>
          </a:stretch>
        </p:blipFill>
        <p:spPr>
          <a:xfrm>
            <a:off x="3501482" y="2384335"/>
            <a:ext cx="3412273" cy="2571108"/>
          </a:xfrm>
          <a:prstGeom prst="rect">
            <a:avLst/>
          </a:prstGeom>
        </p:spPr>
      </p:pic>
      <p:cxnSp>
        <p:nvCxnSpPr>
          <p:cNvPr id="4" name="Straight Connector 3">
            <a:extLst>
              <a:ext uri="{FF2B5EF4-FFF2-40B4-BE49-F238E27FC236}">
                <a16:creationId xmlns:a16="http://schemas.microsoft.com/office/drawing/2014/main" id="{23EEDB88-BCE7-3B16-C11D-3DCE5C125E78}"/>
              </a:ext>
            </a:extLst>
          </p:cNvPr>
          <p:cNvCxnSpPr>
            <a:cxnSpLocks/>
          </p:cNvCxnSpPr>
          <p:nvPr/>
        </p:nvCxnSpPr>
        <p:spPr>
          <a:xfrm flipH="1">
            <a:off x="5239285" y="3177083"/>
            <a:ext cx="237892" cy="208156"/>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6AA6935D-F054-B9E3-AD49-8C5FE6652814}"/>
              </a:ext>
            </a:extLst>
          </p:cNvPr>
          <p:cNvSpPr txBox="1"/>
          <p:nvPr/>
        </p:nvSpPr>
        <p:spPr>
          <a:xfrm>
            <a:off x="4838711" y="2965224"/>
            <a:ext cx="607859" cy="430887"/>
          </a:xfrm>
          <a:prstGeom prst="rect">
            <a:avLst/>
          </a:prstGeom>
          <a:noFill/>
        </p:spPr>
        <p:txBody>
          <a:bodyPr wrap="none" rtlCol="0">
            <a:spAutoFit/>
          </a:bodyPr>
          <a:lstStyle/>
          <a:p>
            <a:r>
              <a:rPr lang="en-US" sz="1100" dirty="0"/>
              <a:t>10..</a:t>
            </a:r>
          </a:p>
          <a:p>
            <a:r>
              <a:rPr lang="en-US" sz="1100" dirty="0"/>
              <a:t>default</a:t>
            </a:r>
          </a:p>
        </p:txBody>
      </p:sp>
    </p:spTree>
    <p:extLst>
      <p:ext uri="{BB962C8B-B14F-4D97-AF65-F5344CB8AC3E}">
        <p14:creationId xmlns:p14="http://schemas.microsoft.com/office/powerpoint/2010/main" val="55771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3D85F-ED21-6EEC-0E88-FF0A77710F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A194A-8571-15BD-0473-73C5D9D05C47}"/>
              </a:ext>
            </a:extLst>
          </p:cNvPr>
          <p:cNvSpPr>
            <a:spLocks noGrp="1"/>
          </p:cNvSpPr>
          <p:nvPr>
            <p:ph type="title"/>
          </p:nvPr>
        </p:nvSpPr>
        <p:spPr/>
        <p:txBody>
          <a:bodyPr/>
          <a:lstStyle/>
          <a:p>
            <a:r>
              <a:rPr lang="en-US" dirty="0"/>
              <a:t>Q1 Longest Prefix Matching ANS</a:t>
            </a:r>
          </a:p>
        </p:txBody>
      </p:sp>
      <p:sp>
        <p:nvSpPr>
          <p:cNvPr id="3" name="Text Placeholder 2">
            <a:extLst>
              <a:ext uri="{FF2B5EF4-FFF2-40B4-BE49-F238E27FC236}">
                <a16:creationId xmlns:a16="http://schemas.microsoft.com/office/drawing/2014/main" id="{AA1A4ECB-AC2D-411B-5676-BD4F3A539D4D}"/>
              </a:ext>
            </a:extLst>
          </p:cNvPr>
          <p:cNvSpPr>
            <a:spLocks noGrp="1"/>
          </p:cNvSpPr>
          <p:nvPr>
            <p:ph type="body" idx="1"/>
          </p:nvPr>
        </p:nvSpPr>
        <p:spPr>
          <a:xfrm>
            <a:off x="107051" y="402199"/>
            <a:ext cx="6403478" cy="4624382"/>
          </a:xfrm>
        </p:spPr>
        <p:txBody>
          <a:bodyPr>
            <a:normAutofit fontScale="55000" lnSpcReduction="20000"/>
          </a:bodyPr>
          <a:lstStyle/>
          <a:p>
            <a:pPr marL="114300" indent="0">
              <a:buNone/>
            </a:pPr>
            <a:r>
              <a:rPr lang="en-US" dirty="0"/>
              <a:t>1) How many of the 16 possible 4-bit IP prefixes are forwarded along the default route?</a:t>
            </a:r>
          </a:p>
          <a:p>
            <a:pPr marL="114300" indent="0">
              <a:buNone/>
            </a:pPr>
            <a:r>
              <a:rPr lang="en-US" dirty="0"/>
              <a:t>ANS: 4. All the 4-bit IP prefixes in the form 10.. will get forwarded along the default route, since it falls off the </a:t>
            </a:r>
            <a:r>
              <a:rPr lang="en-US" dirty="0" err="1"/>
              <a:t>trie</a:t>
            </a:r>
            <a:r>
              <a:rPr lang="en-US" dirty="0"/>
              <a:t>. There are 4 such prefixes: 1000, 1001, 1010, and 1011. The other 12 prefixes (with the form 00.. or 01.. or 11..) will not be forwarded along the default route</a:t>
            </a:r>
          </a:p>
          <a:p>
            <a:pPr marL="114300" indent="0">
              <a:buNone/>
            </a:pPr>
            <a:r>
              <a:rPr lang="en-US" dirty="0"/>
              <a:t>2) In this subpart only, suppose we delete the node labeled 010. (Port 5). How many of the 16 possible 4-bit IP prefixes are forwarded along a different port using the modified </a:t>
            </a:r>
            <a:r>
              <a:rPr lang="en-US" dirty="0" err="1"/>
              <a:t>trie</a:t>
            </a:r>
            <a:r>
              <a:rPr lang="en-US" dirty="0"/>
              <a:t> (compared to the original </a:t>
            </a:r>
            <a:r>
              <a:rPr lang="en-US" dirty="0" err="1"/>
              <a:t>trie</a:t>
            </a:r>
            <a:r>
              <a:rPr lang="en-US" dirty="0"/>
              <a:t>)?</a:t>
            </a:r>
          </a:p>
          <a:p>
            <a:pPr marL="114300" indent="0">
              <a:buNone/>
            </a:pPr>
            <a:r>
              <a:rPr lang="en-US" dirty="0"/>
              <a:t>ANS: 2. The prefix 010x, including 0100 and 0101, was forwarded along Port 5, but is now forwarded along Port 3. All other forwarding decisions remain unchanged.</a:t>
            </a:r>
          </a:p>
          <a:p>
            <a:pPr marL="114300" indent="0">
              <a:buNone/>
            </a:pPr>
            <a:r>
              <a:rPr lang="en-US" dirty="0"/>
              <a:t>3) Write the IP prefix that represents exactly the set of IPv4 addresses that will get forwarded along Port 2?</a:t>
            </a:r>
          </a:p>
          <a:p>
            <a:pPr marL="114300" indent="0">
              <a:buNone/>
            </a:pPr>
            <a:r>
              <a:rPr lang="en-US" dirty="0"/>
              <a:t>ANS: 192.0.0.0/2. IPv4 addresses are 32 bits, so the full prefix is: 11...... ........ ........ ........</a:t>
            </a:r>
          </a:p>
          <a:p>
            <a:pPr marL="114300" indent="0">
              <a:buNone/>
            </a:pPr>
            <a:r>
              <a:rPr lang="en-US" dirty="0"/>
              <a:t>Filling in zeros in all the unset bits: 11000000 00000000 00000000 00000000, which is 192.0.0.0</a:t>
            </a:r>
          </a:p>
          <a:p>
            <a:pPr marL="114300" indent="0">
              <a:buNone/>
            </a:pPr>
            <a:r>
              <a:rPr lang="en-US" dirty="0"/>
              <a:t>Add /2 to indicate that first two bits are fixed: 192.0.0.0/2</a:t>
            </a:r>
          </a:p>
          <a:p>
            <a:pPr marL="114300" indent="0">
              <a:buNone/>
            </a:pPr>
            <a:r>
              <a:rPr lang="en-US" dirty="0"/>
              <a:t>4) How many 32-bit IPv4 addresses are forwarded along Port 3? </a:t>
            </a:r>
          </a:p>
          <a:p>
            <a:pPr marL="114300" indent="0">
              <a:buNone/>
            </a:pPr>
            <a:r>
              <a:rPr lang="en-US" dirty="0"/>
              <a:t>ANS: 2</a:t>
            </a:r>
            <a:r>
              <a:rPr lang="en-US" baseline="30000" dirty="0"/>
              <a:t>28</a:t>
            </a:r>
            <a:r>
              <a:rPr lang="en-US" dirty="0"/>
              <a:t>. Port 3 corresponds to the 01.. node. In this prefix, there are 30 bits unset, so there are 2</a:t>
            </a:r>
            <a:r>
              <a:rPr lang="en-US" baseline="30000" dirty="0"/>
              <a:t>30</a:t>
            </a:r>
            <a:r>
              <a:rPr lang="en-US" dirty="0"/>
              <a:t> IPv4</a:t>
            </a:r>
          </a:p>
          <a:p>
            <a:pPr marL="114300" indent="0">
              <a:buNone/>
            </a:pPr>
            <a:r>
              <a:rPr lang="en-US" dirty="0"/>
              <a:t>addresses in this range. However, we have to subtract all the addresses in the 010. range (29 bits unset, 2</a:t>
            </a:r>
            <a:r>
              <a:rPr lang="en-US" baseline="30000" dirty="0"/>
              <a:t>29</a:t>
            </a:r>
            <a:r>
              <a:rPr lang="en-US" dirty="0"/>
              <a:t> addresses), and the 0111 range (28 bits unset, 2</a:t>
            </a:r>
            <a:r>
              <a:rPr lang="en-US" baseline="30000" dirty="0"/>
              <a:t>28</a:t>
            </a:r>
            <a:r>
              <a:rPr lang="en-US" dirty="0"/>
              <a:t> addresses), since they get forwarded out of ports 5 and 9, respectively (</a:t>
            </a:r>
            <a:r>
              <a:rPr lang="en-US" altLang="zh-CN" dirty="0"/>
              <a:t>based on longest-prefix matching)</a:t>
            </a:r>
            <a:r>
              <a:rPr lang="en-US" dirty="0"/>
              <a:t>. This gives us a total of 2</a:t>
            </a:r>
            <a:r>
              <a:rPr lang="en-US" baseline="30000" dirty="0"/>
              <a:t>30</a:t>
            </a:r>
            <a:r>
              <a:rPr lang="en-US" dirty="0"/>
              <a:t> − 2</a:t>
            </a:r>
            <a:r>
              <a:rPr lang="en-US" baseline="30000" dirty="0"/>
              <a:t>29</a:t>
            </a:r>
            <a:r>
              <a:rPr lang="en-US" dirty="0"/>
              <a:t> − 2</a:t>
            </a:r>
            <a:r>
              <a:rPr lang="en-US" baseline="30000" dirty="0"/>
              <a:t>28</a:t>
            </a:r>
            <a:r>
              <a:rPr lang="en-US" dirty="0"/>
              <a:t> = 2</a:t>
            </a:r>
            <a:r>
              <a:rPr lang="en-US" baseline="30000" dirty="0"/>
              <a:t>28</a:t>
            </a:r>
            <a:r>
              <a:rPr lang="en-US" dirty="0"/>
              <a:t> addresses forwarded along Port 3. </a:t>
            </a:r>
          </a:p>
          <a:p>
            <a:pPr marL="114300" indent="0">
              <a:buNone/>
            </a:pPr>
            <a:r>
              <a:rPr lang="en-US" dirty="0"/>
              <a:t>Another method is by realizing that only IPv4 addresses with 0110 as its prefix will be forwarded along Port 3 </a:t>
            </a:r>
            <a:r>
              <a:rPr lang="en-US" altLang="zh-CN" dirty="0"/>
              <a:t>(based on longest-prefix matching)</a:t>
            </a:r>
            <a:r>
              <a:rPr lang="en-US" dirty="0"/>
              <a:t>. This means the next 28 bits can each be either 0 or 1,  with a total of to 2</a:t>
            </a:r>
            <a:r>
              <a:rPr lang="en-US" baseline="30000" dirty="0"/>
              <a:t>28</a:t>
            </a:r>
            <a:r>
              <a:rPr lang="en-US" dirty="0"/>
              <a:t> possible addresses</a:t>
            </a:r>
          </a:p>
        </p:txBody>
      </p:sp>
      <p:pic>
        <p:nvPicPr>
          <p:cNvPr id="5" name="Picture 4">
            <a:extLst>
              <a:ext uri="{FF2B5EF4-FFF2-40B4-BE49-F238E27FC236}">
                <a16:creationId xmlns:a16="http://schemas.microsoft.com/office/drawing/2014/main" id="{F4A3F05D-0CFE-632C-B6F9-F87BC58C7520}"/>
              </a:ext>
            </a:extLst>
          </p:cNvPr>
          <p:cNvPicPr>
            <a:picLocks noChangeAspect="1"/>
          </p:cNvPicPr>
          <p:nvPr/>
        </p:nvPicPr>
        <p:blipFill>
          <a:blip r:embed="rId2"/>
          <a:stretch>
            <a:fillRect/>
          </a:stretch>
        </p:blipFill>
        <p:spPr>
          <a:xfrm>
            <a:off x="6449288" y="1469933"/>
            <a:ext cx="2587662" cy="1949773"/>
          </a:xfrm>
          <a:prstGeom prst="rect">
            <a:avLst/>
          </a:prstGeom>
        </p:spPr>
      </p:pic>
      <p:cxnSp>
        <p:nvCxnSpPr>
          <p:cNvPr id="6" name="Straight Connector 5">
            <a:extLst>
              <a:ext uri="{FF2B5EF4-FFF2-40B4-BE49-F238E27FC236}">
                <a16:creationId xmlns:a16="http://schemas.microsoft.com/office/drawing/2014/main" id="{13D5F9C9-557F-43C6-73EF-18C7BF72EB7B}"/>
              </a:ext>
            </a:extLst>
          </p:cNvPr>
          <p:cNvCxnSpPr>
            <a:cxnSpLocks/>
          </p:cNvCxnSpPr>
          <p:nvPr/>
        </p:nvCxnSpPr>
        <p:spPr>
          <a:xfrm flipH="1">
            <a:off x="7795448" y="2096429"/>
            <a:ext cx="237892" cy="208156"/>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F9148804-CA23-C7F6-0A3E-2AEBEA10A301}"/>
              </a:ext>
            </a:extLst>
          </p:cNvPr>
          <p:cNvSpPr txBox="1"/>
          <p:nvPr/>
        </p:nvSpPr>
        <p:spPr>
          <a:xfrm>
            <a:off x="7394874" y="1884570"/>
            <a:ext cx="607859" cy="430887"/>
          </a:xfrm>
          <a:prstGeom prst="rect">
            <a:avLst/>
          </a:prstGeom>
          <a:noFill/>
        </p:spPr>
        <p:txBody>
          <a:bodyPr wrap="none" rtlCol="0">
            <a:spAutoFit/>
          </a:bodyPr>
          <a:lstStyle/>
          <a:p>
            <a:r>
              <a:rPr lang="en-US" sz="1100" dirty="0"/>
              <a:t>10..</a:t>
            </a:r>
          </a:p>
          <a:p>
            <a:r>
              <a:rPr lang="en-US" sz="1100" dirty="0"/>
              <a:t>default</a:t>
            </a:r>
          </a:p>
        </p:txBody>
      </p:sp>
      <p:cxnSp>
        <p:nvCxnSpPr>
          <p:cNvPr id="9" name="Straight Connector 8">
            <a:extLst>
              <a:ext uri="{FF2B5EF4-FFF2-40B4-BE49-F238E27FC236}">
                <a16:creationId xmlns:a16="http://schemas.microsoft.com/office/drawing/2014/main" id="{BE76456C-A98D-522D-8934-460CC630EC06}"/>
              </a:ext>
            </a:extLst>
          </p:cNvPr>
          <p:cNvCxnSpPr>
            <a:cxnSpLocks/>
          </p:cNvCxnSpPr>
          <p:nvPr/>
        </p:nvCxnSpPr>
        <p:spPr>
          <a:xfrm flipH="1">
            <a:off x="7698804" y="2931081"/>
            <a:ext cx="237892" cy="208156"/>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200DC0FE-DCAA-8359-7977-F03B1CABA6C7}"/>
              </a:ext>
            </a:extLst>
          </p:cNvPr>
          <p:cNvSpPr txBox="1"/>
          <p:nvPr/>
        </p:nvSpPr>
        <p:spPr>
          <a:xfrm>
            <a:off x="7266286" y="3106946"/>
            <a:ext cx="559769" cy="430887"/>
          </a:xfrm>
          <a:prstGeom prst="rect">
            <a:avLst/>
          </a:prstGeom>
          <a:noFill/>
        </p:spPr>
        <p:txBody>
          <a:bodyPr wrap="none" rtlCol="0">
            <a:spAutoFit/>
          </a:bodyPr>
          <a:lstStyle/>
          <a:p>
            <a:r>
              <a:rPr lang="en-US" sz="1100" dirty="0"/>
              <a:t>0110</a:t>
            </a:r>
          </a:p>
          <a:p>
            <a:r>
              <a:rPr lang="en-US" sz="1100" dirty="0"/>
              <a:t>Port 3</a:t>
            </a:r>
          </a:p>
        </p:txBody>
      </p:sp>
      <p:sp>
        <p:nvSpPr>
          <p:cNvPr id="11" name="TextBox 10">
            <a:extLst>
              <a:ext uri="{FF2B5EF4-FFF2-40B4-BE49-F238E27FC236}">
                <a16:creationId xmlns:a16="http://schemas.microsoft.com/office/drawing/2014/main" id="{F504F1DE-7B4A-B7AB-052C-6F020AB9E534}"/>
              </a:ext>
            </a:extLst>
          </p:cNvPr>
          <p:cNvSpPr txBox="1"/>
          <p:nvPr/>
        </p:nvSpPr>
        <p:spPr>
          <a:xfrm>
            <a:off x="6449287" y="3641516"/>
            <a:ext cx="2650005" cy="769441"/>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sz="1100" dirty="0"/>
              <a:t>Red dashed lines are for illustration purposes, indicating what happens when falling off the </a:t>
            </a:r>
            <a:r>
              <a:rPr lang="en-US" sz="1100" dirty="0" err="1"/>
              <a:t>trie</a:t>
            </a:r>
            <a:r>
              <a:rPr lang="en-US" sz="1100" dirty="0"/>
              <a:t>. not part of the </a:t>
            </a:r>
            <a:r>
              <a:rPr lang="en-US" sz="1100" dirty="0" err="1"/>
              <a:t>trie</a:t>
            </a:r>
            <a:r>
              <a:rPr lang="en-US" sz="1100" dirty="0"/>
              <a:t>.</a:t>
            </a:r>
          </a:p>
        </p:txBody>
      </p:sp>
    </p:spTree>
    <p:extLst>
      <p:ext uri="{BB962C8B-B14F-4D97-AF65-F5344CB8AC3E}">
        <p14:creationId xmlns:p14="http://schemas.microsoft.com/office/powerpoint/2010/main" val="244621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BD5B-C4F0-53EA-12F2-2853D15B07E4}"/>
              </a:ext>
            </a:extLst>
          </p:cNvPr>
          <p:cNvSpPr>
            <a:spLocks noGrp="1"/>
          </p:cNvSpPr>
          <p:nvPr>
            <p:ph type="title"/>
          </p:nvPr>
        </p:nvSpPr>
        <p:spPr>
          <a:xfrm>
            <a:off x="457200" y="114300"/>
            <a:ext cx="7223760" cy="742950"/>
          </a:xfrm>
        </p:spPr>
        <p:txBody>
          <a:bodyPr>
            <a:normAutofit fontScale="90000"/>
          </a:bodyPr>
          <a:lstStyle/>
          <a:p>
            <a:r>
              <a:rPr lang="en-US" altLang="zh-CN" dirty="0"/>
              <a:t>Q2 Longest Prefix Matching (not covered in midterm)</a:t>
            </a:r>
            <a:endParaRPr lang="zh-CN" altLang="en-US" dirty="0"/>
          </a:p>
        </p:txBody>
      </p:sp>
      <p:sp>
        <p:nvSpPr>
          <p:cNvPr id="3" name="Slide Number Placeholder 2">
            <a:extLst>
              <a:ext uri="{FF2B5EF4-FFF2-40B4-BE49-F238E27FC236}">
                <a16:creationId xmlns:a16="http://schemas.microsoft.com/office/drawing/2014/main" id="{905E1E0C-775D-F978-9F6A-29D3303D6705}"/>
              </a:ext>
            </a:extLst>
          </p:cNvPr>
          <p:cNvSpPr>
            <a:spLocks noGrp="1"/>
          </p:cNvSpPr>
          <p:nvPr>
            <p:ph type="sldNum" sz="quarter" idx="12"/>
          </p:nvPr>
        </p:nvSpPr>
        <p:spPr/>
        <p:txBody>
          <a:bodyPr/>
          <a:lstStyle/>
          <a:p>
            <a:pPr defTabSz="685800">
              <a:buClrTx/>
            </a:pPr>
            <a:fld id="{EA7C8D44-3667-46F6-9772-CC52308E2A7F}" type="slidenum">
              <a:rPr lang="en-US" kern="1200">
                <a:solidFill>
                  <a:srgbClr val="1F497D"/>
                </a:solidFill>
                <a:latin typeface="Gill Sans MT"/>
                <a:ea typeface="+mn-ea"/>
                <a:cs typeface="+mn-cs"/>
              </a:rPr>
              <a:pPr defTabSz="685800">
                <a:buClrTx/>
              </a:pPr>
              <a:t>4</a:t>
            </a:fld>
            <a:endParaRPr lang="en-US" kern="1200" dirty="0">
              <a:solidFill>
                <a:srgbClr val="1F497D"/>
              </a:solidFill>
              <a:latin typeface="Gill Sans MT"/>
              <a:ea typeface="+mn-ea"/>
              <a:cs typeface="+mn-cs"/>
            </a:endParaRPr>
          </a:p>
        </p:txBody>
      </p:sp>
      <p:sp>
        <p:nvSpPr>
          <p:cNvPr id="4" name="Content Placeholder 3">
            <a:extLst>
              <a:ext uri="{FF2B5EF4-FFF2-40B4-BE49-F238E27FC236}">
                <a16:creationId xmlns:a16="http://schemas.microsoft.com/office/drawing/2014/main" id="{79098417-EFB4-79F6-E9EE-7B3CB63586B9}"/>
              </a:ext>
            </a:extLst>
          </p:cNvPr>
          <p:cNvSpPr>
            <a:spLocks noGrp="1"/>
          </p:cNvSpPr>
          <p:nvPr>
            <p:ph sz="quarter" idx="1"/>
          </p:nvPr>
        </p:nvSpPr>
        <p:spPr>
          <a:xfrm>
            <a:off x="457200" y="914400"/>
            <a:ext cx="4114800" cy="3703320"/>
          </a:xfrm>
        </p:spPr>
        <p:txBody>
          <a:bodyPr>
            <a:normAutofit lnSpcReduction="10000"/>
          </a:bodyPr>
          <a:lstStyle/>
          <a:p>
            <a:r>
              <a:rPr lang="en-US" altLang="zh-CN" dirty="0"/>
              <a:t>Consider a router with the following forwarding table. Fill out the table below with the port value that should be associated with each node in the prefix tree to implement the forwarding table of the router.</a:t>
            </a:r>
          </a:p>
          <a:p>
            <a:r>
              <a:rPr lang="en-US" altLang="zh-CN" dirty="0"/>
              <a:t>Note that some rows may not be used; put NA on any unused rows. Your tree must use the minimum number of nodes possible (meaning the fewest nodes in the tree to reach all labeled nodes)</a:t>
            </a:r>
            <a:endParaRPr lang="zh-CN" altLang="en-US" dirty="0"/>
          </a:p>
        </p:txBody>
      </p:sp>
      <p:pic>
        <p:nvPicPr>
          <p:cNvPr id="8" name="Picture 7" descr="The provided text appears to be a representation of a decision tree or flowchart, with various nodes labeled with letters (A, B, C, D, E, F, G, H, I, J, K, L, M, N, O) and numerical values. Each node is connected by lines, and some nodes have associated values (0 or 1). However, without a visual image, it's challenging to describe the specific structure or purpose of the diagram.&#10;&#10;AI-generated content may be incorrect.">
            <a:extLst>
              <a:ext uri="{FF2B5EF4-FFF2-40B4-BE49-F238E27FC236}">
                <a16:creationId xmlns:a16="http://schemas.microsoft.com/office/drawing/2014/main" id="{FD25887F-C21D-3CB9-CB4A-B59B58D92F52}"/>
              </a:ext>
            </a:extLst>
          </p:cNvPr>
          <p:cNvPicPr>
            <a:picLocks noChangeAspect="1"/>
          </p:cNvPicPr>
          <p:nvPr/>
        </p:nvPicPr>
        <p:blipFill>
          <a:blip r:embed="rId3"/>
          <a:stretch>
            <a:fillRect/>
          </a:stretch>
        </p:blipFill>
        <p:spPr>
          <a:xfrm>
            <a:off x="4351375" y="2398223"/>
            <a:ext cx="4744280" cy="2577422"/>
          </a:xfrm>
          <a:prstGeom prst="rect">
            <a:avLst/>
          </a:prstGeom>
        </p:spPr>
      </p:pic>
      <p:graphicFrame>
        <p:nvGraphicFramePr>
          <p:cNvPr id="10" name="Table 9">
            <a:extLst>
              <a:ext uri="{FF2B5EF4-FFF2-40B4-BE49-F238E27FC236}">
                <a16:creationId xmlns:a16="http://schemas.microsoft.com/office/drawing/2014/main" id="{6731A7E7-5524-00EC-59AD-FEE2F42177DD}"/>
              </a:ext>
            </a:extLst>
          </p:cNvPr>
          <p:cNvGraphicFramePr>
            <a:graphicFrameLocks noGrp="1"/>
          </p:cNvGraphicFramePr>
          <p:nvPr>
            <p:extLst>
              <p:ext uri="{D42A27DB-BD31-4B8C-83A1-F6EECF244321}">
                <p14:modId xmlns:p14="http://schemas.microsoft.com/office/powerpoint/2010/main" val="1974191388"/>
              </p:ext>
            </p:extLst>
          </p:nvPr>
        </p:nvGraphicFramePr>
        <p:xfrm>
          <a:off x="7490962" y="527513"/>
          <a:ext cx="1507542" cy="1813560"/>
        </p:xfrm>
        <a:graphic>
          <a:graphicData uri="http://schemas.openxmlformats.org/drawingml/2006/table">
            <a:tbl>
              <a:tblPr firstRow="1" bandRow="1">
                <a:tableStyleId>{E43C0DB3-A16B-4310-B7AB-6BCD390F8AB1}</a:tableStyleId>
              </a:tblPr>
              <a:tblGrid>
                <a:gridCol w="1042531">
                  <a:extLst>
                    <a:ext uri="{9D8B030D-6E8A-4147-A177-3AD203B41FA5}">
                      <a16:colId xmlns:a16="http://schemas.microsoft.com/office/drawing/2014/main" val="4288895764"/>
                    </a:ext>
                  </a:extLst>
                </a:gridCol>
                <a:gridCol w="465011">
                  <a:extLst>
                    <a:ext uri="{9D8B030D-6E8A-4147-A177-3AD203B41FA5}">
                      <a16:colId xmlns:a16="http://schemas.microsoft.com/office/drawing/2014/main" val="979843445"/>
                    </a:ext>
                  </a:extLst>
                </a:gridCol>
              </a:tblGrid>
              <a:tr h="220509">
                <a:tc>
                  <a:txBody>
                    <a:bodyPr/>
                    <a:lstStyle/>
                    <a:p>
                      <a:pPr algn="ctr"/>
                      <a:r>
                        <a:rPr lang="en-US" altLang="zh-CN" sz="1100" b="1" dirty="0"/>
                        <a:t>Destination</a:t>
                      </a:r>
                      <a:endParaRPr lang="zh-CN" altLang="en-US" sz="1100" b="1" dirty="0"/>
                    </a:p>
                  </a:txBody>
                  <a:tcPr/>
                </a:tc>
                <a:tc>
                  <a:txBody>
                    <a:bodyPr/>
                    <a:lstStyle/>
                    <a:p>
                      <a:pPr algn="ctr"/>
                      <a:r>
                        <a:rPr lang="en-US" altLang="zh-CN" sz="1100" b="1" dirty="0"/>
                        <a:t>Port</a:t>
                      </a:r>
                      <a:endParaRPr lang="zh-CN" altLang="en-US" sz="1100" b="1" dirty="0"/>
                    </a:p>
                  </a:txBody>
                  <a:tcPr/>
                </a:tc>
                <a:extLst>
                  <a:ext uri="{0D108BD9-81ED-4DB2-BD59-A6C34878D82A}">
                    <a16:rowId xmlns:a16="http://schemas.microsoft.com/office/drawing/2014/main" val="3613287987"/>
                  </a:ext>
                </a:extLst>
              </a:tr>
              <a:tr h="220509">
                <a:tc>
                  <a:txBody>
                    <a:bodyPr/>
                    <a:lstStyle/>
                    <a:p>
                      <a:r>
                        <a:rPr lang="en-US" altLang="zh-CN" sz="1100" dirty="0"/>
                        <a:t>0.0.0.0/3</a:t>
                      </a:r>
                      <a:endParaRPr lang="zh-CN" altLang="en-US" sz="1100" dirty="0"/>
                    </a:p>
                  </a:txBody>
                  <a:tcPr/>
                </a:tc>
                <a:tc>
                  <a:txBody>
                    <a:bodyPr/>
                    <a:lstStyle/>
                    <a:p>
                      <a:r>
                        <a:rPr lang="en-US" altLang="zh-CN" sz="1100" dirty="0"/>
                        <a:t>1</a:t>
                      </a:r>
                      <a:endParaRPr lang="zh-CN" altLang="en-US" sz="1100" dirty="0"/>
                    </a:p>
                  </a:txBody>
                  <a:tcPr/>
                </a:tc>
                <a:extLst>
                  <a:ext uri="{0D108BD9-81ED-4DB2-BD59-A6C34878D82A}">
                    <a16:rowId xmlns:a16="http://schemas.microsoft.com/office/drawing/2014/main" val="1442225972"/>
                  </a:ext>
                </a:extLst>
              </a:tr>
              <a:tr h="220509">
                <a:tc>
                  <a:txBody>
                    <a:bodyPr/>
                    <a:lstStyle/>
                    <a:p>
                      <a:r>
                        <a:rPr lang="en-US" altLang="zh-CN" sz="1100" dirty="0"/>
                        <a:t>32.0.0.0/3</a:t>
                      </a:r>
                      <a:endParaRPr lang="zh-CN" altLang="en-US" sz="1100" dirty="0"/>
                    </a:p>
                  </a:txBody>
                  <a:tcPr/>
                </a:tc>
                <a:tc>
                  <a:txBody>
                    <a:bodyPr/>
                    <a:lstStyle/>
                    <a:p>
                      <a:r>
                        <a:rPr lang="en-US" altLang="zh-CN" sz="1100" dirty="0"/>
                        <a:t>2</a:t>
                      </a:r>
                      <a:endParaRPr lang="zh-CN" altLang="en-US" sz="1100" dirty="0"/>
                    </a:p>
                  </a:txBody>
                  <a:tcPr/>
                </a:tc>
                <a:extLst>
                  <a:ext uri="{0D108BD9-81ED-4DB2-BD59-A6C34878D82A}">
                    <a16:rowId xmlns:a16="http://schemas.microsoft.com/office/drawing/2014/main" val="3205567541"/>
                  </a:ext>
                </a:extLst>
              </a:tr>
              <a:tr h="220509">
                <a:tc>
                  <a:txBody>
                    <a:bodyPr/>
                    <a:lstStyle/>
                    <a:p>
                      <a:r>
                        <a:rPr lang="en-US" altLang="zh-CN" sz="1100" dirty="0"/>
                        <a:t>64.0.0.0/3</a:t>
                      </a:r>
                      <a:endParaRPr lang="zh-CN" altLang="en-US" sz="1100" dirty="0"/>
                    </a:p>
                  </a:txBody>
                  <a:tcPr/>
                </a:tc>
                <a:tc>
                  <a:txBody>
                    <a:bodyPr/>
                    <a:lstStyle/>
                    <a:p>
                      <a:r>
                        <a:rPr lang="en-US" altLang="zh-CN" sz="1100" dirty="0"/>
                        <a:t>2</a:t>
                      </a:r>
                      <a:endParaRPr lang="zh-CN" altLang="en-US" sz="1100" dirty="0"/>
                    </a:p>
                  </a:txBody>
                  <a:tcPr/>
                </a:tc>
                <a:extLst>
                  <a:ext uri="{0D108BD9-81ED-4DB2-BD59-A6C34878D82A}">
                    <a16:rowId xmlns:a16="http://schemas.microsoft.com/office/drawing/2014/main" val="1625049812"/>
                  </a:ext>
                </a:extLst>
              </a:tr>
              <a:tr h="220509">
                <a:tc>
                  <a:txBody>
                    <a:bodyPr/>
                    <a:lstStyle/>
                    <a:p>
                      <a:r>
                        <a:rPr lang="en-US" altLang="zh-CN" sz="1100" dirty="0"/>
                        <a:t>96.0.0.0/3</a:t>
                      </a:r>
                      <a:endParaRPr lang="zh-CN" altLang="en-US" sz="1100" dirty="0"/>
                    </a:p>
                  </a:txBody>
                  <a:tcPr/>
                </a:tc>
                <a:tc>
                  <a:txBody>
                    <a:bodyPr/>
                    <a:lstStyle/>
                    <a:p>
                      <a:r>
                        <a:rPr lang="en-US" altLang="zh-CN" sz="1100" dirty="0"/>
                        <a:t>3</a:t>
                      </a:r>
                      <a:endParaRPr lang="zh-CN" altLang="en-US" sz="1100" dirty="0"/>
                    </a:p>
                  </a:txBody>
                  <a:tcPr/>
                </a:tc>
                <a:extLst>
                  <a:ext uri="{0D108BD9-81ED-4DB2-BD59-A6C34878D82A}">
                    <a16:rowId xmlns:a16="http://schemas.microsoft.com/office/drawing/2014/main" val="2547121994"/>
                  </a:ext>
                </a:extLst>
              </a:tr>
              <a:tr h="220509">
                <a:tc>
                  <a:txBody>
                    <a:bodyPr/>
                    <a:lstStyle/>
                    <a:p>
                      <a:r>
                        <a:rPr lang="en-US" altLang="zh-CN" sz="1100" dirty="0"/>
                        <a:t>128.0.0.0/3</a:t>
                      </a:r>
                      <a:endParaRPr lang="zh-CN" altLang="en-US" sz="1100" dirty="0"/>
                    </a:p>
                  </a:txBody>
                  <a:tcPr/>
                </a:tc>
                <a:tc>
                  <a:txBody>
                    <a:bodyPr/>
                    <a:lstStyle/>
                    <a:p>
                      <a:r>
                        <a:rPr lang="en-US" altLang="zh-CN" sz="1100" dirty="0"/>
                        <a:t>4</a:t>
                      </a:r>
                      <a:endParaRPr lang="zh-CN" altLang="en-US" sz="1100" dirty="0"/>
                    </a:p>
                  </a:txBody>
                  <a:tcPr/>
                </a:tc>
                <a:extLst>
                  <a:ext uri="{0D108BD9-81ED-4DB2-BD59-A6C34878D82A}">
                    <a16:rowId xmlns:a16="http://schemas.microsoft.com/office/drawing/2014/main" val="1192429653"/>
                  </a:ext>
                </a:extLst>
              </a:tr>
              <a:tr h="220509">
                <a:tc>
                  <a:txBody>
                    <a:bodyPr/>
                    <a:lstStyle/>
                    <a:p>
                      <a:r>
                        <a:rPr lang="en-US" altLang="zh-CN" sz="1100" dirty="0"/>
                        <a:t>Default</a:t>
                      </a:r>
                      <a:endParaRPr lang="zh-CN" altLang="en-US" sz="1100" dirty="0"/>
                    </a:p>
                  </a:txBody>
                  <a:tcPr/>
                </a:tc>
                <a:tc>
                  <a:txBody>
                    <a:bodyPr/>
                    <a:lstStyle/>
                    <a:p>
                      <a:r>
                        <a:rPr lang="en-US" altLang="zh-CN" sz="1100" dirty="0"/>
                        <a:t>1</a:t>
                      </a:r>
                      <a:endParaRPr lang="zh-CN" altLang="en-US" sz="1100" dirty="0"/>
                    </a:p>
                  </a:txBody>
                  <a:tcPr/>
                </a:tc>
                <a:extLst>
                  <a:ext uri="{0D108BD9-81ED-4DB2-BD59-A6C34878D82A}">
                    <a16:rowId xmlns:a16="http://schemas.microsoft.com/office/drawing/2014/main" val="3454065385"/>
                  </a:ext>
                </a:extLst>
              </a:tr>
            </a:tbl>
          </a:graphicData>
        </a:graphic>
      </p:graphicFrame>
    </p:spTree>
    <p:extLst>
      <p:ext uri="{BB962C8B-B14F-4D97-AF65-F5344CB8AC3E}">
        <p14:creationId xmlns:p14="http://schemas.microsoft.com/office/powerpoint/2010/main" val="308278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B15D-B374-8F91-3759-CBE607DA4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FB6A5-F943-768A-42B5-A64C57222F60}"/>
              </a:ext>
            </a:extLst>
          </p:cNvPr>
          <p:cNvSpPr>
            <a:spLocks noGrp="1"/>
          </p:cNvSpPr>
          <p:nvPr>
            <p:ph type="title"/>
          </p:nvPr>
        </p:nvSpPr>
        <p:spPr/>
        <p:txBody>
          <a:bodyPr/>
          <a:lstStyle/>
          <a:p>
            <a:r>
              <a:rPr lang="en-US" altLang="zh-CN" dirty="0"/>
              <a:t>Q2 Longest Prefix Matching ANS</a:t>
            </a:r>
            <a:endParaRPr lang="zh-CN" altLang="en-US" dirty="0"/>
          </a:p>
        </p:txBody>
      </p:sp>
      <p:sp>
        <p:nvSpPr>
          <p:cNvPr id="3" name="Slide Number Placeholder 2">
            <a:extLst>
              <a:ext uri="{FF2B5EF4-FFF2-40B4-BE49-F238E27FC236}">
                <a16:creationId xmlns:a16="http://schemas.microsoft.com/office/drawing/2014/main" id="{D846C1E6-4CF3-FF16-0E83-651894C4F938}"/>
              </a:ext>
            </a:extLst>
          </p:cNvPr>
          <p:cNvSpPr>
            <a:spLocks noGrp="1"/>
          </p:cNvSpPr>
          <p:nvPr>
            <p:ph type="sldNum" sz="quarter" idx="12"/>
          </p:nvPr>
        </p:nvSpPr>
        <p:spPr/>
        <p:txBody>
          <a:bodyPr/>
          <a:lstStyle/>
          <a:p>
            <a:pPr defTabSz="685800">
              <a:buClrTx/>
            </a:pPr>
            <a:fld id="{EA7C8D44-3667-46F6-9772-CC52308E2A7F}" type="slidenum">
              <a:rPr lang="en-US" kern="1200">
                <a:solidFill>
                  <a:srgbClr val="1F497D"/>
                </a:solidFill>
                <a:latin typeface="Gill Sans MT"/>
                <a:ea typeface="+mn-ea"/>
                <a:cs typeface="+mn-cs"/>
              </a:rPr>
              <a:pPr defTabSz="685800">
                <a:buClrTx/>
              </a:pPr>
              <a:t>5</a:t>
            </a:fld>
            <a:endParaRPr lang="en-US" kern="1200" dirty="0">
              <a:solidFill>
                <a:srgbClr val="1F497D"/>
              </a:solidFill>
              <a:latin typeface="Gill Sans MT"/>
              <a:ea typeface="+mn-ea"/>
              <a:cs typeface="+mn-cs"/>
            </a:endParaRPr>
          </a:p>
        </p:txBody>
      </p:sp>
      <p:sp>
        <p:nvSpPr>
          <p:cNvPr id="4" name="Content Placeholder 3">
            <a:extLst>
              <a:ext uri="{FF2B5EF4-FFF2-40B4-BE49-F238E27FC236}">
                <a16:creationId xmlns:a16="http://schemas.microsoft.com/office/drawing/2014/main" id="{5EDA4540-B114-8A6C-EA5F-1F2BA3B8E28C}"/>
              </a:ext>
            </a:extLst>
          </p:cNvPr>
          <p:cNvSpPr>
            <a:spLocks noGrp="1"/>
          </p:cNvSpPr>
          <p:nvPr>
            <p:ph sz="quarter" idx="1"/>
          </p:nvPr>
        </p:nvSpPr>
        <p:spPr>
          <a:xfrm>
            <a:off x="503573" y="864870"/>
            <a:ext cx="4267200" cy="4114800"/>
          </a:xfrm>
        </p:spPr>
        <p:txBody>
          <a:bodyPr>
            <a:normAutofit fontScale="92500"/>
          </a:bodyPr>
          <a:lstStyle/>
          <a:p>
            <a:r>
              <a:rPr lang="en-US" altLang="zh-CN" sz="800" dirty="0"/>
              <a:t>We leverage </a:t>
            </a:r>
            <a:r>
              <a:rPr lang="en-US" altLang="zh-CN" sz="800" b="1" dirty="0"/>
              <a:t>Longest Prefix Match (LPM)</a:t>
            </a:r>
            <a:r>
              <a:rPr lang="en-US" altLang="zh-CN" sz="800" dirty="0"/>
              <a:t> to group routes together and only create nodes for the exceptions.  First, let's look at the first 3 bits (the /3 subnet) of the destination networks:</a:t>
            </a:r>
          </a:p>
          <a:p>
            <a:pPr lvl="1"/>
            <a:r>
              <a:rPr lang="en-US" altLang="zh-CN" sz="800" b="1" dirty="0"/>
              <a:t>0.0.0.0/3: </a:t>
            </a:r>
            <a:r>
              <a:rPr lang="en-US" altLang="zh-CN" sz="800" dirty="0"/>
              <a:t>Starts with 000 -&gt; Port 1</a:t>
            </a:r>
          </a:p>
          <a:p>
            <a:pPr lvl="1"/>
            <a:r>
              <a:rPr lang="en-US" altLang="zh-CN" sz="800" b="1" dirty="0"/>
              <a:t>32.0.0.0/3:</a:t>
            </a:r>
            <a:r>
              <a:rPr lang="en-US" altLang="zh-CN" sz="800" dirty="0"/>
              <a:t> Starts with 001 -&gt; Port 2</a:t>
            </a:r>
          </a:p>
          <a:p>
            <a:pPr lvl="1"/>
            <a:r>
              <a:rPr lang="en-US" altLang="zh-CN" sz="800" b="1" dirty="0"/>
              <a:t>64.0.0.0/3:</a:t>
            </a:r>
            <a:r>
              <a:rPr lang="en-US" altLang="zh-CN" sz="800" dirty="0"/>
              <a:t> Starts with 010 -&gt; Port 2</a:t>
            </a:r>
          </a:p>
          <a:p>
            <a:pPr lvl="1"/>
            <a:r>
              <a:rPr lang="en-US" altLang="zh-CN" sz="800" b="1" dirty="0"/>
              <a:t>96.0.0.0/3:</a:t>
            </a:r>
            <a:r>
              <a:rPr lang="en-US" altLang="zh-CN" sz="800" dirty="0"/>
              <a:t> Starts with 011 -&gt; Port 3</a:t>
            </a:r>
          </a:p>
          <a:p>
            <a:pPr lvl="1"/>
            <a:r>
              <a:rPr lang="en-US" altLang="zh-CN" sz="800" b="1" dirty="0"/>
              <a:t>128.0.0.0/3:</a:t>
            </a:r>
            <a:r>
              <a:rPr lang="en-US" altLang="zh-CN" sz="800" dirty="0"/>
              <a:t> Starts with 100 -&gt; Port 4</a:t>
            </a:r>
          </a:p>
          <a:p>
            <a:r>
              <a:rPr lang="en-US" altLang="zh-CN" sz="800" dirty="0"/>
              <a:t>In the provided tree, the nodes represent binary paths:</a:t>
            </a:r>
          </a:p>
          <a:p>
            <a:pPr lvl="1"/>
            <a:r>
              <a:rPr lang="en-US" altLang="zh-CN" sz="800" b="1" dirty="0"/>
              <a:t>Level 0:</a:t>
            </a:r>
            <a:r>
              <a:rPr lang="en-US" altLang="zh-CN" sz="800" dirty="0"/>
              <a:t> Node A (Root, *)</a:t>
            </a:r>
          </a:p>
          <a:p>
            <a:pPr lvl="1"/>
            <a:r>
              <a:rPr lang="en-US" altLang="zh-CN" sz="800" b="1" dirty="0"/>
              <a:t>Level 1 (1 bit):</a:t>
            </a:r>
            <a:r>
              <a:rPr lang="en-US" altLang="zh-CN" sz="800" dirty="0"/>
              <a:t> Node B (0), Node C (1)</a:t>
            </a:r>
          </a:p>
          <a:p>
            <a:pPr lvl="1"/>
            <a:r>
              <a:rPr lang="en-US" altLang="zh-CN" sz="800" b="1" dirty="0"/>
              <a:t>Level 2 (2 bits):</a:t>
            </a:r>
            <a:r>
              <a:rPr lang="en-US" altLang="zh-CN" sz="800" dirty="0"/>
              <a:t> Node D (00), Node E (01), Node F (10), Node G (11)</a:t>
            </a:r>
          </a:p>
          <a:p>
            <a:pPr lvl="1"/>
            <a:r>
              <a:rPr lang="en-US" altLang="zh-CN" sz="800" b="1" dirty="0"/>
              <a:t>Level 3 (3 bits):</a:t>
            </a:r>
            <a:r>
              <a:rPr lang="en-US" altLang="zh-CN" sz="800" dirty="0"/>
              <a:t> Node H (000), Node I (001), Node J (010), Node K (011), Node L (100), etc.</a:t>
            </a:r>
          </a:p>
          <a:p>
            <a:r>
              <a:rPr lang="en-US" altLang="zh-CN" sz="800" dirty="0"/>
              <a:t>Instead of explicitly creating individual entries for every /3 path, the solution aggressively compresses the rules:</a:t>
            </a:r>
          </a:p>
          <a:p>
            <a:r>
              <a:rPr lang="en-US" altLang="zh-CN" sz="800" b="1" dirty="0"/>
              <a:t>Node A = Port 1 (The Global Default):</a:t>
            </a:r>
            <a:r>
              <a:rPr lang="en-US" altLang="zh-CN" sz="800" dirty="0"/>
              <a:t> The root node acts as the catch-all. Anything that doesn't match a more specific rule falls back to Port 1.</a:t>
            </a:r>
          </a:p>
          <a:p>
            <a:r>
              <a:rPr lang="en-US" altLang="zh-CN" sz="800" b="1" dirty="0"/>
              <a:t>Node B = Port 2 (The Grouping):</a:t>
            </a:r>
            <a:r>
              <a:rPr lang="en-US" altLang="zh-CN" sz="800" dirty="0"/>
              <a:t> Both the 32.x (001) and 64.x (010) networks go to Port 2. Instead of defining Nodes I and J individually, we assign the </a:t>
            </a:r>
            <a:r>
              <a:rPr lang="en-US" altLang="zh-CN" sz="800" i="1" dirty="0"/>
              <a:t>entire</a:t>
            </a:r>
            <a:r>
              <a:rPr lang="en-US" altLang="zh-CN" sz="800" dirty="0"/>
              <a:t> 0 branch (Node B) to Port 2.</a:t>
            </a:r>
          </a:p>
          <a:p>
            <a:r>
              <a:rPr lang="en-US" altLang="zh-CN" sz="800" b="1" dirty="0"/>
              <a:t>Node H = Port 1 (Exception for 000):</a:t>
            </a:r>
            <a:r>
              <a:rPr lang="en-US" altLang="zh-CN" sz="800" dirty="0"/>
              <a:t> Because we assigned everything starting with 0 to Port 2, the 000 block (0.0.0.0/3) would incorrectly be routed to Port 2. We add Node H (000) and map it back to Port 1. Because H is deeper in the tree, </a:t>
            </a:r>
            <a:r>
              <a:rPr lang="en-US" altLang="zh-CN" sz="800" b="1" dirty="0"/>
              <a:t>LPM</a:t>
            </a:r>
            <a:r>
              <a:rPr lang="en-US" altLang="zh-CN" sz="800" dirty="0"/>
              <a:t> ensures it overrides Node B.</a:t>
            </a:r>
          </a:p>
          <a:p>
            <a:r>
              <a:rPr lang="en-US" altLang="zh-CN" sz="800" b="1" dirty="0"/>
              <a:t>Node K = Port 3 (Exception for 011):</a:t>
            </a:r>
            <a:r>
              <a:rPr lang="en-US" altLang="zh-CN" sz="800" dirty="0"/>
              <a:t> The 96.x block (011) also falls under the 0 branch, but it needs to go to Port 3. We explicitly map Node K to Port 3.</a:t>
            </a:r>
          </a:p>
          <a:p>
            <a:r>
              <a:rPr lang="en-US" altLang="zh-CN" sz="800" b="1" dirty="0"/>
              <a:t>Node L = Port 4 (Standalone Rule):</a:t>
            </a:r>
            <a:r>
              <a:rPr lang="en-US" altLang="zh-CN" sz="800" dirty="0"/>
              <a:t> The 128.x block (100) falls under the 1 branch. Since the 1 branch inherits Port 1 from the root (Node A), we explicitly define Node L (100) as Port 4.</a:t>
            </a:r>
          </a:p>
          <a:p>
            <a:r>
              <a:rPr lang="en-US" altLang="zh-CN" sz="800" dirty="0"/>
              <a:t>With </a:t>
            </a:r>
            <a:r>
              <a:rPr lang="en-US" altLang="zh-CN" sz="800"/>
              <a:t>route aggregation, </a:t>
            </a:r>
            <a:r>
              <a:rPr lang="en-US" altLang="zh-CN" sz="800" dirty="0"/>
              <a:t>the router only needs to store 5 routing entries (A, B, H, K, L) rather than defining all paths, leaving the rest of the nodes as "NA".</a:t>
            </a:r>
          </a:p>
        </p:txBody>
      </p:sp>
      <p:pic>
        <p:nvPicPr>
          <p:cNvPr id="8" name="Picture 7">
            <a:extLst>
              <a:ext uri="{FF2B5EF4-FFF2-40B4-BE49-F238E27FC236}">
                <a16:creationId xmlns:a16="http://schemas.microsoft.com/office/drawing/2014/main" id="{9C9F7FBB-B8B6-5223-67F6-6D5BE5A8BB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70773" y="2802428"/>
            <a:ext cx="3237436" cy="1811720"/>
          </a:xfrm>
          <a:prstGeom prst="rect">
            <a:avLst/>
          </a:prstGeom>
        </p:spPr>
      </p:pic>
      <p:pic>
        <p:nvPicPr>
          <p:cNvPr id="5" name="Picture 4" descr="The image displays a list of alphabetic labels (A-Z) followed by numerical values (1-4) and symbols (NA), indicating various ports and nodes.&#10;&#10;AI-generated content may be incorrect.">
            <a:extLst>
              <a:ext uri="{FF2B5EF4-FFF2-40B4-BE49-F238E27FC236}">
                <a16:creationId xmlns:a16="http://schemas.microsoft.com/office/drawing/2014/main" id="{73997E71-DBA0-723E-B4FC-F2AFBDE629AF}"/>
              </a:ext>
            </a:extLst>
          </p:cNvPr>
          <p:cNvPicPr>
            <a:picLocks noChangeAspect="1"/>
          </p:cNvPicPr>
          <p:nvPr/>
        </p:nvPicPr>
        <p:blipFill>
          <a:blip r:embed="rId4"/>
          <a:stretch>
            <a:fillRect/>
          </a:stretch>
        </p:blipFill>
        <p:spPr>
          <a:xfrm>
            <a:off x="8095186" y="2283479"/>
            <a:ext cx="933798" cy="2758104"/>
          </a:xfrm>
          <a:prstGeom prst="rect">
            <a:avLst/>
          </a:prstGeom>
        </p:spPr>
      </p:pic>
      <p:sp>
        <p:nvSpPr>
          <p:cNvPr id="9" name="Rectangle 8">
            <a:extLst>
              <a:ext uri="{FF2B5EF4-FFF2-40B4-BE49-F238E27FC236}">
                <a16:creationId xmlns:a16="http://schemas.microsoft.com/office/drawing/2014/main" id="{9BDB7F73-ED8D-6E0C-B97E-5892A291E2E0}"/>
              </a:ext>
            </a:extLst>
          </p:cNvPr>
          <p:cNvSpPr/>
          <p:nvPr/>
        </p:nvSpPr>
        <p:spPr>
          <a:xfrm>
            <a:off x="6210421" y="2790998"/>
            <a:ext cx="358140" cy="3162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A5ACB68F-B488-E1E7-375F-B9B6D3D8EFC1}"/>
              </a:ext>
            </a:extLst>
          </p:cNvPr>
          <p:cNvSpPr/>
          <p:nvPr/>
        </p:nvSpPr>
        <p:spPr>
          <a:xfrm>
            <a:off x="5388453" y="3191402"/>
            <a:ext cx="358140" cy="3162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a:extLst>
              <a:ext uri="{FF2B5EF4-FFF2-40B4-BE49-F238E27FC236}">
                <a16:creationId xmlns:a16="http://schemas.microsoft.com/office/drawing/2014/main" id="{CED5C8B6-0A98-681C-619B-F9251E5110CB}"/>
              </a:ext>
            </a:extLst>
          </p:cNvPr>
          <p:cNvSpPr/>
          <p:nvPr/>
        </p:nvSpPr>
        <p:spPr>
          <a:xfrm>
            <a:off x="4743441" y="4245115"/>
            <a:ext cx="358140" cy="3162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2">
            <a:extLst>
              <a:ext uri="{FF2B5EF4-FFF2-40B4-BE49-F238E27FC236}">
                <a16:creationId xmlns:a16="http://schemas.microsoft.com/office/drawing/2014/main" id="{56B74D6C-5F6A-F9FC-A2DF-E1C6076B4923}"/>
              </a:ext>
            </a:extLst>
          </p:cNvPr>
          <p:cNvSpPr/>
          <p:nvPr/>
        </p:nvSpPr>
        <p:spPr>
          <a:xfrm>
            <a:off x="6031351" y="4245115"/>
            <a:ext cx="358140" cy="3162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13">
            <a:extLst>
              <a:ext uri="{FF2B5EF4-FFF2-40B4-BE49-F238E27FC236}">
                <a16:creationId xmlns:a16="http://schemas.microsoft.com/office/drawing/2014/main" id="{BEE30F67-A871-7CA4-5953-D593EE136BE3}"/>
              </a:ext>
            </a:extLst>
          </p:cNvPr>
          <p:cNvSpPr/>
          <p:nvPr/>
        </p:nvSpPr>
        <p:spPr>
          <a:xfrm>
            <a:off x="6385270" y="4245115"/>
            <a:ext cx="358140" cy="3162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a:extLst>
              <a:ext uri="{FF2B5EF4-FFF2-40B4-BE49-F238E27FC236}">
                <a16:creationId xmlns:a16="http://schemas.microsoft.com/office/drawing/2014/main" id="{699C7F18-46AD-80F3-F9C8-55FE645726E2}"/>
              </a:ext>
            </a:extLst>
          </p:cNvPr>
          <p:cNvSpPr txBox="1"/>
          <p:nvPr/>
        </p:nvSpPr>
        <p:spPr>
          <a:xfrm>
            <a:off x="6105385" y="2540818"/>
            <a:ext cx="559769" cy="261610"/>
          </a:xfrm>
          <a:prstGeom prst="rect">
            <a:avLst/>
          </a:prstGeom>
          <a:noFill/>
        </p:spPr>
        <p:txBody>
          <a:bodyPr wrap="none" rtlCol="0">
            <a:spAutoFit/>
          </a:bodyPr>
          <a:lstStyle/>
          <a:p>
            <a:r>
              <a:rPr lang="en-US" altLang="zh-CN" sz="1100" dirty="0"/>
              <a:t>Port 1</a:t>
            </a:r>
            <a:endParaRPr lang="zh-CN" altLang="en-US" sz="1100" dirty="0"/>
          </a:p>
        </p:txBody>
      </p:sp>
      <p:sp>
        <p:nvSpPr>
          <p:cNvPr id="16" name="TextBox 15">
            <a:extLst>
              <a:ext uri="{FF2B5EF4-FFF2-40B4-BE49-F238E27FC236}">
                <a16:creationId xmlns:a16="http://schemas.microsoft.com/office/drawing/2014/main" id="{E09CB05D-CB3A-1495-BAE9-07A515E4A31E}"/>
              </a:ext>
            </a:extLst>
          </p:cNvPr>
          <p:cNvSpPr txBox="1"/>
          <p:nvPr/>
        </p:nvSpPr>
        <p:spPr>
          <a:xfrm>
            <a:off x="5305311" y="2949113"/>
            <a:ext cx="559769" cy="261610"/>
          </a:xfrm>
          <a:prstGeom prst="rect">
            <a:avLst/>
          </a:prstGeom>
          <a:noFill/>
        </p:spPr>
        <p:txBody>
          <a:bodyPr wrap="none" rtlCol="0">
            <a:spAutoFit/>
          </a:bodyPr>
          <a:lstStyle/>
          <a:p>
            <a:r>
              <a:rPr lang="en-US" altLang="zh-CN" sz="1100" dirty="0"/>
              <a:t>Port 2</a:t>
            </a:r>
            <a:endParaRPr lang="zh-CN" altLang="en-US" sz="1100" dirty="0"/>
          </a:p>
        </p:txBody>
      </p:sp>
      <p:sp>
        <p:nvSpPr>
          <p:cNvPr id="17" name="TextBox 16">
            <a:extLst>
              <a:ext uri="{FF2B5EF4-FFF2-40B4-BE49-F238E27FC236}">
                <a16:creationId xmlns:a16="http://schemas.microsoft.com/office/drawing/2014/main" id="{31D11E7B-6DF2-985D-D06F-6AC73A38F175}"/>
              </a:ext>
            </a:extLst>
          </p:cNvPr>
          <p:cNvSpPr txBox="1"/>
          <p:nvPr/>
        </p:nvSpPr>
        <p:spPr>
          <a:xfrm>
            <a:off x="4665737" y="4532720"/>
            <a:ext cx="559769" cy="261610"/>
          </a:xfrm>
          <a:prstGeom prst="rect">
            <a:avLst/>
          </a:prstGeom>
          <a:noFill/>
        </p:spPr>
        <p:txBody>
          <a:bodyPr wrap="none" rtlCol="0">
            <a:spAutoFit/>
          </a:bodyPr>
          <a:lstStyle/>
          <a:p>
            <a:r>
              <a:rPr lang="en-US" altLang="zh-CN" sz="1100" dirty="0"/>
              <a:t>Port 1</a:t>
            </a:r>
            <a:endParaRPr lang="zh-CN" altLang="en-US" sz="1100" dirty="0"/>
          </a:p>
        </p:txBody>
      </p:sp>
      <p:graphicFrame>
        <p:nvGraphicFramePr>
          <p:cNvPr id="18" name="Table 17">
            <a:extLst>
              <a:ext uri="{FF2B5EF4-FFF2-40B4-BE49-F238E27FC236}">
                <a16:creationId xmlns:a16="http://schemas.microsoft.com/office/drawing/2014/main" id="{3E5F1172-BA99-2C90-33D9-1D5542A7070D}"/>
              </a:ext>
            </a:extLst>
          </p:cNvPr>
          <p:cNvGraphicFramePr>
            <a:graphicFrameLocks noGrp="1"/>
          </p:cNvGraphicFramePr>
          <p:nvPr>
            <p:extLst>
              <p:ext uri="{D42A27DB-BD31-4B8C-83A1-F6EECF244321}">
                <p14:modId xmlns:p14="http://schemas.microsoft.com/office/powerpoint/2010/main" val="78999495"/>
              </p:ext>
            </p:extLst>
          </p:nvPr>
        </p:nvGraphicFramePr>
        <p:xfrm>
          <a:off x="7521442" y="464204"/>
          <a:ext cx="1507542" cy="1813560"/>
        </p:xfrm>
        <a:graphic>
          <a:graphicData uri="http://schemas.openxmlformats.org/drawingml/2006/table">
            <a:tbl>
              <a:tblPr firstRow="1" bandRow="1">
                <a:tableStyleId>{E43C0DB3-A16B-4310-B7AB-6BCD390F8AB1}</a:tableStyleId>
              </a:tblPr>
              <a:tblGrid>
                <a:gridCol w="1042531">
                  <a:extLst>
                    <a:ext uri="{9D8B030D-6E8A-4147-A177-3AD203B41FA5}">
                      <a16:colId xmlns:a16="http://schemas.microsoft.com/office/drawing/2014/main" val="4288895764"/>
                    </a:ext>
                  </a:extLst>
                </a:gridCol>
                <a:gridCol w="465011">
                  <a:extLst>
                    <a:ext uri="{9D8B030D-6E8A-4147-A177-3AD203B41FA5}">
                      <a16:colId xmlns:a16="http://schemas.microsoft.com/office/drawing/2014/main" val="979843445"/>
                    </a:ext>
                  </a:extLst>
                </a:gridCol>
              </a:tblGrid>
              <a:tr h="220509">
                <a:tc>
                  <a:txBody>
                    <a:bodyPr/>
                    <a:lstStyle/>
                    <a:p>
                      <a:pPr algn="ctr"/>
                      <a:r>
                        <a:rPr lang="en-US" altLang="zh-CN" sz="1100" b="1" dirty="0"/>
                        <a:t>Destination</a:t>
                      </a:r>
                      <a:endParaRPr lang="zh-CN" altLang="en-US" sz="1100" b="1" dirty="0"/>
                    </a:p>
                  </a:txBody>
                  <a:tcPr/>
                </a:tc>
                <a:tc>
                  <a:txBody>
                    <a:bodyPr/>
                    <a:lstStyle/>
                    <a:p>
                      <a:pPr algn="ctr"/>
                      <a:r>
                        <a:rPr lang="en-US" altLang="zh-CN" sz="1100" b="1" dirty="0"/>
                        <a:t>Port</a:t>
                      </a:r>
                      <a:endParaRPr lang="zh-CN" altLang="en-US" sz="1100" b="1" dirty="0"/>
                    </a:p>
                  </a:txBody>
                  <a:tcPr/>
                </a:tc>
                <a:extLst>
                  <a:ext uri="{0D108BD9-81ED-4DB2-BD59-A6C34878D82A}">
                    <a16:rowId xmlns:a16="http://schemas.microsoft.com/office/drawing/2014/main" val="3613287987"/>
                  </a:ext>
                </a:extLst>
              </a:tr>
              <a:tr h="220509">
                <a:tc>
                  <a:txBody>
                    <a:bodyPr/>
                    <a:lstStyle/>
                    <a:p>
                      <a:r>
                        <a:rPr lang="en-US" altLang="zh-CN" sz="1100" dirty="0"/>
                        <a:t>0.0.0.0/3</a:t>
                      </a:r>
                      <a:endParaRPr lang="zh-CN" altLang="en-US" sz="1100" dirty="0"/>
                    </a:p>
                  </a:txBody>
                  <a:tcPr/>
                </a:tc>
                <a:tc>
                  <a:txBody>
                    <a:bodyPr/>
                    <a:lstStyle/>
                    <a:p>
                      <a:r>
                        <a:rPr lang="en-US" altLang="zh-CN" sz="1100" dirty="0"/>
                        <a:t>1</a:t>
                      </a:r>
                      <a:endParaRPr lang="zh-CN" altLang="en-US" sz="1100" dirty="0"/>
                    </a:p>
                  </a:txBody>
                  <a:tcPr/>
                </a:tc>
                <a:extLst>
                  <a:ext uri="{0D108BD9-81ED-4DB2-BD59-A6C34878D82A}">
                    <a16:rowId xmlns:a16="http://schemas.microsoft.com/office/drawing/2014/main" val="1442225972"/>
                  </a:ext>
                </a:extLst>
              </a:tr>
              <a:tr h="220509">
                <a:tc>
                  <a:txBody>
                    <a:bodyPr/>
                    <a:lstStyle/>
                    <a:p>
                      <a:r>
                        <a:rPr lang="en-US" altLang="zh-CN" sz="1100" dirty="0"/>
                        <a:t>32.0.0.0/3</a:t>
                      </a:r>
                      <a:endParaRPr lang="zh-CN" altLang="en-US" sz="1100" dirty="0"/>
                    </a:p>
                  </a:txBody>
                  <a:tcPr/>
                </a:tc>
                <a:tc>
                  <a:txBody>
                    <a:bodyPr/>
                    <a:lstStyle/>
                    <a:p>
                      <a:r>
                        <a:rPr lang="en-US" altLang="zh-CN" sz="1100" dirty="0"/>
                        <a:t>2</a:t>
                      </a:r>
                      <a:endParaRPr lang="zh-CN" altLang="en-US" sz="1100" dirty="0"/>
                    </a:p>
                  </a:txBody>
                  <a:tcPr/>
                </a:tc>
                <a:extLst>
                  <a:ext uri="{0D108BD9-81ED-4DB2-BD59-A6C34878D82A}">
                    <a16:rowId xmlns:a16="http://schemas.microsoft.com/office/drawing/2014/main" val="3205567541"/>
                  </a:ext>
                </a:extLst>
              </a:tr>
              <a:tr h="220509">
                <a:tc>
                  <a:txBody>
                    <a:bodyPr/>
                    <a:lstStyle/>
                    <a:p>
                      <a:r>
                        <a:rPr lang="en-US" altLang="zh-CN" sz="1100" dirty="0"/>
                        <a:t>64.0.0.0/3</a:t>
                      </a:r>
                      <a:endParaRPr lang="zh-CN" altLang="en-US" sz="1100" dirty="0"/>
                    </a:p>
                  </a:txBody>
                  <a:tcPr/>
                </a:tc>
                <a:tc>
                  <a:txBody>
                    <a:bodyPr/>
                    <a:lstStyle/>
                    <a:p>
                      <a:r>
                        <a:rPr lang="en-US" altLang="zh-CN" sz="1100" dirty="0"/>
                        <a:t>2</a:t>
                      </a:r>
                      <a:endParaRPr lang="zh-CN" altLang="en-US" sz="1100" dirty="0"/>
                    </a:p>
                  </a:txBody>
                  <a:tcPr/>
                </a:tc>
                <a:extLst>
                  <a:ext uri="{0D108BD9-81ED-4DB2-BD59-A6C34878D82A}">
                    <a16:rowId xmlns:a16="http://schemas.microsoft.com/office/drawing/2014/main" val="1625049812"/>
                  </a:ext>
                </a:extLst>
              </a:tr>
              <a:tr h="220509">
                <a:tc>
                  <a:txBody>
                    <a:bodyPr/>
                    <a:lstStyle/>
                    <a:p>
                      <a:r>
                        <a:rPr lang="en-US" altLang="zh-CN" sz="1100" dirty="0"/>
                        <a:t>96.0.0.0/3</a:t>
                      </a:r>
                      <a:endParaRPr lang="zh-CN" altLang="en-US" sz="1100" dirty="0"/>
                    </a:p>
                  </a:txBody>
                  <a:tcPr/>
                </a:tc>
                <a:tc>
                  <a:txBody>
                    <a:bodyPr/>
                    <a:lstStyle/>
                    <a:p>
                      <a:r>
                        <a:rPr lang="en-US" altLang="zh-CN" sz="1100" dirty="0"/>
                        <a:t>3</a:t>
                      </a:r>
                      <a:endParaRPr lang="zh-CN" altLang="en-US" sz="1100" dirty="0"/>
                    </a:p>
                  </a:txBody>
                  <a:tcPr/>
                </a:tc>
                <a:extLst>
                  <a:ext uri="{0D108BD9-81ED-4DB2-BD59-A6C34878D82A}">
                    <a16:rowId xmlns:a16="http://schemas.microsoft.com/office/drawing/2014/main" val="2547121994"/>
                  </a:ext>
                </a:extLst>
              </a:tr>
              <a:tr h="220509">
                <a:tc>
                  <a:txBody>
                    <a:bodyPr/>
                    <a:lstStyle/>
                    <a:p>
                      <a:r>
                        <a:rPr lang="en-US" altLang="zh-CN" sz="1100" dirty="0"/>
                        <a:t>128.0.0.0/3</a:t>
                      </a:r>
                      <a:endParaRPr lang="zh-CN" altLang="en-US" sz="1100" dirty="0"/>
                    </a:p>
                  </a:txBody>
                  <a:tcPr/>
                </a:tc>
                <a:tc>
                  <a:txBody>
                    <a:bodyPr/>
                    <a:lstStyle/>
                    <a:p>
                      <a:r>
                        <a:rPr lang="en-US" altLang="zh-CN" sz="1100" dirty="0"/>
                        <a:t>4</a:t>
                      </a:r>
                      <a:endParaRPr lang="zh-CN" altLang="en-US" sz="1100" dirty="0"/>
                    </a:p>
                  </a:txBody>
                  <a:tcPr/>
                </a:tc>
                <a:extLst>
                  <a:ext uri="{0D108BD9-81ED-4DB2-BD59-A6C34878D82A}">
                    <a16:rowId xmlns:a16="http://schemas.microsoft.com/office/drawing/2014/main" val="1192429653"/>
                  </a:ext>
                </a:extLst>
              </a:tr>
              <a:tr h="220509">
                <a:tc>
                  <a:txBody>
                    <a:bodyPr/>
                    <a:lstStyle/>
                    <a:p>
                      <a:r>
                        <a:rPr lang="en-US" altLang="zh-CN" sz="1100" dirty="0"/>
                        <a:t>Default</a:t>
                      </a:r>
                      <a:endParaRPr lang="zh-CN" altLang="en-US" sz="1100" dirty="0"/>
                    </a:p>
                  </a:txBody>
                  <a:tcPr/>
                </a:tc>
                <a:tc>
                  <a:txBody>
                    <a:bodyPr/>
                    <a:lstStyle/>
                    <a:p>
                      <a:r>
                        <a:rPr lang="en-US" altLang="zh-CN" sz="1100" dirty="0"/>
                        <a:t>1</a:t>
                      </a:r>
                      <a:endParaRPr lang="zh-CN" altLang="en-US" sz="1100" dirty="0"/>
                    </a:p>
                  </a:txBody>
                  <a:tcPr/>
                </a:tc>
                <a:extLst>
                  <a:ext uri="{0D108BD9-81ED-4DB2-BD59-A6C34878D82A}">
                    <a16:rowId xmlns:a16="http://schemas.microsoft.com/office/drawing/2014/main" val="3454065385"/>
                  </a:ext>
                </a:extLst>
              </a:tr>
            </a:tbl>
          </a:graphicData>
        </a:graphic>
      </p:graphicFrame>
      <p:sp>
        <p:nvSpPr>
          <p:cNvPr id="19" name="TextBox 18">
            <a:extLst>
              <a:ext uri="{FF2B5EF4-FFF2-40B4-BE49-F238E27FC236}">
                <a16:creationId xmlns:a16="http://schemas.microsoft.com/office/drawing/2014/main" id="{109D90BB-B466-72A9-D3BE-E9B400DD9ABD}"/>
              </a:ext>
            </a:extLst>
          </p:cNvPr>
          <p:cNvSpPr txBox="1"/>
          <p:nvPr/>
        </p:nvSpPr>
        <p:spPr>
          <a:xfrm>
            <a:off x="5917146" y="4532720"/>
            <a:ext cx="559769" cy="261610"/>
          </a:xfrm>
          <a:prstGeom prst="rect">
            <a:avLst/>
          </a:prstGeom>
          <a:noFill/>
        </p:spPr>
        <p:txBody>
          <a:bodyPr wrap="none" rtlCol="0">
            <a:spAutoFit/>
          </a:bodyPr>
          <a:lstStyle/>
          <a:p>
            <a:r>
              <a:rPr lang="en-US" altLang="zh-CN" sz="1100" dirty="0"/>
              <a:t>Port 3</a:t>
            </a:r>
            <a:endParaRPr lang="zh-CN" altLang="en-US" sz="1100" dirty="0"/>
          </a:p>
        </p:txBody>
      </p:sp>
      <p:sp>
        <p:nvSpPr>
          <p:cNvPr id="20" name="TextBox 19">
            <a:extLst>
              <a:ext uri="{FF2B5EF4-FFF2-40B4-BE49-F238E27FC236}">
                <a16:creationId xmlns:a16="http://schemas.microsoft.com/office/drawing/2014/main" id="{1A421379-7C28-2EEA-77EC-0481519DA26D}"/>
              </a:ext>
            </a:extLst>
          </p:cNvPr>
          <p:cNvSpPr txBox="1"/>
          <p:nvPr/>
        </p:nvSpPr>
        <p:spPr>
          <a:xfrm>
            <a:off x="6335993" y="4532720"/>
            <a:ext cx="559769" cy="261610"/>
          </a:xfrm>
          <a:prstGeom prst="rect">
            <a:avLst/>
          </a:prstGeom>
          <a:noFill/>
        </p:spPr>
        <p:txBody>
          <a:bodyPr wrap="none" rtlCol="0">
            <a:spAutoFit/>
          </a:bodyPr>
          <a:lstStyle/>
          <a:p>
            <a:r>
              <a:rPr lang="en-US" altLang="zh-CN" sz="1100" dirty="0"/>
              <a:t>Port 4</a:t>
            </a:r>
            <a:endParaRPr lang="zh-CN" altLang="en-US" sz="1100" dirty="0"/>
          </a:p>
        </p:txBody>
      </p:sp>
    </p:spTree>
    <p:extLst>
      <p:ext uri="{BB962C8B-B14F-4D97-AF65-F5344CB8AC3E}">
        <p14:creationId xmlns:p14="http://schemas.microsoft.com/office/powerpoint/2010/main" val="128190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7D09-ABAA-DA00-BC8E-929AE146D427}"/>
              </a:ext>
            </a:extLst>
          </p:cNvPr>
          <p:cNvSpPr>
            <a:spLocks noGrp="1"/>
          </p:cNvSpPr>
          <p:nvPr>
            <p:ph type="title"/>
          </p:nvPr>
        </p:nvSpPr>
        <p:spPr/>
        <p:txBody>
          <a:bodyPr/>
          <a:lstStyle/>
          <a:p>
            <a:r>
              <a:rPr lang="en-US" altLang="zh-CN" dirty="0"/>
              <a:t>Q Routing 2 ANS</a:t>
            </a:r>
            <a:endParaRPr lang="zh-CN" altLang="en-US" dirty="0"/>
          </a:p>
        </p:txBody>
      </p:sp>
      <p:sp>
        <p:nvSpPr>
          <p:cNvPr id="3" name="Slide Number Placeholder 2">
            <a:extLst>
              <a:ext uri="{FF2B5EF4-FFF2-40B4-BE49-F238E27FC236}">
                <a16:creationId xmlns:a16="http://schemas.microsoft.com/office/drawing/2014/main" id="{BE4F98BB-5F6B-A42E-5780-F63CDA0C2F60}"/>
              </a:ext>
            </a:extLst>
          </p:cNvPr>
          <p:cNvSpPr>
            <a:spLocks noGrp="1"/>
          </p:cNvSpPr>
          <p:nvPr>
            <p:ph type="sldNum" sz="quarter" idx="12"/>
          </p:nvPr>
        </p:nvSpPr>
        <p:spPr/>
        <p:txBody>
          <a:bodyPr/>
          <a:lstStyle/>
          <a:p>
            <a:pPr defTabSz="685800">
              <a:buClrTx/>
            </a:pPr>
            <a:fld id="{EA7C8D44-3667-46F6-9772-CC52308E2A7F}" type="slidenum">
              <a:rPr lang="en-US" kern="1200">
                <a:solidFill>
                  <a:srgbClr val="1F497D"/>
                </a:solidFill>
                <a:latin typeface="Gill Sans MT"/>
                <a:ea typeface="+mn-ea"/>
                <a:cs typeface="+mn-cs"/>
              </a:rPr>
              <a:pPr defTabSz="685800">
                <a:buClrTx/>
              </a:pPr>
              <a:t>6</a:t>
            </a:fld>
            <a:endParaRPr lang="en-US" kern="1200" dirty="0">
              <a:solidFill>
                <a:srgbClr val="1F497D"/>
              </a:solidFill>
              <a:latin typeface="Gill Sans MT"/>
              <a:ea typeface="+mn-ea"/>
              <a:cs typeface="+mn-cs"/>
            </a:endParaRPr>
          </a:p>
        </p:txBody>
      </p:sp>
      <p:sp>
        <p:nvSpPr>
          <p:cNvPr id="4" name="Content Placeholder 3">
            <a:extLst>
              <a:ext uri="{FF2B5EF4-FFF2-40B4-BE49-F238E27FC236}">
                <a16:creationId xmlns:a16="http://schemas.microsoft.com/office/drawing/2014/main" id="{F59A9F52-C604-2C66-F245-E53EF0F14B82}"/>
              </a:ext>
            </a:extLst>
          </p:cNvPr>
          <p:cNvSpPr>
            <a:spLocks noGrp="1"/>
          </p:cNvSpPr>
          <p:nvPr>
            <p:ph sz="quarter" idx="1"/>
          </p:nvPr>
        </p:nvSpPr>
        <p:spPr>
          <a:xfrm>
            <a:off x="457200" y="914400"/>
            <a:ext cx="4269637" cy="4000500"/>
          </a:xfrm>
        </p:spPr>
        <p:txBody>
          <a:bodyPr>
            <a:normAutofit fontScale="77500" lnSpcReduction="20000"/>
          </a:bodyPr>
          <a:lstStyle/>
          <a:p>
            <a:r>
              <a:rPr lang="nl-NL" altLang="zh-CN" dirty="0"/>
              <a:t>1. Packet: 10.0.0.1 (binary: 00001010...)</a:t>
            </a:r>
          </a:p>
          <a:p>
            <a:r>
              <a:rPr lang="nl-NL" altLang="zh-CN" dirty="0"/>
              <a:t>   Matches Root: Node A = Port 1 (LPM: /0)</a:t>
            </a:r>
          </a:p>
          <a:p>
            <a:r>
              <a:rPr lang="nl-NL" altLang="zh-CN" dirty="0"/>
              <a:t>2. Packet: 40.0.0.1 (binary: 00101000... = 32.0.0.0/3)</a:t>
            </a:r>
          </a:p>
          <a:p>
            <a:r>
              <a:rPr lang="nl-NL" altLang="zh-CN" dirty="0"/>
              <a:t>   Matches Node B = Port 2</a:t>
            </a:r>
          </a:p>
          <a:p>
            <a:r>
              <a:rPr lang="nl-NL" altLang="zh-CN" dirty="0"/>
              <a:t>3. Packet: 70.0.0.1 (binary: 01000110... = 64.0.0.0/3) </a:t>
            </a:r>
          </a:p>
          <a:p>
            <a:r>
              <a:rPr lang="nl-NL" altLang="zh-CN" dirty="0"/>
              <a:t>   Matches Node B = Port 2</a:t>
            </a:r>
          </a:p>
          <a:p>
            <a:r>
              <a:rPr lang="nl-NL" altLang="zh-CN" dirty="0"/>
              <a:t>4. Packet: 100.0.0.1 (binary: 01100100... = 96.0.0.0/3)</a:t>
            </a:r>
          </a:p>
          <a:p>
            <a:r>
              <a:rPr lang="nl-NL" altLang="zh-CN" dirty="0"/>
              <a:t>   Matches Node K = Port 3</a:t>
            </a:r>
          </a:p>
          <a:p>
            <a:r>
              <a:rPr lang="nl-NL" altLang="zh-CN" dirty="0"/>
              <a:t>5. Packet: 140.0.0.1 (binary: 10001100... = 128.0.0.0/3)</a:t>
            </a:r>
          </a:p>
          <a:p>
            <a:r>
              <a:rPr lang="nl-NL" altLang="zh-CN" dirty="0"/>
              <a:t>   Matches Node L = Port 4</a:t>
            </a:r>
          </a:p>
          <a:p>
            <a:r>
              <a:rPr lang="nl-NL" altLang="zh-CN" dirty="0"/>
              <a:t>6. Packet: 0.0.0.1 (binary: 00000000... = 0.0.0.0/3)</a:t>
            </a:r>
          </a:p>
          <a:p>
            <a:r>
              <a:rPr lang="nl-NL" altLang="zh-CN" dirty="0"/>
              <a:t>   Matches Node B and Node H. LPM means it matches Node H = Port 1</a:t>
            </a:r>
            <a:endParaRPr lang="zh-CN" altLang="en-US" dirty="0"/>
          </a:p>
        </p:txBody>
      </p:sp>
      <p:pic>
        <p:nvPicPr>
          <p:cNvPr id="10" name="Picture 9">
            <a:extLst>
              <a:ext uri="{FF2B5EF4-FFF2-40B4-BE49-F238E27FC236}">
                <a16:creationId xmlns:a16="http://schemas.microsoft.com/office/drawing/2014/main" id="{90F65669-D4BC-D7E6-FE8D-B99E95EA32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70773" y="2802428"/>
            <a:ext cx="3237436" cy="1811720"/>
          </a:xfrm>
          <a:prstGeom prst="rect">
            <a:avLst/>
          </a:prstGeom>
        </p:spPr>
      </p:pic>
      <p:pic>
        <p:nvPicPr>
          <p:cNvPr id="11" name="Picture 10" descr="The image displays a list of alphabetic labels (A-Z) followed by numerical values (1-4) and symbols (NA), indicating various ports and nodes.&#10;&#10;AI-generated content may be incorrect.">
            <a:extLst>
              <a:ext uri="{FF2B5EF4-FFF2-40B4-BE49-F238E27FC236}">
                <a16:creationId xmlns:a16="http://schemas.microsoft.com/office/drawing/2014/main" id="{E18467E9-0892-898A-B950-3DA08715C73C}"/>
              </a:ext>
            </a:extLst>
          </p:cNvPr>
          <p:cNvPicPr>
            <a:picLocks noChangeAspect="1"/>
          </p:cNvPicPr>
          <p:nvPr/>
        </p:nvPicPr>
        <p:blipFill>
          <a:blip r:embed="rId3"/>
          <a:stretch>
            <a:fillRect/>
          </a:stretch>
        </p:blipFill>
        <p:spPr>
          <a:xfrm>
            <a:off x="8095186" y="2283479"/>
            <a:ext cx="933798" cy="2758104"/>
          </a:xfrm>
          <a:prstGeom prst="rect">
            <a:avLst/>
          </a:prstGeom>
        </p:spPr>
      </p:pic>
      <p:sp>
        <p:nvSpPr>
          <p:cNvPr id="12" name="Rectangle 11">
            <a:extLst>
              <a:ext uri="{FF2B5EF4-FFF2-40B4-BE49-F238E27FC236}">
                <a16:creationId xmlns:a16="http://schemas.microsoft.com/office/drawing/2014/main" id="{F959A425-6E6F-8688-509D-E2E668A8B116}"/>
              </a:ext>
            </a:extLst>
          </p:cNvPr>
          <p:cNvSpPr/>
          <p:nvPr/>
        </p:nvSpPr>
        <p:spPr>
          <a:xfrm>
            <a:off x="6210421" y="2790998"/>
            <a:ext cx="358140" cy="3162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2">
            <a:extLst>
              <a:ext uri="{FF2B5EF4-FFF2-40B4-BE49-F238E27FC236}">
                <a16:creationId xmlns:a16="http://schemas.microsoft.com/office/drawing/2014/main" id="{A55E7B34-F86A-BE94-3C52-B70A265001F0}"/>
              </a:ext>
            </a:extLst>
          </p:cNvPr>
          <p:cNvSpPr/>
          <p:nvPr/>
        </p:nvSpPr>
        <p:spPr>
          <a:xfrm>
            <a:off x="5388453" y="3191402"/>
            <a:ext cx="358140" cy="3162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13">
            <a:extLst>
              <a:ext uri="{FF2B5EF4-FFF2-40B4-BE49-F238E27FC236}">
                <a16:creationId xmlns:a16="http://schemas.microsoft.com/office/drawing/2014/main" id="{C8912A2B-7B0D-4CB1-E3C4-B692B31B0945}"/>
              </a:ext>
            </a:extLst>
          </p:cNvPr>
          <p:cNvSpPr/>
          <p:nvPr/>
        </p:nvSpPr>
        <p:spPr>
          <a:xfrm>
            <a:off x="4743441" y="4245115"/>
            <a:ext cx="358140" cy="3162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a:extLst>
              <a:ext uri="{FF2B5EF4-FFF2-40B4-BE49-F238E27FC236}">
                <a16:creationId xmlns:a16="http://schemas.microsoft.com/office/drawing/2014/main" id="{823CB777-BC69-D0A9-8798-9D0BE517FEE2}"/>
              </a:ext>
            </a:extLst>
          </p:cNvPr>
          <p:cNvSpPr/>
          <p:nvPr/>
        </p:nvSpPr>
        <p:spPr>
          <a:xfrm>
            <a:off x="6031351" y="4245115"/>
            <a:ext cx="358140" cy="3162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a:extLst>
              <a:ext uri="{FF2B5EF4-FFF2-40B4-BE49-F238E27FC236}">
                <a16:creationId xmlns:a16="http://schemas.microsoft.com/office/drawing/2014/main" id="{60CC5B4C-D0B8-1C86-D194-9ADFC7888CB8}"/>
              </a:ext>
            </a:extLst>
          </p:cNvPr>
          <p:cNvSpPr/>
          <p:nvPr/>
        </p:nvSpPr>
        <p:spPr>
          <a:xfrm>
            <a:off x="6385270" y="4245115"/>
            <a:ext cx="358140" cy="3162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a:extLst>
              <a:ext uri="{FF2B5EF4-FFF2-40B4-BE49-F238E27FC236}">
                <a16:creationId xmlns:a16="http://schemas.microsoft.com/office/drawing/2014/main" id="{94E407C5-7669-A51A-95CF-B57A4BFD7CC8}"/>
              </a:ext>
            </a:extLst>
          </p:cNvPr>
          <p:cNvSpPr txBox="1"/>
          <p:nvPr/>
        </p:nvSpPr>
        <p:spPr>
          <a:xfrm>
            <a:off x="6105385" y="2540818"/>
            <a:ext cx="559769" cy="261610"/>
          </a:xfrm>
          <a:prstGeom prst="rect">
            <a:avLst/>
          </a:prstGeom>
          <a:noFill/>
        </p:spPr>
        <p:txBody>
          <a:bodyPr wrap="none" rtlCol="0">
            <a:spAutoFit/>
          </a:bodyPr>
          <a:lstStyle/>
          <a:p>
            <a:r>
              <a:rPr lang="en-US" altLang="zh-CN" sz="1100" dirty="0"/>
              <a:t>Port 1</a:t>
            </a:r>
            <a:endParaRPr lang="zh-CN" altLang="en-US" sz="1100" dirty="0"/>
          </a:p>
        </p:txBody>
      </p:sp>
      <p:sp>
        <p:nvSpPr>
          <p:cNvPr id="18" name="TextBox 17">
            <a:extLst>
              <a:ext uri="{FF2B5EF4-FFF2-40B4-BE49-F238E27FC236}">
                <a16:creationId xmlns:a16="http://schemas.microsoft.com/office/drawing/2014/main" id="{63520785-04DC-71EF-D50D-955BB18F3350}"/>
              </a:ext>
            </a:extLst>
          </p:cNvPr>
          <p:cNvSpPr txBox="1"/>
          <p:nvPr/>
        </p:nvSpPr>
        <p:spPr>
          <a:xfrm>
            <a:off x="5305311" y="2949113"/>
            <a:ext cx="559769" cy="261610"/>
          </a:xfrm>
          <a:prstGeom prst="rect">
            <a:avLst/>
          </a:prstGeom>
          <a:noFill/>
        </p:spPr>
        <p:txBody>
          <a:bodyPr wrap="none" rtlCol="0">
            <a:spAutoFit/>
          </a:bodyPr>
          <a:lstStyle/>
          <a:p>
            <a:r>
              <a:rPr lang="en-US" altLang="zh-CN" sz="1100" dirty="0"/>
              <a:t>Port 2</a:t>
            </a:r>
            <a:endParaRPr lang="zh-CN" altLang="en-US" sz="1100" dirty="0"/>
          </a:p>
        </p:txBody>
      </p:sp>
      <p:sp>
        <p:nvSpPr>
          <p:cNvPr id="19" name="TextBox 18">
            <a:extLst>
              <a:ext uri="{FF2B5EF4-FFF2-40B4-BE49-F238E27FC236}">
                <a16:creationId xmlns:a16="http://schemas.microsoft.com/office/drawing/2014/main" id="{38EAB3B5-0844-CCD2-B4E3-84C938756A07}"/>
              </a:ext>
            </a:extLst>
          </p:cNvPr>
          <p:cNvSpPr txBox="1"/>
          <p:nvPr/>
        </p:nvSpPr>
        <p:spPr>
          <a:xfrm>
            <a:off x="4665737" y="4532720"/>
            <a:ext cx="559769" cy="261610"/>
          </a:xfrm>
          <a:prstGeom prst="rect">
            <a:avLst/>
          </a:prstGeom>
          <a:noFill/>
        </p:spPr>
        <p:txBody>
          <a:bodyPr wrap="none" rtlCol="0">
            <a:spAutoFit/>
          </a:bodyPr>
          <a:lstStyle/>
          <a:p>
            <a:r>
              <a:rPr lang="en-US" altLang="zh-CN" sz="1100" dirty="0"/>
              <a:t>Port 1</a:t>
            </a:r>
            <a:endParaRPr lang="zh-CN" altLang="en-US" sz="1100" dirty="0"/>
          </a:p>
        </p:txBody>
      </p:sp>
      <p:graphicFrame>
        <p:nvGraphicFramePr>
          <p:cNvPr id="20" name="Table 19">
            <a:extLst>
              <a:ext uri="{FF2B5EF4-FFF2-40B4-BE49-F238E27FC236}">
                <a16:creationId xmlns:a16="http://schemas.microsoft.com/office/drawing/2014/main" id="{879ADBB2-F1E7-CF6F-0225-BBE0FDF99942}"/>
              </a:ext>
            </a:extLst>
          </p:cNvPr>
          <p:cNvGraphicFramePr>
            <a:graphicFrameLocks noGrp="1"/>
          </p:cNvGraphicFramePr>
          <p:nvPr>
            <p:extLst>
              <p:ext uri="{D42A27DB-BD31-4B8C-83A1-F6EECF244321}">
                <p14:modId xmlns:p14="http://schemas.microsoft.com/office/powerpoint/2010/main" val="3415324229"/>
              </p:ext>
            </p:extLst>
          </p:nvPr>
        </p:nvGraphicFramePr>
        <p:xfrm>
          <a:off x="7521442" y="464204"/>
          <a:ext cx="1507542" cy="1813560"/>
        </p:xfrm>
        <a:graphic>
          <a:graphicData uri="http://schemas.openxmlformats.org/drawingml/2006/table">
            <a:tbl>
              <a:tblPr firstRow="1" bandRow="1">
                <a:tableStyleId>{E43C0DB3-A16B-4310-B7AB-6BCD390F8AB1}</a:tableStyleId>
              </a:tblPr>
              <a:tblGrid>
                <a:gridCol w="1042531">
                  <a:extLst>
                    <a:ext uri="{9D8B030D-6E8A-4147-A177-3AD203B41FA5}">
                      <a16:colId xmlns:a16="http://schemas.microsoft.com/office/drawing/2014/main" val="4288895764"/>
                    </a:ext>
                  </a:extLst>
                </a:gridCol>
                <a:gridCol w="465011">
                  <a:extLst>
                    <a:ext uri="{9D8B030D-6E8A-4147-A177-3AD203B41FA5}">
                      <a16:colId xmlns:a16="http://schemas.microsoft.com/office/drawing/2014/main" val="979843445"/>
                    </a:ext>
                  </a:extLst>
                </a:gridCol>
              </a:tblGrid>
              <a:tr h="220509">
                <a:tc>
                  <a:txBody>
                    <a:bodyPr/>
                    <a:lstStyle/>
                    <a:p>
                      <a:pPr algn="ctr"/>
                      <a:r>
                        <a:rPr lang="en-US" altLang="zh-CN" sz="1100" b="1" dirty="0"/>
                        <a:t>Destination</a:t>
                      </a:r>
                      <a:endParaRPr lang="zh-CN" altLang="en-US" sz="1100" b="1" dirty="0"/>
                    </a:p>
                  </a:txBody>
                  <a:tcPr/>
                </a:tc>
                <a:tc>
                  <a:txBody>
                    <a:bodyPr/>
                    <a:lstStyle/>
                    <a:p>
                      <a:pPr algn="ctr"/>
                      <a:r>
                        <a:rPr lang="en-US" altLang="zh-CN" sz="1100" b="1" dirty="0"/>
                        <a:t>Port</a:t>
                      </a:r>
                      <a:endParaRPr lang="zh-CN" altLang="en-US" sz="1100" b="1" dirty="0"/>
                    </a:p>
                  </a:txBody>
                  <a:tcPr/>
                </a:tc>
                <a:extLst>
                  <a:ext uri="{0D108BD9-81ED-4DB2-BD59-A6C34878D82A}">
                    <a16:rowId xmlns:a16="http://schemas.microsoft.com/office/drawing/2014/main" val="3613287987"/>
                  </a:ext>
                </a:extLst>
              </a:tr>
              <a:tr h="220509">
                <a:tc>
                  <a:txBody>
                    <a:bodyPr/>
                    <a:lstStyle/>
                    <a:p>
                      <a:r>
                        <a:rPr lang="en-US" altLang="zh-CN" sz="1100" dirty="0"/>
                        <a:t>0.0.0.0/3</a:t>
                      </a:r>
                      <a:endParaRPr lang="zh-CN" altLang="en-US" sz="1100" dirty="0"/>
                    </a:p>
                  </a:txBody>
                  <a:tcPr/>
                </a:tc>
                <a:tc>
                  <a:txBody>
                    <a:bodyPr/>
                    <a:lstStyle/>
                    <a:p>
                      <a:r>
                        <a:rPr lang="en-US" altLang="zh-CN" sz="1100" dirty="0"/>
                        <a:t>1</a:t>
                      </a:r>
                      <a:endParaRPr lang="zh-CN" altLang="en-US" sz="1100" dirty="0"/>
                    </a:p>
                  </a:txBody>
                  <a:tcPr/>
                </a:tc>
                <a:extLst>
                  <a:ext uri="{0D108BD9-81ED-4DB2-BD59-A6C34878D82A}">
                    <a16:rowId xmlns:a16="http://schemas.microsoft.com/office/drawing/2014/main" val="1442225972"/>
                  </a:ext>
                </a:extLst>
              </a:tr>
              <a:tr h="220509">
                <a:tc>
                  <a:txBody>
                    <a:bodyPr/>
                    <a:lstStyle/>
                    <a:p>
                      <a:r>
                        <a:rPr lang="en-US" altLang="zh-CN" sz="1100" dirty="0"/>
                        <a:t>32.0.0.0/3</a:t>
                      </a:r>
                      <a:endParaRPr lang="zh-CN" altLang="en-US" sz="1100" dirty="0"/>
                    </a:p>
                  </a:txBody>
                  <a:tcPr/>
                </a:tc>
                <a:tc>
                  <a:txBody>
                    <a:bodyPr/>
                    <a:lstStyle/>
                    <a:p>
                      <a:r>
                        <a:rPr lang="en-US" altLang="zh-CN" sz="1100" dirty="0"/>
                        <a:t>2</a:t>
                      </a:r>
                      <a:endParaRPr lang="zh-CN" altLang="en-US" sz="1100" dirty="0"/>
                    </a:p>
                  </a:txBody>
                  <a:tcPr/>
                </a:tc>
                <a:extLst>
                  <a:ext uri="{0D108BD9-81ED-4DB2-BD59-A6C34878D82A}">
                    <a16:rowId xmlns:a16="http://schemas.microsoft.com/office/drawing/2014/main" val="3205567541"/>
                  </a:ext>
                </a:extLst>
              </a:tr>
              <a:tr h="220509">
                <a:tc>
                  <a:txBody>
                    <a:bodyPr/>
                    <a:lstStyle/>
                    <a:p>
                      <a:r>
                        <a:rPr lang="en-US" altLang="zh-CN" sz="1100" dirty="0"/>
                        <a:t>64.0.0.0/3</a:t>
                      </a:r>
                      <a:endParaRPr lang="zh-CN" altLang="en-US" sz="1100" dirty="0"/>
                    </a:p>
                  </a:txBody>
                  <a:tcPr/>
                </a:tc>
                <a:tc>
                  <a:txBody>
                    <a:bodyPr/>
                    <a:lstStyle/>
                    <a:p>
                      <a:r>
                        <a:rPr lang="en-US" altLang="zh-CN" sz="1100" dirty="0"/>
                        <a:t>2</a:t>
                      </a:r>
                      <a:endParaRPr lang="zh-CN" altLang="en-US" sz="1100" dirty="0"/>
                    </a:p>
                  </a:txBody>
                  <a:tcPr/>
                </a:tc>
                <a:extLst>
                  <a:ext uri="{0D108BD9-81ED-4DB2-BD59-A6C34878D82A}">
                    <a16:rowId xmlns:a16="http://schemas.microsoft.com/office/drawing/2014/main" val="1625049812"/>
                  </a:ext>
                </a:extLst>
              </a:tr>
              <a:tr h="220509">
                <a:tc>
                  <a:txBody>
                    <a:bodyPr/>
                    <a:lstStyle/>
                    <a:p>
                      <a:r>
                        <a:rPr lang="en-US" altLang="zh-CN" sz="1100" dirty="0"/>
                        <a:t>96.0.0.0/3</a:t>
                      </a:r>
                      <a:endParaRPr lang="zh-CN" altLang="en-US" sz="1100" dirty="0"/>
                    </a:p>
                  </a:txBody>
                  <a:tcPr/>
                </a:tc>
                <a:tc>
                  <a:txBody>
                    <a:bodyPr/>
                    <a:lstStyle/>
                    <a:p>
                      <a:r>
                        <a:rPr lang="en-US" altLang="zh-CN" sz="1100" dirty="0"/>
                        <a:t>3</a:t>
                      </a:r>
                      <a:endParaRPr lang="zh-CN" altLang="en-US" sz="1100" dirty="0"/>
                    </a:p>
                  </a:txBody>
                  <a:tcPr/>
                </a:tc>
                <a:extLst>
                  <a:ext uri="{0D108BD9-81ED-4DB2-BD59-A6C34878D82A}">
                    <a16:rowId xmlns:a16="http://schemas.microsoft.com/office/drawing/2014/main" val="2547121994"/>
                  </a:ext>
                </a:extLst>
              </a:tr>
              <a:tr h="220509">
                <a:tc>
                  <a:txBody>
                    <a:bodyPr/>
                    <a:lstStyle/>
                    <a:p>
                      <a:r>
                        <a:rPr lang="en-US" altLang="zh-CN" sz="1100" dirty="0"/>
                        <a:t>128.0.0.0/3</a:t>
                      </a:r>
                      <a:endParaRPr lang="zh-CN" altLang="en-US" sz="1100" dirty="0"/>
                    </a:p>
                  </a:txBody>
                  <a:tcPr/>
                </a:tc>
                <a:tc>
                  <a:txBody>
                    <a:bodyPr/>
                    <a:lstStyle/>
                    <a:p>
                      <a:r>
                        <a:rPr lang="en-US" altLang="zh-CN" sz="1100" dirty="0"/>
                        <a:t>4</a:t>
                      </a:r>
                      <a:endParaRPr lang="zh-CN" altLang="en-US" sz="1100" dirty="0"/>
                    </a:p>
                  </a:txBody>
                  <a:tcPr/>
                </a:tc>
                <a:extLst>
                  <a:ext uri="{0D108BD9-81ED-4DB2-BD59-A6C34878D82A}">
                    <a16:rowId xmlns:a16="http://schemas.microsoft.com/office/drawing/2014/main" val="1192429653"/>
                  </a:ext>
                </a:extLst>
              </a:tr>
              <a:tr h="220509">
                <a:tc>
                  <a:txBody>
                    <a:bodyPr/>
                    <a:lstStyle/>
                    <a:p>
                      <a:r>
                        <a:rPr lang="en-US" altLang="zh-CN" sz="1100" dirty="0"/>
                        <a:t>Default</a:t>
                      </a:r>
                      <a:endParaRPr lang="zh-CN" altLang="en-US" sz="1100" dirty="0"/>
                    </a:p>
                  </a:txBody>
                  <a:tcPr/>
                </a:tc>
                <a:tc>
                  <a:txBody>
                    <a:bodyPr/>
                    <a:lstStyle/>
                    <a:p>
                      <a:r>
                        <a:rPr lang="en-US" altLang="zh-CN" sz="1100" dirty="0"/>
                        <a:t>1</a:t>
                      </a:r>
                      <a:endParaRPr lang="zh-CN" altLang="en-US" sz="1100" dirty="0"/>
                    </a:p>
                  </a:txBody>
                  <a:tcPr/>
                </a:tc>
                <a:extLst>
                  <a:ext uri="{0D108BD9-81ED-4DB2-BD59-A6C34878D82A}">
                    <a16:rowId xmlns:a16="http://schemas.microsoft.com/office/drawing/2014/main" val="3454065385"/>
                  </a:ext>
                </a:extLst>
              </a:tr>
            </a:tbl>
          </a:graphicData>
        </a:graphic>
      </p:graphicFrame>
      <p:sp>
        <p:nvSpPr>
          <p:cNvPr id="21" name="TextBox 20">
            <a:extLst>
              <a:ext uri="{FF2B5EF4-FFF2-40B4-BE49-F238E27FC236}">
                <a16:creationId xmlns:a16="http://schemas.microsoft.com/office/drawing/2014/main" id="{4984D088-B8BD-F214-EED2-35717D695736}"/>
              </a:ext>
            </a:extLst>
          </p:cNvPr>
          <p:cNvSpPr txBox="1"/>
          <p:nvPr/>
        </p:nvSpPr>
        <p:spPr>
          <a:xfrm>
            <a:off x="5917146" y="4532720"/>
            <a:ext cx="559769" cy="261610"/>
          </a:xfrm>
          <a:prstGeom prst="rect">
            <a:avLst/>
          </a:prstGeom>
          <a:noFill/>
        </p:spPr>
        <p:txBody>
          <a:bodyPr wrap="none" rtlCol="0">
            <a:spAutoFit/>
          </a:bodyPr>
          <a:lstStyle/>
          <a:p>
            <a:r>
              <a:rPr lang="en-US" altLang="zh-CN" sz="1100" dirty="0"/>
              <a:t>Port 3</a:t>
            </a:r>
            <a:endParaRPr lang="zh-CN" altLang="en-US" sz="1100" dirty="0"/>
          </a:p>
        </p:txBody>
      </p:sp>
      <p:sp>
        <p:nvSpPr>
          <p:cNvPr id="22" name="TextBox 21">
            <a:extLst>
              <a:ext uri="{FF2B5EF4-FFF2-40B4-BE49-F238E27FC236}">
                <a16:creationId xmlns:a16="http://schemas.microsoft.com/office/drawing/2014/main" id="{5895F3C1-2F67-1BC3-8DD7-499EBCE68C6A}"/>
              </a:ext>
            </a:extLst>
          </p:cNvPr>
          <p:cNvSpPr txBox="1"/>
          <p:nvPr/>
        </p:nvSpPr>
        <p:spPr>
          <a:xfrm>
            <a:off x="6335993" y="4532720"/>
            <a:ext cx="559769" cy="261610"/>
          </a:xfrm>
          <a:prstGeom prst="rect">
            <a:avLst/>
          </a:prstGeom>
          <a:noFill/>
        </p:spPr>
        <p:txBody>
          <a:bodyPr wrap="none" rtlCol="0">
            <a:spAutoFit/>
          </a:bodyPr>
          <a:lstStyle/>
          <a:p>
            <a:r>
              <a:rPr lang="en-US" altLang="zh-CN" sz="1100" dirty="0"/>
              <a:t>Port 4</a:t>
            </a:r>
            <a:endParaRPr lang="zh-CN" altLang="en-US" sz="1100" dirty="0"/>
          </a:p>
        </p:txBody>
      </p:sp>
    </p:spTree>
    <p:extLst>
      <p:ext uri="{BB962C8B-B14F-4D97-AF65-F5344CB8AC3E}">
        <p14:creationId xmlns:p14="http://schemas.microsoft.com/office/powerpoint/2010/main" val="690315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imple Lecture">
  <a:themeElements>
    <a:clrScheme name="Simple Light">
      <a:dk1>
        <a:srgbClr val="000000"/>
      </a:dk1>
      <a:lt1>
        <a:srgbClr val="FFFFFF"/>
      </a:lt1>
      <a:dk2>
        <a:srgbClr val="666666"/>
      </a:dk2>
      <a:lt2>
        <a:srgbClr val="C9DAF8"/>
      </a:lt2>
      <a:accent1>
        <a:srgbClr val="FCE5CD"/>
      </a:accent1>
      <a:accent2>
        <a:srgbClr val="CC4125"/>
      </a:accent2>
      <a:accent3>
        <a:srgbClr val="0B5394"/>
      </a:accent3>
      <a:accent4>
        <a:srgbClr val="BF9000"/>
      </a:accent4>
      <a:accent5>
        <a:srgbClr val="6AA84F"/>
      </a:accent5>
      <a:accent6>
        <a:srgbClr val="D9D9D9"/>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1418</Words>
  <Application>Microsoft Office PowerPoint</Application>
  <PresentationFormat>On-screen Show (16:9)</PresentationFormat>
  <Paragraphs>129</Paragraphs>
  <Slides>6</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Roboto Medium</vt:lpstr>
      <vt:lpstr>Arial</vt:lpstr>
      <vt:lpstr>Gill Sans MT</vt:lpstr>
      <vt:lpstr>Bookman Old Style</vt:lpstr>
      <vt:lpstr>Roboto Light</vt:lpstr>
      <vt:lpstr>Wingdings 3</vt:lpstr>
      <vt:lpstr>Roboto</vt:lpstr>
      <vt:lpstr>Wingdings</vt:lpstr>
      <vt:lpstr>Simple Lecture</vt:lpstr>
      <vt:lpstr>Origin</vt:lpstr>
      <vt:lpstr>PowerPoint Presentation</vt:lpstr>
      <vt:lpstr>Q1 Longest Prefix Matching </vt:lpstr>
      <vt:lpstr>Q1 Longest Prefix Matching ANS</vt:lpstr>
      <vt:lpstr>Q2 Longest Prefix Matching (not covered in midterm)</vt:lpstr>
      <vt:lpstr>Q2 Longest Prefix Matching ANS</vt:lpstr>
      <vt:lpstr>Q Routing 2 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Zonghua Gu</dc:creator>
  <cp:lastModifiedBy>Zonghua Gu</cp:lastModifiedBy>
  <cp:revision>9</cp:revision>
  <dcterms:modified xsi:type="dcterms:W3CDTF">2026-03-31T02:00:04Z</dcterms:modified>
</cp:coreProperties>
</file>