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Lst>
  <p:notesMasterIdLst>
    <p:notesMasterId r:id="rId7"/>
  </p:notesMasterIdLst>
  <p:sldIdLst>
    <p:sldId id="257" r:id="rId2"/>
    <p:sldId id="314" r:id="rId3"/>
    <p:sldId id="316" r:id="rId4"/>
    <p:sldId id="317" r:id="rId5"/>
    <p:sldId id="319" r:id="rId6"/>
  </p:sldIdLst>
  <p:sldSz cx="9144000" cy="5143500" type="screen16x9"/>
  <p:notesSz cx="6858000" cy="9144000"/>
  <p:embeddedFontLst>
    <p:embeddedFont>
      <p:font typeface="Roboto" panose="02000000000000000000" pitchFamily="2" charset="0"/>
      <p:regular r:id="rId8"/>
      <p:bold r:id="rId9"/>
      <p:italic r:id="rId10"/>
      <p:boldItalic r:id="rId11"/>
    </p:embeddedFont>
    <p:embeddedFont>
      <p:font typeface="Roboto Light" panose="02000000000000000000" pitchFamily="2" charset="0"/>
      <p:regular r:id="rId12"/>
      <p:bold r:id="rId13"/>
      <p:italic r:id="rId14"/>
      <p:boldItalic r:id="rId15"/>
    </p:embeddedFont>
    <p:embeddedFont>
      <p:font typeface="Roboto Medium" panose="02000000000000000000" pitchFamily="2"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6CA6B4-EC95-4943-9B8B-4C15AE2946E9}" v="59" dt="2026-01-31T21:51:47.026"/>
    <p1510:client id="{F9F474EB-692B-48F6-8441-5B42F84C3E86}" v="8" dt="2026-01-31T05:22:58.139"/>
  </p1510:revLst>
</p1510:revInfo>
</file>

<file path=ppt/tableStyles.xml><?xml version="1.0" encoding="utf-8"?>
<a:tblStyleLst xmlns:a="http://schemas.openxmlformats.org/drawingml/2006/main" def="{27E6BCBA-AEE7-4C30-AAAD-D4F55D72C083}">
  <a:tblStyle styleId="{27E6BCBA-AEE7-4C30-AAAD-D4F55D72C08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4" y="77"/>
      </p:cViewPr>
      <p:guideLst>
        <p:guide orient="horz" pos="162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font" Target="fonts/font10.fntdata"/><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font" Target="fonts/font9.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font" Target="fonts/font8.fntdata"/><Relationship Id="rId23" Type="http://schemas.openxmlformats.org/officeDocument/2006/relationships/tableStyles" Target="tableStyles.xml"/><Relationship Id="rId10" Type="http://schemas.openxmlformats.org/officeDocument/2006/relationships/font" Target="fonts/font3.fntdata"/><Relationship Id="rId19" Type="http://schemas.openxmlformats.org/officeDocument/2006/relationships/font" Target="fonts/font12.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custSel addSld delSld modSld">
      <pc:chgData name="Zonghua Gu" userId="9a7e1853e1951ef5" providerId="LiveId" clId="{CF1FAA12-072C-4ED5-BA76-0FFFAEFDB88A}" dt="2026-01-31T21:53:42.709" v="967" actId="20577"/>
      <pc:docMkLst>
        <pc:docMk/>
      </pc:docMkLst>
      <pc:sldChg chg="modSp mod">
        <pc:chgData name="Zonghua Gu" userId="9a7e1853e1951ef5" providerId="LiveId" clId="{CF1FAA12-072C-4ED5-BA76-0FFFAEFDB88A}" dt="2026-01-31T21:03:00.757" v="194" actId="20577"/>
        <pc:sldMkLst>
          <pc:docMk/>
          <pc:sldMk cId="0" sldId="257"/>
        </pc:sldMkLst>
        <pc:spChg chg="mod">
          <ac:chgData name="Zonghua Gu" userId="9a7e1853e1951ef5" providerId="LiveId" clId="{CF1FAA12-072C-4ED5-BA76-0FFFAEFDB88A}" dt="2026-01-30T04:51:44.684" v="23" actId="108"/>
          <ac:spMkLst>
            <pc:docMk/>
            <pc:sldMk cId="0" sldId="257"/>
            <ac:spMk id="178" creationId="{00000000-0000-0000-0000-000000000000}"/>
          </ac:spMkLst>
        </pc:spChg>
        <pc:spChg chg="mod">
          <ac:chgData name="Zonghua Gu" userId="9a7e1853e1951ef5" providerId="LiveId" clId="{CF1FAA12-072C-4ED5-BA76-0FFFAEFDB88A}" dt="2026-01-31T21:03:00.757" v="194" actId="20577"/>
          <ac:spMkLst>
            <pc:docMk/>
            <pc:sldMk cId="0" sldId="257"/>
            <ac:spMk id="179" creationId="{00000000-0000-0000-0000-000000000000}"/>
          </ac:spMkLst>
        </pc:spChg>
        <pc:spChg chg="mod">
          <ac:chgData name="Zonghua Gu" userId="9a7e1853e1951ef5" providerId="LiveId" clId="{CF1FAA12-072C-4ED5-BA76-0FFFAEFDB88A}" dt="2026-01-30T04:52:05.442" v="24"/>
          <ac:spMkLst>
            <pc:docMk/>
            <pc:sldMk cId="0" sldId="257"/>
            <ac:spMk id="180" creationId="{00000000-0000-0000-0000-000000000000}"/>
          </ac:spMkLst>
        </pc:spChg>
      </pc:sldChg>
      <pc:sldChg chg="del">
        <pc:chgData name="Zonghua Gu" userId="9a7e1853e1951ef5" providerId="LiveId" clId="{CF1FAA12-072C-4ED5-BA76-0FFFAEFDB88A}" dt="2026-01-30T04:50:40.180" v="18" actId="47"/>
        <pc:sldMkLst>
          <pc:docMk/>
          <pc:sldMk cId="0" sldId="258"/>
        </pc:sldMkLst>
      </pc:sldChg>
      <pc:sldChg chg="new del">
        <pc:chgData name="Zonghua Gu" userId="9a7e1853e1951ef5" providerId="LiveId" clId="{CF1FAA12-072C-4ED5-BA76-0FFFAEFDB88A}" dt="2026-01-31T21:03:17.054" v="197" actId="680"/>
        <pc:sldMkLst>
          <pc:docMk/>
          <pc:sldMk cId="662488595" sldId="258"/>
        </pc:sldMkLst>
      </pc:sldChg>
      <pc:sldChg chg="del">
        <pc:chgData name="Zonghua Gu" userId="9a7e1853e1951ef5" providerId="LiveId" clId="{CF1FAA12-072C-4ED5-BA76-0FFFAEFDB88A}" dt="2026-01-30T04:50:40.180" v="18" actId="47"/>
        <pc:sldMkLst>
          <pc:docMk/>
          <pc:sldMk cId="0" sldId="259"/>
        </pc:sldMkLst>
      </pc:sldChg>
      <pc:sldChg chg="del">
        <pc:chgData name="Zonghua Gu" userId="9a7e1853e1951ef5" providerId="LiveId" clId="{CF1FAA12-072C-4ED5-BA76-0FFFAEFDB88A}" dt="2026-01-30T04:50:40.180" v="18" actId="47"/>
        <pc:sldMkLst>
          <pc:docMk/>
          <pc:sldMk cId="0" sldId="260"/>
        </pc:sldMkLst>
      </pc:sldChg>
      <pc:sldChg chg="del">
        <pc:chgData name="Zonghua Gu" userId="9a7e1853e1951ef5" providerId="LiveId" clId="{CF1FAA12-072C-4ED5-BA76-0FFFAEFDB88A}" dt="2026-01-30T04:50:40.180" v="18" actId="47"/>
        <pc:sldMkLst>
          <pc:docMk/>
          <pc:sldMk cId="0" sldId="261"/>
        </pc:sldMkLst>
      </pc:sldChg>
      <pc:sldChg chg="del">
        <pc:chgData name="Zonghua Gu" userId="9a7e1853e1951ef5" providerId="LiveId" clId="{CF1FAA12-072C-4ED5-BA76-0FFFAEFDB88A}" dt="2026-01-30T04:50:40.180" v="18" actId="47"/>
        <pc:sldMkLst>
          <pc:docMk/>
          <pc:sldMk cId="0" sldId="262"/>
        </pc:sldMkLst>
      </pc:sldChg>
      <pc:sldChg chg="del">
        <pc:chgData name="Zonghua Gu" userId="9a7e1853e1951ef5" providerId="LiveId" clId="{CF1FAA12-072C-4ED5-BA76-0FFFAEFDB88A}" dt="2026-01-30T04:50:40.180" v="18" actId="47"/>
        <pc:sldMkLst>
          <pc:docMk/>
          <pc:sldMk cId="0" sldId="263"/>
        </pc:sldMkLst>
      </pc:sldChg>
      <pc:sldChg chg="del">
        <pc:chgData name="Zonghua Gu" userId="9a7e1853e1951ef5" providerId="LiveId" clId="{CF1FAA12-072C-4ED5-BA76-0FFFAEFDB88A}" dt="2026-01-30T04:50:40.180" v="18" actId="47"/>
        <pc:sldMkLst>
          <pc:docMk/>
          <pc:sldMk cId="0" sldId="264"/>
        </pc:sldMkLst>
      </pc:sldChg>
      <pc:sldChg chg="del">
        <pc:chgData name="Zonghua Gu" userId="9a7e1853e1951ef5" providerId="LiveId" clId="{CF1FAA12-072C-4ED5-BA76-0FFFAEFDB88A}" dt="2026-01-30T04:50:40.180" v="18" actId="47"/>
        <pc:sldMkLst>
          <pc:docMk/>
          <pc:sldMk cId="0" sldId="265"/>
        </pc:sldMkLst>
      </pc:sldChg>
      <pc:sldChg chg="del">
        <pc:chgData name="Zonghua Gu" userId="9a7e1853e1951ef5" providerId="LiveId" clId="{CF1FAA12-072C-4ED5-BA76-0FFFAEFDB88A}" dt="2026-01-30T04:50:40.180" v="18" actId="47"/>
        <pc:sldMkLst>
          <pc:docMk/>
          <pc:sldMk cId="0" sldId="266"/>
        </pc:sldMkLst>
      </pc:sldChg>
      <pc:sldChg chg="del">
        <pc:chgData name="Zonghua Gu" userId="9a7e1853e1951ef5" providerId="LiveId" clId="{CF1FAA12-072C-4ED5-BA76-0FFFAEFDB88A}" dt="2026-01-30T04:50:40.180" v="18" actId="47"/>
        <pc:sldMkLst>
          <pc:docMk/>
          <pc:sldMk cId="0" sldId="267"/>
        </pc:sldMkLst>
      </pc:sldChg>
      <pc:sldChg chg="del">
        <pc:chgData name="Zonghua Gu" userId="9a7e1853e1951ef5" providerId="LiveId" clId="{CF1FAA12-072C-4ED5-BA76-0FFFAEFDB88A}" dt="2026-01-30T04:50:40.180" v="18" actId="47"/>
        <pc:sldMkLst>
          <pc:docMk/>
          <pc:sldMk cId="0" sldId="268"/>
        </pc:sldMkLst>
      </pc:sldChg>
      <pc:sldChg chg="del">
        <pc:chgData name="Zonghua Gu" userId="9a7e1853e1951ef5" providerId="LiveId" clId="{CF1FAA12-072C-4ED5-BA76-0FFFAEFDB88A}" dt="2026-01-30T04:50:40.180" v="18" actId="47"/>
        <pc:sldMkLst>
          <pc:docMk/>
          <pc:sldMk cId="0" sldId="269"/>
        </pc:sldMkLst>
      </pc:sldChg>
      <pc:sldChg chg="del">
        <pc:chgData name="Zonghua Gu" userId="9a7e1853e1951ef5" providerId="LiveId" clId="{CF1FAA12-072C-4ED5-BA76-0FFFAEFDB88A}" dt="2026-01-30T04:50:40.180" v="18" actId="47"/>
        <pc:sldMkLst>
          <pc:docMk/>
          <pc:sldMk cId="0" sldId="270"/>
        </pc:sldMkLst>
      </pc:sldChg>
      <pc:sldChg chg="del">
        <pc:chgData name="Zonghua Gu" userId="9a7e1853e1951ef5" providerId="LiveId" clId="{CF1FAA12-072C-4ED5-BA76-0FFFAEFDB88A}" dt="2026-01-30T04:50:40.180" v="18" actId="47"/>
        <pc:sldMkLst>
          <pc:docMk/>
          <pc:sldMk cId="0" sldId="271"/>
        </pc:sldMkLst>
      </pc:sldChg>
      <pc:sldChg chg="del">
        <pc:chgData name="Zonghua Gu" userId="9a7e1853e1951ef5" providerId="LiveId" clId="{CF1FAA12-072C-4ED5-BA76-0FFFAEFDB88A}" dt="2026-01-30T04:50:40.180" v="18" actId="47"/>
        <pc:sldMkLst>
          <pc:docMk/>
          <pc:sldMk cId="0" sldId="272"/>
        </pc:sldMkLst>
      </pc:sldChg>
      <pc:sldChg chg="del">
        <pc:chgData name="Zonghua Gu" userId="9a7e1853e1951ef5" providerId="LiveId" clId="{CF1FAA12-072C-4ED5-BA76-0FFFAEFDB88A}" dt="2026-01-30T04:50:40.180" v="18" actId="47"/>
        <pc:sldMkLst>
          <pc:docMk/>
          <pc:sldMk cId="0" sldId="273"/>
        </pc:sldMkLst>
      </pc:sldChg>
      <pc:sldChg chg="del">
        <pc:chgData name="Zonghua Gu" userId="9a7e1853e1951ef5" providerId="LiveId" clId="{CF1FAA12-072C-4ED5-BA76-0FFFAEFDB88A}" dt="2026-01-30T04:50:40.180" v="18" actId="47"/>
        <pc:sldMkLst>
          <pc:docMk/>
          <pc:sldMk cId="0" sldId="274"/>
        </pc:sldMkLst>
      </pc:sldChg>
      <pc:sldChg chg="modSp del mod">
        <pc:chgData name="Zonghua Gu" userId="9a7e1853e1951ef5" providerId="LiveId" clId="{CF1FAA12-072C-4ED5-BA76-0FFFAEFDB88A}" dt="2026-01-30T04:51:27.874" v="20" actId="47"/>
        <pc:sldMkLst>
          <pc:docMk/>
          <pc:sldMk cId="0" sldId="275"/>
        </pc:sldMkLst>
        <pc:spChg chg="mod">
          <ac:chgData name="Zonghua Gu" userId="9a7e1853e1951ef5" providerId="LiveId" clId="{CF1FAA12-072C-4ED5-BA76-0FFFAEFDB88A}" dt="2026-01-30T04:51:22.821" v="19" actId="21"/>
          <ac:spMkLst>
            <pc:docMk/>
            <pc:sldMk cId="0" sldId="275"/>
            <ac:spMk id="583" creationId="{00000000-0000-0000-0000-000000000000}"/>
          </ac:spMkLst>
        </pc:spChg>
      </pc:sldChg>
      <pc:sldChg chg="modSp add del mod">
        <pc:chgData name="Zonghua Gu" userId="9a7e1853e1951ef5" providerId="LiveId" clId="{CF1FAA12-072C-4ED5-BA76-0FFFAEFDB88A}" dt="2026-01-31T21:03:32.628" v="199" actId="47"/>
        <pc:sldMkLst>
          <pc:docMk/>
          <pc:sldMk cId="0" sldId="276"/>
        </pc:sldMkLst>
        <pc:spChg chg="mod">
          <ac:chgData name="Zonghua Gu" userId="9a7e1853e1951ef5" providerId="LiveId" clId="{CF1FAA12-072C-4ED5-BA76-0FFFAEFDB88A}" dt="2026-01-30T04:51:36.104" v="21" actId="20577"/>
          <ac:spMkLst>
            <pc:docMk/>
            <pc:sldMk cId="0" sldId="276"/>
            <ac:spMk id="588" creationId="{00000000-0000-0000-0000-000000000000}"/>
          </ac:spMkLst>
        </pc:spChg>
        <pc:spChg chg="mod">
          <ac:chgData name="Zonghua Gu" userId="9a7e1853e1951ef5" providerId="LiveId" clId="{CF1FAA12-072C-4ED5-BA76-0FFFAEFDB88A}" dt="2026-01-30T04:52:05.442" v="24"/>
          <ac:spMkLst>
            <pc:docMk/>
            <pc:sldMk cId="0" sldId="276"/>
            <ac:spMk id="590" creationId="{00000000-0000-0000-0000-000000000000}"/>
          </ac:spMkLst>
        </pc:spChg>
      </pc:sldChg>
      <pc:sldChg chg="add del">
        <pc:chgData name="Zonghua Gu" userId="9a7e1853e1951ef5" providerId="LiveId" clId="{CF1FAA12-072C-4ED5-BA76-0FFFAEFDB88A}" dt="2026-01-31T21:03:32.628" v="199" actId="47"/>
        <pc:sldMkLst>
          <pc:docMk/>
          <pc:sldMk cId="0" sldId="277"/>
        </pc:sldMkLst>
      </pc:sldChg>
      <pc:sldChg chg="add del">
        <pc:chgData name="Zonghua Gu" userId="9a7e1853e1951ef5" providerId="LiveId" clId="{CF1FAA12-072C-4ED5-BA76-0FFFAEFDB88A}" dt="2026-01-31T21:03:32.628" v="199" actId="47"/>
        <pc:sldMkLst>
          <pc:docMk/>
          <pc:sldMk cId="0" sldId="278"/>
        </pc:sldMkLst>
      </pc:sldChg>
      <pc:sldChg chg="add del">
        <pc:chgData name="Zonghua Gu" userId="9a7e1853e1951ef5" providerId="LiveId" clId="{CF1FAA12-072C-4ED5-BA76-0FFFAEFDB88A}" dt="2026-01-31T21:03:32.628" v="199" actId="47"/>
        <pc:sldMkLst>
          <pc:docMk/>
          <pc:sldMk cId="0" sldId="279"/>
        </pc:sldMkLst>
      </pc:sldChg>
      <pc:sldChg chg="add del">
        <pc:chgData name="Zonghua Gu" userId="9a7e1853e1951ef5" providerId="LiveId" clId="{CF1FAA12-072C-4ED5-BA76-0FFFAEFDB88A}" dt="2026-01-31T21:03:32.628" v="199" actId="47"/>
        <pc:sldMkLst>
          <pc:docMk/>
          <pc:sldMk cId="0" sldId="280"/>
        </pc:sldMkLst>
      </pc:sldChg>
      <pc:sldChg chg="add del">
        <pc:chgData name="Zonghua Gu" userId="9a7e1853e1951ef5" providerId="LiveId" clId="{CF1FAA12-072C-4ED5-BA76-0FFFAEFDB88A}" dt="2026-01-31T21:03:32.628" v="199" actId="47"/>
        <pc:sldMkLst>
          <pc:docMk/>
          <pc:sldMk cId="0" sldId="281"/>
        </pc:sldMkLst>
      </pc:sldChg>
      <pc:sldChg chg="modSp add del mod">
        <pc:chgData name="Zonghua Gu" userId="9a7e1853e1951ef5" providerId="LiveId" clId="{CF1FAA12-072C-4ED5-BA76-0FFFAEFDB88A}" dt="2026-01-31T21:03:32.628" v="199" actId="47"/>
        <pc:sldMkLst>
          <pc:docMk/>
          <pc:sldMk cId="0" sldId="282"/>
        </pc:sldMkLst>
        <pc:spChg chg="mod">
          <ac:chgData name="Zonghua Gu" userId="9a7e1853e1951ef5" providerId="LiveId" clId="{CF1FAA12-072C-4ED5-BA76-0FFFAEFDB88A}" dt="2026-01-31T05:03:09.990" v="28" actId="6549"/>
          <ac:spMkLst>
            <pc:docMk/>
            <pc:sldMk cId="0" sldId="282"/>
            <ac:spMk id="1023" creationId="{00000000-0000-0000-0000-000000000000}"/>
          </ac:spMkLst>
        </pc:spChg>
      </pc:sldChg>
      <pc:sldChg chg="add del">
        <pc:chgData name="Zonghua Gu" userId="9a7e1853e1951ef5" providerId="LiveId" clId="{CF1FAA12-072C-4ED5-BA76-0FFFAEFDB88A}" dt="2026-01-31T21:03:32.628" v="199" actId="47"/>
        <pc:sldMkLst>
          <pc:docMk/>
          <pc:sldMk cId="0" sldId="283"/>
        </pc:sldMkLst>
      </pc:sldChg>
      <pc:sldChg chg="add del">
        <pc:chgData name="Zonghua Gu" userId="9a7e1853e1951ef5" providerId="LiveId" clId="{CF1FAA12-072C-4ED5-BA76-0FFFAEFDB88A}" dt="2026-01-31T21:03:32.628" v="199" actId="47"/>
        <pc:sldMkLst>
          <pc:docMk/>
          <pc:sldMk cId="0" sldId="284"/>
        </pc:sldMkLst>
      </pc:sldChg>
      <pc:sldChg chg="modSp add del">
        <pc:chgData name="Zonghua Gu" userId="9a7e1853e1951ef5" providerId="LiveId" clId="{CF1FAA12-072C-4ED5-BA76-0FFFAEFDB88A}" dt="2026-01-31T21:03:32.628" v="199" actId="47"/>
        <pc:sldMkLst>
          <pc:docMk/>
          <pc:sldMk cId="0" sldId="285"/>
        </pc:sldMkLst>
        <pc:spChg chg="mod">
          <ac:chgData name="Zonghua Gu" userId="9a7e1853e1951ef5" providerId="LiveId" clId="{CF1FAA12-072C-4ED5-BA76-0FFFAEFDB88A}" dt="2026-01-30T04:52:05.442" v="24"/>
          <ac:spMkLst>
            <pc:docMk/>
            <pc:sldMk cId="0" sldId="285"/>
            <ac:spMk id="1154" creationId="{00000000-0000-0000-0000-000000000000}"/>
          </ac:spMkLst>
        </pc:spChg>
      </pc:sldChg>
      <pc:sldChg chg="add del">
        <pc:chgData name="Zonghua Gu" userId="9a7e1853e1951ef5" providerId="LiveId" clId="{CF1FAA12-072C-4ED5-BA76-0FFFAEFDB88A}" dt="2026-01-31T21:03:32.628" v="199" actId="47"/>
        <pc:sldMkLst>
          <pc:docMk/>
          <pc:sldMk cId="0" sldId="286"/>
        </pc:sldMkLst>
      </pc:sldChg>
      <pc:sldChg chg="add del">
        <pc:chgData name="Zonghua Gu" userId="9a7e1853e1951ef5" providerId="LiveId" clId="{CF1FAA12-072C-4ED5-BA76-0FFFAEFDB88A}" dt="2026-01-31T21:03:32.628" v="199" actId="47"/>
        <pc:sldMkLst>
          <pc:docMk/>
          <pc:sldMk cId="0" sldId="287"/>
        </pc:sldMkLst>
      </pc:sldChg>
      <pc:sldChg chg="add del">
        <pc:chgData name="Zonghua Gu" userId="9a7e1853e1951ef5" providerId="LiveId" clId="{CF1FAA12-072C-4ED5-BA76-0FFFAEFDB88A}" dt="2026-01-31T21:03:32.628" v="199" actId="47"/>
        <pc:sldMkLst>
          <pc:docMk/>
          <pc:sldMk cId="0" sldId="288"/>
        </pc:sldMkLst>
      </pc:sldChg>
      <pc:sldChg chg="add del">
        <pc:chgData name="Zonghua Gu" userId="9a7e1853e1951ef5" providerId="LiveId" clId="{CF1FAA12-072C-4ED5-BA76-0FFFAEFDB88A}" dt="2026-01-31T21:03:32.628" v="199" actId="47"/>
        <pc:sldMkLst>
          <pc:docMk/>
          <pc:sldMk cId="0" sldId="289"/>
        </pc:sldMkLst>
      </pc:sldChg>
      <pc:sldChg chg="add del">
        <pc:chgData name="Zonghua Gu" userId="9a7e1853e1951ef5" providerId="LiveId" clId="{CF1FAA12-072C-4ED5-BA76-0FFFAEFDB88A}" dt="2026-01-31T21:03:32.628" v="199" actId="47"/>
        <pc:sldMkLst>
          <pc:docMk/>
          <pc:sldMk cId="0" sldId="290"/>
        </pc:sldMkLst>
      </pc:sldChg>
      <pc:sldChg chg="delSp modSp add del mod">
        <pc:chgData name="Zonghua Gu" userId="9a7e1853e1951ef5" providerId="LiveId" clId="{CF1FAA12-072C-4ED5-BA76-0FFFAEFDB88A}" dt="2026-01-31T21:03:32.628" v="199" actId="47"/>
        <pc:sldMkLst>
          <pc:docMk/>
          <pc:sldMk cId="0" sldId="291"/>
        </pc:sldMkLst>
        <pc:spChg chg="mod">
          <ac:chgData name="Zonghua Gu" userId="9a7e1853e1951ef5" providerId="LiveId" clId="{CF1FAA12-072C-4ED5-BA76-0FFFAEFDB88A}" dt="2026-01-31T05:09:27.163" v="30" actId="1076"/>
          <ac:spMkLst>
            <pc:docMk/>
            <pc:sldMk cId="0" sldId="291"/>
            <ac:spMk id="1222" creationId="{00000000-0000-0000-0000-000000000000}"/>
          </ac:spMkLst>
        </pc:spChg>
        <pc:spChg chg="del">
          <ac:chgData name="Zonghua Gu" userId="9a7e1853e1951ef5" providerId="LiveId" clId="{CF1FAA12-072C-4ED5-BA76-0FFFAEFDB88A}" dt="2026-01-31T05:09:30.005" v="31" actId="478"/>
          <ac:spMkLst>
            <pc:docMk/>
            <pc:sldMk cId="0" sldId="291"/>
            <ac:spMk id="1232" creationId="{00000000-0000-0000-0000-000000000000}"/>
          </ac:spMkLst>
        </pc:spChg>
        <pc:spChg chg="del">
          <ac:chgData name="Zonghua Gu" userId="9a7e1853e1951ef5" providerId="LiveId" clId="{CF1FAA12-072C-4ED5-BA76-0FFFAEFDB88A}" dt="2026-01-31T05:09:30.005" v="31" actId="478"/>
          <ac:spMkLst>
            <pc:docMk/>
            <pc:sldMk cId="0" sldId="291"/>
            <ac:spMk id="1233" creationId="{00000000-0000-0000-0000-000000000000}"/>
          </ac:spMkLst>
        </pc:spChg>
        <pc:spChg chg="del">
          <ac:chgData name="Zonghua Gu" userId="9a7e1853e1951ef5" providerId="LiveId" clId="{CF1FAA12-072C-4ED5-BA76-0FFFAEFDB88A}" dt="2026-01-31T05:09:30.005" v="31" actId="478"/>
          <ac:spMkLst>
            <pc:docMk/>
            <pc:sldMk cId="0" sldId="291"/>
            <ac:spMk id="1235" creationId="{00000000-0000-0000-0000-000000000000}"/>
          </ac:spMkLst>
        </pc:spChg>
        <pc:spChg chg="del">
          <ac:chgData name="Zonghua Gu" userId="9a7e1853e1951ef5" providerId="LiveId" clId="{CF1FAA12-072C-4ED5-BA76-0FFFAEFDB88A}" dt="2026-01-31T05:09:30.005" v="31" actId="478"/>
          <ac:spMkLst>
            <pc:docMk/>
            <pc:sldMk cId="0" sldId="291"/>
            <ac:spMk id="1236" creationId="{00000000-0000-0000-0000-000000000000}"/>
          </ac:spMkLst>
        </pc:spChg>
        <pc:spChg chg="del">
          <ac:chgData name="Zonghua Gu" userId="9a7e1853e1951ef5" providerId="LiveId" clId="{CF1FAA12-072C-4ED5-BA76-0FFFAEFDB88A}" dt="2026-01-31T05:09:30.005" v="31" actId="478"/>
          <ac:spMkLst>
            <pc:docMk/>
            <pc:sldMk cId="0" sldId="291"/>
            <ac:spMk id="1237" creationId="{00000000-0000-0000-0000-000000000000}"/>
          </ac:spMkLst>
        </pc:spChg>
        <pc:spChg chg="del">
          <ac:chgData name="Zonghua Gu" userId="9a7e1853e1951ef5" providerId="LiveId" clId="{CF1FAA12-072C-4ED5-BA76-0FFFAEFDB88A}" dt="2026-01-31T05:09:30.005" v="31" actId="478"/>
          <ac:spMkLst>
            <pc:docMk/>
            <pc:sldMk cId="0" sldId="291"/>
            <ac:spMk id="1238" creationId="{00000000-0000-0000-0000-000000000000}"/>
          </ac:spMkLst>
        </pc:spChg>
        <pc:spChg chg="del">
          <ac:chgData name="Zonghua Gu" userId="9a7e1853e1951ef5" providerId="LiveId" clId="{CF1FAA12-072C-4ED5-BA76-0FFFAEFDB88A}" dt="2026-01-31T05:09:30.005" v="31" actId="478"/>
          <ac:spMkLst>
            <pc:docMk/>
            <pc:sldMk cId="0" sldId="291"/>
            <ac:spMk id="1239" creationId="{00000000-0000-0000-0000-000000000000}"/>
          </ac:spMkLst>
        </pc:spChg>
        <pc:spChg chg="del">
          <ac:chgData name="Zonghua Gu" userId="9a7e1853e1951ef5" providerId="LiveId" clId="{CF1FAA12-072C-4ED5-BA76-0FFFAEFDB88A}" dt="2026-01-31T05:09:30.005" v="31" actId="478"/>
          <ac:spMkLst>
            <pc:docMk/>
            <pc:sldMk cId="0" sldId="291"/>
            <ac:spMk id="1240" creationId="{00000000-0000-0000-0000-000000000000}"/>
          </ac:spMkLst>
        </pc:spChg>
        <pc:spChg chg="del">
          <ac:chgData name="Zonghua Gu" userId="9a7e1853e1951ef5" providerId="LiveId" clId="{CF1FAA12-072C-4ED5-BA76-0FFFAEFDB88A}" dt="2026-01-31T05:09:30.005" v="31" actId="478"/>
          <ac:spMkLst>
            <pc:docMk/>
            <pc:sldMk cId="0" sldId="291"/>
            <ac:spMk id="1241" creationId="{00000000-0000-0000-0000-000000000000}"/>
          </ac:spMkLst>
        </pc:spChg>
        <pc:spChg chg="del">
          <ac:chgData name="Zonghua Gu" userId="9a7e1853e1951ef5" providerId="LiveId" clId="{CF1FAA12-072C-4ED5-BA76-0FFFAEFDB88A}" dt="2026-01-31T05:09:30.005" v="31" actId="478"/>
          <ac:spMkLst>
            <pc:docMk/>
            <pc:sldMk cId="0" sldId="291"/>
            <ac:spMk id="1242" creationId="{00000000-0000-0000-0000-000000000000}"/>
          </ac:spMkLst>
        </pc:spChg>
      </pc:sldChg>
      <pc:sldChg chg="add del">
        <pc:chgData name="Zonghua Gu" userId="9a7e1853e1951ef5" providerId="LiveId" clId="{CF1FAA12-072C-4ED5-BA76-0FFFAEFDB88A}" dt="2026-01-31T21:03:32.628" v="199" actId="47"/>
        <pc:sldMkLst>
          <pc:docMk/>
          <pc:sldMk cId="0" sldId="292"/>
        </pc:sldMkLst>
      </pc:sldChg>
      <pc:sldChg chg="add del">
        <pc:chgData name="Zonghua Gu" userId="9a7e1853e1951ef5" providerId="LiveId" clId="{CF1FAA12-072C-4ED5-BA76-0FFFAEFDB88A}" dt="2026-01-31T21:03:32.628" v="199" actId="47"/>
        <pc:sldMkLst>
          <pc:docMk/>
          <pc:sldMk cId="0" sldId="293"/>
        </pc:sldMkLst>
      </pc:sldChg>
      <pc:sldChg chg="modSp add del mod">
        <pc:chgData name="Zonghua Gu" userId="9a7e1853e1951ef5" providerId="LiveId" clId="{CF1FAA12-072C-4ED5-BA76-0FFFAEFDB88A}" dt="2026-01-31T21:03:32.628" v="199" actId="47"/>
        <pc:sldMkLst>
          <pc:docMk/>
          <pc:sldMk cId="0" sldId="294"/>
        </pc:sldMkLst>
        <pc:spChg chg="mod">
          <ac:chgData name="Zonghua Gu" userId="9a7e1853e1951ef5" providerId="LiveId" clId="{CF1FAA12-072C-4ED5-BA76-0FFFAEFDB88A}" dt="2026-01-31T05:10:17.811" v="49" actId="20577"/>
          <ac:spMkLst>
            <pc:docMk/>
            <pc:sldMk cId="0" sldId="294"/>
            <ac:spMk id="1267" creationId="{00000000-0000-0000-0000-000000000000}"/>
          </ac:spMkLst>
        </pc:spChg>
      </pc:sldChg>
      <pc:sldChg chg="modSp add del mod">
        <pc:chgData name="Zonghua Gu" userId="9a7e1853e1951ef5" providerId="LiveId" clId="{CF1FAA12-072C-4ED5-BA76-0FFFAEFDB88A}" dt="2026-01-31T21:03:32.628" v="199" actId="47"/>
        <pc:sldMkLst>
          <pc:docMk/>
          <pc:sldMk cId="0" sldId="295"/>
        </pc:sldMkLst>
        <pc:spChg chg="mod">
          <ac:chgData name="Zonghua Gu" userId="9a7e1853e1951ef5" providerId="LiveId" clId="{CF1FAA12-072C-4ED5-BA76-0FFFAEFDB88A}" dt="2026-01-31T05:11:07.768" v="74" actId="20577"/>
          <ac:spMkLst>
            <pc:docMk/>
            <pc:sldMk cId="0" sldId="295"/>
            <ac:spMk id="1273" creationId="{00000000-0000-0000-0000-000000000000}"/>
          </ac:spMkLst>
        </pc:spChg>
      </pc:sldChg>
      <pc:sldChg chg="modSp add del">
        <pc:chgData name="Zonghua Gu" userId="9a7e1853e1951ef5" providerId="LiveId" clId="{CF1FAA12-072C-4ED5-BA76-0FFFAEFDB88A}" dt="2026-01-31T21:03:32.628" v="199" actId="47"/>
        <pc:sldMkLst>
          <pc:docMk/>
          <pc:sldMk cId="0" sldId="296"/>
        </pc:sldMkLst>
        <pc:spChg chg="mod">
          <ac:chgData name="Zonghua Gu" userId="9a7e1853e1951ef5" providerId="LiveId" clId="{CF1FAA12-072C-4ED5-BA76-0FFFAEFDB88A}" dt="2026-01-30T04:52:05.442" v="24"/>
          <ac:spMkLst>
            <pc:docMk/>
            <pc:sldMk cId="0" sldId="296"/>
            <ac:spMk id="1280" creationId="{00000000-0000-0000-0000-000000000000}"/>
          </ac:spMkLst>
        </pc:spChg>
      </pc:sldChg>
      <pc:sldChg chg="add del">
        <pc:chgData name="Zonghua Gu" userId="9a7e1853e1951ef5" providerId="LiveId" clId="{CF1FAA12-072C-4ED5-BA76-0FFFAEFDB88A}" dt="2026-01-31T21:03:32.628" v="199" actId="47"/>
        <pc:sldMkLst>
          <pc:docMk/>
          <pc:sldMk cId="0" sldId="297"/>
        </pc:sldMkLst>
      </pc:sldChg>
      <pc:sldChg chg="modSp add del mod">
        <pc:chgData name="Zonghua Gu" userId="9a7e1853e1951ef5" providerId="LiveId" clId="{CF1FAA12-072C-4ED5-BA76-0FFFAEFDB88A}" dt="2026-01-31T21:03:32.628" v="199" actId="47"/>
        <pc:sldMkLst>
          <pc:docMk/>
          <pc:sldMk cId="0" sldId="298"/>
        </pc:sldMkLst>
        <pc:spChg chg="mod">
          <ac:chgData name="Zonghua Gu" userId="9a7e1853e1951ef5" providerId="LiveId" clId="{CF1FAA12-072C-4ED5-BA76-0FFFAEFDB88A}" dt="2026-01-31T05:17:06.566" v="134" actId="403"/>
          <ac:spMkLst>
            <pc:docMk/>
            <pc:sldMk cId="0" sldId="298"/>
            <ac:spMk id="1304" creationId="{00000000-0000-0000-0000-000000000000}"/>
          </ac:spMkLst>
        </pc:spChg>
      </pc:sldChg>
      <pc:sldChg chg="add del">
        <pc:chgData name="Zonghua Gu" userId="9a7e1853e1951ef5" providerId="LiveId" clId="{CF1FAA12-072C-4ED5-BA76-0FFFAEFDB88A}" dt="2026-01-31T21:03:32.628" v="199" actId="47"/>
        <pc:sldMkLst>
          <pc:docMk/>
          <pc:sldMk cId="0" sldId="299"/>
        </pc:sldMkLst>
      </pc:sldChg>
      <pc:sldChg chg="modSp add del">
        <pc:chgData name="Zonghua Gu" userId="9a7e1853e1951ef5" providerId="LiveId" clId="{CF1FAA12-072C-4ED5-BA76-0FFFAEFDB88A}" dt="2026-01-31T21:03:32.628" v="199" actId="47"/>
        <pc:sldMkLst>
          <pc:docMk/>
          <pc:sldMk cId="0" sldId="300"/>
        </pc:sldMkLst>
        <pc:spChg chg="mod">
          <ac:chgData name="Zonghua Gu" userId="9a7e1853e1951ef5" providerId="LiveId" clId="{CF1FAA12-072C-4ED5-BA76-0FFFAEFDB88A}" dt="2026-01-30T04:52:05.442" v="24"/>
          <ac:spMkLst>
            <pc:docMk/>
            <pc:sldMk cId="0" sldId="300"/>
            <ac:spMk id="1350" creationId="{00000000-0000-0000-0000-000000000000}"/>
          </ac:spMkLst>
        </pc:spChg>
      </pc:sldChg>
      <pc:sldChg chg="add del">
        <pc:chgData name="Zonghua Gu" userId="9a7e1853e1951ef5" providerId="LiveId" clId="{CF1FAA12-072C-4ED5-BA76-0FFFAEFDB88A}" dt="2026-01-31T21:03:32.628" v="199" actId="47"/>
        <pc:sldMkLst>
          <pc:docMk/>
          <pc:sldMk cId="0" sldId="301"/>
        </pc:sldMkLst>
      </pc:sldChg>
      <pc:sldChg chg="add del">
        <pc:chgData name="Zonghua Gu" userId="9a7e1853e1951ef5" providerId="LiveId" clId="{CF1FAA12-072C-4ED5-BA76-0FFFAEFDB88A}" dt="2026-01-31T21:03:32.628" v="199" actId="47"/>
        <pc:sldMkLst>
          <pc:docMk/>
          <pc:sldMk cId="0" sldId="302"/>
        </pc:sldMkLst>
      </pc:sldChg>
      <pc:sldChg chg="add del">
        <pc:chgData name="Zonghua Gu" userId="9a7e1853e1951ef5" providerId="LiveId" clId="{CF1FAA12-072C-4ED5-BA76-0FFFAEFDB88A}" dt="2026-01-31T21:03:32.628" v="199" actId="47"/>
        <pc:sldMkLst>
          <pc:docMk/>
          <pc:sldMk cId="0" sldId="303"/>
        </pc:sldMkLst>
      </pc:sldChg>
      <pc:sldChg chg="add del">
        <pc:chgData name="Zonghua Gu" userId="9a7e1853e1951ef5" providerId="LiveId" clId="{CF1FAA12-072C-4ED5-BA76-0FFFAEFDB88A}" dt="2026-01-31T21:03:32.628" v="199" actId="47"/>
        <pc:sldMkLst>
          <pc:docMk/>
          <pc:sldMk cId="0" sldId="304"/>
        </pc:sldMkLst>
      </pc:sldChg>
      <pc:sldChg chg="modSp add del">
        <pc:chgData name="Zonghua Gu" userId="9a7e1853e1951ef5" providerId="LiveId" clId="{CF1FAA12-072C-4ED5-BA76-0FFFAEFDB88A}" dt="2026-01-31T21:03:32.628" v="199" actId="47"/>
        <pc:sldMkLst>
          <pc:docMk/>
          <pc:sldMk cId="0" sldId="305"/>
        </pc:sldMkLst>
        <pc:spChg chg="mod">
          <ac:chgData name="Zonghua Gu" userId="9a7e1853e1951ef5" providerId="LiveId" clId="{CF1FAA12-072C-4ED5-BA76-0FFFAEFDB88A}" dt="2026-01-30T04:52:05.442" v="24"/>
          <ac:spMkLst>
            <pc:docMk/>
            <pc:sldMk cId="0" sldId="305"/>
            <ac:spMk id="1729" creationId="{00000000-0000-0000-0000-000000000000}"/>
          </ac:spMkLst>
        </pc:spChg>
      </pc:sldChg>
      <pc:sldChg chg="del">
        <pc:chgData name="Zonghua Gu" userId="9a7e1853e1951ef5" providerId="LiveId" clId="{CF1FAA12-072C-4ED5-BA76-0FFFAEFDB88A}" dt="2026-01-31T05:23:25.194" v="154" actId="47"/>
        <pc:sldMkLst>
          <pc:docMk/>
          <pc:sldMk cId="0" sldId="306"/>
        </pc:sldMkLst>
      </pc:sldChg>
      <pc:sldChg chg="del">
        <pc:chgData name="Zonghua Gu" userId="9a7e1853e1951ef5" providerId="LiveId" clId="{CF1FAA12-072C-4ED5-BA76-0FFFAEFDB88A}" dt="2026-01-31T05:22:28.284" v="135" actId="47"/>
        <pc:sldMkLst>
          <pc:docMk/>
          <pc:sldMk cId="0" sldId="307"/>
        </pc:sldMkLst>
      </pc:sldChg>
      <pc:sldChg chg="delSp modSp add del mod modNotesTx">
        <pc:chgData name="Zonghua Gu" userId="9a7e1853e1951ef5" providerId="LiveId" clId="{CF1FAA12-072C-4ED5-BA76-0FFFAEFDB88A}" dt="2026-01-31T21:03:32.628" v="199" actId="47"/>
        <pc:sldMkLst>
          <pc:docMk/>
          <pc:sldMk cId="0" sldId="308"/>
        </pc:sldMkLst>
        <pc:spChg chg="mod">
          <ac:chgData name="Zonghua Gu" userId="9a7e1853e1951ef5" providerId="LiveId" clId="{CF1FAA12-072C-4ED5-BA76-0FFFAEFDB88A}" dt="2026-01-31T05:24:12.439" v="176" actId="20577"/>
          <ac:spMkLst>
            <pc:docMk/>
            <pc:sldMk cId="0" sldId="308"/>
            <ac:spMk id="1759" creationId="{00000000-0000-0000-0000-000000000000}"/>
          </ac:spMkLst>
        </pc:spChg>
        <pc:spChg chg="del">
          <ac:chgData name="Zonghua Gu" userId="9a7e1853e1951ef5" providerId="LiveId" clId="{CF1FAA12-072C-4ED5-BA76-0FFFAEFDB88A}" dt="2026-01-31T05:22:37.516" v="136" actId="478"/>
          <ac:spMkLst>
            <pc:docMk/>
            <pc:sldMk cId="0" sldId="308"/>
            <ac:spMk id="1760" creationId="{00000000-0000-0000-0000-000000000000}"/>
          </ac:spMkLst>
        </pc:spChg>
      </pc:sldChg>
      <pc:sldChg chg="add del">
        <pc:chgData name="Zonghua Gu" userId="9a7e1853e1951ef5" providerId="LiveId" clId="{CF1FAA12-072C-4ED5-BA76-0FFFAEFDB88A}" dt="2026-01-31T21:03:32.628" v="199" actId="47"/>
        <pc:sldMkLst>
          <pc:docMk/>
          <pc:sldMk cId="0" sldId="309"/>
        </pc:sldMkLst>
      </pc:sldChg>
      <pc:sldChg chg="modSp add del mod">
        <pc:chgData name="Zonghua Gu" userId="9a7e1853e1951ef5" providerId="LiveId" clId="{CF1FAA12-072C-4ED5-BA76-0FFFAEFDB88A}" dt="2026-01-31T21:03:32.628" v="199" actId="47"/>
        <pc:sldMkLst>
          <pc:docMk/>
          <pc:sldMk cId="0" sldId="310"/>
        </pc:sldMkLst>
        <pc:spChg chg="mod">
          <ac:chgData name="Zonghua Gu" userId="9a7e1853e1951ef5" providerId="LiveId" clId="{CF1FAA12-072C-4ED5-BA76-0FFFAEFDB88A}" dt="2026-01-31T05:24:36.076" v="177" actId="6549"/>
          <ac:spMkLst>
            <pc:docMk/>
            <pc:sldMk cId="0" sldId="310"/>
            <ac:spMk id="1772" creationId="{00000000-0000-0000-0000-000000000000}"/>
          </ac:spMkLst>
        </pc:spChg>
      </pc:sldChg>
      <pc:sldChg chg="add del">
        <pc:chgData name="Zonghua Gu" userId="9a7e1853e1951ef5" providerId="LiveId" clId="{CF1FAA12-072C-4ED5-BA76-0FFFAEFDB88A}" dt="2026-01-31T21:03:32.628" v="199" actId="47"/>
        <pc:sldMkLst>
          <pc:docMk/>
          <pc:sldMk cId="0" sldId="311"/>
        </pc:sldMkLst>
      </pc:sldChg>
      <pc:sldChg chg="del">
        <pc:chgData name="Zonghua Gu" userId="9a7e1853e1951ef5" providerId="LiveId" clId="{CF1FAA12-072C-4ED5-BA76-0FFFAEFDB88A}" dt="2026-01-31T05:25:05.808" v="178" actId="47"/>
        <pc:sldMkLst>
          <pc:docMk/>
          <pc:sldMk cId="0" sldId="312"/>
        </pc:sldMkLst>
      </pc:sldChg>
      <pc:sldChg chg="add del">
        <pc:chgData name="Zonghua Gu" userId="9a7e1853e1951ef5" providerId="LiveId" clId="{CF1FAA12-072C-4ED5-BA76-0FFFAEFDB88A}" dt="2026-01-31T21:03:32.628" v="199" actId="47"/>
        <pc:sldMkLst>
          <pc:docMk/>
          <pc:sldMk cId="0" sldId="313"/>
        </pc:sldMkLst>
      </pc:sldChg>
      <pc:sldChg chg="addSp delSp modSp add del mod">
        <pc:chgData name="Zonghua Gu" userId="9a7e1853e1951ef5" providerId="LiveId" clId="{CF1FAA12-072C-4ED5-BA76-0FFFAEFDB88A}" dt="2026-01-31T21:51:48.978" v="924" actId="20577"/>
        <pc:sldMkLst>
          <pc:docMk/>
          <pc:sldMk cId="0" sldId="314"/>
        </pc:sldMkLst>
        <pc:spChg chg="add mod">
          <ac:chgData name="Zonghua Gu" userId="9a7e1853e1951ef5" providerId="LiveId" clId="{CF1FAA12-072C-4ED5-BA76-0FFFAEFDB88A}" dt="2026-01-31T21:17:37.638" v="434" actId="1076"/>
          <ac:spMkLst>
            <pc:docMk/>
            <pc:sldMk cId="0" sldId="314"/>
            <ac:spMk id="5" creationId="{6D72A6F2-3226-F110-5D87-7BDA2E1C948E}"/>
          </ac:spMkLst>
        </pc:spChg>
        <pc:spChg chg="add mod">
          <ac:chgData name="Zonghua Gu" userId="9a7e1853e1951ef5" providerId="LiveId" clId="{CF1FAA12-072C-4ED5-BA76-0FFFAEFDB88A}" dt="2026-01-31T21:17:37.638" v="434" actId="1076"/>
          <ac:spMkLst>
            <pc:docMk/>
            <pc:sldMk cId="0" sldId="314"/>
            <ac:spMk id="6" creationId="{EC4325FF-C3D8-2D5B-D486-41386973440B}"/>
          </ac:spMkLst>
        </pc:spChg>
        <pc:spChg chg="add mod">
          <ac:chgData name="Zonghua Gu" userId="9a7e1853e1951ef5" providerId="LiveId" clId="{CF1FAA12-072C-4ED5-BA76-0FFFAEFDB88A}" dt="2026-01-31T21:17:37.638" v="434" actId="1076"/>
          <ac:spMkLst>
            <pc:docMk/>
            <pc:sldMk cId="0" sldId="314"/>
            <ac:spMk id="7" creationId="{872B7942-470D-70D0-4457-3AAB90A3F34E}"/>
          </ac:spMkLst>
        </pc:spChg>
        <pc:spChg chg="add mod">
          <ac:chgData name="Zonghua Gu" userId="9a7e1853e1951ef5" providerId="LiveId" clId="{CF1FAA12-072C-4ED5-BA76-0FFFAEFDB88A}" dt="2026-01-31T21:17:37.638" v="434" actId="1076"/>
          <ac:spMkLst>
            <pc:docMk/>
            <pc:sldMk cId="0" sldId="314"/>
            <ac:spMk id="8" creationId="{5A562CF0-46AA-9937-D14D-648132E2F7D0}"/>
          </ac:spMkLst>
        </pc:spChg>
        <pc:spChg chg="add mod">
          <ac:chgData name="Zonghua Gu" userId="9a7e1853e1951ef5" providerId="LiveId" clId="{CF1FAA12-072C-4ED5-BA76-0FFFAEFDB88A}" dt="2026-01-31T21:17:37.638" v="434" actId="1076"/>
          <ac:spMkLst>
            <pc:docMk/>
            <pc:sldMk cId="0" sldId="314"/>
            <ac:spMk id="9" creationId="{82BCA5F8-2F0D-E1FA-BEC9-79B9DA92D037}"/>
          </ac:spMkLst>
        </pc:spChg>
        <pc:spChg chg="add mod">
          <ac:chgData name="Zonghua Gu" userId="9a7e1853e1951ef5" providerId="LiveId" clId="{CF1FAA12-072C-4ED5-BA76-0FFFAEFDB88A}" dt="2026-01-31T21:17:37.638" v="434" actId="1076"/>
          <ac:spMkLst>
            <pc:docMk/>
            <pc:sldMk cId="0" sldId="314"/>
            <ac:spMk id="21" creationId="{E244130B-0651-1EC4-CBBF-A99D4C7DAA04}"/>
          </ac:spMkLst>
        </pc:spChg>
        <pc:spChg chg="add mod">
          <ac:chgData name="Zonghua Gu" userId="9a7e1853e1951ef5" providerId="LiveId" clId="{CF1FAA12-072C-4ED5-BA76-0FFFAEFDB88A}" dt="2026-01-31T21:17:37.638" v="434" actId="1076"/>
          <ac:spMkLst>
            <pc:docMk/>
            <pc:sldMk cId="0" sldId="314"/>
            <ac:spMk id="22" creationId="{B9644645-EF9C-588D-EFEB-60C06E6E40D4}"/>
          </ac:spMkLst>
        </pc:spChg>
        <pc:spChg chg="add mod">
          <ac:chgData name="Zonghua Gu" userId="9a7e1853e1951ef5" providerId="LiveId" clId="{CF1FAA12-072C-4ED5-BA76-0FFFAEFDB88A}" dt="2026-01-31T21:17:37.638" v="434" actId="1076"/>
          <ac:spMkLst>
            <pc:docMk/>
            <pc:sldMk cId="0" sldId="314"/>
            <ac:spMk id="23" creationId="{26B85093-ECD9-A3D8-38B3-0C7E21E0876C}"/>
          </ac:spMkLst>
        </pc:spChg>
        <pc:spChg chg="mod">
          <ac:chgData name="Zonghua Gu" userId="9a7e1853e1951ef5" providerId="LiveId" clId="{CF1FAA12-072C-4ED5-BA76-0FFFAEFDB88A}" dt="2026-01-31T21:03:51.732" v="202" actId="20577"/>
          <ac:spMkLst>
            <pc:docMk/>
            <pc:sldMk cId="0" sldId="314"/>
            <ac:spMk id="1800" creationId="{00000000-0000-0000-0000-000000000000}"/>
          </ac:spMkLst>
        </pc:spChg>
        <pc:spChg chg="mod">
          <ac:chgData name="Zonghua Gu" userId="9a7e1853e1951ef5" providerId="LiveId" clId="{CF1FAA12-072C-4ED5-BA76-0FFFAEFDB88A}" dt="2026-01-31T21:51:48.978" v="924" actId="20577"/>
          <ac:spMkLst>
            <pc:docMk/>
            <pc:sldMk cId="0" sldId="314"/>
            <ac:spMk id="1801" creationId="{00000000-0000-0000-0000-000000000000}"/>
          </ac:spMkLst>
        </pc:spChg>
        <pc:picChg chg="add del mod">
          <ac:chgData name="Zonghua Gu" userId="9a7e1853e1951ef5" providerId="LiveId" clId="{CF1FAA12-072C-4ED5-BA76-0FFFAEFDB88A}" dt="2026-01-31T21:07:37.317" v="337" actId="478"/>
          <ac:picMkLst>
            <pc:docMk/>
            <pc:sldMk cId="0" sldId="314"/>
            <ac:picMk id="4" creationId="{B298591D-EE30-F236-66D3-5291DC25DD92}"/>
          </ac:picMkLst>
        </pc:picChg>
        <pc:cxnChg chg="add mod">
          <ac:chgData name="Zonghua Gu" userId="9a7e1853e1951ef5" providerId="LiveId" clId="{CF1FAA12-072C-4ED5-BA76-0FFFAEFDB88A}" dt="2026-01-31T21:07:58.084" v="344" actId="1076"/>
          <ac:cxnSpMkLst>
            <pc:docMk/>
            <pc:sldMk cId="0" sldId="314"/>
            <ac:cxnSpMk id="11" creationId="{0C14EEEB-8175-23F5-2019-C219B4034C68}"/>
          </ac:cxnSpMkLst>
        </pc:cxnChg>
        <pc:cxnChg chg="add mod">
          <ac:chgData name="Zonghua Gu" userId="9a7e1853e1951ef5" providerId="LiveId" clId="{CF1FAA12-072C-4ED5-BA76-0FFFAEFDB88A}" dt="2026-01-31T21:17:37.638" v="434" actId="1076"/>
          <ac:cxnSpMkLst>
            <pc:docMk/>
            <pc:sldMk cId="0" sldId="314"/>
            <ac:cxnSpMk id="12" creationId="{A788A337-4979-3B78-9E4F-C53396D82D27}"/>
          </ac:cxnSpMkLst>
        </pc:cxnChg>
        <pc:cxnChg chg="add mod">
          <ac:chgData name="Zonghua Gu" userId="9a7e1853e1951ef5" providerId="LiveId" clId="{CF1FAA12-072C-4ED5-BA76-0FFFAEFDB88A}" dt="2026-01-31T21:07:58.084" v="344" actId="1076"/>
          <ac:cxnSpMkLst>
            <pc:docMk/>
            <pc:sldMk cId="0" sldId="314"/>
            <ac:cxnSpMk id="15" creationId="{ACF28492-730E-7DE7-954A-5D6D0002BFE1}"/>
          </ac:cxnSpMkLst>
        </pc:cxnChg>
        <pc:cxnChg chg="add mod">
          <ac:chgData name="Zonghua Gu" userId="9a7e1853e1951ef5" providerId="LiveId" clId="{CF1FAA12-072C-4ED5-BA76-0FFFAEFDB88A}" dt="2026-01-31T21:17:37.638" v="434" actId="1076"/>
          <ac:cxnSpMkLst>
            <pc:docMk/>
            <pc:sldMk cId="0" sldId="314"/>
            <ac:cxnSpMk id="18" creationId="{CD1711B7-F55D-8289-6C34-DEC0672735E5}"/>
          </ac:cxnSpMkLst>
        </pc:cxnChg>
      </pc:sldChg>
      <pc:sldChg chg="modSp add del mod">
        <pc:chgData name="Zonghua Gu" userId="9a7e1853e1951ef5" providerId="LiveId" clId="{CF1FAA12-072C-4ED5-BA76-0FFFAEFDB88A}" dt="2026-01-31T21:52:01.908" v="925" actId="47"/>
        <pc:sldMkLst>
          <pc:docMk/>
          <pc:sldMk cId="3154798041" sldId="315"/>
        </pc:sldMkLst>
        <pc:spChg chg="mod">
          <ac:chgData name="Zonghua Gu" userId="9a7e1853e1951ef5" providerId="LiveId" clId="{CF1FAA12-072C-4ED5-BA76-0FFFAEFDB88A}" dt="2026-01-31T21:17:49.212" v="441" actId="20577"/>
          <ac:spMkLst>
            <pc:docMk/>
            <pc:sldMk cId="3154798041" sldId="315"/>
            <ac:spMk id="1800" creationId="{074F5E79-F4E2-A532-A7DE-CA25D6715CAA}"/>
          </ac:spMkLst>
        </pc:spChg>
        <pc:spChg chg="mod">
          <ac:chgData name="Zonghua Gu" userId="9a7e1853e1951ef5" providerId="LiveId" clId="{CF1FAA12-072C-4ED5-BA76-0FFFAEFDB88A}" dt="2026-01-31T21:42:07.100" v="580"/>
          <ac:spMkLst>
            <pc:docMk/>
            <pc:sldMk cId="3154798041" sldId="315"/>
            <ac:spMk id="1801" creationId="{D6270A2F-363E-DF96-79C5-14C06A8C9024}"/>
          </ac:spMkLst>
        </pc:spChg>
      </pc:sldChg>
      <pc:sldChg chg="modSp new mod">
        <pc:chgData name="Zonghua Gu" userId="9a7e1853e1951ef5" providerId="LiveId" clId="{CF1FAA12-072C-4ED5-BA76-0FFFAEFDB88A}" dt="2026-01-31T21:41:30.045" v="571" actId="207"/>
        <pc:sldMkLst>
          <pc:docMk/>
          <pc:sldMk cId="3744383019" sldId="316"/>
        </pc:sldMkLst>
        <pc:spChg chg="mod">
          <ac:chgData name="Zonghua Gu" userId="9a7e1853e1951ef5" providerId="LiveId" clId="{CF1FAA12-072C-4ED5-BA76-0FFFAEFDB88A}" dt="2026-01-31T21:22:04.090" v="503" actId="20577"/>
          <ac:spMkLst>
            <pc:docMk/>
            <pc:sldMk cId="3744383019" sldId="316"/>
            <ac:spMk id="2" creationId="{6A8A2825-6DAE-6360-A350-E8DB71C849BF}"/>
          </ac:spMkLst>
        </pc:spChg>
        <pc:spChg chg="mod">
          <ac:chgData name="Zonghua Gu" userId="9a7e1853e1951ef5" providerId="LiveId" clId="{CF1FAA12-072C-4ED5-BA76-0FFFAEFDB88A}" dt="2026-01-31T21:41:30.045" v="571" actId="207"/>
          <ac:spMkLst>
            <pc:docMk/>
            <pc:sldMk cId="3744383019" sldId="316"/>
            <ac:spMk id="3" creationId="{AAF0665F-7F92-81C5-DD85-6F4D54F89B64}"/>
          </ac:spMkLst>
        </pc:spChg>
      </pc:sldChg>
      <pc:sldChg chg="modSp new mod">
        <pc:chgData name="Zonghua Gu" userId="9a7e1853e1951ef5" providerId="LiveId" clId="{CF1FAA12-072C-4ED5-BA76-0FFFAEFDB88A}" dt="2026-01-31T21:43:02.285" v="590"/>
        <pc:sldMkLst>
          <pc:docMk/>
          <pc:sldMk cId="1237959267" sldId="317"/>
        </pc:sldMkLst>
        <pc:spChg chg="mod">
          <ac:chgData name="Zonghua Gu" userId="9a7e1853e1951ef5" providerId="LiveId" clId="{CF1FAA12-072C-4ED5-BA76-0FFFAEFDB88A}" dt="2026-01-31T21:43:02.285" v="590"/>
          <ac:spMkLst>
            <pc:docMk/>
            <pc:sldMk cId="1237959267" sldId="317"/>
            <ac:spMk id="2" creationId="{FEDB25F9-C36C-B867-C93E-91938FB0ACC1}"/>
          </ac:spMkLst>
        </pc:spChg>
        <pc:spChg chg="mod">
          <ac:chgData name="Zonghua Gu" userId="9a7e1853e1951ef5" providerId="LiveId" clId="{CF1FAA12-072C-4ED5-BA76-0FFFAEFDB88A}" dt="2026-01-31T21:41:03.869" v="566" actId="207"/>
          <ac:spMkLst>
            <pc:docMk/>
            <pc:sldMk cId="1237959267" sldId="317"/>
            <ac:spMk id="3" creationId="{B87BACED-F29F-D671-18D3-4361C40EC805}"/>
          </ac:spMkLst>
        </pc:spChg>
      </pc:sldChg>
      <pc:sldChg chg="modSp new del mod">
        <pc:chgData name="Zonghua Gu" userId="9a7e1853e1951ef5" providerId="LiveId" clId="{CF1FAA12-072C-4ED5-BA76-0FFFAEFDB88A}" dt="2026-01-31T21:22:11.519" v="504" actId="47"/>
        <pc:sldMkLst>
          <pc:docMk/>
          <pc:sldMk cId="2876039732" sldId="317"/>
        </pc:sldMkLst>
        <pc:spChg chg="mod">
          <ac:chgData name="Zonghua Gu" userId="9a7e1853e1951ef5" providerId="LiveId" clId="{CF1FAA12-072C-4ED5-BA76-0FFFAEFDB88A}" dt="2026-01-31T21:21:25.633" v="492"/>
          <ac:spMkLst>
            <pc:docMk/>
            <pc:sldMk cId="2876039732" sldId="317"/>
            <ac:spMk id="3" creationId="{9BED3F64-1FA5-3469-7608-C42F6EA9D313}"/>
          </ac:spMkLst>
        </pc:spChg>
      </pc:sldChg>
      <pc:sldChg chg="add del">
        <pc:chgData name="Zonghua Gu" userId="9a7e1853e1951ef5" providerId="LiveId" clId="{CF1FAA12-072C-4ED5-BA76-0FFFAEFDB88A}" dt="2026-01-31T21:44:54.089" v="630" actId="47"/>
        <pc:sldMkLst>
          <pc:docMk/>
          <pc:sldMk cId="1632099809" sldId="318"/>
        </pc:sldMkLst>
      </pc:sldChg>
      <pc:sldChg chg="modSp new mod">
        <pc:chgData name="Zonghua Gu" userId="9a7e1853e1951ef5" providerId="LiveId" clId="{CF1FAA12-072C-4ED5-BA76-0FFFAEFDB88A}" dt="2026-01-31T21:53:42.709" v="967" actId="20577"/>
        <pc:sldMkLst>
          <pc:docMk/>
          <pc:sldMk cId="3148153022" sldId="319"/>
        </pc:sldMkLst>
        <pc:spChg chg="mod">
          <ac:chgData name="Zonghua Gu" userId="9a7e1853e1951ef5" providerId="LiveId" clId="{CF1FAA12-072C-4ED5-BA76-0FFFAEFDB88A}" dt="2026-01-31T21:43:04.034" v="591"/>
          <ac:spMkLst>
            <pc:docMk/>
            <pc:sldMk cId="3148153022" sldId="319"/>
            <ac:spMk id="2" creationId="{3206EE71-1E56-E6A6-B993-FD50A22D7919}"/>
          </ac:spMkLst>
        </pc:spChg>
        <pc:spChg chg="mod">
          <ac:chgData name="Zonghua Gu" userId="9a7e1853e1951ef5" providerId="LiveId" clId="{CF1FAA12-072C-4ED5-BA76-0FFFAEFDB88A}" dt="2026-01-31T21:53:42.709" v="967" actId="20577"/>
          <ac:spMkLst>
            <pc:docMk/>
            <pc:sldMk cId="3148153022" sldId="319"/>
            <ac:spMk id="3" creationId="{88434284-FE2B-D592-6758-B3E8B5BC4877}"/>
          </ac:spMkLst>
        </pc:spChg>
      </pc:sldChg>
      <pc:sldMasterChg chg="addSldLayout delSldLayout">
        <pc:chgData name="Zonghua Gu" userId="9a7e1853e1951ef5" providerId="LiveId" clId="{CF1FAA12-072C-4ED5-BA76-0FFFAEFDB88A}" dt="2026-01-31T21:03:32.628" v="199" actId="47"/>
        <pc:sldMasterMkLst>
          <pc:docMk/>
          <pc:sldMasterMk cId="0" sldId="2147483670"/>
        </pc:sldMasterMkLst>
        <pc:sldLayoutChg chg="add del">
          <pc:chgData name="Zonghua Gu" userId="9a7e1853e1951ef5" providerId="LiveId" clId="{CF1FAA12-072C-4ED5-BA76-0FFFAEFDB88A}" dt="2026-01-31T21:03:19.596" v="198" actId="47"/>
          <pc:sldLayoutMkLst>
            <pc:docMk/>
            <pc:sldMasterMk cId="0" sldId="2147483670"/>
            <pc:sldLayoutMk cId="0" sldId="2147483650"/>
          </pc:sldLayoutMkLst>
        </pc:sldLayoutChg>
        <pc:sldLayoutChg chg="add del">
          <pc:chgData name="Zonghua Gu" userId="9a7e1853e1951ef5" providerId="LiveId" clId="{CF1FAA12-072C-4ED5-BA76-0FFFAEFDB88A}" dt="2026-01-31T21:03:32.628" v="199" actId="47"/>
          <pc:sldLayoutMkLst>
            <pc:docMk/>
            <pc:sldMasterMk cId="0" sldId="2147483670"/>
            <pc:sldLayoutMk cId="0" sldId="214748365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27879dbf297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27879dbf297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dirty="0"/>
              <a:t>so we will start with that first</a:t>
            </a:r>
            <a:r>
              <a:rPr lang="en-US" dirty="0"/>
              <a:t>Link-state is relatively simple. All the complexity is in the details!</a:t>
            </a:r>
          </a:p>
          <a:p>
            <a:pPr marL="457200" lvl="0" indent="-342900" algn="l" rtl="0">
              <a:spcBef>
                <a:spcPts val="600"/>
              </a:spcBef>
              <a:spcAft>
                <a:spcPts val="0"/>
              </a:spcAft>
              <a:buSzPts val="1800"/>
              <a:buChar char="●"/>
            </a:pPr>
            <a:r>
              <a:rPr lang="en-US" dirty="0"/>
              <a:t>Everyone floods link/destination information.</a:t>
            </a:r>
          </a:p>
          <a:p>
            <a:pPr marL="457200" lvl="0" indent="-342900" algn="l" rtl="0">
              <a:spcBef>
                <a:spcPts val="0"/>
              </a:spcBef>
              <a:spcAft>
                <a:spcPts val="0"/>
              </a:spcAft>
              <a:buSzPts val="1800"/>
              <a:buChar char="●"/>
            </a:pPr>
            <a:r>
              <a:rPr lang="en-US" dirty="0"/>
              <a:t>Everyone has a global map of the network.</a:t>
            </a:r>
          </a:p>
          <a:p>
            <a:pPr marL="457200" lvl="0" indent="-342900" algn="l" rtl="0">
              <a:spcBef>
                <a:spcPts val="0"/>
              </a:spcBef>
              <a:spcAft>
                <a:spcPts val="0"/>
              </a:spcAft>
              <a:buSzPts val="1800"/>
              <a:buChar char="●"/>
            </a:pPr>
            <a:r>
              <a:rPr lang="en-US" dirty="0"/>
              <a:t>Everyone independently computes next-hops.</a:t>
            </a:r>
          </a:p>
          <a:p>
            <a:pPr marL="0" lvl="0" indent="0" algn="l" rtl="0">
              <a:spcBef>
                <a:spcPts val="600"/>
              </a:spcBef>
              <a:spcAft>
                <a:spcPts val="0"/>
              </a:spcAft>
              <a:buNone/>
            </a:pPr>
            <a:r>
              <a:rPr lang="en-US" dirty="0"/>
              <a:t>Why might we want to use link-state over distance-vector?</a:t>
            </a:r>
          </a:p>
          <a:p>
            <a:pPr marL="457200" lvl="0" indent="-342900" algn="l" rtl="0">
              <a:spcBef>
                <a:spcPts val="600"/>
              </a:spcBef>
              <a:spcAft>
                <a:spcPts val="0"/>
              </a:spcAft>
              <a:buSzPts val="1800"/>
              <a:buChar char="●"/>
            </a:pPr>
            <a:r>
              <a:rPr lang="en-US" dirty="0"/>
              <a:t>Link-state gives routers more control over the path they choose.</a:t>
            </a:r>
          </a:p>
          <a:p>
            <a:pPr marL="914400" lvl="1" indent="-342900" algn="l" rtl="0">
              <a:spcBef>
                <a:spcPts val="0"/>
              </a:spcBef>
              <a:spcAft>
                <a:spcPts val="0"/>
              </a:spcAft>
              <a:buSzPts val="1800"/>
              <a:buChar char="○"/>
            </a:pPr>
            <a:r>
              <a:rPr lang="en-US" dirty="0"/>
              <a:t>Distance-vector: We have to trust what our neighbor says, and we don't know the path they're using.</a:t>
            </a:r>
          </a:p>
          <a:p>
            <a:pPr marL="457200" lvl="0" indent="-342900" algn="l" rtl="0">
              <a:spcBef>
                <a:spcPts val="0"/>
              </a:spcBef>
              <a:spcAft>
                <a:spcPts val="0"/>
              </a:spcAft>
              <a:buSzPts val="1800"/>
              <a:buChar char="●"/>
            </a:pPr>
            <a:r>
              <a:rPr lang="en-US" dirty="0"/>
              <a:t>Link-state might be better at converging.</a:t>
            </a:r>
          </a:p>
          <a:p>
            <a:pPr marL="914400" lvl="1" indent="-342900" algn="l" rtl="0">
              <a:spcBef>
                <a:spcPts val="0"/>
              </a:spcBef>
              <a:spcAft>
                <a:spcPts val="0"/>
              </a:spcAft>
              <a:buSzPts val="1800"/>
              <a:buChar char="○"/>
            </a:pPr>
            <a:r>
              <a:rPr lang="en-US" dirty="0"/>
              <a:t>Distance-vector: Wait for neighbor to recompute and re-advertise path.</a:t>
            </a:r>
          </a:p>
          <a:p>
            <a:pPr marL="914400" lvl="1" indent="-342900" algn="l" rtl="0">
              <a:spcBef>
                <a:spcPts val="0"/>
              </a:spcBef>
              <a:spcAft>
                <a:spcPts val="0"/>
              </a:spcAft>
              <a:buSzPts val="1800"/>
              <a:buChar char="○"/>
            </a:pPr>
            <a:r>
              <a:rPr lang="en-US" dirty="0"/>
              <a:t>Link-state: Flood information before recomputing.</a:t>
            </a:r>
          </a:p>
          <a:p>
            <a:pPr marL="0" lvl="0" indent="0" algn="l" rtl="0">
              <a:spcBef>
                <a:spcPts val="600"/>
              </a:spcBef>
              <a:spcAft>
                <a:spcPts val="0"/>
              </a:spcAft>
              <a:buNone/>
            </a:pPr>
            <a:r>
              <a:rPr lang="en-US" dirty="0"/>
              <a:t>Real networks often use a combination of path/distance-vector and link-state.</a:t>
            </a:r>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 dirty="0"/>
              <a:t>0:27</a:t>
            </a:r>
            <a:endParaRPr dirty="0"/>
          </a:p>
          <a:p>
            <a:pPr marL="0" lvl="0" indent="0" algn="l" rtl="0">
              <a:spcBef>
                <a:spcPts val="0"/>
              </a:spcBef>
              <a:spcAft>
                <a:spcPts val="0"/>
              </a:spcAft>
              <a:buNone/>
            </a:pPr>
            <a:r>
              <a:rPr lang="en" dirty="0"/>
              <a:t>half where we talk all about link State protocol </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6"/>
        <p:cNvGrpSpPr/>
        <p:nvPr/>
      </p:nvGrpSpPr>
      <p:grpSpPr>
        <a:xfrm>
          <a:off x="0" y="0"/>
          <a:ext cx="0" cy="0"/>
          <a:chOff x="0" y="0"/>
          <a:chExt cx="0" cy="0"/>
        </a:xfrm>
      </p:grpSpPr>
      <p:sp>
        <p:nvSpPr>
          <p:cNvPr id="1797" name="Google Shape;1797;g27886deaaff_1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8" name="Google Shape;1798;g27886deaaff_1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t>okay let me just quickly summarize for you</a:t>
            </a:r>
            <a:endParaRPr/>
          </a:p>
          <a:p>
            <a:pPr marL="0" lvl="0" indent="0" algn="l" rtl="0">
              <a:spcBef>
                <a:spcPts val="0"/>
              </a:spcBef>
              <a:spcAft>
                <a:spcPts val="0"/>
              </a:spcAft>
              <a:buClr>
                <a:schemeClr val="dk1"/>
              </a:buClr>
              <a:buSzPts val="1100"/>
              <a:buFont typeface="Arial"/>
              <a:buNone/>
            </a:pPr>
            <a:r>
              <a:rPr lang="en"/>
              <a:t>1:21:19</a:t>
            </a:r>
            <a:endParaRPr/>
          </a:p>
          <a:p>
            <a:pPr marL="0" lvl="0" indent="0" algn="l" rtl="0">
              <a:spcBef>
                <a:spcPts val="0"/>
              </a:spcBef>
              <a:spcAft>
                <a:spcPts val="0"/>
              </a:spcAft>
              <a:buClr>
                <a:schemeClr val="dk1"/>
              </a:buClr>
              <a:buSzPts val="1100"/>
              <a:buFont typeface="Arial"/>
              <a:buNone/>
            </a:pPr>
            <a:r>
              <a:rPr lang="en"/>
              <a:t>host on the internet have addresses ipv4 or IPv6 both of them use higher archical</a:t>
            </a:r>
            <a:endParaRPr/>
          </a:p>
          <a:p>
            <a:pPr marL="0" lvl="0" indent="0" algn="l" rtl="0">
              <a:spcBef>
                <a:spcPts val="0"/>
              </a:spcBef>
              <a:spcAft>
                <a:spcPts val="0"/>
              </a:spcAft>
              <a:buClr>
                <a:schemeClr val="dk1"/>
              </a:buClr>
              <a:buSzPts val="1100"/>
              <a:buFont typeface="Arial"/>
              <a:buNone/>
            </a:pPr>
            <a:r>
              <a:rPr lang="en"/>
              <a:t>1:21:25</a:t>
            </a:r>
            <a:endParaRPr/>
          </a:p>
          <a:p>
            <a:pPr marL="0" lvl="0" indent="0" algn="l" rtl="0">
              <a:spcBef>
                <a:spcPts val="0"/>
              </a:spcBef>
              <a:spcAft>
                <a:spcPts val="0"/>
              </a:spcAft>
              <a:buClr>
                <a:schemeClr val="dk1"/>
              </a:buClr>
              <a:buSzPts val="1100"/>
              <a:buFont typeface="Arial"/>
              <a:buNone/>
            </a:pPr>
            <a:r>
              <a:rPr lang="en"/>
              <a:t>addressing we saw three different approaches to doing so and we landed on the classless approach because it scales</a:t>
            </a:r>
            <a:endParaRPr/>
          </a:p>
          <a:p>
            <a:pPr marL="0" lvl="0" indent="0" algn="l" rtl="0">
              <a:spcBef>
                <a:spcPts val="0"/>
              </a:spcBef>
              <a:spcAft>
                <a:spcPts val="0"/>
              </a:spcAft>
              <a:buClr>
                <a:schemeClr val="dk1"/>
              </a:buClr>
              <a:buSzPts val="1100"/>
              <a:buFont typeface="Arial"/>
              <a:buNone/>
            </a:pPr>
            <a:r>
              <a:rPr lang="en"/>
              <a:t>1:21:31</a:t>
            </a:r>
            <a:endParaRPr/>
          </a:p>
          <a:p>
            <a:pPr marL="0" lvl="0" indent="0" algn="l" rtl="0">
              <a:spcBef>
                <a:spcPts val="0"/>
              </a:spcBef>
              <a:spcAft>
                <a:spcPts val="0"/>
              </a:spcAft>
              <a:buClr>
                <a:schemeClr val="dk1"/>
              </a:buClr>
              <a:buSzPts val="1100"/>
              <a:buFont typeface="Arial"/>
              <a:buNone/>
            </a:pPr>
            <a:r>
              <a:rPr lang="en"/>
              <a:t>the best and it matches hierarchies that we see in real life and because of these</a:t>
            </a:r>
            <a:endParaRPr/>
          </a:p>
          <a:p>
            <a:pPr marL="0" lvl="0" indent="0" algn="l" rtl="0">
              <a:spcBef>
                <a:spcPts val="0"/>
              </a:spcBef>
              <a:spcAft>
                <a:spcPts val="0"/>
              </a:spcAft>
              <a:buClr>
                <a:schemeClr val="dk1"/>
              </a:buClr>
              <a:buSzPts val="1100"/>
              <a:buFont typeface="Arial"/>
              <a:buNone/>
            </a:pPr>
            <a:r>
              <a:rPr lang="en"/>
              <a:t>1:21:36</a:t>
            </a:r>
            <a:endParaRPr/>
          </a:p>
          <a:p>
            <a:pPr marL="0" lvl="0" indent="0" algn="l" rtl="0">
              <a:spcBef>
                <a:spcPts val="0"/>
              </a:spcBef>
              <a:spcAft>
                <a:spcPts val="0"/>
              </a:spcAft>
              <a:buClr>
                <a:schemeClr val="dk1"/>
              </a:buClr>
              <a:buSzPts val="1100"/>
              <a:buFont typeface="Arial"/>
              <a:buNone/>
            </a:pPr>
            <a:r>
              <a:rPr lang="en"/>
              <a:t>hierarchical addressing schemes it allows us to write ranges in our forwarding tables as opposed to</a:t>
            </a:r>
            <a:endParaRPr/>
          </a:p>
          <a:p>
            <a:pPr marL="0" lvl="0" indent="0" algn="l" rtl="0">
              <a:spcBef>
                <a:spcPts val="0"/>
              </a:spcBef>
              <a:spcAft>
                <a:spcPts val="0"/>
              </a:spcAft>
              <a:buClr>
                <a:schemeClr val="dk1"/>
              </a:buClr>
              <a:buSzPts val="1100"/>
              <a:buFont typeface="Arial"/>
              <a:buNone/>
            </a:pPr>
            <a:r>
              <a:rPr lang="en"/>
              <a:t>1:21:42</a:t>
            </a:r>
            <a:endParaRPr/>
          </a:p>
          <a:p>
            <a:pPr marL="0" lvl="0" indent="0" algn="l" rtl="0">
              <a:spcBef>
                <a:spcPts val="0"/>
              </a:spcBef>
              <a:spcAft>
                <a:spcPts val="0"/>
              </a:spcAft>
              <a:buClr>
                <a:schemeClr val="dk1"/>
              </a:buClr>
              <a:buSzPts val="1100"/>
              <a:buFont typeface="Arial"/>
              <a:buNone/>
            </a:pPr>
            <a:r>
              <a:rPr lang="en"/>
              <a:t>individual addresses and we also saw that the wild card can help us aggregate even further</a:t>
            </a:r>
            <a:endParaRPr/>
          </a:p>
          <a:p>
            <a:pPr marL="0" lvl="0" indent="0" algn="l" rtl="0">
              <a:spcBef>
                <a:spcPts val="0"/>
              </a:spcBef>
              <a:spcAft>
                <a:spcPts val="0"/>
              </a:spcAft>
              <a:buClr>
                <a:schemeClr val="dk1"/>
              </a:buClr>
              <a:buSzPts val="1100"/>
              <a:buFont typeface="Arial"/>
              <a:buNone/>
            </a:pPr>
            <a:r>
              <a:rPr lang="en"/>
              <a:t>1:21:48</a:t>
            </a:r>
            <a:endParaRPr/>
          </a:p>
          <a:p>
            <a:pPr marL="0" lvl="0" indent="0" algn="l" rtl="0">
              <a:spcBef>
                <a:spcPts val="0"/>
              </a:spcBef>
              <a:spcAft>
                <a:spcPts val="0"/>
              </a:spcAft>
              <a:buClr>
                <a:schemeClr val="dk1"/>
              </a:buClr>
              <a:buSzPts val="1100"/>
              <a:buFont typeface="Arial"/>
              <a:buNone/>
            </a:pPr>
            <a:r>
              <a:rPr lang="en"/>
              <a:t>and more aggressively to get much more scalable tables so that's your a little preview of in domain routing if you come</a:t>
            </a:r>
            <a:endParaRPr/>
          </a:p>
          <a:p>
            <a:pPr marL="0" lvl="0" indent="0" algn="l" rtl="0">
              <a:spcBef>
                <a:spcPts val="0"/>
              </a:spcBef>
              <a:spcAft>
                <a:spcPts val="0"/>
              </a:spcAft>
              <a:buClr>
                <a:schemeClr val="dk1"/>
              </a:buClr>
              <a:buSzPts val="1100"/>
              <a:buFont typeface="Arial"/>
              <a:buNone/>
            </a:pPr>
            <a:r>
              <a:rPr lang="en"/>
              <a:t>1:21:54</a:t>
            </a:r>
            <a:endParaRPr/>
          </a:p>
          <a:p>
            <a:pPr marL="0" lvl="0" indent="0" algn="l" rtl="0">
              <a:spcBef>
                <a:spcPts val="0"/>
              </a:spcBef>
              <a:spcAft>
                <a:spcPts val="0"/>
              </a:spcAft>
              <a:buClr>
                <a:schemeClr val="dk1"/>
              </a:buClr>
              <a:buSzPts val="1100"/>
              <a:buFont typeface="Arial"/>
              <a:buNone/>
            </a:pPr>
            <a:r>
              <a:rPr lang="en"/>
              <a:t>back next we'll talk about inter domain so that’s that for today</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6" name="Google Shape;16;p3"/>
          <p:cNvSpPr txBox="1">
            <a:spLocks noGrp="1"/>
          </p:cNvSpPr>
          <p:nvPr>
            <p:ph type="subTitle" idx="1"/>
          </p:nvPr>
        </p:nvSpPr>
        <p:spPr>
          <a:xfrm>
            <a:off x="311700" y="2834125"/>
            <a:ext cx="8520600" cy="1536300"/>
          </a:xfrm>
          <a:prstGeom prst="rect">
            <a:avLst/>
          </a:prstGeom>
        </p:spPr>
        <p:txBody>
          <a:bodyPr spcFirstLastPara="1" wrap="square" lIns="91425" tIns="91425" rIns="91425" bIns="91425" anchor="t" anchorCtr="0">
            <a:noAutofit/>
          </a:bodyPr>
          <a:lstStyle>
            <a:lvl1pPr lvl="0" algn="ctr" rtl="0">
              <a:lnSpc>
                <a:spcPct val="100000"/>
              </a:lnSpc>
              <a:spcBef>
                <a:spcPts val="600"/>
              </a:spcBef>
              <a:spcAft>
                <a:spcPts val="0"/>
              </a:spcAft>
              <a:buSzPts val="2400"/>
              <a:buFont typeface="Roboto Light"/>
              <a:buNone/>
              <a:defRPr sz="2400">
                <a:latin typeface="Roboto Light"/>
                <a:ea typeface="Roboto Light"/>
                <a:cs typeface="Roboto Light"/>
                <a:sym typeface="Roboto Light"/>
              </a:defRPr>
            </a:lvl1pPr>
            <a:lvl2pPr lvl="1" algn="ctr" rtl="0">
              <a:lnSpc>
                <a:spcPct val="100000"/>
              </a:lnSpc>
              <a:spcBef>
                <a:spcPts val="600"/>
              </a:spcBef>
              <a:spcAft>
                <a:spcPts val="0"/>
              </a:spcAft>
              <a:buSzPts val="2400"/>
              <a:buFont typeface="Roboto Light"/>
              <a:buNone/>
              <a:defRPr sz="2400">
                <a:latin typeface="Roboto Light"/>
                <a:ea typeface="Roboto Light"/>
                <a:cs typeface="Roboto Light"/>
                <a:sym typeface="Roboto Light"/>
              </a:defRPr>
            </a:lvl2pPr>
            <a:lvl3pPr lvl="2" algn="ctr" rtl="0">
              <a:lnSpc>
                <a:spcPct val="100000"/>
              </a:lnSpc>
              <a:spcBef>
                <a:spcPts val="600"/>
              </a:spcBef>
              <a:spcAft>
                <a:spcPts val="0"/>
              </a:spcAft>
              <a:buSzPts val="2400"/>
              <a:buFont typeface="Roboto Light"/>
              <a:buNone/>
              <a:defRPr sz="2400">
                <a:latin typeface="Roboto Light"/>
                <a:ea typeface="Roboto Light"/>
                <a:cs typeface="Roboto Light"/>
                <a:sym typeface="Roboto Light"/>
              </a:defRPr>
            </a:lvl3pPr>
            <a:lvl4pPr lvl="3" algn="ctr" rtl="0">
              <a:lnSpc>
                <a:spcPct val="100000"/>
              </a:lnSpc>
              <a:spcBef>
                <a:spcPts val="600"/>
              </a:spcBef>
              <a:spcAft>
                <a:spcPts val="0"/>
              </a:spcAft>
              <a:buSzPts val="2400"/>
              <a:buFont typeface="Roboto Light"/>
              <a:buNone/>
              <a:defRPr sz="2400">
                <a:latin typeface="Roboto Light"/>
                <a:ea typeface="Roboto Light"/>
                <a:cs typeface="Roboto Light"/>
                <a:sym typeface="Roboto Light"/>
              </a:defRPr>
            </a:lvl4pPr>
            <a:lvl5pPr lvl="4" algn="ctr" rtl="0">
              <a:lnSpc>
                <a:spcPct val="100000"/>
              </a:lnSpc>
              <a:spcBef>
                <a:spcPts val="600"/>
              </a:spcBef>
              <a:spcAft>
                <a:spcPts val="0"/>
              </a:spcAft>
              <a:buSzPts val="2400"/>
              <a:buFont typeface="Roboto Light"/>
              <a:buNone/>
              <a:defRPr sz="2400">
                <a:latin typeface="Roboto Light"/>
                <a:ea typeface="Roboto Light"/>
                <a:cs typeface="Roboto Light"/>
                <a:sym typeface="Roboto Light"/>
              </a:defRPr>
            </a:lvl5pPr>
            <a:lvl6pPr lvl="5" algn="ctr" rtl="0">
              <a:lnSpc>
                <a:spcPct val="100000"/>
              </a:lnSpc>
              <a:spcBef>
                <a:spcPts val="600"/>
              </a:spcBef>
              <a:spcAft>
                <a:spcPts val="0"/>
              </a:spcAft>
              <a:buSzPts val="2400"/>
              <a:buFont typeface="Roboto Light"/>
              <a:buNone/>
              <a:defRPr sz="2400">
                <a:latin typeface="Roboto Light"/>
                <a:ea typeface="Roboto Light"/>
                <a:cs typeface="Roboto Light"/>
                <a:sym typeface="Roboto Light"/>
              </a:defRPr>
            </a:lvl6pPr>
            <a:lvl7pPr lvl="6" algn="ctr" rtl="0">
              <a:lnSpc>
                <a:spcPct val="100000"/>
              </a:lnSpc>
              <a:spcBef>
                <a:spcPts val="600"/>
              </a:spcBef>
              <a:spcAft>
                <a:spcPts val="0"/>
              </a:spcAft>
              <a:buSzPts val="2400"/>
              <a:buFont typeface="Roboto Light"/>
              <a:buNone/>
              <a:defRPr sz="2400">
                <a:latin typeface="Roboto Light"/>
                <a:ea typeface="Roboto Light"/>
                <a:cs typeface="Roboto Light"/>
                <a:sym typeface="Roboto Light"/>
              </a:defRPr>
            </a:lvl7pPr>
            <a:lvl8pPr lvl="7" algn="ctr" rtl="0">
              <a:lnSpc>
                <a:spcPct val="100000"/>
              </a:lnSpc>
              <a:spcBef>
                <a:spcPts val="600"/>
              </a:spcBef>
              <a:spcAft>
                <a:spcPts val="0"/>
              </a:spcAft>
              <a:buSzPts val="2400"/>
              <a:buFont typeface="Roboto Light"/>
              <a:buNone/>
              <a:defRPr sz="2400">
                <a:latin typeface="Roboto Light"/>
                <a:ea typeface="Roboto Light"/>
                <a:cs typeface="Roboto Light"/>
                <a:sym typeface="Roboto Light"/>
              </a:defRPr>
            </a:lvl8pPr>
            <a:lvl9pPr lvl="8" algn="ctr" rtl="0">
              <a:lnSpc>
                <a:spcPct val="100000"/>
              </a:lnSpc>
              <a:spcBef>
                <a:spcPts val="600"/>
              </a:spcBef>
              <a:spcAft>
                <a:spcPts val="0"/>
              </a:spcAft>
              <a:buSzPts val="2400"/>
              <a:buFont typeface="Roboto Light"/>
              <a:buNone/>
              <a:defRPr sz="2400">
                <a:latin typeface="Roboto Light"/>
                <a:ea typeface="Roboto Light"/>
                <a:cs typeface="Roboto Light"/>
                <a:sym typeface="Roboto Light"/>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83"/>
        <p:cNvGrpSpPr/>
        <p:nvPr/>
      </p:nvGrpSpPr>
      <p:grpSpPr>
        <a:xfrm>
          <a:off x="0" y="0"/>
          <a:ext cx="0" cy="0"/>
          <a:chOff x="0" y="0"/>
          <a:chExt cx="0" cy="0"/>
        </a:xfrm>
      </p:grpSpPr>
      <p:sp>
        <p:nvSpPr>
          <p:cNvPr id="84" name="Google Shape;84;p13"/>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85" name="Google Shape;85;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_TITLE_AND_DESCRIPTION_3">
  <p:cSld name="SECTION_TITLE_AND_DESCRIPTION_3">
    <p:spTree>
      <p:nvGrpSpPr>
        <p:cNvPr id="1" name="Shape 86"/>
        <p:cNvGrpSpPr/>
        <p:nvPr/>
      </p:nvGrpSpPr>
      <p:grpSpPr>
        <a:xfrm>
          <a:off x="0" y="0"/>
          <a:ext cx="0" cy="0"/>
          <a:chOff x="0" y="0"/>
          <a:chExt cx="0" cy="0"/>
        </a:xfrm>
      </p:grpSpPr>
      <p:sp>
        <p:nvSpPr>
          <p:cNvPr id="87" name="Google Shape;87;p14"/>
          <p:cNvSpPr/>
          <p:nvPr/>
        </p:nvSpPr>
        <p:spPr>
          <a:xfrm>
            <a:off x="4572000" y="-125"/>
            <a:ext cx="4572000" cy="5143500"/>
          </a:xfrm>
          <a:prstGeom prst="rect">
            <a:avLst/>
          </a:prstGeom>
          <a:solidFill>
            <a:srgbClr val="CFE2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4"/>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89" name="Google Shape;89;p14"/>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600"/>
              </a:spcBef>
              <a:spcAft>
                <a:spcPts val="0"/>
              </a:spcAft>
              <a:buSzPts val="1800"/>
              <a:buNone/>
              <a:defRPr/>
            </a:lvl1pPr>
            <a:lvl2pPr lvl="1" algn="ctr" rtl="0">
              <a:lnSpc>
                <a:spcPct val="100000"/>
              </a:lnSpc>
              <a:spcBef>
                <a:spcPts val="600"/>
              </a:spcBef>
              <a:spcAft>
                <a:spcPts val="0"/>
              </a:spcAft>
              <a:buSzPts val="2100"/>
              <a:buNone/>
              <a:defRPr sz="2100"/>
            </a:lvl2pPr>
            <a:lvl3pPr lvl="2" algn="ctr" rtl="0">
              <a:lnSpc>
                <a:spcPct val="100000"/>
              </a:lnSpc>
              <a:spcBef>
                <a:spcPts val="600"/>
              </a:spcBef>
              <a:spcAft>
                <a:spcPts val="0"/>
              </a:spcAft>
              <a:buSzPts val="2100"/>
              <a:buNone/>
              <a:defRPr sz="2100"/>
            </a:lvl3pPr>
            <a:lvl4pPr lvl="3" algn="ctr" rtl="0">
              <a:lnSpc>
                <a:spcPct val="100000"/>
              </a:lnSpc>
              <a:spcBef>
                <a:spcPts val="600"/>
              </a:spcBef>
              <a:spcAft>
                <a:spcPts val="0"/>
              </a:spcAft>
              <a:buSzPts val="2100"/>
              <a:buNone/>
              <a:defRPr sz="2100"/>
            </a:lvl4pPr>
            <a:lvl5pPr lvl="4" algn="ctr" rtl="0">
              <a:lnSpc>
                <a:spcPct val="100000"/>
              </a:lnSpc>
              <a:spcBef>
                <a:spcPts val="600"/>
              </a:spcBef>
              <a:spcAft>
                <a:spcPts val="0"/>
              </a:spcAft>
              <a:buSzPts val="2100"/>
              <a:buNone/>
              <a:defRPr sz="2100"/>
            </a:lvl5pPr>
            <a:lvl6pPr lvl="5" algn="ctr" rtl="0">
              <a:lnSpc>
                <a:spcPct val="100000"/>
              </a:lnSpc>
              <a:spcBef>
                <a:spcPts val="600"/>
              </a:spcBef>
              <a:spcAft>
                <a:spcPts val="0"/>
              </a:spcAft>
              <a:buSzPts val="2100"/>
              <a:buNone/>
              <a:defRPr sz="2100"/>
            </a:lvl6pPr>
            <a:lvl7pPr lvl="6" algn="ctr" rtl="0">
              <a:lnSpc>
                <a:spcPct val="100000"/>
              </a:lnSpc>
              <a:spcBef>
                <a:spcPts val="600"/>
              </a:spcBef>
              <a:spcAft>
                <a:spcPts val="0"/>
              </a:spcAft>
              <a:buSzPts val="2100"/>
              <a:buNone/>
              <a:defRPr sz="2100"/>
            </a:lvl7pPr>
            <a:lvl8pPr lvl="7" algn="ctr" rtl="0">
              <a:lnSpc>
                <a:spcPct val="100000"/>
              </a:lnSpc>
              <a:spcBef>
                <a:spcPts val="600"/>
              </a:spcBef>
              <a:spcAft>
                <a:spcPts val="0"/>
              </a:spcAft>
              <a:buSzPts val="2100"/>
              <a:buNone/>
              <a:defRPr sz="2100"/>
            </a:lvl8pPr>
            <a:lvl9pPr lvl="8" algn="ctr" rtl="0">
              <a:lnSpc>
                <a:spcPct val="100000"/>
              </a:lnSpc>
              <a:spcBef>
                <a:spcPts val="600"/>
              </a:spcBef>
              <a:spcAft>
                <a:spcPts val="0"/>
              </a:spcAft>
              <a:buSzPts val="2100"/>
              <a:buNone/>
              <a:defRPr sz="2100"/>
            </a:lvl9pPr>
          </a:lstStyle>
          <a:p>
            <a:endParaRPr/>
          </a:p>
        </p:txBody>
      </p:sp>
      <p:sp>
        <p:nvSpPr>
          <p:cNvPr id="90" name="Google Shape;90;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91" name="Google Shape;91;p14"/>
          <p:cNvSpPr txBox="1">
            <a:spLocks noGrp="1"/>
          </p:cNvSpPr>
          <p:nvPr>
            <p:ph type="body" idx="2"/>
          </p:nvPr>
        </p:nvSpPr>
        <p:spPr>
          <a:xfrm>
            <a:off x="4812381" y="402206"/>
            <a:ext cx="3999900" cy="34164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Font typeface="Roboto Light"/>
              <a:buChar char="•"/>
              <a:defRPr>
                <a:latin typeface="Roboto Light"/>
                <a:ea typeface="Roboto Light"/>
                <a:cs typeface="Roboto Light"/>
                <a:sym typeface="Roboto Light"/>
              </a:defRPr>
            </a:lvl1pPr>
            <a:lvl2pPr marL="914400" lvl="1" indent="-342900" rtl="0">
              <a:spcBef>
                <a:spcPts val="600"/>
              </a:spcBef>
              <a:spcAft>
                <a:spcPts val="0"/>
              </a:spcAft>
              <a:buSzPts val="1800"/>
              <a:buFont typeface="Roboto Light"/>
              <a:buChar char="•"/>
              <a:defRPr>
                <a:latin typeface="Roboto Light"/>
                <a:ea typeface="Roboto Light"/>
                <a:cs typeface="Roboto Light"/>
                <a:sym typeface="Roboto Light"/>
              </a:defRPr>
            </a:lvl2pPr>
            <a:lvl3pPr marL="1371600" lvl="2" indent="-342900" rtl="0">
              <a:spcBef>
                <a:spcPts val="600"/>
              </a:spcBef>
              <a:spcAft>
                <a:spcPts val="0"/>
              </a:spcAft>
              <a:buSzPts val="1800"/>
              <a:buFont typeface="Roboto Light"/>
              <a:buChar char="•"/>
              <a:defRPr>
                <a:latin typeface="Roboto Light"/>
                <a:ea typeface="Roboto Light"/>
                <a:cs typeface="Roboto Light"/>
                <a:sym typeface="Roboto Light"/>
              </a:defRPr>
            </a:lvl3pPr>
            <a:lvl4pPr marL="1828800" lvl="3" indent="-342900" rtl="0">
              <a:spcBef>
                <a:spcPts val="600"/>
              </a:spcBef>
              <a:spcAft>
                <a:spcPts val="0"/>
              </a:spcAft>
              <a:buSzPts val="1800"/>
              <a:buFont typeface="Roboto Light"/>
              <a:buChar char="•"/>
              <a:defRPr>
                <a:latin typeface="Roboto Light"/>
                <a:ea typeface="Roboto Light"/>
                <a:cs typeface="Roboto Light"/>
                <a:sym typeface="Roboto Light"/>
              </a:defRPr>
            </a:lvl4pPr>
            <a:lvl5pPr marL="2286000" lvl="4" indent="-342900" rtl="0">
              <a:spcBef>
                <a:spcPts val="600"/>
              </a:spcBef>
              <a:spcAft>
                <a:spcPts val="0"/>
              </a:spcAft>
              <a:buSzPts val="1800"/>
              <a:buFont typeface="Roboto Light"/>
              <a:buChar char="•"/>
              <a:defRPr>
                <a:latin typeface="Roboto Light"/>
                <a:ea typeface="Roboto Light"/>
                <a:cs typeface="Roboto Light"/>
                <a:sym typeface="Roboto Light"/>
              </a:defRPr>
            </a:lvl5pPr>
            <a:lvl6pPr marL="2743200" lvl="5" indent="-342900" rtl="0">
              <a:spcBef>
                <a:spcPts val="600"/>
              </a:spcBef>
              <a:spcAft>
                <a:spcPts val="0"/>
              </a:spcAft>
              <a:buSzPts val="1800"/>
              <a:buFont typeface="Roboto Light"/>
              <a:buChar char="•"/>
              <a:defRPr>
                <a:latin typeface="Roboto Light"/>
                <a:ea typeface="Roboto Light"/>
                <a:cs typeface="Roboto Light"/>
                <a:sym typeface="Roboto Light"/>
              </a:defRPr>
            </a:lvl6pPr>
            <a:lvl7pPr marL="3200400" lvl="6" indent="-342900" rtl="0">
              <a:spcBef>
                <a:spcPts val="600"/>
              </a:spcBef>
              <a:spcAft>
                <a:spcPts val="0"/>
              </a:spcAft>
              <a:buSzPts val="1800"/>
              <a:buFont typeface="Roboto Light"/>
              <a:buChar char="•"/>
              <a:defRPr>
                <a:latin typeface="Roboto Light"/>
                <a:ea typeface="Roboto Light"/>
                <a:cs typeface="Roboto Light"/>
                <a:sym typeface="Roboto Light"/>
              </a:defRPr>
            </a:lvl7pPr>
            <a:lvl8pPr marL="3657600" lvl="7" indent="-342900" rtl="0">
              <a:spcBef>
                <a:spcPts val="600"/>
              </a:spcBef>
              <a:spcAft>
                <a:spcPts val="0"/>
              </a:spcAft>
              <a:buSzPts val="1800"/>
              <a:buFont typeface="Roboto Light"/>
              <a:buChar char="•"/>
              <a:defRPr>
                <a:latin typeface="Roboto Light"/>
                <a:ea typeface="Roboto Light"/>
                <a:cs typeface="Roboto Light"/>
                <a:sym typeface="Roboto Light"/>
              </a:defRPr>
            </a:lvl8pPr>
            <a:lvl9pPr marL="4114800" lvl="8" indent="-342900" rtl="0">
              <a:spcBef>
                <a:spcPts val="600"/>
              </a:spcBef>
              <a:spcAft>
                <a:spcPts val="0"/>
              </a:spcAft>
              <a:buSzPts val="1800"/>
              <a:buFont typeface="Roboto Light"/>
              <a:buChar char="•"/>
              <a:defRPr>
                <a:latin typeface="Roboto Light"/>
                <a:ea typeface="Roboto Light"/>
                <a:cs typeface="Roboto Light"/>
                <a:sym typeface="Roboto Light"/>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2"/>
        <p:cNvGrpSpPr/>
        <p:nvPr/>
      </p:nvGrpSpPr>
      <p:grpSpPr>
        <a:xfrm>
          <a:off x="0" y="0"/>
          <a:ext cx="0" cy="0"/>
          <a:chOff x="0" y="0"/>
          <a:chExt cx="0" cy="0"/>
        </a:xfrm>
      </p:grpSpPr>
      <p:sp>
        <p:nvSpPr>
          <p:cNvPr id="93" name="Google Shape;93;p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94" name="Google Shape;94;p15"/>
          <p:cNvSpPr txBox="1">
            <a:spLocks noGrp="1"/>
          </p:cNvSpPr>
          <p:nvPr>
            <p:ph type="title"/>
          </p:nvPr>
        </p:nvSpPr>
        <p:spPr>
          <a:xfrm>
            <a:off x="95425" y="4288400"/>
            <a:ext cx="8658900" cy="7683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dk1"/>
              </a:buClr>
              <a:buSzPts val="1800"/>
              <a:buFont typeface="Roboto"/>
              <a:buNone/>
              <a:defRPr sz="1800">
                <a:solidFill>
                  <a:schemeClr val="dk1"/>
                </a:solidFill>
                <a:latin typeface="Roboto"/>
                <a:ea typeface="Roboto"/>
                <a:cs typeface="Roboto"/>
                <a:sym typeface="Roboto"/>
              </a:defRPr>
            </a:lvl1pPr>
            <a:lvl2pPr lvl="1" rtl="0">
              <a:spcBef>
                <a:spcPts val="0"/>
              </a:spcBef>
              <a:spcAft>
                <a:spcPts val="0"/>
              </a:spcAft>
              <a:buSzPts val="2400"/>
              <a:buFont typeface="Roboto"/>
              <a:buNone/>
              <a:defRPr sz="2400">
                <a:latin typeface="Roboto"/>
                <a:ea typeface="Roboto"/>
                <a:cs typeface="Roboto"/>
                <a:sym typeface="Roboto"/>
              </a:defRPr>
            </a:lvl2pPr>
            <a:lvl3pPr lvl="2" rtl="0">
              <a:spcBef>
                <a:spcPts val="0"/>
              </a:spcBef>
              <a:spcAft>
                <a:spcPts val="0"/>
              </a:spcAft>
              <a:buSzPts val="2400"/>
              <a:buFont typeface="Roboto"/>
              <a:buNone/>
              <a:defRPr sz="2400">
                <a:latin typeface="Roboto"/>
                <a:ea typeface="Roboto"/>
                <a:cs typeface="Roboto"/>
                <a:sym typeface="Roboto"/>
              </a:defRPr>
            </a:lvl3pPr>
            <a:lvl4pPr lvl="3" rtl="0">
              <a:spcBef>
                <a:spcPts val="0"/>
              </a:spcBef>
              <a:spcAft>
                <a:spcPts val="0"/>
              </a:spcAft>
              <a:buSzPts val="2400"/>
              <a:buFont typeface="Roboto"/>
              <a:buNone/>
              <a:defRPr sz="2400">
                <a:latin typeface="Roboto"/>
                <a:ea typeface="Roboto"/>
                <a:cs typeface="Roboto"/>
                <a:sym typeface="Roboto"/>
              </a:defRPr>
            </a:lvl4pPr>
            <a:lvl5pPr lvl="4" rtl="0">
              <a:spcBef>
                <a:spcPts val="0"/>
              </a:spcBef>
              <a:spcAft>
                <a:spcPts val="0"/>
              </a:spcAft>
              <a:buSzPts val="2400"/>
              <a:buFont typeface="Roboto"/>
              <a:buNone/>
              <a:defRPr sz="2400">
                <a:latin typeface="Roboto"/>
                <a:ea typeface="Roboto"/>
                <a:cs typeface="Roboto"/>
                <a:sym typeface="Roboto"/>
              </a:defRPr>
            </a:lvl5pPr>
            <a:lvl6pPr lvl="5" rtl="0">
              <a:spcBef>
                <a:spcPts val="0"/>
              </a:spcBef>
              <a:spcAft>
                <a:spcPts val="0"/>
              </a:spcAft>
              <a:buSzPts val="2400"/>
              <a:buFont typeface="Roboto"/>
              <a:buNone/>
              <a:defRPr sz="2400">
                <a:latin typeface="Roboto"/>
                <a:ea typeface="Roboto"/>
                <a:cs typeface="Roboto"/>
                <a:sym typeface="Roboto"/>
              </a:defRPr>
            </a:lvl6pPr>
            <a:lvl7pPr lvl="6" rtl="0">
              <a:spcBef>
                <a:spcPts val="0"/>
              </a:spcBef>
              <a:spcAft>
                <a:spcPts val="0"/>
              </a:spcAft>
              <a:buSzPts val="2400"/>
              <a:buFont typeface="Roboto"/>
              <a:buNone/>
              <a:defRPr sz="2400">
                <a:latin typeface="Roboto"/>
                <a:ea typeface="Roboto"/>
                <a:cs typeface="Roboto"/>
                <a:sym typeface="Roboto"/>
              </a:defRPr>
            </a:lvl7pPr>
            <a:lvl8pPr lvl="7" rtl="0">
              <a:spcBef>
                <a:spcPts val="0"/>
              </a:spcBef>
              <a:spcAft>
                <a:spcPts val="0"/>
              </a:spcAft>
              <a:buSzPts val="2400"/>
              <a:buFont typeface="Roboto"/>
              <a:buNone/>
              <a:defRPr sz="2400">
                <a:latin typeface="Roboto"/>
                <a:ea typeface="Roboto"/>
                <a:cs typeface="Roboto"/>
                <a:sym typeface="Roboto"/>
              </a:defRPr>
            </a:lvl8pPr>
            <a:lvl9pPr lvl="8" rtl="0">
              <a:spcBef>
                <a:spcPts val="0"/>
              </a:spcBef>
              <a:spcAft>
                <a:spcPts val="0"/>
              </a:spcAft>
              <a:buSzPts val="2400"/>
              <a:buFont typeface="Roboto"/>
              <a:buNone/>
              <a:defRPr sz="2400">
                <a:latin typeface="Roboto"/>
                <a:ea typeface="Roboto"/>
                <a:cs typeface="Roboto"/>
                <a:sym typeface="Roboto"/>
              </a:defRPr>
            </a:lvl9pPr>
          </a:lstStyle>
          <a:p>
            <a:endParaRPr/>
          </a:p>
        </p:txBody>
      </p:sp>
      <p:cxnSp>
        <p:nvCxnSpPr>
          <p:cNvPr id="95" name="Google Shape;95;p15"/>
          <p:cNvCxnSpPr/>
          <p:nvPr/>
        </p:nvCxnSpPr>
        <p:spPr>
          <a:xfrm>
            <a:off x="168250" y="4288400"/>
            <a:ext cx="8757000" cy="0"/>
          </a:xfrm>
          <a:prstGeom prst="straightConnector1">
            <a:avLst/>
          </a:prstGeom>
          <a:noFill/>
          <a:ln w="19050" cap="flat" cmpd="sng">
            <a:solidFill>
              <a:srgbClr val="BF9000"/>
            </a:solidFill>
            <a:prstDash val="solid"/>
            <a:round/>
            <a:headEnd type="none" w="med" len="med"/>
            <a:tailEnd type="none" w="med" len="med"/>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6"/>
        <p:cNvGrpSpPr/>
        <p:nvPr/>
      </p:nvGrpSpPr>
      <p:grpSpPr>
        <a:xfrm>
          <a:off x="0" y="0"/>
          <a:ext cx="0" cy="0"/>
          <a:chOff x="0" y="0"/>
          <a:chExt cx="0" cy="0"/>
        </a:xfrm>
      </p:grpSpPr>
      <p:sp>
        <p:nvSpPr>
          <p:cNvPr id="97" name="Google Shape;97;p1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dark">
  <p:cSld name="BLANK_1">
    <p:bg>
      <p:bgPr>
        <a:solidFill>
          <a:schemeClr val="dk1"/>
        </a:solidFill>
        <a:effectLst/>
      </p:bgPr>
    </p:bg>
    <p:spTree>
      <p:nvGrpSpPr>
        <p:cNvPr id="1" name="Shape 98"/>
        <p:cNvGrpSpPr/>
        <p:nvPr/>
      </p:nvGrpSpPr>
      <p:grpSpPr>
        <a:xfrm>
          <a:off x="0" y="0"/>
          <a:ext cx="0" cy="0"/>
          <a:chOff x="0" y="0"/>
          <a:chExt cx="0" cy="0"/>
        </a:xfrm>
      </p:grpSpPr>
      <p:sp>
        <p:nvSpPr>
          <p:cNvPr id="99" name="Google Shape;99;p1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Interlude">
  <p:cSld name="SECTION_TITLE_AND_DESCRIPTION_1_3">
    <p:spTree>
      <p:nvGrpSpPr>
        <p:cNvPr id="1" name="Shape 100"/>
        <p:cNvGrpSpPr/>
        <p:nvPr/>
      </p:nvGrpSpPr>
      <p:grpSpPr>
        <a:xfrm>
          <a:off x="0" y="0"/>
          <a:ext cx="0" cy="0"/>
          <a:chOff x="0" y="0"/>
          <a:chExt cx="0" cy="0"/>
        </a:xfrm>
      </p:grpSpPr>
      <p:sp>
        <p:nvSpPr>
          <p:cNvPr id="101" name="Google Shape;101;p18"/>
          <p:cNvSpPr/>
          <p:nvPr/>
        </p:nvSpPr>
        <p:spPr>
          <a:xfrm>
            <a:off x="0" y="-1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03" name="Google Shape;103;p18"/>
          <p:cNvSpPr txBox="1">
            <a:spLocks noGrp="1"/>
          </p:cNvSpPr>
          <p:nvPr>
            <p:ph type="body" idx="1"/>
          </p:nvPr>
        </p:nvSpPr>
        <p:spPr>
          <a:xfrm>
            <a:off x="4812375" y="402198"/>
            <a:ext cx="3999900" cy="4260900"/>
          </a:xfrm>
          <a:prstGeom prst="rect">
            <a:avLst/>
          </a:prstGeom>
        </p:spPr>
        <p:txBody>
          <a:bodyPr spcFirstLastPara="1" wrap="square" lIns="91425" tIns="91425" rIns="91425" bIns="91425" anchor="ctr" anchorCtr="0">
            <a:noAutofit/>
          </a:bodyPr>
          <a:lstStyle>
            <a:lvl1pPr marL="457200" lvl="0" indent="-342900" rtl="0">
              <a:spcBef>
                <a:spcPts val="600"/>
              </a:spcBef>
              <a:spcAft>
                <a:spcPts val="0"/>
              </a:spcAft>
              <a:buSzPts val="1800"/>
              <a:buFont typeface="Roboto Light"/>
              <a:buChar char="•"/>
              <a:defRPr>
                <a:latin typeface="Roboto Light"/>
                <a:ea typeface="Roboto Light"/>
                <a:cs typeface="Roboto Light"/>
                <a:sym typeface="Roboto Light"/>
              </a:defRPr>
            </a:lvl1pPr>
            <a:lvl2pPr marL="914400" lvl="1" indent="-342900" rtl="0">
              <a:spcBef>
                <a:spcPts val="600"/>
              </a:spcBef>
              <a:spcAft>
                <a:spcPts val="0"/>
              </a:spcAft>
              <a:buSzPts val="1800"/>
              <a:buFont typeface="Roboto Light"/>
              <a:buChar char="•"/>
              <a:defRPr>
                <a:latin typeface="Roboto Light"/>
                <a:ea typeface="Roboto Light"/>
                <a:cs typeface="Roboto Light"/>
                <a:sym typeface="Roboto Light"/>
              </a:defRPr>
            </a:lvl2pPr>
            <a:lvl3pPr marL="1371600" lvl="2" indent="-342900" rtl="0">
              <a:spcBef>
                <a:spcPts val="600"/>
              </a:spcBef>
              <a:spcAft>
                <a:spcPts val="0"/>
              </a:spcAft>
              <a:buSzPts val="1800"/>
              <a:buFont typeface="Roboto Light"/>
              <a:buChar char="•"/>
              <a:defRPr>
                <a:latin typeface="Roboto Light"/>
                <a:ea typeface="Roboto Light"/>
                <a:cs typeface="Roboto Light"/>
                <a:sym typeface="Roboto Light"/>
              </a:defRPr>
            </a:lvl3pPr>
            <a:lvl4pPr marL="1828800" lvl="3" indent="-342900" rtl="0">
              <a:spcBef>
                <a:spcPts val="600"/>
              </a:spcBef>
              <a:spcAft>
                <a:spcPts val="0"/>
              </a:spcAft>
              <a:buSzPts val="1800"/>
              <a:buFont typeface="Roboto Light"/>
              <a:buChar char="•"/>
              <a:defRPr>
                <a:latin typeface="Roboto Light"/>
                <a:ea typeface="Roboto Light"/>
                <a:cs typeface="Roboto Light"/>
                <a:sym typeface="Roboto Light"/>
              </a:defRPr>
            </a:lvl4pPr>
            <a:lvl5pPr marL="2286000" lvl="4" indent="-342900" rtl="0">
              <a:spcBef>
                <a:spcPts val="600"/>
              </a:spcBef>
              <a:spcAft>
                <a:spcPts val="0"/>
              </a:spcAft>
              <a:buSzPts val="1800"/>
              <a:buFont typeface="Roboto Light"/>
              <a:buChar char="•"/>
              <a:defRPr>
                <a:latin typeface="Roboto Light"/>
                <a:ea typeface="Roboto Light"/>
                <a:cs typeface="Roboto Light"/>
                <a:sym typeface="Roboto Light"/>
              </a:defRPr>
            </a:lvl5pPr>
            <a:lvl6pPr marL="2743200" lvl="5" indent="-342900" rtl="0">
              <a:spcBef>
                <a:spcPts val="600"/>
              </a:spcBef>
              <a:spcAft>
                <a:spcPts val="0"/>
              </a:spcAft>
              <a:buSzPts val="1800"/>
              <a:buFont typeface="Roboto Light"/>
              <a:buChar char="•"/>
              <a:defRPr>
                <a:latin typeface="Roboto Light"/>
                <a:ea typeface="Roboto Light"/>
                <a:cs typeface="Roboto Light"/>
                <a:sym typeface="Roboto Light"/>
              </a:defRPr>
            </a:lvl6pPr>
            <a:lvl7pPr marL="3200400" lvl="6" indent="-342900" rtl="0">
              <a:spcBef>
                <a:spcPts val="600"/>
              </a:spcBef>
              <a:spcAft>
                <a:spcPts val="0"/>
              </a:spcAft>
              <a:buSzPts val="1800"/>
              <a:buFont typeface="Roboto Light"/>
              <a:buChar char="•"/>
              <a:defRPr>
                <a:latin typeface="Roboto Light"/>
                <a:ea typeface="Roboto Light"/>
                <a:cs typeface="Roboto Light"/>
                <a:sym typeface="Roboto Light"/>
              </a:defRPr>
            </a:lvl7pPr>
            <a:lvl8pPr marL="3657600" lvl="7" indent="-342900" rtl="0">
              <a:spcBef>
                <a:spcPts val="600"/>
              </a:spcBef>
              <a:spcAft>
                <a:spcPts val="0"/>
              </a:spcAft>
              <a:buSzPts val="1800"/>
              <a:buFont typeface="Roboto Light"/>
              <a:buChar char="•"/>
              <a:defRPr>
                <a:latin typeface="Roboto Light"/>
                <a:ea typeface="Roboto Light"/>
                <a:cs typeface="Roboto Light"/>
                <a:sym typeface="Roboto Light"/>
              </a:defRPr>
            </a:lvl8pPr>
            <a:lvl9pPr marL="4114800" lvl="8" indent="-342900" rtl="0">
              <a:spcBef>
                <a:spcPts val="600"/>
              </a:spcBef>
              <a:spcAft>
                <a:spcPts val="0"/>
              </a:spcAft>
              <a:buSzPts val="1800"/>
              <a:buFont typeface="Roboto Light"/>
              <a:buChar char="•"/>
              <a:defRPr>
                <a:latin typeface="Roboto Light"/>
                <a:ea typeface="Roboto Light"/>
                <a:cs typeface="Roboto Light"/>
                <a:sym typeface="Roboto Light"/>
              </a:defRPr>
            </a:lvl9pPr>
          </a:lstStyle>
          <a:p>
            <a:endParaRPr/>
          </a:p>
        </p:txBody>
      </p:sp>
      <p:pic>
        <p:nvPicPr>
          <p:cNvPr id="104" name="Google Shape;104;p18"/>
          <p:cNvPicPr preferRelativeResize="0"/>
          <p:nvPr/>
        </p:nvPicPr>
        <p:blipFill>
          <a:blip r:embed="rId2">
            <a:alphaModFix/>
          </a:blip>
          <a:stretch>
            <a:fillRect/>
          </a:stretch>
        </p:blipFill>
        <p:spPr>
          <a:xfrm>
            <a:off x="0" y="4983478"/>
            <a:ext cx="457200" cy="160022"/>
          </a:xfrm>
          <a:prstGeom prst="rect">
            <a:avLst/>
          </a:prstGeom>
          <a:noFill/>
          <a:ln>
            <a:noFill/>
          </a:ln>
        </p:spPr>
      </p:pic>
      <p:sp>
        <p:nvSpPr>
          <p:cNvPr id="105" name="Google Shape;105;p18"/>
          <p:cNvSpPr txBox="1">
            <a:spLocks noGrp="1"/>
          </p:cNvSpPr>
          <p:nvPr>
            <p:ph type="title"/>
          </p:nvPr>
        </p:nvSpPr>
        <p:spPr>
          <a:xfrm>
            <a:off x="177925" y="2003300"/>
            <a:ext cx="4038000" cy="20379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3600"/>
              <a:buNone/>
              <a:defRPr sz="3600">
                <a:solidFill>
                  <a:schemeClr val="lt1"/>
                </a:solidFill>
              </a:defRPr>
            </a:lvl1pPr>
            <a:lvl2pPr lvl="1" rtl="0">
              <a:spcBef>
                <a:spcPts val="0"/>
              </a:spcBef>
              <a:spcAft>
                <a:spcPts val="0"/>
              </a:spcAft>
              <a:buClr>
                <a:schemeClr val="lt1"/>
              </a:buClr>
              <a:buSzPts val="3600"/>
              <a:buNone/>
              <a:defRPr sz="3600">
                <a:solidFill>
                  <a:schemeClr val="lt1"/>
                </a:solidFill>
              </a:defRPr>
            </a:lvl2pPr>
            <a:lvl3pPr lvl="2" rtl="0">
              <a:spcBef>
                <a:spcPts val="0"/>
              </a:spcBef>
              <a:spcAft>
                <a:spcPts val="0"/>
              </a:spcAft>
              <a:buClr>
                <a:schemeClr val="lt1"/>
              </a:buClr>
              <a:buSzPts val="3600"/>
              <a:buNone/>
              <a:defRPr sz="3600">
                <a:solidFill>
                  <a:schemeClr val="lt1"/>
                </a:solidFill>
              </a:defRPr>
            </a:lvl3pPr>
            <a:lvl4pPr lvl="3" rtl="0">
              <a:spcBef>
                <a:spcPts val="0"/>
              </a:spcBef>
              <a:spcAft>
                <a:spcPts val="0"/>
              </a:spcAft>
              <a:buClr>
                <a:schemeClr val="lt1"/>
              </a:buClr>
              <a:buSzPts val="3600"/>
              <a:buNone/>
              <a:defRPr sz="3600">
                <a:solidFill>
                  <a:schemeClr val="lt1"/>
                </a:solidFill>
              </a:defRPr>
            </a:lvl4pPr>
            <a:lvl5pPr lvl="4" rtl="0">
              <a:spcBef>
                <a:spcPts val="0"/>
              </a:spcBef>
              <a:spcAft>
                <a:spcPts val="0"/>
              </a:spcAft>
              <a:buClr>
                <a:schemeClr val="lt1"/>
              </a:buClr>
              <a:buSzPts val="3600"/>
              <a:buNone/>
              <a:defRPr sz="3600">
                <a:solidFill>
                  <a:schemeClr val="lt1"/>
                </a:solidFill>
              </a:defRPr>
            </a:lvl5pPr>
            <a:lvl6pPr lvl="5" rtl="0">
              <a:spcBef>
                <a:spcPts val="0"/>
              </a:spcBef>
              <a:spcAft>
                <a:spcPts val="0"/>
              </a:spcAft>
              <a:buClr>
                <a:schemeClr val="lt1"/>
              </a:buClr>
              <a:buSzPts val="3600"/>
              <a:buNone/>
              <a:defRPr sz="3600">
                <a:solidFill>
                  <a:schemeClr val="lt1"/>
                </a:solidFill>
              </a:defRPr>
            </a:lvl6pPr>
            <a:lvl7pPr lvl="6" rtl="0">
              <a:spcBef>
                <a:spcPts val="0"/>
              </a:spcBef>
              <a:spcAft>
                <a:spcPts val="0"/>
              </a:spcAft>
              <a:buClr>
                <a:schemeClr val="lt1"/>
              </a:buClr>
              <a:buSzPts val="3600"/>
              <a:buNone/>
              <a:defRPr sz="3600">
                <a:solidFill>
                  <a:schemeClr val="lt1"/>
                </a:solidFill>
              </a:defRPr>
            </a:lvl7pPr>
            <a:lvl8pPr lvl="7" rtl="0">
              <a:spcBef>
                <a:spcPts val="0"/>
              </a:spcBef>
              <a:spcAft>
                <a:spcPts val="0"/>
              </a:spcAft>
              <a:buClr>
                <a:schemeClr val="lt1"/>
              </a:buClr>
              <a:buSzPts val="3600"/>
              <a:buNone/>
              <a:defRPr sz="3600">
                <a:solidFill>
                  <a:schemeClr val="lt1"/>
                </a:solidFill>
              </a:defRPr>
            </a:lvl8pPr>
            <a:lvl9pPr lvl="8" rtl="0">
              <a:spcBef>
                <a:spcPts val="0"/>
              </a:spcBef>
              <a:spcAft>
                <a:spcPts val="0"/>
              </a:spcAft>
              <a:buClr>
                <a:schemeClr val="lt1"/>
              </a:buClr>
              <a:buSzPts val="3600"/>
              <a:buNone/>
              <a:defRPr sz="3600">
                <a:solidFill>
                  <a:schemeClr val="lt1"/>
                </a:solidFill>
              </a:defRPr>
            </a:lvl9pPr>
          </a:lstStyle>
          <a:p>
            <a:endParaRPr/>
          </a:p>
        </p:txBody>
      </p:sp>
      <p:cxnSp>
        <p:nvCxnSpPr>
          <p:cNvPr id="106" name="Google Shape;106;p18"/>
          <p:cNvCxnSpPr/>
          <p:nvPr/>
        </p:nvCxnSpPr>
        <p:spPr>
          <a:xfrm>
            <a:off x="266975" y="4049175"/>
            <a:ext cx="4038000" cy="0"/>
          </a:xfrm>
          <a:prstGeom prst="straightConnector1">
            <a:avLst/>
          </a:prstGeom>
          <a:noFill/>
          <a:ln w="19050" cap="flat" cmpd="sng">
            <a:solidFill>
              <a:srgbClr val="BF9000"/>
            </a:solidFill>
            <a:prstDash val="solid"/>
            <a:round/>
            <a:headEnd type="none" w="med" len="med"/>
            <a:tailEnd type="none" w="med" len="med"/>
          </a:ln>
        </p:spPr>
      </p:cxnSp>
      <p:sp>
        <p:nvSpPr>
          <p:cNvPr id="107" name="Google Shape;107;p18"/>
          <p:cNvSpPr txBox="1">
            <a:spLocks noGrp="1"/>
          </p:cNvSpPr>
          <p:nvPr>
            <p:ph type="subTitle" idx="2"/>
          </p:nvPr>
        </p:nvSpPr>
        <p:spPr>
          <a:xfrm>
            <a:off x="177925" y="4068000"/>
            <a:ext cx="4158000" cy="393600"/>
          </a:xfrm>
          <a:prstGeom prst="rect">
            <a:avLst/>
          </a:prstGeom>
        </p:spPr>
        <p:txBody>
          <a:bodyPr spcFirstLastPara="1" wrap="square" lIns="91425" tIns="91425" rIns="91425" bIns="91425" anchor="ctr" anchorCtr="0">
            <a:noAutofit/>
          </a:bodyPr>
          <a:lstStyle>
            <a:lvl1pPr lvl="0" rtl="0">
              <a:lnSpc>
                <a:spcPct val="100000"/>
              </a:lnSpc>
              <a:spcBef>
                <a:spcPts val="600"/>
              </a:spcBef>
              <a:spcAft>
                <a:spcPts val="0"/>
              </a:spcAft>
              <a:buClr>
                <a:schemeClr val="lt1"/>
              </a:buClr>
              <a:buSzPts val="1800"/>
              <a:buNone/>
              <a:defRPr>
                <a:solidFill>
                  <a:schemeClr val="lt1"/>
                </a:solidFill>
              </a:defRPr>
            </a:lvl1pPr>
            <a:lvl2pPr lvl="1" rtl="0">
              <a:lnSpc>
                <a:spcPct val="100000"/>
              </a:lnSpc>
              <a:spcBef>
                <a:spcPts val="600"/>
              </a:spcBef>
              <a:spcAft>
                <a:spcPts val="0"/>
              </a:spcAft>
              <a:buClr>
                <a:schemeClr val="lt1"/>
              </a:buClr>
              <a:buSzPts val="2100"/>
              <a:buNone/>
              <a:defRPr sz="2100">
                <a:solidFill>
                  <a:schemeClr val="lt1"/>
                </a:solidFill>
              </a:defRPr>
            </a:lvl2pPr>
            <a:lvl3pPr lvl="2" rtl="0">
              <a:lnSpc>
                <a:spcPct val="100000"/>
              </a:lnSpc>
              <a:spcBef>
                <a:spcPts val="600"/>
              </a:spcBef>
              <a:spcAft>
                <a:spcPts val="0"/>
              </a:spcAft>
              <a:buClr>
                <a:schemeClr val="lt1"/>
              </a:buClr>
              <a:buSzPts val="2100"/>
              <a:buNone/>
              <a:defRPr sz="2100">
                <a:solidFill>
                  <a:schemeClr val="lt1"/>
                </a:solidFill>
              </a:defRPr>
            </a:lvl3pPr>
            <a:lvl4pPr lvl="3" rtl="0">
              <a:lnSpc>
                <a:spcPct val="100000"/>
              </a:lnSpc>
              <a:spcBef>
                <a:spcPts val="600"/>
              </a:spcBef>
              <a:spcAft>
                <a:spcPts val="0"/>
              </a:spcAft>
              <a:buClr>
                <a:schemeClr val="lt1"/>
              </a:buClr>
              <a:buSzPts val="2100"/>
              <a:buNone/>
              <a:defRPr sz="2100">
                <a:solidFill>
                  <a:schemeClr val="lt1"/>
                </a:solidFill>
              </a:defRPr>
            </a:lvl4pPr>
            <a:lvl5pPr lvl="4" rtl="0">
              <a:lnSpc>
                <a:spcPct val="100000"/>
              </a:lnSpc>
              <a:spcBef>
                <a:spcPts val="600"/>
              </a:spcBef>
              <a:spcAft>
                <a:spcPts val="0"/>
              </a:spcAft>
              <a:buClr>
                <a:schemeClr val="lt1"/>
              </a:buClr>
              <a:buSzPts val="2100"/>
              <a:buNone/>
              <a:defRPr sz="2100">
                <a:solidFill>
                  <a:schemeClr val="lt1"/>
                </a:solidFill>
              </a:defRPr>
            </a:lvl5pPr>
            <a:lvl6pPr lvl="5" rtl="0">
              <a:lnSpc>
                <a:spcPct val="100000"/>
              </a:lnSpc>
              <a:spcBef>
                <a:spcPts val="600"/>
              </a:spcBef>
              <a:spcAft>
                <a:spcPts val="0"/>
              </a:spcAft>
              <a:buClr>
                <a:schemeClr val="lt1"/>
              </a:buClr>
              <a:buSzPts val="2100"/>
              <a:buNone/>
              <a:defRPr sz="2100">
                <a:solidFill>
                  <a:schemeClr val="lt1"/>
                </a:solidFill>
              </a:defRPr>
            </a:lvl6pPr>
            <a:lvl7pPr lvl="6" rtl="0">
              <a:lnSpc>
                <a:spcPct val="100000"/>
              </a:lnSpc>
              <a:spcBef>
                <a:spcPts val="600"/>
              </a:spcBef>
              <a:spcAft>
                <a:spcPts val="0"/>
              </a:spcAft>
              <a:buClr>
                <a:schemeClr val="lt1"/>
              </a:buClr>
              <a:buSzPts val="2100"/>
              <a:buNone/>
              <a:defRPr sz="2100">
                <a:solidFill>
                  <a:schemeClr val="lt1"/>
                </a:solidFill>
              </a:defRPr>
            </a:lvl7pPr>
            <a:lvl8pPr lvl="7" rtl="0">
              <a:lnSpc>
                <a:spcPct val="100000"/>
              </a:lnSpc>
              <a:spcBef>
                <a:spcPts val="600"/>
              </a:spcBef>
              <a:spcAft>
                <a:spcPts val="0"/>
              </a:spcAft>
              <a:buClr>
                <a:schemeClr val="lt1"/>
              </a:buClr>
              <a:buSzPts val="2100"/>
              <a:buNone/>
              <a:defRPr sz="2100">
                <a:solidFill>
                  <a:schemeClr val="lt1"/>
                </a:solidFill>
              </a:defRPr>
            </a:lvl8pPr>
            <a:lvl9pPr lvl="8" rtl="0">
              <a:lnSpc>
                <a:spcPct val="100000"/>
              </a:lnSpc>
              <a:spcBef>
                <a:spcPts val="600"/>
              </a:spcBef>
              <a:spcAft>
                <a:spcPts val="0"/>
              </a:spcAft>
              <a:buClr>
                <a:schemeClr val="lt1"/>
              </a:buClr>
              <a:buSzPts val="2100"/>
              <a:buNone/>
              <a:defRPr sz="2100">
                <a:solidFill>
                  <a:schemeClr val="lt1"/>
                </a:solidFill>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title and description 1">
  <p:cSld name="SECTION_TITLE_AND_DESCRIPTION_1_1">
    <p:spTree>
      <p:nvGrpSpPr>
        <p:cNvPr id="1" name="Shape 108"/>
        <p:cNvGrpSpPr/>
        <p:nvPr/>
      </p:nvGrpSpPr>
      <p:grpSpPr>
        <a:xfrm>
          <a:off x="0" y="0"/>
          <a:ext cx="0" cy="0"/>
          <a:chOff x="0" y="0"/>
          <a:chExt cx="0" cy="0"/>
        </a:xfrm>
      </p:grpSpPr>
      <p:sp>
        <p:nvSpPr>
          <p:cNvPr id="109" name="Google Shape;109;p19"/>
          <p:cNvSpPr/>
          <p:nvPr/>
        </p:nvSpPr>
        <p:spPr>
          <a:xfrm>
            <a:off x="4572000" y="-125"/>
            <a:ext cx="4572000" cy="5143500"/>
          </a:xfrm>
          <a:prstGeom prst="rect">
            <a:avLst/>
          </a:prstGeom>
          <a:solidFill>
            <a:srgbClr val="CFE2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11" name="Google Shape;111;p1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600"/>
              </a:spcBef>
              <a:spcAft>
                <a:spcPts val="0"/>
              </a:spcAft>
              <a:buSzPts val="1800"/>
              <a:buNone/>
              <a:defRPr/>
            </a:lvl1pPr>
            <a:lvl2pPr lvl="1" algn="ctr" rtl="0">
              <a:lnSpc>
                <a:spcPct val="100000"/>
              </a:lnSpc>
              <a:spcBef>
                <a:spcPts val="600"/>
              </a:spcBef>
              <a:spcAft>
                <a:spcPts val="0"/>
              </a:spcAft>
              <a:buSzPts val="2100"/>
              <a:buNone/>
              <a:defRPr sz="2100"/>
            </a:lvl2pPr>
            <a:lvl3pPr lvl="2" algn="ctr" rtl="0">
              <a:lnSpc>
                <a:spcPct val="100000"/>
              </a:lnSpc>
              <a:spcBef>
                <a:spcPts val="600"/>
              </a:spcBef>
              <a:spcAft>
                <a:spcPts val="0"/>
              </a:spcAft>
              <a:buSzPts val="2100"/>
              <a:buNone/>
              <a:defRPr sz="2100"/>
            </a:lvl3pPr>
            <a:lvl4pPr lvl="3" algn="ctr" rtl="0">
              <a:lnSpc>
                <a:spcPct val="100000"/>
              </a:lnSpc>
              <a:spcBef>
                <a:spcPts val="600"/>
              </a:spcBef>
              <a:spcAft>
                <a:spcPts val="0"/>
              </a:spcAft>
              <a:buSzPts val="2100"/>
              <a:buNone/>
              <a:defRPr sz="2100"/>
            </a:lvl4pPr>
            <a:lvl5pPr lvl="4" algn="ctr" rtl="0">
              <a:lnSpc>
                <a:spcPct val="100000"/>
              </a:lnSpc>
              <a:spcBef>
                <a:spcPts val="600"/>
              </a:spcBef>
              <a:spcAft>
                <a:spcPts val="0"/>
              </a:spcAft>
              <a:buSzPts val="2100"/>
              <a:buNone/>
              <a:defRPr sz="2100"/>
            </a:lvl5pPr>
            <a:lvl6pPr lvl="5" algn="ctr" rtl="0">
              <a:lnSpc>
                <a:spcPct val="100000"/>
              </a:lnSpc>
              <a:spcBef>
                <a:spcPts val="600"/>
              </a:spcBef>
              <a:spcAft>
                <a:spcPts val="0"/>
              </a:spcAft>
              <a:buSzPts val="2100"/>
              <a:buNone/>
              <a:defRPr sz="2100"/>
            </a:lvl6pPr>
            <a:lvl7pPr lvl="6" algn="ctr" rtl="0">
              <a:lnSpc>
                <a:spcPct val="100000"/>
              </a:lnSpc>
              <a:spcBef>
                <a:spcPts val="600"/>
              </a:spcBef>
              <a:spcAft>
                <a:spcPts val="0"/>
              </a:spcAft>
              <a:buSzPts val="2100"/>
              <a:buNone/>
              <a:defRPr sz="2100"/>
            </a:lvl7pPr>
            <a:lvl8pPr lvl="7" algn="ctr" rtl="0">
              <a:lnSpc>
                <a:spcPct val="100000"/>
              </a:lnSpc>
              <a:spcBef>
                <a:spcPts val="600"/>
              </a:spcBef>
              <a:spcAft>
                <a:spcPts val="0"/>
              </a:spcAft>
              <a:buSzPts val="2100"/>
              <a:buNone/>
              <a:defRPr sz="2100"/>
            </a:lvl8pPr>
            <a:lvl9pPr lvl="8" algn="ctr" rtl="0">
              <a:lnSpc>
                <a:spcPct val="100000"/>
              </a:lnSpc>
              <a:spcBef>
                <a:spcPts val="600"/>
              </a:spcBef>
              <a:spcAft>
                <a:spcPts val="0"/>
              </a:spcAft>
              <a:buSzPts val="2100"/>
              <a:buNone/>
              <a:defRPr sz="2100"/>
            </a:lvl9pPr>
          </a:lstStyle>
          <a:p>
            <a:endParaRPr/>
          </a:p>
        </p:txBody>
      </p:sp>
      <p:sp>
        <p:nvSpPr>
          <p:cNvPr id="112" name="Google Shape;112;p1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600"/>
              </a:spcBef>
              <a:spcAft>
                <a:spcPts val="0"/>
              </a:spcAft>
              <a:buSzPts val="1800"/>
              <a:buChar char="•"/>
              <a:defRPr/>
            </a:lvl1pPr>
            <a:lvl2pPr marL="914400" lvl="1" indent="-342900" rtl="0">
              <a:spcBef>
                <a:spcPts val="600"/>
              </a:spcBef>
              <a:spcAft>
                <a:spcPts val="0"/>
              </a:spcAft>
              <a:buSzPts val="1800"/>
              <a:buChar char="•"/>
              <a:defRPr/>
            </a:lvl2pPr>
            <a:lvl3pPr marL="1371600" lvl="2" indent="-342900" rtl="0">
              <a:spcBef>
                <a:spcPts val="600"/>
              </a:spcBef>
              <a:spcAft>
                <a:spcPts val="0"/>
              </a:spcAft>
              <a:buSzPts val="1800"/>
              <a:buChar char="•"/>
              <a:defRPr/>
            </a:lvl3pPr>
            <a:lvl4pPr marL="1828800" lvl="3" indent="-342900" rtl="0">
              <a:spcBef>
                <a:spcPts val="600"/>
              </a:spcBef>
              <a:spcAft>
                <a:spcPts val="0"/>
              </a:spcAft>
              <a:buSzPts val="1800"/>
              <a:buChar char="•"/>
              <a:defRPr/>
            </a:lvl4pPr>
            <a:lvl5pPr marL="2286000" lvl="4" indent="-342900" rtl="0">
              <a:spcBef>
                <a:spcPts val="600"/>
              </a:spcBef>
              <a:spcAft>
                <a:spcPts val="0"/>
              </a:spcAft>
              <a:buSzPts val="1800"/>
              <a:buChar char="•"/>
              <a:defRPr/>
            </a:lvl5pPr>
            <a:lvl6pPr marL="2743200" lvl="5" indent="-342900" rtl="0">
              <a:spcBef>
                <a:spcPts val="600"/>
              </a:spcBef>
              <a:spcAft>
                <a:spcPts val="0"/>
              </a:spcAft>
              <a:buSzPts val="1800"/>
              <a:buChar char="•"/>
              <a:defRPr/>
            </a:lvl6pPr>
            <a:lvl7pPr marL="3200400" lvl="6" indent="-342900" rtl="0">
              <a:spcBef>
                <a:spcPts val="600"/>
              </a:spcBef>
              <a:spcAft>
                <a:spcPts val="0"/>
              </a:spcAft>
              <a:buSzPts val="1800"/>
              <a:buChar char="•"/>
              <a:defRPr/>
            </a:lvl7pPr>
            <a:lvl8pPr marL="3657600" lvl="7" indent="-342900" rtl="0">
              <a:spcBef>
                <a:spcPts val="600"/>
              </a:spcBef>
              <a:spcAft>
                <a:spcPts val="0"/>
              </a:spcAft>
              <a:buSzPts val="1800"/>
              <a:buChar char="•"/>
              <a:defRPr/>
            </a:lvl8pPr>
            <a:lvl9pPr marL="4114800" lvl="8" indent="-342900" rtl="0">
              <a:spcBef>
                <a:spcPts val="600"/>
              </a:spcBef>
              <a:spcAft>
                <a:spcPts val="0"/>
              </a:spcAft>
              <a:buSzPts val="1800"/>
              <a:buChar char="•"/>
              <a:defRPr/>
            </a:lvl9pPr>
          </a:lstStyle>
          <a:p>
            <a:endParaRPr/>
          </a:p>
        </p:txBody>
      </p:sp>
      <p:sp>
        <p:nvSpPr>
          <p:cNvPr id="113" name="Google Shape;113;p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de on left">
  <p:cSld name="SECTION_TITLE_AND_DESCRIPTION_1_1_1">
    <p:spTree>
      <p:nvGrpSpPr>
        <p:cNvPr id="1" name="Shape 114"/>
        <p:cNvGrpSpPr/>
        <p:nvPr/>
      </p:nvGrpSpPr>
      <p:grpSpPr>
        <a:xfrm>
          <a:off x="0" y="0"/>
          <a:ext cx="0" cy="0"/>
          <a:chOff x="0" y="0"/>
          <a:chExt cx="0" cy="0"/>
        </a:xfrm>
      </p:grpSpPr>
      <p:sp>
        <p:nvSpPr>
          <p:cNvPr id="115" name="Google Shape;115;p20"/>
          <p:cNvSpPr/>
          <p:nvPr/>
        </p:nvSpPr>
        <p:spPr>
          <a:xfrm>
            <a:off x="0" y="6"/>
            <a:ext cx="4572000" cy="5143500"/>
          </a:xfrm>
          <a:prstGeom prst="rect">
            <a:avLst/>
          </a:prstGeom>
          <a:solidFill>
            <a:srgbClr val="FDF6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17" name="Google Shape;117;p20"/>
          <p:cNvSpPr txBox="1">
            <a:spLocks noGrp="1"/>
          </p:cNvSpPr>
          <p:nvPr>
            <p:ph type="body" idx="1"/>
          </p:nvPr>
        </p:nvSpPr>
        <p:spPr>
          <a:xfrm>
            <a:off x="4882900" y="1152150"/>
            <a:ext cx="3950100" cy="34200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a:lvl1pPr>
            <a:lvl2pPr marL="914400" lvl="1" indent="-342900" rtl="0">
              <a:spcBef>
                <a:spcPts val="600"/>
              </a:spcBef>
              <a:spcAft>
                <a:spcPts val="0"/>
              </a:spcAft>
              <a:buSzPts val="1800"/>
              <a:buChar char="•"/>
              <a:defRPr/>
            </a:lvl2pPr>
            <a:lvl3pPr marL="1371600" lvl="2" indent="-342900" rtl="0">
              <a:spcBef>
                <a:spcPts val="600"/>
              </a:spcBef>
              <a:spcAft>
                <a:spcPts val="0"/>
              </a:spcAft>
              <a:buSzPts val="1800"/>
              <a:buChar char="•"/>
              <a:defRPr/>
            </a:lvl3pPr>
            <a:lvl4pPr marL="1828800" lvl="3" indent="-342900" rtl="0">
              <a:spcBef>
                <a:spcPts val="600"/>
              </a:spcBef>
              <a:spcAft>
                <a:spcPts val="0"/>
              </a:spcAft>
              <a:buSzPts val="1800"/>
              <a:buChar char="•"/>
              <a:defRPr/>
            </a:lvl4pPr>
            <a:lvl5pPr marL="2286000" lvl="4" indent="-342900" rtl="0">
              <a:spcBef>
                <a:spcPts val="600"/>
              </a:spcBef>
              <a:spcAft>
                <a:spcPts val="0"/>
              </a:spcAft>
              <a:buSzPts val="1800"/>
              <a:buChar char="•"/>
              <a:defRPr/>
            </a:lvl5pPr>
            <a:lvl6pPr marL="2743200" lvl="5" indent="-342900" rtl="0">
              <a:spcBef>
                <a:spcPts val="600"/>
              </a:spcBef>
              <a:spcAft>
                <a:spcPts val="0"/>
              </a:spcAft>
              <a:buSzPts val="1800"/>
              <a:buChar char="•"/>
              <a:defRPr/>
            </a:lvl6pPr>
            <a:lvl7pPr marL="3200400" lvl="6" indent="-342900" rtl="0">
              <a:spcBef>
                <a:spcPts val="600"/>
              </a:spcBef>
              <a:spcAft>
                <a:spcPts val="0"/>
              </a:spcAft>
              <a:buSzPts val="1800"/>
              <a:buChar char="•"/>
              <a:defRPr/>
            </a:lvl7pPr>
            <a:lvl8pPr marL="3657600" lvl="7" indent="-342900" rtl="0">
              <a:spcBef>
                <a:spcPts val="600"/>
              </a:spcBef>
              <a:spcAft>
                <a:spcPts val="0"/>
              </a:spcAft>
              <a:buSzPts val="1800"/>
              <a:buChar char="•"/>
              <a:defRPr/>
            </a:lvl8pPr>
            <a:lvl9pPr marL="4114800" lvl="8" indent="-342900" rtl="0">
              <a:spcBef>
                <a:spcPts val="600"/>
              </a:spcBef>
              <a:spcAft>
                <a:spcPts val="0"/>
              </a:spcAft>
              <a:buSzPts val="1800"/>
              <a:buChar char="•"/>
              <a:defRPr/>
            </a:lvl9pPr>
          </a:lstStyle>
          <a:p>
            <a:endParaRPr/>
          </a:p>
        </p:txBody>
      </p:sp>
      <p:sp>
        <p:nvSpPr>
          <p:cNvPr id="118" name="Google Shape;118;p20"/>
          <p:cNvSpPr txBox="1">
            <a:spLocks noGrp="1"/>
          </p:cNvSpPr>
          <p:nvPr>
            <p:ph type="body" idx="2"/>
          </p:nvPr>
        </p:nvSpPr>
        <p:spPr>
          <a:xfrm>
            <a:off x="310900" y="448050"/>
            <a:ext cx="3950100" cy="41241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a:lvl1pPr>
            <a:lvl2pPr marL="914400" lvl="1" indent="-342900" rtl="0">
              <a:spcBef>
                <a:spcPts val="600"/>
              </a:spcBef>
              <a:spcAft>
                <a:spcPts val="0"/>
              </a:spcAft>
              <a:buSzPts val="1800"/>
              <a:buChar char="•"/>
              <a:defRPr/>
            </a:lvl2pPr>
            <a:lvl3pPr marL="1371600" lvl="2" indent="-342900" rtl="0">
              <a:spcBef>
                <a:spcPts val="600"/>
              </a:spcBef>
              <a:spcAft>
                <a:spcPts val="0"/>
              </a:spcAft>
              <a:buSzPts val="1800"/>
              <a:buChar char="•"/>
              <a:defRPr/>
            </a:lvl3pPr>
            <a:lvl4pPr marL="1828800" lvl="3" indent="-342900" rtl="0">
              <a:spcBef>
                <a:spcPts val="600"/>
              </a:spcBef>
              <a:spcAft>
                <a:spcPts val="0"/>
              </a:spcAft>
              <a:buSzPts val="1800"/>
              <a:buChar char="•"/>
              <a:defRPr/>
            </a:lvl4pPr>
            <a:lvl5pPr marL="2286000" lvl="4" indent="-342900" rtl="0">
              <a:spcBef>
                <a:spcPts val="600"/>
              </a:spcBef>
              <a:spcAft>
                <a:spcPts val="0"/>
              </a:spcAft>
              <a:buSzPts val="1800"/>
              <a:buChar char="•"/>
              <a:defRPr/>
            </a:lvl5pPr>
            <a:lvl6pPr marL="2743200" lvl="5" indent="-342900" rtl="0">
              <a:spcBef>
                <a:spcPts val="600"/>
              </a:spcBef>
              <a:spcAft>
                <a:spcPts val="0"/>
              </a:spcAft>
              <a:buSzPts val="1800"/>
              <a:buChar char="•"/>
              <a:defRPr/>
            </a:lvl6pPr>
            <a:lvl7pPr marL="3200400" lvl="6" indent="-342900" rtl="0">
              <a:spcBef>
                <a:spcPts val="600"/>
              </a:spcBef>
              <a:spcAft>
                <a:spcPts val="0"/>
              </a:spcAft>
              <a:buSzPts val="1800"/>
              <a:buChar char="•"/>
              <a:defRPr/>
            </a:lvl7pPr>
            <a:lvl8pPr marL="3657600" lvl="7" indent="-342900" rtl="0">
              <a:spcBef>
                <a:spcPts val="600"/>
              </a:spcBef>
              <a:spcAft>
                <a:spcPts val="0"/>
              </a:spcAft>
              <a:buSzPts val="1800"/>
              <a:buChar char="•"/>
              <a:defRPr/>
            </a:lvl8pPr>
            <a:lvl9pPr marL="4114800" lvl="8" indent="-342900" rtl="0">
              <a:spcBef>
                <a:spcPts val="600"/>
              </a:spcBef>
              <a:spcAft>
                <a:spcPts val="0"/>
              </a:spcAft>
              <a:buSzPts val="1800"/>
              <a:buChar char="•"/>
              <a:defRPr/>
            </a:lvl9pPr>
          </a:lstStyle>
          <a:p>
            <a:endParaRPr/>
          </a:p>
        </p:txBody>
      </p:sp>
      <p:sp>
        <p:nvSpPr>
          <p:cNvPr id="119" name="Google Shape;119;p20"/>
          <p:cNvSpPr txBox="1">
            <a:spLocks noGrp="1"/>
          </p:cNvSpPr>
          <p:nvPr>
            <p:ph type="title"/>
          </p:nvPr>
        </p:nvSpPr>
        <p:spPr>
          <a:xfrm>
            <a:off x="4882900" y="445025"/>
            <a:ext cx="39501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pic>
        <p:nvPicPr>
          <p:cNvPr id="120" name="Google Shape;120;p20"/>
          <p:cNvPicPr preferRelativeResize="0"/>
          <p:nvPr/>
        </p:nvPicPr>
        <p:blipFill>
          <a:blip r:embed="rId2">
            <a:alphaModFix/>
          </a:blip>
          <a:stretch>
            <a:fillRect/>
          </a:stretch>
        </p:blipFill>
        <p:spPr>
          <a:xfrm>
            <a:off x="0" y="4983478"/>
            <a:ext cx="457200" cy="160022"/>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de left, Heading">
  <p:cSld name="SECTION_TITLE_AND_DESCRIPTION_1_1_1_1">
    <p:spTree>
      <p:nvGrpSpPr>
        <p:cNvPr id="1" name="Shape 121"/>
        <p:cNvGrpSpPr/>
        <p:nvPr/>
      </p:nvGrpSpPr>
      <p:grpSpPr>
        <a:xfrm>
          <a:off x="0" y="0"/>
          <a:ext cx="0" cy="0"/>
          <a:chOff x="0" y="0"/>
          <a:chExt cx="0" cy="0"/>
        </a:xfrm>
      </p:grpSpPr>
      <p:sp>
        <p:nvSpPr>
          <p:cNvPr id="122" name="Google Shape;122;p21"/>
          <p:cNvSpPr/>
          <p:nvPr/>
        </p:nvSpPr>
        <p:spPr>
          <a:xfrm>
            <a:off x="0" y="6"/>
            <a:ext cx="4572000" cy="5143500"/>
          </a:xfrm>
          <a:prstGeom prst="rect">
            <a:avLst/>
          </a:prstGeom>
          <a:solidFill>
            <a:srgbClr val="FDF6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24" name="Google Shape;124;p21"/>
          <p:cNvSpPr txBox="1">
            <a:spLocks noGrp="1"/>
          </p:cNvSpPr>
          <p:nvPr>
            <p:ph type="body" idx="1"/>
          </p:nvPr>
        </p:nvSpPr>
        <p:spPr>
          <a:xfrm>
            <a:off x="4882900" y="1152150"/>
            <a:ext cx="3950100" cy="34200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a:lvl1pPr>
            <a:lvl2pPr marL="914400" lvl="1" indent="-342900" rtl="0">
              <a:spcBef>
                <a:spcPts val="600"/>
              </a:spcBef>
              <a:spcAft>
                <a:spcPts val="0"/>
              </a:spcAft>
              <a:buSzPts val="1800"/>
              <a:buChar char="•"/>
              <a:defRPr/>
            </a:lvl2pPr>
            <a:lvl3pPr marL="1371600" lvl="2" indent="-342900" rtl="0">
              <a:spcBef>
                <a:spcPts val="600"/>
              </a:spcBef>
              <a:spcAft>
                <a:spcPts val="0"/>
              </a:spcAft>
              <a:buSzPts val="1800"/>
              <a:buChar char="•"/>
              <a:defRPr/>
            </a:lvl3pPr>
            <a:lvl4pPr marL="1828800" lvl="3" indent="-342900" rtl="0">
              <a:spcBef>
                <a:spcPts val="600"/>
              </a:spcBef>
              <a:spcAft>
                <a:spcPts val="0"/>
              </a:spcAft>
              <a:buSzPts val="1800"/>
              <a:buChar char="•"/>
              <a:defRPr/>
            </a:lvl4pPr>
            <a:lvl5pPr marL="2286000" lvl="4" indent="-342900" rtl="0">
              <a:spcBef>
                <a:spcPts val="600"/>
              </a:spcBef>
              <a:spcAft>
                <a:spcPts val="0"/>
              </a:spcAft>
              <a:buSzPts val="1800"/>
              <a:buChar char="•"/>
              <a:defRPr/>
            </a:lvl5pPr>
            <a:lvl6pPr marL="2743200" lvl="5" indent="-342900" rtl="0">
              <a:spcBef>
                <a:spcPts val="600"/>
              </a:spcBef>
              <a:spcAft>
                <a:spcPts val="0"/>
              </a:spcAft>
              <a:buSzPts val="1800"/>
              <a:buChar char="•"/>
              <a:defRPr/>
            </a:lvl6pPr>
            <a:lvl7pPr marL="3200400" lvl="6" indent="-342900" rtl="0">
              <a:spcBef>
                <a:spcPts val="600"/>
              </a:spcBef>
              <a:spcAft>
                <a:spcPts val="0"/>
              </a:spcAft>
              <a:buSzPts val="1800"/>
              <a:buChar char="•"/>
              <a:defRPr/>
            </a:lvl7pPr>
            <a:lvl8pPr marL="3657600" lvl="7" indent="-342900" rtl="0">
              <a:spcBef>
                <a:spcPts val="600"/>
              </a:spcBef>
              <a:spcAft>
                <a:spcPts val="0"/>
              </a:spcAft>
              <a:buSzPts val="1800"/>
              <a:buChar char="•"/>
              <a:defRPr/>
            </a:lvl8pPr>
            <a:lvl9pPr marL="4114800" lvl="8" indent="-342900" rtl="0">
              <a:spcBef>
                <a:spcPts val="600"/>
              </a:spcBef>
              <a:spcAft>
                <a:spcPts val="0"/>
              </a:spcAft>
              <a:buSzPts val="1800"/>
              <a:buChar char="•"/>
              <a:defRPr/>
            </a:lvl9pPr>
          </a:lstStyle>
          <a:p>
            <a:endParaRPr/>
          </a:p>
        </p:txBody>
      </p:sp>
      <p:sp>
        <p:nvSpPr>
          <p:cNvPr id="125" name="Google Shape;125;p21"/>
          <p:cNvSpPr txBox="1">
            <a:spLocks noGrp="1"/>
          </p:cNvSpPr>
          <p:nvPr>
            <p:ph type="body" idx="2"/>
          </p:nvPr>
        </p:nvSpPr>
        <p:spPr>
          <a:xfrm>
            <a:off x="310900" y="448050"/>
            <a:ext cx="3950100" cy="41241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a:lvl1pPr>
            <a:lvl2pPr marL="914400" lvl="1" indent="-342900" rtl="0">
              <a:spcBef>
                <a:spcPts val="600"/>
              </a:spcBef>
              <a:spcAft>
                <a:spcPts val="0"/>
              </a:spcAft>
              <a:buSzPts val="1800"/>
              <a:buChar char="•"/>
              <a:defRPr/>
            </a:lvl2pPr>
            <a:lvl3pPr marL="1371600" lvl="2" indent="-342900" rtl="0">
              <a:spcBef>
                <a:spcPts val="600"/>
              </a:spcBef>
              <a:spcAft>
                <a:spcPts val="0"/>
              </a:spcAft>
              <a:buSzPts val="1800"/>
              <a:buChar char="•"/>
              <a:defRPr/>
            </a:lvl3pPr>
            <a:lvl4pPr marL="1828800" lvl="3" indent="-342900" rtl="0">
              <a:spcBef>
                <a:spcPts val="600"/>
              </a:spcBef>
              <a:spcAft>
                <a:spcPts val="0"/>
              </a:spcAft>
              <a:buSzPts val="1800"/>
              <a:buChar char="•"/>
              <a:defRPr/>
            </a:lvl4pPr>
            <a:lvl5pPr marL="2286000" lvl="4" indent="-342900" rtl="0">
              <a:spcBef>
                <a:spcPts val="600"/>
              </a:spcBef>
              <a:spcAft>
                <a:spcPts val="0"/>
              </a:spcAft>
              <a:buSzPts val="1800"/>
              <a:buChar char="•"/>
              <a:defRPr/>
            </a:lvl5pPr>
            <a:lvl6pPr marL="2743200" lvl="5" indent="-342900" rtl="0">
              <a:spcBef>
                <a:spcPts val="600"/>
              </a:spcBef>
              <a:spcAft>
                <a:spcPts val="0"/>
              </a:spcAft>
              <a:buSzPts val="1800"/>
              <a:buChar char="•"/>
              <a:defRPr/>
            </a:lvl6pPr>
            <a:lvl7pPr marL="3200400" lvl="6" indent="-342900" rtl="0">
              <a:spcBef>
                <a:spcPts val="600"/>
              </a:spcBef>
              <a:spcAft>
                <a:spcPts val="0"/>
              </a:spcAft>
              <a:buSzPts val="1800"/>
              <a:buChar char="•"/>
              <a:defRPr/>
            </a:lvl7pPr>
            <a:lvl8pPr marL="3657600" lvl="7" indent="-342900" rtl="0">
              <a:spcBef>
                <a:spcPts val="600"/>
              </a:spcBef>
              <a:spcAft>
                <a:spcPts val="0"/>
              </a:spcAft>
              <a:buSzPts val="1800"/>
              <a:buChar char="•"/>
              <a:defRPr/>
            </a:lvl8pPr>
            <a:lvl9pPr marL="4114800" lvl="8" indent="-342900" rtl="0">
              <a:spcBef>
                <a:spcPts val="600"/>
              </a:spcBef>
              <a:spcAft>
                <a:spcPts val="0"/>
              </a:spcAft>
              <a:buSzPts val="1800"/>
              <a:buChar char="•"/>
              <a:defRPr/>
            </a:lvl9pPr>
          </a:lstStyle>
          <a:p>
            <a:endParaRPr/>
          </a:p>
        </p:txBody>
      </p:sp>
      <p:sp>
        <p:nvSpPr>
          <p:cNvPr id="126" name="Google Shape;126;p21"/>
          <p:cNvSpPr txBox="1">
            <a:spLocks noGrp="1"/>
          </p:cNvSpPr>
          <p:nvPr>
            <p:ph type="subTitle" idx="3"/>
          </p:nvPr>
        </p:nvSpPr>
        <p:spPr>
          <a:xfrm>
            <a:off x="225450" y="3943400"/>
            <a:ext cx="4045200" cy="465000"/>
          </a:xfrm>
          <a:prstGeom prst="rect">
            <a:avLst/>
          </a:prstGeom>
        </p:spPr>
        <p:txBody>
          <a:bodyPr spcFirstLastPara="1" wrap="square" lIns="91425" tIns="91425" rIns="91425" bIns="91425" anchor="t" anchorCtr="0">
            <a:noAutofit/>
          </a:bodyPr>
          <a:lstStyle>
            <a:lvl1pPr lvl="0" rtl="0">
              <a:lnSpc>
                <a:spcPct val="100000"/>
              </a:lnSpc>
              <a:spcBef>
                <a:spcPts val="600"/>
              </a:spcBef>
              <a:spcAft>
                <a:spcPts val="0"/>
              </a:spcAft>
              <a:buSzPts val="1800"/>
              <a:buNone/>
              <a:defRPr/>
            </a:lvl1pPr>
            <a:lvl2pPr lvl="1" algn="ctr" rtl="0">
              <a:lnSpc>
                <a:spcPct val="100000"/>
              </a:lnSpc>
              <a:spcBef>
                <a:spcPts val="600"/>
              </a:spcBef>
              <a:spcAft>
                <a:spcPts val="0"/>
              </a:spcAft>
              <a:buSzPts val="2100"/>
              <a:buNone/>
              <a:defRPr sz="2100"/>
            </a:lvl2pPr>
            <a:lvl3pPr lvl="2" algn="ctr" rtl="0">
              <a:lnSpc>
                <a:spcPct val="100000"/>
              </a:lnSpc>
              <a:spcBef>
                <a:spcPts val="600"/>
              </a:spcBef>
              <a:spcAft>
                <a:spcPts val="0"/>
              </a:spcAft>
              <a:buSzPts val="2100"/>
              <a:buNone/>
              <a:defRPr sz="2100"/>
            </a:lvl3pPr>
            <a:lvl4pPr lvl="3" algn="ctr" rtl="0">
              <a:lnSpc>
                <a:spcPct val="100000"/>
              </a:lnSpc>
              <a:spcBef>
                <a:spcPts val="600"/>
              </a:spcBef>
              <a:spcAft>
                <a:spcPts val="0"/>
              </a:spcAft>
              <a:buSzPts val="2100"/>
              <a:buNone/>
              <a:defRPr sz="2100"/>
            </a:lvl4pPr>
            <a:lvl5pPr lvl="4" algn="ctr" rtl="0">
              <a:lnSpc>
                <a:spcPct val="100000"/>
              </a:lnSpc>
              <a:spcBef>
                <a:spcPts val="600"/>
              </a:spcBef>
              <a:spcAft>
                <a:spcPts val="0"/>
              </a:spcAft>
              <a:buSzPts val="2100"/>
              <a:buNone/>
              <a:defRPr sz="2100"/>
            </a:lvl5pPr>
            <a:lvl6pPr lvl="5" algn="ctr" rtl="0">
              <a:lnSpc>
                <a:spcPct val="100000"/>
              </a:lnSpc>
              <a:spcBef>
                <a:spcPts val="600"/>
              </a:spcBef>
              <a:spcAft>
                <a:spcPts val="0"/>
              </a:spcAft>
              <a:buSzPts val="2100"/>
              <a:buNone/>
              <a:defRPr sz="2100"/>
            </a:lvl6pPr>
            <a:lvl7pPr lvl="6" algn="ctr" rtl="0">
              <a:lnSpc>
                <a:spcPct val="100000"/>
              </a:lnSpc>
              <a:spcBef>
                <a:spcPts val="600"/>
              </a:spcBef>
              <a:spcAft>
                <a:spcPts val="0"/>
              </a:spcAft>
              <a:buSzPts val="2100"/>
              <a:buNone/>
              <a:defRPr sz="2100"/>
            </a:lvl7pPr>
            <a:lvl8pPr lvl="7" algn="ctr" rtl="0">
              <a:lnSpc>
                <a:spcPct val="100000"/>
              </a:lnSpc>
              <a:spcBef>
                <a:spcPts val="600"/>
              </a:spcBef>
              <a:spcAft>
                <a:spcPts val="0"/>
              </a:spcAft>
              <a:buSzPts val="2100"/>
              <a:buNone/>
              <a:defRPr sz="2100"/>
            </a:lvl8pPr>
            <a:lvl9pPr lvl="8" algn="ctr" rtl="0">
              <a:lnSpc>
                <a:spcPct val="100000"/>
              </a:lnSpc>
              <a:spcBef>
                <a:spcPts val="600"/>
              </a:spcBef>
              <a:spcAft>
                <a:spcPts val="0"/>
              </a:spcAft>
              <a:buSzPts val="2100"/>
              <a:buNone/>
              <a:defRPr sz="2100"/>
            </a:lvl9pPr>
          </a:lstStyle>
          <a:p>
            <a:endParaRPr/>
          </a:p>
        </p:txBody>
      </p:sp>
      <p:sp>
        <p:nvSpPr>
          <p:cNvPr id="127" name="Google Shape;127;p21"/>
          <p:cNvSpPr txBox="1">
            <a:spLocks noGrp="1"/>
          </p:cNvSpPr>
          <p:nvPr>
            <p:ph type="title"/>
          </p:nvPr>
        </p:nvSpPr>
        <p:spPr>
          <a:xfrm>
            <a:off x="208450" y="3418425"/>
            <a:ext cx="3950100" cy="5727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500"/>
            </a:lvl1pPr>
            <a:lvl2pPr lvl="1" rtl="0">
              <a:spcBef>
                <a:spcPts val="0"/>
              </a:spcBef>
              <a:spcAft>
                <a:spcPts val="0"/>
              </a:spcAft>
              <a:buSzPts val="2500"/>
              <a:buNone/>
              <a:defRPr sz="2500"/>
            </a:lvl2pPr>
            <a:lvl3pPr lvl="2" rtl="0">
              <a:spcBef>
                <a:spcPts val="0"/>
              </a:spcBef>
              <a:spcAft>
                <a:spcPts val="0"/>
              </a:spcAft>
              <a:buSzPts val="2500"/>
              <a:buNone/>
              <a:defRPr sz="2500"/>
            </a:lvl3pPr>
            <a:lvl4pPr lvl="3" rtl="0">
              <a:spcBef>
                <a:spcPts val="0"/>
              </a:spcBef>
              <a:spcAft>
                <a:spcPts val="0"/>
              </a:spcAft>
              <a:buSzPts val="2500"/>
              <a:buNone/>
              <a:defRPr sz="2500"/>
            </a:lvl4pPr>
            <a:lvl5pPr lvl="4" rtl="0">
              <a:spcBef>
                <a:spcPts val="0"/>
              </a:spcBef>
              <a:spcAft>
                <a:spcPts val="0"/>
              </a:spcAft>
              <a:buSzPts val="2500"/>
              <a:buNone/>
              <a:defRPr sz="2500"/>
            </a:lvl5pPr>
            <a:lvl6pPr lvl="5" rtl="0">
              <a:spcBef>
                <a:spcPts val="0"/>
              </a:spcBef>
              <a:spcAft>
                <a:spcPts val="0"/>
              </a:spcAft>
              <a:buSzPts val="2500"/>
              <a:buNone/>
              <a:defRPr sz="2500"/>
            </a:lvl6pPr>
            <a:lvl7pPr lvl="6" rtl="0">
              <a:spcBef>
                <a:spcPts val="0"/>
              </a:spcBef>
              <a:spcAft>
                <a:spcPts val="0"/>
              </a:spcAft>
              <a:buSzPts val="2500"/>
              <a:buNone/>
              <a:defRPr sz="2500"/>
            </a:lvl7pPr>
            <a:lvl8pPr lvl="7" rtl="0">
              <a:spcBef>
                <a:spcPts val="0"/>
              </a:spcBef>
              <a:spcAft>
                <a:spcPts val="0"/>
              </a:spcAft>
              <a:buSzPts val="2500"/>
              <a:buNone/>
              <a:defRPr sz="2500"/>
            </a:lvl8pPr>
            <a:lvl9pPr lvl="8" rtl="0">
              <a:spcBef>
                <a:spcPts val="0"/>
              </a:spcBef>
              <a:spcAft>
                <a:spcPts val="0"/>
              </a:spcAft>
              <a:buSzPts val="2500"/>
              <a:buNone/>
              <a:defRPr sz="2500"/>
            </a:lvl9pPr>
          </a:lstStyle>
          <a:p>
            <a:endParaRPr/>
          </a:p>
        </p:txBody>
      </p:sp>
      <p:pic>
        <p:nvPicPr>
          <p:cNvPr id="128" name="Google Shape;128;p21"/>
          <p:cNvPicPr preferRelativeResize="0"/>
          <p:nvPr/>
        </p:nvPicPr>
        <p:blipFill>
          <a:blip r:embed="rId2">
            <a:alphaModFix/>
          </a:blip>
          <a:stretch>
            <a:fillRect/>
          </a:stretch>
        </p:blipFill>
        <p:spPr>
          <a:xfrm>
            <a:off x="0" y="4983478"/>
            <a:ext cx="457200" cy="160022"/>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129"/>
        <p:cNvGrpSpPr/>
        <p:nvPr/>
      </p:nvGrpSpPr>
      <p:grpSpPr>
        <a:xfrm>
          <a:off x="0" y="0"/>
          <a:ext cx="0" cy="0"/>
          <a:chOff x="0" y="0"/>
          <a:chExt cx="0" cy="0"/>
        </a:xfrm>
      </p:grpSpPr>
      <p:sp>
        <p:nvSpPr>
          <p:cNvPr id="130" name="Google Shape;130;p22"/>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31" name="Google Shape;131;p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0" y="0"/>
            <a:ext cx="9144000" cy="39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b="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107050" y="402200"/>
            <a:ext cx="8909700" cy="45306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a:lvl1pPr>
            <a:lvl2pPr marL="914400" lvl="1" indent="-342900" rtl="0">
              <a:spcBef>
                <a:spcPts val="600"/>
              </a:spcBef>
              <a:spcAft>
                <a:spcPts val="0"/>
              </a:spcAft>
              <a:buSzPts val="1800"/>
              <a:buChar char="○"/>
              <a:defRPr/>
            </a:lvl2pPr>
            <a:lvl3pPr marL="1371600" lvl="2" indent="-342900" rtl="0">
              <a:spcBef>
                <a:spcPts val="600"/>
              </a:spcBef>
              <a:spcAft>
                <a:spcPts val="0"/>
              </a:spcAft>
              <a:buSzPts val="1800"/>
              <a:buChar char="■"/>
              <a:defRPr/>
            </a:lvl3pPr>
            <a:lvl4pPr marL="1828800" lvl="3" indent="-342900" rtl="0">
              <a:spcBef>
                <a:spcPts val="600"/>
              </a:spcBef>
              <a:spcAft>
                <a:spcPts val="0"/>
              </a:spcAft>
              <a:buSzPts val="1800"/>
              <a:buChar char="●"/>
              <a:defRPr/>
            </a:lvl4pPr>
            <a:lvl5pPr marL="2286000" lvl="4" indent="-342900" rtl="0">
              <a:spcBef>
                <a:spcPts val="600"/>
              </a:spcBef>
              <a:spcAft>
                <a:spcPts val="0"/>
              </a:spcAft>
              <a:buSzPts val="1800"/>
              <a:buChar char="○"/>
              <a:defRPr/>
            </a:lvl5pPr>
            <a:lvl6pPr marL="2743200" lvl="5" indent="-342900" rtl="0">
              <a:spcBef>
                <a:spcPts val="600"/>
              </a:spcBef>
              <a:spcAft>
                <a:spcPts val="0"/>
              </a:spcAft>
              <a:buSzPts val="1800"/>
              <a:buChar char="■"/>
              <a:defRPr/>
            </a:lvl6pPr>
            <a:lvl7pPr marL="3200400" lvl="6" indent="-342900" rtl="0">
              <a:spcBef>
                <a:spcPts val="600"/>
              </a:spcBef>
              <a:spcAft>
                <a:spcPts val="0"/>
              </a:spcAft>
              <a:buSzPts val="1800"/>
              <a:buChar char="●"/>
              <a:defRPr/>
            </a:lvl7pPr>
            <a:lvl8pPr marL="3657600" lvl="7" indent="-342900" rtl="0">
              <a:spcBef>
                <a:spcPts val="600"/>
              </a:spcBef>
              <a:spcAft>
                <a:spcPts val="0"/>
              </a:spcAft>
              <a:buSzPts val="1800"/>
              <a:buChar char="○"/>
              <a:defRPr/>
            </a:lvl8pPr>
            <a:lvl9pPr marL="4114800" lvl="8" indent="-342900" rtl="0">
              <a:spcBef>
                <a:spcPts val="600"/>
              </a:spcBef>
              <a:spcAft>
                <a:spcPts val="0"/>
              </a:spcAft>
              <a:buSzPts val="18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cxnSp>
        <p:nvCxnSpPr>
          <p:cNvPr id="21" name="Google Shape;21;p4"/>
          <p:cNvCxnSpPr/>
          <p:nvPr/>
        </p:nvCxnSpPr>
        <p:spPr>
          <a:xfrm>
            <a:off x="95431" y="402210"/>
            <a:ext cx="8909700" cy="0"/>
          </a:xfrm>
          <a:prstGeom prst="straightConnector1">
            <a:avLst/>
          </a:prstGeom>
          <a:noFill/>
          <a:ln w="19050" cap="flat" cmpd="sng">
            <a:solidFill>
              <a:srgbClr val="BF9000"/>
            </a:solidFill>
            <a:prstDash val="solid"/>
            <a:round/>
            <a:headEnd type="none" w="med" len="med"/>
            <a:tailEnd type="none" w="med" len="med"/>
          </a:ln>
        </p:spPr>
      </p:cxn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de on right">
  <p:cSld name="SECTION_TITLE_AND_DESCRIPTION_1_2">
    <p:spTree>
      <p:nvGrpSpPr>
        <p:cNvPr id="1" name="Shape 132"/>
        <p:cNvGrpSpPr/>
        <p:nvPr/>
      </p:nvGrpSpPr>
      <p:grpSpPr>
        <a:xfrm>
          <a:off x="0" y="0"/>
          <a:ext cx="0" cy="0"/>
          <a:chOff x="0" y="0"/>
          <a:chExt cx="0" cy="0"/>
        </a:xfrm>
      </p:grpSpPr>
      <p:sp>
        <p:nvSpPr>
          <p:cNvPr id="133" name="Google Shape;133;p23"/>
          <p:cNvSpPr/>
          <p:nvPr/>
        </p:nvSpPr>
        <p:spPr>
          <a:xfrm>
            <a:off x="4572000" y="-125"/>
            <a:ext cx="4572000" cy="5143500"/>
          </a:xfrm>
          <a:prstGeom prst="rect">
            <a:avLst/>
          </a:prstGeom>
          <a:solidFill>
            <a:srgbClr val="FDF6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35" name="Google Shape;135;p23"/>
          <p:cNvSpPr txBox="1">
            <a:spLocks noGrp="1"/>
          </p:cNvSpPr>
          <p:nvPr>
            <p:ph type="body" idx="1"/>
          </p:nvPr>
        </p:nvSpPr>
        <p:spPr>
          <a:xfrm>
            <a:off x="311700" y="1152150"/>
            <a:ext cx="3950100" cy="34200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a:lvl1pPr>
            <a:lvl2pPr marL="914400" lvl="1" indent="-342900" rtl="0">
              <a:spcBef>
                <a:spcPts val="600"/>
              </a:spcBef>
              <a:spcAft>
                <a:spcPts val="0"/>
              </a:spcAft>
              <a:buSzPts val="1800"/>
              <a:buChar char="•"/>
              <a:defRPr/>
            </a:lvl2pPr>
            <a:lvl3pPr marL="1371600" lvl="2" indent="-342900" rtl="0">
              <a:spcBef>
                <a:spcPts val="600"/>
              </a:spcBef>
              <a:spcAft>
                <a:spcPts val="0"/>
              </a:spcAft>
              <a:buSzPts val="1800"/>
              <a:buChar char="•"/>
              <a:defRPr/>
            </a:lvl3pPr>
            <a:lvl4pPr marL="1828800" lvl="3" indent="-342900" rtl="0">
              <a:spcBef>
                <a:spcPts val="600"/>
              </a:spcBef>
              <a:spcAft>
                <a:spcPts val="0"/>
              </a:spcAft>
              <a:buSzPts val="1800"/>
              <a:buChar char="•"/>
              <a:defRPr/>
            </a:lvl4pPr>
            <a:lvl5pPr marL="2286000" lvl="4" indent="-342900" rtl="0">
              <a:spcBef>
                <a:spcPts val="600"/>
              </a:spcBef>
              <a:spcAft>
                <a:spcPts val="0"/>
              </a:spcAft>
              <a:buSzPts val="1800"/>
              <a:buChar char="•"/>
              <a:defRPr/>
            </a:lvl5pPr>
            <a:lvl6pPr marL="2743200" lvl="5" indent="-342900" rtl="0">
              <a:spcBef>
                <a:spcPts val="600"/>
              </a:spcBef>
              <a:spcAft>
                <a:spcPts val="0"/>
              </a:spcAft>
              <a:buSzPts val="1800"/>
              <a:buChar char="•"/>
              <a:defRPr/>
            </a:lvl6pPr>
            <a:lvl7pPr marL="3200400" lvl="6" indent="-342900" rtl="0">
              <a:spcBef>
                <a:spcPts val="600"/>
              </a:spcBef>
              <a:spcAft>
                <a:spcPts val="0"/>
              </a:spcAft>
              <a:buSzPts val="1800"/>
              <a:buChar char="•"/>
              <a:defRPr/>
            </a:lvl7pPr>
            <a:lvl8pPr marL="3657600" lvl="7" indent="-342900" rtl="0">
              <a:spcBef>
                <a:spcPts val="600"/>
              </a:spcBef>
              <a:spcAft>
                <a:spcPts val="0"/>
              </a:spcAft>
              <a:buSzPts val="1800"/>
              <a:buChar char="•"/>
              <a:defRPr/>
            </a:lvl8pPr>
            <a:lvl9pPr marL="4114800" lvl="8" indent="-342900" rtl="0">
              <a:spcBef>
                <a:spcPts val="600"/>
              </a:spcBef>
              <a:spcAft>
                <a:spcPts val="0"/>
              </a:spcAft>
              <a:buSzPts val="1800"/>
              <a:buChar char="•"/>
              <a:defRPr/>
            </a:lvl9pPr>
          </a:lstStyle>
          <a:p>
            <a:endParaRPr/>
          </a:p>
        </p:txBody>
      </p:sp>
      <p:sp>
        <p:nvSpPr>
          <p:cNvPr id="136" name="Google Shape;136;p23"/>
          <p:cNvSpPr txBox="1">
            <a:spLocks noGrp="1"/>
          </p:cNvSpPr>
          <p:nvPr>
            <p:ph type="body" idx="2"/>
          </p:nvPr>
        </p:nvSpPr>
        <p:spPr>
          <a:xfrm>
            <a:off x="4882900" y="448050"/>
            <a:ext cx="3950100" cy="41241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a:lvl1pPr>
            <a:lvl2pPr marL="914400" lvl="1" indent="-342900" rtl="0">
              <a:spcBef>
                <a:spcPts val="600"/>
              </a:spcBef>
              <a:spcAft>
                <a:spcPts val="0"/>
              </a:spcAft>
              <a:buSzPts val="1800"/>
              <a:buChar char="•"/>
              <a:defRPr/>
            </a:lvl2pPr>
            <a:lvl3pPr marL="1371600" lvl="2" indent="-342900" rtl="0">
              <a:spcBef>
                <a:spcPts val="600"/>
              </a:spcBef>
              <a:spcAft>
                <a:spcPts val="0"/>
              </a:spcAft>
              <a:buSzPts val="1800"/>
              <a:buChar char="•"/>
              <a:defRPr/>
            </a:lvl3pPr>
            <a:lvl4pPr marL="1828800" lvl="3" indent="-342900" rtl="0">
              <a:spcBef>
                <a:spcPts val="600"/>
              </a:spcBef>
              <a:spcAft>
                <a:spcPts val="0"/>
              </a:spcAft>
              <a:buSzPts val="1800"/>
              <a:buChar char="•"/>
              <a:defRPr/>
            </a:lvl4pPr>
            <a:lvl5pPr marL="2286000" lvl="4" indent="-342900" rtl="0">
              <a:spcBef>
                <a:spcPts val="600"/>
              </a:spcBef>
              <a:spcAft>
                <a:spcPts val="0"/>
              </a:spcAft>
              <a:buSzPts val="1800"/>
              <a:buChar char="•"/>
              <a:defRPr/>
            </a:lvl5pPr>
            <a:lvl6pPr marL="2743200" lvl="5" indent="-342900" rtl="0">
              <a:spcBef>
                <a:spcPts val="600"/>
              </a:spcBef>
              <a:spcAft>
                <a:spcPts val="0"/>
              </a:spcAft>
              <a:buSzPts val="1800"/>
              <a:buChar char="•"/>
              <a:defRPr/>
            </a:lvl6pPr>
            <a:lvl7pPr marL="3200400" lvl="6" indent="-342900" rtl="0">
              <a:spcBef>
                <a:spcPts val="600"/>
              </a:spcBef>
              <a:spcAft>
                <a:spcPts val="0"/>
              </a:spcAft>
              <a:buSzPts val="1800"/>
              <a:buChar char="•"/>
              <a:defRPr/>
            </a:lvl7pPr>
            <a:lvl8pPr marL="3657600" lvl="7" indent="-342900" rtl="0">
              <a:spcBef>
                <a:spcPts val="600"/>
              </a:spcBef>
              <a:spcAft>
                <a:spcPts val="0"/>
              </a:spcAft>
              <a:buSzPts val="1800"/>
              <a:buChar char="•"/>
              <a:defRPr/>
            </a:lvl8pPr>
            <a:lvl9pPr marL="4114800" lvl="8" indent="-342900" rtl="0">
              <a:spcBef>
                <a:spcPts val="600"/>
              </a:spcBef>
              <a:spcAft>
                <a:spcPts val="0"/>
              </a:spcAft>
              <a:buSzPts val="1800"/>
              <a:buChar char="•"/>
              <a:defRPr/>
            </a:lvl9pPr>
          </a:lstStyle>
          <a:p>
            <a:endParaRPr/>
          </a:p>
        </p:txBody>
      </p:sp>
      <p:sp>
        <p:nvSpPr>
          <p:cNvPr id="137" name="Google Shape;137;p23"/>
          <p:cNvSpPr txBox="1">
            <a:spLocks noGrp="1"/>
          </p:cNvSpPr>
          <p:nvPr>
            <p:ph type="title"/>
          </p:nvPr>
        </p:nvSpPr>
        <p:spPr>
          <a:xfrm>
            <a:off x="311700" y="445025"/>
            <a:ext cx="39501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Roadmap">
  <p:cSld name="SECTION_TITLE_AND_DESCRIPTION_1">
    <p:spTree>
      <p:nvGrpSpPr>
        <p:cNvPr id="1" name="Shape 22"/>
        <p:cNvGrpSpPr/>
        <p:nvPr/>
      </p:nvGrpSpPr>
      <p:grpSpPr>
        <a:xfrm>
          <a:off x="0" y="0"/>
          <a:ext cx="0" cy="0"/>
          <a:chOff x="0" y="0"/>
          <a:chExt cx="0" cy="0"/>
        </a:xfrm>
      </p:grpSpPr>
      <p:sp>
        <p:nvSpPr>
          <p:cNvPr id="23" name="Google Shape;23;p5"/>
          <p:cNvSpPr/>
          <p:nvPr/>
        </p:nvSpPr>
        <p:spPr>
          <a:xfrm>
            <a:off x="0" y="-125"/>
            <a:ext cx="4572000" cy="5143500"/>
          </a:xfrm>
          <a:prstGeom prst="rect">
            <a:avLst/>
          </a:prstGeom>
          <a:solidFill>
            <a:srgbClr val="CFE2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5" name="Google Shape;25;p5"/>
          <p:cNvSpPr txBox="1">
            <a:spLocks noGrp="1"/>
          </p:cNvSpPr>
          <p:nvPr>
            <p:ph type="body" idx="1"/>
          </p:nvPr>
        </p:nvSpPr>
        <p:spPr>
          <a:xfrm>
            <a:off x="4812375" y="402198"/>
            <a:ext cx="3999900" cy="4260900"/>
          </a:xfrm>
          <a:prstGeom prst="rect">
            <a:avLst/>
          </a:prstGeom>
        </p:spPr>
        <p:txBody>
          <a:bodyPr spcFirstLastPara="1" wrap="square" lIns="91425" tIns="91425" rIns="91425" bIns="91425" anchor="ctr" anchorCtr="0">
            <a:noAutofit/>
          </a:bodyPr>
          <a:lstStyle>
            <a:lvl1pPr marL="457200" lvl="0" indent="-342900" rtl="0">
              <a:spcBef>
                <a:spcPts val="6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1pPr>
            <a:lvl2pPr marL="914400" lvl="1" indent="-342900" rtl="0">
              <a:spcBef>
                <a:spcPts val="6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2pPr>
            <a:lvl3pPr marL="1371600" lvl="2" indent="-342900" rtl="0">
              <a:spcBef>
                <a:spcPts val="6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3pPr>
            <a:lvl4pPr marL="1828800" lvl="3" indent="-342900" rtl="0">
              <a:spcBef>
                <a:spcPts val="6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4pPr>
            <a:lvl5pPr marL="2286000" lvl="4" indent="-342900" rtl="0">
              <a:spcBef>
                <a:spcPts val="6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5pPr>
            <a:lvl6pPr marL="2743200" lvl="5" indent="-342900" rtl="0">
              <a:spcBef>
                <a:spcPts val="6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6pPr>
            <a:lvl7pPr marL="3200400" lvl="6" indent="-342900" rtl="0">
              <a:spcBef>
                <a:spcPts val="6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7pPr>
            <a:lvl8pPr marL="3657600" lvl="7" indent="-342900" rtl="0">
              <a:spcBef>
                <a:spcPts val="6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8pPr>
            <a:lvl9pPr marL="4114800" lvl="8" indent="-342900" rtl="0">
              <a:spcBef>
                <a:spcPts val="6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9pPr>
          </a:lstStyle>
          <a:p>
            <a:endParaRPr/>
          </a:p>
        </p:txBody>
      </p:sp>
      <p:sp>
        <p:nvSpPr>
          <p:cNvPr id="26" name="Google Shape;26;p5"/>
          <p:cNvSpPr txBox="1">
            <a:spLocks noGrp="1"/>
          </p:cNvSpPr>
          <p:nvPr>
            <p:ph type="title"/>
          </p:nvPr>
        </p:nvSpPr>
        <p:spPr>
          <a:xfrm>
            <a:off x="177925" y="2003300"/>
            <a:ext cx="4038000" cy="20379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cxnSp>
        <p:nvCxnSpPr>
          <p:cNvPr id="27" name="Google Shape;27;p5"/>
          <p:cNvCxnSpPr/>
          <p:nvPr/>
        </p:nvCxnSpPr>
        <p:spPr>
          <a:xfrm>
            <a:off x="266975" y="4049175"/>
            <a:ext cx="4038000" cy="0"/>
          </a:xfrm>
          <a:prstGeom prst="straightConnector1">
            <a:avLst/>
          </a:prstGeom>
          <a:noFill/>
          <a:ln w="19050" cap="flat" cmpd="sng">
            <a:solidFill>
              <a:srgbClr val="BF9000"/>
            </a:solidFill>
            <a:prstDash val="solid"/>
            <a:round/>
            <a:headEnd type="none" w="med" len="med"/>
            <a:tailEnd type="none" w="med" len="med"/>
          </a:ln>
        </p:spPr>
      </p:cxnSp>
      <p:sp>
        <p:nvSpPr>
          <p:cNvPr id="28" name="Google Shape;28;p5"/>
          <p:cNvSpPr txBox="1">
            <a:spLocks noGrp="1"/>
          </p:cNvSpPr>
          <p:nvPr>
            <p:ph type="subTitle" idx="2"/>
          </p:nvPr>
        </p:nvSpPr>
        <p:spPr>
          <a:xfrm>
            <a:off x="177925" y="4068000"/>
            <a:ext cx="4158000" cy="393600"/>
          </a:xfrm>
          <a:prstGeom prst="rect">
            <a:avLst/>
          </a:prstGeom>
        </p:spPr>
        <p:txBody>
          <a:bodyPr spcFirstLastPara="1" wrap="square" lIns="91425" tIns="91425" rIns="91425" bIns="91425" anchor="ctr" anchorCtr="0">
            <a:noAutofit/>
          </a:bodyPr>
          <a:lstStyle>
            <a:lvl1pPr lvl="0" rtl="0">
              <a:lnSpc>
                <a:spcPct val="100000"/>
              </a:lnSpc>
              <a:spcBef>
                <a:spcPts val="600"/>
              </a:spcBef>
              <a:spcAft>
                <a:spcPts val="0"/>
              </a:spcAft>
              <a:buSzPts val="1800"/>
              <a:buNone/>
              <a:defRPr/>
            </a:lvl1pPr>
            <a:lvl2pPr lvl="1" rtl="0">
              <a:lnSpc>
                <a:spcPct val="100000"/>
              </a:lnSpc>
              <a:spcBef>
                <a:spcPts val="600"/>
              </a:spcBef>
              <a:spcAft>
                <a:spcPts val="0"/>
              </a:spcAft>
              <a:buSzPts val="2100"/>
              <a:buNone/>
              <a:defRPr sz="2100"/>
            </a:lvl2pPr>
            <a:lvl3pPr lvl="2" rtl="0">
              <a:lnSpc>
                <a:spcPct val="100000"/>
              </a:lnSpc>
              <a:spcBef>
                <a:spcPts val="600"/>
              </a:spcBef>
              <a:spcAft>
                <a:spcPts val="0"/>
              </a:spcAft>
              <a:buSzPts val="2100"/>
              <a:buNone/>
              <a:defRPr sz="2100"/>
            </a:lvl3pPr>
            <a:lvl4pPr lvl="3" rtl="0">
              <a:lnSpc>
                <a:spcPct val="100000"/>
              </a:lnSpc>
              <a:spcBef>
                <a:spcPts val="600"/>
              </a:spcBef>
              <a:spcAft>
                <a:spcPts val="0"/>
              </a:spcAft>
              <a:buSzPts val="2100"/>
              <a:buNone/>
              <a:defRPr sz="2100"/>
            </a:lvl4pPr>
            <a:lvl5pPr lvl="4" rtl="0">
              <a:lnSpc>
                <a:spcPct val="100000"/>
              </a:lnSpc>
              <a:spcBef>
                <a:spcPts val="600"/>
              </a:spcBef>
              <a:spcAft>
                <a:spcPts val="0"/>
              </a:spcAft>
              <a:buSzPts val="2100"/>
              <a:buNone/>
              <a:defRPr sz="2100"/>
            </a:lvl5pPr>
            <a:lvl6pPr lvl="5" rtl="0">
              <a:lnSpc>
                <a:spcPct val="100000"/>
              </a:lnSpc>
              <a:spcBef>
                <a:spcPts val="600"/>
              </a:spcBef>
              <a:spcAft>
                <a:spcPts val="0"/>
              </a:spcAft>
              <a:buSzPts val="2100"/>
              <a:buNone/>
              <a:defRPr sz="2100"/>
            </a:lvl6pPr>
            <a:lvl7pPr lvl="6" rtl="0">
              <a:lnSpc>
                <a:spcPct val="100000"/>
              </a:lnSpc>
              <a:spcBef>
                <a:spcPts val="600"/>
              </a:spcBef>
              <a:spcAft>
                <a:spcPts val="0"/>
              </a:spcAft>
              <a:buSzPts val="2100"/>
              <a:buNone/>
              <a:defRPr sz="2100"/>
            </a:lvl7pPr>
            <a:lvl8pPr lvl="7" rtl="0">
              <a:lnSpc>
                <a:spcPct val="100000"/>
              </a:lnSpc>
              <a:spcBef>
                <a:spcPts val="600"/>
              </a:spcBef>
              <a:spcAft>
                <a:spcPts val="0"/>
              </a:spcAft>
              <a:buSzPts val="2100"/>
              <a:buNone/>
              <a:defRPr sz="2100"/>
            </a:lvl8pPr>
            <a:lvl9pPr lvl="8" rtl="0">
              <a:lnSpc>
                <a:spcPct val="100000"/>
              </a:lnSpc>
              <a:spcBef>
                <a:spcPts val="600"/>
              </a:spcBef>
              <a:spcAft>
                <a:spcPts val="0"/>
              </a:spcAft>
              <a:buSzPts val="2100"/>
              <a:buNone/>
              <a:defRPr sz="21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emo slide right">
  <p:cSld name="SECTION_TITLE_AND_DESCRIPTION_2">
    <p:spTree>
      <p:nvGrpSpPr>
        <p:cNvPr id="1" name="Shape 29"/>
        <p:cNvGrpSpPr/>
        <p:nvPr/>
      </p:nvGrpSpPr>
      <p:grpSpPr>
        <a:xfrm>
          <a:off x="0" y="0"/>
          <a:ext cx="0" cy="0"/>
          <a:chOff x="0" y="0"/>
          <a:chExt cx="0" cy="0"/>
        </a:xfrm>
      </p:grpSpPr>
      <p:sp>
        <p:nvSpPr>
          <p:cNvPr id="30" name="Google Shape;30;p6"/>
          <p:cNvSpPr/>
          <p:nvPr/>
        </p:nvSpPr>
        <p:spPr>
          <a:xfrm>
            <a:off x="4572000" y="-125"/>
            <a:ext cx="4572000" cy="5143500"/>
          </a:xfrm>
          <a:prstGeom prst="rect">
            <a:avLst/>
          </a:prstGeom>
          <a:solidFill>
            <a:srgbClr val="CFE2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6"/>
          <p:cNvSpPr txBox="1">
            <a:spLocks noGrp="1"/>
          </p:cNvSpPr>
          <p:nvPr>
            <p:ph type="subTitle" idx="1"/>
          </p:nvPr>
        </p:nvSpPr>
        <p:spPr>
          <a:xfrm>
            <a:off x="4835400" y="4198275"/>
            <a:ext cx="4045200" cy="465000"/>
          </a:xfrm>
          <a:prstGeom prst="rect">
            <a:avLst/>
          </a:prstGeom>
        </p:spPr>
        <p:txBody>
          <a:bodyPr spcFirstLastPara="1" wrap="square" lIns="91425" tIns="91425" rIns="91425" bIns="91425" anchor="t" anchorCtr="0">
            <a:noAutofit/>
          </a:bodyPr>
          <a:lstStyle>
            <a:lvl1pPr lvl="0" algn="r" rtl="0">
              <a:lnSpc>
                <a:spcPct val="100000"/>
              </a:lnSpc>
              <a:spcBef>
                <a:spcPts val="600"/>
              </a:spcBef>
              <a:spcAft>
                <a:spcPts val="0"/>
              </a:spcAft>
              <a:buSzPts val="1800"/>
              <a:buNone/>
              <a:defRPr/>
            </a:lvl1pPr>
            <a:lvl2pPr lvl="1" algn="ctr" rtl="0">
              <a:lnSpc>
                <a:spcPct val="100000"/>
              </a:lnSpc>
              <a:spcBef>
                <a:spcPts val="600"/>
              </a:spcBef>
              <a:spcAft>
                <a:spcPts val="0"/>
              </a:spcAft>
              <a:buSzPts val="2100"/>
              <a:buNone/>
              <a:defRPr sz="2100"/>
            </a:lvl2pPr>
            <a:lvl3pPr lvl="2" algn="ctr" rtl="0">
              <a:lnSpc>
                <a:spcPct val="100000"/>
              </a:lnSpc>
              <a:spcBef>
                <a:spcPts val="600"/>
              </a:spcBef>
              <a:spcAft>
                <a:spcPts val="0"/>
              </a:spcAft>
              <a:buSzPts val="2100"/>
              <a:buNone/>
              <a:defRPr sz="2100"/>
            </a:lvl3pPr>
            <a:lvl4pPr lvl="3" algn="ctr" rtl="0">
              <a:lnSpc>
                <a:spcPct val="100000"/>
              </a:lnSpc>
              <a:spcBef>
                <a:spcPts val="600"/>
              </a:spcBef>
              <a:spcAft>
                <a:spcPts val="0"/>
              </a:spcAft>
              <a:buSzPts val="2100"/>
              <a:buNone/>
              <a:defRPr sz="2100"/>
            </a:lvl4pPr>
            <a:lvl5pPr lvl="4" algn="ctr" rtl="0">
              <a:lnSpc>
                <a:spcPct val="100000"/>
              </a:lnSpc>
              <a:spcBef>
                <a:spcPts val="600"/>
              </a:spcBef>
              <a:spcAft>
                <a:spcPts val="0"/>
              </a:spcAft>
              <a:buSzPts val="2100"/>
              <a:buNone/>
              <a:defRPr sz="2100"/>
            </a:lvl5pPr>
            <a:lvl6pPr lvl="5" algn="ctr" rtl="0">
              <a:lnSpc>
                <a:spcPct val="100000"/>
              </a:lnSpc>
              <a:spcBef>
                <a:spcPts val="600"/>
              </a:spcBef>
              <a:spcAft>
                <a:spcPts val="0"/>
              </a:spcAft>
              <a:buSzPts val="2100"/>
              <a:buNone/>
              <a:defRPr sz="2100"/>
            </a:lvl6pPr>
            <a:lvl7pPr lvl="6" algn="ctr" rtl="0">
              <a:lnSpc>
                <a:spcPct val="100000"/>
              </a:lnSpc>
              <a:spcBef>
                <a:spcPts val="600"/>
              </a:spcBef>
              <a:spcAft>
                <a:spcPts val="0"/>
              </a:spcAft>
              <a:buSzPts val="2100"/>
              <a:buNone/>
              <a:defRPr sz="2100"/>
            </a:lvl7pPr>
            <a:lvl8pPr lvl="7" algn="ctr" rtl="0">
              <a:lnSpc>
                <a:spcPct val="100000"/>
              </a:lnSpc>
              <a:spcBef>
                <a:spcPts val="600"/>
              </a:spcBef>
              <a:spcAft>
                <a:spcPts val="0"/>
              </a:spcAft>
              <a:buSzPts val="2100"/>
              <a:buNone/>
              <a:defRPr sz="2100"/>
            </a:lvl8pPr>
            <a:lvl9pPr lvl="8" algn="ctr" rtl="0">
              <a:lnSpc>
                <a:spcPct val="100000"/>
              </a:lnSpc>
              <a:spcBef>
                <a:spcPts val="600"/>
              </a:spcBef>
              <a:spcAft>
                <a:spcPts val="0"/>
              </a:spcAft>
              <a:buSzPts val="2100"/>
              <a:buNone/>
              <a:defRPr sz="2100"/>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3" name="Google Shape;33;p6"/>
          <p:cNvSpPr txBox="1"/>
          <p:nvPr/>
        </p:nvSpPr>
        <p:spPr>
          <a:xfrm>
            <a:off x="6365900" y="3724875"/>
            <a:ext cx="2591100" cy="5694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sz="2500" b="1">
                <a:solidFill>
                  <a:schemeClr val="accent3"/>
                </a:solidFill>
                <a:latin typeface="Roboto"/>
                <a:ea typeface="Roboto"/>
                <a:cs typeface="Roboto"/>
                <a:sym typeface="Roboto"/>
              </a:rPr>
              <a:t>Demo Slides</a:t>
            </a:r>
            <a:endParaRPr sz="2500" b="1">
              <a:solidFill>
                <a:schemeClr val="accent3"/>
              </a:solidFill>
              <a:latin typeface="Roboto"/>
              <a:ea typeface="Roboto"/>
              <a:cs typeface="Roboto"/>
              <a:sym typeface="Roboto"/>
            </a:endParaRPr>
          </a:p>
        </p:txBody>
      </p:sp>
      <p:sp>
        <p:nvSpPr>
          <p:cNvPr id="34" name="Google Shape;34;p6"/>
          <p:cNvSpPr txBox="1">
            <a:spLocks noGrp="1"/>
          </p:cNvSpPr>
          <p:nvPr>
            <p:ph type="body" idx="2"/>
          </p:nvPr>
        </p:nvSpPr>
        <p:spPr>
          <a:xfrm>
            <a:off x="95425" y="402200"/>
            <a:ext cx="4302300" cy="4261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Font typeface="Roboto Light"/>
              <a:buChar char="•"/>
              <a:defRPr>
                <a:latin typeface="Roboto Light"/>
                <a:ea typeface="Roboto Light"/>
                <a:cs typeface="Roboto Light"/>
                <a:sym typeface="Roboto Light"/>
              </a:defRPr>
            </a:lvl1pPr>
            <a:lvl2pPr marL="914400" lvl="1" indent="-342900" rtl="0">
              <a:spcBef>
                <a:spcPts val="600"/>
              </a:spcBef>
              <a:spcAft>
                <a:spcPts val="0"/>
              </a:spcAft>
              <a:buSzPts val="1800"/>
              <a:buFont typeface="Roboto Light"/>
              <a:buChar char="•"/>
              <a:defRPr>
                <a:latin typeface="Roboto Light"/>
                <a:ea typeface="Roboto Light"/>
                <a:cs typeface="Roboto Light"/>
                <a:sym typeface="Roboto Light"/>
              </a:defRPr>
            </a:lvl2pPr>
            <a:lvl3pPr marL="1371600" lvl="2" indent="-342900" rtl="0">
              <a:spcBef>
                <a:spcPts val="600"/>
              </a:spcBef>
              <a:spcAft>
                <a:spcPts val="0"/>
              </a:spcAft>
              <a:buSzPts val="1800"/>
              <a:buFont typeface="Roboto Light"/>
              <a:buChar char="•"/>
              <a:defRPr>
                <a:latin typeface="Roboto Light"/>
                <a:ea typeface="Roboto Light"/>
                <a:cs typeface="Roboto Light"/>
                <a:sym typeface="Roboto Light"/>
              </a:defRPr>
            </a:lvl3pPr>
            <a:lvl4pPr marL="1828800" lvl="3" indent="-342900" rtl="0">
              <a:spcBef>
                <a:spcPts val="600"/>
              </a:spcBef>
              <a:spcAft>
                <a:spcPts val="0"/>
              </a:spcAft>
              <a:buSzPts val="1800"/>
              <a:buFont typeface="Roboto Light"/>
              <a:buChar char="•"/>
              <a:defRPr>
                <a:latin typeface="Roboto Light"/>
                <a:ea typeface="Roboto Light"/>
                <a:cs typeface="Roboto Light"/>
                <a:sym typeface="Roboto Light"/>
              </a:defRPr>
            </a:lvl4pPr>
            <a:lvl5pPr marL="2286000" lvl="4" indent="-342900" rtl="0">
              <a:spcBef>
                <a:spcPts val="600"/>
              </a:spcBef>
              <a:spcAft>
                <a:spcPts val="0"/>
              </a:spcAft>
              <a:buSzPts val="1800"/>
              <a:buFont typeface="Roboto Light"/>
              <a:buChar char="•"/>
              <a:defRPr>
                <a:latin typeface="Roboto Light"/>
                <a:ea typeface="Roboto Light"/>
                <a:cs typeface="Roboto Light"/>
                <a:sym typeface="Roboto Light"/>
              </a:defRPr>
            </a:lvl5pPr>
            <a:lvl6pPr marL="2743200" lvl="5" indent="-342900" rtl="0">
              <a:spcBef>
                <a:spcPts val="600"/>
              </a:spcBef>
              <a:spcAft>
                <a:spcPts val="0"/>
              </a:spcAft>
              <a:buSzPts val="1800"/>
              <a:buFont typeface="Roboto Light"/>
              <a:buChar char="•"/>
              <a:defRPr>
                <a:latin typeface="Roboto Light"/>
                <a:ea typeface="Roboto Light"/>
                <a:cs typeface="Roboto Light"/>
                <a:sym typeface="Roboto Light"/>
              </a:defRPr>
            </a:lvl6pPr>
            <a:lvl7pPr marL="3200400" lvl="6" indent="-342900" rtl="0">
              <a:spcBef>
                <a:spcPts val="600"/>
              </a:spcBef>
              <a:spcAft>
                <a:spcPts val="0"/>
              </a:spcAft>
              <a:buSzPts val="1800"/>
              <a:buFont typeface="Roboto Light"/>
              <a:buChar char="•"/>
              <a:defRPr>
                <a:latin typeface="Roboto Light"/>
                <a:ea typeface="Roboto Light"/>
                <a:cs typeface="Roboto Light"/>
                <a:sym typeface="Roboto Light"/>
              </a:defRPr>
            </a:lvl7pPr>
            <a:lvl8pPr marL="3657600" lvl="7" indent="-342900" rtl="0">
              <a:spcBef>
                <a:spcPts val="600"/>
              </a:spcBef>
              <a:spcAft>
                <a:spcPts val="0"/>
              </a:spcAft>
              <a:buSzPts val="1800"/>
              <a:buFont typeface="Roboto Light"/>
              <a:buChar char="•"/>
              <a:defRPr>
                <a:latin typeface="Roboto Light"/>
                <a:ea typeface="Roboto Light"/>
                <a:cs typeface="Roboto Light"/>
                <a:sym typeface="Roboto Light"/>
              </a:defRPr>
            </a:lvl8pPr>
            <a:lvl9pPr marL="4114800" lvl="8" indent="-342900" rtl="0">
              <a:spcBef>
                <a:spcPts val="6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35" name="Google Shape;35;p6"/>
          <p:cNvSpPr txBox="1">
            <a:spLocks noGrp="1"/>
          </p:cNvSpPr>
          <p:nvPr>
            <p:ph type="title"/>
          </p:nvPr>
        </p:nvSpPr>
        <p:spPr>
          <a:xfrm>
            <a:off x="0" y="0"/>
            <a:ext cx="9144000" cy="39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36" name="Google Shape;36;p6"/>
          <p:cNvCxnSpPr/>
          <p:nvPr/>
        </p:nvCxnSpPr>
        <p:spPr>
          <a:xfrm>
            <a:off x="95431" y="402210"/>
            <a:ext cx="4352100" cy="0"/>
          </a:xfrm>
          <a:prstGeom prst="straightConnector1">
            <a:avLst/>
          </a:prstGeom>
          <a:noFill/>
          <a:ln w="19050" cap="flat" cmpd="sng">
            <a:solidFill>
              <a:srgbClr val="BF9000"/>
            </a:solidFill>
            <a:prstDash val="solid"/>
            <a:round/>
            <a:headEnd type="none" w="med" len="med"/>
            <a:tailEnd type="none" w="med" len="med"/>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emo slide left">
  <p:cSld name="SECTION_TITLE_AND_DESCRIPTION_2_1">
    <p:spTree>
      <p:nvGrpSpPr>
        <p:cNvPr id="1" name="Shape 37"/>
        <p:cNvGrpSpPr/>
        <p:nvPr/>
      </p:nvGrpSpPr>
      <p:grpSpPr>
        <a:xfrm>
          <a:off x="0" y="0"/>
          <a:ext cx="0" cy="0"/>
          <a:chOff x="0" y="0"/>
          <a:chExt cx="0" cy="0"/>
        </a:xfrm>
      </p:grpSpPr>
      <p:sp>
        <p:nvSpPr>
          <p:cNvPr id="38" name="Google Shape;38;p7"/>
          <p:cNvSpPr/>
          <p:nvPr/>
        </p:nvSpPr>
        <p:spPr>
          <a:xfrm>
            <a:off x="0" y="-125"/>
            <a:ext cx="4572000" cy="5143500"/>
          </a:xfrm>
          <a:prstGeom prst="rect">
            <a:avLst/>
          </a:prstGeom>
          <a:solidFill>
            <a:srgbClr val="FDF6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subTitle" idx="1"/>
          </p:nvPr>
        </p:nvSpPr>
        <p:spPr>
          <a:xfrm>
            <a:off x="225450" y="3943400"/>
            <a:ext cx="4045200" cy="465000"/>
          </a:xfrm>
          <a:prstGeom prst="rect">
            <a:avLst/>
          </a:prstGeom>
        </p:spPr>
        <p:txBody>
          <a:bodyPr spcFirstLastPara="1" wrap="square" lIns="91425" tIns="91425" rIns="91425" bIns="91425" anchor="t" anchorCtr="0">
            <a:noAutofit/>
          </a:bodyPr>
          <a:lstStyle>
            <a:lvl1pPr lvl="0" rtl="0">
              <a:lnSpc>
                <a:spcPct val="100000"/>
              </a:lnSpc>
              <a:spcBef>
                <a:spcPts val="600"/>
              </a:spcBef>
              <a:spcAft>
                <a:spcPts val="0"/>
              </a:spcAft>
              <a:buSzPts val="1800"/>
              <a:buNone/>
              <a:defRPr/>
            </a:lvl1pPr>
            <a:lvl2pPr lvl="1" algn="ctr" rtl="0">
              <a:lnSpc>
                <a:spcPct val="100000"/>
              </a:lnSpc>
              <a:spcBef>
                <a:spcPts val="600"/>
              </a:spcBef>
              <a:spcAft>
                <a:spcPts val="0"/>
              </a:spcAft>
              <a:buSzPts val="2100"/>
              <a:buNone/>
              <a:defRPr sz="2100"/>
            </a:lvl2pPr>
            <a:lvl3pPr lvl="2" algn="ctr" rtl="0">
              <a:lnSpc>
                <a:spcPct val="100000"/>
              </a:lnSpc>
              <a:spcBef>
                <a:spcPts val="600"/>
              </a:spcBef>
              <a:spcAft>
                <a:spcPts val="0"/>
              </a:spcAft>
              <a:buSzPts val="2100"/>
              <a:buNone/>
              <a:defRPr sz="2100"/>
            </a:lvl3pPr>
            <a:lvl4pPr lvl="3" algn="ctr" rtl="0">
              <a:lnSpc>
                <a:spcPct val="100000"/>
              </a:lnSpc>
              <a:spcBef>
                <a:spcPts val="600"/>
              </a:spcBef>
              <a:spcAft>
                <a:spcPts val="0"/>
              </a:spcAft>
              <a:buSzPts val="2100"/>
              <a:buNone/>
              <a:defRPr sz="2100"/>
            </a:lvl4pPr>
            <a:lvl5pPr lvl="4" algn="ctr" rtl="0">
              <a:lnSpc>
                <a:spcPct val="100000"/>
              </a:lnSpc>
              <a:spcBef>
                <a:spcPts val="600"/>
              </a:spcBef>
              <a:spcAft>
                <a:spcPts val="0"/>
              </a:spcAft>
              <a:buSzPts val="2100"/>
              <a:buNone/>
              <a:defRPr sz="2100"/>
            </a:lvl5pPr>
            <a:lvl6pPr lvl="5" algn="ctr" rtl="0">
              <a:lnSpc>
                <a:spcPct val="100000"/>
              </a:lnSpc>
              <a:spcBef>
                <a:spcPts val="600"/>
              </a:spcBef>
              <a:spcAft>
                <a:spcPts val="0"/>
              </a:spcAft>
              <a:buSzPts val="2100"/>
              <a:buNone/>
              <a:defRPr sz="2100"/>
            </a:lvl6pPr>
            <a:lvl7pPr lvl="6" algn="ctr" rtl="0">
              <a:lnSpc>
                <a:spcPct val="100000"/>
              </a:lnSpc>
              <a:spcBef>
                <a:spcPts val="600"/>
              </a:spcBef>
              <a:spcAft>
                <a:spcPts val="0"/>
              </a:spcAft>
              <a:buSzPts val="2100"/>
              <a:buNone/>
              <a:defRPr sz="2100"/>
            </a:lvl7pPr>
            <a:lvl8pPr lvl="7" algn="ctr" rtl="0">
              <a:lnSpc>
                <a:spcPct val="100000"/>
              </a:lnSpc>
              <a:spcBef>
                <a:spcPts val="600"/>
              </a:spcBef>
              <a:spcAft>
                <a:spcPts val="0"/>
              </a:spcAft>
              <a:buSzPts val="2100"/>
              <a:buNone/>
              <a:defRPr sz="2100"/>
            </a:lvl8pPr>
            <a:lvl9pPr lvl="8" algn="ctr" rtl="0">
              <a:lnSpc>
                <a:spcPct val="100000"/>
              </a:lnSpc>
              <a:spcBef>
                <a:spcPts val="600"/>
              </a:spcBef>
              <a:spcAft>
                <a:spcPts val="0"/>
              </a:spcAft>
              <a:buSzPts val="2100"/>
              <a:buNone/>
              <a:defRPr sz="2100"/>
            </a:lvl9pPr>
          </a:lstStyle>
          <a:p>
            <a:endParaRPr/>
          </a:p>
        </p:txBody>
      </p:sp>
      <p:sp>
        <p:nvSpPr>
          <p:cNvPr id="40" name="Google Shape;40;p7"/>
          <p:cNvSpPr txBox="1"/>
          <p:nvPr/>
        </p:nvSpPr>
        <p:spPr>
          <a:xfrm>
            <a:off x="208440" y="3420075"/>
            <a:ext cx="4121700" cy="569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500" b="1">
                <a:solidFill>
                  <a:schemeClr val="accent3"/>
                </a:solidFill>
                <a:latin typeface="Roboto"/>
                <a:ea typeface="Roboto"/>
                <a:cs typeface="Roboto"/>
                <a:sym typeface="Roboto"/>
              </a:rPr>
              <a:t>Demo Slides</a:t>
            </a:r>
            <a:endParaRPr sz="2500" b="1">
              <a:solidFill>
                <a:schemeClr val="accent3"/>
              </a:solidFill>
              <a:latin typeface="Roboto"/>
              <a:ea typeface="Roboto"/>
              <a:cs typeface="Roboto"/>
              <a:sym typeface="Roboto"/>
            </a:endParaRPr>
          </a:p>
        </p:txBody>
      </p:sp>
      <p:sp>
        <p:nvSpPr>
          <p:cNvPr id="41" name="Google Shape;41;p7"/>
          <p:cNvSpPr txBox="1">
            <a:spLocks noGrp="1"/>
          </p:cNvSpPr>
          <p:nvPr>
            <p:ph type="body" idx="2"/>
          </p:nvPr>
        </p:nvSpPr>
        <p:spPr>
          <a:xfrm>
            <a:off x="4667425" y="402200"/>
            <a:ext cx="4302300" cy="4261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Font typeface="Roboto Light"/>
              <a:buChar char="•"/>
              <a:defRPr>
                <a:latin typeface="Roboto Light"/>
                <a:ea typeface="Roboto Light"/>
                <a:cs typeface="Roboto Light"/>
                <a:sym typeface="Roboto Light"/>
              </a:defRPr>
            </a:lvl1pPr>
            <a:lvl2pPr marL="914400" lvl="1" indent="-342900" rtl="0">
              <a:spcBef>
                <a:spcPts val="600"/>
              </a:spcBef>
              <a:spcAft>
                <a:spcPts val="0"/>
              </a:spcAft>
              <a:buSzPts val="1800"/>
              <a:buFont typeface="Roboto Light"/>
              <a:buChar char="•"/>
              <a:defRPr>
                <a:latin typeface="Roboto Light"/>
                <a:ea typeface="Roboto Light"/>
                <a:cs typeface="Roboto Light"/>
                <a:sym typeface="Roboto Light"/>
              </a:defRPr>
            </a:lvl2pPr>
            <a:lvl3pPr marL="1371600" lvl="2" indent="-342900" rtl="0">
              <a:spcBef>
                <a:spcPts val="600"/>
              </a:spcBef>
              <a:spcAft>
                <a:spcPts val="0"/>
              </a:spcAft>
              <a:buSzPts val="1800"/>
              <a:buFont typeface="Roboto Light"/>
              <a:buChar char="•"/>
              <a:defRPr>
                <a:latin typeface="Roboto Light"/>
                <a:ea typeface="Roboto Light"/>
                <a:cs typeface="Roboto Light"/>
                <a:sym typeface="Roboto Light"/>
              </a:defRPr>
            </a:lvl3pPr>
            <a:lvl4pPr marL="1828800" lvl="3" indent="-342900" rtl="0">
              <a:spcBef>
                <a:spcPts val="600"/>
              </a:spcBef>
              <a:spcAft>
                <a:spcPts val="0"/>
              </a:spcAft>
              <a:buSzPts val="1800"/>
              <a:buFont typeface="Roboto Light"/>
              <a:buChar char="•"/>
              <a:defRPr>
                <a:latin typeface="Roboto Light"/>
                <a:ea typeface="Roboto Light"/>
                <a:cs typeface="Roboto Light"/>
                <a:sym typeface="Roboto Light"/>
              </a:defRPr>
            </a:lvl4pPr>
            <a:lvl5pPr marL="2286000" lvl="4" indent="-342900" rtl="0">
              <a:spcBef>
                <a:spcPts val="600"/>
              </a:spcBef>
              <a:spcAft>
                <a:spcPts val="0"/>
              </a:spcAft>
              <a:buSzPts val="1800"/>
              <a:buFont typeface="Roboto Light"/>
              <a:buChar char="•"/>
              <a:defRPr>
                <a:latin typeface="Roboto Light"/>
                <a:ea typeface="Roboto Light"/>
                <a:cs typeface="Roboto Light"/>
                <a:sym typeface="Roboto Light"/>
              </a:defRPr>
            </a:lvl5pPr>
            <a:lvl6pPr marL="2743200" lvl="5" indent="-342900" rtl="0">
              <a:spcBef>
                <a:spcPts val="600"/>
              </a:spcBef>
              <a:spcAft>
                <a:spcPts val="0"/>
              </a:spcAft>
              <a:buSzPts val="1800"/>
              <a:buFont typeface="Roboto Light"/>
              <a:buChar char="•"/>
              <a:defRPr>
                <a:latin typeface="Roboto Light"/>
                <a:ea typeface="Roboto Light"/>
                <a:cs typeface="Roboto Light"/>
                <a:sym typeface="Roboto Light"/>
              </a:defRPr>
            </a:lvl6pPr>
            <a:lvl7pPr marL="3200400" lvl="6" indent="-342900" rtl="0">
              <a:spcBef>
                <a:spcPts val="600"/>
              </a:spcBef>
              <a:spcAft>
                <a:spcPts val="0"/>
              </a:spcAft>
              <a:buSzPts val="1800"/>
              <a:buFont typeface="Roboto Light"/>
              <a:buChar char="•"/>
              <a:defRPr>
                <a:latin typeface="Roboto Light"/>
                <a:ea typeface="Roboto Light"/>
                <a:cs typeface="Roboto Light"/>
                <a:sym typeface="Roboto Light"/>
              </a:defRPr>
            </a:lvl7pPr>
            <a:lvl8pPr marL="3657600" lvl="7" indent="-342900" rtl="0">
              <a:spcBef>
                <a:spcPts val="600"/>
              </a:spcBef>
              <a:spcAft>
                <a:spcPts val="0"/>
              </a:spcAft>
              <a:buSzPts val="1800"/>
              <a:buFont typeface="Roboto Light"/>
              <a:buChar char="•"/>
              <a:defRPr>
                <a:latin typeface="Roboto Light"/>
                <a:ea typeface="Roboto Light"/>
                <a:cs typeface="Roboto Light"/>
                <a:sym typeface="Roboto Light"/>
              </a:defRPr>
            </a:lvl8pPr>
            <a:lvl9pPr marL="4114800" lvl="8" indent="-342900" rtl="0">
              <a:spcBef>
                <a:spcPts val="6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42" name="Google Shape;42;p7"/>
          <p:cNvSpPr txBox="1">
            <a:spLocks noGrp="1"/>
          </p:cNvSpPr>
          <p:nvPr>
            <p:ph type="title"/>
          </p:nvPr>
        </p:nvSpPr>
        <p:spPr>
          <a:xfrm>
            <a:off x="4572000" y="0"/>
            <a:ext cx="4572000" cy="39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43" name="Google Shape;43;p7"/>
          <p:cNvCxnSpPr/>
          <p:nvPr/>
        </p:nvCxnSpPr>
        <p:spPr>
          <a:xfrm>
            <a:off x="4667431" y="402210"/>
            <a:ext cx="4352100" cy="0"/>
          </a:xfrm>
          <a:prstGeom prst="straightConnector1">
            <a:avLst/>
          </a:prstGeom>
          <a:noFill/>
          <a:ln w="19050" cap="flat" cmpd="sng">
            <a:solidFill>
              <a:srgbClr val="BF9000"/>
            </a:solidFill>
            <a:prstDash val="solid"/>
            <a:round/>
            <a:headEnd type="none" w="med" len="med"/>
            <a:tailEnd type="none" w="med" len="med"/>
          </a:ln>
        </p:spPr>
      </p:cxnSp>
      <p:pic>
        <p:nvPicPr>
          <p:cNvPr id="44" name="Google Shape;44;p7"/>
          <p:cNvPicPr preferRelativeResize="0"/>
          <p:nvPr/>
        </p:nvPicPr>
        <p:blipFill>
          <a:blip r:embed="rId2">
            <a:alphaModFix/>
          </a:blip>
          <a:stretch>
            <a:fillRect/>
          </a:stretch>
        </p:blipFill>
        <p:spPr>
          <a:xfrm>
            <a:off x="0" y="4983478"/>
            <a:ext cx="457200" cy="160022"/>
          </a:xfrm>
          <a:prstGeom prst="rect">
            <a:avLst/>
          </a:prstGeom>
          <a:noFill/>
          <a:ln>
            <a:noFill/>
          </a:ln>
        </p:spPr>
      </p:pic>
      <p:sp>
        <p:nvSpPr>
          <p:cNvPr id="45" name="Google Shape;45;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Wide Puzzle">
  <p:cSld name="SECTION_TITLE_AND_DESCRIPTION_2_1_1">
    <p:spTree>
      <p:nvGrpSpPr>
        <p:cNvPr id="1" name="Shape 46"/>
        <p:cNvGrpSpPr/>
        <p:nvPr/>
      </p:nvGrpSpPr>
      <p:grpSpPr>
        <a:xfrm>
          <a:off x="0" y="0"/>
          <a:ext cx="0" cy="0"/>
          <a:chOff x="0" y="0"/>
          <a:chExt cx="0" cy="0"/>
        </a:xfrm>
      </p:grpSpPr>
      <p:sp>
        <p:nvSpPr>
          <p:cNvPr id="47" name="Google Shape;47;p8"/>
          <p:cNvSpPr/>
          <p:nvPr/>
        </p:nvSpPr>
        <p:spPr>
          <a:xfrm>
            <a:off x="0" y="-125"/>
            <a:ext cx="2776500" cy="5143500"/>
          </a:xfrm>
          <a:prstGeom prst="rect">
            <a:avLst/>
          </a:prstGeom>
          <a:solidFill>
            <a:srgbClr val="FDF6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8"/>
          <p:cNvSpPr txBox="1">
            <a:spLocks noGrp="1"/>
          </p:cNvSpPr>
          <p:nvPr>
            <p:ph type="subTitle" idx="1"/>
          </p:nvPr>
        </p:nvSpPr>
        <p:spPr>
          <a:xfrm>
            <a:off x="225450" y="3943400"/>
            <a:ext cx="2450400" cy="719700"/>
          </a:xfrm>
          <a:prstGeom prst="rect">
            <a:avLst/>
          </a:prstGeom>
        </p:spPr>
        <p:txBody>
          <a:bodyPr spcFirstLastPara="1" wrap="square" lIns="91425" tIns="91425" rIns="91425" bIns="91425" anchor="t" anchorCtr="0">
            <a:noAutofit/>
          </a:bodyPr>
          <a:lstStyle>
            <a:lvl1pPr lvl="0" rtl="0">
              <a:lnSpc>
                <a:spcPct val="100000"/>
              </a:lnSpc>
              <a:spcBef>
                <a:spcPts val="600"/>
              </a:spcBef>
              <a:spcAft>
                <a:spcPts val="0"/>
              </a:spcAft>
              <a:buSzPts val="1800"/>
              <a:buNone/>
              <a:defRPr/>
            </a:lvl1pPr>
            <a:lvl2pPr lvl="1" algn="ctr" rtl="0">
              <a:lnSpc>
                <a:spcPct val="100000"/>
              </a:lnSpc>
              <a:spcBef>
                <a:spcPts val="600"/>
              </a:spcBef>
              <a:spcAft>
                <a:spcPts val="0"/>
              </a:spcAft>
              <a:buSzPts val="2100"/>
              <a:buNone/>
              <a:defRPr sz="2100"/>
            </a:lvl2pPr>
            <a:lvl3pPr lvl="2" algn="ctr" rtl="0">
              <a:lnSpc>
                <a:spcPct val="100000"/>
              </a:lnSpc>
              <a:spcBef>
                <a:spcPts val="600"/>
              </a:spcBef>
              <a:spcAft>
                <a:spcPts val="0"/>
              </a:spcAft>
              <a:buSzPts val="2100"/>
              <a:buNone/>
              <a:defRPr sz="2100"/>
            </a:lvl3pPr>
            <a:lvl4pPr lvl="3" algn="ctr" rtl="0">
              <a:lnSpc>
                <a:spcPct val="100000"/>
              </a:lnSpc>
              <a:spcBef>
                <a:spcPts val="600"/>
              </a:spcBef>
              <a:spcAft>
                <a:spcPts val="0"/>
              </a:spcAft>
              <a:buSzPts val="2100"/>
              <a:buNone/>
              <a:defRPr sz="2100"/>
            </a:lvl4pPr>
            <a:lvl5pPr lvl="4" algn="ctr" rtl="0">
              <a:lnSpc>
                <a:spcPct val="100000"/>
              </a:lnSpc>
              <a:spcBef>
                <a:spcPts val="600"/>
              </a:spcBef>
              <a:spcAft>
                <a:spcPts val="0"/>
              </a:spcAft>
              <a:buSzPts val="2100"/>
              <a:buNone/>
              <a:defRPr sz="2100"/>
            </a:lvl5pPr>
            <a:lvl6pPr lvl="5" algn="ctr" rtl="0">
              <a:lnSpc>
                <a:spcPct val="100000"/>
              </a:lnSpc>
              <a:spcBef>
                <a:spcPts val="600"/>
              </a:spcBef>
              <a:spcAft>
                <a:spcPts val="0"/>
              </a:spcAft>
              <a:buSzPts val="2100"/>
              <a:buNone/>
              <a:defRPr sz="2100"/>
            </a:lvl6pPr>
            <a:lvl7pPr lvl="6" algn="ctr" rtl="0">
              <a:lnSpc>
                <a:spcPct val="100000"/>
              </a:lnSpc>
              <a:spcBef>
                <a:spcPts val="600"/>
              </a:spcBef>
              <a:spcAft>
                <a:spcPts val="0"/>
              </a:spcAft>
              <a:buSzPts val="2100"/>
              <a:buNone/>
              <a:defRPr sz="2100"/>
            </a:lvl7pPr>
            <a:lvl8pPr lvl="7" algn="ctr" rtl="0">
              <a:lnSpc>
                <a:spcPct val="100000"/>
              </a:lnSpc>
              <a:spcBef>
                <a:spcPts val="600"/>
              </a:spcBef>
              <a:spcAft>
                <a:spcPts val="0"/>
              </a:spcAft>
              <a:buSzPts val="2100"/>
              <a:buNone/>
              <a:defRPr sz="2100"/>
            </a:lvl8pPr>
            <a:lvl9pPr lvl="8" algn="ctr" rtl="0">
              <a:lnSpc>
                <a:spcPct val="100000"/>
              </a:lnSpc>
              <a:spcBef>
                <a:spcPts val="600"/>
              </a:spcBef>
              <a:spcAft>
                <a:spcPts val="0"/>
              </a:spcAft>
              <a:buSzPts val="2100"/>
              <a:buNone/>
              <a:defRPr sz="2100"/>
            </a:lvl9pPr>
          </a:lstStyle>
          <a:p>
            <a:endParaRPr/>
          </a:p>
        </p:txBody>
      </p:sp>
      <p:sp>
        <p:nvSpPr>
          <p:cNvPr id="49" name="Google Shape;49;p8"/>
          <p:cNvSpPr txBox="1">
            <a:spLocks noGrp="1"/>
          </p:cNvSpPr>
          <p:nvPr>
            <p:ph type="body" idx="2"/>
          </p:nvPr>
        </p:nvSpPr>
        <p:spPr>
          <a:xfrm>
            <a:off x="2937350" y="402200"/>
            <a:ext cx="6032400" cy="4261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Font typeface="Roboto Light"/>
              <a:buChar char="•"/>
              <a:defRPr>
                <a:latin typeface="Roboto Light"/>
                <a:ea typeface="Roboto Light"/>
                <a:cs typeface="Roboto Light"/>
                <a:sym typeface="Roboto Light"/>
              </a:defRPr>
            </a:lvl1pPr>
            <a:lvl2pPr marL="914400" lvl="1" indent="-342900" rtl="0">
              <a:spcBef>
                <a:spcPts val="600"/>
              </a:spcBef>
              <a:spcAft>
                <a:spcPts val="0"/>
              </a:spcAft>
              <a:buSzPts val="1800"/>
              <a:buFont typeface="Roboto Light"/>
              <a:buChar char="•"/>
              <a:defRPr>
                <a:latin typeface="Roboto Light"/>
                <a:ea typeface="Roboto Light"/>
                <a:cs typeface="Roboto Light"/>
                <a:sym typeface="Roboto Light"/>
              </a:defRPr>
            </a:lvl2pPr>
            <a:lvl3pPr marL="1371600" lvl="2" indent="-342900" rtl="0">
              <a:spcBef>
                <a:spcPts val="600"/>
              </a:spcBef>
              <a:spcAft>
                <a:spcPts val="0"/>
              </a:spcAft>
              <a:buSzPts val="1800"/>
              <a:buFont typeface="Roboto Light"/>
              <a:buChar char="•"/>
              <a:defRPr>
                <a:latin typeface="Roboto Light"/>
                <a:ea typeface="Roboto Light"/>
                <a:cs typeface="Roboto Light"/>
                <a:sym typeface="Roboto Light"/>
              </a:defRPr>
            </a:lvl3pPr>
            <a:lvl4pPr marL="1828800" lvl="3" indent="-342900" rtl="0">
              <a:spcBef>
                <a:spcPts val="600"/>
              </a:spcBef>
              <a:spcAft>
                <a:spcPts val="0"/>
              </a:spcAft>
              <a:buSzPts val="1800"/>
              <a:buFont typeface="Roboto Light"/>
              <a:buChar char="•"/>
              <a:defRPr>
                <a:latin typeface="Roboto Light"/>
                <a:ea typeface="Roboto Light"/>
                <a:cs typeface="Roboto Light"/>
                <a:sym typeface="Roboto Light"/>
              </a:defRPr>
            </a:lvl4pPr>
            <a:lvl5pPr marL="2286000" lvl="4" indent="-342900" rtl="0">
              <a:spcBef>
                <a:spcPts val="600"/>
              </a:spcBef>
              <a:spcAft>
                <a:spcPts val="0"/>
              </a:spcAft>
              <a:buSzPts val="1800"/>
              <a:buFont typeface="Roboto Light"/>
              <a:buChar char="•"/>
              <a:defRPr>
                <a:latin typeface="Roboto Light"/>
                <a:ea typeface="Roboto Light"/>
                <a:cs typeface="Roboto Light"/>
                <a:sym typeface="Roboto Light"/>
              </a:defRPr>
            </a:lvl5pPr>
            <a:lvl6pPr marL="2743200" lvl="5" indent="-342900" rtl="0">
              <a:spcBef>
                <a:spcPts val="600"/>
              </a:spcBef>
              <a:spcAft>
                <a:spcPts val="0"/>
              </a:spcAft>
              <a:buSzPts val="1800"/>
              <a:buFont typeface="Roboto Light"/>
              <a:buChar char="•"/>
              <a:defRPr>
                <a:latin typeface="Roboto Light"/>
                <a:ea typeface="Roboto Light"/>
                <a:cs typeface="Roboto Light"/>
                <a:sym typeface="Roboto Light"/>
              </a:defRPr>
            </a:lvl6pPr>
            <a:lvl7pPr marL="3200400" lvl="6" indent="-342900" rtl="0">
              <a:spcBef>
                <a:spcPts val="600"/>
              </a:spcBef>
              <a:spcAft>
                <a:spcPts val="0"/>
              </a:spcAft>
              <a:buSzPts val="1800"/>
              <a:buFont typeface="Roboto Light"/>
              <a:buChar char="•"/>
              <a:defRPr>
                <a:latin typeface="Roboto Light"/>
                <a:ea typeface="Roboto Light"/>
                <a:cs typeface="Roboto Light"/>
                <a:sym typeface="Roboto Light"/>
              </a:defRPr>
            </a:lvl7pPr>
            <a:lvl8pPr marL="3657600" lvl="7" indent="-342900" rtl="0">
              <a:spcBef>
                <a:spcPts val="600"/>
              </a:spcBef>
              <a:spcAft>
                <a:spcPts val="0"/>
              </a:spcAft>
              <a:buSzPts val="1800"/>
              <a:buFont typeface="Roboto Light"/>
              <a:buChar char="•"/>
              <a:defRPr>
                <a:latin typeface="Roboto Light"/>
                <a:ea typeface="Roboto Light"/>
                <a:cs typeface="Roboto Light"/>
                <a:sym typeface="Roboto Light"/>
              </a:defRPr>
            </a:lvl8pPr>
            <a:lvl9pPr marL="4114800" lvl="8" indent="-342900" rtl="0">
              <a:spcBef>
                <a:spcPts val="6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50" name="Google Shape;50;p8"/>
          <p:cNvSpPr txBox="1">
            <a:spLocks noGrp="1"/>
          </p:cNvSpPr>
          <p:nvPr>
            <p:ph type="title"/>
          </p:nvPr>
        </p:nvSpPr>
        <p:spPr>
          <a:xfrm>
            <a:off x="2776500" y="0"/>
            <a:ext cx="6367500" cy="39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51" name="Google Shape;51;p8"/>
          <p:cNvCxnSpPr/>
          <p:nvPr/>
        </p:nvCxnSpPr>
        <p:spPr>
          <a:xfrm>
            <a:off x="2937350" y="402200"/>
            <a:ext cx="6082200" cy="0"/>
          </a:xfrm>
          <a:prstGeom prst="straightConnector1">
            <a:avLst/>
          </a:prstGeom>
          <a:noFill/>
          <a:ln w="19050" cap="flat" cmpd="sng">
            <a:solidFill>
              <a:srgbClr val="BF9000"/>
            </a:solidFill>
            <a:prstDash val="solid"/>
            <a:round/>
            <a:headEnd type="none" w="med" len="med"/>
            <a:tailEnd type="none" w="med" len="med"/>
          </a:ln>
        </p:spPr>
      </p:cxnSp>
      <p:pic>
        <p:nvPicPr>
          <p:cNvPr id="52" name="Google Shape;52;p8"/>
          <p:cNvPicPr preferRelativeResize="0"/>
          <p:nvPr/>
        </p:nvPicPr>
        <p:blipFill>
          <a:blip r:embed="rId2">
            <a:alphaModFix/>
          </a:blip>
          <a:stretch>
            <a:fillRect/>
          </a:stretch>
        </p:blipFill>
        <p:spPr>
          <a:xfrm>
            <a:off x="0" y="4983478"/>
            <a:ext cx="457200" cy="160022"/>
          </a:xfrm>
          <a:prstGeom prst="rect">
            <a:avLst/>
          </a:prstGeom>
          <a:noFill/>
          <a:ln>
            <a:noFill/>
          </a:ln>
        </p:spPr>
      </p:pic>
      <p:sp>
        <p:nvSpPr>
          <p:cNvPr id="53" name="Google Shape;53;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4" name="Google Shape;54;p8"/>
          <p:cNvSpPr txBox="1"/>
          <p:nvPr/>
        </p:nvSpPr>
        <p:spPr>
          <a:xfrm>
            <a:off x="208440" y="3420075"/>
            <a:ext cx="4121700" cy="569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500" b="1">
                <a:solidFill>
                  <a:schemeClr val="accent3"/>
                </a:solidFill>
                <a:latin typeface="Roboto"/>
                <a:ea typeface="Roboto"/>
                <a:cs typeface="Roboto"/>
                <a:sym typeface="Roboto"/>
              </a:rPr>
              <a:t>Demo</a:t>
            </a:r>
            <a:endParaRPr sz="2500" b="1">
              <a:solidFill>
                <a:schemeClr val="accent3"/>
              </a:solidFill>
              <a:latin typeface="Roboto"/>
              <a:ea typeface="Roboto"/>
              <a:cs typeface="Roboto"/>
              <a:sym typeface="Roboto"/>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Wide Puzzle 1">
  <p:cSld name="SECTION_TITLE_AND_DESCRIPTION_2_1_1_2">
    <p:spTree>
      <p:nvGrpSpPr>
        <p:cNvPr id="1" name="Shape 55"/>
        <p:cNvGrpSpPr/>
        <p:nvPr/>
      </p:nvGrpSpPr>
      <p:grpSpPr>
        <a:xfrm>
          <a:off x="0" y="0"/>
          <a:ext cx="0" cy="0"/>
          <a:chOff x="0" y="0"/>
          <a:chExt cx="0" cy="0"/>
        </a:xfrm>
      </p:grpSpPr>
      <p:sp>
        <p:nvSpPr>
          <p:cNvPr id="56" name="Google Shape;56;p9"/>
          <p:cNvSpPr/>
          <p:nvPr/>
        </p:nvSpPr>
        <p:spPr>
          <a:xfrm>
            <a:off x="0" y="-125"/>
            <a:ext cx="2776500" cy="5143500"/>
          </a:xfrm>
          <a:prstGeom prst="rect">
            <a:avLst/>
          </a:prstGeom>
          <a:solidFill>
            <a:srgbClr val="FDF6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9"/>
          <p:cNvSpPr txBox="1">
            <a:spLocks noGrp="1"/>
          </p:cNvSpPr>
          <p:nvPr>
            <p:ph type="subTitle" idx="1"/>
          </p:nvPr>
        </p:nvSpPr>
        <p:spPr>
          <a:xfrm>
            <a:off x="225450" y="3943400"/>
            <a:ext cx="2450400" cy="719700"/>
          </a:xfrm>
          <a:prstGeom prst="rect">
            <a:avLst/>
          </a:prstGeom>
        </p:spPr>
        <p:txBody>
          <a:bodyPr spcFirstLastPara="1" wrap="square" lIns="91425" tIns="91425" rIns="91425" bIns="91425" anchor="t" anchorCtr="0">
            <a:noAutofit/>
          </a:bodyPr>
          <a:lstStyle>
            <a:lvl1pPr lvl="0" rtl="0">
              <a:lnSpc>
                <a:spcPct val="100000"/>
              </a:lnSpc>
              <a:spcBef>
                <a:spcPts val="600"/>
              </a:spcBef>
              <a:spcAft>
                <a:spcPts val="0"/>
              </a:spcAft>
              <a:buSzPts val="1800"/>
              <a:buNone/>
              <a:defRPr/>
            </a:lvl1pPr>
            <a:lvl2pPr lvl="1" algn="ctr" rtl="0">
              <a:lnSpc>
                <a:spcPct val="100000"/>
              </a:lnSpc>
              <a:spcBef>
                <a:spcPts val="600"/>
              </a:spcBef>
              <a:spcAft>
                <a:spcPts val="0"/>
              </a:spcAft>
              <a:buSzPts val="2100"/>
              <a:buNone/>
              <a:defRPr sz="2100"/>
            </a:lvl2pPr>
            <a:lvl3pPr lvl="2" algn="ctr" rtl="0">
              <a:lnSpc>
                <a:spcPct val="100000"/>
              </a:lnSpc>
              <a:spcBef>
                <a:spcPts val="600"/>
              </a:spcBef>
              <a:spcAft>
                <a:spcPts val="0"/>
              </a:spcAft>
              <a:buSzPts val="2100"/>
              <a:buNone/>
              <a:defRPr sz="2100"/>
            </a:lvl3pPr>
            <a:lvl4pPr lvl="3" algn="ctr" rtl="0">
              <a:lnSpc>
                <a:spcPct val="100000"/>
              </a:lnSpc>
              <a:spcBef>
                <a:spcPts val="600"/>
              </a:spcBef>
              <a:spcAft>
                <a:spcPts val="0"/>
              </a:spcAft>
              <a:buSzPts val="2100"/>
              <a:buNone/>
              <a:defRPr sz="2100"/>
            </a:lvl4pPr>
            <a:lvl5pPr lvl="4" algn="ctr" rtl="0">
              <a:lnSpc>
                <a:spcPct val="100000"/>
              </a:lnSpc>
              <a:spcBef>
                <a:spcPts val="600"/>
              </a:spcBef>
              <a:spcAft>
                <a:spcPts val="0"/>
              </a:spcAft>
              <a:buSzPts val="2100"/>
              <a:buNone/>
              <a:defRPr sz="2100"/>
            </a:lvl5pPr>
            <a:lvl6pPr lvl="5" algn="ctr" rtl="0">
              <a:lnSpc>
                <a:spcPct val="100000"/>
              </a:lnSpc>
              <a:spcBef>
                <a:spcPts val="600"/>
              </a:spcBef>
              <a:spcAft>
                <a:spcPts val="0"/>
              </a:spcAft>
              <a:buSzPts val="2100"/>
              <a:buNone/>
              <a:defRPr sz="2100"/>
            </a:lvl6pPr>
            <a:lvl7pPr lvl="6" algn="ctr" rtl="0">
              <a:lnSpc>
                <a:spcPct val="100000"/>
              </a:lnSpc>
              <a:spcBef>
                <a:spcPts val="600"/>
              </a:spcBef>
              <a:spcAft>
                <a:spcPts val="0"/>
              </a:spcAft>
              <a:buSzPts val="2100"/>
              <a:buNone/>
              <a:defRPr sz="2100"/>
            </a:lvl7pPr>
            <a:lvl8pPr lvl="7" algn="ctr" rtl="0">
              <a:lnSpc>
                <a:spcPct val="100000"/>
              </a:lnSpc>
              <a:spcBef>
                <a:spcPts val="600"/>
              </a:spcBef>
              <a:spcAft>
                <a:spcPts val="0"/>
              </a:spcAft>
              <a:buSzPts val="2100"/>
              <a:buNone/>
              <a:defRPr sz="2100"/>
            </a:lvl8pPr>
            <a:lvl9pPr lvl="8" algn="ctr" rtl="0">
              <a:lnSpc>
                <a:spcPct val="100000"/>
              </a:lnSpc>
              <a:spcBef>
                <a:spcPts val="600"/>
              </a:spcBef>
              <a:spcAft>
                <a:spcPts val="0"/>
              </a:spcAft>
              <a:buSzPts val="2100"/>
              <a:buNone/>
              <a:defRPr sz="2100"/>
            </a:lvl9pPr>
          </a:lstStyle>
          <a:p>
            <a:endParaRPr/>
          </a:p>
        </p:txBody>
      </p:sp>
      <p:sp>
        <p:nvSpPr>
          <p:cNvPr id="58" name="Google Shape;58;p9"/>
          <p:cNvSpPr txBox="1"/>
          <p:nvPr/>
        </p:nvSpPr>
        <p:spPr>
          <a:xfrm>
            <a:off x="208445" y="3420075"/>
            <a:ext cx="1873800" cy="569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500" b="1">
                <a:solidFill>
                  <a:schemeClr val="accent3"/>
                </a:solidFill>
                <a:latin typeface="Roboto"/>
                <a:ea typeface="Roboto"/>
                <a:cs typeface="Roboto"/>
                <a:sym typeface="Roboto"/>
              </a:rPr>
              <a:t>Compare</a:t>
            </a:r>
            <a:endParaRPr sz="2500" b="1">
              <a:solidFill>
                <a:schemeClr val="accent3"/>
              </a:solidFill>
              <a:latin typeface="Roboto"/>
              <a:ea typeface="Roboto"/>
              <a:cs typeface="Roboto"/>
              <a:sym typeface="Roboto"/>
            </a:endParaRPr>
          </a:p>
        </p:txBody>
      </p:sp>
      <p:sp>
        <p:nvSpPr>
          <p:cNvPr id="59" name="Google Shape;59;p9"/>
          <p:cNvSpPr txBox="1">
            <a:spLocks noGrp="1"/>
          </p:cNvSpPr>
          <p:nvPr>
            <p:ph type="body" idx="2"/>
          </p:nvPr>
        </p:nvSpPr>
        <p:spPr>
          <a:xfrm>
            <a:off x="2937350" y="402200"/>
            <a:ext cx="6032400" cy="4261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Font typeface="Roboto Light"/>
              <a:buChar char="•"/>
              <a:defRPr>
                <a:latin typeface="Roboto Light"/>
                <a:ea typeface="Roboto Light"/>
                <a:cs typeface="Roboto Light"/>
                <a:sym typeface="Roboto Light"/>
              </a:defRPr>
            </a:lvl1pPr>
            <a:lvl2pPr marL="914400" lvl="1" indent="-342900" rtl="0">
              <a:spcBef>
                <a:spcPts val="600"/>
              </a:spcBef>
              <a:spcAft>
                <a:spcPts val="0"/>
              </a:spcAft>
              <a:buSzPts val="1800"/>
              <a:buFont typeface="Roboto Light"/>
              <a:buChar char="•"/>
              <a:defRPr>
                <a:latin typeface="Roboto Light"/>
                <a:ea typeface="Roboto Light"/>
                <a:cs typeface="Roboto Light"/>
                <a:sym typeface="Roboto Light"/>
              </a:defRPr>
            </a:lvl2pPr>
            <a:lvl3pPr marL="1371600" lvl="2" indent="-342900" rtl="0">
              <a:spcBef>
                <a:spcPts val="600"/>
              </a:spcBef>
              <a:spcAft>
                <a:spcPts val="0"/>
              </a:spcAft>
              <a:buSzPts val="1800"/>
              <a:buFont typeface="Roboto Light"/>
              <a:buChar char="•"/>
              <a:defRPr>
                <a:latin typeface="Roboto Light"/>
                <a:ea typeface="Roboto Light"/>
                <a:cs typeface="Roboto Light"/>
                <a:sym typeface="Roboto Light"/>
              </a:defRPr>
            </a:lvl3pPr>
            <a:lvl4pPr marL="1828800" lvl="3" indent="-342900" rtl="0">
              <a:spcBef>
                <a:spcPts val="600"/>
              </a:spcBef>
              <a:spcAft>
                <a:spcPts val="0"/>
              </a:spcAft>
              <a:buSzPts val="1800"/>
              <a:buFont typeface="Roboto Light"/>
              <a:buChar char="•"/>
              <a:defRPr>
                <a:latin typeface="Roboto Light"/>
                <a:ea typeface="Roboto Light"/>
                <a:cs typeface="Roboto Light"/>
                <a:sym typeface="Roboto Light"/>
              </a:defRPr>
            </a:lvl4pPr>
            <a:lvl5pPr marL="2286000" lvl="4" indent="-342900" rtl="0">
              <a:spcBef>
                <a:spcPts val="600"/>
              </a:spcBef>
              <a:spcAft>
                <a:spcPts val="0"/>
              </a:spcAft>
              <a:buSzPts val="1800"/>
              <a:buFont typeface="Roboto Light"/>
              <a:buChar char="•"/>
              <a:defRPr>
                <a:latin typeface="Roboto Light"/>
                <a:ea typeface="Roboto Light"/>
                <a:cs typeface="Roboto Light"/>
                <a:sym typeface="Roboto Light"/>
              </a:defRPr>
            </a:lvl5pPr>
            <a:lvl6pPr marL="2743200" lvl="5" indent="-342900" rtl="0">
              <a:spcBef>
                <a:spcPts val="600"/>
              </a:spcBef>
              <a:spcAft>
                <a:spcPts val="0"/>
              </a:spcAft>
              <a:buSzPts val="1800"/>
              <a:buFont typeface="Roboto Light"/>
              <a:buChar char="•"/>
              <a:defRPr>
                <a:latin typeface="Roboto Light"/>
                <a:ea typeface="Roboto Light"/>
                <a:cs typeface="Roboto Light"/>
                <a:sym typeface="Roboto Light"/>
              </a:defRPr>
            </a:lvl6pPr>
            <a:lvl7pPr marL="3200400" lvl="6" indent="-342900" rtl="0">
              <a:spcBef>
                <a:spcPts val="600"/>
              </a:spcBef>
              <a:spcAft>
                <a:spcPts val="0"/>
              </a:spcAft>
              <a:buSzPts val="1800"/>
              <a:buFont typeface="Roboto Light"/>
              <a:buChar char="•"/>
              <a:defRPr>
                <a:latin typeface="Roboto Light"/>
                <a:ea typeface="Roboto Light"/>
                <a:cs typeface="Roboto Light"/>
                <a:sym typeface="Roboto Light"/>
              </a:defRPr>
            </a:lvl7pPr>
            <a:lvl8pPr marL="3657600" lvl="7" indent="-342900" rtl="0">
              <a:spcBef>
                <a:spcPts val="600"/>
              </a:spcBef>
              <a:spcAft>
                <a:spcPts val="0"/>
              </a:spcAft>
              <a:buSzPts val="1800"/>
              <a:buFont typeface="Roboto Light"/>
              <a:buChar char="•"/>
              <a:defRPr>
                <a:latin typeface="Roboto Light"/>
                <a:ea typeface="Roboto Light"/>
                <a:cs typeface="Roboto Light"/>
                <a:sym typeface="Roboto Light"/>
              </a:defRPr>
            </a:lvl8pPr>
            <a:lvl9pPr marL="4114800" lvl="8" indent="-342900" rtl="0">
              <a:spcBef>
                <a:spcPts val="6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60" name="Google Shape;60;p9"/>
          <p:cNvSpPr txBox="1">
            <a:spLocks noGrp="1"/>
          </p:cNvSpPr>
          <p:nvPr>
            <p:ph type="title"/>
          </p:nvPr>
        </p:nvSpPr>
        <p:spPr>
          <a:xfrm>
            <a:off x="2776500" y="0"/>
            <a:ext cx="6367500" cy="39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61" name="Google Shape;61;p9"/>
          <p:cNvCxnSpPr/>
          <p:nvPr/>
        </p:nvCxnSpPr>
        <p:spPr>
          <a:xfrm>
            <a:off x="2937350" y="402200"/>
            <a:ext cx="6082200" cy="0"/>
          </a:xfrm>
          <a:prstGeom prst="straightConnector1">
            <a:avLst/>
          </a:prstGeom>
          <a:noFill/>
          <a:ln w="19050" cap="flat" cmpd="sng">
            <a:solidFill>
              <a:srgbClr val="BF9000"/>
            </a:solidFill>
            <a:prstDash val="solid"/>
            <a:round/>
            <a:headEnd type="none" w="med" len="med"/>
            <a:tailEnd type="none" w="med" len="med"/>
          </a:ln>
        </p:spPr>
      </p:cxnSp>
      <p:pic>
        <p:nvPicPr>
          <p:cNvPr id="62" name="Google Shape;62;p9"/>
          <p:cNvPicPr preferRelativeResize="0"/>
          <p:nvPr/>
        </p:nvPicPr>
        <p:blipFill>
          <a:blip r:embed="rId2">
            <a:alphaModFix/>
          </a:blip>
          <a:stretch>
            <a:fillRect/>
          </a:stretch>
        </p:blipFill>
        <p:spPr>
          <a:xfrm>
            <a:off x="0" y="4983478"/>
            <a:ext cx="457200" cy="160022"/>
          </a:xfrm>
          <a:prstGeom prst="rect">
            <a:avLst/>
          </a:prstGeom>
          <a:noFill/>
          <a:ln>
            <a:noFill/>
          </a:ln>
        </p:spPr>
      </p:pic>
      <p:sp>
        <p:nvSpPr>
          <p:cNvPr id="63" name="Google Shape;63;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Wide Puzzle Solution">
  <p:cSld name="SECTION_TITLE_AND_DESCRIPTION_2_1_1_1">
    <p:spTree>
      <p:nvGrpSpPr>
        <p:cNvPr id="1" name="Shape 64"/>
        <p:cNvGrpSpPr/>
        <p:nvPr/>
      </p:nvGrpSpPr>
      <p:grpSpPr>
        <a:xfrm>
          <a:off x="0" y="0"/>
          <a:ext cx="0" cy="0"/>
          <a:chOff x="0" y="0"/>
          <a:chExt cx="0" cy="0"/>
        </a:xfrm>
      </p:grpSpPr>
      <p:sp>
        <p:nvSpPr>
          <p:cNvPr id="65" name="Google Shape;65;p10"/>
          <p:cNvSpPr/>
          <p:nvPr/>
        </p:nvSpPr>
        <p:spPr>
          <a:xfrm>
            <a:off x="0" y="-125"/>
            <a:ext cx="2776500" cy="51435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0"/>
          <p:cNvSpPr txBox="1">
            <a:spLocks noGrp="1"/>
          </p:cNvSpPr>
          <p:nvPr>
            <p:ph type="subTitle" idx="1"/>
          </p:nvPr>
        </p:nvSpPr>
        <p:spPr>
          <a:xfrm>
            <a:off x="225450" y="3943400"/>
            <a:ext cx="2450400" cy="719700"/>
          </a:xfrm>
          <a:prstGeom prst="rect">
            <a:avLst/>
          </a:prstGeom>
        </p:spPr>
        <p:txBody>
          <a:bodyPr spcFirstLastPara="1" wrap="square" lIns="91425" tIns="91425" rIns="91425" bIns="91425" anchor="t" anchorCtr="0">
            <a:noAutofit/>
          </a:bodyPr>
          <a:lstStyle>
            <a:lvl1pPr lvl="0" rtl="0">
              <a:lnSpc>
                <a:spcPct val="100000"/>
              </a:lnSpc>
              <a:spcBef>
                <a:spcPts val="600"/>
              </a:spcBef>
              <a:spcAft>
                <a:spcPts val="0"/>
              </a:spcAft>
              <a:buSzPts val="1800"/>
              <a:buNone/>
              <a:defRPr/>
            </a:lvl1pPr>
            <a:lvl2pPr lvl="1" algn="ctr" rtl="0">
              <a:lnSpc>
                <a:spcPct val="100000"/>
              </a:lnSpc>
              <a:spcBef>
                <a:spcPts val="600"/>
              </a:spcBef>
              <a:spcAft>
                <a:spcPts val="0"/>
              </a:spcAft>
              <a:buSzPts val="2100"/>
              <a:buNone/>
              <a:defRPr sz="2100"/>
            </a:lvl2pPr>
            <a:lvl3pPr lvl="2" algn="ctr" rtl="0">
              <a:lnSpc>
                <a:spcPct val="100000"/>
              </a:lnSpc>
              <a:spcBef>
                <a:spcPts val="600"/>
              </a:spcBef>
              <a:spcAft>
                <a:spcPts val="0"/>
              </a:spcAft>
              <a:buSzPts val="2100"/>
              <a:buNone/>
              <a:defRPr sz="2100"/>
            </a:lvl3pPr>
            <a:lvl4pPr lvl="3" algn="ctr" rtl="0">
              <a:lnSpc>
                <a:spcPct val="100000"/>
              </a:lnSpc>
              <a:spcBef>
                <a:spcPts val="600"/>
              </a:spcBef>
              <a:spcAft>
                <a:spcPts val="0"/>
              </a:spcAft>
              <a:buSzPts val="2100"/>
              <a:buNone/>
              <a:defRPr sz="2100"/>
            </a:lvl4pPr>
            <a:lvl5pPr lvl="4" algn="ctr" rtl="0">
              <a:lnSpc>
                <a:spcPct val="100000"/>
              </a:lnSpc>
              <a:spcBef>
                <a:spcPts val="600"/>
              </a:spcBef>
              <a:spcAft>
                <a:spcPts val="0"/>
              </a:spcAft>
              <a:buSzPts val="2100"/>
              <a:buNone/>
              <a:defRPr sz="2100"/>
            </a:lvl5pPr>
            <a:lvl6pPr lvl="5" algn="ctr" rtl="0">
              <a:lnSpc>
                <a:spcPct val="100000"/>
              </a:lnSpc>
              <a:spcBef>
                <a:spcPts val="600"/>
              </a:spcBef>
              <a:spcAft>
                <a:spcPts val="0"/>
              </a:spcAft>
              <a:buSzPts val="2100"/>
              <a:buNone/>
              <a:defRPr sz="2100"/>
            </a:lvl6pPr>
            <a:lvl7pPr lvl="6" algn="ctr" rtl="0">
              <a:lnSpc>
                <a:spcPct val="100000"/>
              </a:lnSpc>
              <a:spcBef>
                <a:spcPts val="600"/>
              </a:spcBef>
              <a:spcAft>
                <a:spcPts val="0"/>
              </a:spcAft>
              <a:buSzPts val="2100"/>
              <a:buNone/>
              <a:defRPr sz="2100"/>
            </a:lvl7pPr>
            <a:lvl8pPr lvl="7" algn="ctr" rtl="0">
              <a:lnSpc>
                <a:spcPct val="100000"/>
              </a:lnSpc>
              <a:spcBef>
                <a:spcPts val="600"/>
              </a:spcBef>
              <a:spcAft>
                <a:spcPts val="0"/>
              </a:spcAft>
              <a:buSzPts val="2100"/>
              <a:buNone/>
              <a:defRPr sz="2100"/>
            </a:lvl8pPr>
            <a:lvl9pPr lvl="8" algn="ctr" rtl="0">
              <a:lnSpc>
                <a:spcPct val="100000"/>
              </a:lnSpc>
              <a:spcBef>
                <a:spcPts val="600"/>
              </a:spcBef>
              <a:spcAft>
                <a:spcPts val="0"/>
              </a:spcAft>
              <a:buSzPts val="2100"/>
              <a:buNone/>
              <a:defRPr sz="2100"/>
            </a:lvl9pPr>
          </a:lstStyle>
          <a:p>
            <a:endParaRPr/>
          </a:p>
        </p:txBody>
      </p:sp>
      <p:sp>
        <p:nvSpPr>
          <p:cNvPr id="67" name="Google Shape;67;p10"/>
          <p:cNvSpPr txBox="1"/>
          <p:nvPr/>
        </p:nvSpPr>
        <p:spPr>
          <a:xfrm>
            <a:off x="208445" y="3420075"/>
            <a:ext cx="1873800" cy="569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500" b="1">
                <a:solidFill>
                  <a:schemeClr val="accent3"/>
                </a:solidFill>
                <a:latin typeface="Roboto"/>
                <a:ea typeface="Roboto"/>
                <a:cs typeface="Roboto"/>
                <a:sym typeface="Roboto"/>
              </a:rPr>
              <a:t>Solution</a:t>
            </a:r>
            <a:endParaRPr sz="2500" b="1">
              <a:solidFill>
                <a:schemeClr val="accent3"/>
              </a:solidFill>
              <a:latin typeface="Roboto"/>
              <a:ea typeface="Roboto"/>
              <a:cs typeface="Roboto"/>
              <a:sym typeface="Roboto"/>
            </a:endParaRPr>
          </a:p>
        </p:txBody>
      </p:sp>
      <p:sp>
        <p:nvSpPr>
          <p:cNvPr id="68" name="Google Shape;68;p10"/>
          <p:cNvSpPr txBox="1">
            <a:spLocks noGrp="1"/>
          </p:cNvSpPr>
          <p:nvPr>
            <p:ph type="body" idx="2"/>
          </p:nvPr>
        </p:nvSpPr>
        <p:spPr>
          <a:xfrm>
            <a:off x="2937350" y="402200"/>
            <a:ext cx="6032400" cy="42612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Font typeface="Roboto Light"/>
              <a:buChar char="•"/>
              <a:defRPr>
                <a:latin typeface="Roboto Light"/>
                <a:ea typeface="Roboto Light"/>
                <a:cs typeface="Roboto Light"/>
                <a:sym typeface="Roboto Light"/>
              </a:defRPr>
            </a:lvl1pPr>
            <a:lvl2pPr marL="914400" lvl="1" indent="-342900" rtl="0">
              <a:spcBef>
                <a:spcPts val="600"/>
              </a:spcBef>
              <a:spcAft>
                <a:spcPts val="0"/>
              </a:spcAft>
              <a:buSzPts val="1800"/>
              <a:buFont typeface="Roboto Light"/>
              <a:buChar char="•"/>
              <a:defRPr>
                <a:latin typeface="Roboto Light"/>
                <a:ea typeface="Roboto Light"/>
                <a:cs typeface="Roboto Light"/>
                <a:sym typeface="Roboto Light"/>
              </a:defRPr>
            </a:lvl2pPr>
            <a:lvl3pPr marL="1371600" lvl="2" indent="-342900" rtl="0">
              <a:spcBef>
                <a:spcPts val="600"/>
              </a:spcBef>
              <a:spcAft>
                <a:spcPts val="0"/>
              </a:spcAft>
              <a:buSzPts val="1800"/>
              <a:buFont typeface="Roboto Light"/>
              <a:buChar char="•"/>
              <a:defRPr>
                <a:latin typeface="Roboto Light"/>
                <a:ea typeface="Roboto Light"/>
                <a:cs typeface="Roboto Light"/>
                <a:sym typeface="Roboto Light"/>
              </a:defRPr>
            </a:lvl3pPr>
            <a:lvl4pPr marL="1828800" lvl="3" indent="-342900" rtl="0">
              <a:spcBef>
                <a:spcPts val="600"/>
              </a:spcBef>
              <a:spcAft>
                <a:spcPts val="0"/>
              </a:spcAft>
              <a:buSzPts val="1800"/>
              <a:buFont typeface="Roboto Light"/>
              <a:buChar char="•"/>
              <a:defRPr>
                <a:latin typeface="Roboto Light"/>
                <a:ea typeface="Roboto Light"/>
                <a:cs typeface="Roboto Light"/>
                <a:sym typeface="Roboto Light"/>
              </a:defRPr>
            </a:lvl4pPr>
            <a:lvl5pPr marL="2286000" lvl="4" indent="-342900" rtl="0">
              <a:spcBef>
                <a:spcPts val="600"/>
              </a:spcBef>
              <a:spcAft>
                <a:spcPts val="0"/>
              </a:spcAft>
              <a:buSzPts val="1800"/>
              <a:buFont typeface="Roboto Light"/>
              <a:buChar char="•"/>
              <a:defRPr>
                <a:latin typeface="Roboto Light"/>
                <a:ea typeface="Roboto Light"/>
                <a:cs typeface="Roboto Light"/>
                <a:sym typeface="Roboto Light"/>
              </a:defRPr>
            </a:lvl5pPr>
            <a:lvl6pPr marL="2743200" lvl="5" indent="-342900" rtl="0">
              <a:spcBef>
                <a:spcPts val="600"/>
              </a:spcBef>
              <a:spcAft>
                <a:spcPts val="0"/>
              </a:spcAft>
              <a:buSzPts val="1800"/>
              <a:buFont typeface="Roboto Light"/>
              <a:buChar char="•"/>
              <a:defRPr>
                <a:latin typeface="Roboto Light"/>
                <a:ea typeface="Roboto Light"/>
                <a:cs typeface="Roboto Light"/>
                <a:sym typeface="Roboto Light"/>
              </a:defRPr>
            </a:lvl6pPr>
            <a:lvl7pPr marL="3200400" lvl="6" indent="-342900" rtl="0">
              <a:spcBef>
                <a:spcPts val="600"/>
              </a:spcBef>
              <a:spcAft>
                <a:spcPts val="0"/>
              </a:spcAft>
              <a:buSzPts val="1800"/>
              <a:buFont typeface="Roboto Light"/>
              <a:buChar char="•"/>
              <a:defRPr>
                <a:latin typeface="Roboto Light"/>
                <a:ea typeface="Roboto Light"/>
                <a:cs typeface="Roboto Light"/>
                <a:sym typeface="Roboto Light"/>
              </a:defRPr>
            </a:lvl7pPr>
            <a:lvl8pPr marL="3657600" lvl="7" indent="-342900" rtl="0">
              <a:spcBef>
                <a:spcPts val="600"/>
              </a:spcBef>
              <a:spcAft>
                <a:spcPts val="0"/>
              </a:spcAft>
              <a:buSzPts val="1800"/>
              <a:buFont typeface="Roboto Light"/>
              <a:buChar char="•"/>
              <a:defRPr>
                <a:latin typeface="Roboto Light"/>
                <a:ea typeface="Roboto Light"/>
                <a:cs typeface="Roboto Light"/>
                <a:sym typeface="Roboto Light"/>
              </a:defRPr>
            </a:lvl8pPr>
            <a:lvl9pPr marL="4114800" lvl="8" indent="-342900" rtl="0">
              <a:spcBef>
                <a:spcPts val="6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69" name="Google Shape;69;p10"/>
          <p:cNvSpPr txBox="1">
            <a:spLocks noGrp="1"/>
          </p:cNvSpPr>
          <p:nvPr>
            <p:ph type="title"/>
          </p:nvPr>
        </p:nvSpPr>
        <p:spPr>
          <a:xfrm>
            <a:off x="2776500" y="0"/>
            <a:ext cx="6367500" cy="39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70" name="Google Shape;70;p10"/>
          <p:cNvCxnSpPr/>
          <p:nvPr/>
        </p:nvCxnSpPr>
        <p:spPr>
          <a:xfrm>
            <a:off x="2937350" y="402200"/>
            <a:ext cx="6082200" cy="0"/>
          </a:xfrm>
          <a:prstGeom prst="straightConnector1">
            <a:avLst/>
          </a:prstGeom>
          <a:noFill/>
          <a:ln w="19050" cap="flat" cmpd="sng">
            <a:solidFill>
              <a:srgbClr val="BF9000"/>
            </a:solidFill>
            <a:prstDash val="solid"/>
            <a:round/>
            <a:headEnd type="none" w="med" len="med"/>
            <a:tailEnd type="none" w="med" len="med"/>
          </a:ln>
        </p:spPr>
      </p:cxnSp>
      <p:pic>
        <p:nvPicPr>
          <p:cNvPr id="71" name="Google Shape;71;p10"/>
          <p:cNvPicPr preferRelativeResize="0"/>
          <p:nvPr/>
        </p:nvPicPr>
        <p:blipFill>
          <a:blip r:embed="rId2">
            <a:alphaModFix/>
          </a:blip>
          <a:stretch>
            <a:fillRect/>
          </a:stretch>
        </p:blipFill>
        <p:spPr>
          <a:xfrm>
            <a:off x="0" y="4983478"/>
            <a:ext cx="457200" cy="160022"/>
          </a:xfrm>
          <a:prstGeom prst="rect">
            <a:avLst/>
          </a:prstGeom>
          <a:noFill/>
          <a:ln>
            <a:noFill/>
          </a:ln>
        </p:spPr>
      </p:pic>
      <p:sp>
        <p:nvSpPr>
          <p:cNvPr id="72" name="Google Shape;72;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73"/>
        <p:cNvGrpSpPr/>
        <p:nvPr/>
      </p:nvGrpSpPr>
      <p:grpSpPr>
        <a:xfrm>
          <a:off x="0" y="0"/>
          <a:ext cx="0" cy="0"/>
          <a:chOff x="0" y="0"/>
          <a:chExt cx="0" cy="0"/>
        </a:xfrm>
      </p:grpSpPr>
      <p:sp>
        <p:nvSpPr>
          <p:cNvPr id="74" name="Google Shape;74;p11"/>
          <p:cNvSpPr txBox="1">
            <a:spLocks noGrp="1"/>
          </p:cNvSpPr>
          <p:nvPr>
            <p:ph type="title"/>
          </p:nvPr>
        </p:nvSpPr>
        <p:spPr>
          <a:xfrm>
            <a:off x="0" y="0"/>
            <a:ext cx="9144000" cy="39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5" name="Google Shape;75;p11"/>
          <p:cNvSpPr txBox="1">
            <a:spLocks noGrp="1"/>
          </p:cNvSpPr>
          <p:nvPr>
            <p:ph type="body" idx="1"/>
          </p:nvPr>
        </p:nvSpPr>
        <p:spPr>
          <a:xfrm>
            <a:off x="4812381" y="402206"/>
            <a:ext cx="3999900" cy="34164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Font typeface="Roboto Light"/>
              <a:buChar char="•"/>
              <a:defRPr>
                <a:latin typeface="Roboto Light"/>
                <a:ea typeface="Roboto Light"/>
                <a:cs typeface="Roboto Light"/>
                <a:sym typeface="Roboto Light"/>
              </a:defRPr>
            </a:lvl1pPr>
            <a:lvl2pPr marL="914400" lvl="1" indent="-342900" rtl="0">
              <a:spcBef>
                <a:spcPts val="600"/>
              </a:spcBef>
              <a:spcAft>
                <a:spcPts val="0"/>
              </a:spcAft>
              <a:buSzPts val="1800"/>
              <a:buFont typeface="Roboto Light"/>
              <a:buChar char="•"/>
              <a:defRPr>
                <a:latin typeface="Roboto Light"/>
                <a:ea typeface="Roboto Light"/>
                <a:cs typeface="Roboto Light"/>
                <a:sym typeface="Roboto Light"/>
              </a:defRPr>
            </a:lvl2pPr>
            <a:lvl3pPr marL="1371600" lvl="2" indent="-342900" rtl="0">
              <a:spcBef>
                <a:spcPts val="600"/>
              </a:spcBef>
              <a:spcAft>
                <a:spcPts val="0"/>
              </a:spcAft>
              <a:buSzPts val="1800"/>
              <a:buFont typeface="Roboto Light"/>
              <a:buChar char="•"/>
              <a:defRPr>
                <a:latin typeface="Roboto Light"/>
                <a:ea typeface="Roboto Light"/>
                <a:cs typeface="Roboto Light"/>
                <a:sym typeface="Roboto Light"/>
              </a:defRPr>
            </a:lvl3pPr>
            <a:lvl4pPr marL="1828800" lvl="3" indent="-342900" rtl="0">
              <a:spcBef>
                <a:spcPts val="600"/>
              </a:spcBef>
              <a:spcAft>
                <a:spcPts val="0"/>
              </a:spcAft>
              <a:buSzPts val="1800"/>
              <a:buFont typeface="Roboto Light"/>
              <a:buChar char="•"/>
              <a:defRPr>
                <a:latin typeface="Roboto Light"/>
                <a:ea typeface="Roboto Light"/>
                <a:cs typeface="Roboto Light"/>
                <a:sym typeface="Roboto Light"/>
              </a:defRPr>
            </a:lvl4pPr>
            <a:lvl5pPr marL="2286000" lvl="4" indent="-342900" rtl="0">
              <a:spcBef>
                <a:spcPts val="600"/>
              </a:spcBef>
              <a:spcAft>
                <a:spcPts val="0"/>
              </a:spcAft>
              <a:buSzPts val="1800"/>
              <a:buFont typeface="Roboto Light"/>
              <a:buChar char="•"/>
              <a:defRPr>
                <a:latin typeface="Roboto Light"/>
                <a:ea typeface="Roboto Light"/>
                <a:cs typeface="Roboto Light"/>
                <a:sym typeface="Roboto Light"/>
              </a:defRPr>
            </a:lvl5pPr>
            <a:lvl6pPr marL="2743200" lvl="5" indent="-342900" rtl="0">
              <a:spcBef>
                <a:spcPts val="600"/>
              </a:spcBef>
              <a:spcAft>
                <a:spcPts val="0"/>
              </a:spcAft>
              <a:buSzPts val="1800"/>
              <a:buFont typeface="Roboto Light"/>
              <a:buChar char="•"/>
              <a:defRPr>
                <a:latin typeface="Roboto Light"/>
                <a:ea typeface="Roboto Light"/>
                <a:cs typeface="Roboto Light"/>
                <a:sym typeface="Roboto Light"/>
              </a:defRPr>
            </a:lvl6pPr>
            <a:lvl7pPr marL="3200400" lvl="6" indent="-342900" rtl="0">
              <a:spcBef>
                <a:spcPts val="600"/>
              </a:spcBef>
              <a:spcAft>
                <a:spcPts val="0"/>
              </a:spcAft>
              <a:buSzPts val="1800"/>
              <a:buFont typeface="Roboto Light"/>
              <a:buChar char="•"/>
              <a:defRPr>
                <a:latin typeface="Roboto Light"/>
                <a:ea typeface="Roboto Light"/>
                <a:cs typeface="Roboto Light"/>
                <a:sym typeface="Roboto Light"/>
              </a:defRPr>
            </a:lvl7pPr>
            <a:lvl8pPr marL="3657600" lvl="7" indent="-342900" rtl="0">
              <a:spcBef>
                <a:spcPts val="600"/>
              </a:spcBef>
              <a:spcAft>
                <a:spcPts val="0"/>
              </a:spcAft>
              <a:buSzPts val="1800"/>
              <a:buFont typeface="Roboto Light"/>
              <a:buChar char="•"/>
              <a:defRPr>
                <a:latin typeface="Roboto Light"/>
                <a:ea typeface="Roboto Light"/>
                <a:cs typeface="Roboto Light"/>
                <a:sym typeface="Roboto Light"/>
              </a:defRPr>
            </a:lvl8pPr>
            <a:lvl9pPr marL="4114800" lvl="8" indent="-342900" rtl="0">
              <a:spcBef>
                <a:spcPts val="6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76" name="Google Shape;7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cxnSp>
        <p:nvCxnSpPr>
          <p:cNvPr id="77" name="Google Shape;77;p11"/>
          <p:cNvCxnSpPr/>
          <p:nvPr/>
        </p:nvCxnSpPr>
        <p:spPr>
          <a:xfrm>
            <a:off x="95431" y="402210"/>
            <a:ext cx="8909700" cy="0"/>
          </a:xfrm>
          <a:prstGeom prst="straightConnector1">
            <a:avLst/>
          </a:prstGeom>
          <a:noFill/>
          <a:ln w="19050" cap="flat" cmpd="sng">
            <a:solidFill>
              <a:srgbClr val="BF9000"/>
            </a:solidFill>
            <a:prstDash val="solid"/>
            <a:round/>
            <a:headEnd type="none" w="med" len="med"/>
            <a:tailEnd type="none" w="med" len="med"/>
          </a:ln>
        </p:spPr>
      </p:cxnSp>
      <p:sp>
        <p:nvSpPr>
          <p:cNvPr id="78" name="Google Shape;78;p11"/>
          <p:cNvSpPr txBox="1">
            <a:spLocks noGrp="1"/>
          </p:cNvSpPr>
          <p:nvPr>
            <p:ph type="body" idx="2"/>
          </p:nvPr>
        </p:nvSpPr>
        <p:spPr>
          <a:xfrm>
            <a:off x="95431" y="402206"/>
            <a:ext cx="3999900" cy="34164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Font typeface="Roboto Light"/>
              <a:buChar char="•"/>
              <a:defRPr>
                <a:latin typeface="Roboto Light"/>
                <a:ea typeface="Roboto Light"/>
                <a:cs typeface="Roboto Light"/>
                <a:sym typeface="Roboto Light"/>
              </a:defRPr>
            </a:lvl1pPr>
            <a:lvl2pPr marL="914400" lvl="1" indent="-342900" rtl="0">
              <a:spcBef>
                <a:spcPts val="600"/>
              </a:spcBef>
              <a:spcAft>
                <a:spcPts val="0"/>
              </a:spcAft>
              <a:buSzPts val="1800"/>
              <a:buFont typeface="Roboto Light"/>
              <a:buChar char="•"/>
              <a:defRPr>
                <a:latin typeface="Roboto Light"/>
                <a:ea typeface="Roboto Light"/>
                <a:cs typeface="Roboto Light"/>
                <a:sym typeface="Roboto Light"/>
              </a:defRPr>
            </a:lvl2pPr>
            <a:lvl3pPr marL="1371600" lvl="2" indent="-342900" rtl="0">
              <a:spcBef>
                <a:spcPts val="600"/>
              </a:spcBef>
              <a:spcAft>
                <a:spcPts val="0"/>
              </a:spcAft>
              <a:buSzPts val="1800"/>
              <a:buFont typeface="Roboto Light"/>
              <a:buChar char="•"/>
              <a:defRPr>
                <a:latin typeface="Roboto Light"/>
                <a:ea typeface="Roboto Light"/>
                <a:cs typeface="Roboto Light"/>
                <a:sym typeface="Roboto Light"/>
              </a:defRPr>
            </a:lvl3pPr>
            <a:lvl4pPr marL="1828800" lvl="3" indent="-342900" rtl="0">
              <a:spcBef>
                <a:spcPts val="600"/>
              </a:spcBef>
              <a:spcAft>
                <a:spcPts val="0"/>
              </a:spcAft>
              <a:buSzPts val="1800"/>
              <a:buFont typeface="Roboto Light"/>
              <a:buChar char="•"/>
              <a:defRPr>
                <a:latin typeface="Roboto Light"/>
                <a:ea typeface="Roboto Light"/>
                <a:cs typeface="Roboto Light"/>
                <a:sym typeface="Roboto Light"/>
              </a:defRPr>
            </a:lvl4pPr>
            <a:lvl5pPr marL="2286000" lvl="4" indent="-342900" rtl="0">
              <a:spcBef>
                <a:spcPts val="600"/>
              </a:spcBef>
              <a:spcAft>
                <a:spcPts val="0"/>
              </a:spcAft>
              <a:buSzPts val="1800"/>
              <a:buFont typeface="Roboto Light"/>
              <a:buChar char="•"/>
              <a:defRPr>
                <a:latin typeface="Roboto Light"/>
                <a:ea typeface="Roboto Light"/>
                <a:cs typeface="Roboto Light"/>
                <a:sym typeface="Roboto Light"/>
              </a:defRPr>
            </a:lvl5pPr>
            <a:lvl6pPr marL="2743200" lvl="5" indent="-342900" rtl="0">
              <a:spcBef>
                <a:spcPts val="600"/>
              </a:spcBef>
              <a:spcAft>
                <a:spcPts val="0"/>
              </a:spcAft>
              <a:buSzPts val="1800"/>
              <a:buFont typeface="Roboto Light"/>
              <a:buChar char="•"/>
              <a:defRPr>
                <a:latin typeface="Roboto Light"/>
                <a:ea typeface="Roboto Light"/>
                <a:cs typeface="Roboto Light"/>
                <a:sym typeface="Roboto Light"/>
              </a:defRPr>
            </a:lvl6pPr>
            <a:lvl7pPr marL="3200400" lvl="6" indent="-342900" rtl="0">
              <a:spcBef>
                <a:spcPts val="600"/>
              </a:spcBef>
              <a:spcAft>
                <a:spcPts val="0"/>
              </a:spcAft>
              <a:buSzPts val="1800"/>
              <a:buFont typeface="Roboto Light"/>
              <a:buChar char="•"/>
              <a:defRPr>
                <a:latin typeface="Roboto Light"/>
                <a:ea typeface="Roboto Light"/>
                <a:cs typeface="Roboto Light"/>
                <a:sym typeface="Roboto Light"/>
              </a:defRPr>
            </a:lvl7pPr>
            <a:lvl8pPr marL="3657600" lvl="7" indent="-342900" rtl="0">
              <a:spcBef>
                <a:spcPts val="600"/>
              </a:spcBef>
              <a:spcAft>
                <a:spcPts val="0"/>
              </a:spcAft>
              <a:buSzPts val="1800"/>
              <a:buFont typeface="Roboto Light"/>
              <a:buChar char="•"/>
              <a:defRPr>
                <a:latin typeface="Roboto Light"/>
                <a:ea typeface="Roboto Light"/>
                <a:cs typeface="Roboto Light"/>
                <a:sym typeface="Roboto Light"/>
              </a:defRPr>
            </a:lvl8pPr>
            <a:lvl9pPr marL="4114800" lvl="8" indent="-342900" rtl="0">
              <a:spcBef>
                <a:spcPts val="600"/>
              </a:spcBef>
              <a:spcAft>
                <a:spcPts val="0"/>
              </a:spcAft>
              <a:buSzPts val="1800"/>
              <a:buFont typeface="Roboto Light"/>
              <a:buChar char="•"/>
              <a:defRPr>
                <a:latin typeface="Roboto Light"/>
                <a:ea typeface="Roboto Light"/>
                <a:cs typeface="Roboto Light"/>
                <a:sym typeface="Roboto Light"/>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0" y="0"/>
            <a:ext cx="9144000" cy="39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rgbClr val="0B5394"/>
              </a:buClr>
              <a:buSzPts val="1600"/>
              <a:buFont typeface="Roboto Medium"/>
              <a:buNone/>
              <a:defRPr sz="1600">
                <a:solidFill>
                  <a:srgbClr val="0B5394"/>
                </a:solidFill>
                <a:latin typeface="Roboto Medium"/>
                <a:ea typeface="Roboto Medium"/>
                <a:cs typeface="Roboto Medium"/>
                <a:sym typeface="Roboto Medium"/>
              </a:defRPr>
            </a:lvl1pPr>
            <a:lvl2pPr lvl="1"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2pPr>
            <a:lvl3pPr lvl="2"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3pPr>
            <a:lvl4pPr lvl="3"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4pPr>
            <a:lvl5pPr lvl="4"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5pPr>
            <a:lvl6pPr lvl="5"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6pPr>
            <a:lvl7pPr lvl="6"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7pPr>
            <a:lvl8pPr lvl="7"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8pPr>
            <a:lvl9pPr lvl="8"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9pPr>
          </a:lstStyle>
          <a:p>
            <a:endParaRPr/>
          </a:p>
        </p:txBody>
      </p:sp>
      <p:sp>
        <p:nvSpPr>
          <p:cNvPr id="7" name="Google Shape;7;p1"/>
          <p:cNvSpPr txBox="1">
            <a:spLocks noGrp="1"/>
          </p:cNvSpPr>
          <p:nvPr>
            <p:ph type="body" idx="1"/>
          </p:nvPr>
        </p:nvSpPr>
        <p:spPr>
          <a:xfrm>
            <a:off x="311700" y="572700"/>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2pPr>
            <a:lvl3pPr marL="1371600" lvl="2"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3pPr>
            <a:lvl4pPr marL="1828800" lvl="3"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4pPr>
            <a:lvl5pPr marL="2286000" lvl="4"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5pPr>
            <a:lvl6pPr marL="2743200" lvl="5"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6pPr>
            <a:lvl7pPr marL="3200400" lvl="6"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7pPr>
            <a:lvl8pPr marL="3657600" lvl="7"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8pPr>
            <a:lvl9pPr marL="4114800" lvl="8"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1"/>
                </a:solidFill>
                <a:latin typeface="Roboto"/>
                <a:ea typeface="Roboto"/>
                <a:cs typeface="Roboto"/>
                <a:sym typeface="Roboto"/>
              </a:defRPr>
            </a:lvl1pPr>
            <a:lvl2pPr lvl="1" algn="r" rtl="0">
              <a:buNone/>
              <a:defRPr sz="1000">
                <a:solidFill>
                  <a:schemeClr val="dk1"/>
                </a:solidFill>
                <a:latin typeface="Roboto"/>
                <a:ea typeface="Roboto"/>
                <a:cs typeface="Roboto"/>
                <a:sym typeface="Roboto"/>
              </a:defRPr>
            </a:lvl2pPr>
            <a:lvl3pPr lvl="2" algn="r" rtl="0">
              <a:buNone/>
              <a:defRPr sz="1000">
                <a:solidFill>
                  <a:schemeClr val="dk1"/>
                </a:solidFill>
                <a:latin typeface="Roboto"/>
                <a:ea typeface="Roboto"/>
                <a:cs typeface="Roboto"/>
                <a:sym typeface="Roboto"/>
              </a:defRPr>
            </a:lvl3pPr>
            <a:lvl4pPr lvl="3" algn="r" rtl="0">
              <a:buNone/>
              <a:defRPr sz="1000">
                <a:solidFill>
                  <a:schemeClr val="dk1"/>
                </a:solidFill>
                <a:latin typeface="Roboto"/>
                <a:ea typeface="Roboto"/>
                <a:cs typeface="Roboto"/>
                <a:sym typeface="Roboto"/>
              </a:defRPr>
            </a:lvl4pPr>
            <a:lvl5pPr lvl="4" algn="r" rtl="0">
              <a:buNone/>
              <a:defRPr sz="1000">
                <a:solidFill>
                  <a:schemeClr val="dk1"/>
                </a:solidFill>
                <a:latin typeface="Roboto"/>
                <a:ea typeface="Roboto"/>
                <a:cs typeface="Roboto"/>
                <a:sym typeface="Roboto"/>
              </a:defRPr>
            </a:lvl5pPr>
            <a:lvl6pPr lvl="5" algn="r" rtl="0">
              <a:buNone/>
              <a:defRPr sz="1000">
                <a:solidFill>
                  <a:schemeClr val="dk1"/>
                </a:solidFill>
                <a:latin typeface="Roboto"/>
                <a:ea typeface="Roboto"/>
                <a:cs typeface="Roboto"/>
                <a:sym typeface="Roboto"/>
              </a:defRPr>
            </a:lvl6pPr>
            <a:lvl7pPr lvl="6" algn="r" rtl="0">
              <a:buNone/>
              <a:defRPr sz="1000">
                <a:solidFill>
                  <a:schemeClr val="dk1"/>
                </a:solidFill>
                <a:latin typeface="Roboto"/>
                <a:ea typeface="Roboto"/>
                <a:cs typeface="Roboto"/>
                <a:sym typeface="Roboto"/>
              </a:defRPr>
            </a:lvl7pPr>
            <a:lvl8pPr lvl="7" algn="r" rtl="0">
              <a:buNone/>
              <a:defRPr sz="1000">
                <a:solidFill>
                  <a:schemeClr val="dk1"/>
                </a:solidFill>
                <a:latin typeface="Roboto"/>
                <a:ea typeface="Roboto"/>
                <a:cs typeface="Roboto"/>
                <a:sym typeface="Roboto"/>
              </a:defRPr>
            </a:lvl8pPr>
            <a:lvl9pPr lvl="8" algn="r" rtl="0">
              <a:buNone/>
              <a:defRPr sz="10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5"/>
          <p:cNvSpPr txBox="1">
            <a:spLocks noGrp="1"/>
          </p:cNvSpPr>
          <p:nvPr>
            <p:ph type="body" idx="1"/>
          </p:nvPr>
        </p:nvSpPr>
        <p:spPr>
          <a:xfrm>
            <a:off x="4812375" y="402200"/>
            <a:ext cx="4038000" cy="4260900"/>
          </a:xfrm>
          <a:prstGeom prst="rect">
            <a:avLst/>
          </a:prstGeom>
        </p:spPr>
        <p:txBody>
          <a:bodyPr spcFirstLastPara="1" wrap="square" lIns="91425" tIns="91425" rIns="91425" bIns="91425" anchor="ctr" anchorCtr="0">
            <a:noAutofit/>
          </a:bodyPr>
          <a:lstStyle/>
          <a:p>
            <a:pPr marL="0" lvl="0" indent="0">
              <a:buNone/>
            </a:pPr>
            <a:r>
              <a:rPr lang="en-US" b="1" dirty="0">
                <a:solidFill>
                  <a:schemeClr val="accent3"/>
                </a:solidFill>
                <a:latin typeface="Roboto"/>
                <a:ea typeface="Roboto"/>
                <a:cs typeface="Roboto"/>
                <a:sym typeface="Roboto"/>
              </a:rPr>
              <a:t>IP Addressing</a:t>
            </a:r>
          </a:p>
          <a:p>
            <a:pPr>
              <a:spcBef>
                <a:spcPts val="0"/>
              </a:spcBef>
              <a:buClr>
                <a:srgbClr val="B7B7B7"/>
              </a:buClr>
            </a:pPr>
            <a:r>
              <a:rPr lang="en-US" dirty="0">
                <a:solidFill>
                  <a:srgbClr val="B7B7B7"/>
                </a:solidFill>
                <a:sym typeface="Roboto"/>
              </a:rPr>
              <a:t>Hierarchical Addressing</a:t>
            </a:r>
          </a:p>
          <a:p>
            <a:pPr lvl="0">
              <a:spcBef>
                <a:spcPts val="0"/>
              </a:spcBef>
              <a:buClr>
                <a:srgbClr val="B7B7B7"/>
              </a:buClr>
            </a:pPr>
            <a:r>
              <a:rPr lang="en-US" dirty="0">
                <a:solidFill>
                  <a:srgbClr val="B7B7B7"/>
                </a:solidFill>
              </a:rPr>
              <a:t>Assigning Addresses</a:t>
            </a:r>
          </a:p>
          <a:p>
            <a:pPr lvl="0">
              <a:spcBef>
                <a:spcPts val="0"/>
              </a:spcBef>
              <a:buClr>
                <a:srgbClr val="B7B7B7"/>
              </a:buClr>
            </a:pPr>
            <a:r>
              <a:rPr lang="en-US" dirty="0">
                <a:solidFill>
                  <a:srgbClr val="B7B7B7"/>
                </a:solidFill>
              </a:rPr>
              <a:t>Writing Addresses</a:t>
            </a:r>
          </a:p>
          <a:p>
            <a:pPr lvl="0">
              <a:spcBef>
                <a:spcPts val="0"/>
              </a:spcBef>
              <a:buClr>
                <a:srgbClr val="B7B7B7"/>
              </a:buClr>
            </a:pPr>
            <a:r>
              <a:rPr lang="en-US" dirty="0">
                <a:solidFill>
                  <a:srgbClr val="B7B7B7"/>
                </a:solidFill>
              </a:rPr>
              <a:t>Aggregating Routes</a:t>
            </a:r>
          </a:p>
          <a:p>
            <a:pPr lvl="0">
              <a:spcBef>
                <a:spcPts val="0"/>
              </a:spcBef>
              <a:buClr>
                <a:srgbClr val="B7B7B7"/>
              </a:buClr>
            </a:pPr>
            <a:r>
              <a:rPr lang="en-US" dirty="0">
                <a:solidFill>
                  <a:srgbClr val="B7B7B7"/>
                </a:solidFill>
              </a:rPr>
              <a:t>IPv6 Changes</a:t>
            </a:r>
          </a:p>
        </p:txBody>
      </p:sp>
      <p:sp>
        <p:nvSpPr>
          <p:cNvPr id="179" name="Google Shape;179;p25"/>
          <p:cNvSpPr txBox="1">
            <a:spLocks noGrp="1"/>
          </p:cNvSpPr>
          <p:nvPr>
            <p:ph type="title"/>
          </p:nvPr>
        </p:nvSpPr>
        <p:spPr>
          <a:xfrm>
            <a:off x="177925" y="2003300"/>
            <a:ext cx="4038000" cy="2037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IP Addressing Exercises ANS</a:t>
            </a:r>
            <a:endParaRPr dirty="0"/>
          </a:p>
        </p:txBody>
      </p:sp>
      <p:sp>
        <p:nvSpPr>
          <p:cNvPr id="180" name="Google Shape;180;p25"/>
          <p:cNvSpPr txBox="1">
            <a:spLocks noGrp="1"/>
          </p:cNvSpPr>
          <p:nvPr>
            <p:ph type="subTitle" idx="2"/>
          </p:nvPr>
        </p:nvSpPr>
        <p:spPr>
          <a:xfrm>
            <a:off x="177925" y="4068000"/>
            <a:ext cx="4158000" cy="393600"/>
          </a:xfrm>
          <a:prstGeom prst="rect">
            <a:avLst/>
          </a:prstGeom>
        </p:spPr>
        <p:txBody>
          <a:bodyPr spcFirstLastPara="1" wrap="square" lIns="91425" tIns="91425" rIns="91425" bIns="91425" anchor="ctr" anchorCtr="0">
            <a:noAutofit/>
          </a:bodyPr>
          <a:lstStyle/>
          <a:p>
            <a:pPr marL="0" lvl="0" indent="0" algn="l" rtl="0">
              <a:spcBef>
                <a:spcPts val="600"/>
              </a:spcBef>
              <a:spcAft>
                <a:spcPts val="0"/>
              </a:spcAft>
              <a:buNone/>
            </a:pPr>
            <a:r>
              <a:rPr lang="en-US" dirty="0"/>
              <a:t>Lecture 6, Spring 2026</a:t>
            </a:r>
            <a:endParaRPr dirty="0"/>
          </a:p>
        </p:txBody>
      </p:sp>
      <p:sp>
        <p:nvSpPr>
          <p:cNvPr id="2" name="Slide Number Placeholder 1">
            <a:extLst>
              <a:ext uri="{FF2B5EF4-FFF2-40B4-BE49-F238E27FC236}">
                <a16:creationId xmlns:a16="http://schemas.microsoft.com/office/drawing/2014/main" id="{95047751-68D4-D506-BECC-3DE80EF226B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99"/>
        <p:cNvGrpSpPr/>
        <p:nvPr/>
      </p:nvGrpSpPr>
      <p:grpSpPr>
        <a:xfrm>
          <a:off x="0" y="0"/>
          <a:ext cx="0" cy="0"/>
          <a:chOff x="0" y="0"/>
          <a:chExt cx="0" cy="0"/>
        </a:xfrm>
      </p:grpSpPr>
      <p:sp>
        <p:nvSpPr>
          <p:cNvPr id="1800" name="Google Shape;1800;p82"/>
          <p:cNvSpPr txBox="1">
            <a:spLocks noGrp="1"/>
          </p:cNvSpPr>
          <p:nvPr>
            <p:ph type="title"/>
          </p:nvPr>
        </p:nvSpPr>
        <p:spPr>
          <a:xfrm>
            <a:off x="0" y="0"/>
            <a:ext cx="91440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Q. IP Addressing</a:t>
            </a:r>
            <a:endParaRPr dirty="0"/>
          </a:p>
        </p:txBody>
      </p:sp>
      <p:sp>
        <p:nvSpPr>
          <p:cNvPr id="1801" name="Google Shape;1801;p82"/>
          <p:cNvSpPr txBox="1">
            <a:spLocks noGrp="1"/>
          </p:cNvSpPr>
          <p:nvPr>
            <p:ph type="body" idx="1"/>
          </p:nvPr>
        </p:nvSpPr>
        <p:spPr>
          <a:xfrm>
            <a:off x="111458" y="263108"/>
            <a:ext cx="8909700" cy="2847827"/>
          </a:xfrm>
          <a:prstGeom prst="rect">
            <a:avLst/>
          </a:prstGeom>
        </p:spPr>
        <p:txBody>
          <a:bodyPr spcFirstLastPara="1" wrap="square" lIns="91425" tIns="91425" rIns="91425" bIns="91425" anchor="t" anchorCtr="0">
            <a:normAutofit fontScale="85000" lnSpcReduction="20000"/>
          </a:bodyPr>
          <a:lstStyle/>
          <a:p>
            <a:pPr marL="114300" lvl="0" indent="0">
              <a:buNone/>
            </a:pPr>
            <a:r>
              <a:rPr lang="en-US" dirty="0"/>
              <a:t>Suppose hofstra.edu is the Provider AS for Engineering (Engr), CS, Math, and Chemistry, and needs to assign IPv4 addresses to them. Assume that the CIDR (Classless </a:t>
            </a:r>
            <a:r>
              <a:rPr lang="en-US" dirty="0" err="1"/>
              <a:t>InterDomain</a:t>
            </a:r>
            <a:r>
              <a:rPr lang="en-US" dirty="0"/>
              <a:t> Routing) addressing scheme is used, and that the domain hofstra.edu has the 123.100.0.0/16 prefix reserved.</a:t>
            </a:r>
          </a:p>
          <a:p>
            <a:pPr lvl="0">
              <a:buAutoNum type="arabicParenR"/>
            </a:pPr>
            <a:r>
              <a:rPr lang="en-US" dirty="0"/>
              <a:t>Which addresses are included in the Math department’s prefix? How many addresses are in this range?</a:t>
            </a:r>
          </a:p>
          <a:p>
            <a:pPr lvl="0">
              <a:buAutoNum type="arabicParenR"/>
            </a:pPr>
            <a:r>
              <a:rPr lang="en-US" dirty="0"/>
              <a:t>123.100.192.0/18 is reserved for Engr and CS. Assign equal halves of this address space to the two departments.</a:t>
            </a:r>
          </a:p>
          <a:p>
            <a:pPr lvl="0">
              <a:buAutoNum type="arabicParenR"/>
            </a:pPr>
            <a:r>
              <a:rPr lang="en-US" dirty="0"/>
              <a:t>You want to start a new department of AI, and assign it an unused address range. You foresee that no more than 50 people will enroll. Assuming one address per person, what prefix would you assign to it to minimize unused/wasted addresses?</a:t>
            </a:r>
            <a:endParaRPr dirty="0"/>
          </a:p>
        </p:txBody>
      </p:sp>
      <p:sp>
        <p:nvSpPr>
          <p:cNvPr id="2" name="Slide Number Placeholder 1">
            <a:extLst>
              <a:ext uri="{FF2B5EF4-FFF2-40B4-BE49-F238E27FC236}">
                <a16:creationId xmlns:a16="http://schemas.microsoft.com/office/drawing/2014/main" id="{E3ACBD84-5D5D-C4F8-9596-91722AFE53E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
        <p:nvSpPr>
          <p:cNvPr id="5" name="Oval 4">
            <a:extLst>
              <a:ext uri="{FF2B5EF4-FFF2-40B4-BE49-F238E27FC236}">
                <a16:creationId xmlns:a16="http://schemas.microsoft.com/office/drawing/2014/main" id="{6D72A6F2-3226-F110-5D87-7BDA2E1C948E}"/>
              </a:ext>
            </a:extLst>
          </p:cNvPr>
          <p:cNvSpPr/>
          <p:nvPr/>
        </p:nvSpPr>
        <p:spPr>
          <a:xfrm>
            <a:off x="3367669" y="3449658"/>
            <a:ext cx="1092820" cy="557561"/>
          </a:xfrm>
          <a:prstGeom prst="ellipse">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rtlCol="0" anchor="ctr"/>
          <a:lstStyle/>
          <a:p>
            <a:pPr algn="ctr"/>
            <a:r>
              <a:rPr lang="en-US" dirty="0"/>
              <a:t>Hofstra.edu</a:t>
            </a:r>
          </a:p>
        </p:txBody>
      </p:sp>
      <p:sp>
        <p:nvSpPr>
          <p:cNvPr id="6" name="Oval 5">
            <a:extLst>
              <a:ext uri="{FF2B5EF4-FFF2-40B4-BE49-F238E27FC236}">
                <a16:creationId xmlns:a16="http://schemas.microsoft.com/office/drawing/2014/main" id="{EC4325FF-C3D8-2D5B-D486-41386973440B}"/>
              </a:ext>
            </a:extLst>
          </p:cNvPr>
          <p:cNvSpPr/>
          <p:nvPr/>
        </p:nvSpPr>
        <p:spPr>
          <a:xfrm>
            <a:off x="4966011" y="2672321"/>
            <a:ext cx="859684" cy="438614"/>
          </a:xfrm>
          <a:prstGeom prst="ellipse">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rtlCol="0" anchor="ctr"/>
          <a:lstStyle/>
          <a:p>
            <a:pPr algn="ctr"/>
            <a:r>
              <a:rPr lang="en-US" dirty="0"/>
              <a:t>Engr</a:t>
            </a:r>
          </a:p>
        </p:txBody>
      </p:sp>
      <p:sp>
        <p:nvSpPr>
          <p:cNvPr id="7" name="Oval 6">
            <a:extLst>
              <a:ext uri="{FF2B5EF4-FFF2-40B4-BE49-F238E27FC236}">
                <a16:creationId xmlns:a16="http://schemas.microsoft.com/office/drawing/2014/main" id="{872B7942-470D-70D0-4457-3AAB90A3F34E}"/>
              </a:ext>
            </a:extLst>
          </p:cNvPr>
          <p:cNvSpPr/>
          <p:nvPr/>
        </p:nvSpPr>
        <p:spPr>
          <a:xfrm>
            <a:off x="4966011" y="3289825"/>
            <a:ext cx="859684" cy="438614"/>
          </a:xfrm>
          <a:prstGeom prst="ellipse">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rtlCol="0" anchor="ctr"/>
          <a:lstStyle/>
          <a:p>
            <a:pPr algn="ctr"/>
            <a:r>
              <a:rPr lang="en-US" dirty="0"/>
              <a:t>CS</a:t>
            </a:r>
          </a:p>
        </p:txBody>
      </p:sp>
      <p:sp>
        <p:nvSpPr>
          <p:cNvPr id="8" name="Oval 7">
            <a:extLst>
              <a:ext uri="{FF2B5EF4-FFF2-40B4-BE49-F238E27FC236}">
                <a16:creationId xmlns:a16="http://schemas.microsoft.com/office/drawing/2014/main" id="{5A562CF0-46AA-9937-D14D-648132E2F7D0}"/>
              </a:ext>
            </a:extLst>
          </p:cNvPr>
          <p:cNvSpPr/>
          <p:nvPr/>
        </p:nvSpPr>
        <p:spPr>
          <a:xfrm>
            <a:off x="4966011" y="3907329"/>
            <a:ext cx="859684" cy="438614"/>
          </a:xfrm>
          <a:prstGeom prst="ellipse">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rtlCol="0" anchor="ctr"/>
          <a:lstStyle/>
          <a:p>
            <a:pPr algn="ctr"/>
            <a:r>
              <a:rPr lang="en-US" dirty="0"/>
              <a:t>Math</a:t>
            </a:r>
          </a:p>
        </p:txBody>
      </p:sp>
      <p:sp>
        <p:nvSpPr>
          <p:cNvPr id="9" name="Oval 8">
            <a:extLst>
              <a:ext uri="{FF2B5EF4-FFF2-40B4-BE49-F238E27FC236}">
                <a16:creationId xmlns:a16="http://schemas.microsoft.com/office/drawing/2014/main" id="{82BCA5F8-2F0D-E1FA-BEC9-79B9DA92D037}"/>
              </a:ext>
            </a:extLst>
          </p:cNvPr>
          <p:cNvSpPr/>
          <p:nvPr/>
        </p:nvSpPr>
        <p:spPr>
          <a:xfrm>
            <a:off x="4890331" y="4524832"/>
            <a:ext cx="1011044" cy="438614"/>
          </a:xfrm>
          <a:prstGeom prst="ellipse">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rtlCol="0" anchor="ctr"/>
          <a:lstStyle/>
          <a:p>
            <a:pPr algn="ctr"/>
            <a:r>
              <a:rPr lang="en-US" dirty="0"/>
              <a:t>Chemistry</a:t>
            </a:r>
          </a:p>
        </p:txBody>
      </p:sp>
      <p:cxnSp>
        <p:nvCxnSpPr>
          <p:cNvPr id="11" name="Straight Connector 10">
            <a:extLst>
              <a:ext uri="{FF2B5EF4-FFF2-40B4-BE49-F238E27FC236}">
                <a16:creationId xmlns:a16="http://schemas.microsoft.com/office/drawing/2014/main" id="{0C14EEEB-8175-23F5-2019-C219B4034C68}"/>
              </a:ext>
            </a:extLst>
          </p:cNvPr>
          <p:cNvCxnSpPr>
            <a:stCxn id="5" idx="7"/>
            <a:endCxn id="6" idx="3"/>
          </p:cNvCxnSpPr>
          <p:nvPr/>
        </p:nvCxnSpPr>
        <p:spPr>
          <a:xfrm flipV="1">
            <a:off x="4300449" y="3046701"/>
            <a:ext cx="791460" cy="48461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A788A337-4979-3B78-9E4F-C53396D82D27}"/>
              </a:ext>
            </a:extLst>
          </p:cNvPr>
          <p:cNvCxnSpPr>
            <a:cxnSpLocks/>
            <a:stCxn id="5" idx="6"/>
            <a:endCxn id="7" idx="2"/>
          </p:cNvCxnSpPr>
          <p:nvPr/>
        </p:nvCxnSpPr>
        <p:spPr>
          <a:xfrm flipV="1">
            <a:off x="4460489" y="3509132"/>
            <a:ext cx="505522" cy="219307"/>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ACF28492-730E-7DE7-954A-5D6D0002BFE1}"/>
              </a:ext>
            </a:extLst>
          </p:cNvPr>
          <p:cNvCxnSpPr>
            <a:cxnSpLocks/>
            <a:stCxn id="5" idx="5"/>
            <a:endCxn id="8" idx="2"/>
          </p:cNvCxnSpPr>
          <p:nvPr/>
        </p:nvCxnSpPr>
        <p:spPr>
          <a:xfrm>
            <a:off x="4300449" y="3925566"/>
            <a:ext cx="665562" cy="201070"/>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CD1711B7-F55D-8289-6C34-DEC0672735E5}"/>
              </a:ext>
            </a:extLst>
          </p:cNvPr>
          <p:cNvCxnSpPr>
            <a:cxnSpLocks/>
          </p:cNvCxnSpPr>
          <p:nvPr/>
        </p:nvCxnSpPr>
        <p:spPr>
          <a:xfrm>
            <a:off x="4163123" y="3993097"/>
            <a:ext cx="761726" cy="668738"/>
          </a:xfrm>
          <a:prstGeom prst="line">
            <a:avLst/>
          </a:prstGeom>
        </p:spPr>
        <p:style>
          <a:lnRef idx="1">
            <a:schemeClr val="dk1"/>
          </a:lnRef>
          <a:fillRef idx="0">
            <a:schemeClr val="dk1"/>
          </a:fillRef>
          <a:effectRef idx="0">
            <a:schemeClr val="dk1"/>
          </a:effectRef>
          <a:fontRef idx="minor">
            <a:schemeClr val="tx1"/>
          </a:fontRef>
        </p:style>
      </p:cxnSp>
      <p:sp>
        <p:nvSpPr>
          <p:cNvPr id="21" name="TextBox 20">
            <a:extLst>
              <a:ext uri="{FF2B5EF4-FFF2-40B4-BE49-F238E27FC236}">
                <a16:creationId xmlns:a16="http://schemas.microsoft.com/office/drawing/2014/main" id="{E244130B-0651-1EC4-CBBF-A99D4C7DAA04}"/>
              </a:ext>
            </a:extLst>
          </p:cNvPr>
          <p:cNvSpPr txBox="1"/>
          <p:nvPr/>
        </p:nvSpPr>
        <p:spPr>
          <a:xfrm>
            <a:off x="1865346" y="3568775"/>
            <a:ext cx="1561588" cy="338554"/>
          </a:xfrm>
          <a:prstGeom prst="rect">
            <a:avLst/>
          </a:prstGeom>
          <a:noFill/>
        </p:spPr>
        <p:txBody>
          <a:bodyPr wrap="square" rtlCol="0">
            <a:spAutoFit/>
          </a:bodyPr>
          <a:lstStyle/>
          <a:p>
            <a:r>
              <a:rPr lang="en-US" sz="1600" dirty="0"/>
              <a:t>123.100.0.0/16</a:t>
            </a:r>
          </a:p>
        </p:txBody>
      </p:sp>
      <p:sp>
        <p:nvSpPr>
          <p:cNvPr id="22" name="TextBox 21">
            <a:extLst>
              <a:ext uri="{FF2B5EF4-FFF2-40B4-BE49-F238E27FC236}">
                <a16:creationId xmlns:a16="http://schemas.microsoft.com/office/drawing/2014/main" id="{B9644645-EF9C-588D-EFEB-60C06E6E40D4}"/>
              </a:ext>
            </a:extLst>
          </p:cNvPr>
          <p:cNvSpPr txBox="1"/>
          <p:nvPr/>
        </p:nvSpPr>
        <p:spPr>
          <a:xfrm>
            <a:off x="5847997" y="3934982"/>
            <a:ext cx="1795991" cy="338554"/>
          </a:xfrm>
          <a:prstGeom prst="rect">
            <a:avLst/>
          </a:prstGeom>
          <a:noFill/>
        </p:spPr>
        <p:txBody>
          <a:bodyPr wrap="square" rtlCol="0">
            <a:spAutoFit/>
          </a:bodyPr>
          <a:lstStyle/>
          <a:p>
            <a:r>
              <a:rPr lang="en-US" sz="1600" dirty="0"/>
              <a:t>123.100.128.0/18</a:t>
            </a:r>
          </a:p>
        </p:txBody>
      </p:sp>
      <p:sp>
        <p:nvSpPr>
          <p:cNvPr id="23" name="TextBox 22">
            <a:extLst>
              <a:ext uri="{FF2B5EF4-FFF2-40B4-BE49-F238E27FC236}">
                <a16:creationId xmlns:a16="http://schemas.microsoft.com/office/drawing/2014/main" id="{26B85093-ECD9-A3D8-38B3-0C7E21E0876C}"/>
              </a:ext>
            </a:extLst>
          </p:cNvPr>
          <p:cNvSpPr txBox="1"/>
          <p:nvPr/>
        </p:nvSpPr>
        <p:spPr>
          <a:xfrm>
            <a:off x="5847997" y="4589730"/>
            <a:ext cx="1795991" cy="338554"/>
          </a:xfrm>
          <a:prstGeom prst="rect">
            <a:avLst/>
          </a:prstGeom>
          <a:noFill/>
        </p:spPr>
        <p:txBody>
          <a:bodyPr wrap="square" rtlCol="0">
            <a:spAutoFit/>
          </a:bodyPr>
          <a:lstStyle/>
          <a:p>
            <a:r>
              <a:rPr lang="en-US" sz="1600" dirty="0"/>
              <a:t>123.100.0.0/18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A2825-6DAE-6360-A350-E8DB71C849BF}"/>
              </a:ext>
            </a:extLst>
          </p:cNvPr>
          <p:cNvSpPr>
            <a:spLocks noGrp="1"/>
          </p:cNvSpPr>
          <p:nvPr>
            <p:ph type="title"/>
          </p:nvPr>
        </p:nvSpPr>
        <p:spPr/>
        <p:txBody>
          <a:bodyPr/>
          <a:lstStyle/>
          <a:p>
            <a:r>
              <a:rPr lang="en" dirty="0"/>
              <a:t>Q. IP Addressing ANS</a:t>
            </a:r>
            <a:endParaRPr lang="en-US" dirty="0"/>
          </a:p>
        </p:txBody>
      </p:sp>
      <p:sp>
        <p:nvSpPr>
          <p:cNvPr id="3" name="Text Placeholder 2">
            <a:extLst>
              <a:ext uri="{FF2B5EF4-FFF2-40B4-BE49-F238E27FC236}">
                <a16:creationId xmlns:a16="http://schemas.microsoft.com/office/drawing/2014/main" id="{AAF0665F-7F92-81C5-DD85-6F4D54F89B64}"/>
              </a:ext>
            </a:extLst>
          </p:cNvPr>
          <p:cNvSpPr>
            <a:spLocks noGrp="1"/>
          </p:cNvSpPr>
          <p:nvPr>
            <p:ph type="body" idx="1"/>
          </p:nvPr>
        </p:nvSpPr>
        <p:spPr/>
        <p:txBody>
          <a:bodyPr/>
          <a:lstStyle/>
          <a:p>
            <a:pPr marL="114300" lvl="0" indent="0">
              <a:buNone/>
            </a:pPr>
            <a:r>
              <a:rPr lang="en-US" dirty="0"/>
              <a:t>1) Which addresses are included in the Math department’s prefix 123.100.128.0/18? How many addresses are in this range?</a:t>
            </a:r>
          </a:p>
          <a:p>
            <a:pPr marL="114300" indent="0">
              <a:buNone/>
            </a:pPr>
            <a:r>
              <a:rPr lang="en-US" b="1" dirty="0"/>
              <a:t>ANS: </a:t>
            </a:r>
            <a:r>
              <a:rPr lang="en-US" dirty="0"/>
              <a:t>Math’s address prefix 123.100.128.0/18, in binary (with the prefix bolded), is:</a:t>
            </a:r>
          </a:p>
          <a:p>
            <a:pPr marL="114300" indent="0">
              <a:buNone/>
            </a:pPr>
            <a:r>
              <a:rPr lang="en-US" b="1" dirty="0"/>
              <a:t>01111011 . 01100100 . 10 </a:t>
            </a:r>
            <a:r>
              <a:rPr lang="en-US" dirty="0"/>
              <a:t>000000 . 00000000</a:t>
            </a:r>
          </a:p>
          <a:p>
            <a:pPr marL="114300" indent="0">
              <a:buNone/>
            </a:pPr>
            <a:r>
              <a:rPr lang="en-US" dirty="0"/>
              <a:t>The range of allowed addresses is thus:</a:t>
            </a:r>
          </a:p>
          <a:p>
            <a:pPr marL="114300" indent="0">
              <a:buNone/>
            </a:pPr>
            <a:r>
              <a:rPr lang="en-US" b="1" dirty="0"/>
              <a:t>01111011 . 01100100 . </a:t>
            </a:r>
            <a:r>
              <a:rPr lang="en-US" b="1" dirty="0">
                <a:solidFill>
                  <a:srgbClr val="C00000"/>
                </a:solidFill>
              </a:rPr>
              <a:t>10 </a:t>
            </a:r>
            <a:r>
              <a:rPr lang="en-US" dirty="0">
                <a:solidFill>
                  <a:srgbClr val="C00000"/>
                </a:solidFill>
              </a:rPr>
              <a:t>000000 </a:t>
            </a:r>
            <a:r>
              <a:rPr lang="en-US" dirty="0"/>
              <a:t>. 00000000 ... </a:t>
            </a:r>
          </a:p>
          <a:p>
            <a:pPr marL="114300" indent="0">
              <a:buNone/>
            </a:pPr>
            <a:r>
              <a:rPr lang="en-US" b="1" dirty="0"/>
              <a:t>01111011 . 01100100 . </a:t>
            </a:r>
            <a:r>
              <a:rPr lang="en-US" b="1" dirty="0">
                <a:solidFill>
                  <a:srgbClr val="C00000"/>
                </a:solidFill>
              </a:rPr>
              <a:t>10 </a:t>
            </a:r>
            <a:r>
              <a:rPr lang="en-US" dirty="0">
                <a:solidFill>
                  <a:srgbClr val="C00000"/>
                </a:solidFill>
              </a:rPr>
              <a:t>111111 </a:t>
            </a:r>
            <a:r>
              <a:rPr lang="en-US" dirty="0"/>
              <a:t>. 11111111</a:t>
            </a:r>
          </a:p>
          <a:p>
            <a:pPr marL="114300" indent="0">
              <a:buNone/>
            </a:pPr>
            <a:r>
              <a:rPr lang="en-US" dirty="0"/>
              <a:t>which in decimal is [123.100.</a:t>
            </a:r>
            <a:r>
              <a:rPr lang="en-US" dirty="0">
                <a:solidFill>
                  <a:srgbClr val="C00000"/>
                </a:solidFill>
              </a:rPr>
              <a:t>128</a:t>
            </a:r>
            <a:r>
              <a:rPr lang="en-US" dirty="0"/>
              <a:t>.0, 123.100.</a:t>
            </a:r>
            <a:r>
              <a:rPr lang="en-US" dirty="0">
                <a:solidFill>
                  <a:srgbClr val="C00000"/>
                </a:solidFill>
              </a:rPr>
              <a:t>191</a:t>
            </a:r>
            <a:r>
              <a:rPr lang="en-US" dirty="0"/>
              <a:t>.255].</a:t>
            </a:r>
          </a:p>
          <a:p>
            <a:pPr marL="114300" indent="0">
              <a:buNone/>
            </a:pPr>
            <a:r>
              <a:rPr lang="en-US" dirty="0"/>
              <a:t>If Math’s prefix is 18 bits long, and IPv4 addresses are 32 bits long, then there are 32 - 18 = 14 bits available to uniquely identify hosts, so this prefix contains 2¹⁴ addresses.</a:t>
            </a:r>
          </a:p>
        </p:txBody>
      </p:sp>
      <p:sp>
        <p:nvSpPr>
          <p:cNvPr id="4" name="Slide Number Placeholder 3">
            <a:extLst>
              <a:ext uri="{FF2B5EF4-FFF2-40B4-BE49-F238E27FC236}">
                <a16:creationId xmlns:a16="http://schemas.microsoft.com/office/drawing/2014/main" id="{774254FA-C585-D357-581B-1029F0F99C0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3744383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25F9-C36C-B867-C93E-91938FB0ACC1}"/>
              </a:ext>
            </a:extLst>
          </p:cNvPr>
          <p:cNvSpPr>
            <a:spLocks noGrp="1"/>
          </p:cNvSpPr>
          <p:nvPr>
            <p:ph type="title"/>
          </p:nvPr>
        </p:nvSpPr>
        <p:spPr/>
        <p:txBody>
          <a:bodyPr/>
          <a:lstStyle/>
          <a:p>
            <a:r>
              <a:rPr lang="en" dirty="0"/>
              <a:t>Q. IP Addressing ANS</a:t>
            </a:r>
            <a:endParaRPr lang="en-US" dirty="0"/>
          </a:p>
        </p:txBody>
      </p:sp>
      <p:sp>
        <p:nvSpPr>
          <p:cNvPr id="3" name="Text Placeholder 2">
            <a:extLst>
              <a:ext uri="{FF2B5EF4-FFF2-40B4-BE49-F238E27FC236}">
                <a16:creationId xmlns:a16="http://schemas.microsoft.com/office/drawing/2014/main" id="{B87BACED-F29F-D671-18D3-4361C40EC805}"/>
              </a:ext>
            </a:extLst>
          </p:cNvPr>
          <p:cNvSpPr>
            <a:spLocks noGrp="1"/>
          </p:cNvSpPr>
          <p:nvPr>
            <p:ph type="body" idx="1"/>
          </p:nvPr>
        </p:nvSpPr>
        <p:spPr/>
        <p:txBody>
          <a:bodyPr/>
          <a:lstStyle/>
          <a:p>
            <a:pPr marL="114300" indent="0">
              <a:buNone/>
            </a:pPr>
            <a:r>
              <a:rPr lang="en-US" dirty="0"/>
              <a:t>2) 123.100.192.0/18 is reserved for Engr and CS. Assign equal halves of this address space to the two departments.</a:t>
            </a:r>
          </a:p>
          <a:p>
            <a:pPr marL="114300" indent="0">
              <a:buNone/>
            </a:pPr>
            <a:r>
              <a:rPr lang="en-US" dirty="0"/>
              <a:t>ANS: This address space has the prefix: </a:t>
            </a:r>
          </a:p>
          <a:p>
            <a:pPr marL="114300" indent="0">
              <a:buNone/>
            </a:pPr>
            <a:r>
              <a:rPr lang="en-US" b="1" dirty="0"/>
              <a:t>01111011 . 01100100 . 11 </a:t>
            </a:r>
            <a:r>
              <a:rPr lang="en-US" dirty="0"/>
              <a:t>000000 . 00000000</a:t>
            </a:r>
          </a:p>
          <a:p>
            <a:pPr marL="114300" indent="0">
              <a:buNone/>
            </a:pPr>
            <a:r>
              <a:rPr lang="en-US" dirty="0"/>
              <a:t>To divide this /18 prefix in two, we can assign one /19 prefix to each department:</a:t>
            </a:r>
          </a:p>
          <a:p>
            <a:pPr marL="114300" indent="0">
              <a:buNone/>
            </a:pPr>
            <a:r>
              <a:rPr lang="en-US" dirty="0"/>
              <a:t>Engr: </a:t>
            </a:r>
            <a:r>
              <a:rPr lang="en-US" b="1" dirty="0"/>
              <a:t>01111011 . 01100100 . </a:t>
            </a:r>
            <a:r>
              <a:rPr lang="en-US" b="1" dirty="0">
                <a:solidFill>
                  <a:srgbClr val="C00000"/>
                </a:solidFill>
              </a:rPr>
              <a:t>110 </a:t>
            </a:r>
            <a:r>
              <a:rPr lang="en-US" dirty="0">
                <a:solidFill>
                  <a:srgbClr val="C00000"/>
                </a:solidFill>
              </a:rPr>
              <a:t>00000 </a:t>
            </a:r>
            <a:r>
              <a:rPr lang="en-US" dirty="0"/>
              <a:t>. 00000000 123.100.</a:t>
            </a:r>
            <a:r>
              <a:rPr lang="en-US" dirty="0">
                <a:solidFill>
                  <a:srgbClr val="C00000"/>
                </a:solidFill>
              </a:rPr>
              <a:t>192</a:t>
            </a:r>
            <a:r>
              <a:rPr lang="en-US" dirty="0"/>
              <a:t>.0/19</a:t>
            </a:r>
          </a:p>
          <a:p>
            <a:pPr marL="114300" indent="0">
              <a:buNone/>
            </a:pPr>
            <a:r>
              <a:rPr lang="en-US" dirty="0"/>
              <a:t>CS: </a:t>
            </a:r>
            <a:r>
              <a:rPr lang="en-US" b="1" dirty="0"/>
              <a:t>01111011 . 01100100 . </a:t>
            </a:r>
            <a:r>
              <a:rPr lang="en-US" b="1" dirty="0">
                <a:solidFill>
                  <a:srgbClr val="C00000"/>
                </a:solidFill>
              </a:rPr>
              <a:t>111</a:t>
            </a:r>
            <a:r>
              <a:rPr lang="en-US" dirty="0">
                <a:solidFill>
                  <a:srgbClr val="C00000"/>
                </a:solidFill>
              </a:rPr>
              <a:t> 00000 </a:t>
            </a:r>
            <a:r>
              <a:rPr lang="en-US" dirty="0"/>
              <a:t>. 00000000 123.100.</a:t>
            </a:r>
            <a:r>
              <a:rPr lang="en-US" dirty="0">
                <a:solidFill>
                  <a:srgbClr val="C00000"/>
                </a:solidFill>
              </a:rPr>
              <a:t>224</a:t>
            </a:r>
            <a:r>
              <a:rPr lang="en-US" dirty="0"/>
              <a:t>.0/19 (or vice versa)</a:t>
            </a:r>
          </a:p>
        </p:txBody>
      </p:sp>
      <p:sp>
        <p:nvSpPr>
          <p:cNvPr id="4" name="Slide Number Placeholder 3">
            <a:extLst>
              <a:ext uri="{FF2B5EF4-FFF2-40B4-BE49-F238E27FC236}">
                <a16:creationId xmlns:a16="http://schemas.microsoft.com/office/drawing/2014/main" id="{E5FA9F2B-A788-73D3-BA55-D0D05721FBB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1237959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6EE71-1E56-E6A6-B993-FD50A22D7919}"/>
              </a:ext>
            </a:extLst>
          </p:cNvPr>
          <p:cNvSpPr>
            <a:spLocks noGrp="1"/>
          </p:cNvSpPr>
          <p:nvPr>
            <p:ph type="title"/>
          </p:nvPr>
        </p:nvSpPr>
        <p:spPr/>
        <p:txBody>
          <a:bodyPr/>
          <a:lstStyle/>
          <a:p>
            <a:r>
              <a:rPr lang="en" dirty="0"/>
              <a:t>Q. IP Addressing ANS</a:t>
            </a:r>
            <a:endParaRPr lang="en-US" dirty="0"/>
          </a:p>
        </p:txBody>
      </p:sp>
      <p:sp>
        <p:nvSpPr>
          <p:cNvPr id="3" name="Text Placeholder 2">
            <a:extLst>
              <a:ext uri="{FF2B5EF4-FFF2-40B4-BE49-F238E27FC236}">
                <a16:creationId xmlns:a16="http://schemas.microsoft.com/office/drawing/2014/main" id="{88434284-FE2B-D592-6758-B3E8B5BC4877}"/>
              </a:ext>
            </a:extLst>
          </p:cNvPr>
          <p:cNvSpPr>
            <a:spLocks noGrp="1"/>
          </p:cNvSpPr>
          <p:nvPr>
            <p:ph type="body" idx="1"/>
          </p:nvPr>
        </p:nvSpPr>
        <p:spPr/>
        <p:txBody>
          <a:bodyPr/>
          <a:lstStyle/>
          <a:p>
            <a:pPr marL="114300" indent="0">
              <a:buNone/>
            </a:pPr>
            <a:r>
              <a:rPr lang="en-US" dirty="0"/>
              <a:t>3) You want to start a new department of AI, and assign it an unused address range. You foresee that no more than 50 people will enroll. Assuming one address per person, what prefix would you assign to it to minimize unused/wasted addresses?</a:t>
            </a:r>
          </a:p>
          <a:p>
            <a:pPr marL="114300" indent="0">
              <a:buNone/>
            </a:pPr>
            <a:r>
              <a:rPr lang="en-US" dirty="0"/>
              <a:t>ANS: A 64-address prefix will hold enough addresses for AI, which requires 6 bits for hosts with range of 2</a:t>
            </a:r>
            <a:r>
              <a:rPr lang="en-US" baseline="30000" dirty="0"/>
              <a:t>6</a:t>
            </a:r>
            <a:r>
              <a:rPr lang="en-US" dirty="0"/>
              <a:t> = 64 addresses. Thus, we need a (32 - 6) = /26 prefix. We have to assign a prefix that is currently unclaimed. If Math claimed 123.100.128.0/18, Engr/CS claimed 123.100.192.0/18, and Chemistry claimed 123.100.0.0/18, then only the 123.100.64.0/18 prefix is unclaimed. Hence AI should claim 123.100.64.0/26. In summary:</a:t>
            </a:r>
          </a:p>
          <a:p>
            <a:pPr marL="114300" indent="0">
              <a:buNone/>
            </a:pPr>
            <a:r>
              <a:rPr lang="en-US" dirty="0"/>
              <a:t>Math: 123.100.128.0/18 ==      </a:t>
            </a:r>
            <a:r>
              <a:rPr lang="en-US" b="1" dirty="0"/>
              <a:t>01111011 . 01100100 . 10 </a:t>
            </a:r>
            <a:r>
              <a:rPr lang="en-US" dirty="0"/>
              <a:t>000000 . 00000000</a:t>
            </a:r>
          </a:p>
          <a:p>
            <a:pPr marL="114300" indent="0">
              <a:buNone/>
            </a:pPr>
            <a:r>
              <a:rPr lang="en-US" dirty="0"/>
              <a:t>Engr/CS: 123.100.192.0/18 == </a:t>
            </a:r>
            <a:r>
              <a:rPr lang="en-US" b="1" dirty="0"/>
              <a:t>01111011 . 01100100 . 11 </a:t>
            </a:r>
            <a:r>
              <a:rPr lang="en-US" dirty="0"/>
              <a:t>000000 . 00000000</a:t>
            </a:r>
          </a:p>
          <a:p>
            <a:pPr marL="114300" indent="0">
              <a:buNone/>
            </a:pPr>
            <a:r>
              <a:rPr lang="en-US" dirty="0"/>
              <a:t>Chemistry: 123.100.0.0/18 ==  </a:t>
            </a:r>
            <a:r>
              <a:rPr lang="en-US" b="1" dirty="0"/>
              <a:t>01111011 . 01100100 . 00 </a:t>
            </a:r>
            <a:r>
              <a:rPr lang="en-US" dirty="0"/>
              <a:t>000000 . 00000000</a:t>
            </a:r>
          </a:p>
          <a:p>
            <a:pPr marL="114300" indent="0">
              <a:buNone/>
            </a:pPr>
            <a:r>
              <a:rPr lang="en-US" dirty="0"/>
              <a:t>AI: 123.100.64.0/26 </a:t>
            </a:r>
            <a:r>
              <a:rPr lang="en-US"/>
              <a:t>==              </a:t>
            </a:r>
            <a:r>
              <a:rPr lang="en-US" b="1"/>
              <a:t>01111011 </a:t>
            </a:r>
            <a:r>
              <a:rPr lang="en-US" b="1" dirty="0"/>
              <a:t>. 01100100 . 01 000000 . 00</a:t>
            </a:r>
            <a:r>
              <a:rPr lang="en-US" dirty="0"/>
              <a:t>000000</a:t>
            </a:r>
          </a:p>
          <a:p>
            <a:pPr marL="114300" indent="0">
              <a:buNone/>
            </a:pPr>
            <a:endParaRPr lang="en-US" dirty="0"/>
          </a:p>
          <a:p>
            <a:pPr marL="114300" indent="0">
              <a:buNone/>
            </a:pPr>
            <a:endParaRPr lang="en-US" dirty="0"/>
          </a:p>
          <a:p>
            <a:pPr marL="114300" indent="0">
              <a:buNone/>
            </a:pPr>
            <a:endParaRPr lang="en-US" dirty="0"/>
          </a:p>
        </p:txBody>
      </p:sp>
      <p:sp>
        <p:nvSpPr>
          <p:cNvPr id="4" name="Slide Number Placeholder 3">
            <a:extLst>
              <a:ext uri="{FF2B5EF4-FFF2-40B4-BE49-F238E27FC236}">
                <a16:creationId xmlns:a16="http://schemas.microsoft.com/office/drawing/2014/main" id="{948EEE7B-A632-947F-3F82-504E4A1166A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3148153022"/>
      </p:ext>
    </p:extLst>
  </p:cSld>
  <p:clrMapOvr>
    <a:masterClrMapping/>
  </p:clrMapOvr>
</p:sld>
</file>

<file path=ppt/theme/theme1.xml><?xml version="1.0" encoding="utf-8"?>
<a:theme xmlns:a="http://schemas.openxmlformats.org/drawingml/2006/main" name="Simple Lecture">
  <a:themeElements>
    <a:clrScheme name="Simple Light">
      <a:dk1>
        <a:srgbClr val="000000"/>
      </a:dk1>
      <a:lt1>
        <a:srgbClr val="FFFFFF"/>
      </a:lt1>
      <a:dk2>
        <a:srgbClr val="666666"/>
      </a:dk2>
      <a:lt2>
        <a:srgbClr val="C9DAF8"/>
      </a:lt2>
      <a:accent1>
        <a:srgbClr val="FCE5CD"/>
      </a:accent1>
      <a:accent2>
        <a:srgbClr val="CC4125"/>
      </a:accent2>
      <a:accent3>
        <a:srgbClr val="0B5394"/>
      </a:accent3>
      <a:accent4>
        <a:srgbClr val="BF9000"/>
      </a:accent4>
      <a:accent5>
        <a:srgbClr val="6AA84F"/>
      </a:accent5>
      <a:accent6>
        <a:srgbClr val="D9D9D9"/>
      </a:accent6>
      <a:hlink>
        <a:srgbClr val="4A86E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850</Words>
  <Application>Microsoft Office PowerPoint</Application>
  <PresentationFormat>On-screen Show (16:9)</PresentationFormat>
  <Paragraphs>82</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Roboto</vt:lpstr>
      <vt:lpstr>Roboto Light</vt:lpstr>
      <vt:lpstr>Roboto Medium</vt:lpstr>
      <vt:lpstr>Arial</vt:lpstr>
      <vt:lpstr>Simple Lecture</vt:lpstr>
      <vt:lpstr>IP Addressing Exercises ANS</vt:lpstr>
      <vt:lpstr>Q. IP Addressing</vt:lpstr>
      <vt:lpstr>Q. IP Addressing ANS</vt:lpstr>
      <vt:lpstr>Q. IP Addressing ANS</vt:lpstr>
      <vt:lpstr>Q. IP Addressing ANS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Zonghua Gu</cp:lastModifiedBy>
  <cp:revision>1</cp:revision>
  <dcterms:modified xsi:type="dcterms:W3CDTF">2026-01-31T21:53:44Z</dcterms:modified>
</cp:coreProperties>
</file>