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1"/>
  </p:sldMasterIdLst>
  <p:notesMasterIdLst>
    <p:notesMasterId r:id="rId10"/>
  </p:notesMasterIdLst>
  <p:sldIdLst>
    <p:sldId id="478" r:id="rId2"/>
    <p:sldId id="402" r:id="rId3"/>
    <p:sldId id="445" r:id="rId4"/>
    <p:sldId id="471" r:id="rId5"/>
    <p:sldId id="448" r:id="rId6"/>
    <p:sldId id="479" r:id="rId7"/>
    <p:sldId id="480" r:id="rId8"/>
    <p:sldId id="484" r:id="rId9"/>
  </p:sldIdLst>
  <p:sldSz cx="12192000" cy="6858000"/>
  <p:notesSz cx="6858000" cy="9144000"/>
  <p:embeddedFontLst>
    <p:embeddedFont>
      <p:font typeface="Consolas" panose="020B0609020204030204" pitchFamily="49" charset="0"/>
      <p:regular r:id="rId11"/>
      <p:bold r:id="rId12"/>
      <p:italic r:id="rId13"/>
      <p:boldItalic r:id="rId14"/>
    </p:embeddedFont>
    <p:embeddedFont>
      <p:font typeface="Quattrocento Sans" panose="020B0502050000020003" pitchFamily="34" charset="0"/>
      <p:regular r:id="rId15"/>
      <p:bold r:id="rId16"/>
      <p:italic r:id="rId17"/>
      <p:boldItalic r:id="rId18"/>
    </p:embeddedFont>
    <p:embeddedFont>
      <p:font typeface="Roboto Light" panose="02000000000000000000" pitchFamily="2" charset="0"/>
      <p:regular r:id="rId19"/>
      <p: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133EAE-9452-4A4F-AA2F-8C1BA018900D}" v="14" dt="2026-01-31T23:29:29.570"/>
  </p1510:revLst>
</p1510:revInfo>
</file>

<file path=ppt/tableStyles.xml><?xml version="1.0" encoding="utf-8"?>
<a:tblStyleLst xmlns:a="http://schemas.openxmlformats.org/drawingml/2006/main" def="{C6F4A71E-2EC3-4D22-9284-7B01D5CB0B2A}">
  <a:tblStyle styleId="{C6F4A71E-2EC3-4D22-9284-7B01D5CB0B2A}" styleName="Table_0">
    <a:wholeTbl>
      <a:tcTxStyle b="off" i="off">
        <a:font>
          <a:latin typeface="Segoe UI Semilight"/>
          <a:ea typeface="Segoe UI Semilight"/>
          <a:cs typeface="Segoe UI Semiligh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1FA"/>
          </a:solidFill>
        </a:fill>
      </a:tcStyle>
    </a:wholeTbl>
    <a:band1H>
      <a:tcTxStyle/>
      <a:tcStyle>
        <a:tcBdr/>
        <a:fill>
          <a:solidFill>
            <a:srgbClr val="CBE2F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E2F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12" autoAdjust="0"/>
  </p:normalViewPr>
  <p:slideViewPr>
    <p:cSldViewPr snapToGrid="0">
      <p:cViewPr varScale="1">
        <p:scale>
          <a:sx n="99" d="100"/>
          <a:sy n="99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">
      <pc:chgData name="Zonghua Gu" userId="9a7e1853e1951ef5" providerId="LiveId" clId="{CF1FAA12-072C-4ED5-BA76-0FFFAEFDB88A}" dt="2026-01-31T23:30:05.996" v="207" actId="1076"/>
      <pc:docMkLst>
        <pc:docMk/>
      </pc:docMkLst>
      <pc:sldChg chg="del">
        <pc:chgData name="Zonghua Gu" userId="9a7e1853e1951ef5" providerId="LiveId" clId="{CF1FAA12-072C-4ED5-BA76-0FFFAEFDB88A}" dt="2026-01-30T04:37:51.398" v="2" actId="47"/>
        <pc:sldMkLst>
          <pc:docMk/>
          <pc:sldMk cId="0" sldId="296"/>
        </pc:sldMkLst>
      </pc:sldChg>
      <pc:sldChg chg="del">
        <pc:chgData name="Zonghua Gu" userId="9a7e1853e1951ef5" providerId="LiveId" clId="{CF1FAA12-072C-4ED5-BA76-0FFFAEFDB88A}" dt="2026-01-31T20:43:14.115" v="6" actId="47"/>
        <pc:sldMkLst>
          <pc:docMk/>
          <pc:sldMk cId="849030039" sldId="472"/>
        </pc:sldMkLst>
      </pc:sldChg>
      <pc:sldChg chg="del">
        <pc:chgData name="Zonghua Gu" userId="9a7e1853e1951ef5" providerId="LiveId" clId="{CF1FAA12-072C-4ED5-BA76-0FFFAEFDB88A}" dt="2026-01-31T20:43:14.115" v="6" actId="47"/>
        <pc:sldMkLst>
          <pc:docMk/>
          <pc:sldMk cId="269776279" sldId="473"/>
        </pc:sldMkLst>
      </pc:sldChg>
      <pc:sldChg chg="modSp add mod">
        <pc:chgData name="Zonghua Gu" userId="9a7e1853e1951ef5" providerId="LiveId" clId="{CF1FAA12-072C-4ED5-BA76-0FFFAEFDB88A}" dt="2026-01-30T04:41:56.937" v="5" actId="20577"/>
        <pc:sldMkLst>
          <pc:docMk/>
          <pc:sldMk cId="0" sldId="478"/>
        </pc:sldMkLst>
        <pc:spChg chg="mod">
          <ac:chgData name="Zonghua Gu" userId="9a7e1853e1951ef5" providerId="LiveId" clId="{CF1FAA12-072C-4ED5-BA76-0FFFAEFDB88A}" dt="2026-01-30T04:41:56.937" v="5" actId="20577"/>
          <ac:spMkLst>
            <pc:docMk/>
            <pc:sldMk cId="0" sldId="478"/>
            <ac:spMk id="160" creationId="{00000000-0000-0000-0000-000000000000}"/>
          </ac:spMkLst>
        </pc:spChg>
      </pc:sldChg>
      <pc:sldChg chg="modSp add mod">
        <pc:chgData name="Zonghua Gu" userId="9a7e1853e1951ef5" providerId="LiveId" clId="{CF1FAA12-072C-4ED5-BA76-0FFFAEFDB88A}" dt="2026-01-31T23:30:05.996" v="207" actId="1076"/>
        <pc:sldMkLst>
          <pc:docMk/>
          <pc:sldMk cId="605038739" sldId="479"/>
        </pc:sldMkLst>
        <pc:picChg chg="mod">
          <ac:chgData name="Zonghua Gu" userId="9a7e1853e1951ef5" providerId="LiveId" clId="{CF1FAA12-072C-4ED5-BA76-0FFFAEFDB88A}" dt="2026-01-31T23:30:02.249" v="204" actId="14100"/>
          <ac:picMkLst>
            <pc:docMk/>
            <pc:sldMk cId="605038739" sldId="479"/>
            <ac:picMk id="26" creationId="{283422A4-BC01-28E5-623C-C101D271B557}"/>
          </ac:picMkLst>
        </pc:picChg>
        <pc:picChg chg="mod">
          <ac:chgData name="Zonghua Gu" userId="9a7e1853e1951ef5" providerId="LiveId" clId="{CF1FAA12-072C-4ED5-BA76-0FFFAEFDB88A}" dt="2026-01-31T23:30:05.996" v="207" actId="1076"/>
          <ac:picMkLst>
            <pc:docMk/>
            <pc:sldMk cId="605038739" sldId="479"/>
            <ac:picMk id="44" creationId="{5B5F5F05-4A14-D8D3-DC89-06AE26FA4C9D}"/>
          </ac:picMkLst>
        </pc:picChg>
      </pc:sldChg>
      <pc:sldChg chg="addSp modSp new mod">
        <pc:chgData name="Zonghua Gu" userId="9a7e1853e1951ef5" providerId="LiveId" clId="{CF1FAA12-072C-4ED5-BA76-0FFFAEFDB88A}" dt="2026-01-31T23:29:20.682" v="192" actId="20577"/>
        <pc:sldMkLst>
          <pc:docMk/>
          <pc:sldMk cId="440691786" sldId="480"/>
        </pc:sldMkLst>
        <pc:spChg chg="mod">
          <ac:chgData name="Zonghua Gu" userId="9a7e1853e1951ef5" providerId="LiveId" clId="{CF1FAA12-072C-4ED5-BA76-0FFFAEFDB88A}" dt="2026-01-31T22:01:03.206" v="12"/>
          <ac:spMkLst>
            <pc:docMk/>
            <pc:sldMk cId="440691786" sldId="480"/>
            <ac:spMk id="2" creationId="{8D388046-0321-C196-0816-2AE53FE69E53}"/>
          </ac:spMkLst>
        </pc:spChg>
        <pc:spChg chg="mod">
          <ac:chgData name="Zonghua Gu" userId="9a7e1853e1951ef5" providerId="LiveId" clId="{CF1FAA12-072C-4ED5-BA76-0FFFAEFDB88A}" dt="2026-01-31T23:29:20.682" v="192" actId="20577"/>
          <ac:spMkLst>
            <pc:docMk/>
            <pc:sldMk cId="440691786" sldId="480"/>
            <ac:spMk id="3" creationId="{2BC8C81A-96B7-027C-4E6E-48DE3E1042D0}"/>
          </ac:spMkLst>
        </pc:spChg>
        <pc:picChg chg="add mod">
          <ac:chgData name="Zonghua Gu" userId="9a7e1853e1951ef5" providerId="LiveId" clId="{CF1FAA12-072C-4ED5-BA76-0FFFAEFDB88A}" dt="2026-01-31T23:29:10.877" v="158" actId="1076"/>
          <ac:picMkLst>
            <pc:docMk/>
            <pc:sldMk cId="440691786" sldId="480"/>
            <ac:picMk id="5" creationId="{3DEF34D5-E3F6-515C-F3F8-FAC7AB1D5057}"/>
          </ac:picMkLst>
        </pc:picChg>
      </pc:sldChg>
      <pc:sldChg chg="addSp modSp new del mod">
        <pc:chgData name="Zonghua Gu" userId="9a7e1853e1951ef5" providerId="LiveId" clId="{CF1FAA12-072C-4ED5-BA76-0FFFAEFDB88A}" dt="2026-01-31T23:28:30.093" v="153" actId="2696"/>
        <pc:sldMkLst>
          <pc:docMk/>
          <pc:sldMk cId="4249766174" sldId="481"/>
        </pc:sldMkLst>
        <pc:spChg chg="mod">
          <ac:chgData name="Zonghua Gu" userId="9a7e1853e1951ef5" providerId="LiveId" clId="{CF1FAA12-072C-4ED5-BA76-0FFFAEFDB88A}" dt="2026-01-31T22:08:05.115" v="142" actId="20577"/>
          <ac:spMkLst>
            <pc:docMk/>
            <pc:sldMk cId="4249766174" sldId="481"/>
            <ac:spMk id="2" creationId="{B74830B7-A807-332F-F40E-81D85422D6F8}"/>
          </ac:spMkLst>
        </pc:spChg>
        <pc:spChg chg="mod">
          <ac:chgData name="Zonghua Gu" userId="9a7e1853e1951ef5" providerId="LiveId" clId="{CF1FAA12-072C-4ED5-BA76-0FFFAEFDB88A}" dt="2026-01-31T22:04:49.885" v="66" actId="20577"/>
          <ac:spMkLst>
            <pc:docMk/>
            <pc:sldMk cId="4249766174" sldId="481"/>
            <ac:spMk id="3" creationId="{D21B8DC3-AB3D-C99A-48EF-04207C68AC9D}"/>
          </ac:spMkLst>
        </pc:spChg>
        <pc:spChg chg="add mod">
          <ac:chgData name="Zonghua Gu" userId="9a7e1853e1951ef5" providerId="LiveId" clId="{CF1FAA12-072C-4ED5-BA76-0FFFAEFDB88A}" dt="2026-01-31T22:05:28.634" v="79" actId="1036"/>
          <ac:spMkLst>
            <pc:docMk/>
            <pc:sldMk cId="4249766174" sldId="481"/>
            <ac:spMk id="5" creationId="{C81DC15B-FC73-3CBE-0F98-37D05B030825}"/>
          </ac:spMkLst>
        </pc:spChg>
        <pc:picChg chg="add mod">
          <ac:chgData name="Zonghua Gu" userId="9a7e1853e1951ef5" providerId="LiveId" clId="{CF1FAA12-072C-4ED5-BA76-0FFFAEFDB88A}" dt="2026-01-31T22:03:01.340" v="32" actId="14100"/>
          <ac:picMkLst>
            <pc:docMk/>
            <pc:sldMk cId="4249766174" sldId="481"/>
            <ac:picMk id="4" creationId="{E299BF82-B920-E30E-ABFC-D5EE89455D18}"/>
          </ac:picMkLst>
        </pc:picChg>
      </pc:sldChg>
      <pc:sldChg chg="new del">
        <pc:chgData name="Zonghua Gu" userId="9a7e1853e1951ef5" providerId="LiveId" clId="{CF1FAA12-072C-4ED5-BA76-0FFFAEFDB88A}" dt="2026-01-31T23:27:54.091" v="152" actId="47"/>
        <pc:sldMkLst>
          <pc:docMk/>
          <pc:sldMk cId="3223690338" sldId="482"/>
        </pc:sldMkLst>
      </pc:sldChg>
      <pc:sldChg chg="addSp modSp add del mod">
        <pc:chgData name="Zonghua Gu" userId="9a7e1853e1951ef5" providerId="LiveId" clId="{CF1FAA12-072C-4ED5-BA76-0FFFAEFDB88A}" dt="2026-01-31T23:28:30.093" v="153" actId="2696"/>
        <pc:sldMkLst>
          <pc:docMk/>
          <pc:sldMk cId="3717419321" sldId="483"/>
        </pc:sldMkLst>
        <pc:spChg chg="mod">
          <ac:chgData name="Zonghua Gu" userId="9a7e1853e1951ef5" providerId="LiveId" clId="{CF1FAA12-072C-4ED5-BA76-0FFFAEFDB88A}" dt="2026-01-31T22:08:09.126" v="143"/>
          <ac:spMkLst>
            <pc:docMk/>
            <pc:sldMk cId="3717419321" sldId="483"/>
            <ac:spMk id="2" creationId="{E38CE5F9-3115-B831-A7A6-42678D842ECD}"/>
          </ac:spMkLst>
        </pc:spChg>
        <pc:spChg chg="mod">
          <ac:chgData name="Zonghua Gu" userId="9a7e1853e1951ef5" providerId="LiveId" clId="{CF1FAA12-072C-4ED5-BA76-0FFFAEFDB88A}" dt="2026-01-31T22:07:46.384" v="137" actId="20577"/>
          <ac:spMkLst>
            <pc:docMk/>
            <pc:sldMk cId="3717419321" sldId="483"/>
            <ac:spMk id="3" creationId="{685A4113-6553-7A32-25E4-E8BBD4374366}"/>
          </ac:spMkLst>
        </pc:spChg>
        <pc:spChg chg="add mod">
          <ac:chgData name="Zonghua Gu" userId="9a7e1853e1951ef5" providerId="LiveId" clId="{CF1FAA12-072C-4ED5-BA76-0FFFAEFDB88A}" dt="2026-01-31T22:06:38.422" v="114" actId="1037"/>
          <ac:spMkLst>
            <pc:docMk/>
            <pc:sldMk cId="3717419321" sldId="483"/>
            <ac:spMk id="6" creationId="{6D335CA4-6DAB-93FB-4D6F-C39CEEC76A0C}"/>
          </ac:spMkLst>
        </pc:spChg>
      </pc:sldChg>
      <pc:sldChg chg="addSp delSp modSp new mod">
        <pc:chgData name="Zonghua Gu" userId="9a7e1853e1951ef5" providerId="LiveId" clId="{CF1FAA12-072C-4ED5-BA76-0FFFAEFDB88A}" dt="2026-01-31T23:29:37.158" v="199" actId="1076"/>
        <pc:sldMkLst>
          <pc:docMk/>
          <pc:sldMk cId="2672158686" sldId="484"/>
        </pc:sldMkLst>
        <pc:spChg chg="mod">
          <ac:chgData name="Zonghua Gu" userId="9a7e1853e1951ef5" providerId="LiveId" clId="{CF1FAA12-072C-4ED5-BA76-0FFFAEFDB88A}" dt="2026-01-31T22:08:25.845" v="148" actId="20577"/>
          <ac:spMkLst>
            <pc:docMk/>
            <pc:sldMk cId="2672158686" sldId="484"/>
            <ac:spMk id="2" creationId="{CB838235-6715-0DD1-C6BA-0CF3305B374B}"/>
          </ac:spMkLst>
        </pc:spChg>
        <pc:spChg chg="del">
          <ac:chgData name="Zonghua Gu" userId="9a7e1853e1951ef5" providerId="LiveId" clId="{CF1FAA12-072C-4ED5-BA76-0FFFAEFDB88A}" dt="2026-01-31T23:29:29.217" v="194" actId="478"/>
          <ac:spMkLst>
            <pc:docMk/>
            <pc:sldMk cId="2672158686" sldId="484"/>
            <ac:spMk id="3" creationId="{B322F993-8B2A-AB27-2312-029BF6AF0A23}"/>
          </ac:spMkLst>
        </pc:spChg>
        <pc:spChg chg="add mod">
          <ac:chgData name="Zonghua Gu" userId="9a7e1853e1951ef5" providerId="LiveId" clId="{CF1FAA12-072C-4ED5-BA76-0FFFAEFDB88A}" dt="2026-01-31T23:29:29.570" v="195"/>
          <ac:spMkLst>
            <pc:docMk/>
            <pc:sldMk cId="2672158686" sldId="484"/>
            <ac:spMk id="6" creationId="{21D0BAF4-E08C-F3A2-7BD1-2E823A751FCF}"/>
          </ac:spMkLst>
        </pc:spChg>
        <pc:picChg chg="add mod">
          <ac:chgData name="Zonghua Gu" userId="9a7e1853e1951ef5" providerId="LiveId" clId="{CF1FAA12-072C-4ED5-BA76-0FFFAEFDB88A}" dt="2026-01-31T23:29:37.158" v="199" actId="1076"/>
          <ac:picMkLst>
            <pc:docMk/>
            <pc:sldMk cId="2672158686" sldId="484"/>
            <ac:picMk id="5" creationId="{F63452E6-D673-5F27-D87F-132EF3EE7C06}"/>
          </ac:picMkLst>
        </pc:picChg>
      </pc:sldChg>
      <pc:sldChg chg="modSp new del">
        <pc:chgData name="Zonghua Gu" userId="9a7e1853e1951ef5" providerId="LiveId" clId="{CF1FAA12-072C-4ED5-BA76-0FFFAEFDB88A}" dt="2026-01-31T23:27:54.091" v="152" actId="47"/>
        <pc:sldMkLst>
          <pc:docMk/>
          <pc:sldMk cId="35051916" sldId="485"/>
        </pc:sldMkLst>
        <pc:spChg chg="mod">
          <ac:chgData name="Zonghua Gu" userId="9a7e1853e1951ef5" providerId="LiveId" clId="{CF1FAA12-072C-4ED5-BA76-0FFFAEFDB88A}" dt="2026-01-31T22:09:17.279" v="151"/>
          <ac:spMkLst>
            <pc:docMk/>
            <pc:sldMk cId="35051916" sldId="485"/>
            <ac:spMk id="3" creationId="{F3D8B28A-FEBC-1188-3A9C-52E8BA438E21}"/>
          </ac:spMkLst>
        </pc:spChg>
      </pc:sldChg>
      <pc:sldMasterChg chg="delSldLayout">
        <pc:chgData name="Zonghua Gu" userId="9a7e1853e1951ef5" providerId="LiveId" clId="{CF1FAA12-072C-4ED5-BA76-0FFFAEFDB88A}" dt="2026-01-30T04:37:51.398" v="2" actId="47"/>
        <pc:sldMasterMkLst>
          <pc:docMk/>
          <pc:sldMasterMk cId="0" sldId="2147483663"/>
        </pc:sldMasterMkLst>
        <pc:sldLayoutChg chg="del">
          <pc:chgData name="Zonghua Gu" userId="9a7e1853e1951ef5" providerId="LiveId" clId="{CF1FAA12-072C-4ED5-BA76-0FFFAEFDB88A}" dt="2026-01-30T04:37:51.398" v="2" actId="47"/>
          <pc:sldLayoutMkLst>
            <pc:docMk/>
            <pc:sldMasterMk cId="0" sldId="2147483663"/>
            <pc:sldLayoutMk cId="3441677481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786d2d46cd_0_4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786d2d46cd_0_4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week 2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Finally, we get to build a routing protocol. Today will be entirely focused on Distance-Vector approach and then we’ll talk about an alternative approach hopefully tomorrow.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 we're going to number them 1 through seven we'll come up with rules and when you put the seven rules together you get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algorithm called the distance Vector protocol and it allows us to find shortest paths through the entire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29:36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network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>
          <a:extLst>
            <a:ext uri="{FF2B5EF4-FFF2-40B4-BE49-F238E27FC236}">
              <a16:creationId xmlns:a16="http://schemas.microsoft.com/office/drawing/2014/main" id="{8F6471FB-0E28-2713-0631-49EBBF61D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6:notes">
            <a:extLst>
              <a:ext uri="{FF2B5EF4-FFF2-40B4-BE49-F238E27FC236}">
                <a16:creationId xmlns:a16="http://schemas.microsoft.com/office/drawing/2014/main" id="{85DA7750-7780-E94C-48B1-E3CD7BBBCC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3" name="Google Shape;513;p36:notes">
            <a:extLst>
              <a:ext uri="{FF2B5EF4-FFF2-40B4-BE49-F238E27FC236}">
                <a16:creationId xmlns:a16="http://schemas.microsoft.com/office/drawing/2014/main" id="{6288FFBD-DB47-5654-41C8-2F3B25F9E0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6:notes">
            <a:extLst>
              <a:ext uri="{FF2B5EF4-FFF2-40B4-BE49-F238E27FC236}">
                <a16:creationId xmlns:a16="http://schemas.microsoft.com/office/drawing/2014/main" id="{846B2B4B-6F74-E98C-05D1-B3AE366478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515" name="Google Shape;515;p36:notes">
            <a:extLst>
              <a:ext uri="{FF2B5EF4-FFF2-40B4-BE49-F238E27FC236}">
                <a16:creationId xmlns:a16="http://schemas.microsoft.com/office/drawing/2014/main" id="{40416FDA-7548-275A-A534-E1EB84D529F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51813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sz="1200" dirty="0"/>
            </a:br>
            <a:r>
              <a:rPr lang="en-GB" sz="1200" dirty="0"/>
              <a:t>SD: Shortest Distance. PN: Previous Node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0450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SE" dirty="0"/>
              <a:t>David Kauchak</a:t>
            </a:r>
          </a:p>
          <a:p>
            <a:r>
              <a:rPr lang="en-US" altLang="en-SE" dirty="0"/>
              <a:t>cs161</a:t>
            </a:r>
          </a:p>
          <a:p>
            <a:r>
              <a:rPr lang="en-US" altLang="en-SE" dirty="0"/>
              <a:t>Summer 2009</a:t>
            </a:r>
          </a:p>
          <a:p>
            <a:r>
              <a:rPr lang="en-US" altLang="en-SE" dirty="0"/>
              <a:t>Graphs: MSTs</a:t>
            </a:r>
            <a:br>
              <a:rPr lang="en-US" altLang="en-SE" dirty="0"/>
            </a:br>
            <a:r>
              <a:rPr lang="en-US" altLang="en-SE" dirty="0"/>
              <a:t>and Shortest Paths https://cs.pomona.edu/~dkauchak/classes/algorithms/</a:t>
            </a:r>
          </a:p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F62E29-99FC-EB40-923F-D38E4FE7BE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1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560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userDrawn="1">
  <p:cSld name="1_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Google Shape;10;p1">
            <a:extLst>
              <a:ext uri="{FF2B5EF4-FFF2-40B4-BE49-F238E27FC236}">
                <a16:creationId xmlns:a16="http://schemas.microsoft.com/office/drawing/2014/main" id="{35EA3EC4-5CFC-3730-9A30-E00CD020B5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Google Shape;11;p1">
            <a:extLst>
              <a:ext uri="{FF2B5EF4-FFF2-40B4-BE49-F238E27FC236}">
                <a16:creationId xmlns:a16="http://schemas.microsoft.com/office/drawing/2014/main" id="{DF3A178F-FC4F-64BC-D36E-D44B4E6C13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/>
          <p:nvPr/>
        </p:nvSpPr>
        <p:spPr>
          <a:xfrm>
            <a:off x="0" y="0"/>
            <a:ext cx="57357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6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888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21443-D73C-634A-A910-7320408C15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E2B7-23DB-644D-89A2-CA3C2E8FE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63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admap">
  <p:cSld name="Roadmap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0" y="-167"/>
            <a:ext cx="6096000" cy="6858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416500" y="536264"/>
            <a:ext cx="5333200" cy="5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1219170" lvl="1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828754" lvl="2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2438339" lvl="3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3047924" lvl="4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3657509" lvl="5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4267093" lvl="6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4876678" lvl="7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5486263" lvl="8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cxnSp>
        <p:nvCxnSpPr>
          <p:cNvPr id="27" name="Google Shape;27;p5"/>
          <p:cNvCxnSpPr/>
          <p:nvPr/>
        </p:nvCxnSpPr>
        <p:spPr>
          <a:xfrm>
            <a:off x="355967" y="5398900"/>
            <a:ext cx="5384000" cy="0"/>
          </a:xfrm>
          <a:prstGeom prst="straightConnector1">
            <a:avLst/>
          </a:prstGeom>
          <a:noFill/>
          <a:ln w="19050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667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3315881" y="3446573"/>
            <a:ext cx="55902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cap="none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6"/>
          <p:cNvCxnSpPr/>
          <p:nvPr/>
        </p:nvCxnSpPr>
        <p:spPr>
          <a:xfrm>
            <a:off x="138752" y="1917510"/>
            <a:ext cx="11914500" cy="0"/>
          </a:xfrm>
          <a:prstGeom prst="straightConnector1">
            <a:avLst/>
          </a:prstGeom>
          <a:noFill/>
          <a:ln w="1905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4" name="Google Shape;44;p6"/>
          <p:cNvGrpSpPr/>
          <p:nvPr/>
        </p:nvGrpSpPr>
        <p:grpSpPr>
          <a:xfrm>
            <a:off x="4736689" y="555664"/>
            <a:ext cx="2723981" cy="2723981"/>
            <a:chOff x="4360460" y="449353"/>
            <a:chExt cx="3282300" cy="3282300"/>
          </a:xfrm>
        </p:grpSpPr>
        <p:sp>
          <p:nvSpPr>
            <p:cNvPr id="45" name="Google Shape;45;p6"/>
            <p:cNvSpPr/>
            <p:nvPr/>
          </p:nvSpPr>
          <p:spPr>
            <a:xfrm>
              <a:off x="4360460" y="449353"/>
              <a:ext cx="3282300" cy="3282300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txBody>
            <a:bodyPr spcFirstLastPara="1" wrap="square" lIns="88375" tIns="44175" rIns="88375" bIns="441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46" name="Google Shape;46;p6"/>
            <p:cNvGrpSpPr/>
            <p:nvPr/>
          </p:nvGrpSpPr>
          <p:grpSpPr>
            <a:xfrm>
              <a:off x="4868882" y="1003916"/>
              <a:ext cx="2265384" cy="2173111"/>
              <a:chOff x="5233525" y="4954450"/>
              <a:chExt cx="538275" cy="516350"/>
            </a:xfrm>
          </p:grpSpPr>
          <p:sp>
            <p:nvSpPr>
              <p:cNvPr id="47" name="Google Shape;47;p6"/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8" name="Google Shape;48;p6"/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9" name="Google Shape;49;p6"/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0" name="Google Shape;50;p6"/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1" name="Google Shape;51;p6"/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2" name="Google Shape;52;p6"/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l" t="t" r="r" b="b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3" name="Google Shape;53;p6"/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l" t="t" r="r" b="b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4" name="Google Shape;54;p6"/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l" t="t" r="r" b="b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5" name="Google Shape;55;p6"/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6" name="Google Shape;56;p6"/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7" name="Google Shape;57;p6"/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l" t="t" r="r" b="b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3315880" y="4628428"/>
            <a:ext cx="55902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t" anchorCtr="0">
            <a:sp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6364809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2"/>
          </p:nvPr>
        </p:nvSpPr>
        <p:spPr>
          <a:xfrm>
            <a:off x="575239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3"/>
          </p:nvPr>
        </p:nvSpPr>
        <p:spPr>
          <a:xfrm>
            <a:off x="584218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4"/>
          </p:nvPr>
        </p:nvSpPr>
        <p:spPr>
          <a:xfrm>
            <a:off x="6355830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1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/>
          </p:nvPr>
        </p:nvSpPr>
        <p:spPr>
          <a:xfrm>
            <a:off x="457200" y="4960137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 b="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99" name="Google Shape;99;p11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0" name="Google Shape;100;p11" descr="UW building"/>
          <p:cNvPicPr preferRelativeResize="0"/>
          <p:nvPr/>
        </p:nvPicPr>
        <p:blipFill rotWithShape="1">
          <a:blip r:embed="rId2">
            <a:alphaModFix/>
          </a:blip>
          <a:srcRect t="38182" b="5568"/>
          <a:stretch/>
        </p:blipFill>
        <p:spPr>
          <a:xfrm>
            <a:off x="3" y="0"/>
            <a:ext cx="12191993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634620" y="1512985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2"/>
          </p:nvPr>
        </p:nvSpPr>
        <p:spPr>
          <a:xfrm>
            <a:off x="6364809" y="1512984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791340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title"/>
          </p:nvPr>
        </p:nvSpPr>
        <p:spPr>
          <a:xfrm>
            <a:off x="457200" y="4960138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>
            <a:spLocks noGrp="1"/>
          </p:cNvSpPr>
          <p:nvPr>
            <p:ph type="pic" idx="2"/>
          </p:nvPr>
        </p:nvSpPr>
        <p:spPr>
          <a:xfrm>
            <a:off x="0" y="-1"/>
            <a:ext cx="12189300" cy="4572000"/>
          </a:xfrm>
          <a:prstGeom prst="rect">
            <a:avLst/>
          </a:prstGeom>
          <a:solidFill>
            <a:srgbClr val="76CEEF"/>
          </a:solidFill>
          <a:ln>
            <a:noFill/>
          </a:ln>
        </p:spPr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8610600" y="4960138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dt" idx="10"/>
          </p:nvPr>
        </p:nvSpPr>
        <p:spPr>
          <a:xfrm>
            <a:off x="6418815" y="6495352"/>
            <a:ext cx="2154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cxnSp>
        <p:nvCxnSpPr>
          <p:cNvPr id="115" name="Google Shape;115;p15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/>
          <p:nvPr/>
        </p:nvSpPr>
        <p:spPr>
          <a:xfrm>
            <a:off x="791340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  <p:sldLayoutId id="2147483657" r:id="rId6"/>
    <p:sldLayoutId id="2147483658" r:id="rId7"/>
    <p:sldLayoutId id="2147483660" r:id="rId8"/>
    <p:sldLayoutId id="2147483661" r:id="rId9"/>
    <p:sldLayoutId id="2147483662" r:id="rId10"/>
    <p:sldLayoutId id="2147483665" r:id="rId11"/>
    <p:sldLayoutId id="2147483666" r:id="rId12"/>
    <p:sldLayoutId id="2147483667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body" idx="1"/>
          </p:nvPr>
        </p:nvSpPr>
        <p:spPr>
          <a:xfrm>
            <a:off x="6416500" y="536267"/>
            <a:ext cx="5384000" cy="5681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BFS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Dijkstra’s Algorithm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GB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Bellman-Ford Algorithm</a:t>
            </a:r>
          </a:p>
        </p:txBody>
      </p:sp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dirty="0"/>
              <a:t>Shortest Paths A</a:t>
            </a:r>
            <a:r>
              <a:rPr lang="en-US" dirty="0"/>
              <a:t>l</a:t>
            </a:r>
            <a:r>
              <a:rPr lang="en"/>
              <a:t>gorithms Exercises</a:t>
            </a:r>
            <a:endParaRPr dirty="0"/>
          </a:p>
        </p:txBody>
      </p:sp>
      <p:sp>
        <p:nvSpPr>
          <p:cNvPr id="161" name="Google Shape;161;p2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"/>
              <a:t>Lecture 5.1, </a:t>
            </a:r>
            <a:r>
              <a:rPr lang="en" dirty="0"/>
              <a:t>Spring 2026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>
          <a:extLst>
            <a:ext uri="{FF2B5EF4-FFF2-40B4-BE49-F238E27FC236}">
              <a16:creationId xmlns:a16="http://schemas.microsoft.com/office/drawing/2014/main" id="{DEEC3827-AB4A-49B2-0334-8F6B94A5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4">
            <a:extLst>
              <a:ext uri="{FF2B5EF4-FFF2-40B4-BE49-F238E27FC236}">
                <a16:creationId xmlns:a16="http://schemas.microsoft.com/office/drawing/2014/main" id="{711168D3-A905-0935-B5E9-1A99ED2D8E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Quattrocento Sans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518" name="Google Shape;518;p34">
            <a:extLst>
              <a:ext uri="{FF2B5EF4-FFF2-40B4-BE49-F238E27FC236}">
                <a16:creationId xmlns:a16="http://schemas.microsoft.com/office/drawing/2014/main" id="{2E56E6EB-3F08-5EEA-C9D4-4508DDE85E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00800" y="4869657"/>
            <a:ext cx="457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75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675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19" name="Google Shape;519;p34">
            <a:extLst>
              <a:ext uri="{FF2B5EF4-FFF2-40B4-BE49-F238E27FC236}">
                <a16:creationId xmlns:a16="http://schemas.microsoft.com/office/drawing/2014/main" id="{839776BA-9F16-6AC9-FFE1-FE03C001CD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1896937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strike="noStrik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Google Shape;1040;p43">
            <a:extLst>
              <a:ext uri="{FF2B5EF4-FFF2-40B4-BE49-F238E27FC236}">
                <a16:creationId xmlns:a16="http://schemas.microsoft.com/office/drawing/2014/main" id="{F12279C8-390C-9808-96CA-A235BB3ECFBE}"/>
              </a:ext>
            </a:extLst>
          </p:cNvPr>
          <p:cNvSpPr txBox="1">
            <a:spLocks/>
          </p:cNvSpPr>
          <p:nvPr/>
        </p:nvSpPr>
        <p:spPr>
          <a:xfrm>
            <a:off x="462003" y="1196456"/>
            <a:ext cx="5682079" cy="210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SzPct val="100000"/>
            </a:pPr>
            <a:r>
              <a:rPr lang="en-GB" sz="2400" i="1" dirty="0">
                <a:latin typeface="Quattrocento Sans" panose="020B0502050000020003" pitchFamily="34" charset="0"/>
              </a:rPr>
              <a:t>Exam question: </a:t>
            </a:r>
            <a:r>
              <a:rPr lang="en-GB" sz="2400" dirty="0">
                <a:latin typeface="Quattrocento Sans" panose="020B0502050000020003" pitchFamily="34" charset="0"/>
              </a:rPr>
              <a:t>Given this directed graph, run Dijkstra’s Algo to find shortest paths starting from </a:t>
            </a:r>
            <a:r>
              <a:rPr lang="en-GB" sz="2400" dirty="0">
                <a:solidFill>
                  <a:srgbClr val="FF0000"/>
                </a:solidFill>
                <a:latin typeface="Quattrocento Sans" panose="020B0502050000020003" pitchFamily="34" charset="0"/>
              </a:rPr>
              <a:t>source node A</a:t>
            </a:r>
            <a:r>
              <a:rPr lang="en-GB" sz="2400" dirty="0">
                <a:latin typeface="Quattrocento Sans" panose="020B0502050000020003" pitchFamily="34" charset="0"/>
              </a:rPr>
              <a:t>. Give the node visit order, and fill in this table of SN (Shortest Distance) and PN (Previous Node), crossing out old SD and PN as you find a shortcut path with smaller SD</a:t>
            </a:r>
          </a:p>
        </p:txBody>
      </p:sp>
      <p:sp>
        <p:nvSpPr>
          <p:cNvPr id="8" name="Google Shape;1032;p42">
            <a:extLst>
              <a:ext uri="{FF2B5EF4-FFF2-40B4-BE49-F238E27FC236}">
                <a16:creationId xmlns:a16="http://schemas.microsoft.com/office/drawing/2014/main" id="{6A2570C0-4894-D7DF-4E19-45CFFF9F358E}"/>
              </a:ext>
            </a:extLst>
          </p:cNvPr>
          <p:cNvSpPr txBox="1"/>
          <p:nvPr/>
        </p:nvSpPr>
        <p:spPr>
          <a:xfrm>
            <a:off x="6339227" y="1875173"/>
            <a:ext cx="3070361" cy="677068"/>
          </a:xfrm>
          <a:prstGeom prst="rect">
            <a:avLst/>
          </a:prstGeom>
          <a:solidFill>
            <a:srgbClr val="E7F1FA"/>
          </a:solidFill>
          <a:ln w="1905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2" name="Google Shape;139;p18">
            <a:extLst>
              <a:ext uri="{FF2B5EF4-FFF2-40B4-BE49-F238E27FC236}">
                <a16:creationId xmlns:a16="http://schemas.microsoft.com/office/drawing/2014/main" id="{18031618-95E3-BB83-C3B6-B3874851A753}"/>
              </a:ext>
            </a:extLst>
          </p:cNvPr>
          <p:cNvGrpSpPr/>
          <p:nvPr/>
        </p:nvGrpSpPr>
        <p:grpSpPr>
          <a:xfrm>
            <a:off x="1414172" y="3303171"/>
            <a:ext cx="3352800" cy="2895600"/>
            <a:chOff x="-2765514" y="667954"/>
            <a:chExt cx="2514600" cy="2171700"/>
          </a:xfrm>
        </p:grpSpPr>
        <p:sp>
          <p:nvSpPr>
            <p:cNvPr id="5" name="Google Shape;140;p18">
              <a:extLst>
                <a:ext uri="{FF2B5EF4-FFF2-40B4-BE49-F238E27FC236}">
                  <a16:creationId xmlns:a16="http://schemas.microsoft.com/office/drawing/2014/main" id="{EF357921-6EED-8423-FEB3-21849DB00C3E}"/>
                </a:ext>
              </a:extLst>
            </p:cNvPr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6" name="Google Shape;141;p18">
              <a:extLst>
                <a:ext uri="{FF2B5EF4-FFF2-40B4-BE49-F238E27FC236}">
                  <a16:creationId xmlns:a16="http://schemas.microsoft.com/office/drawing/2014/main" id="{3EA54EE2-1A3C-5D78-245B-DF5511DE59C6}"/>
                </a:ext>
              </a:extLst>
            </p:cNvPr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7" name="Google Shape;142;p18">
              <a:extLst>
                <a:ext uri="{FF2B5EF4-FFF2-40B4-BE49-F238E27FC236}">
                  <a16:creationId xmlns:a16="http://schemas.microsoft.com/office/drawing/2014/main" id="{E0E54B57-995E-DA57-8E58-52D548FAE8CA}"/>
                </a:ext>
              </a:extLst>
            </p:cNvPr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9" name="Google Shape;143;p18">
              <a:extLst>
                <a:ext uri="{FF2B5EF4-FFF2-40B4-BE49-F238E27FC236}">
                  <a16:creationId xmlns:a16="http://schemas.microsoft.com/office/drawing/2014/main" id="{AA419F50-B272-1CC4-9955-29E75209F2CF}"/>
                </a:ext>
              </a:extLst>
            </p:cNvPr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10" name="Google Shape;144;p18">
              <a:extLst>
                <a:ext uri="{FF2B5EF4-FFF2-40B4-BE49-F238E27FC236}">
                  <a16:creationId xmlns:a16="http://schemas.microsoft.com/office/drawing/2014/main" id="{2BC414FD-4327-9497-40EC-879023800C3A}"/>
                </a:ext>
              </a:extLst>
            </p:cNvPr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11" name="Google Shape;145;p18">
              <a:extLst>
                <a:ext uri="{FF2B5EF4-FFF2-40B4-BE49-F238E27FC236}">
                  <a16:creationId xmlns:a16="http://schemas.microsoft.com/office/drawing/2014/main" id="{D6DBE188-6CA0-C0BA-4845-C2759810E553}"/>
                </a:ext>
              </a:extLst>
            </p:cNvPr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12" name="Google Shape;146;p18">
              <a:extLst>
                <a:ext uri="{FF2B5EF4-FFF2-40B4-BE49-F238E27FC236}">
                  <a16:creationId xmlns:a16="http://schemas.microsoft.com/office/drawing/2014/main" id="{40B6FF51-BFFC-ECF6-0D4B-B2765CA8046F}"/>
                </a:ext>
              </a:extLst>
            </p:cNvPr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13" name="Google Shape;147;p18">
              <a:extLst>
                <a:ext uri="{FF2B5EF4-FFF2-40B4-BE49-F238E27FC236}">
                  <a16:creationId xmlns:a16="http://schemas.microsoft.com/office/drawing/2014/main" id="{E4C31BCB-A36B-C85A-A907-6FBC71ED1845}"/>
                </a:ext>
              </a:extLst>
            </p:cNvPr>
            <p:cNvCxnSpPr>
              <a:stCxn id="5" idx="3"/>
              <a:endCxn id="7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4" name="Google Shape;148;p18">
              <a:extLst>
                <a:ext uri="{FF2B5EF4-FFF2-40B4-BE49-F238E27FC236}">
                  <a16:creationId xmlns:a16="http://schemas.microsoft.com/office/drawing/2014/main" id="{7632EF84-770E-E92E-7CA5-21BB7205C7CC}"/>
                </a:ext>
              </a:extLst>
            </p:cNvPr>
            <p:cNvCxnSpPr>
              <a:stCxn id="6" idx="2"/>
              <a:endCxn id="5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5" name="Google Shape;149;p18">
              <a:extLst>
                <a:ext uri="{FF2B5EF4-FFF2-40B4-BE49-F238E27FC236}">
                  <a16:creationId xmlns:a16="http://schemas.microsoft.com/office/drawing/2014/main" id="{DC9B575D-EF35-EFAE-39A4-40DC20E940A5}"/>
                </a:ext>
              </a:extLst>
            </p:cNvPr>
            <p:cNvCxnSpPr>
              <a:stCxn id="9" idx="0"/>
              <a:endCxn id="6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7" name="Google Shape;151;p18">
              <a:extLst>
                <a:ext uri="{FF2B5EF4-FFF2-40B4-BE49-F238E27FC236}">
                  <a16:creationId xmlns:a16="http://schemas.microsoft.com/office/drawing/2014/main" id="{89693AB7-0115-7CAA-3F87-6C4A16684AE1}"/>
                </a:ext>
              </a:extLst>
            </p:cNvPr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53;p18">
              <a:extLst>
                <a:ext uri="{FF2B5EF4-FFF2-40B4-BE49-F238E27FC236}">
                  <a16:creationId xmlns:a16="http://schemas.microsoft.com/office/drawing/2014/main" id="{C2BAE600-78FF-A8C7-2632-562F5BA68D86}"/>
                </a:ext>
              </a:extLst>
            </p:cNvPr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0" name="Google Shape;154;p18">
              <a:extLst>
                <a:ext uri="{FF2B5EF4-FFF2-40B4-BE49-F238E27FC236}">
                  <a16:creationId xmlns:a16="http://schemas.microsoft.com/office/drawing/2014/main" id="{F7EEC314-7F6C-CD6E-1DFA-02BEBBA5368C}"/>
                </a:ext>
              </a:extLst>
            </p:cNvPr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1" name="Google Shape;155;p18">
              <a:extLst>
                <a:ext uri="{FF2B5EF4-FFF2-40B4-BE49-F238E27FC236}">
                  <a16:creationId xmlns:a16="http://schemas.microsoft.com/office/drawing/2014/main" id="{358085DD-3EE5-5C6C-60F9-2802B69CF82C}"/>
                </a:ext>
              </a:extLst>
            </p:cNvPr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2" name="Google Shape;156;p18">
              <a:extLst>
                <a:ext uri="{FF2B5EF4-FFF2-40B4-BE49-F238E27FC236}">
                  <a16:creationId xmlns:a16="http://schemas.microsoft.com/office/drawing/2014/main" id="{1CF40BE0-BAA8-BB15-FB5B-D76AC00B4177}"/>
                </a:ext>
              </a:extLst>
            </p:cNvPr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3" name="Google Shape;157;p18">
              <a:extLst>
                <a:ext uri="{FF2B5EF4-FFF2-40B4-BE49-F238E27FC236}">
                  <a16:creationId xmlns:a16="http://schemas.microsoft.com/office/drawing/2014/main" id="{55970127-8593-DBA2-A823-F0E141EE14BA}"/>
                </a:ext>
              </a:extLst>
            </p:cNvPr>
            <p:cNvCxnSpPr>
              <a:stCxn id="5" idx="5"/>
              <a:endCxn id="9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4" name="Google Shape;158;p18">
              <a:extLst>
                <a:ext uri="{FF2B5EF4-FFF2-40B4-BE49-F238E27FC236}">
                  <a16:creationId xmlns:a16="http://schemas.microsoft.com/office/drawing/2014/main" id="{B4BEB9F5-29F4-AA0E-2672-CB12789F34C3}"/>
                </a:ext>
              </a:extLst>
            </p:cNvPr>
            <p:cNvCxnSpPr>
              <a:stCxn id="7" idx="6"/>
              <a:endCxn id="9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5" name="Google Shape;159;p18">
              <a:extLst>
                <a:ext uri="{FF2B5EF4-FFF2-40B4-BE49-F238E27FC236}">
                  <a16:creationId xmlns:a16="http://schemas.microsoft.com/office/drawing/2014/main" id="{53D6988B-8C6D-4ED2-FA99-7B96BC6A9F8C}"/>
                </a:ext>
              </a:extLst>
            </p:cNvPr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" name="Google Shape;160;p18">
              <a:extLst>
                <a:ext uri="{FF2B5EF4-FFF2-40B4-BE49-F238E27FC236}">
                  <a16:creationId xmlns:a16="http://schemas.microsoft.com/office/drawing/2014/main" id="{0CE6D9BF-5E29-497A-70C5-7165DD8DB2E4}"/>
                </a:ext>
              </a:extLst>
            </p:cNvPr>
            <p:cNvCxnSpPr>
              <a:stCxn id="9" idx="6"/>
              <a:endCxn id="11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" name="Google Shape;161;p18">
              <a:extLst>
                <a:ext uri="{FF2B5EF4-FFF2-40B4-BE49-F238E27FC236}">
                  <a16:creationId xmlns:a16="http://schemas.microsoft.com/office/drawing/2014/main" id="{1B935D65-56A6-D3EE-8E0A-EA9D5147F8E8}"/>
                </a:ext>
              </a:extLst>
            </p:cNvPr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8" name="Google Shape;162;p18">
              <a:extLst>
                <a:ext uri="{FF2B5EF4-FFF2-40B4-BE49-F238E27FC236}">
                  <a16:creationId xmlns:a16="http://schemas.microsoft.com/office/drawing/2014/main" id="{16C76255-3FE8-1727-B4E2-EF9D67F1E61F}"/>
                </a:ext>
              </a:extLst>
            </p:cNvPr>
            <p:cNvCxnSpPr>
              <a:stCxn id="11" idx="1"/>
              <a:endCxn id="6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9" name="Google Shape;163;p18">
              <a:extLst>
                <a:ext uri="{FF2B5EF4-FFF2-40B4-BE49-F238E27FC236}">
                  <a16:creationId xmlns:a16="http://schemas.microsoft.com/office/drawing/2014/main" id="{5DE20D74-4CA8-0DFF-FB14-7DA1F9581B40}"/>
                </a:ext>
              </a:extLst>
            </p:cNvPr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0" name="Google Shape;164;p18">
              <a:extLst>
                <a:ext uri="{FF2B5EF4-FFF2-40B4-BE49-F238E27FC236}">
                  <a16:creationId xmlns:a16="http://schemas.microsoft.com/office/drawing/2014/main" id="{D983018D-9CA9-8640-8C2B-2C233058313F}"/>
                </a:ext>
              </a:extLst>
            </p:cNvPr>
            <p:cNvCxnSpPr>
              <a:stCxn id="7" idx="5"/>
              <a:endCxn id="10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1" name="Google Shape;165;p18">
              <a:extLst>
                <a:ext uri="{FF2B5EF4-FFF2-40B4-BE49-F238E27FC236}">
                  <a16:creationId xmlns:a16="http://schemas.microsoft.com/office/drawing/2014/main" id="{623D94F8-9878-8489-FA9F-3074EB01DB85}"/>
                </a:ext>
              </a:extLst>
            </p:cNvPr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32" name="Google Shape;166;p18">
              <a:extLst>
                <a:ext uri="{FF2B5EF4-FFF2-40B4-BE49-F238E27FC236}">
                  <a16:creationId xmlns:a16="http://schemas.microsoft.com/office/drawing/2014/main" id="{12072DFB-C5E8-49A2-3C78-1ACCC0577286}"/>
                </a:ext>
              </a:extLst>
            </p:cNvPr>
            <p:cNvCxnSpPr>
              <a:stCxn id="9" idx="4"/>
              <a:endCxn id="10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3" name="Google Shape;167;p18">
              <a:extLst>
                <a:ext uri="{FF2B5EF4-FFF2-40B4-BE49-F238E27FC236}">
                  <a16:creationId xmlns:a16="http://schemas.microsoft.com/office/drawing/2014/main" id="{BFAF9691-CD9C-E49A-99ED-F48859C3CAAF}"/>
                </a:ext>
              </a:extLst>
            </p:cNvPr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34" name="Google Shape;168;p18">
              <a:extLst>
                <a:ext uri="{FF2B5EF4-FFF2-40B4-BE49-F238E27FC236}">
                  <a16:creationId xmlns:a16="http://schemas.microsoft.com/office/drawing/2014/main" id="{C6672A73-A2AB-5A04-9102-9986A07BCA97}"/>
                </a:ext>
              </a:extLst>
            </p:cNvPr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5" name="Google Shape;169;p18">
              <a:extLst>
                <a:ext uri="{FF2B5EF4-FFF2-40B4-BE49-F238E27FC236}">
                  <a16:creationId xmlns:a16="http://schemas.microsoft.com/office/drawing/2014/main" id="{AB3F2C0A-D08E-684C-A1CD-BB0F35442084}"/>
                </a:ext>
              </a:extLst>
            </p:cNvPr>
            <p:cNvCxnSpPr>
              <a:stCxn id="9" idx="5"/>
              <a:endCxn id="12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6" name="Google Shape;170;p18">
              <a:extLst>
                <a:ext uri="{FF2B5EF4-FFF2-40B4-BE49-F238E27FC236}">
                  <a16:creationId xmlns:a16="http://schemas.microsoft.com/office/drawing/2014/main" id="{D7B8114E-D93F-106F-2CED-B6CB9D8F2E8B}"/>
                </a:ext>
              </a:extLst>
            </p:cNvPr>
            <p:cNvCxnSpPr>
              <a:stCxn id="12" idx="0"/>
              <a:endCxn id="11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" name="Google Shape;171;p18">
              <a:extLst>
                <a:ext uri="{FF2B5EF4-FFF2-40B4-BE49-F238E27FC236}">
                  <a16:creationId xmlns:a16="http://schemas.microsoft.com/office/drawing/2014/main" id="{FFA834E9-D78C-1DE2-A6CA-E44CFBCD0134}"/>
                </a:ext>
              </a:extLst>
            </p:cNvPr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38" name="Google Shape;172;p18">
              <a:extLst>
                <a:ext uri="{FF2B5EF4-FFF2-40B4-BE49-F238E27FC236}">
                  <a16:creationId xmlns:a16="http://schemas.microsoft.com/office/drawing/2014/main" id="{F7F220A0-E144-C116-4358-CB1FD37B3956}"/>
                </a:ext>
              </a:extLst>
            </p:cNvPr>
            <p:cNvCxnSpPr>
              <a:stCxn id="10" idx="6"/>
              <a:endCxn id="12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9" name="Google Shape;173;p18">
              <a:extLst>
                <a:ext uri="{FF2B5EF4-FFF2-40B4-BE49-F238E27FC236}">
                  <a16:creationId xmlns:a16="http://schemas.microsoft.com/office/drawing/2014/main" id="{516A5B78-A2E1-9C88-F551-EF638ECCA449}"/>
                </a:ext>
              </a:extLst>
            </p:cNvPr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</p:grpSp>
      <p:sp>
        <p:nvSpPr>
          <p:cNvPr id="45" name="Google Shape;179;p18">
            <a:extLst>
              <a:ext uri="{FF2B5EF4-FFF2-40B4-BE49-F238E27FC236}">
                <a16:creationId xmlns:a16="http://schemas.microsoft.com/office/drawing/2014/main" id="{16FFA7A2-3A81-58A7-1B07-3B8702D3CA28}"/>
              </a:ext>
            </a:extLst>
          </p:cNvPr>
          <p:cNvSpPr txBox="1"/>
          <p:nvPr/>
        </p:nvSpPr>
        <p:spPr>
          <a:xfrm>
            <a:off x="693238" y="368724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22451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4">
            <a:extLst>
              <a:ext uri="{FF2B5EF4-FFF2-40B4-BE49-F238E27FC236}">
                <a16:creationId xmlns:a16="http://schemas.microsoft.com/office/drawing/2014/main" id="{66A9BBF1-E56F-44E1-B349-BF414B5050DC}"/>
              </a:ext>
            </a:extLst>
          </p:cNvPr>
          <p:cNvGrpSpPr>
            <a:grpSpLocks/>
          </p:cNvGrpSpPr>
          <p:nvPr/>
        </p:nvGrpSpPr>
        <p:grpSpPr bwMode="auto">
          <a:xfrm>
            <a:off x="5980155" y="2041128"/>
            <a:ext cx="533400" cy="533400"/>
            <a:chOff x="1824" y="2736"/>
            <a:chExt cx="336" cy="336"/>
          </a:xfrm>
        </p:grpSpPr>
        <p:sp>
          <p:nvSpPr>
            <p:cNvPr id="31" name="Oval 5">
              <a:extLst>
                <a:ext uri="{FF2B5EF4-FFF2-40B4-BE49-F238E27FC236}">
                  <a16:creationId xmlns:a16="http://schemas.microsoft.com/office/drawing/2014/main" id="{F0C92A47-7D3C-46E7-8B83-3E7B73069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2" name="Text Box 6">
              <a:extLst>
                <a:ext uri="{FF2B5EF4-FFF2-40B4-BE49-F238E27FC236}">
                  <a16:creationId xmlns:a16="http://schemas.microsoft.com/office/drawing/2014/main" id="{20087CB9-C25C-4F37-852A-6B50D3934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id="{B71EE6D1-0048-43B7-8803-46050FBCA554}"/>
              </a:ext>
            </a:extLst>
          </p:cNvPr>
          <p:cNvGrpSpPr>
            <a:grpSpLocks/>
          </p:cNvGrpSpPr>
          <p:nvPr/>
        </p:nvGrpSpPr>
        <p:grpSpPr bwMode="auto">
          <a:xfrm>
            <a:off x="7137223" y="1605035"/>
            <a:ext cx="533400" cy="533400"/>
            <a:chOff x="1824" y="2736"/>
            <a:chExt cx="336" cy="336"/>
          </a:xfrm>
        </p:grpSpPr>
        <p:sp>
          <p:nvSpPr>
            <p:cNvPr id="34" name="Oval 8">
              <a:extLst>
                <a:ext uri="{FF2B5EF4-FFF2-40B4-BE49-F238E27FC236}">
                  <a16:creationId xmlns:a16="http://schemas.microsoft.com/office/drawing/2014/main" id="{123BA9D5-0979-4E38-A262-532676CE2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5" name="Text Box 9">
              <a:extLst>
                <a:ext uri="{FF2B5EF4-FFF2-40B4-BE49-F238E27FC236}">
                  <a16:creationId xmlns:a16="http://schemas.microsoft.com/office/drawing/2014/main" id="{0146D7D3-B350-4866-B8E6-9D50DDE37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36" name="Group 10">
            <a:extLst>
              <a:ext uri="{FF2B5EF4-FFF2-40B4-BE49-F238E27FC236}">
                <a16:creationId xmlns:a16="http://schemas.microsoft.com/office/drawing/2014/main" id="{5F2ED05F-ACEB-43CE-8625-920F35D516FF}"/>
              </a:ext>
            </a:extLst>
          </p:cNvPr>
          <p:cNvGrpSpPr>
            <a:grpSpLocks/>
          </p:cNvGrpSpPr>
          <p:nvPr/>
        </p:nvGrpSpPr>
        <p:grpSpPr bwMode="auto">
          <a:xfrm>
            <a:off x="7123155" y="2803128"/>
            <a:ext cx="533400" cy="533400"/>
            <a:chOff x="1824" y="2736"/>
            <a:chExt cx="336" cy="336"/>
          </a:xfrm>
        </p:grpSpPr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B4DDBF78-6DC4-40E9-93C4-2EEA903D2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8" name="Text Box 12">
              <a:extLst>
                <a:ext uri="{FF2B5EF4-FFF2-40B4-BE49-F238E27FC236}">
                  <a16:creationId xmlns:a16="http://schemas.microsoft.com/office/drawing/2014/main" id="{55DB6356-01BD-407D-83E7-77EC1BE93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39" name="Line 19">
            <a:extLst>
              <a:ext uri="{FF2B5EF4-FFF2-40B4-BE49-F238E27FC236}">
                <a16:creationId xmlns:a16="http://schemas.microsoft.com/office/drawing/2014/main" id="{0D1E76A4-DE99-45CB-8542-19184D05B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3555" y="1967412"/>
            <a:ext cx="685800" cy="2517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" name="Line 20">
            <a:extLst>
              <a:ext uri="{FF2B5EF4-FFF2-40B4-BE49-F238E27FC236}">
                <a16:creationId xmlns:a16="http://schemas.microsoft.com/office/drawing/2014/main" id="{202D2CB3-8007-4DFA-B7D0-378D2230A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2507" y="2498449"/>
            <a:ext cx="685800" cy="457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Line 23">
            <a:extLst>
              <a:ext uri="{FF2B5EF4-FFF2-40B4-BE49-F238E27FC236}">
                <a16:creationId xmlns:a16="http://schemas.microsoft.com/office/drawing/2014/main" id="{B2B7ED10-8416-4DE6-9D56-C518A9EA51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27955" y="2117328"/>
            <a:ext cx="0" cy="6858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2" name="Text Box 26">
            <a:extLst>
              <a:ext uri="{FF2B5EF4-FFF2-40B4-BE49-F238E27FC236}">
                <a16:creationId xmlns:a16="http://schemas.microsoft.com/office/drawing/2014/main" id="{3DA08BCE-3B33-479C-AB7E-968B8EB3D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356" y="2588817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3" name="Text Box 27">
            <a:extLst>
              <a:ext uri="{FF2B5EF4-FFF2-40B4-BE49-F238E27FC236}">
                <a16:creationId xmlns:a16="http://schemas.microsoft.com/office/drawing/2014/main" id="{20A8D519-A553-44A9-9D5D-C35BB2DE3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255" y="223825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D13AEC08-AAFB-42C0-AAC8-64387056E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890" y="179542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9" name="Group 4">
            <a:extLst>
              <a:ext uri="{FF2B5EF4-FFF2-40B4-BE49-F238E27FC236}">
                <a16:creationId xmlns:a16="http://schemas.microsoft.com/office/drawing/2014/main" id="{032D331E-844B-40AE-9C3B-18BED307DECC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2069626"/>
            <a:ext cx="533400" cy="533400"/>
            <a:chOff x="1824" y="2736"/>
            <a:chExt cx="336" cy="336"/>
          </a:xfrm>
        </p:grpSpPr>
        <p:sp>
          <p:nvSpPr>
            <p:cNvPr id="70" name="Oval 5">
              <a:extLst>
                <a:ext uri="{FF2B5EF4-FFF2-40B4-BE49-F238E27FC236}">
                  <a16:creationId xmlns:a16="http://schemas.microsoft.com/office/drawing/2014/main" id="{4012C6F4-03A0-4F73-8BF7-0256BCEF8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1" name="Text Box 6">
              <a:extLst>
                <a:ext uri="{FF2B5EF4-FFF2-40B4-BE49-F238E27FC236}">
                  <a16:creationId xmlns:a16="http://schemas.microsoft.com/office/drawing/2014/main" id="{84E5EED4-0DA2-4A0F-8C51-9E9CBE79C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72" name="Group 7">
            <a:extLst>
              <a:ext uri="{FF2B5EF4-FFF2-40B4-BE49-F238E27FC236}">
                <a16:creationId xmlns:a16="http://schemas.microsoft.com/office/drawing/2014/main" id="{18DD0B5F-59CD-4846-9FD7-28534C2EE1F5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1633533"/>
            <a:ext cx="533400" cy="533400"/>
            <a:chOff x="1824" y="2736"/>
            <a:chExt cx="336" cy="336"/>
          </a:xfrm>
        </p:grpSpPr>
        <p:sp>
          <p:nvSpPr>
            <p:cNvPr id="73" name="Oval 8">
              <a:extLst>
                <a:ext uri="{FF2B5EF4-FFF2-40B4-BE49-F238E27FC236}">
                  <a16:creationId xmlns:a16="http://schemas.microsoft.com/office/drawing/2014/main" id="{CC277830-2CED-438B-9A9B-219716723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4" name="Text Box 9">
              <a:extLst>
                <a:ext uri="{FF2B5EF4-FFF2-40B4-BE49-F238E27FC236}">
                  <a16:creationId xmlns:a16="http://schemas.microsoft.com/office/drawing/2014/main" id="{7DE1C50B-27C8-4BB8-9C9A-E696100CDA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75" name="Group 10">
            <a:extLst>
              <a:ext uri="{FF2B5EF4-FFF2-40B4-BE49-F238E27FC236}">
                <a16:creationId xmlns:a16="http://schemas.microsoft.com/office/drawing/2014/main" id="{3F0923AF-EF7F-4832-9F38-E9B2E69A2759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2831626"/>
            <a:ext cx="533400" cy="533400"/>
            <a:chOff x="1824" y="2736"/>
            <a:chExt cx="336" cy="336"/>
          </a:xfrm>
        </p:grpSpPr>
        <p:sp>
          <p:nvSpPr>
            <p:cNvPr id="76" name="Oval 11">
              <a:extLst>
                <a:ext uri="{FF2B5EF4-FFF2-40B4-BE49-F238E27FC236}">
                  <a16:creationId xmlns:a16="http://schemas.microsoft.com/office/drawing/2014/main" id="{D355A455-6483-42BB-9D43-A8F1B864E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7" name="Text Box 12">
              <a:extLst>
                <a:ext uri="{FF2B5EF4-FFF2-40B4-BE49-F238E27FC236}">
                  <a16:creationId xmlns:a16="http://schemas.microsoft.com/office/drawing/2014/main" id="{A1FED9DF-1433-4E4F-A9C4-0A38BA99D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78" name="Line 19">
            <a:extLst>
              <a:ext uri="{FF2B5EF4-FFF2-40B4-BE49-F238E27FC236}">
                <a16:creationId xmlns:a16="http://schemas.microsoft.com/office/drawing/2014/main" id="{1E87E8E6-E95E-40D1-8007-987E011438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12" y="2000881"/>
            <a:ext cx="685800" cy="25179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" name="Line 20">
            <a:extLst>
              <a:ext uri="{FF2B5EF4-FFF2-40B4-BE49-F238E27FC236}">
                <a16:creationId xmlns:a16="http://schemas.microsoft.com/office/drawing/2014/main" id="{FF5D87FA-007B-49A6-AB11-94C7BA1B9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12" y="2494078"/>
            <a:ext cx="642556" cy="540532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0" name="Line 23">
            <a:extLst>
              <a:ext uri="{FF2B5EF4-FFF2-40B4-BE49-F238E27FC236}">
                <a16:creationId xmlns:a16="http://schemas.microsoft.com/office/drawing/2014/main" id="{31CB08B6-12F0-4E0B-A84F-D927AFC90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2145826"/>
            <a:ext cx="0" cy="685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" name="Text Box 26">
            <a:extLst>
              <a:ext uri="{FF2B5EF4-FFF2-40B4-BE49-F238E27FC236}">
                <a16:creationId xmlns:a16="http://schemas.microsoft.com/office/drawing/2014/main" id="{BFF5923F-B75C-4118-ACC9-1774D7ED4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13" y="261731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2" name="Text Box 27">
            <a:extLst>
              <a:ext uri="{FF2B5EF4-FFF2-40B4-BE49-F238E27FC236}">
                <a16:creationId xmlns:a16="http://schemas.microsoft.com/office/drawing/2014/main" id="{61C5D7E5-AA0A-48AA-BD9E-2873433DC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226675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" name="Text Box 28">
            <a:extLst>
              <a:ext uri="{FF2B5EF4-FFF2-40B4-BE49-F238E27FC236}">
                <a16:creationId xmlns:a16="http://schemas.microsoft.com/office/drawing/2014/main" id="{50444C7E-0593-409C-9916-9FEA3A356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5" y="1823924"/>
            <a:ext cx="4374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7E775F8-1388-4FDD-9F0C-220C52AD092E}"/>
              </a:ext>
            </a:extLst>
          </p:cNvPr>
          <p:cNvCxnSpPr>
            <a:cxnSpLocks/>
          </p:cNvCxnSpPr>
          <p:nvPr/>
        </p:nvCxnSpPr>
        <p:spPr>
          <a:xfrm flipV="1">
            <a:off x="144712" y="3671939"/>
            <a:ext cx="11730913" cy="663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Google Shape;519;p34">
            <a:extLst>
              <a:ext uri="{FF2B5EF4-FFF2-40B4-BE49-F238E27FC236}">
                <a16:creationId xmlns:a16="http://schemas.microsoft.com/office/drawing/2014/main" id="{F4AFD3C9-450B-0468-B874-9BBF22051E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8092860"/>
              </p:ext>
            </p:extLst>
          </p:nvPr>
        </p:nvGraphicFramePr>
        <p:xfrm>
          <a:off x="2398268" y="1816625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BE4F2A8-67B1-BAF9-41CC-67389A2F5D1C}"/>
              </a:ext>
            </a:extLst>
          </p:cNvPr>
          <p:cNvSpPr txBox="1">
            <a:spLocks/>
          </p:cNvSpPr>
          <p:nvPr/>
        </p:nvSpPr>
        <p:spPr>
          <a:xfrm>
            <a:off x="2769421" y="1312942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13" name="Google Shape;519;p34">
            <a:extLst>
              <a:ext uri="{FF2B5EF4-FFF2-40B4-BE49-F238E27FC236}">
                <a16:creationId xmlns:a16="http://schemas.microsoft.com/office/drawing/2014/main" id="{4BBCDC53-F2C1-8F04-807B-62D377DFC4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782214"/>
              </p:ext>
            </p:extLst>
          </p:nvPr>
        </p:nvGraphicFramePr>
        <p:xfrm>
          <a:off x="8383088" y="1812620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6CF96A41-F677-D1AF-3ED4-9BA3800BFD3D}"/>
              </a:ext>
            </a:extLst>
          </p:cNvPr>
          <p:cNvSpPr txBox="1">
            <a:spLocks/>
          </p:cNvSpPr>
          <p:nvPr/>
        </p:nvSpPr>
        <p:spPr>
          <a:xfrm>
            <a:off x="8754241" y="1308937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pSp>
        <p:nvGrpSpPr>
          <p:cNvPr id="16" name="Group 4">
            <a:extLst>
              <a:ext uri="{FF2B5EF4-FFF2-40B4-BE49-F238E27FC236}">
                <a16:creationId xmlns:a16="http://schemas.microsoft.com/office/drawing/2014/main" id="{EC1A4BB1-8992-9EEA-35A3-DEEA827E5411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4780453"/>
            <a:ext cx="533400" cy="533400"/>
            <a:chOff x="1824" y="2736"/>
            <a:chExt cx="336" cy="336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59BACFB9-E6FC-1428-939A-4801ABF79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18" name="Text Box 6">
              <a:extLst>
                <a:ext uri="{FF2B5EF4-FFF2-40B4-BE49-F238E27FC236}">
                  <a16:creationId xmlns:a16="http://schemas.microsoft.com/office/drawing/2014/main" id="{99BD19F2-4B1E-31FE-68BC-3270F8968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22" name="Group 7">
            <a:extLst>
              <a:ext uri="{FF2B5EF4-FFF2-40B4-BE49-F238E27FC236}">
                <a16:creationId xmlns:a16="http://schemas.microsoft.com/office/drawing/2014/main" id="{387BF706-BB40-E78E-B565-FE13FA4F2983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4344360"/>
            <a:ext cx="533400" cy="533400"/>
            <a:chOff x="1824" y="2736"/>
            <a:chExt cx="336" cy="336"/>
          </a:xfrm>
        </p:grpSpPr>
        <p:sp>
          <p:nvSpPr>
            <p:cNvPr id="54" name="Oval 8">
              <a:extLst>
                <a:ext uri="{FF2B5EF4-FFF2-40B4-BE49-F238E27FC236}">
                  <a16:creationId xmlns:a16="http://schemas.microsoft.com/office/drawing/2014/main" id="{946CC2F6-1730-D831-9480-0764C6B33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5" name="Text Box 9">
              <a:extLst>
                <a:ext uri="{FF2B5EF4-FFF2-40B4-BE49-F238E27FC236}">
                  <a16:creationId xmlns:a16="http://schemas.microsoft.com/office/drawing/2014/main" id="{97878FF5-C936-C34D-5C5F-A7A19BC8E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56" name="Group 10">
            <a:extLst>
              <a:ext uri="{FF2B5EF4-FFF2-40B4-BE49-F238E27FC236}">
                <a16:creationId xmlns:a16="http://schemas.microsoft.com/office/drawing/2014/main" id="{7D6CA18D-0561-F880-27EB-6E43BFA8CE33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5542453"/>
            <a:ext cx="533400" cy="533400"/>
            <a:chOff x="1824" y="2736"/>
            <a:chExt cx="336" cy="336"/>
          </a:xfrm>
        </p:grpSpPr>
        <p:sp>
          <p:nvSpPr>
            <p:cNvPr id="57" name="Oval 11">
              <a:extLst>
                <a:ext uri="{FF2B5EF4-FFF2-40B4-BE49-F238E27FC236}">
                  <a16:creationId xmlns:a16="http://schemas.microsoft.com/office/drawing/2014/main" id="{7A874711-654A-E805-3D48-94C7A6C14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8" name="Text Box 12">
              <a:extLst>
                <a:ext uri="{FF2B5EF4-FFF2-40B4-BE49-F238E27FC236}">
                  <a16:creationId xmlns:a16="http://schemas.microsoft.com/office/drawing/2014/main" id="{69A2C321-B5CE-FECB-0F92-DD1674884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9" name="Line 19">
            <a:extLst>
              <a:ext uri="{FF2B5EF4-FFF2-40B4-BE49-F238E27FC236}">
                <a16:creationId xmlns:a16="http://schemas.microsoft.com/office/drawing/2014/main" id="{6E312421-D21E-B64F-FDF1-EF441C8763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13" y="4698451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0" name="Line 20">
            <a:extLst>
              <a:ext uri="{FF2B5EF4-FFF2-40B4-BE49-F238E27FC236}">
                <a16:creationId xmlns:a16="http://schemas.microsoft.com/office/drawing/2014/main" id="{C4350B7D-9921-545C-DDF2-3149B783C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12" y="5237653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" name="Line 23">
            <a:extLst>
              <a:ext uri="{FF2B5EF4-FFF2-40B4-BE49-F238E27FC236}">
                <a16:creationId xmlns:a16="http://schemas.microsoft.com/office/drawing/2014/main" id="{E12E2F74-DC3A-9420-B9FB-59C8CFD2D9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4856653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E61E7FEE-2014-09F7-4CF0-97DCA2A7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97" y="5328142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6739C81D-6AA4-6FB2-4940-962C5875A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4977578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886599A5-613F-5F5C-9F3C-D9EE40BE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647" y="4534750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57782A1C-3AF5-F2B3-266A-C4479537DAB9}"/>
              </a:ext>
            </a:extLst>
          </p:cNvPr>
          <p:cNvGrpSpPr>
            <a:grpSpLocks/>
          </p:cNvGrpSpPr>
          <p:nvPr/>
        </p:nvGrpSpPr>
        <p:grpSpPr bwMode="auto">
          <a:xfrm>
            <a:off x="6056355" y="4822484"/>
            <a:ext cx="533400" cy="533400"/>
            <a:chOff x="1824" y="2736"/>
            <a:chExt cx="336" cy="336"/>
          </a:xfrm>
        </p:grpSpPr>
        <p:sp>
          <p:nvSpPr>
            <p:cNvPr id="66" name="Oval 5">
              <a:extLst>
                <a:ext uri="{FF2B5EF4-FFF2-40B4-BE49-F238E27FC236}">
                  <a16:creationId xmlns:a16="http://schemas.microsoft.com/office/drawing/2014/main" id="{0BBF87C8-48C2-22C5-3AF6-74DF22917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67" name="Text Box 6">
              <a:extLst>
                <a:ext uri="{FF2B5EF4-FFF2-40B4-BE49-F238E27FC236}">
                  <a16:creationId xmlns:a16="http://schemas.microsoft.com/office/drawing/2014/main" id="{E35F9150-3982-B7DB-5319-BDE35B29D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68" name="Group 7">
            <a:extLst>
              <a:ext uri="{FF2B5EF4-FFF2-40B4-BE49-F238E27FC236}">
                <a16:creationId xmlns:a16="http://schemas.microsoft.com/office/drawing/2014/main" id="{6694CA0A-3295-3071-3B8F-AB345768B17F}"/>
              </a:ext>
            </a:extLst>
          </p:cNvPr>
          <p:cNvGrpSpPr>
            <a:grpSpLocks/>
          </p:cNvGrpSpPr>
          <p:nvPr/>
        </p:nvGrpSpPr>
        <p:grpSpPr bwMode="auto">
          <a:xfrm>
            <a:off x="7213423" y="4386391"/>
            <a:ext cx="533400" cy="533400"/>
            <a:chOff x="1824" y="2736"/>
            <a:chExt cx="336" cy="336"/>
          </a:xfrm>
        </p:grpSpPr>
        <p:sp>
          <p:nvSpPr>
            <p:cNvPr id="84" name="Oval 8">
              <a:extLst>
                <a:ext uri="{FF2B5EF4-FFF2-40B4-BE49-F238E27FC236}">
                  <a16:creationId xmlns:a16="http://schemas.microsoft.com/office/drawing/2014/main" id="{795F5328-D33B-3D95-071A-D743CBFB0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87" name="Text Box 9">
              <a:extLst>
                <a:ext uri="{FF2B5EF4-FFF2-40B4-BE49-F238E27FC236}">
                  <a16:creationId xmlns:a16="http://schemas.microsoft.com/office/drawing/2014/main" id="{99F3CD42-26C4-3E85-34A2-5C2EBC785C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88" name="Group 10">
            <a:extLst>
              <a:ext uri="{FF2B5EF4-FFF2-40B4-BE49-F238E27FC236}">
                <a16:creationId xmlns:a16="http://schemas.microsoft.com/office/drawing/2014/main" id="{0D518FFB-8887-51F2-F90D-F7B1C85142F0}"/>
              </a:ext>
            </a:extLst>
          </p:cNvPr>
          <p:cNvGrpSpPr>
            <a:grpSpLocks/>
          </p:cNvGrpSpPr>
          <p:nvPr/>
        </p:nvGrpSpPr>
        <p:grpSpPr bwMode="auto">
          <a:xfrm>
            <a:off x="7199355" y="5584484"/>
            <a:ext cx="533400" cy="533400"/>
            <a:chOff x="1824" y="2736"/>
            <a:chExt cx="336" cy="336"/>
          </a:xfrm>
        </p:grpSpPr>
        <p:sp>
          <p:nvSpPr>
            <p:cNvPr id="89" name="Oval 11">
              <a:extLst>
                <a:ext uri="{FF2B5EF4-FFF2-40B4-BE49-F238E27FC236}">
                  <a16:creationId xmlns:a16="http://schemas.microsoft.com/office/drawing/2014/main" id="{DEA11A70-CEC2-90F2-CE32-847B6A822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90" name="Text Box 12">
              <a:extLst>
                <a:ext uri="{FF2B5EF4-FFF2-40B4-BE49-F238E27FC236}">
                  <a16:creationId xmlns:a16="http://schemas.microsoft.com/office/drawing/2014/main" id="{3FF8DB46-44D5-8456-2FB3-E5DCBF89B6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91" name="Line 19">
            <a:extLst>
              <a:ext uri="{FF2B5EF4-FFF2-40B4-BE49-F238E27FC236}">
                <a16:creationId xmlns:a16="http://schemas.microsoft.com/office/drawing/2014/main" id="{0A568B8B-9911-7E82-EB17-08EE22ACA0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9756" y="4740482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" name="Line 20">
            <a:extLst>
              <a:ext uri="{FF2B5EF4-FFF2-40B4-BE49-F238E27FC236}">
                <a16:creationId xmlns:a16="http://schemas.microsoft.com/office/drawing/2014/main" id="{5CE51B2A-3F2D-3413-68EF-131D1E8F4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3555" y="5279684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3" name="Line 23">
            <a:extLst>
              <a:ext uri="{FF2B5EF4-FFF2-40B4-BE49-F238E27FC236}">
                <a16:creationId xmlns:a16="http://schemas.microsoft.com/office/drawing/2014/main" id="{4547DDC4-475A-0B2A-9497-366A12C05C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04155" y="4898684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" name="Text Box 26">
            <a:extLst>
              <a:ext uri="{FF2B5EF4-FFF2-40B4-BE49-F238E27FC236}">
                <a16:creationId xmlns:a16="http://schemas.microsoft.com/office/drawing/2014/main" id="{1329AEF1-180A-5448-0768-59AF0D1E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640" y="537017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5" name="Text Box 27">
            <a:extLst>
              <a:ext uri="{FF2B5EF4-FFF2-40B4-BE49-F238E27FC236}">
                <a16:creationId xmlns:a16="http://schemas.microsoft.com/office/drawing/2014/main" id="{2588286B-7C44-F05C-105B-62448A23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55" y="5019609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6" name="Text Box 28">
            <a:extLst>
              <a:ext uri="{FF2B5EF4-FFF2-40B4-BE49-F238E27FC236}">
                <a16:creationId xmlns:a16="http://schemas.microsoft.com/office/drawing/2014/main" id="{542DECB5-13DF-D375-D9F3-89837D0B1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090" y="457678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aphicFrame>
        <p:nvGraphicFramePr>
          <p:cNvPr id="97" name="Google Shape;519;p34">
            <a:extLst>
              <a:ext uri="{FF2B5EF4-FFF2-40B4-BE49-F238E27FC236}">
                <a16:creationId xmlns:a16="http://schemas.microsoft.com/office/drawing/2014/main" id="{29C602CD-98D4-29CC-9E3D-E0DDA3144B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9930456"/>
              </p:ext>
            </p:extLst>
          </p:nvPr>
        </p:nvGraphicFramePr>
        <p:xfrm>
          <a:off x="2367349" y="454806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Title 1">
            <a:extLst>
              <a:ext uri="{FF2B5EF4-FFF2-40B4-BE49-F238E27FC236}">
                <a16:creationId xmlns:a16="http://schemas.microsoft.com/office/drawing/2014/main" id="{193A9C48-4ACF-A5BC-F528-C943650D3B98}"/>
              </a:ext>
            </a:extLst>
          </p:cNvPr>
          <p:cNvSpPr txBox="1">
            <a:spLocks/>
          </p:cNvSpPr>
          <p:nvPr/>
        </p:nvSpPr>
        <p:spPr>
          <a:xfrm>
            <a:off x="2738502" y="404438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99" name="Google Shape;519;p34">
            <a:extLst>
              <a:ext uri="{FF2B5EF4-FFF2-40B4-BE49-F238E27FC236}">
                <a16:creationId xmlns:a16="http://schemas.microsoft.com/office/drawing/2014/main" id="{262CF19C-9739-18C0-16A7-EE44A003C2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267222"/>
              </p:ext>
            </p:extLst>
          </p:nvPr>
        </p:nvGraphicFramePr>
        <p:xfrm>
          <a:off x="8442184" y="448328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" name="Title 1">
            <a:extLst>
              <a:ext uri="{FF2B5EF4-FFF2-40B4-BE49-F238E27FC236}">
                <a16:creationId xmlns:a16="http://schemas.microsoft.com/office/drawing/2014/main" id="{6DDE4325-3CFC-5F9E-C8C0-9D057DE0534C}"/>
              </a:ext>
            </a:extLst>
          </p:cNvPr>
          <p:cNvSpPr txBox="1">
            <a:spLocks/>
          </p:cNvSpPr>
          <p:nvPr/>
        </p:nvSpPr>
        <p:spPr>
          <a:xfrm>
            <a:off x="8813337" y="397960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sp>
        <p:nvSpPr>
          <p:cNvPr id="102" name="Google Shape;14;p1">
            <a:extLst>
              <a:ext uri="{FF2B5EF4-FFF2-40B4-BE49-F238E27FC236}">
                <a16:creationId xmlns:a16="http://schemas.microsoft.com/office/drawing/2014/main" id="{A29F0BC8-158B-624C-1D83-26F0BB8BF745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" name="Google Shape;497;p25">
            <a:extLst>
              <a:ext uri="{FF2B5EF4-FFF2-40B4-BE49-F238E27FC236}">
                <a16:creationId xmlns:a16="http://schemas.microsoft.com/office/drawing/2014/main" id="{E91D047C-DC77-AC6C-17C7-B08BC7ED93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540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6E27B-E036-2082-C178-5A9BAE3A9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4">
            <a:extLst>
              <a:ext uri="{FF2B5EF4-FFF2-40B4-BE49-F238E27FC236}">
                <a16:creationId xmlns:a16="http://schemas.microsoft.com/office/drawing/2014/main" id="{4A0F1995-D650-688F-E3FA-21C8B8830AA1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3251427"/>
            <a:ext cx="533400" cy="533400"/>
            <a:chOff x="1824" y="2736"/>
            <a:chExt cx="336" cy="336"/>
          </a:xfrm>
        </p:grpSpPr>
        <p:sp>
          <p:nvSpPr>
            <p:cNvPr id="126" name="Oval 5">
              <a:extLst>
                <a:ext uri="{FF2B5EF4-FFF2-40B4-BE49-F238E27FC236}">
                  <a16:creationId xmlns:a16="http://schemas.microsoft.com/office/drawing/2014/main" id="{7A48E425-5DC2-E3FB-DDBA-5F60C0FE4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7" name="Text Box 6">
              <a:extLst>
                <a:ext uri="{FF2B5EF4-FFF2-40B4-BE49-F238E27FC236}">
                  <a16:creationId xmlns:a16="http://schemas.microsoft.com/office/drawing/2014/main" id="{E595D331-8E2B-E6C9-C529-3304F61325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128" name="Group 7">
            <a:extLst>
              <a:ext uri="{FF2B5EF4-FFF2-40B4-BE49-F238E27FC236}">
                <a16:creationId xmlns:a16="http://schemas.microsoft.com/office/drawing/2014/main" id="{1358205F-84FF-F278-EF95-886A62BCC2B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337027"/>
            <a:ext cx="533400" cy="533400"/>
            <a:chOff x="1824" y="2736"/>
            <a:chExt cx="336" cy="336"/>
          </a:xfrm>
        </p:grpSpPr>
        <p:sp>
          <p:nvSpPr>
            <p:cNvPr id="129" name="Oval 8">
              <a:extLst>
                <a:ext uri="{FF2B5EF4-FFF2-40B4-BE49-F238E27FC236}">
                  <a16:creationId xmlns:a16="http://schemas.microsoft.com/office/drawing/2014/main" id="{1837A621-CC8D-D3F2-BD3A-7C355CC2E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0" name="Text Box 9">
              <a:extLst>
                <a:ext uri="{FF2B5EF4-FFF2-40B4-BE49-F238E27FC236}">
                  <a16:creationId xmlns:a16="http://schemas.microsoft.com/office/drawing/2014/main" id="{EED4F07B-5EEF-D67D-063C-D90C3DCAA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31" name="Group 10">
            <a:extLst>
              <a:ext uri="{FF2B5EF4-FFF2-40B4-BE49-F238E27FC236}">
                <a16:creationId xmlns:a16="http://schemas.microsoft.com/office/drawing/2014/main" id="{6E71B5C6-60AE-9F27-3FDA-A5419CB5F5A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013427"/>
            <a:ext cx="533400" cy="533400"/>
            <a:chOff x="1824" y="2736"/>
            <a:chExt cx="336" cy="336"/>
          </a:xfrm>
        </p:grpSpPr>
        <p:sp>
          <p:nvSpPr>
            <p:cNvPr id="132" name="Oval 11">
              <a:extLst>
                <a:ext uri="{FF2B5EF4-FFF2-40B4-BE49-F238E27FC236}">
                  <a16:creationId xmlns:a16="http://schemas.microsoft.com/office/drawing/2014/main" id="{CB2A5DCC-0158-1E03-7BE8-689592552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3" name="Text Box 12">
              <a:extLst>
                <a:ext uri="{FF2B5EF4-FFF2-40B4-BE49-F238E27FC236}">
                  <a16:creationId xmlns:a16="http://schemas.microsoft.com/office/drawing/2014/main" id="{FA24D7D0-3E47-6CFC-3237-5AD88433C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134" name="Group 13">
            <a:extLst>
              <a:ext uri="{FF2B5EF4-FFF2-40B4-BE49-F238E27FC236}">
                <a16:creationId xmlns:a16="http://schemas.microsoft.com/office/drawing/2014/main" id="{5A5B9254-58E2-32B8-8E04-7AB13B3418F4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4013427"/>
            <a:ext cx="533400" cy="533400"/>
            <a:chOff x="1824" y="2736"/>
            <a:chExt cx="336" cy="336"/>
          </a:xfrm>
        </p:grpSpPr>
        <p:sp>
          <p:nvSpPr>
            <p:cNvPr id="135" name="Oval 14">
              <a:extLst>
                <a:ext uri="{FF2B5EF4-FFF2-40B4-BE49-F238E27FC236}">
                  <a16:creationId xmlns:a16="http://schemas.microsoft.com/office/drawing/2014/main" id="{435F5BD3-0332-7618-D623-AB82712BB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6" name="Text Box 15">
              <a:extLst>
                <a:ext uri="{FF2B5EF4-FFF2-40B4-BE49-F238E27FC236}">
                  <a16:creationId xmlns:a16="http://schemas.microsoft.com/office/drawing/2014/main" id="{78CE75CC-1DC5-A1EE-CF5F-513265549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37" name="Group 16">
            <a:extLst>
              <a:ext uri="{FF2B5EF4-FFF2-40B4-BE49-F238E27FC236}">
                <a16:creationId xmlns:a16="http://schemas.microsoft.com/office/drawing/2014/main" id="{3D4F3C06-02EC-3049-F926-D9BCAA6964FA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337027"/>
            <a:ext cx="533400" cy="533400"/>
            <a:chOff x="1824" y="2736"/>
            <a:chExt cx="336" cy="336"/>
          </a:xfrm>
        </p:grpSpPr>
        <p:sp>
          <p:nvSpPr>
            <p:cNvPr id="138" name="Oval 17">
              <a:extLst>
                <a:ext uri="{FF2B5EF4-FFF2-40B4-BE49-F238E27FC236}">
                  <a16:creationId xmlns:a16="http://schemas.microsoft.com/office/drawing/2014/main" id="{F13DD352-A342-AF2D-E560-D6429381B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9" name="Text Box 18">
              <a:extLst>
                <a:ext uri="{FF2B5EF4-FFF2-40B4-BE49-F238E27FC236}">
                  <a16:creationId xmlns:a16="http://schemas.microsoft.com/office/drawing/2014/main" id="{6E69F09C-B7D5-A0E3-DF45-36EC1A519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140" name="Line 19">
            <a:extLst>
              <a:ext uri="{FF2B5EF4-FFF2-40B4-BE49-F238E27FC236}">
                <a16:creationId xmlns:a16="http://schemas.microsoft.com/office/drawing/2014/main" id="{EBB0A1FA-60C2-9DC0-68AE-F003EE447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718027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" name="Line 20">
            <a:extLst>
              <a:ext uri="{FF2B5EF4-FFF2-40B4-BE49-F238E27FC236}">
                <a16:creationId xmlns:a16="http://schemas.microsoft.com/office/drawing/2014/main" id="{0E301DCB-CED1-573F-434A-8FBABD174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708627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2" name="Line 21">
            <a:extLst>
              <a:ext uri="{FF2B5EF4-FFF2-40B4-BE49-F238E27FC236}">
                <a16:creationId xmlns:a16="http://schemas.microsoft.com/office/drawing/2014/main" id="{DB55AB09-97B7-1981-62D6-D0033B8A0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3182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" name="Line 22">
            <a:extLst>
              <a:ext uri="{FF2B5EF4-FFF2-40B4-BE49-F238E27FC236}">
                <a16:creationId xmlns:a16="http://schemas.microsoft.com/office/drawing/2014/main" id="{78BB1DF8-34D5-68F3-23BE-CDD9317F3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" name="Line 23">
            <a:extLst>
              <a:ext uri="{FF2B5EF4-FFF2-40B4-BE49-F238E27FC236}">
                <a16:creationId xmlns:a16="http://schemas.microsoft.com/office/drawing/2014/main" id="{82081C44-2F47-05E4-00FC-818E9672CB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" name="Line 24">
            <a:extLst>
              <a:ext uri="{FF2B5EF4-FFF2-40B4-BE49-F238E27FC236}">
                <a16:creationId xmlns:a16="http://schemas.microsoft.com/office/drawing/2014/main" id="{997A96CB-D51B-24FE-766F-7A9160F4B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5656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" name="Line 25">
            <a:extLst>
              <a:ext uri="{FF2B5EF4-FFF2-40B4-BE49-F238E27FC236}">
                <a16:creationId xmlns:a16="http://schemas.microsoft.com/office/drawing/2014/main" id="{100903CB-6917-E924-8C36-426E6A763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794227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7" name="Text Box 26">
            <a:extLst>
              <a:ext uri="{FF2B5EF4-FFF2-40B4-BE49-F238E27FC236}">
                <a16:creationId xmlns:a16="http://schemas.microsoft.com/office/drawing/2014/main" id="{E218DD03-A090-1235-1FA8-AA198BDDD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51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8" name="Text Box 27">
            <a:extLst>
              <a:ext uri="{FF2B5EF4-FFF2-40B4-BE49-F238E27FC236}">
                <a16:creationId xmlns:a16="http://schemas.microsoft.com/office/drawing/2014/main" id="{EBCD4D68-3B3E-F173-7B57-890F6565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2514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9" name="Text Box 28">
            <a:extLst>
              <a:ext uri="{FF2B5EF4-FFF2-40B4-BE49-F238E27FC236}">
                <a16:creationId xmlns:a16="http://schemas.microsoft.com/office/drawing/2014/main" id="{42ECAABF-237A-4F8A-5E23-96E58FE82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418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0" name="Text Box 29">
            <a:extLst>
              <a:ext uri="{FF2B5EF4-FFF2-40B4-BE49-F238E27FC236}">
                <a16:creationId xmlns:a16="http://schemas.microsoft.com/office/drawing/2014/main" id="{6482E00B-F5A0-A8F8-490E-8A054CCBD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846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1" name="Text Box 30">
            <a:extLst>
              <a:ext uri="{FF2B5EF4-FFF2-40B4-BE49-F238E27FC236}">
                <a16:creationId xmlns:a16="http://schemas.microsoft.com/office/drawing/2014/main" id="{C7EEB1D6-9A83-64D3-580E-A66A7AED8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189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52" name="Text Box 31">
            <a:extLst>
              <a:ext uri="{FF2B5EF4-FFF2-40B4-BE49-F238E27FC236}">
                <a16:creationId xmlns:a16="http://schemas.microsoft.com/office/drawing/2014/main" id="{1AD63A05-7A2D-F3BF-C04F-31E9889CF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0371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53" name="Text Box 32">
            <a:extLst>
              <a:ext uri="{FF2B5EF4-FFF2-40B4-BE49-F238E27FC236}">
                <a16:creationId xmlns:a16="http://schemas.microsoft.com/office/drawing/2014/main" id="{D0C9CCFA-81F9-6CCC-ED2A-F73F904F7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332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" name="Google Shape;14;p1">
            <a:extLst>
              <a:ext uri="{FF2B5EF4-FFF2-40B4-BE49-F238E27FC236}">
                <a16:creationId xmlns:a16="http://schemas.microsoft.com/office/drawing/2014/main" id="{B4521588-AD83-5737-C0EE-275520291964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" name="Google Shape;497;p25">
            <a:extLst>
              <a:ext uri="{FF2B5EF4-FFF2-40B4-BE49-F238E27FC236}">
                <a16:creationId xmlns:a16="http://schemas.microsoft.com/office/drawing/2014/main" id="{6DCB7AC3-B1AD-2A49-2780-84A9CC5B80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A, Undirected Graph)</a:t>
            </a:r>
            <a:endParaRPr dirty="0"/>
          </a:p>
        </p:txBody>
      </p:sp>
      <p:graphicFrame>
        <p:nvGraphicFramePr>
          <p:cNvPr id="6" name="Google Shape;495;p25">
            <a:extLst>
              <a:ext uri="{FF2B5EF4-FFF2-40B4-BE49-F238E27FC236}">
                <a16:creationId xmlns:a16="http://schemas.microsoft.com/office/drawing/2014/main" id="{3D77B7CD-ADC2-EB59-977D-D038AC376375}"/>
              </a:ext>
            </a:extLst>
          </p:cNvPr>
          <p:cNvGraphicFramePr/>
          <p:nvPr/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Google Shape;498;p25">
            <a:extLst>
              <a:ext uri="{FF2B5EF4-FFF2-40B4-BE49-F238E27FC236}">
                <a16:creationId xmlns:a16="http://schemas.microsoft.com/office/drawing/2014/main" id="{AD849C99-67FE-7C7A-E824-73AB04A29705}"/>
              </a:ext>
            </a:extLst>
          </p:cNvPr>
          <p:cNvSpPr txBox="1"/>
          <p:nvPr/>
        </p:nvSpPr>
        <p:spPr>
          <a:xfrm>
            <a:off x="4408277" y="5196649"/>
            <a:ext cx="2938800" cy="677068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19CC6-6A58-536E-6009-2AD062697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6DAA9C-B72E-3DF8-1E0F-21461EC38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833963"/>
            <a:ext cx="10342469" cy="4058437"/>
          </a:xfrm>
          <a:prstGeom prst="rect">
            <a:avLst/>
          </a:prstGeom>
        </p:spPr>
      </p:pic>
      <p:sp>
        <p:nvSpPr>
          <p:cNvPr id="8" name="Google Shape;497;p25">
            <a:extLst>
              <a:ext uri="{FF2B5EF4-FFF2-40B4-BE49-F238E27FC236}">
                <a16:creationId xmlns:a16="http://schemas.microsoft.com/office/drawing/2014/main" id="{9B2334E2-13AB-B29A-C699-407EF6A617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P, Directed Graph)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32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6095-2CF4-A6EA-7E4A-CFDB1E12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Distance-Vector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FAD36-4A32-7306-2153-56ABCC71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38" y="965094"/>
            <a:ext cx="11187000" cy="5435292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Consider running the distance-vector protocol on the topology below. Unlabeled links have cost 1. Fill in the routing tables based on Distance-Vector algorithm. (refer to the handout for details.)</a:t>
            </a:r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83422A4-BC01-28E5-623C-C101D271B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350" y="2209627"/>
            <a:ext cx="4207539" cy="236237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B5F5F05-4A14-D8D3-DC89-06AE26FA4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913" y="4625429"/>
            <a:ext cx="7770174" cy="206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03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88046-0321-C196-0816-2AE53FE6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Link-State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8C81A-96B7-027C-4E6E-48DE3E104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58" y="1080073"/>
            <a:ext cx="11187000" cy="603200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Refer to the handout for details.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EF34D5-E3F6-515C-F3F8-FAC7AB1D5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803" y="1797096"/>
            <a:ext cx="6418393" cy="491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69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38235-6715-0DD1-C6BA-0CF3305B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More L3 Link State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3452E6-D673-5F27-D87F-132EF3EE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239" y="1954148"/>
            <a:ext cx="10813305" cy="4342743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D0BAF4-E08C-F3A2-7BD1-2E823A751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58" y="1080073"/>
            <a:ext cx="11187000" cy="603200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Refer to the handout for details.</a:t>
            </a:r>
          </a:p>
        </p:txBody>
      </p:sp>
    </p:spTree>
    <p:extLst>
      <p:ext uri="{BB962C8B-B14F-4D97-AF65-F5344CB8AC3E}">
        <p14:creationId xmlns:p14="http://schemas.microsoft.com/office/powerpoint/2010/main" val="2672158686"/>
      </p:ext>
    </p:extLst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Custom 2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411</Words>
  <Application>Microsoft Office PowerPoint</Application>
  <PresentationFormat>Widescreen</PresentationFormat>
  <Paragraphs>156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Quattrocento Sans</vt:lpstr>
      <vt:lpstr>Arial</vt:lpstr>
      <vt:lpstr>Calibri</vt:lpstr>
      <vt:lpstr>Consolas</vt:lpstr>
      <vt:lpstr>Roboto Light</vt:lpstr>
      <vt:lpstr>Noto Sans Symbols</vt:lpstr>
      <vt:lpstr>Twentieth Century</vt:lpstr>
      <vt:lpstr>Integral</vt:lpstr>
      <vt:lpstr>Shortest Paths Algorithms Exercises</vt:lpstr>
      <vt:lpstr>Q. Dijkstra’s Algorithm</vt:lpstr>
      <vt:lpstr>Q. Dijkstra’s Algorithm (Source Node S)</vt:lpstr>
      <vt:lpstr>Q. Dijkstra’s Algorithm (Source Node A, Undirected Graph)</vt:lpstr>
      <vt:lpstr>Q. Dijkstra’s Algorithm (Source Node P, Directed Graph)</vt:lpstr>
      <vt:lpstr>Q. Distance-Vector</vt:lpstr>
      <vt:lpstr>Q. Link-State Routing</vt:lpstr>
      <vt:lpstr>Q. More L3 Link State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Zonghua</dc:creator>
  <cp:lastModifiedBy>Zonghua Gu</cp:lastModifiedBy>
  <cp:revision>32</cp:revision>
  <dcterms:modified xsi:type="dcterms:W3CDTF">2026-02-10T19:35:05Z</dcterms:modified>
</cp:coreProperties>
</file>