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3" r:id="rId1"/>
  </p:sldMasterIdLst>
  <p:notesMasterIdLst>
    <p:notesMasterId r:id="rId10"/>
  </p:notesMasterIdLst>
  <p:sldIdLst>
    <p:sldId id="478" r:id="rId2"/>
    <p:sldId id="402" r:id="rId3"/>
    <p:sldId id="445" r:id="rId4"/>
    <p:sldId id="471" r:id="rId5"/>
    <p:sldId id="448" r:id="rId6"/>
    <p:sldId id="479" r:id="rId7"/>
    <p:sldId id="480" r:id="rId8"/>
    <p:sldId id="484" r:id="rId9"/>
  </p:sldIdLst>
  <p:sldSz cx="12192000" cy="6858000"/>
  <p:notesSz cx="6858000" cy="9144000"/>
  <p:embeddedFontLst>
    <p:embeddedFont>
      <p:font typeface="Consolas" panose="020B0609020204030204" pitchFamily="49" charset="0"/>
      <p:regular r:id="rId11"/>
      <p:bold r:id="rId12"/>
      <p:italic r:id="rId13"/>
      <p:boldItalic r:id="rId14"/>
    </p:embeddedFont>
    <p:embeddedFont>
      <p:font typeface="Quattrocento Sans" panose="020B0502050000020003" pitchFamily="34" charset="0"/>
      <p:regular r:id="rId15"/>
      <p:bold r:id="rId16"/>
      <p:italic r:id="rId17"/>
      <p:boldItalic r:id="rId18"/>
    </p:embeddedFont>
    <p:embeddedFont>
      <p:font typeface="Roboto Light" panose="02000000000000000000" pitchFamily="2" charset="0"/>
      <p:regular r:id="rId19"/>
      <p:italic r:id="rId2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F133EAE-9452-4A4F-AA2F-8C1BA018900D}" v="14" dt="2026-01-31T23:29:29.570"/>
  </p1510:revLst>
</p1510:revInfo>
</file>

<file path=ppt/tableStyles.xml><?xml version="1.0" encoding="utf-8"?>
<a:tblStyleLst xmlns:a="http://schemas.openxmlformats.org/drawingml/2006/main" def="{C6F4A71E-2EC3-4D22-9284-7B01D5CB0B2A}">
  <a:tblStyle styleId="{C6F4A71E-2EC3-4D22-9284-7B01D5CB0B2A}" styleName="Table_0">
    <a:wholeTbl>
      <a:tcTxStyle b="off" i="off">
        <a:font>
          <a:latin typeface="Segoe UI Semilight"/>
          <a:ea typeface="Segoe UI Semilight"/>
          <a:cs typeface="Segoe UI Semilight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7F1FA"/>
          </a:solidFill>
        </a:fill>
      </a:tcStyle>
    </a:wholeTbl>
    <a:band1H>
      <a:tcTxStyle/>
      <a:tcStyle>
        <a:tcBdr/>
        <a:fill>
          <a:solidFill>
            <a:srgbClr val="CBE2F5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BE2F5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Segoe UI Semilight"/>
          <a:ea typeface="Segoe UI Semilight"/>
          <a:cs typeface="Segoe UI Semilight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Segoe UI Semilight"/>
          <a:ea typeface="Segoe UI Semilight"/>
          <a:cs typeface="Segoe UI Semilight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Segoe UI Semilight"/>
          <a:ea typeface="Segoe UI Semilight"/>
          <a:cs typeface="Segoe UI Semilight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Segoe UI Semilight"/>
          <a:ea typeface="Segoe UI Semilight"/>
          <a:cs typeface="Segoe UI Semilight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412" autoAdjust="0"/>
  </p:normalViewPr>
  <p:slideViewPr>
    <p:cSldViewPr snapToGrid="0">
      <p:cViewPr varScale="1">
        <p:scale>
          <a:sx n="74" d="100"/>
          <a:sy n="74" d="100"/>
        </p:scale>
        <p:origin x="1013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font" Target="fonts/font8.fntdata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font" Target="fonts/font7.fntdata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font" Target="fonts/font10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23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19" Type="http://schemas.openxmlformats.org/officeDocument/2006/relationships/font" Target="fonts/font9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Zonghua Gu" userId="9a7e1853e1951ef5" providerId="LiveId" clId="{CF1FAA12-072C-4ED5-BA76-0FFFAEFDB88A}"/>
    <pc:docChg chg="undo custSel addSld delSld modSld">
      <pc:chgData name="Zonghua Gu" userId="9a7e1853e1951ef5" providerId="LiveId" clId="{CF1FAA12-072C-4ED5-BA76-0FFFAEFDB88A}" dt="2026-01-31T23:30:05.996" v="207" actId="1076"/>
      <pc:docMkLst>
        <pc:docMk/>
      </pc:docMkLst>
      <pc:sldChg chg="del">
        <pc:chgData name="Zonghua Gu" userId="9a7e1853e1951ef5" providerId="LiveId" clId="{CF1FAA12-072C-4ED5-BA76-0FFFAEFDB88A}" dt="2026-01-30T04:37:51.398" v="2" actId="47"/>
        <pc:sldMkLst>
          <pc:docMk/>
          <pc:sldMk cId="0" sldId="296"/>
        </pc:sldMkLst>
      </pc:sldChg>
      <pc:sldChg chg="del">
        <pc:chgData name="Zonghua Gu" userId="9a7e1853e1951ef5" providerId="LiveId" clId="{CF1FAA12-072C-4ED5-BA76-0FFFAEFDB88A}" dt="2026-01-31T20:43:14.115" v="6" actId="47"/>
        <pc:sldMkLst>
          <pc:docMk/>
          <pc:sldMk cId="849030039" sldId="472"/>
        </pc:sldMkLst>
      </pc:sldChg>
      <pc:sldChg chg="del">
        <pc:chgData name="Zonghua Gu" userId="9a7e1853e1951ef5" providerId="LiveId" clId="{CF1FAA12-072C-4ED5-BA76-0FFFAEFDB88A}" dt="2026-01-31T20:43:14.115" v="6" actId="47"/>
        <pc:sldMkLst>
          <pc:docMk/>
          <pc:sldMk cId="269776279" sldId="473"/>
        </pc:sldMkLst>
      </pc:sldChg>
      <pc:sldChg chg="modSp add mod">
        <pc:chgData name="Zonghua Gu" userId="9a7e1853e1951ef5" providerId="LiveId" clId="{CF1FAA12-072C-4ED5-BA76-0FFFAEFDB88A}" dt="2026-01-30T04:41:56.937" v="5" actId="20577"/>
        <pc:sldMkLst>
          <pc:docMk/>
          <pc:sldMk cId="0" sldId="478"/>
        </pc:sldMkLst>
        <pc:spChg chg="mod">
          <ac:chgData name="Zonghua Gu" userId="9a7e1853e1951ef5" providerId="LiveId" clId="{CF1FAA12-072C-4ED5-BA76-0FFFAEFDB88A}" dt="2026-01-30T04:41:56.937" v="5" actId="20577"/>
          <ac:spMkLst>
            <pc:docMk/>
            <pc:sldMk cId="0" sldId="478"/>
            <ac:spMk id="160" creationId="{00000000-0000-0000-0000-000000000000}"/>
          </ac:spMkLst>
        </pc:spChg>
      </pc:sldChg>
      <pc:sldChg chg="modSp add mod">
        <pc:chgData name="Zonghua Gu" userId="9a7e1853e1951ef5" providerId="LiveId" clId="{CF1FAA12-072C-4ED5-BA76-0FFFAEFDB88A}" dt="2026-01-31T23:30:05.996" v="207" actId="1076"/>
        <pc:sldMkLst>
          <pc:docMk/>
          <pc:sldMk cId="605038739" sldId="479"/>
        </pc:sldMkLst>
        <pc:picChg chg="mod">
          <ac:chgData name="Zonghua Gu" userId="9a7e1853e1951ef5" providerId="LiveId" clId="{CF1FAA12-072C-4ED5-BA76-0FFFAEFDB88A}" dt="2026-01-31T23:30:02.249" v="204" actId="14100"/>
          <ac:picMkLst>
            <pc:docMk/>
            <pc:sldMk cId="605038739" sldId="479"/>
            <ac:picMk id="26" creationId="{283422A4-BC01-28E5-623C-C101D271B557}"/>
          </ac:picMkLst>
        </pc:picChg>
        <pc:picChg chg="mod">
          <ac:chgData name="Zonghua Gu" userId="9a7e1853e1951ef5" providerId="LiveId" clId="{CF1FAA12-072C-4ED5-BA76-0FFFAEFDB88A}" dt="2026-01-31T23:30:05.996" v="207" actId="1076"/>
          <ac:picMkLst>
            <pc:docMk/>
            <pc:sldMk cId="605038739" sldId="479"/>
            <ac:picMk id="44" creationId="{5B5F5F05-4A14-D8D3-DC89-06AE26FA4C9D}"/>
          </ac:picMkLst>
        </pc:picChg>
      </pc:sldChg>
      <pc:sldChg chg="addSp modSp new mod">
        <pc:chgData name="Zonghua Gu" userId="9a7e1853e1951ef5" providerId="LiveId" clId="{CF1FAA12-072C-4ED5-BA76-0FFFAEFDB88A}" dt="2026-01-31T23:29:20.682" v="192" actId="20577"/>
        <pc:sldMkLst>
          <pc:docMk/>
          <pc:sldMk cId="440691786" sldId="480"/>
        </pc:sldMkLst>
        <pc:spChg chg="mod">
          <ac:chgData name="Zonghua Gu" userId="9a7e1853e1951ef5" providerId="LiveId" clId="{CF1FAA12-072C-4ED5-BA76-0FFFAEFDB88A}" dt="2026-01-31T22:01:03.206" v="12"/>
          <ac:spMkLst>
            <pc:docMk/>
            <pc:sldMk cId="440691786" sldId="480"/>
            <ac:spMk id="2" creationId="{8D388046-0321-C196-0816-2AE53FE69E53}"/>
          </ac:spMkLst>
        </pc:spChg>
        <pc:spChg chg="mod">
          <ac:chgData name="Zonghua Gu" userId="9a7e1853e1951ef5" providerId="LiveId" clId="{CF1FAA12-072C-4ED5-BA76-0FFFAEFDB88A}" dt="2026-01-31T23:29:20.682" v="192" actId="20577"/>
          <ac:spMkLst>
            <pc:docMk/>
            <pc:sldMk cId="440691786" sldId="480"/>
            <ac:spMk id="3" creationId="{2BC8C81A-96B7-027C-4E6E-48DE3E1042D0}"/>
          </ac:spMkLst>
        </pc:spChg>
        <pc:picChg chg="add mod">
          <ac:chgData name="Zonghua Gu" userId="9a7e1853e1951ef5" providerId="LiveId" clId="{CF1FAA12-072C-4ED5-BA76-0FFFAEFDB88A}" dt="2026-01-31T23:29:10.877" v="158" actId="1076"/>
          <ac:picMkLst>
            <pc:docMk/>
            <pc:sldMk cId="440691786" sldId="480"/>
            <ac:picMk id="5" creationId="{3DEF34D5-E3F6-515C-F3F8-FAC7AB1D5057}"/>
          </ac:picMkLst>
        </pc:picChg>
      </pc:sldChg>
      <pc:sldChg chg="addSp modSp new del mod">
        <pc:chgData name="Zonghua Gu" userId="9a7e1853e1951ef5" providerId="LiveId" clId="{CF1FAA12-072C-4ED5-BA76-0FFFAEFDB88A}" dt="2026-01-31T23:28:30.093" v="153" actId="2696"/>
        <pc:sldMkLst>
          <pc:docMk/>
          <pc:sldMk cId="4249766174" sldId="481"/>
        </pc:sldMkLst>
        <pc:spChg chg="mod">
          <ac:chgData name="Zonghua Gu" userId="9a7e1853e1951ef5" providerId="LiveId" clId="{CF1FAA12-072C-4ED5-BA76-0FFFAEFDB88A}" dt="2026-01-31T22:08:05.115" v="142" actId="20577"/>
          <ac:spMkLst>
            <pc:docMk/>
            <pc:sldMk cId="4249766174" sldId="481"/>
            <ac:spMk id="2" creationId="{B74830B7-A807-332F-F40E-81D85422D6F8}"/>
          </ac:spMkLst>
        </pc:spChg>
        <pc:spChg chg="mod">
          <ac:chgData name="Zonghua Gu" userId="9a7e1853e1951ef5" providerId="LiveId" clId="{CF1FAA12-072C-4ED5-BA76-0FFFAEFDB88A}" dt="2026-01-31T22:04:49.885" v="66" actId="20577"/>
          <ac:spMkLst>
            <pc:docMk/>
            <pc:sldMk cId="4249766174" sldId="481"/>
            <ac:spMk id="3" creationId="{D21B8DC3-AB3D-C99A-48EF-04207C68AC9D}"/>
          </ac:spMkLst>
        </pc:spChg>
        <pc:spChg chg="add mod">
          <ac:chgData name="Zonghua Gu" userId="9a7e1853e1951ef5" providerId="LiveId" clId="{CF1FAA12-072C-4ED5-BA76-0FFFAEFDB88A}" dt="2026-01-31T22:05:28.634" v="79" actId="1036"/>
          <ac:spMkLst>
            <pc:docMk/>
            <pc:sldMk cId="4249766174" sldId="481"/>
            <ac:spMk id="5" creationId="{C81DC15B-FC73-3CBE-0F98-37D05B030825}"/>
          </ac:spMkLst>
        </pc:spChg>
        <pc:picChg chg="add mod">
          <ac:chgData name="Zonghua Gu" userId="9a7e1853e1951ef5" providerId="LiveId" clId="{CF1FAA12-072C-4ED5-BA76-0FFFAEFDB88A}" dt="2026-01-31T22:03:01.340" v="32" actId="14100"/>
          <ac:picMkLst>
            <pc:docMk/>
            <pc:sldMk cId="4249766174" sldId="481"/>
            <ac:picMk id="4" creationId="{E299BF82-B920-E30E-ABFC-D5EE89455D18}"/>
          </ac:picMkLst>
        </pc:picChg>
      </pc:sldChg>
      <pc:sldChg chg="new del">
        <pc:chgData name="Zonghua Gu" userId="9a7e1853e1951ef5" providerId="LiveId" clId="{CF1FAA12-072C-4ED5-BA76-0FFFAEFDB88A}" dt="2026-01-31T23:27:54.091" v="152" actId="47"/>
        <pc:sldMkLst>
          <pc:docMk/>
          <pc:sldMk cId="3223690338" sldId="482"/>
        </pc:sldMkLst>
      </pc:sldChg>
      <pc:sldChg chg="addSp modSp add del mod">
        <pc:chgData name="Zonghua Gu" userId="9a7e1853e1951ef5" providerId="LiveId" clId="{CF1FAA12-072C-4ED5-BA76-0FFFAEFDB88A}" dt="2026-01-31T23:28:30.093" v="153" actId="2696"/>
        <pc:sldMkLst>
          <pc:docMk/>
          <pc:sldMk cId="3717419321" sldId="483"/>
        </pc:sldMkLst>
        <pc:spChg chg="mod">
          <ac:chgData name="Zonghua Gu" userId="9a7e1853e1951ef5" providerId="LiveId" clId="{CF1FAA12-072C-4ED5-BA76-0FFFAEFDB88A}" dt="2026-01-31T22:08:09.126" v="143"/>
          <ac:spMkLst>
            <pc:docMk/>
            <pc:sldMk cId="3717419321" sldId="483"/>
            <ac:spMk id="2" creationId="{E38CE5F9-3115-B831-A7A6-42678D842ECD}"/>
          </ac:spMkLst>
        </pc:spChg>
        <pc:spChg chg="mod">
          <ac:chgData name="Zonghua Gu" userId="9a7e1853e1951ef5" providerId="LiveId" clId="{CF1FAA12-072C-4ED5-BA76-0FFFAEFDB88A}" dt="2026-01-31T22:07:46.384" v="137" actId="20577"/>
          <ac:spMkLst>
            <pc:docMk/>
            <pc:sldMk cId="3717419321" sldId="483"/>
            <ac:spMk id="3" creationId="{685A4113-6553-7A32-25E4-E8BBD4374366}"/>
          </ac:spMkLst>
        </pc:spChg>
        <pc:spChg chg="add mod">
          <ac:chgData name="Zonghua Gu" userId="9a7e1853e1951ef5" providerId="LiveId" clId="{CF1FAA12-072C-4ED5-BA76-0FFFAEFDB88A}" dt="2026-01-31T22:06:38.422" v="114" actId="1037"/>
          <ac:spMkLst>
            <pc:docMk/>
            <pc:sldMk cId="3717419321" sldId="483"/>
            <ac:spMk id="6" creationId="{6D335CA4-6DAB-93FB-4D6F-C39CEEC76A0C}"/>
          </ac:spMkLst>
        </pc:spChg>
      </pc:sldChg>
      <pc:sldChg chg="addSp delSp modSp new mod">
        <pc:chgData name="Zonghua Gu" userId="9a7e1853e1951ef5" providerId="LiveId" clId="{CF1FAA12-072C-4ED5-BA76-0FFFAEFDB88A}" dt="2026-01-31T23:29:37.158" v="199" actId="1076"/>
        <pc:sldMkLst>
          <pc:docMk/>
          <pc:sldMk cId="2672158686" sldId="484"/>
        </pc:sldMkLst>
        <pc:spChg chg="mod">
          <ac:chgData name="Zonghua Gu" userId="9a7e1853e1951ef5" providerId="LiveId" clId="{CF1FAA12-072C-4ED5-BA76-0FFFAEFDB88A}" dt="2026-01-31T22:08:25.845" v="148" actId="20577"/>
          <ac:spMkLst>
            <pc:docMk/>
            <pc:sldMk cId="2672158686" sldId="484"/>
            <ac:spMk id="2" creationId="{CB838235-6715-0DD1-C6BA-0CF3305B374B}"/>
          </ac:spMkLst>
        </pc:spChg>
        <pc:spChg chg="del">
          <ac:chgData name="Zonghua Gu" userId="9a7e1853e1951ef5" providerId="LiveId" clId="{CF1FAA12-072C-4ED5-BA76-0FFFAEFDB88A}" dt="2026-01-31T23:29:29.217" v="194" actId="478"/>
          <ac:spMkLst>
            <pc:docMk/>
            <pc:sldMk cId="2672158686" sldId="484"/>
            <ac:spMk id="3" creationId="{B322F993-8B2A-AB27-2312-029BF6AF0A23}"/>
          </ac:spMkLst>
        </pc:spChg>
        <pc:spChg chg="add mod">
          <ac:chgData name="Zonghua Gu" userId="9a7e1853e1951ef5" providerId="LiveId" clId="{CF1FAA12-072C-4ED5-BA76-0FFFAEFDB88A}" dt="2026-01-31T23:29:29.570" v="195"/>
          <ac:spMkLst>
            <pc:docMk/>
            <pc:sldMk cId="2672158686" sldId="484"/>
            <ac:spMk id="6" creationId="{21D0BAF4-E08C-F3A2-7BD1-2E823A751FCF}"/>
          </ac:spMkLst>
        </pc:spChg>
        <pc:picChg chg="add mod">
          <ac:chgData name="Zonghua Gu" userId="9a7e1853e1951ef5" providerId="LiveId" clId="{CF1FAA12-072C-4ED5-BA76-0FFFAEFDB88A}" dt="2026-01-31T23:29:37.158" v="199" actId="1076"/>
          <ac:picMkLst>
            <pc:docMk/>
            <pc:sldMk cId="2672158686" sldId="484"/>
            <ac:picMk id="5" creationId="{F63452E6-D673-5F27-D87F-132EF3EE7C06}"/>
          </ac:picMkLst>
        </pc:picChg>
      </pc:sldChg>
      <pc:sldChg chg="modSp new del">
        <pc:chgData name="Zonghua Gu" userId="9a7e1853e1951ef5" providerId="LiveId" clId="{CF1FAA12-072C-4ED5-BA76-0FFFAEFDB88A}" dt="2026-01-31T23:27:54.091" v="152" actId="47"/>
        <pc:sldMkLst>
          <pc:docMk/>
          <pc:sldMk cId="35051916" sldId="485"/>
        </pc:sldMkLst>
        <pc:spChg chg="mod">
          <ac:chgData name="Zonghua Gu" userId="9a7e1853e1951ef5" providerId="LiveId" clId="{CF1FAA12-072C-4ED5-BA76-0FFFAEFDB88A}" dt="2026-01-31T22:09:17.279" v="151"/>
          <ac:spMkLst>
            <pc:docMk/>
            <pc:sldMk cId="35051916" sldId="485"/>
            <ac:spMk id="3" creationId="{F3D8B28A-FEBC-1188-3A9C-52E8BA438E21}"/>
          </ac:spMkLst>
        </pc:spChg>
      </pc:sldChg>
      <pc:sldMasterChg chg="delSldLayout">
        <pc:chgData name="Zonghua Gu" userId="9a7e1853e1951ef5" providerId="LiveId" clId="{CF1FAA12-072C-4ED5-BA76-0FFFAEFDB88A}" dt="2026-01-30T04:37:51.398" v="2" actId="47"/>
        <pc:sldMasterMkLst>
          <pc:docMk/>
          <pc:sldMasterMk cId="0" sldId="2147483663"/>
        </pc:sldMasterMkLst>
        <pc:sldLayoutChg chg="del">
          <pc:chgData name="Zonghua Gu" userId="9a7e1853e1951ef5" providerId="LiveId" clId="{CF1FAA12-072C-4ED5-BA76-0FFFAEFDB88A}" dt="2026-01-30T04:37:51.398" v="2" actId="47"/>
          <pc:sldLayoutMkLst>
            <pc:docMk/>
            <pc:sldMasterMk cId="0" sldId="2147483663"/>
            <pc:sldLayoutMk cId="3441677481" sldId="2147483664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2786d2d46cd_0_4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7" name="Google Shape;157;g2786d2d46cd_0_4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Welcome to week 2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Finally, we get to build a routing protocol. Today will be entirely focused on Distance-Vector approach and then we’ll talk about an alternative approach hopefully tomorrow.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so we're going to number them 1 through seven we'll come up with rules and when you put the seven rules together you get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29:30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an algorithm called the distance Vector protocol and it allows us to find shortest paths through the entire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29:36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network </a:t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1">
          <a:extLst>
            <a:ext uri="{FF2B5EF4-FFF2-40B4-BE49-F238E27FC236}">
              <a16:creationId xmlns:a16="http://schemas.microsoft.com/office/drawing/2014/main" id="{8F6471FB-0E28-2713-0631-49EBBF61D1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" name="Google Shape;512;p36:notes">
            <a:extLst>
              <a:ext uri="{FF2B5EF4-FFF2-40B4-BE49-F238E27FC236}">
                <a16:creationId xmlns:a16="http://schemas.microsoft.com/office/drawing/2014/main" id="{85DA7750-7780-E94C-48B1-E3CD7BBBCCB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13" name="Google Shape;513;p36:notes">
            <a:extLst>
              <a:ext uri="{FF2B5EF4-FFF2-40B4-BE49-F238E27FC236}">
                <a16:creationId xmlns:a16="http://schemas.microsoft.com/office/drawing/2014/main" id="{6288FFBD-DB47-5654-41C8-2F3B25F9E06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4" name="Google Shape;514;p36:notes">
            <a:extLst>
              <a:ext uri="{FF2B5EF4-FFF2-40B4-BE49-F238E27FC236}">
                <a16:creationId xmlns:a16="http://schemas.microsoft.com/office/drawing/2014/main" id="{846B2B4B-6F74-E98C-05D1-B3AE36647811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  <p:sp>
        <p:nvSpPr>
          <p:cNvPr id="515" name="Google Shape;515;p36:notes">
            <a:extLst>
              <a:ext uri="{FF2B5EF4-FFF2-40B4-BE49-F238E27FC236}">
                <a16:creationId xmlns:a16="http://schemas.microsoft.com/office/drawing/2014/main" id="{40416FDA-7548-275A-A534-E1EB84D529F8}"/>
              </a:ext>
            </a:extLst>
          </p:cNvPr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11/20/2019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8518138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br>
              <a:rPr lang="en-GB" sz="1200" dirty="0"/>
            </a:br>
            <a:r>
              <a:rPr lang="en-GB" sz="1200" dirty="0"/>
              <a:t>SD: Shortest Distance. PN: Previous Node</a:t>
            </a:r>
            <a:endParaRPr lang="en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704505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SE" dirty="0"/>
              <a:t>David Kauchak</a:t>
            </a:r>
          </a:p>
          <a:p>
            <a:r>
              <a:rPr lang="en-US" altLang="en-SE" dirty="0"/>
              <a:t>cs161</a:t>
            </a:r>
          </a:p>
          <a:p>
            <a:r>
              <a:rPr lang="en-US" altLang="en-SE" dirty="0"/>
              <a:t>Summer 2009</a:t>
            </a:r>
          </a:p>
          <a:p>
            <a:r>
              <a:rPr lang="en-US" altLang="en-SE" dirty="0"/>
              <a:t>Graphs: MSTs</a:t>
            </a:r>
            <a:br>
              <a:rPr lang="en-US" altLang="en-SE" dirty="0"/>
            </a:br>
            <a:r>
              <a:rPr lang="en-US" altLang="en-SE" dirty="0"/>
              <a:t>and Shortest Paths https://cs.pomona.edu/~dkauchak/classes/algorithms/</a:t>
            </a:r>
          </a:p>
          <a:p>
            <a:endParaRPr lang="en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3F62E29-99FC-EB40-923F-D38E4FE7BE7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761172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556010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ustom Layout" userDrawn="1">
  <p:cSld name="1_Custom Layou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3"/>
          <p:cNvSpPr/>
          <p:nvPr/>
        </p:nvSpPr>
        <p:spPr>
          <a:xfrm>
            <a:off x="272955" y="0"/>
            <a:ext cx="422700" cy="1562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88375" tIns="44175" rIns="88375" bIns="441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2" name="Google Shape;10;p1">
            <a:extLst>
              <a:ext uri="{FF2B5EF4-FFF2-40B4-BE49-F238E27FC236}">
                <a16:creationId xmlns:a16="http://schemas.microsoft.com/office/drawing/2014/main" id="{35EA3EC4-5CFC-3730-9A30-E00CD020B59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75239" y="263276"/>
            <a:ext cx="11187000" cy="101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375" tIns="44175" rIns="88375" bIns="44175" anchor="ctr" anchorCtr="0">
            <a:normAutofit/>
          </a:bodyPr>
          <a:lstStyle>
            <a:lvl1pPr marR="0"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4300"/>
              <a:buFont typeface="Quattrocento Sans"/>
              <a:buNone/>
              <a:defRPr sz="4300" b="0" i="0" u="none" strike="noStrike" cap="none">
                <a:solidFill>
                  <a:srgbClr val="0C0C0C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3" name="Google Shape;11;p1">
            <a:extLst>
              <a:ext uri="{FF2B5EF4-FFF2-40B4-BE49-F238E27FC236}">
                <a16:creationId xmlns:a16="http://schemas.microsoft.com/office/drawing/2014/main" id="{DF3A178F-FC4F-64BC-D36E-D44B4E6C13C6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75240" y="1463857"/>
            <a:ext cx="11187000" cy="484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4175" tIns="44175" rIns="44175" bIns="44175" anchor="t" anchorCtr="0">
            <a:spAutoFit/>
          </a:bodyPr>
          <a:lstStyle>
            <a:lvl1pPr marL="457200" marR="0" lvl="0" indent="-3937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4C3282"/>
              </a:buClr>
              <a:buSzPts val="2600"/>
              <a:buFont typeface="Twentieth Century"/>
              <a:buChar char=" "/>
              <a:defRPr sz="26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marL="914400" marR="0" lvl="1" indent="-3619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B6A479"/>
              </a:buClr>
              <a:buSzPts val="2100"/>
              <a:buFont typeface="Quattrocento Sans"/>
              <a:buChar char="-"/>
              <a:defRPr sz="21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B6A479"/>
              </a:buClr>
              <a:buSzPts val="1500"/>
              <a:buFont typeface="Quattrocento Sans"/>
              <a:buChar char="-"/>
              <a:defRPr sz="15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B6A479"/>
              </a:buClr>
              <a:buSzPts val="1400"/>
              <a:buFont typeface="Quattrocento Sans"/>
              <a:buChar char="-"/>
              <a:defRPr sz="14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B6A479"/>
              </a:buClr>
              <a:buSzPts val="1400"/>
              <a:buFont typeface="Quattrocento Sans"/>
              <a:buChar char="-"/>
              <a:defRPr sz="14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🢝"/>
              <a:defRPr sz="14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🢝"/>
              <a:defRPr sz="14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🢝"/>
              <a:defRPr sz="14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Clr>
                <a:schemeClr val="accent1"/>
              </a:buClr>
              <a:buSzPts val="1400"/>
              <a:buFont typeface="Noto Sans Symbols"/>
              <a:buChar char="🢝"/>
              <a:defRPr sz="14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 1">
  <p:cSld name="CUSTOM"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6"/>
          <p:cNvSpPr/>
          <p:nvPr/>
        </p:nvSpPr>
        <p:spPr>
          <a:xfrm>
            <a:off x="0" y="0"/>
            <a:ext cx="5735700" cy="68580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88375" tIns="88375" rIns="88375" bIns="8837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16"/>
          <p:cNvSpPr txBox="1"/>
          <p:nvPr/>
        </p:nvSpPr>
        <p:spPr>
          <a:xfrm>
            <a:off x="0" y="6495350"/>
            <a:ext cx="4278900" cy="36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375" tIns="88375" rIns="88375" bIns="88375" anchor="ctr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CSE 373 23SP </a:t>
            </a:r>
            <a:endParaRPr sz="1200">
              <a:solidFill>
                <a:srgbClr val="595959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3"/>
          <p:cNvSpPr txBox="1">
            <a:spLocks noGrp="1"/>
          </p:cNvSpPr>
          <p:nvPr>
            <p:ph type="title"/>
          </p:nvPr>
        </p:nvSpPr>
        <p:spPr>
          <a:xfrm>
            <a:off x="575239" y="263276"/>
            <a:ext cx="11187000" cy="101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375" tIns="44175" rIns="88375" bIns="44175" anchor="ctr" anchorCtr="0">
            <a:normAutofit/>
          </a:bodyPr>
          <a:lstStyle>
            <a:lvl1pPr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8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58882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21443-D73C-634A-A910-7320408C156D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BE2B7-23DB-644D-89A2-CA3C2E8FE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7637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oadmap">
  <p:cSld name="Roadmap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/>
          <p:nvPr/>
        </p:nvSpPr>
        <p:spPr>
          <a:xfrm>
            <a:off x="0" y="-167"/>
            <a:ext cx="6096000" cy="68580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algn="r"/>
            <a:fld id="{00000000-1234-1234-1234-123412341234}" type="slidenum">
              <a:rPr lang="en" smtClean="0"/>
              <a:pPr algn="r"/>
              <a:t>‹#›</a:t>
            </a:fld>
            <a:endParaRPr lang="en"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6416500" y="536264"/>
            <a:ext cx="5333200" cy="568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457189" rtl="0">
              <a:spcBef>
                <a:spcPts val="800"/>
              </a:spcBef>
              <a:spcAft>
                <a:spcPts val="0"/>
              </a:spcAft>
              <a:buClr>
                <a:srgbClr val="CCCCCC"/>
              </a:buClr>
              <a:buSzPts val="1800"/>
              <a:buFont typeface="Roboto Light"/>
              <a:buChar char="•"/>
              <a:defRPr>
                <a:solidFill>
                  <a:srgbClr val="CCCCCC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1219170" lvl="1" indent="-457189" rtl="0">
              <a:spcBef>
                <a:spcPts val="800"/>
              </a:spcBef>
              <a:spcAft>
                <a:spcPts val="0"/>
              </a:spcAft>
              <a:buClr>
                <a:srgbClr val="CCCCCC"/>
              </a:buClr>
              <a:buSzPts val="1800"/>
              <a:buFont typeface="Roboto Light"/>
              <a:buChar char="•"/>
              <a:defRPr>
                <a:solidFill>
                  <a:srgbClr val="CCCCCC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828754" lvl="2" indent="-457189" rtl="0">
              <a:spcBef>
                <a:spcPts val="800"/>
              </a:spcBef>
              <a:spcAft>
                <a:spcPts val="0"/>
              </a:spcAft>
              <a:buClr>
                <a:srgbClr val="CCCCCC"/>
              </a:buClr>
              <a:buSzPts val="1800"/>
              <a:buFont typeface="Roboto Light"/>
              <a:buChar char="•"/>
              <a:defRPr>
                <a:solidFill>
                  <a:srgbClr val="CCCCCC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2438339" lvl="3" indent="-457189" rtl="0">
              <a:spcBef>
                <a:spcPts val="800"/>
              </a:spcBef>
              <a:spcAft>
                <a:spcPts val="0"/>
              </a:spcAft>
              <a:buClr>
                <a:srgbClr val="CCCCCC"/>
              </a:buClr>
              <a:buSzPts val="1800"/>
              <a:buFont typeface="Roboto Light"/>
              <a:buChar char="•"/>
              <a:defRPr>
                <a:solidFill>
                  <a:srgbClr val="CCCCCC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3047924" lvl="4" indent="-457189" rtl="0">
              <a:spcBef>
                <a:spcPts val="800"/>
              </a:spcBef>
              <a:spcAft>
                <a:spcPts val="0"/>
              </a:spcAft>
              <a:buClr>
                <a:srgbClr val="CCCCCC"/>
              </a:buClr>
              <a:buSzPts val="1800"/>
              <a:buFont typeface="Roboto Light"/>
              <a:buChar char="•"/>
              <a:defRPr>
                <a:solidFill>
                  <a:srgbClr val="CCCCCC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3657509" lvl="5" indent="-457189" rtl="0">
              <a:spcBef>
                <a:spcPts val="800"/>
              </a:spcBef>
              <a:spcAft>
                <a:spcPts val="0"/>
              </a:spcAft>
              <a:buClr>
                <a:srgbClr val="CCCCCC"/>
              </a:buClr>
              <a:buSzPts val="1800"/>
              <a:buFont typeface="Roboto Light"/>
              <a:buChar char="•"/>
              <a:defRPr>
                <a:solidFill>
                  <a:srgbClr val="CCCCCC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4267093" lvl="6" indent="-457189" rtl="0">
              <a:spcBef>
                <a:spcPts val="800"/>
              </a:spcBef>
              <a:spcAft>
                <a:spcPts val="0"/>
              </a:spcAft>
              <a:buClr>
                <a:srgbClr val="CCCCCC"/>
              </a:buClr>
              <a:buSzPts val="1800"/>
              <a:buFont typeface="Roboto Light"/>
              <a:buChar char="•"/>
              <a:defRPr>
                <a:solidFill>
                  <a:srgbClr val="CCCCCC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4876678" lvl="7" indent="-457189" rtl="0">
              <a:spcBef>
                <a:spcPts val="800"/>
              </a:spcBef>
              <a:spcAft>
                <a:spcPts val="0"/>
              </a:spcAft>
              <a:buClr>
                <a:srgbClr val="CCCCCC"/>
              </a:buClr>
              <a:buSzPts val="1800"/>
              <a:buFont typeface="Roboto Light"/>
              <a:buChar char="•"/>
              <a:defRPr>
                <a:solidFill>
                  <a:srgbClr val="CCCCCC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5486263" lvl="8" indent="-457189" rtl="0">
              <a:spcBef>
                <a:spcPts val="800"/>
              </a:spcBef>
              <a:spcAft>
                <a:spcPts val="0"/>
              </a:spcAft>
              <a:buClr>
                <a:srgbClr val="CCCCCC"/>
              </a:buClr>
              <a:buSzPts val="1800"/>
              <a:buFont typeface="Roboto Light"/>
              <a:buChar char="•"/>
              <a:defRPr>
                <a:solidFill>
                  <a:srgbClr val="CCCCCC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title"/>
          </p:nvPr>
        </p:nvSpPr>
        <p:spPr>
          <a:xfrm>
            <a:off x="237233" y="2671067"/>
            <a:ext cx="5384000" cy="271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cxnSp>
        <p:nvCxnSpPr>
          <p:cNvPr id="27" name="Google Shape;27;p5"/>
          <p:cNvCxnSpPr/>
          <p:nvPr/>
        </p:nvCxnSpPr>
        <p:spPr>
          <a:xfrm>
            <a:off x="355967" y="5398900"/>
            <a:ext cx="5384000" cy="0"/>
          </a:xfrm>
          <a:prstGeom prst="straightConnector1">
            <a:avLst/>
          </a:prstGeom>
          <a:noFill/>
          <a:ln w="19050" cap="flat" cmpd="sng">
            <a:solidFill>
              <a:srgbClr val="BF9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8" name="Google Shape;28;p5"/>
          <p:cNvSpPr txBox="1">
            <a:spLocks noGrp="1"/>
          </p:cNvSpPr>
          <p:nvPr>
            <p:ph type="subTitle" idx="2"/>
          </p:nvPr>
        </p:nvSpPr>
        <p:spPr>
          <a:xfrm>
            <a:off x="237233" y="5424000"/>
            <a:ext cx="55440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100"/>
              <a:buNone/>
              <a:defRPr sz="2800"/>
            </a:lvl2pPr>
            <a:lvl3pPr lvl="2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100"/>
              <a:buNone/>
              <a:defRPr sz="2800"/>
            </a:lvl3pPr>
            <a:lvl4pPr lvl="3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100"/>
              <a:buNone/>
              <a:defRPr sz="2800"/>
            </a:lvl4pPr>
            <a:lvl5pPr lvl="4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100"/>
              <a:buNone/>
              <a:defRPr sz="2800"/>
            </a:lvl5pPr>
            <a:lvl6pPr lvl="5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100"/>
              <a:buNone/>
              <a:defRPr sz="2800"/>
            </a:lvl6pPr>
            <a:lvl7pPr lvl="6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100"/>
              <a:buNone/>
              <a:defRPr sz="2800"/>
            </a:lvl7pPr>
            <a:lvl8pPr lvl="7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100"/>
              <a:buNone/>
              <a:defRPr sz="2800"/>
            </a:lvl8pPr>
            <a:lvl9pPr lvl="8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66676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 1">
  <p:cSld name="OBJECT_1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5"/>
          <p:cNvSpPr txBox="1">
            <a:spLocks noGrp="1"/>
          </p:cNvSpPr>
          <p:nvPr>
            <p:ph type="title"/>
          </p:nvPr>
        </p:nvSpPr>
        <p:spPr>
          <a:xfrm>
            <a:off x="575239" y="263276"/>
            <a:ext cx="11187000" cy="101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375" tIns="44175" rIns="88375" bIns="44175" anchor="ctr" anchorCtr="0">
            <a:normAutofit/>
          </a:bodyPr>
          <a:lstStyle>
            <a:lvl1pPr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8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">
  <p:cSld name="Custom Layout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6"/>
          <p:cNvSpPr txBox="1">
            <a:spLocks noGrp="1"/>
          </p:cNvSpPr>
          <p:nvPr>
            <p:ph type="title"/>
          </p:nvPr>
        </p:nvSpPr>
        <p:spPr>
          <a:xfrm>
            <a:off x="3315881" y="3446573"/>
            <a:ext cx="5590200" cy="101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375" tIns="44175" rIns="88375" bIns="44175" anchor="ctr" anchorCtr="0">
            <a:norm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4300"/>
              <a:buFont typeface="Quattrocento Sans"/>
              <a:buNone/>
              <a:defRPr cap="none"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43" name="Google Shape;43;p6"/>
          <p:cNvCxnSpPr/>
          <p:nvPr/>
        </p:nvCxnSpPr>
        <p:spPr>
          <a:xfrm>
            <a:off x="138752" y="1917510"/>
            <a:ext cx="11914500" cy="0"/>
          </a:xfrm>
          <a:prstGeom prst="straightConnector1">
            <a:avLst/>
          </a:prstGeom>
          <a:noFill/>
          <a:ln w="19050" cap="flat" cmpd="sng">
            <a:solidFill>
              <a:srgbClr val="D8D8D8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44" name="Google Shape;44;p6"/>
          <p:cNvGrpSpPr/>
          <p:nvPr/>
        </p:nvGrpSpPr>
        <p:grpSpPr>
          <a:xfrm>
            <a:off x="4736689" y="555664"/>
            <a:ext cx="2723981" cy="2723981"/>
            <a:chOff x="4360460" y="449353"/>
            <a:chExt cx="3282300" cy="3282300"/>
          </a:xfrm>
        </p:grpSpPr>
        <p:sp>
          <p:nvSpPr>
            <p:cNvPr id="45" name="Google Shape;45;p6"/>
            <p:cNvSpPr/>
            <p:nvPr/>
          </p:nvSpPr>
          <p:spPr>
            <a:xfrm>
              <a:off x="4360460" y="449353"/>
              <a:ext cx="3282300" cy="3282300"/>
            </a:xfrm>
            <a:prstGeom prst="ellipse">
              <a:avLst/>
            </a:prstGeom>
            <a:solidFill>
              <a:srgbClr val="B6A479"/>
            </a:solidFill>
            <a:ln>
              <a:noFill/>
            </a:ln>
          </p:spPr>
          <p:txBody>
            <a:bodyPr spcFirstLastPara="1" wrap="square" lIns="88375" tIns="44175" rIns="88375" bIns="4417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  <p:grpSp>
          <p:nvGrpSpPr>
            <p:cNvPr id="46" name="Google Shape;46;p6"/>
            <p:cNvGrpSpPr/>
            <p:nvPr/>
          </p:nvGrpSpPr>
          <p:grpSpPr>
            <a:xfrm>
              <a:off x="4868882" y="1003916"/>
              <a:ext cx="2265384" cy="2173111"/>
              <a:chOff x="5233525" y="4954450"/>
              <a:chExt cx="538275" cy="516350"/>
            </a:xfrm>
          </p:grpSpPr>
          <p:sp>
            <p:nvSpPr>
              <p:cNvPr id="47" name="Google Shape;47;p6"/>
              <p:cNvSpPr/>
              <p:nvPr/>
            </p:nvSpPr>
            <p:spPr>
              <a:xfrm>
                <a:off x="5637825" y="4954450"/>
                <a:ext cx="89525" cy="89525"/>
              </a:xfrm>
              <a:custGeom>
                <a:avLst/>
                <a:gdLst/>
                <a:ahLst/>
                <a:cxnLst/>
                <a:rect l="l" t="t" r="r" b="b"/>
                <a:pathLst>
                  <a:path w="3581" h="3581" fill="none" extrusionOk="0">
                    <a:moveTo>
                      <a:pt x="1023" y="3410"/>
                    </a:moveTo>
                    <a:lnTo>
                      <a:pt x="1023" y="3410"/>
                    </a:lnTo>
                    <a:lnTo>
                      <a:pt x="1193" y="3483"/>
                    </a:lnTo>
                    <a:lnTo>
                      <a:pt x="1388" y="3532"/>
                    </a:lnTo>
                    <a:lnTo>
                      <a:pt x="1583" y="3556"/>
                    </a:lnTo>
                    <a:lnTo>
                      <a:pt x="1778" y="3581"/>
                    </a:lnTo>
                    <a:lnTo>
                      <a:pt x="1778" y="3581"/>
                    </a:lnTo>
                    <a:lnTo>
                      <a:pt x="1973" y="3556"/>
                    </a:lnTo>
                    <a:lnTo>
                      <a:pt x="2143" y="3532"/>
                    </a:lnTo>
                    <a:lnTo>
                      <a:pt x="2314" y="3508"/>
                    </a:lnTo>
                    <a:lnTo>
                      <a:pt x="2484" y="3435"/>
                    </a:lnTo>
                    <a:lnTo>
                      <a:pt x="2630" y="3361"/>
                    </a:lnTo>
                    <a:lnTo>
                      <a:pt x="2776" y="3264"/>
                    </a:lnTo>
                    <a:lnTo>
                      <a:pt x="2923" y="3167"/>
                    </a:lnTo>
                    <a:lnTo>
                      <a:pt x="3044" y="3045"/>
                    </a:lnTo>
                    <a:lnTo>
                      <a:pt x="3166" y="2923"/>
                    </a:lnTo>
                    <a:lnTo>
                      <a:pt x="3264" y="2801"/>
                    </a:lnTo>
                    <a:lnTo>
                      <a:pt x="3361" y="2631"/>
                    </a:lnTo>
                    <a:lnTo>
                      <a:pt x="3434" y="2485"/>
                    </a:lnTo>
                    <a:lnTo>
                      <a:pt x="3483" y="2314"/>
                    </a:lnTo>
                    <a:lnTo>
                      <a:pt x="3531" y="2144"/>
                    </a:lnTo>
                    <a:lnTo>
                      <a:pt x="3556" y="1973"/>
                    </a:lnTo>
                    <a:lnTo>
                      <a:pt x="3580" y="1803"/>
                    </a:lnTo>
                    <a:lnTo>
                      <a:pt x="3580" y="1803"/>
                    </a:lnTo>
                    <a:lnTo>
                      <a:pt x="3556" y="1608"/>
                    </a:lnTo>
                    <a:lnTo>
                      <a:pt x="3531" y="1437"/>
                    </a:lnTo>
                    <a:lnTo>
                      <a:pt x="3483" y="1267"/>
                    </a:lnTo>
                    <a:lnTo>
                      <a:pt x="3434" y="1096"/>
                    </a:lnTo>
                    <a:lnTo>
                      <a:pt x="3361" y="950"/>
                    </a:lnTo>
                    <a:lnTo>
                      <a:pt x="3264" y="804"/>
                    </a:lnTo>
                    <a:lnTo>
                      <a:pt x="3166" y="658"/>
                    </a:lnTo>
                    <a:lnTo>
                      <a:pt x="3044" y="536"/>
                    </a:lnTo>
                    <a:lnTo>
                      <a:pt x="2923" y="414"/>
                    </a:lnTo>
                    <a:lnTo>
                      <a:pt x="2776" y="317"/>
                    </a:lnTo>
                    <a:lnTo>
                      <a:pt x="2630" y="220"/>
                    </a:lnTo>
                    <a:lnTo>
                      <a:pt x="2484" y="147"/>
                    </a:lnTo>
                    <a:lnTo>
                      <a:pt x="2314" y="98"/>
                    </a:lnTo>
                    <a:lnTo>
                      <a:pt x="2143" y="49"/>
                    </a:lnTo>
                    <a:lnTo>
                      <a:pt x="1973" y="25"/>
                    </a:lnTo>
                    <a:lnTo>
                      <a:pt x="1778" y="0"/>
                    </a:lnTo>
                    <a:lnTo>
                      <a:pt x="1778" y="0"/>
                    </a:lnTo>
                    <a:lnTo>
                      <a:pt x="1607" y="25"/>
                    </a:lnTo>
                    <a:lnTo>
                      <a:pt x="1437" y="49"/>
                    </a:lnTo>
                    <a:lnTo>
                      <a:pt x="1266" y="98"/>
                    </a:lnTo>
                    <a:lnTo>
                      <a:pt x="1096" y="147"/>
                    </a:lnTo>
                    <a:lnTo>
                      <a:pt x="925" y="220"/>
                    </a:lnTo>
                    <a:lnTo>
                      <a:pt x="779" y="317"/>
                    </a:lnTo>
                    <a:lnTo>
                      <a:pt x="658" y="414"/>
                    </a:lnTo>
                    <a:lnTo>
                      <a:pt x="536" y="536"/>
                    </a:lnTo>
                    <a:lnTo>
                      <a:pt x="414" y="658"/>
                    </a:lnTo>
                    <a:lnTo>
                      <a:pt x="317" y="804"/>
                    </a:lnTo>
                    <a:lnTo>
                      <a:pt x="219" y="950"/>
                    </a:lnTo>
                    <a:lnTo>
                      <a:pt x="146" y="1096"/>
                    </a:lnTo>
                    <a:lnTo>
                      <a:pt x="73" y="1267"/>
                    </a:lnTo>
                    <a:lnTo>
                      <a:pt x="49" y="1437"/>
                    </a:lnTo>
                    <a:lnTo>
                      <a:pt x="24" y="1608"/>
                    </a:lnTo>
                    <a:lnTo>
                      <a:pt x="0" y="1803"/>
                    </a:lnTo>
                    <a:lnTo>
                      <a:pt x="0" y="1803"/>
                    </a:lnTo>
                    <a:lnTo>
                      <a:pt x="24" y="2071"/>
                    </a:lnTo>
                    <a:lnTo>
                      <a:pt x="97" y="2339"/>
                    </a:lnTo>
                    <a:lnTo>
                      <a:pt x="195" y="2582"/>
                    </a:lnTo>
                    <a:lnTo>
                      <a:pt x="317" y="2801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88375" tIns="88375" rIns="88375" bIns="8837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Twentieth Century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endParaRPr>
              </a:p>
            </p:txBody>
          </p:sp>
          <p:sp>
            <p:nvSpPr>
              <p:cNvPr id="48" name="Google Shape;48;p6"/>
              <p:cNvSpPr/>
              <p:nvPr/>
            </p:nvSpPr>
            <p:spPr>
              <a:xfrm>
                <a:off x="5323025" y="4980625"/>
                <a:ext cx="88925" cy="88925"/>
              </a:xfrm>
              <a:custGeom>
                <a:avLst/>
                <a:gdLst/>
                <a:ahLst/>
                <a:cxnLst/>
                <a:rect l="l" t="t" r="r" b="b"/>
                <a:pathLst>
                  <a:path w="3557" h="3557" fill="none" extrusionOk="0">
                    <a:moveTo>
                      <a:pt x="3191" y="2850"/>
                    </a:moveTo>
                    <a:lnTo>
                      <a:pt x="3191" y="2850"/>
                    </a:lnTo>
                    <a:lnTo>
                      <a:pt x="3313" y="2680"/>
                    </a:lnTo>
                    <a:lnTo>
                      <a:pt x="3410" y="2509"/>
                    </a:lnTo>
                    <a:lnTo>
                      <a:pt x="3483" y="2314"/>
                    </a:lnTo>
                    <a:lnTo>
                      <a:pt x="3532" y="2095"/>
                    </a:lnTo>
                    <a:lnTo>
                      <a:pt x="3532" y="2095"/>
                    </a:lnTo>
                    <a:lnTo>
                      <a:pt x="3556" y="1925"/>
                    </a:lnTo>
                    <a:lnTo>
                      <a:pt x="3556" y="1730"/>
                    </a:lnTo>
                    <a:lnTo>
                      <a:pt x="3556" y="1559"/>
                    </a:lnTo>
                    <a:lnTo>
                      <a:pt x="3508" y="1389"/>
                    </a:lnTo>
                    <a:lnTo>
                      <a:pt x="3459" y="1218"/>
                    </a:lnTo>
                    <a:lnTo>
                      <a:pt x="3410" y="1072"/>
                    </a:lnTo>
                    <a:lnTo>
                      <a:pt x="3337" y="902"/>
                    </a:lnTo>
                    <a:lnTo>
                      <a:pt x="3240" y="756"/>
                    </a:lnTo>
                    <a:lnTo>
                      <a:pt x="3142" y="634"/>
                    </a:lnTo>
                    <a:lnTo>
                      <a:pt x="3021" y="512"/>
                    </a:lnTo>
                    <a:lnTo>
                      <a:pt x="2899" y="390"/>
                    </a:lnTo>
                    <a:lnTo>
                      <a:pt x="2753" y="293"/>
                    </a:lnTo>
                    <a:lnTo>
                      <a:pt x="2606" y="196"/>
                    </a:lnTo>
                    <a:lnTo>
                      <a:pt x="2436" y="122"/>
                    </a:lnTo>
                    <a:lnTo>
                      <a:pt x="2266" y="74"/>
                    </a:lnTo>
                    <a:lnTo>
                      <a:pt x="2095" y="25"/>
                    </a:lnTo>
                    <a:lnTo>
                      <a:pt x="2095" y="25"/>
                    </a:lnTo>
                    <a:lnTo>
                      <a:pt x="1925" y="1"/>
                    </a:lnTo>
                    <a:lnTo>
                      <a:pt x="1730" y="1"/>
                    </a:lnTo>
                    <a:lnTo>
                      <a:pt x="1559" y="1"/>
                    </a:lnTo>
                    <a:lnTo>
                      <a:pt x="1389" y="25"/>
                    </a:lnTo>
                    <a:lnTo>
                      <a:pt x="1218" y="74"/>
                    </a:lnTo>
                    <a:lnTo>
                      <a:pt x="1072" y="147"/>
                    </a:lnTo>
                    <a:lnTo>
                      <a:pt x="902" y="220"/>
                    </a:lnTo>
                    <a:lnTo>
                      <a:pt x="756" y="317"/>
                    </a:lnTo>
                    <a:lnTo>
                      <a:pt x="634" y="415"/>
                    </a:lnTo>
                    <a:lnTo>
                      <a:pt x="512" y="537"/>
                    </a:lnTo>
                    <a:lnTo>
                      <a:pt x="390" y="658"/>
                    </a:lnTo>
                    <a:lnTo>
                      <a:pt x="293" y="804"/>
                    </a:lnTo>
                    <a:lnTo>
                      <a:pt x="195" y="951"/>
                    </a:lnTo>
                    <a:lnTo>
                      <a:pt x="122" y="1097"/>
                    </a:lnTo>
                    <a:lnTo>
                      <a:pt x="74" y="1267"/>
                    </a:lnTo>
                    <a:lnTo>
                      <a:pt x="25" y="1462"/>
                    </a:lnTo>
                    <a:lnTo>
                      <a:pt x="25" y="1462"/>
                    </a:lnTo>
                    <a:lnTo>
                      <a:pt x="1" y="1633"/>
                    </a:lnTo>
                    <a:lnTo>
                      <a:pt x="1" y="1803"/>
                    </a:lnTo>
                    <a:lnTo>
                      <a:pt x="1" y="1998"/>
                    </a:lnTo>
                    <a:lnTo>
                      <a:pt x="25" y="2168"/>
                    </a:lnTo>
                    <a:lnTo>
                      <a:pt x="74" y="2339"/>
                    </a:lnTo>
                    <a:lnTo>
                      <a:pt x="147" y="2485"/>
                    </a:lnTo>
                    <a:lnTo>
                      <a:pt x="220" y="2655"/>
                    </a:lnTo>
                    <a:lnTo>
                      <a:pt x="317" y="2777"/>
                    </a:lnTo>
                    <a:lnTo>
                      <a:pt x="415" y="2923"/>
                    </a:lnTo>
                    <a:lnTo>
                      <a:pt x="536" y="3045"/>
                    </a:lnTo>
                    <a:lnTo>
                      <a:pt x="658" y="3167"/>
                    </a:lnTo>
                    <a:lnTo>
                      <a:pt x="804" y="3264"/>
                    </a:lnTo>
                    <a:lnTo>
                      <a:pt x="950" y="3362"/>
                    </a:lnTo>
                    <a:lnTo>
                      <a:pt x="1096" y="3435"/>
                    </a:lnTo>
                    <a:lnTo>
                      <a:pt x="1267" y="3483"/>
                    </a:lnTo>
                    <a:lnTo>
                      <a:pt x="1462" y="3532"/>
                    </a:lnTo>
                    <a:lnTo>
                      <a:pt x="1462" y="3532"/>
                    </a:lnTo>
                    <a:lnTo>
                      <a:pt x="1705" y="3557"/>
                    </a:lnTo>
                    <a:lnTo>
                      <a:pt x="1973" y="3557"/>
                    </a:lnTo>
                    <a:lnTo>
                      <a:pt x="2217" y="3508"/>
                    </a:lnTo>
                    <a:lnTo>
                      <a:pt x="2460" y="3435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88375" tIns="88375" rIns="88375" bIns="8837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Twentieth Century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endParaRPr>
              </a:p>
            </p:txBody>
          </p:sp>
          <p:sp>
            <p:nvSpPr>
              <p:cNvPr id="49" name="Google Shape;49;p6"/>
              <p:cNvSpPr/>
              <p:nvPr/>
            </p:nvSpPr>
            <p:spPr>
              <a:xfrm>
                <a:off x="5233525" y="5255225"/>
                <a:ext cx="89525" cy="89525"/>
              </a:xfrm>
              <a:custGeom>
                <a:avLst/>
                <a:gdLst/>
                <a:ahLst/>
                <a:cxnLst/>
                <a:rect l="l" t="t" r="r" b="b"/>
                <a:pathLst>
                  <a:path w="3581" h="3581" fill="none" extrusionOk="0">
                    <a:moveTo>
                      <a:pt x="3215" y="707"/>
                    </a:moveTo>
                    <a:lnTo>
                      <a:pt x="3215" y="707"/>
                    </a:lnTo>
                    <a:lnTo>
                      <a:pt x="3093" y="585"/>
                    </a:lnTo>
                    <a:lnTo>
                      <a:pt x="2972" y="464"/>
                    </a:lnTo>
                    <a:lnTo>
                      <a:pt x="2850" y="342"/>
                    </a:lnTo>
                    <a:lnTo>
                      <a:pt x="2679" y="244"/>
                    </a:lnTo>
                    <a:lnTo>
                      <a:pt x="2679" y="244"/>
                    </a:lnTo>
                    <a:lnTo>
                      <a:pt x="2533" y="171"/>
                    </a:lnTo>
                    <a:lnTo>
                      <a:pt x="2363" y="98"/>
                    </a:lnTo>
                    <a:lnTo>
                      <a:pt x="2192" y="50"/>
                    </a:lnTo>
                    <a:lnTo>
                      <a:pt x="2022" y="25"/>
                    </a:lnTo>
                    <a:lnTo>
                      <a:pt x="1851" y="1"/>
                    </a:lnTo>
                    <a:lnTo>
                      <a:pt x="1681" y="25"/>
                    </a:lnTo>
                    <a:lnTo>
                      <a:pt x="1510" y="25"/>
                    </a:lnTo>
                    <a:lnTo>
                      <a:pt x="1340" y="74"/>
                    </a:lnTo>
                    <a:lnTo>
                      <a:pt x="1169" y="123"/>
                    </a:lnTo>
                    <a:lnTo>
                      <a:pt x="1023" y="196"/>
                    </a:lnTo>
                    <a:lnTo>
                      <a:pt x="877" y="269"/>
                    </a:lnTo>
                    <a:lnTo>
                      <a:pt x="731" y="366"/>
                    </a:lnTo>
                    <a:lnTo>
                      <a:pt x="585" y="488"/>
                    </a:lnTo>
                    <a:lnTo>
                      <a:pt x="463" y="610"/>
                    </a:lnTo>
                    <a:lnTo>
                      <a:pt x="341" y="731"/>
                    </a:lnTo>
                    <a:lnTo>
                      <a:pt x="244" y="902"/>
                    </a:lnTo>
                    <a:lnTo>
                      <a:pt x="244" y="902"/>
                    </a:lnTo>
                    <a:lnTo>
                      <a:pt x="171" y="1048"/>
                    </a:lnTo>
                    <a:lnTo>
                      <a:pt x="98" y="1219"/>
                    </a:lnTo>
                    <a:lnTo>
                      <a:pt x="49" y="1389"/>
                    </a:lnTo>
                    <a:lnTo>
                      <a:pt x="25" y="1560"/>
                    </a:lnTo>
                    <a:lnTo>
                      <a:pt x="0" y="1730"/>
                    </a:lnTo>
                    <a:lnTo>
                      <a:pt x="0" y="1900"/>
                    </a:lnTo>
                    <a:lnTo>
                      <a:pt x="25" y="2071"/>
                    </a:lnTo>
                    <a:lnTo>
                      <a:pt x="73" y="2241"/>
                    </a:lnTo>
                    <a:lnTo>
                      <a:pt x="122" y="2412"/>
                    </a:lnTo>
                    <a:lnTo>
                      <a:pt x="195" y="2558"/>
                    </a:lnTo>
                    <a:lnTo>
                      <a:pt x="268" y="2729"/>
                    </a:lnTo>
                    <a:lnTo>
                      <a:pt x="366" y="2850"/>
                    </a:lnTo>
                    <a:lnTo>
                      <a:pt x="463" y="2996"/>
                    </a:lnTo>
                    <a:lnTo>
                      <a:pt x="609" y="3118"/>
                    </a:lnTo>
                    <a:lnTo>
                      <a:pt x="731" y="3240"/>
                    </a:lnTo>
                    <a:lnTo>
                      <a:pt x="901" y="3337"/>
                    </a:lnTo>
                    <a:lnTo>
                      <a:pt x="901" y="3337"/>
                    </a:lnTo>
                    <a:lnTo>
                      <a:pt x="1048" y="3410"/>
                    </a:lnTo>
                    <a:lnTo>
                      <a:pt x="1218" y="3484"/>
                    </a:lnTo>
                    <a:lnTo>
                      <a:pt x="1389" y="3532"/>
                    </a:lnTo>
                    <a:lnTo>
                      <a:pt x="1559" y="3557"/>
                    </a:lnTo>
                    <a:lnTo>
                      <a:pt x="1730" y="3581"/>
                    </a:lnTo>
                    <a:lnTo>
                      <a:pt x="1900" y="3581"/>
                    </a:lnTo>
                    <a:lnTo>
                      <a:pt x="2071" y="3557"/>
                    </a:lnTo>
                    <a:lnTo>
                      <a:pt x="2241" y="3508"/>
                    </a:lnTo>
                    <a:lnTo>
                      <a:pt x="2411" y="3459"/>
                    </a:lnTo>
                    <a:lnTo>
                      <a:pt x="2558" y="3410"/>
                    </a:lnTo>
                    <a:lnTo>
                      <a:pt x="2704" y="3313"/>
                    </a:lnTo>
                    <a:lnTo>
                      <a:pt x="2850" y="3216"/>
                    </a:lnTo>
                    <a:lnTo>
                      <a:pt x="2996" y="3118"/>
                    </a:lnTo>
                    <a:lnTo>
                      <a:pt x="3118" y="2996"/>
                    </a:lnTo>
                    <a:lnTo>
                      <a:pt x="3240" y="2850"/>
                    </a:lnTo>
                    <a:lnTo>
                      <a:pt x="3337" y="2704"/>
                    </a:lnTo>
                    <a:lnTo>
                      <a:pt x="3337" y="2704"/>
                    </a:lnTo>
                    <a:lnTo>
                      <a:pt x="3459" y="2412"/>
                    </a:lnTo>
                    <a:lnTo>
                      <a:pt x="3532" y="2144"/>
                    </a:lnTo>
                    <a:lnTo>
                      <a:pt x="3581" y="1852"/>
                    </a:lnTo>
                    <a:lnTo>
                      <a:pt x="3556" y="1560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88375" tIns="88375" rIns="88375" bIns="8837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Twentieth Century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endParaRPr>
              </a:p>
            </p:txBody>
          </p:sp>
          <p:sp>
            <p:nvSpPr>
              <p:cNvPr id="50" name="Google Shape;50;p6"/>
              <p:cNvSpPr/>
              <p:nvPr/>
            </p:nvSpPr>
            <p:spPr>
              <a:xfrm>
                <a:off x="5453325" y="5382475"/>
                <a:ext cx="88925" cy="88325"/>
              </a:xfrm>
              <a:custGeom>
                <a:avLst/>
                <a:gdLst/>
                <a:ahLst/>
                <a:cxnLst/>
                <a:rect l="l" t="t" r="r" b="b"/>
                <a:pathLst>
                  <a:path w="3557" h="3533" fill="none" extrusionOk="0">
                    <a:moveTo>
                      <a:pt x="1389" y="1"/>
                    </a:moveTo>
                    <a:lnTo>
                      <a:pt x="1389" y="1"/>
                    </a:lnTo>
                    <a:lnTo>
                      <a:pt x="1194" y="50"/>
                    </a:lnTo>
                    <a:lnTo>
                      <a:pt x="999" y="147"/>
                    </a:lnTo>
                    <a:lnTo>
                      <a:pt x="804" y="245"/>
                    </a:lnTo>
                    <a:lnTo>
                      <a:pt x="634" y="366"/>
                    </a:lnTo>
                    <a:lnTo>
                      <a:pt x="634" y="366"/>
                    </a:lnTo>
                    <a:lnTo>
                      <a:pt x="488" y="488"/>
                    </a:lnTo>
                    <a:lnTo>
                      <a:pt x="390" y="634"/>
                    </a:lnTo>
                    <a:lnTo>
                      <a:pt x="268" y="780"/>
                    </a:lnTo>
                    <a:lnTo>
                      <a:pt x="195" y="926"/>
                    </a:lnTo>
                    <a:lnTo>
                      <a:pt x="122" y="1073"/>
                    </a:lnTo>
                    <a:lnTo>
                      <a:pt x="74" y="1243"/>
                    </a:lnTo>
                    <a:lnTo>
                      <a:pt x="25" y="1414"/>
                    </a:lnTo>
                    <a:lnTo>
                      <a:pt x="0" y="1584"/>
                    </a:lnTo>
                    <a:lnTo>
                      <a:pt x="0" y="1755"/>
                    </a:lnTo>
                    <a:lnTo>
                      <a:pt x="0" y="1925"/>
                    </a:lnTo>
                    <a:lnTo>
                      <a:pt x="25" y="2096"/>
                    </a:lnTo>
                    <a:lnTo>
                      <a:pt x="74" y="2266"/>
                    </a:lnTo>
                    <a:lnTo>
                      <a:pt x="122" y="2412"/>
                    </a:lnTo>
                    <a:lnTo>
                      <a:pt x="195" y="2583"/>
                    </a:lnTo>
                    <a:lnTo>
                      <a:pt x="293" y="2729"/>
                    </a:lnTo>
                    <a:lnTo>
                      <a:pt x="415" y="2875"/>
                    </a:lnTo>
                    <a:lnTo>
                      <a:pt x="415" y="2875"/>
                    </a:lnTo>
                    <a:lnTo>
                      <a:pt x="536" y="3021"/>
                    </a:lnTo>
                    <a:lnTo>
                      <a:pt x="658" y="3143"/>
                    </a:lnTo>
                    <a:lnTo>
                      <a:pt x="804" y="3240"/>
                    </a:lnTo>
                    <a:lnTo>
                      <a:pt x="950" y="3313"/>
                    </a:lnTo>
                    <a:lnTo>
                      <a:pt x="1121" y="3386"/>
                    </a:lnTo>
                    <a:lnTo>
                      <a:pt x="1267" y="3459"/>
                    </a:lnTo>
                    <a:lnTo>
                      <a:pt x="1437" y="3484"/>
                    </a:lnTo>
                    <a:lnTo>
                      <a:pt x="1608" y="3508"/>
                    </a:lnTo>
                    <a:lnTo>
                      <a:pt x="1778" y="3532"/>
                    </a:lnTo>
                    <a:lnTo>
                      <a:pt x="1949" y="3508"/>
                    </a:lnTo>
                    <a:lnTo>
                      <a:pt x="2119" y="3484"/>
                    </a:lnTo>
                    <a:lnTo>
                      <a:pt x="2290" y="3435"/>
                    </a:lnTo>
                    <a:lnTo>
                      <a:pt x="2460" y="3386"/>
                    </a:lnTo>
                    <a:lnTo>
                      <a:pt x="2606" y="3313"/>
                    </a:lnTo>
                    <a:lnTo>
                      <a:pt x="2777" y="3216"/>
                    </a:lnTo>
                    <a:lnTo>
                      <a:pt x="2923" y="3118"/>
                    </a:lnTo>
                    <a:lnTo>
                      <a:pt x="2923" y="3118"/>
                    </a:lnTo>
                    <a:lnTo>
                      <a:pt x="3045" y="2997"/>
                    </a:lnTo>
                    <a:lnTo>
                      <a:pt x="3167" y="2851"/>
                    </a:lnTo>
                    <a:lnTo>
                      <a:pt x="3264" y="2704"/>
                    </a:lnTo>
                    <a:lnTo>
                      <a:pt x="3361" y="2558"/>
                    </a:lnTo>
                    <a:lnTo>
                      <a:pt x="3435" y="2412"/>
                    </a:lnTo>
                    <a:lnTo>
                      <a:pt x="3483" y="2242"/>
                    </a:lnTo>
                    <a:lnTo>
                      <a:pt x="3532" y="2071"/>
                    </a:lnTo>
                    <a:lnTo>
                      <a:pt x="3556" y="1901"/>
                    </a:lnTo>
                    <a:lnTo>
                      <a:pt x="3556" y="1730"/>
                    </a:lnTo>
                    <a:lnTo>
                      <a:pt x="3556" y="1560"/>
                    </a:lnTo>
                    <a:lnTo>
                      <a:pt x="3532" y="1389"/>
                    </a:lnTo>
                    <a:lnTo>
                      <a:pt x="3483" y="1219"/>
                    </a:lnTo>
                    <a:lnTo>
                      <a:pt x="3410" y="1048"/>
                    </a:lnTo>
                    <a:lnTo>
                      <a:pt x="3337" y="902"/>
                    </a:lnTo>
                    <a:lnTo>
                      <a:pt x="3264" y="756"/>
                    </a:lnTo>
                    <a:lnTo>
                      <a:pt x="3142" y="610"/>
                    </a:lnTo>
                    <a:lnTo>
                      <a:pt x="3142" y="610"/>
                    </a:lnTo>
                    <a:lnTo>
                      <a:pt x="2972" y="415"/>
                    </a:lnTo>
                    <a:lnTo>
                      <a:pt x="2753" y="245"/>
                    </a:lnTo>
                    <a:lnTo>
                      <a:pt x="2533" y="123"/>
                    </a:lnTo>
                    <a:lnTo>
                      <a:pt x="2314" y="50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88375" tIns="88375" rIns="88375" bIns="8837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Twentieth Century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endParaRPr>
              </a:p>
            </p:txBody>
          </p:sp>
          <p:sp>
            <p:nvSpPr>
              <p:cNvPr id="51" name="Google Shape;51;p6"/>
              <p:cNvSpPr/>
              <p:nvPr/>
            </p:nvSpPr>
            <p:spPr>
              <a:xfrm>
                <a:off x="5682875" y="5188875"/>
                <a:ext cx="88925" cy="89525"/>
              </a:xfrm>
              <a:custGeom>
                <a:avLst/>
                <a:gdLst/>
                <a:ahLst/>
                <a:cxnLst/>
                <a:rect l="l" t="t" r="r" b="b"/>
                <a:pathLst>
                  <a:path w="3557" h="3581" fill="none" extrusionOk="0">
                    <a:moveTo>
                      <a:pt x="0" y="2022"/>
                    </a:moveTo>
                    <a:lnTo>
                      <a:pt x="0" y="2022"/>
                    </a:lnTo>
                    <a:lnTo>
                      <a:pt x="25" y="2216"/>
                    </a:lnTo>
                    <a:lnTo>
                      <a:pt x="98" y="2411"/>
                    </a:lnTo>
                    <a:lnTo>
                      <a:pt x="98" y="2411"/>
                    </a:lnTo>
                    <a:lnTo>
                      <a:pt x="171" y="2557"/>
                    </a:lnTo>
                    <a:lnTo>
                      <a:pt x="244" y="2728"/>
                    </a:lnTo>
                    <a:lnTo>
                      <a:pt x="341" y="2874"/>
                    </a:lnTo>
                    <a:lnTo>
                      <a:pt x="463" y="2996"/>
                    </a:lnTo>
                    <a:lnTo>
                      <a:pt x="585" y="3118"/>
                    </a:lnTo>
                    <a:lnTo>
                      <a:pt x="707" y="3239"/>
                    </a:lnTo>
                    <a:lnTo>
                      <a:pt x="853" y="3337"/>
                    </a:lnTo>
                    <a:lnTo>
                      <a:pt x="999" y="3410"/>
                    </a:lnTo>
                    <a:lnTo>
                      <a:pt x="1169" y="3483"/>
                    </a:lnTo>
                    <a:lnTo>
                      <a:pt x="1340" y="3532"/>
                    </a:lnTo>
                    <a:lnTo>
                      <a:pt x="1510" y="3556"/>
                    </a:lnTo>
                    <a:lnTo>
                      <a:pt x="1681" y="3580"/>
                    </a:lnTo>
                    <a:lnTo>
                      <a:pt x="1851" y="3580"/>
                    </a:lnTo>
                    <a:lnTo>
                      <a:pt x="2022" y="3556"/>
                    </a:lnTo>
                    <a:lnTo>
                      <a:pt x="2192" y="3532"/>
                    </a:lnTo>
                    <a:lnTo>
                      <a:pt x="2363" y="3459"/>
                    </a:lnTo>
                    <a:lnTo>
                      <a:pt x="2363" y="3459"/>
                    </a:lnTo>
                    <a:lnTo>
                      <a:pt x="2533" y="3410"/>
                    </a:lnTo>
                    <a:lnTo>
                      <a:pt x="2704" y="3312"/>
                    </a:lnTo>
                    <a:lnTo>
                      <a:pt x="2850" y="3215"/>
                    </a:lnTo>
                    <a:lnTo>
                      <a:pt x="2972" y="3093"/>
                    </a:lnTo>
                    <a:lnTo>
                      <a:pt x="3093" y="2971"/>
                    </a:lnTo>
                    <a:lnTo>
                      <a:pt x="3215" y="2850"/>
                    </a:lnTo>
                    <a:lnTo>
                      <a:pt x="3288" y="2704"/>
                    </a:lnTo>
                    <a:lnTo>
                      <a:pt x="3386" y="2557"/>
                    </a:lnTo>
                    <a:lnTo>
                      <a:pt x="3434" y="2387"/>
                    </a:lnTo>
                    <a:lnTo>
                      <a:pt x="3483" y="2216"/>
                    </a:lnTo>
                    <a:lnTo>
                      <a:pt x="3532" y="2070"/>
                    </a:lnTo>
                    <a:lnTo>
                      <a:pt x="3556" y="1875"/>
                    </a:lnTo>
                    <a:lnTo>
                      <a:pt x="3556" y="1705"/>
                    </a:lnTo>
                    <a:lnTo>
                      <a:pt x="3532" y="1534"/>
                    </a:lnTo>
                    <a:lnTo>
                      <a:pt x="3507" y="1364"/>
                    </a:lnTo>
                    <a:lnTo>
                      <a:pt x="3434" y="1194"/>
                    </a:lnTo>
                    <a:lnTo>
                      <a:pt x="3434" y="1194"/>
                    </a:lnTo>
                    <a:lnTo>
                      <a:pt x="3361" y="1023"/>
                    </a:lnTo>
                    <a:lnTo>
                      <a:pt x="3288" y="853"/>
                    </a:lnTo>
                    <a:lnTo>
                      <a:pt x="3191" y="706"/>
                    </a:lnTo>
                    <a:lnTo>
                      <a:pt x="3069" y="585"/>
                    </a:lnTo>
                    <a:lnTo>
                      <a:pt x="2947" y="463"/>
                    </a:lnTo>
                    <a:lnTo>
                      <a:pt x="2825" y="341"/>
                    </a:lnTo>
                    <a:lnTo>
                      <a:pt x="2679" y="268"/>
                    </a:lnTo>
                    <a:lnTo>
                      <a:pt x="2533" y="171"/>
                    </a:lnTo>
                    <a:lnTo>
                      <a:pt x="2363" y="122"/>
                    </a:lnTo>
                    <a:lnTo>
                      <a:pt x="2192" y="73"/>
                    </a:lnTo>
                    <a:lnTo>
                      <a:pt x="2022" y="24"/>
                    </a:lnTo>
                    <a:lnTo>
                      <a:pt x="1851" y="24"/>
                    </a:lnTo>
                    <a:lnTo>
                      <a:pt x="1681" y="0"/>
                    </a:lnTo>
                    <a:lnTo>
                      <a:pt x="1510" y="24"/>
                    </a:lnTo>
                    <a:lnTo>
                      <a:pt x="1340" y="73"/>
                    </a:lnTo>
                    <a:lnTo>
                      <a:pt x="1169" y="122"/>
                    </a:lnTo>
                    <a:lnTo>
                      <a:pt x="1169" y="122"/>
                    </a:lnTo>
                    <a:lnTo>
                      <a:pt x="974" y="195"/>
                    </a:lnTo>
                    <a:lnTo>
                      <a:pt x="804" y="292"/>
                    </a:lnTo>
                    <a:lnTo>
                      <a:pt x="658" y="390"/>
                    </a:lnTo>
                    <a:lnTo>
                      <a:pt x="512" y="512"/>
                    </a:lnTo>
                    <a:lnTo>
                      <a:pt x="390" y="658"/>
                    </a:lnTo>
                    <a:lnTo>
                      <a:pt x="293" y="804"/>
                    </a:lnTo>
                    <a:lnTo>
                      <a:pt x="195" y="950"/>
                    </a:lnTo>
                    <a:lnTo>
                      <a:pt x="122" y="1120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88375" tIns="88375" rIns="88375" bIns="8837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Twentieth Century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endParaRPr>
              </a:p>
            </p:txBody>
          </p:sp>
          <p:sp>
            <p:nvSpPr>
              <p:cNvPr id="52" name="Google Shape;52;p6"/>
              <p:cNvSpPr/>
              <p:nvPr/>
            </p:nvSpPr>
            <p:spPr>
              <a:xfrm>
                <a:off x="5411925" y="5110925"/>
                <a:ext cx="188775" cy="189400"/>
              </a:xfrm>
              <a:custGeom>
                <a:avLst/>
                <a:gdLst/>
                <a:ahLst/>
                <a:cxnLst/>
                <a:rect l="l" t="t" r="r" b="b"/>
                <a:pathLst>
                  <a:path w="7551" h="7576" fill="none" extrusionOk="0">
                    <a:moveTo>
                      <a:pt x="0" y="3776"/>
                    </a:moveTo>
                    <a:lnTo>
                      <a:pt x="0" y="3776"/>
                    </a:lnTo>
                    <a:lnTo>
                      <a:pt x="25" y="3410"/>
                    </a:lnTo>
                    <a:lnTo>
                      <a:pt x="73" y="3021"/>
                    </a:lnTo>
                    <a:lnTo>
                      <a:pt x="171" y="2655"/>
                    </a:lnTo>
                    <a:lnTo>
                      <a:pt x="293" y="2314"/>
                    </a:lnTo>
                    <a:lnTo>
                      <a:pt x="463" y="1973"/>
                    </a:lnTo>
                    <a:lnTo>
                      <a:pt x="658" y="1681"/>
                    </a:lnTo>
                    <a:lnTo>
                      <a:pt x="877" y="1389"/>
                    </a:lnTo>
                    <a:lnTo>
                      <a:pt x="1121" y="1121"/>
                    </a:lnTo>
                    <a:lnTo>
                      <a:pt x="1389" y="877"/>
                    </a:lnTo>
                    <a:lnTo>
                      <a:pt x="1656" y="658"/>
                    </a:lnTo>
                    <a:lnTo>
                      <a:pt x="1973" y="463"/>
                    </a:lnTo>
                    <a:lnTo>
                      <a:pt x="2314" y="293"/>
                    </a:lnTo>
                    <a:lnTo>
                      <a:pt x="2655" y="171"/>
                    </a:lnTo>
                    <a:lnTo>
                      <a:pt x="3020" y="74"/>
                    </a:lnTo>
                    <a:lnTo>
                      <a:pt x="3386" y="25"/>
                    </a:lnTo>
                    <a:lnTo>
                      <a:pt x="3775" y="1"/>
                    </a:lnTo>
                    <a:lnTo>
                      <a:pt x="3775" y="1"/>
                    </a:lnTo>
                    <a:lnTo>
                      <a:pt x="4165" y="25"/>
                    </a:lnTo>
                    <a:lnTo>
                      <a:pt x="4555" y="74"/>
                    </a:lnTo>
                    <a:lnTo>
                      <a:pt x="4896" y="171"/>
                    </a:lnTo>
                    <a:lnTo>
                      <a:pt x="5261" y="293"/>
                    </a:lnTo>
                    <a:lnTo>
                      <a:pt x="5578" y="463"/>
                    </a:lnTo>
                    <a:lnTo>
                      <a:pt x="5894" y="658"/>
                    </a:lnTo>
                    <a:lnTo>
                      <a:pt x="6186" y="877"/>
                    </a:lnTo>
                    <a:lnTo>
                      <a:pt x="6454" y="1121"/>
                    </a:lnTo>
                    <a:lnTo>
                      <a:pt x="6698" y="1389"/>
                    </a:lnTo>
                    <a:lnTo>
                      <a:pt x="6917" y="1681"/>
                    </a:lnTo>
                    <a:lnTo>
                      <a:pt x="7112" y="1973"/>
                    </a:lnTo>
                    <a:lnTo>
                      <a:pt x="7258" y="2314"/>
                    </a:lnTo>
                    <a:lnTo>
                      <a:pt x="7404" y="2655"/>
                    </a:lnTo>
                    <a:lnTo>
                      <a:pt x="7477" y="3021"/>
                    </a:lnTo>
                    <a:lnTo>
                      <a:pt x="7550" y="3410"/>
                    </a:lnTo>
                    <a:lnTo>
                      <a:pt x="7550" y="3776"/>
                    </a:lnTo>
                    <a:lnTo>
                      <a:pt x="7550" y="3776"/>
                    </a:lnTo>
                    <a:lnTo>
                      <a:pt x="7550" y="4165"/>
                    </a:lnTo>
                    <a:lnTo>
                      <a:pt x="7477" y="4555"/>
                    </a:lnTo>
                    <a:lnTo>
                      <a:pt x="7404" y="4920"/>
                    </a:lnTo>
                    <a:lnTo>
                      <a:pt x="7258" y="5261"/>
                    </a:lnTo>
                    <a:lnTo>
                      <a:pt x="7112" y="5578"/>
                    </a:lnTo>
                    <a:lnTo>
                      <a:pt x="6917" y="5895"/>
                    </a:lnTo>
                    <a:lnTo>
                      <a:pt x="6698" y="6187"/>
                    </a:lnTo>
                    <a:lnTo>
                      <a:pt x="6454" y="6455"/>
                    </a:lnTo>
                    <a:lnTo>
                      <a:pt x="6186" y="6698"/>
                    </a:lnTo>
                    <a:lnTo>
                      <a:pt x="5894" y="6917"/>
                    </a:lnTo>
                    <a:lnTo>
                      <a:pt x="5578" y="7112"/>
                    </a:lnTo>
                    <a:lnTo>
                      <a:pt x="5261" y="7258"/>
                    </a:lnTo>
                    <a:lnTo>
                      <a:pt x="4896" y="7405"/>
                    </a:lnTo>
                    <a:lnTo>
                      <a:pt x="4555" y="7478"/>
                    </a:lnTo>
                    <a:lnTo>
                      <a:pt x="4165" y="7551"/>
                    </a:lnTo>
                    <a:lnTo>
                      <a:pt x="3775" y="7575"/>
                    </a:lnTo>
                    <a:lnTo>
                      <a:pt x="3775" y="7575"/>
                    </a:lnTo>
                    <a:lnTo>
                      <a:pt x="3386" y="7551"/>
                    </a:lnTo>
                    <a:lnTo>
                      <a:pt x="3020" y="7478"/>
                    </a:lnTo>
                    <a:lnTo>
                      <a:pt x="2655" y="7405"/>
                    </a:lnTo>
                    <a:lnTo>
                      <a:pt x="2314" y="7258"/>
                    </a:lnTo>
                    <a:lnTo>
                      <a:pt x="1973" y="7112"/>
                    </a:lnTo>
                    <a:lnTo>
                      <a:pt x="1656" y="6917"/>
                    </a:lnTo>
                    <a:lnTo>
                      <a:pt x="1389" y="6698"/>
                    </a:lnTo>
                    <a:lnTo>
                      <a:pt x="1121" y="6455"/>
                    </a:lnTo>
                    <a:lnTo>
                      <a:pt x="877" y="6187"/>
                    </a:lnTo>
                    <a:lnTo>
                      <a:pt x="658" y="5895"/>
                    </a:lnTo>
                    <a:lnTo>
                      <a:pt x="463" y="5578"/>
                    </a:lnTo>
                    <a:lnTo>
                      <a:pt x="293" y="5261"/>
                    </a:lnTo>
                    <a:lnTo>
                      <a:pt x="171" y="4920"/>
                    </a:lnTo>
                    <a:lnTo>
                      <a:pt x="73" y="4555"/>
                    </a:lnTo>
                    <a:lnTo>
                      <a:pt x="25" y="4165"/>
                    </a:lnTo>
                    <a:lnTo>
                      <a:pt x="0" y="3776"/>
                    </a:lnTo>
                    <a:lnTo>
                      <a:pt x="0" y="3776"/>
                    </a:lnTo>
                    <a:close/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88375" tIns="88375" rIns="88375" bIns="8837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Twentieth Century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endParaRPr>
              </a:p>
            </p:txBody>
          </p:sp>
          <p:sp>
            <p:nvSpPr>
              <p:cNvPr id="53" name="Google Shape;53;p6"/>
              <p:cNvSpPr/>
              <p:nvPr/>
            </p:nvSpPr>
            <p:spPr>
              <a:xfrm>
                <a:off x="5367475" y="5025075"/>
                <a:ext cx="81600" cy="105975"/>
              </a:xfrm>
              <a:custGeom>
                <a:avLst/>
                <a:gdLst/>
                <a:ahLst/>
                <a:cxnLst/>
                <a:rect l="l" t="t" r="r" b="b"/>
                <a:pathLst>
                  <a:path w="3264" h="4239" fill="none" extrusionOk="0">
                    <a:moveTo>
                      <a:pt x="0" y="1"/>
                    </a:moveTo>
                    <a:lnTo>
                      <a:pt x="3264" y="4238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88375" tIns="88375" rIns="88375" bIns="8837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Twentieth Century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endParaRPr>
              </a:p>
            </p:txBody>
          </p:sp>
          <p:sp>
            <p:nvSpPr>
              <p:cNvPr id="54" name="Google Shape;54;p6"/>
              <p:cNvSpPr/>
              <p:nvPr/>
            </p:nvSpPr>
            <p:spPr>
              <a:xfrm>
                <a:off x="5567800" y="4999500"/>
                <a:ext cx="115100" cy="133975"/>
              </a:xfrm>
              <a:custGeom>
                <a:avLst/>
                <a:gdLst/>
                <a:ahLst/>
                <a:cxnLst/>
                <a:rect l="l" t="t" r="r" b="b"/>
                <a:pathLst>
                  <a:path w="4604" h="5359" fill="none" extrusionOk="0">
                    <a:moveTo>
                      <a:pt x="0" y="5359"/>
                    </a:moveTo>
                    <a:lnTo>
                      <a:pt x="4603" y="1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88375" tIns="88375" rIns="88375" bIns="8837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Twentieth Century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endParaRPr>
              </a:p>
            </p:txBody>
          </p:sp>
          <p:sp>
            <p:nvSpPr>
              <p:cNvPr id="55" name="Google Shape;55;p6"/>
              <p:cNvSpPr/>
              <p:nvPr/>
            </p:nvSpPr>
            <p:spPr>
              <a:xfrm>
                <a:off x="5600075" y="5217475"/>
                <a:ext cx="127275" cy="16475"/>
              </a:xfrm>
              <a:custGeom>
                <a:avLst/>
                <a:gdLst/>
                <a:ahLst/>
                <a:cxnLst/>
                <a:rect l="l" t="t" r="r" b="b"/>
                <a:pathLst>
                  <a:path w="5091" h="659" fill="none" extrusionOk="0">
                    <a:moveTo>
                      <a:pt x="5090" y="658"/>
                    </a:moveTo>
                    <a:lnTo>
                      <a:pt x="0" y="1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88375" tIns="88375" rIns="88375" bIns="8837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Twentieth Century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endParaRPr>
              </a:p>
            </p:txBody>
          </p:sp>
          <p:sp>
            <p:nvSpPr>
              <p:cNvPr id="56" name="Google Shape;56;p6"/>
              <p:cNvSpPr/>
              <p:nvPr/>
            </p:nvSpPr>
            <p:spPr>
              <a:xfrm>
                <a:off x="5497775" y="5299675"/>
                <a:ext cx="4900" cy="126675"/>
              </a:xfrm>
              <a:custGeom>
                <a:avLst/>
                <a:gdLst/>
                <a:ahLst/>
                <a:cxnLst/>
                <a:rect l="l" t="t" r="r" b="b"/>
                <a:pathLst>
                  <a:path w="196" h="5067" fill="none" extrusionOk="0">
                    <a:moveTo>
                      <a:pt x="0" y="5067"/>
                    </a:moveTo>
                    <a:lnTo>
                      <a:pt x="195" y="1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88375" tIns="88375" rIns="88375" bIns="8837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Twentieth Century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endParaRPr>
              </a:p>
            </p:txBody>
          </p:sp>
          <p:sp>
            <p:nvSpPr>
              <p:cNvPr id="57" name="Google Shape;57;p6"/>
              <p:cNvSpPr/>
              <p:nvPr/>
            </p:nvSpPr>
            <p:spPr>
              <a:xfrm>
                <a:off x="5277975" y="5241825"/>
                <a:ext cx="141275" cy="58500"/>
              </a:xfrm>
              <a:custGeom>
                <a:avLst/>
                <a:gdLst/>
                <a:ahLst/>
                <a:cxnLst/>
                <a:rect l="l" t="t" r="r" b="b"/>
                <a:pathLst>
                  <a:path w="5651" h="2340" fill="none" extrusionOk="0">
                    <a:moveTo>
                      <a:pt x="0" y="2339"/>
                    </a:moveTo>
                    <a:lnTo>
                      <a:pt x="5651" y="1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88375" tIns="88375" rIns="88375" bIns="8837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Twentieth Century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endParaRPr>
              </a:p>
            </p:txBody>
          </p:sp>
        </p:grpSp>
      </p:grpSp>
      <p:sp>
        <p:nvSpPr>
          <p:cNvPr id="58" name="Google Shape;58;p6"/>
          <p:cNvSpPr txBox="1">
            <a:spLocks noGrp="1"/>
          </p:cNvSpPr>
          <p:nvPr>
            <p:ph type="body" idx="1"/>
          </p:nvPr>
        </p:nvSpPr>
        <p:spPr>
          <a:xfrm>
            <a:off x="3315880" y="4628428"/>
            <a:ext cx="5590200" cy="146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375" tIns="44175" rIns="88375" bIns="44175" anchor="t" anchorCtr="0">
            <a:sp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0C0C0C"/>
                </a:solidFill>
              </a:defRPr>
            </a:lvl1pPr>
            <a:lvl2pPr marL="914400" lvl="1" indent="-22860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00"/>
              <a:buNone/>
              <a:defRPr sz="1500">
                <a:solidFill>
                  <a:srgbClr val="888888"/>
                </a:solidFill>
              </a:defRPr>
            </a:lvl3pPr>
            <a:lvl4pPr marL="1828800" lvl="3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 rtl="0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59" name="Google Shape;59;p6"/>
          <p:cNvSpPr/>
          <p:nvPr/>
        </p:nvSpPr>
        <p:spPr>
          <a:xfrm>
            <a:off x="272955" y="0"/>
            <a:ext cx="422700" cy="1562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88375" tIns="44175" rIns="88375" bIns="441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>
  <p:cSld name="Comparison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7"/>
          <p:cNvSpPr txBox="1">
            <a:spLocks noGrp="1"/>
          </p:cNvSpPr>
          <p:nvPr>
            <p:ph type="body" idx="1"/>
          </p:nvPr>
        </p:nvSpPr>
        <p:spPr>
          <a:xfrm>
            <a:off x="6364809" y="2096446"/>
            <a:ext cx="5397600" cy="433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4175" tIns="44175" rIns="44175" bIns="44175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-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-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-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?"/>
              <a:defRPr/>
            </a:lvl9pPr>
          </a:lstStyle>
          <a:p>
            <a:endParaRPr/>
          </a:p>
        </p:txBody>
      </p:sp>
      <p:sp>
        <p:nvSpPr>
          <p:cNvPr id="62" name="Google Shape;62;p7"/>
          <p:cNvSpPr txBox="1">
            <a:spLocks noGrp="1"/>
          </p:cNvSpPr>
          <p:nvPr>
            <p:ph type="title"/>
          </p:nvPr>
        </p:nvSpPr>
        <p:spPr>
          <a:xfrm>
            <a:off x="575239" y="263276"/>
            <a:ext cx="11187000" cy="101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375" tIns="44175" rIns="88375" bIns="44175" anchor="ctr" anchorCtr="0">
            <a:normAutofit/>
          </a:bodyPr>
          <a:lstStyle>
            <a:lvl1pPr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8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7"/>
          <p:cNvSpPr txBox="1">
            <a:spLocks noGrp="1"/>
          </p:cNvSpPr>
          <p:nvPr>
            <p:ph type="body" idx="2"/>
          </p:nvPr>
        </p:nvSpPr>
        <p:spPr>
          <a:xfrm>
            <a:off x="575239" y="1531279"/>
            <a:ext cx="5397600" cy="44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2575" tIns="44175" rIns="132575" bIns="44175" anchor="ctr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 b="0" cap="none">
                <a:solidFill>
                  <a:srgbClr val="4C3282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marL="914400" lvl="1" indent="-22860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900"/>
              <a:buNone/>
              <a:defRPr sz="1900" b="1"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00"/>
              <a:buNone/>
              <a:defRPr sz="1500" b="1"/>
            </a:lvl4pPr>
            <a:lvl5pPr marL="2286000" lvl="4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00"/>
              <a:buNone/>
              <a:defRPr sz="1500" b="1"/>
            </a:lvl5pPr>
            <a:lvl6pPr marL="2743200" lvl="5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00"/>
              <a:buNone/>
              <a:defRPr sz="1500" b="1"/>
            </a:lvl6pPr>
            <a:lvl7pPr marL="3200400" lvl="6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00"/>
              <a:buNone/>
              <a:defRPr sz="1500" b="1"/>
            </a:lvl7pPr>
            <a:lvl8pPr marL="3657600" lvl="7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00"/>
              <a:buNone/>
              <a:defRPr sz="1500" b="1"/>
            </a:lvl8pPr>
            <a:lvl9pPr marL="4114800" lvl="8" indent="-228600" algn="l" rtl="0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500"/>
              <a:buNone/>
              <a:defRPr sz="1500" b="1"/>
            </a:lvl9pPr>
          </a:lstStyle>
          <a:p>
            <a:endParaRPr/>
          </a:p>
        </p:txBody>
      </p:sp>
      <p:sp>
        <p:nvSpPr>
          <p:cNvPr id="64" name="Google Shape;64;p7"/>
          <p:cNvSpPr txBox="1">
            <a:spLocks noGrp="1"/>
          </p:cNvSpPr>
          <p:nvPr>
            <p:ph type="body" idx="3"/>
          </p:nvPr>
        </p:nvSpPr>
        <p:spPr>
          <a:xfrm>
            <a:off x="584218" y="2096446"/>
            <a:ext cx="5397600" cy="433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4175" tIns="44175" rIns="44175" bIns="44175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-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-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-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?"/>
              <a:defRPr/>
            </a:lvl9pPr>
          </a:lstStyle>
          <a:p>
            <a:endParaRPr/>
          </a:p>
        </p:txBody>
      </p:sp>
      <p:sp>
        <p:nvSpPr>
          <p:cNvPr id="65" name="Google Shape;65;p7"/>
          <p:cNvSpPr txBox="1">
            <a:spLocks noGrp="1"/>
          </p:cNvSpPr>
          <p:nvPr>
            <p:ph type="body" idx="4"/>
          </p:nvPr>
        </p:nvSpPr>
        <p:spPr>
          <a:xfrm>
            <a:off x="6355830" y="1531279"/>
            <a:ext cx="5397600" cy="44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2575" tIns="44175" rIns="132575" bIns="44175" anchor="ctr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 b="0" cap="none">
                <a:solidFill>
                  <a:srgbClr val="4C3282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marL="914400" lvl="1" indent="-22860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900"/>
              <a:buNone/>
              <a:defRPr sz="1900" b="1"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00"/>
              <a:buNone/>
              <a:defRPr sz="1500" b="1"/>
            </a:lvl4pPr>
            <a:lvl5pPr marL="2286000" lvl="4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00"/>
              <a:buNone/>
              <a:defRPr sz="1500" b="1"/>
            </a:lvl5pPr>
            <a:lvl6pPr marL="2743200" lvl="5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00"/>
              <a:buNone/>
              <a:defRPr sz="1500" b="1"/>
            </a:lvl6pPr>
            <a:lvl7pPr marL="3200400" lvl="6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00"/>
              <a:buNone/>
              <a:defRPr sz="1500" b="1"/>
            </a:lvl7pPr>
            <a:lvl8pPr marL="3657600" lvl="7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00"/>
              <a:buNone/>
              <a:defRPr sz="1500" b="1"/>
            </a:lvl8pPr>
            <a:lvl9pPr marL="4114800" lvl="8" indent="-228600" algn="l" rtl="0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500"/>
              <a:buNone/>
              <a:defRPr sz="1500" b="1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letely blank">
  <p:cSld name="Completely blank"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Section Header" type="secHead">
  <p:cSld name="SECTION_HEADER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1"/>
          <p:cNvSpPr/>
          <p:nvPr/>
        </p:nvSpPr>
        <p:spPr>
          <a:xfrm>
            <a:off x="0" y="0"/>
            <a:ext cx="12192000" cy="4572000"/>
          </a:xfrm>
          <a:prstGeom prst="rect">
            <a:avLst/>
          </a:prstGeom>
          <a:solidFill>
            <a:srgbClr val="1D9AA1"/>
          </a:solidFill>
          <a:ln>
            <a:noFill/>
          </a:ln>
        </p:spPr>
        <p:txBody>
          <a:bodyPr spcFirstLastPara="1" wrap="square" lIns="88375" tIns="88375" rIns="88375" bIns="8837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11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 extrusionOk="0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88375" tIns="88375" rIns="88375" bIns="8837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11"/>
          <p:cNvSpPr txBox="1">
            <a:spLocks noGrp="1"/>
          </p:cNvSpPr>
          <p:nvPr>
            <p:ph type="title"/>
          </p:nvPr>
        </p:nvSpPr>
        <p:spPr>
          <a:xfrm>
            <a:off x="457200" y="4960137"/>
            <a:ext cx="7772400" cy="146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375" tIns="44175" rIns="88375" bIns="44175" anchor="ctr" anchorCtr="0">
            <a:normAutofit/>
          </a:bodyPr>
          <a:lstStyle>
            <a:lvl1pPr lvl="0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4900"/>
              <a:buFont typeface="Quattrocento Sans"/>
              <a:buNone/>
              <a:defRPr sz="4900" b="0"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11"/>
          <p:cNvSpPr txBox="1"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375" tIns="44175" rIns="88375" bIns="44175" anchor="ctr" anchorCtr="0">
            <a:norm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0C0C0C"/>
                </a:solidFill>
              </a:defRPr>
            </a:lvl1pPr>
            <a:lvl2pPr marL="914400" lvl="1" indent="-22860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00"/>
              <a:buNone/>
              <a:defRPr sz="1500">
                <a:solidFill>
                  <a:srgbClr val="888888"/>
                </a:solidFill>
              </a:defRPr>
            </a:lvl3pPr>
            <a:lvl4pPr marL="1828800" lvl="3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 rtl="0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cxnSp>
        <p:nvCxnSpPr>
          <p:cNvPr id="99" name="Google Shape;99;p11"/>
          <p:cNvCxnSpPr/>
          <p:nvPr/>
        </p:nvCxnSpPr>
        <p:spPr>
          <a:xfrm rot="10800000">
            <a:off x="8386843" y="5264106"/>
            <a:ext cx="0" cy="914400"/>
          </a:xfrm>
          <a:prstGeom prst="straightConnector1">
            <a:avLst/>
          </a:prstGeom>
          <a:noFill/>
          <a:ln w="19050" cap="flat" cmpd="sng">
            <a:solidFill>
              <a:srgbClr val="4C3282"/>
            </a:solidFill>
            <a:prstDash val="solid"/>
            <a:round/>
            <a:headEnd type="none" w="sm" len="sm"/>
            <a:tailEnd type="none" w="sm" len="sm"/>
          </a:ln>
        </p:spPr>
      </p:cxnSp>
      <p:pic>
        <p:nvPicPr>
          <p:cNvPr id="100" name="Google Shape;100;p11" descr="UW building"/>
          <p:cNvPicPr preferRelativeResize="0"/>
          <p:nvPr/>
        </p:nvPicPr>
        <p:blipFill rotWithShape="1">
          <a:blip r:embed="rId2">
            <a:alphaModFix/>
          </a:blip>
          <a:srcRect t="38182" b="5568"/>
          <a:stretch/>
        </p:blipFill>
        <p:spPr>
          <a:xfrm>
            <a:off x="3" y="0"/>
            <a:ext cx="12191993" cy="4572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2"/>
          <p:cNvSpPr txBox="1">
            <a:spLocks noGrp="1"/>
          </p:cNvSpPr>
          <p:nvPr>
            <p:ph type="body" idx="1"/>
          </p:nvPr>
        </p:nvSpPr>
        <p:spPr>
          <a:xfrm>
            <a:off x="634620" y="1512985"/>
            <a:ext cx="5397600" cy="479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4175" tIns="44175" rIns="44175" bIns="44175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-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-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-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?"/>
              <a:defRPr/>
            </a:lvl9pPr>
          </a:lstStyle>
          <a:p>
            <a:endParaRPr/>
          </a:p>
        </p:txBody>
      </p:sp>
      <p:sp>
        <p:nvSpPr>
          <p:cNvPr id="103" name="Google Shape;103;p12"/>
          <p:cNvSpPr txBox="1">
            <a:spLocks noGrp="1"/>
          </p:cNvSpPr>
          <p:nvPr>
            <p:ph type="body" idx="2"/>
          </p:nvPr>
        </p:nvSpPr>
        <p:spPr>
          <a:xfrm>
            <a:off x="6364809" y="1512984"/>
            <a:ext cx="5397600" cy="479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4175" tIns="44175" rIns="44175" bIns="44175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-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-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-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?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?"/>
              <a:defRPr/>
            </a:lvl9pPr>
          </a:lstStyle>
          <a:p>
            <a:endParaRPr/>
          </a:p>
        </p:txBody>
      </p:sp>
      <p:sp>
        <p:nvSpPr>
          <p:cNvPr id="104" name="Google Shape;104;p12"/>
          <p:cNvSpPr txBox="1">
            <a:spLocks noGrp="1"/>
          </p:cNvSpPr>
          <p:nvPr>
            <p:ph type="title"/>
          </p:nvPr>
        </p:nvSpPr>
        <p:spPr>
          <a:xfrm>
            <a:off x="575239" y="263276"/>
            <a:ext cx="11187000" cy="101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375" tIns="44175" rIns="88375" bIns="44175" anchor="ctr" anchorCtr="0">
            <a:normAutofit/>
          </a:bodyPr>
          <a:lstStyle>
            <a:lvl1pPr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8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lank" type="blank">
  <p:cSld name="BLANK"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4"/>
          <p:cNvSpPr txBox="1"/>
          <p:nvPr/>
        </p:nvSpPr>
        <p:spPr>
          <a:xfrm>
            <a:off x="0" y="6495350"/>
            <a:ext cx="4278900" cy="36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375" tIns="88375" rIns="88375" bIns="88375" anchor="ctr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CSE 373 23SP </a:t>
            </a:r>
            <a:endParaRPr sz="1200">
              <a:solidFill>
                <a:srgbClr val="595959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109" name="Google Shape;109;p14"/>
          <p:cNvSpPr txBox="1"/>
          <p:nvPr/>
        </p:nvSpPr>
        <p:spPr>
          <a:xfrm>
            <a:off x="7913400" y="6495350"/>
            <a:ext cx="4278900" cy="36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375" tIns="88375" rIns="88375" bIns="88375" anchor="ctr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</a:t>
            </a:r>
            <a:fld id="{00000000-1234-1234-1234-123412341234}" type="slidenum">
              <a:rPr lang="en-US" sz="1200">
                <a:solidFill>
                  <a:srgbClr val="59595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‹#›</a:t>
            </a:fld>
            <a:endParaRPr sz="1200">
              <a:solidFill>
                <a:srgbClr val="595959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Picture with Caption" type="picTx">
  <p:cSld name="PICTURE_WITH_CAPTION_TEXT"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5"/>
          <p:cNvSpPr txBox="1">
            <a:spLocks noGrp="1"/>
          </p:cNvSpPr>
          <p:nvPr>
            <p:ph type="title"/>
          </p:nvPr>
        </p:nvSpPr>
        <p:spPr>
          <a:xfrm>
            <a:off x="457200" y="4960138"/>
            <a:ext cx="7772400" cy="146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375" tIns="44175" rIns="88375" bIns="44175" anchor="ctr" anchorCtr="0">
            <a:normAutofit/>
          </a:bodyPr>
          <a:lstStyle>
            <a:lvl1pPr lvl="0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4900"/>
              <a:buFont typeface="Quattrocento Sans"/>
              <a:buNone/>
              <a:defRPr sz="4900"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2" name="Google Shape;112;p15"/>
          <p:cNvSpPr>
            <a:spLocks noGrp="1"/>
          </p:cNvSpPr>
          <p:nvPr>
            <p:ph type="pic" idx="2"/>
          </p:nvPr>
        </p:nvSpPr>
        <p:spPr>
          <a:xfrm>
            <a:off x="0" y="-1"/>
            <a:ext cx="12189300" cy="4572000"/>
          </a:xfrm>
          <a:prstGeom prst="rect">
            <a:avLst/>
          </a:prstGeom>
          <a:solidFill>
            <a:srgbClr val="76CEEF"/>
          </a:solidFill>
          <a:ln>
            <a:noFill/>
          </a:ln>
        </p:spPr>
      </p:sp>
      <p:sp>
        <p:nvSpPr>
          <p:cNvPr id="113" name="Google Shape;113;p15"/>
          <p:cNvSpPr txBox="1">
            <a:spLocks noGrp="1"/>
          </p:cNvSpPr>
          <p:nvPr>
            <p:ph type="body" idx="1"/>
          </p:nvPr>
        </p:nvSpPr>
        <p:spPr>
          <a:xfrm>
            <a:off x="8610600" y="4960138"/>
            <a:ext cx="3200400" cy="146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375" tIns="44175" rIns="88375" bIns="44175" anchor="ctr" anchorCtr="0">
            <a:norm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0C0C0C"/>
                </a:solidFill>
              </a:defRPr>
            </a:lvl1pPr>
            <a:lvl2pPr marL="914400" lvl="1" indent="-22860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400"/>
              <a:buNone/>
              <a:defRPr sz="1400"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00"/>
              <a:buNone/>
              <a:defRPr sz="1200"/>
            </a:lvl3pPr>
            <a:lvl4pPr marL="1828800" lvl="3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000"/>
              <a:buNone/>
              <a:defRPr sz="1000"/>
            </a:lvl4pPr>
            <a:lvl5pPr marL="2286000" lvl="4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000"/>
              <a:buNone/>
              <a:defRPr sz="1000"/>
            </a:lvl5pPr>
            <a:lvl6pPr marL="2743200" lvl="5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000"/>
              <a:buNone/>
              <a:defRPr sz="1000"/>
            </a:lvl6pPr>
            <a:lvl7pPr marL="3200400" lvl="6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000"/>
              <a:buNone/>
              <a:defRPr sz="1000"/>
            </a:lvl7pPr>
            <a:lvl8pPr marL="3657600" lvl="7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000"/>
              <a:buNone/>
              <a:defRPr sz="1000"/>
            </a:lvl8pPr>
            <a:lvl9pPr marL="4114800" lvl="8" indent="-228600" algn="l" rtl="0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14" name="Google Shape;114;p15"/>
          <p:cNvSpPr txBox="1">
            <a:spLocks noGrp="1"/>
          </p:cNvSpPr>
          <p:nvPr>
            <p:ph type="dt" idx="10"/>
          </p:nvPr>
        </p:nvSpPr>
        <p:spPr>
          <a:xfrm>
            <a:off x="6418815" y="6495352"/>
            <a:ext cx="2154000" cy="27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375" tIns="44175" rIns="88375" bIns="44175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cxnSp>
        <p:nvCxnSpPr>
          <p:cNvPr id="115" name="Google Shape;115;p15"/>
          <p:cNvCxnSpPr/>
          <p:nvPr/>
        </p:nvCxnSpPr>
        <p:spPr>
          <a:xfrm rot="10800000">
            <a:off x="8386843" y="5264106"/>
            <a:ext cx="0" cy="914400"/>
          </a:xfrm>
          <a:prstGeom prst="straightConnector1">
            <a:avLst/>
          </a:prstGeom>
          <a:noFill/>
          <a:ln w="19050" cap="flat" cmpd="sng">
            <a:solidFill>
              <a:srgbClr val="4C3282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575239" y="263276"/>
            <a:ext cx="11187000" cy="101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375" tIns="44175" rIns="88375" bIns="44175" anchor="ctr" anchorCtr="0">
            <a:normAutofit/>
          </a:bodyPr>
          <a:lstStyle>
            <a:lvl1pPr marR="0"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4300"/>
              <a:buFont typeface="Quattrocento Sans"/>
              <a:buNone/>
              <a:defRPr sz="4300" b="0" i="0" u="none" strike="noStrike" cap="none">
                <a:solidFill>
                  <a:srgbClr val="0C0C0C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575240" y="1463857"/>
            <a:ext cx="11187000" cy="484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4175" tIns="44175" rIns="44175" bIns="44175" anchor="t" anchorCtr="0">
            <a:spAutoFit/>
          </a:bodyPr>
          <a:lstStyle>
            <a:lvl1pPr marL="457200" marR="0" lvl="0" indent="-3937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4C3282"/>
              </a:buClr>
              <a:buSzPts val="2600"/>
              <a:buFont typeface="Twentieth Century"/>
              <a:buChar char=" "/>
              <a:defRPr sz="26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marL="914400" marR="0" lvl="1" indent="-3619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B6A479"/>
              </a:buClr>
              <a:buSzPts val="2100"/>
              <a:buFont typeface="Quattrocento Sans"/>
              <a:buChar char="-"/>
              <a:defRPr sz="21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B6A479"/>
              </a:buClr>
              <a:buSzPts val="1500"/>
              <a:buFont typeface="Quattrocento Sans"/>
              <a:buChar char="-"/>
              <a:defRPr sz="15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B6A479"/>
              </a:buClr>
              <a:buSzPts val="1400"/>
              <a:buFont typeface="Quattrocento Sans"/>
              <a:buChar char="-"/>
              <a:defRPr sz="14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B6A479"/>
              </a:buClr>
              <a:buSzPts val="1400"/>
              <a:buFont typeface="Quattrocento Sans"/>
              <a:buChar char="-"/>
              <a:defRPr sz="14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🢝"/>
              <a:defRPr sz="14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🢝"/>
              <a:defRPr sz="14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🢝"/>
              <a:defRPr sz="14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Clr>
                <a:schemeClr val="accent1"/>
              </a:buClr>
              <a:buSzPts val="1400"/>
              <a:buFont typeface="Noto Sans Symbols"/>
              <a:buChar char="🢝"/>
              <a:defRPr sz="14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/>
          <p:nvPr/>
        </p:nvSpPr>
        <p:spPr>
          <a:xfrm>
            <a:off x="7913400" y="6495350"/>
            <a:ext cx="4278900" cy="36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375" tIns="88375" rIns="88375" bIns="88375" anchor="ctr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</a:t>
            </a:r>
            <a:fld id="{00000000-1234-1234-1234-123412341234}" type="slidenum">
              <a:rPr lang="en-US" sz="1200">
                <a:solidFill>
                  <a:srgbClr val="59595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‹#›</a:t>
            </a:fld>
            <a:endParaRPr sz="1200">
              <a:solidFill>
                <a:srgbClr val="595959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6" r:id="rId5"/>
    <p:sldLayoutId id="2147483657" r:id="rId6"/>
    <p:sldLayoutId id="2147483658" r:id="rId7"/>
    <p:sldLayoutId id="2147483660" r:id="rId8"/>
    <p:sldLayoutId id="2147483661" r:id="rId9"/>
    <p:sldLayoutId id="2147483662" r:id="rId10"/>
    <p:sldLayoutId id="2147483665" r:id="rId11"/>
    <p:sldLayoutId id="2147483666" r:id="rId12"/>
    <p:sldLayoutId id="2147483667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5"/>
          <p:cNvSpPr txBox="1">
            <a:spLocks noGrp="1"/>
          </p:cNvSpPr>
          <p:nvPr>
            <p:ph type="body" idx="1"/>
          </p:nvPr>
        </p:nvSpPr>
        <p:spPr>
          <a:xfrm>
            <a:off x="6416500" y="536267"/>
            <a:ext cx="5384000" cy="56812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>
              <a:spcBef>
                <a:spcPts val="600"/>
              </a:spcBef>
              <a:buNone/>
            </a:pPr>
            <a:r>
              <a:rPr lang="en-US" sz="2800" dirty="0">
                <a:solidFill>
                  <a:schemeClr val="tx1"/>
                </a:solidFill>
                <a:highlight>
                  <a:srgbClr val="FFFFFF"/>
                </a:highlight>
                <a:ea typeface="Quattrocento Sans"/>
                <a:cs typeface="Quattrocento Sans"/>
                <a:sym typeface="Quattrocento Sans"/>
              </a:rPr>
              <a:t>BFS</a:t>
            </a:r>
          </a:p>
          <a:p>
            <a:pPr marL="0" lvl="0" indent="0">
              <a:spcBef>
                <a:spcPts val="600"/>
              </a:spcBef>
              <a:buNone/>
            </a:pPr>
            <a:r>
              <a:rPr lang="en-US" sz="2800" dirty="0">
                <a:solidFill>
                  <a:schemeClr val="tx1"/>
                </a:solidFill>
                <a:highlight>
                  <a:srgbClr val="FFFFFF"/>
                </a:highlight>
                <a:ea typeface="Quattrocento Sans"/>
                <a:cs typeface="Quattrocento Sans"/>
                <a:sym typeface="Quattrocento Sans"/>
              </a:rPr>
              <a:t>Dijkstra’s Algorithm</a:t>
            </a:r>
          </a:p>
          <a:p>
            <a:pPr marL="0" lvl="0" indent="0">
              <a:spcBef>
                <a:spcPts val="600"/>
              </a:spcBef>
              <a:buNone/>
            </a:pPr>
            <a:r>
              <a:rPr lang="en-GB" sz="2800" dirty="0">
                <a:solidFill>
                  <a:schemeClr val="tx1"/>
                </a:solidFill>
                <a:highlight>
                  <a:srgbClr val="FFFFFF"/>
                </a:highlight>
                <a:ea typeface="Quattrocento Sans"/>
                <a:cs typeface="Quattrocento Sans"/>
                <a:sym typeface="Quattrocento Sans"/>
              </a:rPr>
              <a:t>Bellman-Ford Algorithm</a:t>
            </a:r>
          </a:p>
        </p:txBody>
      </p:sp>
      <p:sp>
        <p:nvSpPr>
          <p:cNvPr id="160" name="Google Shape;160;p25"/>
          <p:cNvSpPr txBox="1">
            <a:spLocks noGrp="1"/>
          </p:cNvSpPr>
          <p:nvPr>
            <p:ph type="title"/>
          </p:nvPr>
        </p:nvSpPr>
        <p:spPr>
          <a:xfrm>
            <a:off x="237233" y="2671067"/>
            <a:ext cx="5384000" cy="27172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r>
              <a:rPr lang="en" dirty="0"/>
              <a:t>Shortest Paths A</a:t>
            </a:r>
            <a:r>
              <a:rPr lang="en-US" dirty="0"/>
              <a:t>l</a:t>
            </a:r>
            <a:r>
              <a:rPr lang="en"/>
              <a:t>gorithms Exercises</a:t>
            </a:r>
            <a:endParaRPr dirty="0"/>
          </a:p>
        </p:txBody>
      </p:sp>
      <p:sp>
        <p:nvSpPr>
          <p:cNvPr id="161" name="Google Shape;161;p25"/>
          <p:cNvSpPr txBox="1">
            <a:spLocks noGrp="1"/>
          </p:cNvSpPr>
          <p:nvPr>
            <p:ph type="subTitle" idx="2"/>
          </p:nvPr>
        </p:nvSpPr>
        <p:spPr>
          <a:xfrm>
            <a:off x="237233" y="5424000"/>
            <a:ext cx="5544000" cy="5248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indent="0"/>
            <a:r>
              <a:rPr lang="en" dirty="0"/>
              <a:t>Lectures 5-6, Spring 2026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6">
          <a:extLst>
            <a:ext uri="{FF2B5EF4-FFF2-40B4-BE49-F238E27FC236}">
              <a16:creationId xmlns:a16="http://schemas.microsoft.com/office/drawing/2014/main" id="{DEEC3827-AB4A-49B2-0334-8F6B94A5B8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" name="Google Shape;517;p34">
            <a:extLst>
              <a:ext uri="{FF2B5EF4-FFF2-40B4-BE49-F238E27FC236}">
                <a16:creationId xmlns:a16="http://schemas.microsoft.com/office/drawing/2014/main" id="{711168D3-A905-0935-B5E9-1A99ED2D8E8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75239" y="263276"/>
            <a:ext cx="11187000" cy="101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4400"/>
              <a:buFont typeface="Quattrocento Sans"/>
              <a:buNone/>
            </a:pPr>
            <a:r>
              <a:rPr lang="en-US" dirty="0"/>
              <a:t>Q. Dijkstra’s Algorithm</a:t>
            </a:r>
            <a:endParaRPr dirty="0"/>
          </a:p>
        </p:txBody>
      </p:sp>
      <p:sp>
        <p:nvSpPr>
          <p:cNvPr id="518" name="Google Shape;518;p34">
            <a:extLst>
              <a:ext uri="{FF2B5EF4-FFF2-40B4-BE49-F238E27FC236}">
                <a16:creationId xmlns:a16="http://schemas.microsoft.com/office/drawing/2014/main" id="{2E56E6EB-3F08-5EEA-C9D4-4508DDE85EFB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6400800" y="4869657"/>
            <a:ext cx="4572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675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rPr>
              <a:t>2</a:t>
            </a:fld>
            <a:endParaRPr sz="675" b="1" i="0" u="none" strike="noStrike" cap="none">
              <a:solidFill>
                <a:srgbClr val="4B2A8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519" name="Google Shape;519;p34">
            <a:extLst>
              <a:ext uri="{FF2B5EF4-FFF2-40B4-BE49-F238E27FC236}">
                <a16:creationId xmlns:a16="http://schemas.microsoft.com/office/drawing/2014/main" id="{839776BA-9F16-6AC9-FFE1-FE03C001CD7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01896937"/>
              </p:ext>
            </p:extLst>
          </p:nvPr>
        </p:nvGraphicFramePr>
        <p:xfrm>
          <a:off x="6316888" y="3054960"/>
          <a:ext cx="3092700" cy="297171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1030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0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30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64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1900" b="0" dirty="0">
                          <a:solidFill>
                            <a:schemeClr val="tx1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Node</a:t>
                      </a:r>
                      <a:endParaRPr b="0" dirty="0">
                        <a:solidFill>
                          <a:schemeClr val="tx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8DD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b="0" dirty="0">
                          <a:solidFill>
                            <a:schemeClr val="tx1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SD</a:t>
                      </a:r>
                      <a:endParaRPr sz="1900" b="0" dirty="0">
                        <a:solidFill>
                          <a:schemeClr val="tx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8DD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b="0" dirty="0">
                          <a:solidFill>
                            <a:schemeClr val="tx1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PN</a:t>
                      </a:r>
                      <a:endParaRPr sz="1900" b="0" dirty="0">
                        <a:solidFill>
                          <a:schemeClr val="tx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8D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>
                          <a:solidFill>
                            <a:schemeClr val="tx1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A</a:t>
                      </a:r>
                      <a:endParaRPr b="0">
                        <a:solidFill>
                          <a:schemeClr val="tx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0" dirty="0">
                        <a:solidFill>
                          <a:schemeClr val="tx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0">
                        <a:solidFill>
                          <a:schemeClr val="tx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>
                          <a:solidFill>
                            <a:schemeClr val="tx1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B</a:t>
                      </a:r>
                      <a:endParaRPr b="0">
                        <a:solidFill>
                          <a:schemeClr val="tx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endParaRPr sz="1600" b="0" i="0" u="none" strike="noStrike" cap="none" dirty="0">
                        <a:solidFill>
                          <a:schemeClr val="tx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91450" marR="91450" marT="45725" marB="45725" anchor="ctr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0">
                        <a:solidFill>
                          <a:schemeClr val="tx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>
                          <a:solidFill>
                            <a:schemeClr val="tx1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C</a:t>
                      </a:r>
                      <a:endParaRPr b="0">
                        <a:solidFill>
                          <a:schemeClr val="tx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endParaRPr sz="1600" b="0" i="0" u="none" strike="noStrike" cap="none" dirty="0">
                        <a:solidFill>
                          <a:schemeClr val="tx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91450" marR="91450" marT="45725" marB="45725" anchor="ctr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0" dirty="0">
                        <a:solidFill>
                          <a:schemeClr val="tx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>
                          <a:solidFill>
                            <a:schemeClr val="tx1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D</a:t>
                      </a:r>
                      <a:endParaRPr b="0">
                        <a:solidFill>
                          <a:schemeClr val="tx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endParaRPr sz="1600" b="0" i="0" u="none" strike="noStrike" cap="none">
                        <a:solidFill>
                          <a:schemeClr val="tx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91450" marR="91450" marT="45725" marB="45725" anchor="ctr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0" dirty="0">
                        <a:solidFill>
                          <a:schemeClr val="tx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>
                          <a:solidFill>
                            <a:schemeClr val="tx1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E</a:t>
                      </a:r>
                      <a:endParaRPr b="0">
                        <a:solidFill>
                          <a:schemeClr val="tx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endParaRPr sz="1600" b="0" i="0" u="none" strike="noStrike" cap="none" dirty="0">
                        <a:solidFill>
                          <a:schemeClr val="tx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0" strike="noStrike" dirty="0">
                        <a:solidFill>
                          <a:schemeClr val="tx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>
                          <a:solidFill>
                            <a:schemeClr val="tx1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F</a:t>
                      </a:r>
                      <a:endParaRPr b="0">
                        <a:solidFill>
                          <a:schemeClr val="tx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endParaRPr sz="1600" b="0" i="0" u="none" strike="noStrike" cap="none" dirty="0">
                        <a:solidFill>
                          <a:schemeClr val="tx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0" dirty="0">
                        <a:solidFill>
                          <a:schemeClr val="tx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>
                          <a:solidFill>
                            <a:schemeClr val="tx1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G</a:t>
                      </a:r>
                      <a:endParaRPr b="0">
                        <a:solidFill>
                          <a:schemeClr val="tx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600"/>
                        <a:buFont typeface="Calibri"/>
                        <a:buNone/>
                      </a:pPr>
                      <a:endParaRPr sz="1600" b="0" i="0" u="none" strike="noStrike" cap="none" dirty="0">
                        <a:solidFill>
                          <a:schemeClr val="tx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0" dirty="0">
                        <a:solidFill>
                          <a:schemeClr val="tx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" name="Google Shape;1040;p43">
            <a:extLst>
              <a:ext uri="{FF2B5EF4-FFF2-40B4-BE49-F238E27FC236}">
                <a16:creationId xmlns:a16="http://schemas.microsoft.com/office/drawing/2014/main" id="{F12279C8-390C-9808-96CA-A235BB3ECFBE}"/>
              </a:ext>
            </a:extLst>
          </p:cNvPr>
          <p:cNvSpPr txBox="1">
            <a:spLocks/>
          </p:cNvSpPr>
          <p:nvPr/>
        </p:nvSpPr>
        <p:spPr>
          <a:xfrm>
            <a:off x="462003" y="1196456"/>
            <a:ext cx="5682079" cy="2106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 fontScale="92500" lnSpcReduction="1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lnSpc>
                <a:spcPct val="90000"/>
              </a:lnSpc>
              <a:buSzPct val="100000"/>
            </a:pPr>
            <a:r>
              <a:rPr lang="en-GB" sz="2400" i="1" dirty="0">
                <a:latin typeface="Quattrocento Sans" panose="020B0502050000020003" pitchFamily="34" charset="0"/>
              </a:rPr>
              <a:t>Exam question: </a:t>
            </a:r>
            <a:r>
              <a:rPr lang="en-GB" sz="2400" dirty="0">
                <a:latin typeface="Quattrocento Sans" panose="020B0502050000020003" pitchFamily="34" charset="0"/>
              </a:rPr>
              <a:t>Given this directed graph, run Dijkstra’s Algo to find shortest paths starting from </a:t>
            </a:r>
            <a:r>
              <a:rPr lang="en-GB" sz="2400" dirty="0">
                <a:solidFill>
                  <a:srgbClr val="FF0000"/>
                </a:solidFill>
                <a:latin typeface="Quattrocento Sans" panose="020B0502050000020003" pitchFamily="34" charset="0"/>
              </a:rPr>
              <a:t>source node A</a:t>
            </a:r>
            <a:r>
              <a:rPr lang="en-GB" sz="2400" dirty="0">
                <a:latin typeface="Quattrocento Sans" panose="020B0502050000020003" pitchFamily="34" charset="0"/>
              </a:rPr>
              <a:t>. Give the node visit order, and fill in this table of SN (Shortest Distance) and PN (Previous Node), crossing out old SD and PN as you find a shortcut path with smaller SD</a:t>
            </a:r>
          </a:p>
        </p:txBody>
      </p:sp>
      <p:sp>
        <p:nvSpPr>
          <p:cNvPr id="8" name="Google Shape;1032;p42">
            <a:extLst>
              <a:ext uri="{FF2B5EF4-FFF2-40B4-BE49-F238E27FC236}">
                <a16:creationId xmlns:a16="http://schemas.microsoft.com/office/drawing/2014/main" id="{6A2570C0-4894-D7DF-4E19-45CFFF9F358E}"/>
              </a:ext>
            </a:extLst>
          </p:cNvPr>
          <p:cNvSpPr txBox="1"/>
          <p:nvPr/>
        </p:nvSpPr>
        <p:spPr>
          <a:xfrm>
            <a:off x="6339227" y="1875173"/>
            <a:ext cx="3070361" cy="677068"/>
          </a:xfrm>
          <a:prstGeom prst="rect">
            <a:avLst/>
          </a:prstGeom>
          <a:solidFill>
            <a:srgbClr val="E7F1FA"/>
          </a:solidFill>
          <a:ln w="19050" cap="flat" cmpd="sng">
            <a:solidFill>
              <a:srgbClr val="7F7F7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u="sng" dirty="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Visit Order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grpSp>
        <p:nvGrpSpPr>
          <p:cNvPr id="2" name="Google Shape;139;p18">
            <a:extLst>
              <a:ext uri="{FF2B5EF4-FFF2-40B4-BE49-F238E27FC236}">
                <a16:creationId xmlns:a16="http://schemas.microsoft.com/office/drawing/2014/main" id="{18031618-95E3-BB83-C3B6-B3874851A753}"/>
              </a:ext>
            </a:extLst>
          </p:cNvPr>
          <p:cNvGrpSpPr/>
          <p:nvPr/>
        </p:nvGrpSpPr>
        <p:grpSpPr>
          <a:xfrm>
            <a:off x="1414172" y="3303171"/>
            <a:ext cx="3352800" cy="2895600"/>
            <a:chOff x="-2765514" y="667954"/>
            <a:chExt cx="2514600" cy="2171700"/>
          </a:xfrm>
        </p:grpSpPr>
        <p:sp>
          <p:nvSpPr>
            <p:cNvPr id="5" name="Google Shape;140;p18">
              <a:extLst>
                <a:ext uri="{FF2B5EF4-FFF2-40B4-BE49-F238E27FC236}">
                  <a16:creationId xmlns:a16="http://schemas.microsoft.com/office/drawing/2014/main" id="{EF357921-6EED-8423-FEB3-21849DB00C3E}"/>
                </a:ext>
              </a:extLst>
            </p:cNvPr>
            <p:cNvSpPr/>
            <p:nvPr/>
          </p:nvSpPr>
          <p:spPr>
            <a:xfrm>
              <a:off x="-2594064" y="1002519"/>
              <a:ext cx="285750" cy="285750"/>
            </a:xfrm>
            <a:prstGeom prst="ellipse">
              <a:avLst/>
            </a:prstGeom>
            <a:solidFill>
              <a:srgbClr val="CEC4EB"/>
            </a:solidFill>
            <a:ln w="381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</a:t>
              </a:r>
              <a:endParaRPr/>
            </a:p>
          </p:txBody>
        </p:sp>
        <p:sp>
          <p:nvSpPr>
            <p:cNvPr id="6" name="Google Shape;141;p18">
              <a:extLst>
                <a:ext uri="{FF2B5EF4-FFF2-40B4-BE49-F238E27FC236}">
                  <a16:creationId xmlns:a16="http://schemas.microsoft.com/office/drawing/2014/main" id="{3EA54EE2-1A3C-5D78-245B-DF5511DE59C6}"/>
                </a:ext>
              </a:extLst>
            </p:cNvPr>
            <p:cNvSpPr/>
            <p:nvPr/>
          </p:nvSpPr>
          <p:spPr>
            <a:xfrm>
              <a:off x="-1336764" y="945369"/>
              <a:ext cx="285750" cy="285750"/>
            </a:xfrm>
            <a:prstGeom prst="ellipse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B</a:t>
              </a:r>
              <a:endParaRPr/>
            </a:p>
          </p:txBody>
        </p:sp>
        <p:sp>
          <p:nvSpPr>
            <p:cNvPr id="7" name="Google Shape;142;p18">
              <a:extLst>
                <a:ext uri="{FF2B5EF4-FFF2-40B4-BE49-F238E27FC236}">
                  <a16:creationId xmlns:a16="http://schemas.microsoft.com/office/drawing/2014/main" id="{E0E54B57-995E-DA57-8E58-52D548FAE8CA}"/>
                </a:ext>
              </a:extLst>
            </p:cNvPr>
            <p:cNvSpPr/>
            <p:nvPr/>
          </p:nvSpPr>
          <p:spPr>
            <a:xfrm>
              <a:off x="-2708364" y="1916919"/>
              <a:ext cx="285750" cy="285750"/>
            </a:xfrm>
            <a:prstGeom prst="ellipse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</a:t>
              </a:r>
              <a:endParaRPr/>
            </a:p>
          </p:txBody>
        </p:sp>
        <p:sp>
          <p:nvSpPr>
            <p:cNvPr id="9" name="Google Shape;143;p18">
              <a:extLst>
                <a:ext uri="{FF2B5EF4-FFF2-40B4-BE49-F238E27FC236}">
                  <a16:creationId xmlns:a16="http://schemas.microsoft.com/office/drawing/2014/main" id="{AA419F50-B272-1CC4-9955-29E75209F2CF}"/>
                </a:ext>
              </a:extLst>
            </p:cNvPr>
            <p:cNvSpPr/>
            <p:nvPr/>
          </p:nvSpPr>
          <p:spPr>
            <a:xfrm>
              <a:off x="-1508214" y="1745469"/>
              <a:ext cx="285750" cy="285750"/>
            </a:xfrm>
            <a:prstGeom prst="ellipse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</a:t>
              </a:r>
              <a:endParaRPr/>
            </a:p>
          </p:txBody>
        </p:sp>
        <p:sp>
          <p:nvSpPr>
            <p:cNvPr id="10" name="Google Shape;144;p18">
              <a:extLst>
                <a:ext uri="{FF2B5EF4-FFF2-40B4-BE49-F238E27FC236}">
                  <a16:creationId xmlns:a16="http://schemas.microsoft.com/office/drawing/2014/main" id="{2BC414FD-4327-9497-40EC-879023800C3A}"/>
                </a:ext>
              </a:extLst>
            </p:cNvPr>
            <p:cNvSpPr/>
            <p:nvPr/>
          </p:nvSpPr>
          <p:spPr>
            <a:xfrm>
              <a:off x="-2022564" y="2553904"/>
              <a:ext cx="285750" cy="285750"/>
            </a:xfrm>
            <a:prstGeom prst="ellipse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F</a:t>
              </a:r>
              <a:endParaRPr/>
            </a:p>
          </p:txBody>
        </p:sp>
        <p:sp>
          <p:nvSpPr>
            <p:cNvPr id="11" name="Google Shape;145;p18">
              <a:extLst>
                <a:ext uri="{FF2B5EF4-FFF2-40B4-BE49-F238E27FC236}">
                  <a16:creationId xmlns:a16="http://schemas.microsoft.com/office/drawing/2014/main" id="{D6DBE188-6CA0-C0BA-4845-C2759810E553}"/>
                </a:ext>
              </a:extLst>
            </p:cNvPr>
            <p:cNvSpPr/>
            <p:nvPr/>
          </p:nvSpPr>
          <p:spPr>
            <a:xfrm>
              <a:off x="-536664" y="1468054"/>
              <a:ext cx="285750" cy="285750"/>
            </a:xfrm>
            <a:prstGeom prst="ellipse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E</a:t>
              </a:r>
              <a:endParaRPr/>
            </a:p>
          </p:txBody>
        </p:sp>
        <p:sp>
          <p:nvSpPr>
            <p:cNvPr id="12" name="Google Shape;146;p18">
              <a:extLst>
                <a:ext uri="{FF2B5EF4-FFF2-40B4-BE49-F238E27FC236}">
                  <a16:creationId xmlns:a16="http://schemas.microsoft.com/office/drawing/2014/main" id="{40B6FF51-BFFC-ECF6-0D4B-B2765CA8046F}"/>
                </a:ext>
              </a:extLst>
            </p:cNvPr>
            <p:cNvSpPr/>
            <p:nvPr/>
          </p:nvSpPr>
          <p:spPr>
            <a:xfrm>
              <a:off x="-650964" y="2211004"/>
              <a:ext cx="285750" cy="285750"/>
            </a:xfrm>
            <a:prstGeom prst="ellipse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G</a:t>
              </a:r>
              <a:endParaRPr/>
            </a:p>
          </p:txBody>
        </p:sp>
        <p:cxnSp>
          <p:nvCxnSpPr>
            <p:cNvPr id="13" name="Google Shape;147;p18">
              <a:extLst>
                <a:ext uri="{FF2B5EF4-FFF2-40B4-BE49-F238E27FC236}">
                  <a16:creationId xmlns:a16="http://schemas.microsoft.com/office/drawing/2014/main" id="{E4C31BCB-A36B-C85A-A907-6FBC71ED1845}"/>
                </a:ext>
              </a:extLst>
            </p:cNvPr>
            <p:cNvCxnSpPr>
              <a:stCxn id="5" idx="3"/>
              <a:endCxn id="7" idx="0"/>
            </p:cNvCxnSpPr>
            <p:nvPr/>
          </p:nvCxnSpPr>
          <p:spPr>
            <a:xfrm flipH="1">
              <a:off x="-2565417" y="1246422"/>
              <a:ext cx="13200" cy="6705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cxnSp>
          <p:nvCxnSpPr>
            <p:cNvPr id="14" name="Google Shape;148;p18">
              <a:extLst>
                <a:ext uri="{FF2B5EF4-FFF2-40B4-BE49-F238E27FC236}">
                  <a16:creationId xmlns:a16="http://schemas.microsoft.com/office/drawing/2014/main" id="{7632EF84-770E-E92E-7CA5-21BB7205C7CC}"/>
                </a:ext>
              </a:extLst>
            </p:cNvPr>
            <p:cNvCxnSpPr>
              <a:stCxn id="6" idx="2"/>
              <a:endCxn id="5" idx="6"/>
            </p:cNvCxnSpPr>
            <p:nvPr/>
          </p:nvCxnSpPr>
          <p:spPr>
            <a:xfrm flipH="1">
              <a:off x="-2308464" y="1088244"/>
              <a:ext cx="971700" cy="573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cxnSp>
          <p:nvCxnSpPr>
            <p:cNvPr id="15" name="Google Shape;149;p18">
              <a:extLst>
                <a:ext uri="{FF2B5EF4-FFF2-40B4-BE49-F238E27FC236}">
                  <a16:creationId xmlns:a16="http://schemas.microsoft.com/office/drawing/2014/main" id="{DC9B575D-EF35-EFAE-39A4-40DC20E940A5}"/>
                </a:ext>
              </a:extLst>
            </p:cNvPr>
            <p:cNvCxnSpPr>
              <a:stCxn id="9" idx="0"/>
              <a:endCxn id="6" idx="4"/>
            </p:cNvCxnSpPr>
            <p:nvPr/>
          </p:nvCxnSpPr>
          <p:spPr>
            <a:xfrm rot="10800000" flipH="1">
              <a:off x="-1365339" y="1231269"/>
              <a:ext cx="171600" cy="5142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sp>
          <p:nvSpPr>
            <p:cNvPr id="17" name="Google Shape;151;p18">
              <a:extLst>
                <a:ext uri="{FF2B5EF4-FFF2-40B4-BE49-F238E27FC236}">
                  <a16:creationId xmlns:a16="http://schemas.microsoft.com/office/drawing/2014/main" id="{89693AB7-0115-7CAA-3F87-6C4A16684AE1}"/>
                </a:ext>
              </a:extLst>
            </p:cNvPr>
            <p:cNvSpPr txBox="1"/>
            <p:nvPr/>
          </p:nvSpPr>
          <p:spPr>
            <a:xfrm>
              <a:off x="-1291520" y="667954"/>
              <a:ext cx="138548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" name="Google Shape;153;p18">
              <a:extLst>
                <a:ext uri="{FF2B5EF4-FFF2-40B4-BE49-F238E27FC236}">
                  <a16:creationId xmlns:a16="http://schemas.microsoft.com/office/drawing/2014/main" id="{C2BAE600-78FF-A8C7-2632-562F5BA68D86}"/>
                </a:ext>
              </a:extLst>
            </p:cNvPr>
            <p:cNvSpPr txBox="1"/>
            <p:nvPr/>
          </p:nvSpPr>
          <p:spPr>
            <a:xfrm>
              <a:off x="-1959046" y="869490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/>
            </a:p>
          </p:txBody>
        </p:sp>
        <p:sp>
          <p:nvSpPr>
            <p:cNvPr id="20" name="Google Shape;154;p18">
              <a:extLst>
                <a:ext uri="{FF2B5EF4-FFF2-40B4-BE49-F238E27FC236}">
                  <a16:creationId xmlns:a16="http://schemas.microsoft.com/office/drawing/2014/main" id="{F7EEC314-7F6C-CD6E-1DFA-02BEBBA5368C}"/>
                </a:ext>
              </a:extLst>
            </p:cNvPr>
            <p:cNvSpPr txBox="1"/>
            <p:nvPr/>
          </p:nvSpPr>
          <p:spPr>
            <a:xfrm>
              <a:off x="-1953824" y="1298730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/>
            </a:p>
          </p:txBody>
        </p:sp>
        <p:sp>
          <p:nvSpPr>
            <p:cNvPr id="21" name="Google Shape;155;p18">
              <a:extLst>
                <a:ext uri="{FF2B5EF4-FFF2-40B4-BE49-F238E27FC236}">
                  <a16:creationId xmlns:a16="http://schemas.microsoft.com/office/drawing/2014/main" id="{358085DD-3EE5-5C6C-60F9-2802B69CF82C}"/>
                </a:ext>
              </a:extLst>
            </p:cNvPr>
            <p:cNvSpPr txBox="1"/>
            <p:nvPr/>
          </p:nvSpPr>
          <p:spPr>
            <a:xfrm>
              <a:off x="-2765514" y="1459720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/>
            </a:p>
          </p:txBody>
        </p:sp>
        <p:sp>
          <p:nvSpPr>
            <p:cNvPr id="22" name="Google Shape;156;p18">
              <a:extLst>
                <a:ext uri="{FF2B5EF4-FFF2-40B4-BE49-F238E27FC236}">
                  <a16:creationId xmlns:a16="http://schemas.microsoft.com/office/drawing/2014/main" id="{1CF40BE0-BAA8-BB15-FB5B-D76AC00B4177}"/>
                </a:ext>
              </a:extLst>
            </p:cNvPr>
            <p:cNvSpPr txBox="1"/>
            <p:nvPr/>
          </p:nvSpPr>
          <p:spPr>
            <a:xfrm>
              <a:off x="-1344790" y="1365918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5</a:t>
              </a:r>
              <a:endParaRPr/>
            </a:p>
          </p:txBody>
        </p:sp>
        <p:cxnSp>
          <p:nvCxnSpPr>
            <p:cNvPr id="23" name="Google Shape;157;p18">
              <a:extLst>
                <a:ext uri="{FF2B5EF4-FFF2-40B4-BE49-F238E27FC236}">
                  <a16:creationId xmlns:a16="http://schemas.microsoft.com/office/drawing/2014/main" id="{55970127-8593-DBA2-A823-F0E141EE14BA}"/>
                </a:ext>
              </a:extLst>
            </p:cNvPr>
            <p:cNvCxnSpPr>
              <a:stCxn id="5" idx="5"/>
              <a:endCxn id="9" idx="1"/>
            </p:cNvCxnSpPr>
            <p:nvPr/>
          </p:nvCxnSpPr>
          <p:spPr>
            <a:xfrm>
              <a:off x="-2350161" y="1246422"/>
              <a:ext cx="883800" cy="5409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cxnSp>
          <p:nvCxnSpPr>
            <p:cNvPr id="24" name="Google Shape;158;p18">
              <a:extLst>
                <a:ext uri="{FF2B5EF4-FFF2-40B4-BE49-F238E27FC236}">
                  <a16:creationId xmlns:a16="http://schemas.microsoft.com/office/drawing/2014/main" id="{B4BEB9F5-29F4-AA0E-2672-CB12789F34C3}"/>
                </a:ext>
              </a:extLst>
            </p:cNvPr>
            <p:cNvCxnSpPr>
              <a:stCxn id="7" idx="6"/>
              <a:endCxn id="9" idx="3"/>
            </p:cNvCxnSpPr>
            <p:nvPr/>
          </p:nvCxnSpPr>
          <p:spPr>
            <a:xfrm rot="10800000" flipH="1">
              <a:off x="-2422614" y="1989294"/>
              <a:ext cx="956100" cy="705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sp>
          <p:nvSpPr>
            <p:cNvPr id="25" name="Google Shape;159;p18">
              <a:extLst>
                <a:ext uri="{FF2B5EF4-FFF2-40B4-BE49-F238E27FC236}">
                  <a16:creationId xmlns:a16="http://schemas.microsoft.com/office/drawing/2014/main" id="{53D6988B-8C6D-4ED2-FA99-7B96BC6A9F8C}"/>
                </a:ext>
              </a:extLst>
            </p:cNvPr>
            <p:cNvSpPr txBox="1"/>
            <p:nvPr/>
          </p:nvSpPr>
          <p:spPr>
            <a:xfrm>
              <a:off x="-2200094" y="1796622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/>
            </a:p>
          </p:txBody>
        </p:sp>
        <p:cxnSp>
          <p:nvCxnSpPr>
            <p:cNvPr id="26" name="Google Shape;160;p18">
              <a:extLst>
                <a:ext uri="{FF2B5EF4-FFF2-40B4-BE49-F238E27FC236}">
                  <a16:creationId xmlns:a16="http://schemas.microsoft.com/office/drawing/2014/main" id="{0CE6D9BF-5E29-497A-70C5-7165DD8DB2E4}"/>
                </a:ext>
              </a:extLst>
            </p:cNvPr>
            <p:cNvCxnSpPr>
              <a:stCxn id="9" idx="6"/>
              <a:endCxn id="11" idx="3"/>
            </p:cNvCxnSpPr>
            <p:nvPr/>
          </p:nvCxnSpPr>
          <p:spPr>
            <a:xfrm rot="10800000" flipH="1">
              <a:off x="-1222464" y="1711944"/>
              <a:ext cx="727500" cy="1764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sp>
          <p:nvSpPr>
            <p:cNvPr id="27" name="Google Shape;161;p18">
              <a:extLst>
                <a:ext uri="{FF2B5EF4-FFF2-40B4-BE49-F238E27FC236}">
                  <a16:creationId xmlns:a16="http://schemas.microsoft.com/office/drawing/2014/main" id="{1B935D65-56A6-D3EE-8E0A-EA9D5147F8E8}"/>
                </a:ext>
              </a:extLst>
            </p:cNvPr>
            <p:cNvSpPr txBox="1"/>
            <p:nvPr/>
          </p:nvSpPr>
          <p:spPr>
            <a:xfrm>
              <a:off x="-999944" y="1568022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/>
            </a:p>
          </p:txBody>
        </p:sp>
        <p:cxnSp>
          <p:nvCxnSpPr>
            <p:cNvPr id="28" name="Google Shape;162;p18">
              <a:extLst>
                <a:ext uri="{FF2B5EF4-FFF2-40B4-BE49-F238E27FC236}">
                  <a16:creationId xmlns:a16="http://schemas.microsoft.com/office/drawing/2014/main" id="{16C76255-3FE8-1727-B4E2-EF9D67F1E61F}"/>
                </a:ext>
              </a:extLst>
            </p:cNvPr>
            <p:cNvCxnSpPr>
              <a:stCxn id="11" idx="1"/>
              <a:endCxn id="6" idx="6"/>
            </p:cNvCxnSpPr>
            <p:nvPr/>
          </p:nvCxnSpPr>
          <p:spPr>
            <a:xfrm rot="10800000">
              <a:off x="-1051017" y="1088101"/>
              <a:ext cx="556200" cy="4218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sp>
          <p:nvSpPr>
            <p:cNvPr id="29" name="Google Shape;163;p18">
              <a:extLst>
                <a:ext uri="{FF2B5EF4-FFF2-40B4-BE49-F238E27FC236}">
                  <a16:creationId xmlns:a16="http://schemas.microsoft.com/office/drawing/2014/main" id="{5DE20D74-4CA8-0DFF-FB14-7DA1F9581B40}"/>
                </a:ext>
              </a:extLst>
            </p:cNvPr>
            <p:cNvSpPr txBox="1"/>
            <p:nvPr/>
          </p:nvSpPr>
          <p:spPr>
            <a:xfrm>
              <a:off x="-836239" y="1081779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/>
            </a:p>
          </p:txBody>
        </p:sp>
        <p:cxnSp>
          <p:nvCxnSpPr>
            <p:cNvPr id="30" name="Google Shape;164;p18">
              <a:extLst>
                <a:ext uri="{FF2B5EF4-FFF2-40B4-BE49-F238E27FC236}">
                  <a16:creationId xmlns:a16="http://schemas.microsoft.com/office/drawing/2014/main" id="{D983018D-9CA9-8640-8C2B-2C233058313F}"/>
                </a:ext>
              </a:extLst>
            </p:cNvPr>
            <p:cNvCxnSpPr>
              <a:stCxn id="7" idx="5"/>
              <a:endCxn id="10" idx="1"/>
            </p:cNvCxnSpPr>
            <p:nvPr/>
          </p:nvCxnSpPr>
          <p:spPr>
            <a:xfrm>
              <a:off x="-2464461" y="2160822"/>
              <a:ext cx="483600" cy="4350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sp>
          <p:nvSpPr>
            <p:cNvPr id="31" name="Google Shape;165;p18">
              <a:extLst>
                <a:ext uri="{FF2B5EF4-FFF2-40B4-BE49-F238E27FC236}">
                  <a16:creationId xmlns:a16="http://schemas.microsoft.com/office/drawing/2014/main" id="{623D94F8-9878-8489-FA9F-3074EB01DB85}"/>
                </a:ext>
              </a:extLst>
            </p:cNvPr>
            <p:cNvSpPr txBox="1"/>
            <p:nvPr/>
          </p:nvSpPr>
          <p:spPr>
            <a:xfrm>
              <a:off x="-2314926" y="2138969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/>
            </a:p>
          </p:txBody>
        </p:sp>
        <p:cxnSp>
          <p:nvCxnSpPr>
            <p:cNvPr id="32" name="Google Shape;166;p18">
              <a:extLst>
                <a:ext uri="{FF2B5EF4-FFF2-40B4-BE49-F238E27FC236}">
                  <a16:creationId xmlns:a16="http://schemas.microsoft.com/office/drawing/2014/main" id="{12072DFB-C5E8-49A2-3C78-1ACCC0577286}"/>
                </a:ext>
              </a:extLst>
            </p:cNvPr>
            <p:cNvCxnSpPr>
              <a:stCxn id="9" idx="4"/>
              <a:endCxn id="10" idx="7"/>
            </p:cNvCxnSpPr>
            <p:nvPr/>
          </p:nvCxnSpPr>
          <p:spPr>
            <a:xfrm flipH="1">
              <a:off x="-1778739" y="2031219"/>
              <a:ext cx="413400" cy="5646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sp>
          <p:nvSpPr>
            <p:cNvPr id="33" name="Google Shape;167;p18">
              <a:extLst>
                <a:ext uri="{FF2B5EF4-FFF2-40B4-BE49-F238E27FC236}">
                  <a16:creationId xmlns:a16="http://schemas.microsoft.com/office/drawing/2014/main" id="{BFAF9691-CD9C-E49A-99ED-F48859C3CAAF}"/>
                </a:ext>
              </a:extLst>
            </p:cNvPr>
            <p:cNvSpPr txBox="1"/>
            <p:nvPr/>
          </p:nvSpPr>
          <p:spPr>
            <a:xfrm>
              <a:off x="-1793964" y="2153854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6</a:t>
              </a:r>
              <a:endParaRPr/>
            </a:p>
          </p:txBody>
        </p:sp>
        <p:sp>
          <p:nvSpPr>
            <p:cNvPr id="34" name="Google Shape;168;p18">
              <a:extLst>
                <a:ext uri="{FF2B5EF4-FFF2-40B4-BE49-F238E27FC236}">
                  <a16:creationId xmlns:a16="http://schemas.microsoft.com/office/drawing/2014/main" id="{C6672A73-A2AB-5A04-9102-9986A07BCA97}"/>
                </a:ext>
              </a:extLst>
            </p:cNvPr>
            <p:cNvSpPr txBox="1"/>
            <p:nvPr/>
          </p:nvSpPr>
          <p:spPr>
            <a:xfrm>
              <a:off x="-980886" y="1904927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5</a:t>
              </a:r>
              <a:endParaRPr/>
            </a:p>
          </p:txBody>
        </p:sp>
        <p:cxnSp>
          <p:nvCxnSpPr>
            <p:cNvPr id="35" name="Google Shape;169;p18">
              <a:extLst>
                <a:ext uri="{FF2B5EF4-FFF2-40B4-BE49-F238E27FC236}">
                  <a16:creationId xmlns:a16="http://schemas.microsoft.com/office/drawing/2014/main" id="{AB3F2C0A-D08E-684C-A1CD-BB0F35442084}"/>
                </a:ext>
              </a:extLst>
            </p:cNvPr>
            <p:cNvCxnSpPr>
              <a:stCxn id="9" idx="5"/>
              <a:endCxn id="12" idx="1"/>
            </p:cNvCxnSpPr>
            <p:nvPr/>
          </p:nvCxnSpPr>
          <p:spPr>
            <a:xfrm>
              <a:off x="-1264311" y="1989372"/>
              <a:ext cx="655200" cy="2634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cxnSp>
          <p:nvCxnSpPr>
            <p:cNvPr id="36" name="Google Shape;170;p18">
              <a:extLst>
                <a:ext uri="{FF2B5EF4-FFF2-40B4-BE49-F238E27FC236}">
                  <a16:creationId xmlns:a16="http://schemas.microsoft.com/office/drawing/2014/main" id="{D7B8114E-D93F-106F-2CED-B6CB9D8F2E8B}"/>
                </a:ext>
              </a:extLst>
            </p:cNvPr>
            <p:cNvCxnSpPr>
              <a:stCxn id="12" idx="0"/>
              <a:endCxn id="11" idx="4"/>
            </p:cNvCxnSpPr>
            <p:nvPr/>
          </p:nvCxnSpPr>
          <p:spPr>
            <a:xfrm rot="10800000" flipH="1">
              <a:off x="-508089" y="1753804"/>
              <a:ext cx="114300" cy="4572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sp>
          <p:nvSpPr>
            <p:cNvPr id="37" name="Google Shape;171;p18">
              <a:extLst>
                <a:ext uri="{FF2B5EF4-FFF2-40B4-BE49-F238E27FC236}">
                  <a16:creationId xmlns:a16="http://schemas.microsoft.com/office/drawing/2014/main" id="{FFA834E9-D78C-1DE2-A6CA-E44CFBCD0134}"/>
                </a:ext>
              </a:extLst>
            </p:cNvPr>
            <p:cNvSpPr txBox="1"/>
            <p:nvPr/>
          </p:nvSpPr>
          <p:spPr>
            <a:xfrm>
              <a:off x="-518262" y="1856077"/>
              <a:ext cx="255119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3</a:t>
              </a:r>
              <a:endParaRPr/>
            </a:p>
          </p:txBody>
        </p:sp>
        <p:cxnSp>
          <p:nvCxnSpPr>
            <p:cNvPr id="38" name="Google Shape;172;p18">
              <a:extLst>
                <a:ext uri="{FF2B5EF4-FFF2-40B4-BE49-F238E27FC236}">
                  <a16:creationId xmlns:a16="http://schemas.microsoft.com/office/drawing/2014/main" id="{F7F220A0-E144-C116-4358-CB1FD37B3956}"/>
                </a:ext>
              </a:extLst>
            </p:cNvPr>
            <p:cNvCxnSpPr>
              <a:stCxn id="10" idx="6"/>
              <a:endCxn id="12" idx="3"/>
            </p:cNvCxnSpPr>
            <p:nvPr/>
          </p:nvCxnSpPr>
          <p:spPr>
            <a:xfrm rot="10800000" flipH="1">
              <a:off x="-1736814" y="2454979"/>
              <a:ext cx="1127700" cy="2418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sp>
          <p:nvSpPr>
            <p:cNvPr id="39" name="Google Shape;173;p18">
              <a:extLst>
                <a:ext uri="{FF2B5EF4-FFF2-40B4-BE49-F238E27FC236}">
                  <a16:creationId xmlns:a16="http://schemas.microsoft.com/office/drawing/2014/main" id="{516A5B78-A2E1-9C88-F551-EF638ECCA449}"/>
                </a:ext>
              </a:extLst>
            </p:cNvPr>
            <p:cNvSpPr txBox="1"/>
            <p:nvPr/>
          </p:nvSpPr>
          <p:spPr>
            <a:xfrm>
              <a:off x="-1342844" y="2325304"/>
              <a:ext cx="371737" cy="3462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10</a:t>
              </a:r>
              <a:endParaRPr/>
            </a:p>
          </p:txBody>
        </p:sp>
      </p:grpSp>
      <p:sp>
        <p:nvSpPr>
          <p:cNvPr id="45" name="Google Shape;179;p18">
            <a:extLst>
              <a:ext uri="{FF2B5EF4-FFF2-40B4-BE49-F238E27FC236}">
                <a16:creationId xmlns:a16="http://schemas.microsoft.com/office/drawing/2014/main" id="{16FFA7A2-3A81-58A7-1B07-3B8702D3CA28}"/>
              </a:ext>
            </a:extLst>
          </p:cNvPr>
          <p:cNvSpPr txBox="1"/>
          <p:nvPr/>
        </p:nvSpPr>
        <p:spPr>
          <a:xfrm>
            <a:off x="693238" y="3687246"/>
            <a:ext cx="964955" cy="47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0" i="0" u="none" strike="noStrike" cap="non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start</a:t>
            </a:r>
            <a:endParaRPr sz="16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  <p:extLst>
      <p:ext uri="{BB962C8B-B14F-4D97-AF65-F5344CB8AC3E}">
        <p14:creationId xmlns:p14="http://schemas.microsoft.com/office/powerpoint/2010/main" val="12245177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Group 4">
            <a:extLst>
              <a:ext uri="{FF2B5EF4-FFF2-40B4-BE49-F238E27FC236}">
                <a16:creationId xmlns:a16="http://schemas.microsoft.com/office/drawing/2014/main" id="{66A9BBF1-E56F-44E1-B349-BF414B5050DC}"/>
              </a:ext>
            </a:extLst>
          </p:cNvPr>
          <p:cNvGrpSpPr>
            <a:grpSpLocks/>
          </p:cNvGrpSpPr>
          <p:nvPr/>
        </p:nvGrpSpPr>
        <p:grpSpPr bwMode="auto">
          <a:xfrm>
            <a:off x="5980155" y="2041128"/>
            <a:ext cx="533400" cy="533400"/>
            <a:chOff x="1824" y="2736"/>
            <a:chExt cx="336" cy="336"/>
          </a:xfrm>
        </p:grpSpPr>
        <p:sp>
          <p:nvSpPr>
            <p:cNvPr id="31" name="Oval 5">
              <a:extLst>
                <a:ext uri="{FF2B5EF4-FFF2-40B4-BE49-F238E27FC236}">
                  <a16:creationId xmlns:a16="http://schemas.microsoft.com/office/drawing/2014/main" id="{F0C92A47-7D3C-46E7-8B83-3E7B73069B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669999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SE" sz="1800">
                <a:latin typeface="Arial" panose="020B0604020202020204" pitchFamily="34" charset="0"/>
              </a:endParaRPr>
            </a:p>
          </p:txBody>
        </p:sp>
        <p:sp>
          <p:nvSpPr>
            <p:cNvPr id="32" name="Text Box 6">
              <a:extLst>
                <a:ext uri="{FF2B5EF4-FFF2-40B4-BE49-F238E27FC236}">
                  <a16:creationId xmlns:a16="http://schemas.microsoft.com/office/drawing/2014/main" id="{20087CB9-C25C-4F37-852A-6B50D3934C1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72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defRPr/>
              </a:pPr>
              <a:r>
                <a:rPr lang="en-US" altLang="en-SE" sz="2400" dirty="0">
                  <a:latin typeface="Arial" panose="020B0604020202020204" pitchFamily="34" charset="0"/>
                </a:rPr>
                <a:t>S</a:t>
              </a:r>
            </a:p>
          </p:txBody>
        </p:sp>
      </p:grpSp>
      <p:grpSp>
        <p:nvGrpSpPr>
          <p:cNvPr id="33" name="Group 7">
            <a:extLst>
              <a:ext uri="{FF2B5EF4-FFF2-40B4-BE49-F238E27FC236}">
                <a16:creationId xmlns:a16="http://schemas.microsoft.com/office/drawing/2014/main" id="{B71EE6D1-0048-43B7-8803-46050FBCA554}"/>
              </a:ext>
            </a:extLst>
          </p:cNvPr>
          <p:cNvGrpSpPr>
            <a:grpSpLocks/>
          </p:cNvGrpSpPr>
          <p:nvPr/>
        </p:nvGrpSpPr>
        <p:grpSpPr bwMode="auto">
          <a:xfrm>
            <a:off x="7137223" y="1605035"/>
            <a:ext cx="533400" cy="533400"/>
            <a:chOff x="1824" y="2736"/>
            <a:chExt cx="336" cy="336"/>
          </a:xfrm>
        </p:grpSpPr>
        <p:sp>
          <p:nvSpPr>
            <p:cNvPr id="34" name="Oval 8">
              <a:extLst>
                <a:ext uri="{FF2B5EF4-FFF2-40B4-BE49-F238E27FC236}">
                  <a16:creationId xmlns:a16="http://schemas.microsoft.com/office/drawing/2014/main" id="{123BA9D5-0979-4E38-A262-532676CE2F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669999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SE" sz="1800">
                <a:latin typeface="Arial" panose="020B0604020202020204" pitchFamily="34" charset="0"/>
              </a:endParaRPr>
            </a:p>
          </p:txBody>
        </p:sp>
        <p:sp>
          <p:nvSpPr>
            <p:cNvPr id="35" name="Text Box 9">
              <a:extLst>
                <a:ext uri="{FF2B5EF4-FFF2-40B4-BE49-F238E27FC236}">
                  <a16:creationId xmlns:a16="http://schemas.microsoft.com/office/drawing/2014/main" id="{0146D7D3-B350-4866-B8E6-9D50DDE37C0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63"/>
              <a:ext cx="288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defRPr/>
              </a:pPr>
              <a:r>
                <a:rPr lang="en-US" altLang="en-SE" sz="2400" dirty="0">
                  <a:latin typeface="Arial" panose="020B0604020202020204" pitchFamily="34" charset="0"/>
                </a:rPr>
                <a:t>A</a:t>
              </a:r>
            </a:p>
          </p:txBody>
        </p:sp>
      </p:grpSp>
      <p:grpSp>
        <p:nvGrpSpPr>
          <p:cNvPr id="36" name="Group 10">
            <a:extLst>
              <a:ext uri="{FF2B5EF4-FFF2-40B4-BE49-F238E27FC236}">
                <a16:creationId xmlns:a16="http://schemas.microsoft.com/office/drawing/2014/main" id="{5F2ED05F-ACEB-43CE-8625-920F35D516FF}"/>
              </a:ext>
            </a:extLst>
          </p:cNvPr>
          <p:cNvGrpSpPr>
            <a:grpSpLocks/>
          </p:cNvGrpSpPr>
          <p:nvPr/>
        </p:nvGrpSpPr>
        <p:grpSpPr bwMode="auto">
          <a:xfrm>
            <a:off x="7123155" y="2803128"/>
            <a:ext cx="533400" cy="533400"/>
            <a:chOff x="1824" y="2736"/>
            <a:chExt cx="336" cy="336"/>
          </a:xfrm>
        </p:grpSpPr>
        <p:sp>
          <p:nvSpPr>
            <p:cNvPr id="37" name="Oval 11">
              <a:extLst>
                <a:ext uri="{FF2B5EF4-FFF2-40B4-BE49-F238E27FC236}">
                  <a16:creationId xmlns:a16="http://schemas.microsoft.com/office/drawing/2014/main" id="{B4DDBF78-6DC4-40E9-93C4-2EEA903D2C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669999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SE" sz="1800">
                <a:latin typeface="Arial" panose="020B0604020202020204" pitchFamily="34" charset="0"/>
              </a:endParaRPr>
            </a:p>
          </p:txBody>
        </p:sp>
        <p:sp>
          <p:nvSpPr>
            <p:cNvPr id="38" name="Text Box 12">
              <a:extLst>
                <a:ext uri="{FF2B5EF4-FFF2-40B4-BE49-F238E27FC236}">
                  <a16:creationId xmlns:a16="http://schemas.microsoft.com/office/drawing/2014/main" id="{55DB6356-01BD-407D-83E7-77EC1BE93F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72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defRPr/>
              </a:pPr>
              <a:r>
                <a:rPr lang="en-US" altLang="en-SE" sz="2400" dirty="0">
                  <a:latin typeface="Arial" panose="020B0604020202020204" pitchFamily="34" charset="0"/>
                </a:rPr>
                <a:t>B</a:t>
              </a:r>
            </a:p>
          </p:txBody>
        </p:sp>
      </p:grpSp>
      <p:sp>
        <p:nvSpPr>
          <p:cNvPr id="39" name="Line 19">
            <a:extLst>
              <a:ext uri="{FF2B5EF4-FFF2-40B4-BE49-F238E27FC236}">
                <a16:creationId xmlns:a16="http://schemas.microsoft.com/office/drawing/2014/main" id="{0D1E76A4-DE99-45CB-8542-19184D05BE6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513555" y="1967412"/>
            <a:ext cx="685800" cy="25179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SE" sz="18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0" name="Line 20">
            <a:extLst>
              <a:ext uri="{FF2B5EF4-FFF2-40B4-BE49-F238E27FC236}">
                <a16:creationId xmlns:a16="http://schemas.microsoft.com/office/drawing/2014/main" id="{202D2CB3-8007-4DFA-B7D0-378D2230A9E7}"/>
              </a:ext>
            </a:extLst>
          </p:cNvPr>
          <p:cNvSpPr>
            <a:spLocks noChangeShapeType="1"/>
          </p:cNvSpPr>
          <p:nvPr/>
        </p:nvSpPr>
        <p:spPr bwMode="auto">
          <a:xfrm>
            <a:off x="6452507" y="2498449"/>
            <a:ext cx="685800" cy="45720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SE" sz="18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1" name="Line 23">
            <a:extLst>
              <a:ext uri="{FF2B5EF4-FFF2-40B4-BE49-F238E27FC236}">
                <a16:creationId xmlns:a16="http://schemas.microsoft.com/office/drawing/2014/main" id="{B2B7ED10-8416-4DE6-9D56-C518A9EA512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427955" y="2117328"/>
            <a:ext cx="0" cy="68580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SE" sz="18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2" name="Text Box 26">
            <a:extLst>
              <a:ext uri="{FF2B5EF4-FFF2-40B4-BE49-F238E27FC236}">
                <a16:creationId xmlns:a16="http://schemas.microsoft.com/office/drawing/2014/main" id="{3DA08BCE-3B33-479C-AB7E-968B8EB3D4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37356" y="2588817"/>
            <a:ext cx="5334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SE" dirty="0"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43" name="Text Box 27">
            <a:extLst>
              <a:ext uri="{FF2B5EF4-FFF2-40B4-BE49-F238E27FC236}">
                <a16:creationId xmlns:a16="http://schemas.microsoft.com/office/drawing/2014/main" id="{20A8D519-A553-44A9-9D5D-C35BB2DE38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1255" y="2238253"/>
            <a:ext cx="5334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SE" dirty="0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44" name="Text Box 28">
            <a:extLst>
              <a:ext uri="{FF2B5EF4-FFF2-40B4-BE49-F238E27FC236}">
                <a16:creationId xmlns:a16="http://schemas.microsoft.com/office/drawing/2014/main" id="{D13AEC08-AAFB-42C0-AAC8-64387056EA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34890" y="1795425"/>
            <a:ext cx="5334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SE" dirty="0">
                <a:latin typeface="Arial" panose="020B0604020202020204" pitchFamily="34" charset="0"/>
              </a:rPr>
              <a:t>2</a:t>
            </a:r>
          </a:p>
        </p:txBody>
      </p:sp>
      <p:grpSp>
        <p:nvGrpSpPr>
          <p:cNvPr id="69" name="Group 4">
            <a:extLst>
              <a:ext uri="{FF2B5EF4-FFF2-40B4-BE49-F238E27FC236}">
                <a16:creationId xmlns:a16="http://schemas.microsoft.com/office/drawing/2014/main" id="{032D331E-844B-40AE-9C3B-18BED307DECC}"/>
              </a:ext>
            </a:extLst>
          </p:cNvPr>
          <p:cNvGrpSpPr>
            <a:grpSpLocks/>
          </p:cNvGrpSpPr>
          <p:nvPr/>
        </p:nvGrpSpPr>
        <p:grpSpPr bwMode="auto">
          <a:xfrm>
            <a:off x="220912" y="2069626"/>
            <a:ext cx="533400" cy="533400"/>
            <a:chOff x="1824" y="2736"/>
            <a:chExt cx="336" cy="336"/>
          </a:xfrm>
        </p:grpSpPr>
        <p:sp>
          <p:nvSpPr>
            <p:cNvPr id="70" name="Oval 5">
              <a:extLst>
                <a:ext uri="{FF2B5EF4-FFF2-40B4-BE49-F238E27FC236}">
                  <a16:creationId xmlns:a16="http://schemas.microsoft.com/office/drawing/2014/main" id="{4012C6F4-03A0-4F73-8BF7-0256BCEF89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669999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SE" sz="1800">
                <a:latin typeface="Arial" panose="020B0604020202020204" pitchFamily="34" charset="0"/>
              </a:endParaRPr>
            </a:p>
          </p:txBody>
        </p:sp>
        <p:sp>
          <p:nvSpPr>
            <p:cNvPr id="71" name="Text Box 6">
              <a:extLst>
                <a:ext uri="{FF2B5EF4-FFF2-40B4-BE49-F238E27FC236}">
                  <a16:creationId xmlns:a16="http://schemas.microsoft.com/office/drawing/2014/main" id="{84E5EED4-0DA2-4A0F-8C51-9E9CBE79C9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72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defRPr/>
              </a:pPr>
              <a:r>
                <a:rPr lang="en-US" altLang="en-SE" sz="2400" dirty="0">
                  <a:latin typeface="Arial" panose="020B0604020202020204" pitchFamily="34" charset="0"/>
                </a:rPr>
                <a:t>S</a:t>
              </a:r>
            </a:p>
          </p:txBody>
        </p:sp>
      </p:grpSp>
      <p:grpSp>
        <p:nvGrpSpPr>
          <p:cNvPr id="72" name="Group 7">
            <a:extLst>
              <a:ext uri="{FF2B5EF4-FFF2-40B4-BE49-F238E27FC236}">
                <a16:creationId xmlns:a16="http://schemas.microsoft.com/office/drawing/2014/main" id="{18DD0B5F-59CD-4846-9FD7-28534C2EE1F5}"/>
              </a:ext>
            </a:extLst>
          </p:cNvPr>
          <p:cNvGrpSpPr>
            <a:grpSpLocks/>
          </p:cNvGrpSpPr>
          <p:nvPr/>
        </p:nvGrpSpPr>
        <p:grpSpPr bwMode="auto">
          <a:xfrm>
            <a:off x="1377980" y="1633533"/>
            <a:ext cx="533400" cy="533400"/>
            <a:chOff x="1824" y="2736"/>
            <a:chExt cx="336" cy="336"/>
          </a:xfrm>
        </p:grpSpPr>
        <p:sp>
          <p:nvSpPr>
            <p:cNvPr id="73" name="Oval 8">
              <a:extLst>
                <a:ext uri="{FF2B5EF4-FFF2-40B4-BE49-F238E27FC236}">
                  <a16:creationId xmlns:a16="http://schemas.microsoft.com/office/drawing/2014/main" id="{CC277830-2CED-438B-9A9B-219716723F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669999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SE" sz="1800">
                <a:latin typeface="Arial" panose="020B0604020202020204" pitchFamily="34" charset="0"/>
              </a:endParaRPr>
            </a:p>
          </p:txBody>
        </p:sp>
        <p:sp>
          <p:nvSpPr>
            <p:cNvPr id="74" name="Text Box 9">
              <a:extLst>
                <a:ext uri="{FF2B5EF4-FFF2-40B4-BE49-F238E27FC236}">
                  <a16:creationId xmlns:a16="http://schemas.microsoft.com/office/drawing/2014/main" id="{7DE1C50B-27C8-4BB8-9C9A-E696100CDA7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63"/>
              <a:ext cx="288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defRPr/>
              </a:pPr>
              <a:r>
                <a:rPr lang="en-US" altLang="en-SE" sz="2400" dirty="0">
                  <a:latin typeface="Arial" panose="020B0604020202020204" pitchFamily="34" charset="0"/>
                </a:rPr>
                <a:t>A</a:t>
              </a:r>
            </a:p>
          </p:txBody>
        </p:sp>
      </p:grpSp>
      <p:grpSp>
        <p:nvGrpSpPr>
          <p:cNvPr id="75" name="Group 10">
            <a:extLst>
              <a:ext uri="{FF2B5EF4-FFF2-40B4-BE49-F238E27FC236}">
                <a16:creationId xmlns:a16="http://schemas.microsoft.com/office/drawing/2014/main" id="{3F0923AF-EF7F-4832-9F38-E9B2E69A2759}"/>
              </a:ext>
            </a:extLst>
          </p:cNvPr>
          <p:cNvGrpSpPr>
            <a:grpSpLocks/>
          </p:cNvGrpSpPr>
          <p:nvPr/>
        </p:nvGrpSpPr>
        <p:grpSpPr bwMode="auto">
          <a:xfrm>
            <a:off x="1363912" y="2831626"/>
            <a:ext cx="533400" cy="533400"/>
            <a:chOff x="1824" y="2736"/>
            <a:chExt cx="336" cy="336"/>
          </a:xfrm>
        </p:grpSpPr>
        <p:sp>
          <p:nvSpPr>
            <p:cNvPr id="76" name="Oval 11">
              <a:extLst>
                <a:ext uri="{FF2B5EF4-FFF2-40B4-BE49-F238E27FC236}">
                  <a16:creationId xmlns:a16="http://schemas.microsoft.com/office/drawing/2014/main" id="{D355A455-6483-42BB-9D43-A8F1B864ED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669999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SE" sz="1800">
                <a:latin typeface="Arial" panose="020B0604020202020204" pitchFamily="34" charset="0"/>
              </a:endParaRPr>
            </a:p>
          </p:txBody>
        </p:sp>
        <p:sp>
          <p:nvSpPr>
            <p:cNvPr id="77" name="Text Box 12">
              <a:extLst>
                <a:ext uri="{FF2B5EF4-FFF2-40B4-BE49-F238E27FC236}">
                  <a16:creationId xmlns:a16="http://schemas.microsoft.com/office/drawing/2014/main" id="{A1FED9DF-1433-4E4F-A9C4-0A38BA99D16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72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defRPr/>
              </a:pPr>
              <a:r>
                <a:rPr lang="en-US" altLang="en-SE" sz="2400" dirty="0">
                  <a:latin typeface="Arial" panose="020B0604020202020204" pitchFamily="34" charset="0"/>
                </a:rPr>
                <a:t>B</a:t>
              </a:r>
            </a:p>
          </p:txBody>
        </p:sp>
      </p:grpSp>
      <p:sp>
        <p:nvSpPr>
          <p:cNvPr id="78" name="Line 19">
            <a:extLst>
              <a:ext uri="{FF2B5EF4-FFF2-40B4-BE49-F238E27FC236}">
                <a16:creationId xmlns:a16="http://schemas.microsoft.com/office/drawing/2014/main" id="{1E87E8E6-E95E-40D1-8007-987E0114387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6212" y="2000881"/>
            <a:ext cx="685800" cy="25179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SE" sz="18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79" name="Line 20">
            <a:extLst>
              <a:ext uri="{FF2B5EF4-FFF2-40B4-BE49-F238E27FC236}">
                <a16:creationId xmlns:a16="http://schemas.microsoft.com/office/drawing/2014/main" id="{FF5D87FA-007B-49A6-AB11-94C7BA1B93BC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12" y="2494078"/>
            <a:ext cx="642556" cy="540532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SE" sz="18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0" name="Line 23">
            <a:extLst>
              <a:ext uri="{FF2B5EF4-FFF2-40B4-BE49-F238E27FC236}">
                <a16:creationId xmlns:a16="http://schemas.microsoft.com/office/drawing/2014/main" id="{31CB08B6-12F0-4E0B-A84F-D927AFC9056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68712" y="2145826"/>
            <a:ext cx="0" cy="68580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SE" sz="18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1" name="Text Box 26">
            <a:extLst>
              <a:ext uri="{FF2B5EF4-FFF2-40B4-BE49-F238E27FC236}">
                <a16:creationId xmlns:a16="http://schemas.microsoft.com/office/drawing/2014/main" id="{BFF5923F-B75C-4118-ACC9-1774D7ED45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13" y="2617315"/>
            <a:ext cx="5334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SE" dirty="0"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82" name="Text Box 27">
            <a:extLst>
              <a:ext uri="{FF2B5EF4-FFF2-40B4-BE49-F238E27FC236}">
                <a16:creationId xmlns:a16="http://schemas.microsoft.com/office/drawing/2014/main" id="{61C5D7E5-AA0A-48AA-BD9E-2873433DC5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2012" y="2266751"/>
            <a:ext cx="5334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SE" dirty="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83" name="Text Box 28">
            <a:extLst>
              <a:ext uri="{FF2B5EF4-FFF2-40B4-BE49-F238E27FC236}">
                <a16:creationId xmlns:a16="http://schemas.microsoft.com/office/drawing/2014/main" id="{50444C7E-0593-409C-9916-9FEA3A3561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3625" y="1823924"/>
            <a:ext cx="437444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SE" dirty="0">
                <a:latin typeface="Arial" panose="020B0604020202020204" pitchFamily="34" charset="0"/>
              </a:rPr>
              <a:t>2</a:t>
            </a:r>
          </a:p>
        </p:txBody>
      </p: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B7E775F8-1388-4FDD-9F0C-220C52AD092E}"/>
              </a:ext>
            </a:extLst>
          </p:cNvPr>
          <p:cNvCxnSpPr>
            <a:cxnSpLocks/>
          </p:cNvCxnSpPr>
          <p:nvPr/>
        </p:nvCxnSpPr>
        <p:spPr>
          <a:xfrm flipV="1">
            <a:off x="144712" y="3671939"/>
            <a:ext cx="11730913" cy="6631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Google Shape;519;p34">
            <a:extLst>
              <a:ext uri="{FF2B5EF4-FFF2-40B4-BE49-F238E27FC236}">
                <a16:creationId xmlns:a16="http://schemas.microsoft.com/office/drawing/2014/main" id="{F4AFD3C9-450B-0468-B874-9BBF22051E9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38092860"/>
              </p:ext>
            </p:extLst>
          </p:nvPr>
        </p:nvGraphicFramePr>
        <p:xfrm>
          <a:off x="2398268" y="1816625"/>
          <a:ext cx="3092700" cy="150871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1030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0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30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70539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1900" dirty="0">
                          <a:solidFill>
                            <a:schemeClr val="lt1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Node</a:t>
                      </a:r>
                      <a:endParaRPr dirty="0">
                        <a:solidFill>
                          <a:schemeClr val="lt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8DD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dirty="0">
                          <a:solidFill>
                            <a:schemeClr val="lt1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SD</a:t>
                      </a:r>
                      <a:endParaRPr sz="1900" dirty="0">
                        <a:solidFill>
                          <a:schemeClr val="lt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8DD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dirty="0">
                          <a:solidFill>
                            <a:schemeClr val="lt1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PN</a:t>
                      </a:r>
                      <a:endParaRPr sz="1900" dirty="0">
                        <a:solidFill>
                          <a:schemeClr val="lt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8D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dirty="0">
                          <a:solidFill>
                            <a:srgbClr val="0C0C0C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S</a:t>
                      </a:r>
                      <a:endParaRPr dirty="0">
                        <a:solidFill>
                          <a:srgbClr val="0C0C0C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SE" dirty="0"/>
                    </a:p>
                  </a:txBody>
                  <a:tcPr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/</a:t>
                      </a:r>
                      <a:endParaRPr lang="en-SE" dirty="0"/>
                    </a:p>
                  </a:txBody>
                  <a:tcPr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dirty="0">
                          <a:solidFill>
                            <a:srgbClr val="0C0C0C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A</a:t>
                      </a:r>
                      <a:endParaRPr dirty="0">
                        <a:solidFill>
                          <a:srgbClr val="0C0C0C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S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S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dirty="0">
                          <a:solidFill>
                            <a:srgbClr val="0C0C0C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B</a:t>
                      </a:r>
                      <a:endParaRPr dirty="0">
                        <a:solidFill>
                          <a:srgbClr val="0C0C0C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S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S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id="{0BE4F2A8-67B1-BAF9-41CC-67389A2F5D1C}"/>
              </a:ext>
            </a:extLst>
          </p:cNvPr>
          <p:cNvSpPr txBox="1">
            <a:spLocks/>
          </p:cNvSpPr>
          <p:nvPr/>
        </p:nvSpPr>
        <p:spPr>
          <a:xfrm>
            <a:off x="2769421" y="1312942"/>
            <a:ext cx="2294014" cy="461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Helvetica"/>
                <a:ea typeface="+mj-ea"/>
                <a:cs typeface="Helvetica"/>
              </a:defRPr>
            </a:lvl1pPr>
          </a:lstStyle>
          <a:p>
            <a:pPr>
              <a:buClrTx/>
              <a:buFontTx/>
            </a:pPr>
            <a:r>
              <a:rPr lang="en-GB" sz="2400" dirty="0"/>
              <a:t>ANS</a:t>
            </a:r>
            <a:endParaRPr lang="en-SE" sz="2400" dirty="0"/>
          </a:p>
        </p:txBody>
      </p:sp>
      <p:graphicFrame>
        <p:nvGraphicFramePr>
          <p:cNvPr id="13" name="Google Shape;519;p34">
            <a:extLst>
              <a:ext uri="{FF2B5EF4-FFF2-40B4-BE49-F238E27FC236}">
                <a16:creationId xmlns:a16="http://schemas.microsoft.com/office/drawing/2014/main" id="{4BBCDC53-F2C1-8F04-807B-62D377DFC4E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46782214"/>
              </p:ext>
            </p:extLst>
          </p:nvPr>
        </p:nvGraphicFramePr>
        <p:xfrm>
          <a:off x="8383088" y="1812620"/>
          <a:ext cx="3092700" cy="150871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1030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0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30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70539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1900" dirty="0">
                          <a:solidFill>
                            <a:schemeClr val="lt1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Node</a:t>
                      </a:r>
                      <a:endParaRPr dirty="0">
                        <a:solidFill>
                          <a:schemeClr val="lt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8DD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dirty="0">
                          <a:solidFill>
                            <a:schemeClr val="lt1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SD</a:t>
                      </a:r>
                      <a:endParaRPr sz="1900" dirty="0">
                        <a:solidFill>
                          <a:schemeClr val="lt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8DD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dirty="0">
                          <a:solidFill>
                            <a:schemeClr val="lt1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PN</a:t>
                      </a:r>
                      <a:endParaRPr sz="1900" dirty="0">
                        <a:solidFill>
                          <a:schemeClr val="lt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8D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dirty="0">
                          <a:solidFill>
                            <a:srgbClr val="0C0C0C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S</a:t>
                      </a:r>
                      <a:endParaRPr dirty="0">
                        <a:solidFill>
                          <a:srgbClr val="0C0C0C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SE" dirty="0"/>
                    </a:p>
                  </a:txBody>
                  <a:tcPr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/</a:t>
                      </a:r>
                      <a:endParaRPr lang="en-SE" dirty="0"/>
                    </a:p>
                  </a:txBody>
                  <a:tcPr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dirty="0">
                          <a:solidFill>
                            <a:srgbClr val="0C0C0C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A</a:t>
                      </a:r>
                      <a:endParaRPr dirty="0">
                        <a:solidFill>
                          <a:srgbClr val="0C0C0C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S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S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dirty="0">
                          <a:solidFill>
                            <a:srgbClr val="0C0C0C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B</a:t>
                      </a:r>
                      <a:endParaRPr dirty="0">
                        <a:solidFill>
                          <a:srgbClr val="0C0C0C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S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S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4" name="Title 1">
            <a:extLst>
              <a:ext uri="{FF2B5EF4-FFF2-40B4-BE49-F238E27FC236}">
                <a16:creationId xmlns:a16="http://schemas.microsoft.com/office/drawing/2014/main" id="{6CF96A41-F677-D1AF-3ED4-9BA3800BFD3D}"/>
              </a:ext>
            </a:extLst>
          </p:cNvPr>
          <p:cNvSpPr txBox="1">
            <a:spLocks/>
          </p:cNvSpPr>
          <p:nvPr/>
        </p:nvSpPr>
        <p:spPr>
          <a:xfrm>
            <a:off x="8754241" y="1308937"/>
            <a:ext cx="2294014" cy="461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Helvetica"/>
                <a:ea typeface="+mj-ea"/>
                <a:cs typeface="Helvetica"/>
              </a:defRPr>
            </a:lvl1pPr>
          </a:lstStyle>
          <a:p>
            <a:pPr>
              <a:buClrTx/>
              <a:buFontTx/>
            </a:pPr>
            <a:r>
              <a:rPr lang="en-GB" sz="2400" dirty="0"/>
              <a:t>ANS</a:t>
            </a:r>
            <a:endParaRPr lang="en-SE" sz="2400" dirty="0"/>
          </a:p>
        </p:txBody>
      </p:sp>
      <p:grpSp>
        <p:nvGrpSpPr>
          <p:cNvPr id="16" name="Group 4">
            <a:extLst>
              <a:ext uri="{FF2B5EF4-FFF2-40B4-BE49-F238E27FC236}">
                <a16:creationId xmlns:a16="http://schemas.microsoft.com/office/drawing/2014/main" id="{EC1A4BB1-8992-9EEA-35A3-DEEA827E5411}"/>
              </a:ext>
            </a:extLst>
          </p:cNvPr>
          <p:cNvGrpSpPr>
            <a:grpSpLocks/>
          </p:cNvGrpSpPr>
          <p:nvPr/>
        </p:nvGrpSpPr>
        <p:grpSpPr bwMode="auto">
          <a:xfrm>
            <a:off x="220912" y="4780453"/>
            <a:ext cx="533400" cy="533400"/>
            <a:chOff x="1824" y="2736"/>
            <a:chExt cx="336" cy="336"/>
          </a:xfrm>
        </p:grpSpPr>
        <p:sp>
          <p:nvSpPr>
            <p:cNvPr id="17" name="Oval 5">
              <a:extLst>
                <a:ext uri="{FF2B5EF4-FFF2-40B4-BE49-F238E27FC236}">
                  <a16:creationId xmlns:a16="http://schemas.microsoft.com/office/drawing/2014/main" id="{59BACFB9-E6FC-1428-939A-4801ABF79E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669999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SE" sz="1800">
                <a:latin typeface="Arial" panose="020B0604020202020204" pitchFamily="34" charset="0"/>
              </a:endParaRPr>
            </a:p>
          </p:txBody>
        </p:sp>
        <p:sp>
          <p:nvSpPr>
            <p:cNvPr id="18" name="Text Box 6">
              <a:extLst>
                <a:ext uri="{FF2B5EF4-FFF2-40B4-BE49-F238E27FC236}">
                  <a16:creationId xmlns:a16="http://schemas.microsoft.com/office/drawing/2014/main" id="{99BD19F2-4B1E-31FE-68BC-3270F89685A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72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defRPr/>
              </a:pPr>
              <a:r>
                <a:rPr lang="en-US" altLang="en-SE" sz="2400" dirty="0">
                  <a:latin typeface="Arial" panose="020B0604020202020204" pitchFamily="34" charset="0"/>
                </a:rPr>
                <a:t>S</a:t>
              </a:r>
            </a:p>
          </p:txBody>
        </p:sp>
      </p:grpSp>
      <p:grpSp>
        <p:nvGrpSpPr>
          <p:cNvPr id="22" name="Group 7">
            <a:extLst>
              <a:ext uri="{FF2B5EF4-FFF2-40B4-BE49-F238E27FC236}">
                <a16:creationId xmlns:a16="http://schemas.microsoft.com/office/drawing/2014/main" id="{387BF706-BB40-E78E-B565-FE13FA4F2983}"/>
              </a:ext>
            </a:extLst>
          </p:cNvPr>
          <p:cNvGrpSpPr>
            <a:grpSpLocks/>
          </p:cNvGrpSpPr>
          <p:nvPr/>
        </p:nvGrpSpPr>
        <p:grpSpPr bwMode="auto">
          <a:xfrm>
            <a:off x="1377980" y="4344360"/>
            <a:ext cx="533400" cy="533400"/>
            <a:chOff x="1824" y="2736"/>
            <a:chExt cx="336" cy="336"/>
          </a:xfrm>
        </p:grpSpPr>
        <p:sp>
          <p:nvSpPr>
            <p:cNvPr id="54" name="Oval 8">
              <a:extLst>
                <a:ext uri="{FF2B5EF4-FFF2-40B4-BE49-F238E27FC236}">
                  <a16:creationId xmlns:a16="http://schemas.microsoft.com/office/drawing/2014/main" id="{946CC2F6-1730-D831-9480-0764C6B33B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669999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SE" sz="1800">
                <a:latin typeface="Arial" panose="020B0604020202020204" pitchFamily="34" charset="0"/>
              </a:endParaRPr>
            </a:p>
          </p:txBody>
        </p:sp>
        <p:sp>
          <p:nvSpPr>
            <p:cNvPr id="55" name="Text Box 9">
              <a:extLst>
                <a:ext uri="{FF2B5EF4-FFF2-40B4-BE49-F238E27FC236}">
                  <a16:creationId xmlns:a16="http://schemas.microsoft.com/office/drawing/2014/main" id="{97878FF5-C936-C34D-5C5F-A7A19BC8EC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63"/>
              <a:ext cx="288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defRPr/>
              </a:pPr>
              <a:r>
                <a:rPr lang="en-US" altLang="en-SE" sz="2400" dirty="0">
                  <a:latin typeface="Arial" panose="020B0604020202020204" pitchFamily="34" charset="0"/>
                </a:rPr>
                <a:t>A</a:t>
              </a:r>
            </a:p>
          </p:txBody>
        </p:sp>
      </p:grpSp>
      <p:grpSp>
        <p:nvGrpSpPr>
          <p:cNvPr id="56" name="Group 10">
            <a:extLst>
              <a:ext uri="{FF2B5EF4-FFF2-40B4-BE49-F238E27FC236}">
                <a16:creationId xmlns:a16="http://schemas.microsoft.com/office/drawing/2014/main" id="{7D6CA18D-0561-F880-27EB-6E43BFA8CE33}"/>
              </a:ext>
            </a:extLst>
          </p:cNvPr>
          <p:cNvGrpSpPr>
            <a:grpSpLocks/>
          </p:cNvGrpSpPr>
          <p:nvPr/>
        </p:nvGrpSpPr>
        <p:grpSpPr bwMode="auto">
          <a:xfrm>
            <a:off x="1363912" y="5542453"/>
            <a:ext cx="533400" cy="533400"/>
            <a:chOff x="1824" y="2736"/>
            <a:chExt cx="336" cy="336"/>
          </a:xfrm>
        </p:grpSpPr>
        <p:sp>
          <p:nvSpPr>
            <p:cNvPr id="57" name="Oval 11">
              <a:extLst>
                <a:ext uri="{FF2B5EF4-FFF2-40B4-BE49-F238E27FC236}">
                  <a16:creationId xmlns:a16="http://schemas.microsoft.com/office/drawing/2014/main" id="{7A874711-654A-E805-3D48-94C7A6C14A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669999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SE" sz="1800">
                <a:latin typeface="Arial" panose="020B0604020202020204" pitchFamily="34" charset="0"/>
              </a:endParaRPr>
            </a:p>
          </p:txBody>
        </p:sp>
        <p:sp>
          <p:nvSpPr>
            <p:cNvPr id="58" name="Text Box 12">
              <a:extLst>
                <a:ext uri="{FF2B5EF4-FFF2-40B4-BE49-F238E27FC236}">
                  <a16:creationId xmlns:a16="http://schemas.microsoft.com/office/drawing/2014/main" id="{69A2C321-B5CE-FECB-0F92-DD1674884B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72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defRPr/>
              </a:pPr>
              <a:r>
                <a:rPr lang="en-US" altLang="en-SE" sz="2400" dirty="0">
                  <a:latin typeface="Arial" panose="020B0604020202020204" pitchFamily="34" charset="0"/>
                </a:rPr>
                <a:t>B</a:t>
              </a:r>
            </a:p>
          </p:txBody>
        </p:sp>
      </p:grpSp>
      <p:sp>
        <p:nvSpPr>
          <p:cNvPr id="59" name="Line 19">
            <a:extLst>
              <a:ext uri="{FF2B5EF4-FFF2-40B4-BE49-F238E27FC236}">
                <a16:creationId xmlns:a16="http://schemas.microsoft.com/office/drawing/2014/main" id="{6E312421-D21E-B64F-FDF1-EF441C87631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54313" y="4698451"/>
            <a:ext cx="647697" cy="260076"/>
          </a:xfrm>
          <a:prstGeom prst="line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SE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60" name="Line 20">
            <a:extLst>
              <a:ext uri="{FF2B5EF4-FFF2-40B4-BE49-F238E27FC236}">
                <a16:creationId xmlns:a16="http://schemas.microsoft.com/office/drawing/2014/main" id="{C4350B7D-9921-545C-DDF2-3149B783CE59}"/>
              </a:ext>
            </a:extLst>
          </p:cNvPr>
          <p:cNvSpPr>
            <a:spLocks noChangeShapeType="1"/>
          </p:cNvSpPr>
          <p:nvPr/>
        </p:nvSpPr>
        <p:spPr bwMode="auto">
          <a:xfrm>
            <a:off x="678112" y="5237653"/>
            <a:ext cx="747933" cy="476250"/>
          </a:xfrm>
          <a:prstGeom prst="line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SE" sz="18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61" name="Line 23">
            <a:extLst>
              <a:ext uri="{FF2B5EF4-FFF2-40B4-BE49-F238E27FC236}">
                <a16:creationId xmlns:a16="http://schemas.microsoft.com/office/drawing/2014/main" id="{E12E2F74-DC3A-9420-B9FB-59C8CFD2D93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68712" y="4856653"/>
            <a:ext cx="0" cy="685800"/>
          </a:xfrm>
          <a:prstGeom prst="line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SE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62" name="Text Box 26">
            <a:extLst>
              <a:ext uri="{FF2B5EF4-FFF2-40B4-BE49-F238E27FC236}">
                <a16:creationId xmlns:a16="http://schemas.microsoft.com/office/drawing/2014/main" id="{E61E7FEE-2014-09F7-4CF0-97DCA2A761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9197" y="5328142"/>
            <a:ext cx="5334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SE" dirty="0"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63" name="Text Box 27">
            <a:extLst>
              <a:ext uri="{FF2B5EF4-FFF2-40B4-BE49-F238E27FC236}">
                <a16:creationId xmlns:a16="http://schemas.microsoft.com/office/drawing/2014/main" id="{6739C81D-6AA4-6FB2-4940-962C5875AA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2012" y="4977578"/>
            <a:ext cx="5334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SE" dirty="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64" name="Text Box 28">
            <a:extLst>
              <a:ext uri="{FF2B5EF4-FFF2-40B4-BE49-F238E27FC236}">
                <a16:creationId xmlns:a16="http://schemas.microsoft.com/office/drawing/2014/main" id="{886599A5-613F-5F5C-9F3C-D9EE40BED8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5647" y="4534750"/>
            <a:ext cx="5334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SE" dirty="0">
                <a:latin typeface="Arial" panose="020B0604020202020204" pitchFamily="34" charset="0"/>
              </a:rPr>
              <a:t>2</a:t>
            </a:r>
          </a:p>
        </p:txBody>
      </p:sp>
      <p:grpSp>
        <p:nvGrpSpPr>
          <p:cNvPr id="65" name="Group 4">
            <a:extLst>
              <a:ext uri="{FF2B5EF4-FFF2-40B4-BE49-F238E27FC236}">
                <a16:creationId xmlns:a16="http://schemas.microsoft.com/office/drawing/2014/main" id="{57782A1C-3AF5-F2B3-266A-C4479537DAB9}"/>
              </a:ext>
            </a:extLst>
          </p:cNvPr>
          <p:cNvGrpSpPr>
            <a:grpSpLocks/>
          </p:cNvGrpSpPr>
          <p:nvPr/>
        </p:nvGrpSpPr>
        <p:grpSpPr bwMode="auto">
          <a:xfrm>
            <a:off x="6056355" y="4822484"/>
            <a:ext cx="533400" cy="533400"/>
            <a:chOff x="1824" y="2736"/>
            <a:chExt cx="336" cy="336"/>
          </a:xfrm>
        </p:grpSpPr>
        <p:sp>
          <p:nvSpPr>
            <p:cNvPr id="66" name="Oval 5">
              <a:extLst>
                <a:ext uri="{FF2B5EF4-FFF2-40B4-BE49-F238E27FC236}">
                  <a16:creationId xmlns:a16="http://schemas.microsoft.com/office/drawing/2014/main" id="{0BBF87C8-48C2-22C5-3AF6-74DF229173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669999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SE" sz="1800">
                <a:latin typeface="Arial" panose="020B0604020202020204" pitchFamily="34" charset="0"/>
              </a:endParaRPr>
            </a:p>
          </p:txBody>
        </p:sp>
        <p:sp>
          <p:nvSpPr>
            <p:cNvPr id="67" name="Text Box 6">
              <a:extLst>
                <a:ext uri="{FF2B5EF4-FFF2-40B4-BE49-F238E27FC236}">
                  <a16:creationId xmlns:a16="http://schemas.microsoft.com/office/drawing/2014/main" id="{E35F9150-3982-B7DB-5319-BDE35B29D2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72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defRPr/>
              </a:pPr>
              <a:r>
                <a:rPr lang="en-US" altLang="en-SE" sz="2400" dirty="0">
                  <a:latin typeface="Arial" panose="020B0604020202020204" pitchFamily="34" charset="0"/>
                </a:rPr>
                <a:t>S</a:t>
              </a:r>
            </a:p>
          </p:txBody>
        </p:sp>
      </p:grpSp>
      <p:grpSp>
        <p:nvGrpSpPr>
          <p:cNvPr id="68" name="Group 7">
            <a:extLst>
              <a:ext uri="{FF2B5EF4-FFF2-40B4-BE49-F238E27FC236}">
                <a16:creationId xmlns:a16="http://schemas.microsoft.com/office/drawing/2014/main" id="{6694CA0A-3295-3071-3B8F-AB345768B17F}"/>
              </a:ext>
            </a:extLst>
          </p:cNvPr>
          <p:cNvGrpSpPr>
            <a:grpSpLocks/>
          </p:cNvGrpSpPr>
          <p:nvPr/>
        </p:nvGrpSpPr>
        <p:grpSpPr bwMode="auto">
          <a:xfrm>
            <a:off x="7213423" y="4386391"/>
            <a:ext cx="533400" cy="533400"/>
            <a:chOff x="1824" y="2736"/>
            <a:chExt cx="336" cy="336"/>
          </a:xfrm>
        </p:grpSpPr>
        <p:sp>
          <p:nvSpPr>
            <p:cNvPr id="84" name="Oval 8">
              <a:extLst>
                <a:ext uri="{FF2B5EF4-FFF2-40B4-BE49-F238E27FC236}">
                  <a16:creationId xmlns:a16="http://schemas.microsoft.com/office/drawing/2014/main" id="{795F5328-D33B-3D95-071A-D743CBFB0C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669999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SE" sz="1800">
                <a:latin typeface="Arial" panose="020B0604020202020204" pitchFamily="34" charset="0"/>
              </a:endParaRPr>
            </a:p>
          </p:txBody>
        </p:sp>
        <p:sp>
          <p:nvSpPr>
            <p:cNvPr id="87" name="Text Box 9">
              <a:extLst>
                <a:ext uri="{FF2B5EF4-FFF2-40B4-BE49-F238E27FC236}">
                  <a16:creationId xmlns:a16="http://schemas.microsoft.com/office/drawing/2014/main" id="{99F3CD42-26C4-3E85-34A2-5C2EBC785C7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63"/>
              <a:ext cx="288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defRPr/>
              </a:pPr>
              <a:r>
                <a:rPr lang="en-US" altLang="en-SE" sz="2400" dirty="0">
                  <a:latin typeface="Arial" panose="020B0604020202020204" pitchFamily="34" charset="0"/>
                </a:rPr>
                <a:t>A</a:t>
              </a:r>
            </a:p>
          </p:txBody>
        </p:sp>
      </p:grpSp>
      <p:grpSp>
        <p:nvGrpSpPr>
          <p:cNvPr id="88" name="Group 10">
            <a:extLst>
              <a:ext uri="{FF2B5EF4-FFF2-40B4-BE49-F238E27FC236}">
                <a16:creationId xmlns:a16="http://schemas.microsoft.com/office/drawing/2014/main" id="{0D518FFB-8887-51F2-F90D-F7B1C85142F0}"/>
              </a:ext>
            </a:extLst>
          </p:cNvPr>
          <p:cNvGrpSpPr>
            <a:grpSpLocks/>
          </p:cNvGrpSpPr>
          <p:nvPr/>
        </p:nvGrpSpPr>
        <p:grpSpPr bwMode="auto">
          <a:xfrm>
            <a:off x="7199355" y="5584484"/>
            <a:ext cx="533400" cy="533400"/>
            <a:chOff x="1824" y="2736"/>
            <a:chExt cx="336" cy="336"/>
          </a:xfrm>
        </p:grpSpPr>
        <p:sp>
          <p:nvSpPr>
            <p:cNvPr id="89" name="Oval 11">
              <a:extLst>
                <a:ext uri="{FF2B5EF4-FFF2-40B4-BE49-F238E27FC236}">
                  <a16:creationId xmlns:a16="http://schemas.microsoft.com/office/drawing/2014/main" id="{DEA11A70-CEC2-90F2-CE32-847B6A8223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669999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SE" sz="1800">
                <a:latin typeface="Arial" panose="020B0604020202020204" pitchFamily="34" charset="0"/>
              </a:endParaRPr>
            </a:p>
          </p:txBody>
        </p:sp>
        <p:sp>
          <p:nvSpPr>
            <p:cNvPr id="90" name="Text Box 12">
              <a:extLst>
                <a:ext uri="{FF2B5EF4-FFF2-40B4-BE49-F238E27FC236}">
                  <a16:creationId xmlns:a16="http://schemas.microsoft.com/office/drawing/2014/main" id="{3FF8DB46-44D5-8456-2FB3-E5DCBF89B6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72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defRPr/>
              </a:pPr>
              <a:r>
                <a:rPr lang="en-US" altLang="en-SE" sz="2400" dirty="0">
                  <a:latin typeface="Arial" panose="020B0604020202020204" pitchFamily="34" charset="0"/>
                </a:rPr>
                <a:t>B</a:t>
              </a:r>
            </a:p>
          </p:txBody>
        </p:sp>
      </p:grpSp>
      <p:sp>
        <p:nvSpPr>
          <p:cNvPr id="91" name="Line 19">
            <a:extLst>
              <a:ext uri="{FF2B5EF4-FFF2-40B4-BE49-F238E27FC236}">
                <a16:creationId xmlns:a16="http://schemas.microsoft.com/office/drawing/2014/main" id="{0A568B8B-9911-7E82-EB17-08EE22ACA04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589756" y="4740482"/>
            <a:ext cx="647697" cy="260076"/>
          </a:xfrm>
          <a:prstGeom prst="line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arrow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SE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92" name="Line 20">
            <a:extLst>
              <a:ext uri="{FF2B5EF4-FFF2-40B4-BE49-F238E27FC236}">
                <a16:creationId xmlns:a16="http://schemas.microsoft.com/office/drawing/2014/main" id="{5CE51B2A-3F2D-3413-68EF-131D1E8F497B}"/>
              </a:ext>
            </a:extLst>
          </p:cNvPr>
          <p:cNvSpPr>
            <a:spLocks noChangeShapeType="1"/>
          </p:cNvSpPr>
          <p:nvPr/>
        </p:nvSpPr>
        <p:spPr bwMode="auto">
          <a:xfrm>
            <a:off x="6513555" y="5279684"/>
            <a:ext cx="747933" cy="476250"/>
          </a:xfrm>
          <a:prstGeom prst="line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SE" sz="18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93" name="Line 23">
            <a:extLst>
              <a:ext uri="{FF2B5EF4-FFF2-40B4-BE49-F238E27FC236}">
                <a16:creationId xmlns:a16="http://schemas.microsoft.com/office/drawing/2014/main" id="{4547DDC4-475A-0B2A-9497-366A12C05C8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504155" y="4898684"/>
            <a:ext cx="0" cy="685800"/>
          </a:xfrm>
          <a:prstGeom prst="line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SE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94" name="Text Box 26">
            <a:extLst>
              <a:ext uri="{FF2B5EF4-FFF2-40B4-BE49-F238E27FC236}">
                <a16:creationId xmlns:a16="http://schemas.microsoft.com/office/drawing/2014/main" id="{1329AEF1-180A-5448-0768-59AF0D1E7C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14640" y="5370173"/>
            <a:ext cx="5334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SE" dirty="0"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95" name="Text Box 27">
            <a:extLst>
              <a:ext uri="{FF2B5EF4-FFF2-40B4-BE49-F238E27FC236}">
                <a16:creationId xmlns:a16="http://schemas.microsoft.com/office/drawing/2014/main" id="{2588286B-7C44-F05C-105B-62448A2309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7455" y="5019609"/>
            <a:ext cx="5334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SE" dirty="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96" name="Text Box 28">
            <a:extLst>
              <a:ext uri="{FF2B5EF4-FFF2-40B4-BE49-F238E27FC236}">
                <a16:creationId xmlns:a16="http://schemas.microsoft.com/office/drawing/2014/main" id="{542DECB5-13DF-D375-D9F3-89837D0B12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1090" y="4576781"/>
            <a:ext cx="5334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SE" dirty="0">
                <a:latin typeface="Arial" panose="020B0604020202020204" pitchFamily="34" charset="0"/>
              </a:rPr>
              <a:t>2</a:t>
            </a:r>
          </a:p>
        </p:txBody>
      </p:sp>
      <p:graphicFrame>
        <p:nvGraphicFramePr>
          <p:cNvPr id="97" name="Google Shape;519;p34">
            <a:extLst>
              <a:ext uri="{FF2B5EF4-FFF2-40B4-BE49-F238E27FC236}">
                <a16:creationId xmlns:a16="http://schemas.microsoft.com/office/drawing/2014/main" id="{29C602CD-98D4-29CC-9E3D-E0DDA3144B2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59930456"/>
              </p:ext>
            </p:extLst>
          </p:nvPr>
        </p:nvGraphicFramePr>
        <p:xfrm>
          <a:off x="2367349" y="4548063"/>
          <a:ext cx="3092700" cy="150871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1030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0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30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70539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1900" dirty="0">
                          <a:solidFill>
                            <a:schemeClr val="lt1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Node</a:t>
                      </a:r>
                      <a:endParaRPr dirty="0">
                        <a:solidFill>
                          <a:schemeClr val="lt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8DD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dirty="0">
                          <a:solidFill>
                            <a:schemeClr val="lt1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SD</a:t>
                      </a:r>
                      <a:endParaRPr sz="1900" dirty="0">
                        <a:solidFill>
                          <a:schemeClr val="lt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8DD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dirty="0">
                          <a:solidFill>
                            <a:schemeClr val="lt1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PN</a:t>
                      </a:r>
                      <a:endParaRPr sz="1900" dirty="0">
                        <a:solidFill>
                          <a:schemeClr val="lt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8D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dirty="0">
                          <a:solidFill>
                            <a:srgbClr val="0C0C0C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S</a:t>
                      </a:r>
                      <a:endParaRPr dirty="0">
                        <a:solidFill>
                          <a:srgbClr val="0C0C0C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SE" dirty="0"/>
                    </a:p>
                  </a:txBody>
                  <a:tcPr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/</a:t>
                      </a:r>
                      <a:endParaRPr lang="en-SE" dirty="0"/>
                    </a:p>
                  </a:txBody>
                  <a:tcPr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dirty="0">
                          <a:solidFill>
                            <a:srgbClr val="0C0C0C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A</a:t>
                      </a:r>
                      <a:endParaRPr dirty="0">
                        <a:solidFill>
                          <a:srgbClr val="0C0C0C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S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S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dirty="0">
                          <a:solidFill>
                            <a:srgbClr val="0C0C0C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B</a:t>
                      </a:r>
                      <a:endParaRPr dirty="0">
                        <a:solidFill>
                          <a:srgbClr val="0C0C0C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S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S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8" name="Title 1">
            <a:extLst>
              <a:ext uri="{FF2B5EF4-FFF2-40B4-BE49-F238E27FC236}">
                <a16:creationId xmlns:a16="http://schemas.microsoft.com/office/drawing/2014/main" id="{193A9C48-4ACF-A5BC-F528-C943650D3B98}"/>
              </a:ext>
            </a:extLst>
          </p:cNvPr>
          <p:cNvSpPr txBox="1">
            <a:spLocks/>
          </p:cNvSpPr>
          <p:nvPr/>
        </p:nvSpPr>
        <p:spPr>
          <a:xfrm>
            <a:off x="2738502" y="4044380"/>
            <a:ext cx="2294014" cy="461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Helvetica"/>
                <a:ea typeface="+mj-ea"/>
                <a:cs typeface="Helvetica"/>
              </a:defRPr>
            </a:lvl1pPr>
          </a:lstStyle>
          <a:p>
            <a:pPr>
              <a:buClrTx/>
              <a:buFontTx/>
            </a:pPr>
            <a:r>
              <a:rPr lang="en-GB" sz="2400" dirty="0"/>
              <a:t>ANS</a:t>
            </a:r>
            <a:endParaRPr lang="en-SE" sz="2400" dirty="0"/>
          </a:p>
        </p:txBody>
      </p:sp>
      <p:graphicFrame>
        <p:nvGraphicFramePr>
          <p:cNvPr id="99" name="Google Shape;519;p34">
            <a:extLst>
              <a:ext uri="{FF2B5EF4-FFF2-40B4-BE49-F238E27FC236}">
                <a16:creationId xmlns:a16="http://schemas.microsoft.com/office/drawing/2014/main" id="{262CF19C-9739-18C0-16A7-EE44A003C22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61267222"/>
              </p:ext>
            </p:extLst>
          </p:nvPr>
        </p:nvGraphicFramePr>
        <p:xfrm>
          <a:off x="8442184" y="4483283"/>
          <a:ext cx="3092700" cy="150871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1030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0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30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70539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1900" dirty="0">
                          <a:solidFill>
                            <a:schemeClr val="lt1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Node</a:t>
                      </a:r>
                      <a:endParaRPr dirty="0">
                        <a:solidFill>
                          <a:schemeClr val="lt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8DD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dirty="0">
                          <a:solidFill>
                            <a:schemeClr val="lt1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SD</a:t>
                      </a:r>
                      <a:endParaRPr sz="1900" dirty="0">
                        <a:solidFill>
                          <a:schemeClr val="lt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8DD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dirty="0">
                          <a:solidFill>
                            <a:schemeClr val="lt1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PN</a:t>
                      </a:r>
                      <a:endParaRPr sz="1900" dirty="0">
                        <a:solidFill>
                          <a:schemeClr val="lt1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8D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dirty="0">
                          <a:solidFill>
                            <a:srgbClr val="0C0C0C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S</a:t>
                      </a:r>
                      <a:endParaRPr dirty="0">
                        <a:solidFill>
                          <a:srgbClr val="0C0C0C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SE" dirty="0"/>
                    </a:p>
                  </a:txBody>
                  <a:tcPr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/</a:t>
                      </a:r>
                      <a:endParaRPr lang="en-SE" dirty="0"/>
                    </a:p>
                  </a:txBody>
                  <a:tcPr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dirty="0">
                          <a:solidFill>
                            <a:srgbClr val="0C0C0C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A</a:t>
                      </a:r>
                      <a:endParaRPr dirty="0">
                        <a:solidFill>
                          <a:srgbClr val="0C0C0C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S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S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dirty="0">
                          <a:solidFill>
                            <a:srgbClr val="0C0C0C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B</a:t>
                      </a:r>
                      <a:endParaRPr dirty="0">
                        <a:solidFill>
                          <a:srgbClr val="0C0C0C"/>
                        </a:solidFill>
                        <a:latin typeface="Quattrocento Sans"/>
                        <a:ea typeface="Quattrocento Sans"/>
                        <a:cs typeface="Quattrocento Sans"/>
                        <a:sym typeface="Quattrocento Sans"/>
                      </a:endParaRPr>
                    </a:p>
                  </a:txBody>
                  <a:tcPr marL="60950" marR="60950" marT="60950" marB="6095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S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S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0" name="Title 1">
            <a:extLst>
              <a:ext uri="{FF2B5EF4-FFF2-40B4-BE49-F238E27FC236}">
                <a16:creationId xmlns:a16="http://schemas.microsoft.com/office/drawing/2014/main" id="{6DDE4325-3CFC-5F9E-C8C0-9D057DE0534C}"/>
              </a:ext>
            </a:extLst>
          </p:cNvPr>
          <p:cNvSpPr txBox="1">
            <a:spLocks/>
          </p:cNvSpPr>
          <p:nvPr/>
        </p:nvSpPr>
        <p:spPr>
          <a:xfrm>
            <a:off x="8813337" y="3979600"/>
            <a:ext cx="2294014" cy="461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Helvetica"/>
                <a:ea typeface="+mj-ea"/>
                <a:cs typeface="Helvetica"/>
              </a:defRPr>
            </a:lvl1pPr>
          </a:lstStyle>
          <a:p>
            <a:pPr>
              <a:buClrTx/>
              <a:buFontTx/>
            </a:pPr>
            <a:r>
              <a:rPr lang="en-GB" sz="2400" dirty="0"/>
              <a:t>ANS</a:t>
            </a:r>
            <a:endParaRPr lang="en-SE" sz="2400" dirty="0"/>
          </a:p>
        </p:txBody>
      </p:sp>
      <p:sp>
        <p:nvSpPr>
          <p:cNvPr id="102" name="Google Shape;14;p1">
            <a:extLst>
              <a:ext uri="{FF2B5EF4-FFF2-40B4-BE49-F238E27FC236}">
                <a16:creationId xmlns:a16="http://schemas.microsoft.com/office/drawing/2014/main" id="{A29F0BC8-158B-624C-1D83-26F0BB8BF745}"/>
              </a:ext>
            </a:extLst>
          </p:cNvPr>
          <p:cNvSpPr txBox="1"/>
          <p:nvPr/>
        </p:nvSpPr>
        <p:spPr>
          <a:xfrm>
            <a:off x="11665526" y="6495138"/>
            <a:ext cx="526473" cy="424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375" tIns="88375" rIns="88375" bIns="88375" anchor="ctr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59595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</a:t>
            </a:r>
            <a:fld id="{00000000-1234-1234-1234-123412341234}" type="slidenum">
              <a:rPr lang="en-US" sz="1600">
                <a:solidFill>
                  <a:srgbClr val="59595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3</a:t>
            </a:fld>
            <a:endParaRPr sz="1600" dirty="0">
              <a:solidFill>
                <a:srgbClr val="595959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2" name="Google Shape;497;p25">
            <a:extLst>
              <a:ext uri="{FF2B5EF4-FFF2-40B4-BE49-F238E27FC236}">
                <a16:creationId xmlns:a16="http://schemas.microsoft.com/office/drawing/2014/main" id="{E91D047C-DC77-AC6C-17C7-B08BC7ED931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75239" y="263276"/>
            <a:ext cx="11187000" cy="101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dirty="0"/>
              <a:t>Q. Dijkstra’s Algorithm </a:t>
            </a:r>
            <a:r>
              <a:rPr lang="en-US" altLang="zh-CN" dirty="0"/>
              <a:t>(Source Node S)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854011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F6E27B-E036-2082-C178-5A9BAE3A95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5" name="Group 4">
            <a:extLst>
              <a:ext uri="{FF2B5EF4-FFF2-40B4-BE49-F238E27FC236}">
                <a16:creationId xmlns:a16="http://schemas.microsoft.com/office/drawing/2014/main" id="{4A0F1995-D650-688F-E3FA-21C8B8830AA1}"/>
              </a:ext>
            </a:extLst>
          </p:cNvPr>
          <p:cNvGrpSpPr>
            <a:grpSpLocks/>
          </p:cNvGrpSpPr>
          <p:nvPr/>
        </p:nvGrpSpPr>
        <p:grpSpPr bwMode="auto">
          <a:xfrm>
            <a:off x="4114800" y="3251427"/>
            <a:ext cx="533400" cy="533400"/>
            <a:chOff x="1824" y="2736"/>
            <a:chExt cx="336" cy="336"/>
          </a:xfrm>
        </p:grpSpPr>
        <p:sp>
          <p:nvSpPr>
            <p:cNvPr id="126" name="Oval 5">
              <a:extLst>
                <a:ext uri="{FF2B5EF4-FFF2-40B4-BE49-F238E27FC236}">
                  <a16:creationId xmlns:a16="http://schemas.microsoft.com/office/drawing/2014/main" id="{7A48E425-5DC2-E3FB-DDBA-5F60C0FE48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669999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SE" sz="1800"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27" name="Text Box 6">
              <a:extLst>
                <a:ext uri="{FF2B5EF4-FFF2-40B4-BE49-F238E27FC236}">
                  <a16:creationId xmlns:a16="http://schemas.microsoft.com/office/drawing/2014/main" id="{E595D331-8E2B-E6C9-C529-3304F613255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defRPr/>
              </a:pPr>
              <a:r>
                <a:rPr lang="en-US" altLang="en-SE" sz="2400">
                  <a:latin typeface="Arial" panose="020B0604020202020204" pitchFamily="34" charset="0"/>
                  <a:ea typeface="+mn-ea"/>
                  <a:cs typeface="+mn-cs"/>
                </a:rPr>
                <a:t>A</a:t>
              </a:r>
            </a:p>
          </p:txBody>
        </p:sp>
      </p:grpSp>
      <p:grpSp>
        <p:nvGrpSpPr>
          <p:cNvPr id="128" name="Group 7">
            <a:extLst>
              <a:ext uri="{FF2B5EF4-FFF2-40B4-BE49-F238E27FC236}">
                <a16:creationId xmlns:a16="http://schemas.microsoft.com/office/drawing/2014/main" id="{1358205F-84FF-F278-EF95-886A62BCC2BC}"/>
              </a:ext>
            </a:extLst>
          </p:cNvPr>
          <p:cNvGrpSpPr>
            <a:grpSpLocks/>
          </p:cNvGrpSpPr>
          <p:nvPr/>
        </p:nvGrpSpPr>
        <p:grpSpPr bwMode="auto">
          <a:xfrm>
            <a:off x="5257800" y="2337027"/>
            <a:ext cx="533400" cy="533400"/>
            <a:chOff x="1824" y="2736"/>
            <a:chExt cx="336" cy="336"/>
          </a:xfrm>
        </p:grpSpPr>
        <p:sp>
          <p:nvSpPr>
            <p:cNvPr id="129" name="Oval 8">
              <a:extLst>
                <a:ext uri="{FF2B5EF4-FFF2-40B4-BE49-F238E27FC236}">
                  <a16:creationId xmlns:a16="http://schemas.microsoft.com/office/drawing/2014/main" id="{1837A621-CC8D-D3F2-BD3A-7C355CC2EB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669999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SE" sz="1800"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30" name="Text Box 9">
              <a:extLst>
                <a:ext uri="{FF2B5EF4-FFF2-40B4-BE49-F238E27FC236}">
                  <a16:creationId xmlns:a16="http://schemas.microsoft.com/office/drawing/2014/main" id="{EED4F07B-5EEF-D67D-063C-D90C3DCAAF6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defRPr/>
              </a:pPr>
              <a:r>
                <a:rPr lang="en-US" altLang="en-SE" sz="2400">
                  <a:latin typeface="Arial" panose="020B0604020202020204" pitchFamily="34" charset="0"/>
                  <a:ea typeface="+mn-ea"/>
                  <a:cs typeface="+mn-cs"/>
                </a:rPr>
                <a:t>B</a:t>
              </a:r>
            </a:p>
          </p:txBody>
        </p:sp>
      </p:grpSp>
      <p:grpSp>
        <p:nvGrpSpPr>
          <p:cNvPr id="131" name="Group 10">
            <a:extLst>
              <a:ext uri="{FF2B5EF4-FFF2-40B4-BE49-F238E27FC236}">
                <a16:creationId xmlns:a16="http://schemas.microsoft.com/office/drawing/2014/main" id="{6E71B5C6-60AE-9F27-3FDA-A5419CB5F5A5}"/>
              </a:ext>
            </a:extLst>
          </p:cNvPr>
          <p:cNvGrpSpPr>
            <a:grpSpLocks/>
          </p:cNvGrpSpPr>
          <p:nvPr/>
        </p:nvGrpSpPr>
        <p:grpSpPr bwMode="auto">
          <a:xfrm>
            <a:off x="5257800" y="4013427"/>
            <a:ext cx="533400" cy="533400"/>
            <a:chOff x="1824" y="2736"/>
            <a:chExt cx="336" cy="336"/>
          </a:xfrm>
        </p:grpSpPr>
        <p:sp>
          <p:nvSpPr>
            <p:cNvPr id="132" name="Oval 11">
              <a:extLst>
                <a:ext uri="{FF2B5EF4-FFF2-40B4-BE49-F238E27FC236}">
                  <a16:creationId xmlns:a16="http://schemas.microsoft.com/office/drawing/2014/main" id="{CB2A5DCC-0158-1E03-7BE8-6895925522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669999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SE" sz="1800"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33" name="Text Box 12">
              <a:extLst>
                <a:ext uri="{FF2B5EF4-FFF2-40B4-BE49-F238E27FC236}">
                  <a16:creationId xmlns:a16="http://schemas.microsoft.com/office/drawing/2014/main" id="{FA24D7D0-3E47-6CFC-3237-5AD88433C2C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defRPr/>
              </a:pPr>
              <a:r>
                <a:rPr lang="en-US" altLang="en-SE" sz="2400">
                  <a:latin typeface="Arial" panose="020B0604020202020204" pitchFamily="34" charset="0"/>
                  <a:ea typeface="+mn-ea"/>
                  <a:cs typeface="+mn-cs"/>
                </a:rPr>
                <a:t>C</a:t>
              </a:r>
            </a:p>
          </p:txBody>
        </p:sp>
      </p:grpSp>
      <p:grpSp>
        <p:nvGrpSpPr>
          <p:cNvPr id="134" name="Group 13">
            <a:extLst>
              <a:ext uri="{FF2B5EF4-FFF2-40B4-BE49-F238E27FC236}">
                <a16:creationId xmlns:a16="http://schemas.microsoft.com/office/drawing/2014/main" id="{5A5B9254-58E2-32B8-8E04-7AB13B3418F4}"/>
              </a:ext>
            </a:extLst>
          </p:cNvPr>
          <p:cNvGrpSpPr>
            <a:grpSpLocks/>
          </p:cNvGrpSpPr>
          <p:nvPr/>
        </p:nvGrpSpPr>
        <p:grpSpPr bwMode="auto">
          <a:xfrm>
            <a:off x="6781800" y="4013427"/>
            <a:ext cx="533400" cy="533400"/>
            <a:chOff x="1824" y="2736"/>
            <a:chExt cx="336" cy="336"/>
          </a:xfrm>
        </p:grpSpPr>
        <p:sp>
          <p:nvSpPr>
            <p:cNvPr id="135" name="Oval 14">
              <a:extLst>
                <a:ext uri="{FF2B5EF4-FFF2-40B4-BE49-F238E27FC236}">
                  <a16:creationId xmlns:a16="http://schemas.microsoft.com/office/drawing/2014/main" id="{435F5BD3-0332-7618-D623-AB82712BBC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669999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SE" sz="1800"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36" name="Text Box 15">
              <a:extLst>
                <a:ext uri="{FF2B5EF4-FFF2-40B4-BE49-F238E27FC236}">
                  <a16:creationId xmlns:a16="http://schemas.microsoft.com/office/drawing/2014/main" id="{78CE75CC-1DC5-A1EE-CF5F-51326554955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defRPr/>
              </a:pPr>
              <a:r>
                <a:rPr lang="en-US" altLang="en-SE" sz="2400">
                  <a:latin typeface="Arial" panose="020B0604020202020204" pitchFamily="34" charset="0"/>
                  <a:ea typeface="+mn-ea"/>
                  <a:cs typeface="+mn-cs"/>
                </a:rPr>
                <a:t>E</a:t>
              </a:r>
            </a:p>
          </p:txBody>
        </p:sp>
      </p:grpSp>
      <p:grpSp>
        <p:nvGrpSpPr>
          <p:cNvPr id="137" name="Group 16">
            <a:extLst>
              <a:ext uri="{FF2B5EF4-FFF2-40B4-BE49-F238E27FC236}">
                <a16:creationId xmlns:a16="http://schemas.microsoft.com/office/drawing/2014/main" id="{3D4F3C06-02EC-3049-F926-D9BCAA6964FA}"/>
              </a:ext>
            </a:extLst>
          </p:cNvPr>
          <p:cNvGrpSpPr>
            <a:grpSpLocks/>
          </p:cNvGrpSpPr>
          <p:nvPr/>
        </p:nvGrpSpPr>
        <p:grpSpPr bwMode="auto">
          <a:xfrm>
            <a:off x="6781800" y="2337027"/>
            <a:ext cx="533400" cy="533400"/>
            <a:chOff x="1824" y="2736"/>
            <a:chExt cx="336" cy="336"/>
          </a:xfrm>
        </p:grpSpPr>
        <p:sp>
          <p:nvSpPr>
            <p:cNvPr id="138" name="Oval 17">
              <a:extLst>
                <a:ext uri="{FF2B5EF4-FFF2-40B4-BE49-F238E27FC236}">
                  <a16:creationId xmlns:a16="http://schemas.microsoft.com/office/drawing/2014/main" id="{F13DD352-A342-AF2D-E560-D6429381B3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669999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endParaRPr lang="en-SE" sz="1800"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39" name="Text Box 18">
              <a:extLst>
                <a:ext uri="{FF2B5EF4-FFF2-40B4-BE49-F238E27FC236}">
                  <a16:creationId xmlns:a16="http://schemas.microsoft.com/office/drawing/2014/main" id="{6E69F09C-B7D5-A0E3-DF45-36EC1A51975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ClrTx/>
                <a:defRPr/>
              </a:pPr>
              <a:r>
                <a:rPr lang="en-US" altLang="en-SE" sz="2400">
                  <a:latin typeface="Arial" panose="020B0604020202020204" pitchFamily="34" charset="0"/>
                  <a:ea typeface="+mn-ea"/>
                  <a:cs typeface="+mn-cs"/>
                </a:rPr>
                <a:t>D</a:t>
              </a:r>
            </a:p>
          </p:txBody>
        </p:sp>
      </p:grpSp>
      <p:sp>
        <p:nvSpPr>
          <p:cNvPr id="140" name="Line 19">
            <a:extLst>
              <a:ext uri="{FF2B5EF4-FFF2-40B4-BE49-F238E27FC236}">
                <a16:creationId xmlns:a16="http://schemas.microsoft.com/office/drawing/2014/main" id="{EBB0A1FA-60C2-9DC0-68AE-F003EE447E3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72000" y="2718027"/>
            <a:ext cx="685800" cy="609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SE" sz="1800"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41" name="Line 20">
            <a:extLst>
              <a:ext uri="{FF2B5EF4-FFF2-40B4-BE49-F238E27FC236}">
                <a16:creationId xmlns:a16="http://schemas.microsoft.com/office/drawing/2014/main" id="{0E301DCB-CED1-573F-434A-8FBABD174EC3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3708627"/>
            <a:ext cx="685800" cy="4572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SE" sz="1800"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42" name="Line 21">
            <a:extLst>
              <a:ext uri="{FF2B5EF4-FFF2-40B4-BE49-F238E27FC236}">
                <a16:creationId xmlns:a16="http://schemas.microsoft.com/office/drawing/2014/main" id="{DB55AB09-97B7-1981-62D6-D0033B8A07A6}"/>
              </a:ext>
            </a:extLst>
          </p:cNvPr>
          <p:cNvSpPr>
            <a:spLocks noChangeShapeType="1"/>
          </p:cNvSpPr>
          <p:nvPr/>
        </p:nvSpPr>
        <p:spPr bwMode="auto">
          <a:xfrm>
            <a:off x="5791200" y="4318227"/>
            <a:ext cx="990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SE" sz="1800"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43" name="Line 22">
            <a:extLst>
              <a:ext uri="{FF2B5EF4-FFF2-40B4-BE49-F238E27FC236}">
                <a16:creationId xmlns:a16="http://schemas.microsoft.com/office/drawing/2014/main" id="{78BB1DF8-34D5-68F3-23BE-CDD9317F3AC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86600" y="2870427"/>
            <a:ext cx="0" cy="1143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SE" sz="1800"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44" name="Line 23">
            <a:extLst>
              <a:ext uri="{FF2B5EF4-FFF2-40B4-BE49-F238E27FC236}">
                <a16:creationId xmlns:a16="http://schemas.microsoft.com/office/drawing/2014/main" id="{82081C44-2F47-05E4-00FC-818E9672CBC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62600" y="2870427"/>
            <a:ext cx="0" cy="1143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SE" sz="1800"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45" name="Line 24">
            <a:extLst>
              <a:ext uri="{FF2B5EF4-FFF2-40B4-BE49-F238E27FC236}">
                <a16:creationId xmlns:a16="http://schemas.microsoft.com/office/drawing/2014/main" id="{997A96CB-D51B-24FE-766F-7A9160F4BC01}"/>
              </a:ext>
            </a:extLst>
          </p:cNvPr>
          <p:cNvSpPr>
            <a:spLocks noChangeShapeType="1"/>
          </p:cNvSpPr>
          <p:nvPr/>
        </p:nvSpPr>
        <p:spPr bwMode="auto">
          <a:xfrm>
            <a:off x="5791200" y="2565627"/>
            <a:ext cx="990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SE" sz="1800"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46" name="Line 25">
            <a:extLst>
              <a:ext uri="{FF2B5EF4-FFF2-40B4-BE49-F238E27FC236}">
                <a16:creationId xmlns:a16="http://schemas.microsoft.com/office/drawing/2014/main" id="{100903CB-6917-E924-8C36-426E6A763A20}"/>
              </a:ext>
            </a:extLst>
          </p:cNvPr>
          <p:cNvSpPr>
            <a:spLocks noChangeShapeType="1"/>
          </p:cNvSpPr>
          <p:nvPr/>
        </p:nvSpPr>
        <p:spPr bwMode="auto">
          <a:xfrm>
            <a:off x="5715000" y="2794227"/>
            <a:ext cx="1143000" cy="12954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SE" sz="1800"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47" name="Text Box 26">
            <a:extLst>
              <a:ext uri="{FF2B5EF4-FFF2-40B4-BE49-F238E27FC236}">
                <a16:creationId xmlns:a16="http://schemas.microsoft.com/office/drawing/2014/main" id="{E218DD03-A090-1235-1FA8-AA198BDDD9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3951515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SE" sz="1800" kern="1200">
                <a:latin typeface="Arial" panose="020B0604020202020204" pitchFamily="34" charset="0"/>
                <a:ea typeface="+mn-ea"/>
                <a:cs typeface="+mn-cs"/>
              </a:rPr>
              <a:t>1</a:t>
            </a:r>
          </a:p>
        </p:txBody>
      </p:sp>
      <p:sp>
        <p:nvSpPr>
          <p:cNvPr id="148" name="Text Box 27">
            <a:extLst>
              <a:ext uri="{FF2B5EF4-FFF2-40B4-BE49-F238E27FC236}">
                <a16:creationId xmlns:a16="http://schemas.microsoft.com/office/drawing/2014/main" id="{EBCD4D68-3B3E-F173-7B57-890F6565F7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3251428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SE" sz="1800" kern="1200">
                <a:latin typeface="Arial" panose="020B0604020202020204" pitchFamily="34" charset="0"/>
                <a:ea typeface="+mn-ea"/>
                <a:cs typeface="+mn-cs"/>
              </a:rPr>
              <a:t>1</a:t>
            </a:r>
          </a:p>
        </p:txBody>
      </p:sp>
      <p:sp>
        <p:nvSpPr>
          <p:cNvPr id="149" name="Text Box 28">
            <a:extLst>
              <a:ext uri="{FF2B5EF4-FFF2-40B4-BE49-F238E27FC236}">
                <a16:creationId xmlns:a16="http://schemas.microsoft.com/office/drawing/2014/main" id="{42ECAABF-237A-4F8A-5E23-96E58FE82A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2641828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SE" sz="1800" kern="1200">
                <a:latin typeface="Arial" panose="020B0604020202020204" pitchFamily="34" charset="0"/>
                <a:ea typeface="+mn-ea"/>
                <a:cs typeface="+mn-cs"/>
              </a:rPr>
              <a:t>3</a:t>
            </a:r>
          </a:p>
        </p:txBody>
      </p:sp>
      <p:sp>
        <p:nvSpPr>
          <p:cNvPr id="150" name="Text Box 29">
            <a:extLst>
              <a:ext uri="{FF2B5EF4-FFF2-40B4-BE49-F238E27FC236}">
                <a16:creationId xmlns:a16="http://schemas.microsoft.com/office/drawing/2014/main" id="{6482E00B-F5A0-A8F8-490E-8A054CCBDC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2200" y="2184628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SE" sz="1800" kern="1200">
                <a:latin typeface="Arial" panose="020B0604020202020204" pitchFamily="34" charset="0"/>
                <a:ea typeface="+mn-ea"/>
                <a:cs typeface="+mn-cs"/>
              </a:rPr>
              <a:t>3</a:t>
            </a:r>
          </a:p>
        </p:txBody>
      </p:sp>
      <p:sp>
        <p:nvSpPr>
          <p:cNvPr id="151" name="Text Box 30">
            <a:extLst>
              <a:ext uri="{FF2B5EF4-FFF2-40B4-BE49-F238E27FC236}">
                <a16:creationId xmlns:a16="http://schemas.microsoft.com/office/drawing/2014/main" id="{C7EEB1D6-9A83-64D3-580E-A66A7AED8B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3189515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SE" sz="1800" kern="1200">
                <a:latin typeface="Arial" panose="020B0604020202020204" pitchFamily="34" charset="0"/>
                <a:ea typeface="+mn-ea"/>
                <a:cs typeface="+mn-cs"/>
              </a:rPr>
              <a:t>2</a:t>
            </a:r>
          </a:p>
        </p:txBody>
      </p:sp>
      <p:sp>
        <p:nvSpPr>
          <p:cNvPr id="152" name="Text Box 31">
            <a:extLst>
              <a:ext uri="{FF2B5EF4-FFF2-40B4-BE49-F238E27FC236}">
                <a16:creationId xmlns:a16="http://schemas.microsoft.com/office/drawing/2014/main" id="{1AD63A05-7A2D-F3BF-C04F-31E9889CF3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3037115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SE" sz="1800" kern="1200">
                <a:latin typeface="Arial" panose="020B0604020202020204" pitchFamily="34" charset="0"/>
                <a:ea typeface="+mn-ea"/>
                <a:cs typeface="+mn-cs"/>
              </a:rPr>
              <a:t>1</a:t>
            </a:r>
          </a:p>
        </p:txBody>
      </p:sp>
      <p:sp>
        <p:nvSpPr>
          <p:cNvPr id="153" name="Text Box 32">
            <a:extLst>
              <a:ext uri="{FF2B5EF4-FFF2-40B4-BE49-F238E27FC236}">
                <a16:creationId xmlns:a16="http://schemas.microsoft.com/office/drawing/2014/main" id="{D0C9CCFA-81F9-6CCC-ED2A-F73F904F7C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2200" y="4332515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Tx/>
            </a:pPr>
            <a:r>
              <a:rPr lang="en-US" altLang="en-SE" sz="1800" kern="1200">
                <a:latin typeface="Arial" panose="020B0604020202020204" pitchFamily="34" charset="0"/>
                <a:ea typeface="+mn-ea"/>
                <a:cs typeface="+mn-cs"/>
              </a:rPr>
              <a:t>4</a:t>
            </a:r>
          </a:p>
        </p:txBody>
      </p:sp>
      <p:sp>
        <p:nvSpPr>
          <p:cNvPr id="3" name="Google Shape;14;p1">
            <a:extLst>
              <a:ext uri="{FF2B5EF4-FFF2-40B4-BE49-F238E27FC236}">
                <a16:creationId xmlns:a16="http://schemas.microsoft.com/office/drawing/2014/main" id="{B4521588-AD83-5737-C0EE-275520291964}"/>
              </a:ext>
            </a:extLst>
          </p:cNvPr>
          <p:cNvSpPr txBox="1"/>
          <p:nvPr/>
        </p:nvSpPr>
        <p:spPr>
          <a:xfrm>
            <a:off x="11665526" y="6495138"/>
            <a:ext cx="526473" cy="424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375" tIns="88375" rIns="88375" bIns="88375" anchor="ctr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59595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</a:t>
            </a:r>
            <a:fld id="{00000000-1234-1234-1234-123412341234}" type="slidenum">
              <a:rPr lang="en-US" sz="1600">
                <a:solidFill>
                  <a:srgbClr val="59595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4</a:t>
            </a:fld>
            <a:endParaRPr sz="1600" dirty="0">
              <a:solidFill>
                <a:srgbClr val="595959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4" name="Google Shape;497;p25">
            <a:extLst>
              <a:ext uri="{FF2B5EF4-FFF2-40B4-BE49-F238E27FC236}">
                <a16:creationId xmlns:a16="http://schemas.microsoft.com/office/drawing/2014/main" id="{6DCB7AC3-B1AD-2A49-2780-84A9CC5B809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75239" y="263276"/>
            <a:ext cx="11187000" cy="101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dirty="0"/>
              <a:t>Q. Dijkstra’s Algorithm </a:t>
            </a:r>
            <a:r>
              <a:rPr lang="en-US" altLang="zh-CN" dirty="0"/>
              <a:t>(Source Node A, Undirected Graph)</a:t>
            </a:r>
            <a:endParaRPr dirty="0"/>
          </a:p>
        </p:txBody>
      </p:sp>
      <p:graphicFrame>
        <p:nvGraphicFramePr>
          <p:cNvPr id="6" name="Google Shape;495;p25">
            <a:extLst>
              <a:ext uri="{FF2B5EF4-FFF2-40B4-BE49-F238E27FC236}">
                <a16:creationId xmlns:a16="http://schemas.microsoft.com/office/drawing/2014/main" id="{3D77B7CD-ADC2-EB59-977D-D038AC376375}"/>
              </a:ext>
            </a:extLst>
          </p:cNvPr>
          <p:cNvGraphicFramePr/>
          <p:nvPr/>
        </p:nvGraphicFramePr>
        <p:xfrm>
          <a:off x="7923500" y="3524407"/>
          <a:ext cx="3092700" cy="224021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1030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0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30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dirty="0"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Node</a:t>
                      </a:r>
                      <a:endParaRPr dirty="0">
                        <a:latin typeface="Quattrocento Sans" panose="020B0502050000020003" pitchFamily="34" charset="0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8DD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dirty="0"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SD</a:t>
                      </a:r>
                      <a:endParaRPr sz="1900" dirty="0">
                        <a:latin typeface="Quattrocento Sans" panose="020B0502050000020003" pitchFamily="34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0950" marR="60950" marT="60950" marB="60950" anchor="ctr">
                    <a:lnL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8DD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dirty="0"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PN</a:t>
                      </a:r>
                      <a:endParaRPr sz="1900" dirty="0">
                        <a:latin typeface="Quattrocento Sans" panose="020B0502050000020003" pitchFamily="34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8D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solidFill>
                            <a:schemeClr val="tx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A</a:t>
                      </a:r>
                      <a:endParaRPr>
                        <a:solidFill>
                          <a:schemeClr val="tx1"/>
                        </a:solidFill>
                        <a:latin typeface="Quattrocento Sans" panose="020B0502050000020003" pitchFamily="34" charset="0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0" dirty="0">
                        <a:solidFill>
                          <a:schemeClr val="tx1"/>
                        </a:solidFill>
                        <a:latin typeface="Quattrocento Sans" panose="020B0502050000020003" pitchFamily="34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0950" marR="60950" marT="60950" marB="60950" anchor="ctr">
                    <a:lnL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solidFill>
                          <a:schemeClr val="tx1"/>
                        </a:solidFill>
                        <a:latin typeface="Quattrocento Sans" panose="020B0502050000020003" pitchFamily="34" charset="0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solidFill>
                            <a:schemeClr val="tx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B</a:t>
                      </a:r>
                      <a:endParaRPr>
                        <a:solidFill>
                          <a:schemeClr val="tx1"/>
                        </a:solidFill>
                        <a:latin typeface="Quattrocento Sans" panose="020B0502050000020003" pitchFamily="34" charset="0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lang="en-SE" sz="1600" b="0" i="0" u="none" strike="noStrike" cap="none" dirty="0">
                        <a:solidFill>
                          <a:schemeClr val="tx1"/>
                        </a:solidFill>
                        <a:latin typeface="Quattrocento Sans" panose="020B0502050000020003" pitchFamily="34" charset="0"/>
                        <a:ea typeface="Calibri"/>
                        <a:cs typeface="Calibri"/>
                        <a:sym typeface="Arial"/>
                      </a:endParaRPr>
                    </a:p>
                  </a:txBody>
                  <a:tcPr>
                    <a:lnL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lang="en-SE" sz="1600" b="0" i="0" u="none" strike="noStrike" cap="none" dirty="0">
                        <a:solidFill>
                          <a:schemeClr val="tx1"/>
                        </a:solidFill>
                        <a:latin typeface="Quattrocento Sans" panose="020B0502050000020003" pitchFamily="34" charset="0"/>
                        <a:ea typeface="Calibri"/>
                        <a:cs typeface="Calibri"/>
                        <a:sym typeface="Arial"/>
                      </a:endParaRPr>
                    </a:p>
                  </a:txBody>
                  <a:tcPr>
                    <a:lnL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solidFill>
                            <a:schemeClr val="tx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C</a:t>
                      </a:r>
                      <a:endParaRPr>
                        <a:solidFill>
                          <a:schemeClr val="tx1"/>
                        </a:solidFill>
                        <a:latin typeface="Quattrocento Sans" panose="020B0502050000020003" pitchFamily="34" charset="0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lang="en-SE" sz="1600" b="0" i="0" u="none" strike="noStrike" cap="none" dirty="0">
                        <a:solidFill>
                          <a:schemeClr val="tx1"/>
                        </a:solidFill>
                        <a:latin typeface="Quattrocento Sans" panose="020B0502050000020003" pitchFamily="34" charset="0"/>
                        <a:ea typeface="Calibri"/>
                        <a:cs typeface="Calibri"/>
                        <a:sym typeface="Arial"/>
                      </a:endParaRPr>
                    </a:p>
                  </a:txBody>
                  <a:tcPr>
                    <a:lnL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lang="en-SE" sz="1600" b="0" i="0" u="none" strike="noStrike" cap="none" dirty="0">
                        <a:solidFill>
                          <a:schemeClr val="tx1"/>
                        </a:solidFill>
                        <a:latin typeface="Quattrocento Sans" panose="020B0502050000020003" pitchFamily="34" charset="0"/>
                        <a:ea typeface="Calibri"/>
                        <a:cs typeface="Calibri"/>
                        <a:sym typeface="Arial"/>
                      </a:endParaRPr>
                    </a:p>
                  </a:txBody>
                  <a:tcPr>
                    <a:lnL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solidFill>
                            <a:schemeClr val="tx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D</a:t>
                      </a:r>
                      <a:endParaRPr>
                        <a:solidFill>
                          <a:schemeClr val="tx1"/>
                        </a:solidFill>
                        <a:latin typeface="Quattrocento Sans" panose="020B0502050000020003" pitchFamily="34" charset="0"/>
                      </a:endParaRPr>
                    </a:p>
                  </a:txBody>
                  <a:tcPr marL="60950" marR="60950" marT="60950" marB="60950" anchor="ctr">
                    <a:lnL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lang="en-SE" sz="1600" b="0" i="0" u="none" strike="noStrike" cap="none" dirty="0">
                        <a:solidFill>
                          <a:schemeClr val="tx1"/>
                        </a:solidFill>
                        <a:latin typeface="Quattrocento Sans" panose="020B0502050000020003" pitchFamily="34" charset="0"/>
                        <a:ea typeface="Calibri"/>
                        <a:cs typeface="Calibri"/>
                        <a:sym typeface="Arial"/>
                      </a:endParaRPr>
                    </a:p>
                  </a:txBody>
                  <a:tcPr>
                    <a:lnL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lang="en-SE" sz="1600" b="0" i="0" u="none" strike="noStrike" cap="none" dirty="0">
                        <a:solidFill>
                          <a:schemeClr val="tx1"/>
                        </a:solidFill>
                        <a:latin typeface="Quattrocento Sans" panose="020B0502050000020003" pitchFamily="34" charset="0"/>
                        <a:ea typeface="Calibri"/>
                        <a:cs typeface="Calibri"/>
                        <a:sym typeface="Arial"/>
                      </a:endParaRPr>
                    </a:p>
                  </a:txBody>
                  <a:tcPr>
                    <a:lnL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solidFill>
                            <a:schemeClr val="tx1"/>
                          </a:solidFill>
                          <a:latin typeface="Quattrocento Sans" panose="020B0502050000020003" pitchFamily="34" charset="0"/>
                          <a:ea typeface="Calibri"/>
                          <a:cs typeface="Calibri"/>
                          <a:sym typeface="Calibri"/>
                        </a:rPr>
                        <a:t>E</a:t>
                      </a:r>
                      <a:endParaRPr>
                        <a:solidFill>
                          <a:schemeClr val="tx1"/>
                        </a:solidFill>
                        <a:latin typeface="Quattrocento Sans" panose="020B0502050000020003" pitchFamily="34" charset="0"/>
                      </a:endParaRPr>
                    </a:p>
                  </a:txBody>
                  <a:tcPr marL="60950" marR="60950" marT="60950" marB="60950" anchor="ctr">
                    <a:lnL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lang="en-SE" sz="1600" b="0" i="0" u="none" strike="noStrike" cap="none" dirty="0">
                        <a:solidFill>
                          <a:schemeClr val="tx1"/>
                        </a:solidFill>
                        <a:latin typeface="Quattrocento Sans" panose="020B0502050000020003" pitchFamily="34" charset="0"/>
                        <a:ea typeface="Calibri"/>
                        <a:cs typeface="Calibri"/>
                        <a:sym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lang="en-SE" sz="1600" b="0" i="0" u="none" strike="noStrike" cap="none" dirty="0">
                        <a:solidFill>
                          <a:schemeClr val="tx1"/>
                        </a:solidFill>
                        <a:latin typeface="Quattrocento Sans" panose="020B0502050000020003" pitchFamily="34" charset="0"/>
                        <a:ea typeface="Calibri"/>
                        <a:cs typeface="Calibri"/>
                        <a:sym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Google Shape;498;p25">
            <a:extLst>
              <a:ext uri="{FF2B5EF4-FFF2-40B4-BE49-F238E27FC236}">
                <a16:creationId xmlns:a16="http://schemas.microsoft.com/office/drawing/2014/main" id="{AD849C99-67FE-7C7A-E824-73AB04A29705}"/>
              </a:ext>
            </a:extLst>
          </p:cNvPr>
          <p:cNvSpPr txBox="1"/>
          <p:nvPr/>
        </p:nvSpPr>
        <p:spPr>
          <a:xfrm>
            <a:off x="4408277" y="5196649"/>
            <a:ext cx="2938800" cy="677068"/>
          </a:xfrm>
          <a:prstGeom prst="rect">
            <a:avLst/>
          </a:prstGeom>
          <a:solidFill>
            <a:srgbClr val="E7F1FA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u="sng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Visit Order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96806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119CC6-6A58-536E-6009-2AD0626975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SE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96DAA9C-B72E-3DF8-1E0F-21461EC389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1833963"/>
            <a:ext cx="10342469" cy="4058437"/>
          </a:xfrm>
          <a:prstGeom prst="rect">
            <a:avLst/>
          </a:prstGeom>
        </p:spPr>
      </p:pic>
      <p:sp>
        <p:nvSpPr>
          <p:cNvPr id="8" name="Google Shape;497;p25">
            <a:extLst>
              <a:ext uri="{FF2B5EF4-FFF2-40B4-BE49-F238E27FC236}">
                <a16:creationId xmlns:a16="http://schemas.microsoft.com/office/drawing/2014/main" id="{9B2334E2-13AB-B29A-C699-407EF6A6173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75239" y="263276"/>
            <a:ext cx="11187000" cy="101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dirty="0"/>
              <a:t>Q. Dijkstra’s Algorithm </a:t>
            </a:r>
            <a:r>
              <a:rPr lang="en-US" altLang="zh-CN" dirty="0"/>
              <a:t>(Source Node P, Directed Graph)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823297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426095-2CF4-A6EA-7E4A-CFDB1E124F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Q. Distance-Vector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BFAD36-4A32-7306-2153-56ABCC7192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5238" y="965094"/>
            <a:ext cx="11187000" cy="5435292"/>
          </a:xfrm>
        </p:spPr>
        <p:txBody>
          <a:bodyPr/>
          <a:lstStyle/>
          <a:p>
            <a:pPr marL="63500" indent="0">
              <a:buNone/>
            </a:pPr>
            <a:r>
              <a:rPr lang="en-US" dirty="0"/>
              <a:t>Consider running the distance-vector protocol on the topology below. Unlabeled links have cost 1. Fill in the routing tables based on Distance-Vector algorithm. (refer to the handout for details.)</a:t>
            </a:r>
          </a:p>
          <a:p>
            <a:pPr marL="63500" indent="0">
              <a:buNone/>
            </a:pPr>
            <a:endParaRPr lang="en-US" dirty="0"/>
          </a:p>
          <a:p>
            <a:pPr marL="63500" indent="0">
              <a:buNone/>
            </a:pPr>
            <a:endParaRPr lang="en-US" dirty="0"/>
          </a:p>
          <a:p>
            <a:pPr marL="63500" indent="0">
              <a:buNone/>
            </a:pPr>
            <a:endParaRPr lang="en-US" dirty="0"/>
          </a:p>
          <a:p>
            <a:pPr marL="63500" indent="0">
              <a:buNone/>
            </a:pPr>
            <a:endParaRPr lang="en-US" dirty="0"/>
          </a:p>
          <a:p>
            <a:pPr marL="63500" indent="0">
              <a:buNone/>
            </a:pPr>
            <a:endParaRPr lang="en-US" dirty="0"/>
          </a:p>
          <a:p>
            <a:pPr marL="6350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283422A4-BC01-28E5-623C-C101D271B5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2350" y="2209627"/>
            <a:ext cx="4207539" cy="2362373"/>
          </a:xfrm>
          <a:prstGeom prst="rect">
            <a:avLst/>
          </a:prstGeom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id="{5B5F5F05-4A14-D8D3-DC89-06AE26FA4C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11913" y="4625429"/>
            <a:ext cx="7770174" cy="2061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50387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388046-0321-C196-0816-2AE53FE69E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Q. Link-State Routing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C8C81A-96B7-027C-4E6E-48DE3E1042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8758" y="1080073"/>
            <a:ext cx="11187000" cy="603200"/>
          </a:xfrm>
        </p:spPr>
        <p:txBody>
          <a:bodyPr/>
          <a:lstStyle/>
          <a:p>
            <a:pPr marL="63500" indent="0">
              <a:buNone/>
            </a:pPr>
            <a:r>
              <a:rPr lang="en-US" dirty="0"/>
              <a:t>Refer to the handout for details.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DEF34D5-E3F6-515C-F3F8-FAC7AB1D50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6803" y="1797096"/>
            <a:ext cx="6418393" cy="4911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06917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838235-6715-0DD1-C6BA-0CF3305B37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Q. More L3 Link State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63452E6-D673-5F27-D87F-132EF3EE7C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239" y="1954148"/>
            <a:ext cx="10813305" cy="4342743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1D0BAF4-E08C-F3A2-7BD1-2E823A751F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8758" y="1080073"/>
            <a:ext cx="11187000" cy="603200"/>
          </a:xfrm>
        </p:spPr>
        <p:txBody>
          <a:bodyPr/>
          <a:lstStyle/>
          <a:p>
            <a:pPr marL="63500" indent="0">
              <a:buNone/>
            </a:pPr>
            <a:r>
              <a:rPr lang="en-US" dirty="0"/>
              <a:t>Refer to the handout for details.</a:t>
            </a:r>
          </a:p>
        </p:txBody>
      </p:sp>
    </p:spTree>
    <p:extLst>
      <p:ext uri="{BB962C8B-B14F-4D97-AF65-F5344CB8AC3E}">
        <p14:creationId xmlns:p14="http://schemas.microsoft.com/office/powerpoint/2010/main" val="2672158686"/>
      </p:ext>
    </p:extLst>
  </p:cSld>
  <p:clrMapOvr>
    <a:masterClrMapping/>
  </p:clrMapOvr>
</p:sld>
</file>

<file path=ppt/theme/theme1.xml><?xml version="1.0" encoding="utf-8"?>
<a:theme xmlns:a="http://schemas.openxmlformats.org/drawingml/2006/main" name="Integral">
  <a:themeElements>
    <a:clrScheme name="Custom 2">
      <a:dk1>
        <a:srgbClr val="000000"/>
      </a:dk1>
      <a:lt1>
        <a:srgbClr val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33006F"/>
      </a:hlink>
      <a:folHlink>
        <a:srgbClr val="9A7B4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da48a9ac-7937-4134-8b13-3620bf967764}" enabled="1" method="Privileged" siteId="{5a4ba6f9-f531-4f32-9467-398f19e69de4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1093</TotalTime>
  <Words>411</Words>
  <Application>Microsoft Office PowerPoint</Application>
  <PresentationFormat>Widescreen</PresentationFormat>
  <Paragraphs>156</Paragraphs>
  <Slides>8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Consolas</vt:lpstr>
      <vt:lpstr>Roboto Light</vt:lpstr>
      <vt:lpstr>Noto Sans Symbols</vt:lpstr>
      <vt:lpstr>Twentieth Century</vt:lpstr>
      <vt:lpstr>Quattrocento Sans</vt:lpstr>
      <vt:lpstr>Arial</vt:lpstr>
      <vt:lpstr>Calibri</vt:lpstr>
      <vt:lpstr>Integral</vt:lpstr>
      <vt:lpstr>Shortest Paths Algorithms Exercises</vt:lpstr>
      <vt:lpstr>Q. Dijkstra’s Algorithm</vt:lpstr>
      <vt:lpstr>Q. Dijkstra’s Algorithm (Source Node S)</vt:lpstr>
      <vt:lpstr>Q. Dijkstra’s Algorithm (Source Node A, Undirected Graph)</vt:lpstr>
      <vt:lpstr>Q. Dijkstra’s Algorithm (Source Node P, Directed Graph)</vt:lpstr>
      <vt:lpstr>Q. Distance-Vector</vt:lpstr>
      <vt:lpstr>Q. Link-State Routing</vt:lpstr>
      <vt:lpstr>Q. More L3 Link State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Zonghua</dc:creator>
  <cp:lastModifiedBy>Zonghua Gu</cp:lastModifiedBy>
  <cp:revision>31</cp:revision>
  <dcterms:modified xsi:type="dcterms:W3CDTF">2026-01-31T23:30:12Z</dcterms:modified>
</cp:coreProperties>
</file>