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1009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1008" r:id="rId26"/>
    <p:sldId id="282" r:id="rId27"/>
    <p:sldId id="1006" r:id="rId28"/>
    <p:sldId id="1004" r:id="rId29"/>
    <p:sldId id="287" r:id="rId30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Light" panose="02000000000000000000" pitchFamily="2" charset="0"/>
      <p:regular r:id="rId37"/>
      <p:bold r:id="rId38"/>
      <p:italic r:id="rId39"/>
      <p:boldItalic r:id="rId40"/>
    </p:embeddedFont>
    <p:embeddedFont>
      <p:font typeface="Roboto Medium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9FAD5-EFAE-48B7-8A79-736B6F9C6A21}" v="210" dt="2026-02-04T00:17:57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92" autoAdjust="0"/>
  </p:normalViewPr>
  <p:slideViewPr>
    <p:cSldViewPr snapToGrid="0">
      <p:cViewPr varScale="1">
        <p:scale>
          <a:sx n="89" d="100"/>
          <a:sy n="89" d="100"/>
        </p:scale>
        <p:origin x="12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00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redo custSel addSld delSld modSld sldOrd">
      <pc:chgData name="Zonghua Gu" userId="9a7e1853e1951ef5" providerId="LiveId" clId="{CF1FAA12-072C-4ED5-BA76-0FFFAEFDB88A}" dt="2026-02-04T00:26:26.868" v="2274" actId="20577"/>
      <pc:docMkLst>
        <pc:docMk/>
      </pc:docMkLst>
      <pc:sldChg chg="modSp">
        <pc:chgData name="Zonghua Gu" userId="9a7e1853e1951ef5" providerId="LiveId" clId="{CF1FAA12-072C-4ED5-BA76-0FFFAEFDB88A}" dt="2026-01-31T16:21:20.479" v="652"/>
        <pc:sldMkLst>
          <pc:docMk/>
          <pc:sldMk cId="0" sldId="257"/>
        </pc:sldMkLst>
        <pc:spChg chg="mod">
          <ac:chgData name="Zonghua Gu" userId="9a7e1853e1951ef5" providerId="LiveId" clId="{CF1FAA12-072C-4ED5-BA76-0FFFAEFDB88A}" dt="2026-01-31T16:21:20.479" v="652"/>
          <ac:spMkLst>
            <pc:docMk/>
            <pc:sldMk cId="0" sldId="257"/>
            <ac:spMk id="167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2-04T00:10:35.380" v="1932" actId="20577"/>
        <pc:sldMkLst>
          <pc:docMk/>
          <pc:sldMk cId="0" sldId="259"/>
        </pc:sldMkLst>
        <pc:spChg chg="mod">
          <ac:chgData name="Zonghua Gu" userId="9a7e1853e1951ef5" providerId="LiveId" clId="{CF1FAA12-072C-4ED5-BA76-0FFFAEFDB88A}" dt="2026-02-04T00:10:35.380" v="1932" actId="20577"/>
          <ac:spMkLst>
            <pc:docMk/>
            <pc:sldMk cId="0" sldId="259"/>
            <ac:spMk id="196" creationId="{00000000-0000-0000-0000-000000000000}"/>
          </ac:spMkLst>
        </pc:spChg>
      </pc:sldChg>
      <pc:sldChg chg="addSp delSp modSp mod">
        <pc:chgData name="Zonghua Gu" userId="9a7e1853e1951ef5" providerId="LiveId" clId="{CF1FAA12-072C-4ED5-BA76-0FFFAEFDB88A}" dt="2026-02-03T21:37:38.055" v="1264" actId="20577"/>
        <pc:sldMkLst>
          <pc:docMk/>
          <pc:sldMk cId="0" sldId="261"/>
        </pc:sldMkLst>
        <pc:spChg chg="add mod">
          <ac:chgData name="Zonghua Gu" userId="9a7e1853e1951ef5" providerId="LiveId" clId="{CF1FAA12-072C-4ED5-BA76-0FFFAEFDB88A}" dt="2026-01-28T18:40:25.482" v="28" actId="1036"/>
          <ac:spMkLst>
            <pc:docMk/>
            <pc:sldMk cId="0" sldId="261"/>
            <ac:spMk id="6" creationId="{9609AC40-414C-5789-F083-794CE51B714A}"/>
          </ac:spMkLst>
        </pc:spChg>
        <pc:spChg chg="add mod">
          <ac:chgData name="Zonghua Gu" userId="9a7e1853e1951ef5" providerId="LiveId" clId="{CF1FAA12-072C-4ED5-BA76-0FFFAEFDB88A}" dt="2026-01-28T18:40:55.449" v="48" actId="1035"/>
          <ac:spMkLst>
            <pc:docMk/>
            <pc:sldMk cId="0" sldId="261"/>
            <ac:spMk id="11" creationId="{7C3BE59A-C772-1889-7DA3-BC391672559E}"/>
          </ac:spMkLst>
        </pc:spChg>
        <pc:spChg chg="mod">
          <ac:chgData name="Zonghua Gu" userId="9a7e1853e1951ef5" providerId="LiveId" clId="{CF1FAA12-072C-4ED5-BA76-0FFFAEFDB88A}" dt="2026-02-03T21:37:38.055" v="1264" actId="20577"/>
          <ac:spMkLst>
            <pc:docMk/>
            <pc:sldMk cId="0" sldId="261"/>
            <ac:spMk id="24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39:51.340" v="8" actId="14100"/>
          <ac:spMkLst>
            <pc:docMk/>
            <pc:sldMk cId="0" sldId="261"/>
            <ac:spMk id="273" creationId="{00000000-0000-0000-0000-000000000000}"/>
          </ac:spMkLst>
        </pc:spChg>
        <pc:grpChg chg="add mod">
          <ac:chgData name="Zonghua Gu" userId="9a7e1853e1951ef5" providerId="LiveId" clId="{CF1FAA12-072C-4ED5-BA76-0FFFAEFDB88A}" dt="2026-01-28T18:41:18.684" v="52" actId="14100"/>
          <ac:grpSpMkLst>
            <pc:docMk/>
            <pc:sldMk cId="0" sldId="261"/>
            <ac:grpSpMk id="2" creationId="{FDFFF79C-7725-2078-7F86-6E48679F7D76}"/>
          </ac:grpSpMkLst>
        </pc:grpChg>
        <pc:grpChg chg="add mod">
          <ac:chgData name="Zonghua Gu" userId="9a7e1853e1951ef5" providerId="LiveId" clId="{CF1FAA12-072C-4ED5-BA76-0FFFAEFDB88A}" dt="2026-01-28T18:40:55.449" v="48" actId="1035"/>
          <ac:grpSpMkLst>
            <pc:docMk/>
            <pc:sldMk cId="0" sldId="261"/>
            <ac:grpSpMk id="7" creationId="{09604C9E-C1EE-1B67-1ACE-E1829258B867}"/>
          </ac:grpSpMkLst>
        </pc:grpChg>
        <pc:grpChg chg="mod">
          <ac:chgData name="Zonghua Gu" userId="9a7e1853e1951ef5" providerId="LiveId" clId="{CF1FAA12-072C-4ED5-BA76-0FFFAEFDB88A}" dt="2026-01-28T18:39:51.340" v="8" actId="14100"/>
          <ac:grpSpMkLst>
            <pc:docMk/>
            <pc:sldMk cId="0" sldId="261"/>
            <ac:grpSpMk id="269" creationId="{00000000-0000-0000-0000-000000000000}"/>
          </ac:grpSpMkLst>
        </pc:grpChg>
        <pc:cxnChg chg="mod">
          <ac:chgData name="Zonghua Gu" userId="9a7e1853e1951ef5" providerId="LiveId" clId="{CF1FAA12-072C-4ED5-BA76-0FFFAEFDB88A}" dt="2026-01-28T18:39:44.020" v="5" actId="571"/>
          <ac:cxnSpMkLst>
            <pc:docMk/>
            <pc:sldMk cId="0" sldId="261"/>
            <ac:cxnSpMk id="3" creationId="{2999479C-0ADC-915C-7A45-62EDC482F1E6}"/>
          </ac:cxnSpMkLst>
        </pc:cxnChg>
        <pc:cxnChg chg="mod">
          <ac:chgData name="Zonghua Gu" userId="9a7e1853e1951ef5" providerId="LiveId" clId="{CF1FAA12-072C-4ED5-BA76-0FFFAEFDB88A}" dt="2026-01-28T18:39:44.020" v="5" actId="571"/>
          <ac:cxnSpMkLst>
            <pc:docMk/>
            <pc:sldMk cId="0" sldId="261"/>
            <ac:cxnSpMk id="4" creationId="{970FA3A7-F5CF-E75C-1425-931F2F9A8F2C}"/>
          </ac:cxnSpMkLst>
        </pc:cxnChg>
        <pc:cxnChg chg="mod">
          <ac:chgData name="Zonghua Gu" userId="9a7e1853e1951ef5" providerId="LiveId" clId="{CF1FAA12-072C-4ED5-BA76-0FFFAEFDB88A}" dt="2026-01-28T18:39:44.020" v="5" actId="571"/>
          <ac:cxnSpMkLst>
            <pc:docMk/>
            <pc:sldMk cId="0" sldId="261"/>
            <ac:cxnSpMk id="5" creationId="{94D04834-3214-FE28-1784-2408768CFE8E}"/>
          </ac:cxnSpMkLst>
        </pc:cxnChg>
        <pc:cxnChg chg="mod">
          <ac:chgData name="Zonghua Gu" userId="9a7e1853e1951ef5" providerId="LiveId" clId="{CF1FAA12-072C-4ED5-BA76-0FFFAEFDB88A}" dt="2026-01-28T18:40:19.390" v="23" actId="571"/>
          <ac:cxnSpMkLst>
            <pc:docMk/>
            <pc:sldMk cId="0" sldId="261"/>
            <ac:cxnSpMk id="8" creationId="{94E1355B-B186-0C4F-40B9-98BCA9ADF22C}"/>
          </ac:cxnSpMkLst>
        </pc:cxnChg>
        <pc:cxnChg chg="mod">
          <ac:chgData name="Zonghua Gu" userId="9a7e1853e1951ef5" providerId="LiveId" clId="{CF1FAA12-072C-4ED5-BA76-0FFFAEFDB88A}" dt="2026-01-28T18:40:19.390" v="23" actId="571"/>
          <ac:cxnSpMkLst>
            <pc:docMk/>
            <pc:sldMk cId="0" sldId="261"/>
            <ac:cxnSpMk id="9" creationId="{722682C0-DC59-85A7-9509-1B004CB66CC2}"/>
          </ac:cxnSpMkLst>
        </pc:cxnChg>
        <pc:cxnChg chg="mod">
          <ac:chgData name="Zonghua Gu" userId="9a7e1853e1951ef5" providerId="LiveId" clId="{CF1FAA12-072C-4ED5-BA76-0FFFAEFDB88A}" dt="2026-01-28T18:40:19.390" v="23" actId="571"/>
          <ac:cxnSpMkLst>
            <pc:docMk/>
            <pc:sldMk cId="0" sldId="261"/>
            <ac:cxnSpMk id="10" creationId="{371E38CE-270D-C34B-16DB-37C5F31FB278}"/>
          </ac:cxnSpMkLst>
        </pc:cxnChg>
        <pc:cxnChg chg="mod">
          <ac:chgData name="Zonghua Gu" userId="9a7e1853e1951ef5" providerId="LiveId" clId="{CF1FAA12-072C-4ED5-BA76-0FFFAEFDB88A}" dt="2026-01-28T18:40:55.449" v="48" actId="1035"/>
          <ac:cxnSpMkLst>
            <pc:docMk/>
            <pc:sldMk cId="0" sldId="261"/>
            <ac:cxnSpMk id="256" creationId="{00000000-0000-0000-0000-000000000000}"/>
          </ac:cxnSpMkLst>
        </pc:cxnChg>
      </pc:sldChg>
      <pc:sldChg chg="modSp mod">
        <pc:chgData name="Zonghua Gu" userId="9a7e1853e1951ef5" providerId="LiveId" clId="{CF1FAA12-072C-4ED5-BA76-0FFFAEFDB88A}" dt="2026-02-04T00:06:08.371" v="1867"/>
        <pc:sldMkLst>
          <pc:docMk/>
          <pc:sldMk cId="0" sldId="262"/>
        </pc:sldMkLst>
        <pc:spChg chg="mod">
          <ac:chgData name="Zonghua Gu" userId="9a7e1853e1951ef5" providerId="LiveId" clId="{CF1FAA12-072C-4ED5-BA76-0FFFAEFDB88A}" dt="2026-02-04T00:06:08.371" v="1867"/>
          <ac:spMkLst>
            <pc:docMk/>
            <pc:sldMk cId="0" sldId="262"/>
            <ac:spMk id="279" creationId="{00000000-0000-0000-0000-000000000000}"/>
          </ac:spMkLst>
        </pc:spChg>
      </pc:sldChg>
      <pc:sldChg chg="addSp delSp modSp mod">
        <pc:chgData name="Zonghua Gu" userId="9a7e1853e1951ef5" providerId="LiveId" clId="{CF1FAA12-072C-4ED5-BA76-0FFFAEFDB88A}" dt="2026-01-31T16:21:20.479" v="652"/>
        <pc:sldMkLst>
          <pc:docMk/>
          <pc:sldMk cId="0" sldId="263"/>
        </pc:sldMkLst>
        <pc:spChg chg="mod">
          <ac:chgData name="Zonghua Gu" userId="9a7e1853e1951ef5" providerId="LiveId" clId="{CF1FAA12-072C-4ED5-BA76-0FFFAEFDB88A}" dt="2026-01-31T16:21:20.479" v="652"/>
          <ac:spMkLst>
            <pc:docMk/>
            <pc:sldMk cId="0" sldId="263"/>
            <ac:spMk id="284" creationId="{00000000-0000-0000-0000-000000000000}"/>
          </ac:spMkLst>
        </pc:spChg>
        <pc:spChg chg="mod">
          <ac:chgData name="Zonghua Gu" userId="9a7e1853e1951ef5" providerId="LiveId" clId="{CF1FAA12-072C-4ED5-BA76-0FFFAEFDB88A}" dt="2026-01-27T19:35:03.011" v="4"/>
          <ac:spMkLst>
            <pc:docMk/>
            <pc:sldMk cId="0" sldId="263"/>
            <ac:spMk id="286" creationId="{00000000-0000-0000-0000-000000000000}"/>
          </ac:spMkLst>
        </pc:spChg>
      </pc:sldChg>
      <pc:sldChg chg="addSp modSp mod modAnim">
        <pc:chgData name="Zonghua Gu" userId="9a7e1853e1951ef5" providerId="LiveId" clId="{CF1FAA12-072C-4ED5-BA76-0FFFAEFDB88A}" dt="2026-01-28T18:51:56.956" v="234" actId="20577"/>
        <pc:sldMkLst>
          <pc:docMk/>
          <pc:sldMk cId="0" sldId="265"/>
        </pc:sldMkLst>
        <pc:spChg chg="add mod">
          <ac:chgData name="Zonghua Gu" userId="9a7e1853e1951ef5" providerId="LiveId" clId="{CF1FAA12-072C-4ED5-BA76-0FFFAEFDB88A}" dt="2026-01-28T18:51:35.353" v="231" actId="1076"/>
          <ac:spMkLst>
            <pc:docMk/>
            <pc:sldMk cId="0" sldId="265"/>
            <ac:spMk id="2" creationId="{7325B79A-FB31-3696-E489-A37A22220B04}"/>
          </ac:spMkLst>
        </pc:spChg>
        <pc:spChg chg="add mod">
          <ac:chgData name="Zonghua Gu" userId="9a7e1853e1951ef5" providerId="LiveId" clId="{CF1FAA12-072C-4ED5-BA76-0FFFAEFDB88A}" dt="2026-01-28T18:51:56.956" v="234" actId="20577"/>
          <ac:spMkLst>
            <pc:docMk/>
            <pc:sldMk cId="0" sldId="265"/>
            <ac:spMk id="3" creationId="{70CFB66F-72F7-6C74-73BA-44222CE4279E}"/>
          </ac:spMkLst>
        </pc:spChg>
        <pc:spChg chg="mod">
          <ac:chgData name="Zonghua Gu" userId="9a7e1853e1951ef5" providerId="LiveId" clId="{CF1FAA12-072C-4ED5-BA76-0FFFAEFDB88A}" dt="2026-01-28T18:49:58.132" v="195" actId="1076"/>
          <ac:spMkLst>
            <pc:docMk/>
            <pc:sldMk cId="0" sldId="265"/>
            <ac:spMk id="407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9:37.078" v="192" actId="1035"/>
          <ac:spMkLst>
            <pc:docMk/>
            <pc:sldMk cId="0" sldId="265"/>
            <ac:spMk id="457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9:37.078" v="192" actId="1035"/>
          <ac:spMkLst>
            <pc:docMk/>
            <pc:sldMk cId="0" sldId="265"/>
            <ac:spMk id="458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9:37.078" v="192" actId="1035"/>
          <ac:spMkLst>
            <pc:docMk/>
            <pc:sldMk cId="0" sldId="265"/>
            <ac:spMk id="46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0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0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06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07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1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1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1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14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16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03.258" v="196" actId="1076"/>
          <ac:spMkLst>
            <pc:docMk/>
            <pc:sldMk cId="0" sldId="265"/>
            <ac:spMk id="618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47.931" v="212" actId="1076"/>
          <ac:spMkLst>
            <pc:docMk/>
            <pc:sldMk cId="0" sldId="265"/>
            <ac:spMk id="619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9:02.077" v="137" actId="20577"/>
          <ac:spMkLst>
            <pc:docMk/>
            <pc:sldMk cId="0" sldId="265"/>
            <ac:spMk id="62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061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066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08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095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099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107" creationId="{00000000-0000-0000-0000-000000000000}"/>
          </ac:spMkLst>
        </pc:spChg>
        <pc:spChg chg="add mod">
          <ac:chgData name="Zonghua Gu" userId="9a7e1853e1951ef5" providerId="LiveId" clId="{CF1FAA12-072C-4ED5-BA76-0FFFAEFDB88A}" dt="2026-01-28T18:50:28.246" v="198" actId="1076"/>
          <ac:spMkLst>
            <pc:docMk/>
            <pc:sldMk cId="0" sldId="265"/>
            <ac:spMk id="1111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28.246" v="198" actId="1076"/>
          <ac:spMkLst>
            <pc:docMk/>
            <pc:sldMk cId="0" sldId="265"/>
            <ac:spMk id="1114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119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141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15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48:33.705" v="121"/>
          <ac:spMkLst>
            <pc:docMk/>
            <pc:sldMk cId="0" sldId="265"/>
            <ac:spMk id="115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7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7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74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77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78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8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81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8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0:59.320" v="229" actId="1035"/>
          <ac:spMkLst>
            <pc:docMk/>
            <pc:sldMk cId="0" sldId="265"/>
            <ac:spMk id="1183" creationId="{00000000-0000-0000-0000-000000000000}"/>
          </ac:spMkLst>
        </pc:s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415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422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475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489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496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524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566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573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49:58.132" v="195" actId="1076"/>
          <ac:grpSpMkLst>
            <pc:docMk/>
            <pc:sldMk cId="0" sldId="265"/>
            <ac:grpSpMk id="587" creationId="{00000000-0000-0000-0000-000000000000}"/>
          </ac:grpSpMkLst>
        </pc:grpChg>
      </pc:sldChg>
      <pc:sldChg chg="addSp delSp modSp mod modNotesTx">
        <pc:chgData name="Zonghua Gu" userId="9a7e1853e1951ef5" providerId="LiveId" clId="{CF1FAA12-072C-4ED5-BA76-0FFFAEFDB88A}" dt="2026-02-04T00:00:03.222" v="1787" actId="20578"/>
        <pc:sldMkLst>
          <pc:docMk/>
          <pc:sldMk cId="0" sldId="266"/>
        </pc:sldMkLst>
        <pc:spChg chg="add mod">
          <ac:chgData name="Zonghua Gu" userId="9a7e1853e1951ef5" providerId="LiveId" clId="{CF1FAA12-072C-4ED5-BA76-0FFFAEFDB88A}" dt="2026-02-03T21:51:10.630" v="1674"/>
          <ac:spMkLst>
            <pc:docMk/>
            <pc:sldMk cId="0" sldId="266"/>
            <ac:spMk id="3" creationId="{666D966B-99FD-AEDF-A4CF-F6AB4B2240D4}"/>
          </ac:spMkLst>
        </pc:spChg>
        <pc:spChg chg="mod">
          <ac:chgData name="Zonghua Gu" userId="9a7e1853e1951ef5" providerId="LiveId" clId="{CF1FAA12-072C-4ED5-BA76-0FFFAEFDB88A}" dt="2026-02-04T00:00:03.222" v="1787" actId="20578"/>
          <ac:spMkLst>
            <pc:docMk/>
            <pc:sldMk cId="0" sldId="266"/>
            <ac:spMk id="626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1:49:05.036" v="1670" actId="1076"/>
          <ac:spMkLst>
            <pc:docMk/>
            <pc:sldMk cId="0" sldId="266"/>
            <ac:spMk id="627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1:49:05.036" v="1670" actId="1076"/>
          <ac:spMkLst>
            <pc:docMk/>
            <pc:sldMk cId="0" sldId="266"/>
            <ac:spMk id="628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1:49:05.036" v="1670" actId="1076"/>
          <ac:spMkLst>
            <pc:docMk/>
            <pc:sldMk cId="0" sldId="266"/>
            <ac:spMk id="629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1:49:05.036" v="1670" actId="1076"/>
          <ac:spMkLst>
            <pc:docMk/>
            <pc:sldMk cId="0" sldId="266"/>
            <ac:spMk id="631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1:49:05.036" v="1670" actId="1076"/>
          <ac:spMkLst>
            <pc:docMk/>
            <pc:sldMk cId="0" sldId="266"/>
            <ac:spMk id="685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1:49:05.036" v="1670" actId="1076"/>
          <ac:spMkLst>
            <pc:docMk/>
            <pc:sldMk cId="0" sldId="266"/>
            <ac:spMk id="690" creationId="{00000000-0000-0000-0000-000000000000}"/>
          </ac:spMkLst>
        </pc:spChg>
        <pc:grpChg chg="mod">
          <ac:chgData name="Zonghua Gu" userId="9a7e1853e1951ef5" providerId="LiveId" clId="{CF1FAA12-072C-4ED5-BA76-0FFFAEFDB88A}" dt="2026-02-03T21:49:05.036" v="1670" actId="1076"/>
          <ac:grpSpMkLst>
            <pc:docMk/>
            <pc:sldMk cId="0" sldId="266"/>
            <ac:grpSpMk id="632" creationId="{00000000-0000-0000-0000-000000000000}"/>
          </ac:grpSpMkLst>
        </pc:grpChg>
        <pc:grpChg chg="add del mod">
          <ac:chgData name="Zonghua Gu" userId="9a7e1853e1951ef5" providerId="LiveId" clId="{CF1FAA12-072C-4ED5-BA76-0FFFAEFDB88A}" dt="2026-02-03T21:49:05.036" v="1670" actId="1076"/>
          <ac:grpSpMkLst>
            <pc:docMk/>
            <pc:sldMk cId="0" sldId="266"/>
            <ac:grpSpMk id="646" creationId="{00000000-0000-0000-0000-000000000000}"/>
          </ac:grpSpMkLst>
        </pc:grpChg>
        <pc:grpChg chg="add del mod">
          <ac:chgData name="Zonghua Gu" userId="9a7e1853e1951ef5" providerId="LiveId" clId="{CF1FAA12-072C-4ED5-BA76-0FFFAEFDB88A}" dt="2026-02-03T21:49:05.036" v="1670" actId="1076"/>
          <ac:grpSpMkLst>
            <pc:docMk/>
            <pc:sldMk cId="0" sldId="266"/>
            <ac:grpSpMk id="667" creationId="{00000000-0000-0000-0000-000000000000}"/>
          </ac:grpSpMkLst>
        </pc:grpChg>
        <pc:grpChg chg="add del mod">
          <ac:chgData name="Zonghua Gu" userId="9a7e1853e1951ef5" providerId="LiveId" clId="{CF1FAA12-072C-4ED5-BA76-0FFFAEFDB88A}" dt="2026-01-28T19:02:27.001" v="292" actId="1076"/>
          <ac:grpSpMkLst>
            <pc:docMk/>
            <pc:sldMk cId="0" sldId="266"/>
            <ac:grpSpMk id="674" creationId="{00000000-0000-0000-0000-000000000000}"/>
          </ac:grpSpMkLst>
        </pc:grpChg>
        <pc:grpChg chg="mod">
          <ac:chgData name="Zonghua Gu" userId="9a7e1853e1951ef5" providerId="LiveId" clId="{CF1FAA12-072C-4ED5-BA76-0FFFAEFDB88A}" dt="2026-02-03T21:49:05.036" v="1670" actId="1076"/>
          <ac:grpSpMkLst>
            <pc:docMk/>
            <pc:sldMk cId="0" sldId="266"/>
            <ac:grpSpMk id="681" creationId="{00000000-0000-0000-0000-000000000000}"/>
          </ac:grpSpMkLst>
        </pc:grpChg>
        <pc:grpChg chg="add del mod">
          <ac:chgData name="Zonghua Gu" userId="9a7e1853e1951ef5" providerId="LiveId" clId="{CF1FAA12-072C-4ED5-BA76-0FFFAEFDB88A}" dt="2026-01-28T19:02:27.001" v="292" actId="1076"/>
          <ac:grpSpMkLst>
            <pc:docMk/>
            <pc:sldMk cId="0" sldId="266"/>
            <ac:grpSpMk id="686" creationId="{00000000-0000-0000-0000-000000000000}"/>
          </ac:grpSpMkLst>
        </pc:grpChg>
        <pc:cxnChg chg="mod">
          <ac:chgData name="Zonghua Gu" userId="9a7e1853e1951ef5" providerId="LiveId" clId="{CF1FAA12-072C-4ED5-BA76-0FFFAEFDB88A}" dt="2026-02-03T21:48:59.884" v="1669" actId="1036"/>
          <ac:cxnSpMkLst>
            <pc:docMk/>
            <pc:sldMk cId="0" sldId="266"/>
            <ac:cxnSpMk id="630" creationId="{00000000-0000-0000-0000-000000000000}"/>
          </ac:cxnSpMkLst>
        </pc:cxnChg>
      </pc:sldChg>
      <pc:sldChg chg="ord modAnim">
        <pc:chgData name="Zonghua Gu" userId="9a7e1853e1951ef5" providerId="LiveId" clId="{CF1FAA12-072C-4ED5-BA76-0FFFAEFDB88A}" dt="2026-02-03T21:51:50.681" v="1675"/>
        <pc:sldMkLst>
          <pc:docMk/>
          <pc:sldMk cId="0" sldId="267"/>
        </pc:sldMkLst>
      </pc:sldChg>
      <pc:sldChg chg="addSp modSp mod ord modAnim">
        <pc:chgData name="Zonghua Gu" userId="9a7e1853e1951ef5" providerId="LiveId" clId="{CF1FAA12-072C-4ED5-BA76-0FFFAEFDB88A}" dt="2026-02-03T21:51:53.836" v="1676"/>
        <pc:sldMkLst>
          <pc:docMk/>
          <pc:sldMk cId="0" sldId="268"/>
        </pc:sldMkLst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88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884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886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888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889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89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5:29.514" v="249" actId="1076"/>
          <ac:spMkLst>
            <pc:docMk/>
            <pc:sldMk cId="0" sldId="268"/>
            <ac:spMk id="1048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1049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105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5:29.514" v="249" actId="1076"/>
          <ac:spMkLst>
            <pc:docMk/>
            <pc:sldMk cId="0" sldId="268"/>
            <ac:spMk id="1051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5:29.514" v="249" actId="1076"/>
          <ac:spMkLst>
            <pc:docMk/>
            <pc:sldMk cId="0" sldId="268"/>
            <ac:spMk id="105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105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1.620" v="252" actId="1076"/>
          <ac:spMkLst>
            <pc:docMk/>
            <pc:sldMk cId="0" sldId="268"/>
            <ac:spMk id="1054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19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191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218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22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227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246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259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26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277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287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31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3:44.952" v="238"/>
          <ac:spMkLst>
            <pc:docMk/>
            <pc:sldMk cId="0" sldId="268"/>
            <ac:spMk id="1317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329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330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331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332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333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334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335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6:06.137" v="253" actId="1076"/>
          <ac:spMkLst>
            <pc:docMk/>
            <pc:sldMk cId="0" sldId="268"/>
            <ac:spMk id="1336" creationId="{00000000-0000-0000-0000-000000000000}"/>
          </ac:spMkLst>
        </pc:spChg>
        <pc:spChg chg="mod">
          <ac:chgData name="Zonghua Gu" userId="9a7e1853e1951ef5" providerId="LiveId" clId="{CF1FAA12-072C-4ED5-BA76-0FFFAEFDB88A}" dt="2026-01-28T18:55:36.375" v="250" actId="1076"/>
          <ac:spMkLst>
            <pc:docMk/>
            <pc:sldMk cId="0" sldId="268"/>
            <ac:spMk id="1337" creationId="{00000000-0000-0000-0000-000000000000}"/>
          </ac:spMkLst>
        </pc:spChg>
        <pc:grpChg chg="mod">
          <ac:chgData name="Zonghua Gu" userId="9a7e1853e1951ef5" providerId="LiveId" clId="{CF1FAA12-072C-4ED5-BA76-0FFFAEFDB88A}" dt="2026-01-28T18:55:08.285" v="245" actId="1076"/>
          <ac:grpSpMkLst>
            <pc:docMk/>
            <pc:sldMk cId="0" sldId="268"/>
            <ac:grpSpMk id="892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55:08.285" v="245" actId="1076"/>
          <ac:grpSpMkLst>
            <pc:docMk/>
            <pc:sldMk cId="0" sldId="268"/>
            <ac:grpSpMk id="916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55:08.285" v="245" actId="1076"/>
          <ac:grpSpMkLst>
            <pc:docMk/>
            <pc:sldMk cId="0" sldId="268"/>
            <ac:grpSpMk id="964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55:08.285" v="245" actId="1076"/>
          <ac:grpSpMkLst>
            <pc:docMk/>
            <pc:sldMk cId="0" sldId="268"/>
            <ac:grpSpMk id="1000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55:08.285" v="245" actId="1076"/>
          <ac:grpSpMkLst>
            <pc:docMk/>
            <pc:sldMk cId="0" sldId="268"/>
            <ac:grpSpMk id="1012" creationId="{00000000-0000-0000-0000-000000000000}"/>
          </ac:grpSpMkLst>
        </pc:grpChg>
        <pc:grpChg chg="mod">
          <ac:chgData name="Zonghua Gu" userId="9a7e1853e1951ef5" providerId="LiveId" clId="{CF1FAA12-072C-4ED5-BA76-0FFFAEFDB88A}" dt="2026-01-28T18:55:08.285" v="245" actId="1076"/>
          <ac:grpSpMkLst>
            <pc:docMk/>
            <pc:sldMk cId="0" sldId="268"/>
            <ac:grpSpMk id="1024" creationId="{00000000-0000-0000-0000-000000000000}"/>
          </ac:grpSpMkLst>
        </pc:grpChg>
      </pc:sldChg>
      <pc:sldChg chg="addSp delSp modSp mod">
        <pc:chgData name="Zonghua Gu" userId="9a7e1853e1951ef5" providerId="LiveId" clId="{CF1FAA12-072C-4ED5-BA76-0FFFAEFDB88A}" dt="2026-02-04T00:26:26.868" v="2274" actId="20577"/>
        <pc:sldMkLst>
          <pc:docMk/>
          <pc:sldMk cId="0" sldId="271"/>
        </pc:sldMkLst>
        <pc:spChg chg="del mod">
          <ac:chgData name="Zonghua Gu" userId="9a7e1853e1951ef5" providerId="LiveId" clId="{CF1FAA12-072C-4ED5-BA76-0FFFAEFDB88A}" dt="2026-02-03T20:41:31.218" v="1018" actId="478"/>
          <ac:spMkLst>
            <pc:docMk/>
            <pc:sldMk cId="0" sldId="271"/>
            <ac:spMk id="3" creationId="{2F98384F-0BD9-2486-DA3E-8E2A998AA1E4}"/>
          </ac:spMkLst>
        </pc:spChg>
        <pc:spChg chg="add mod">
          <ac:chgData name="Zonghua Gu" userId="9a7e1853e1951ef5" providerId="LiveId" clId="{CF1FAA12-072C-4ED5-BA76-0FFFAEFDB88A}" dt="2026-02-04T00:26:26.868" v="2274" actId="20577"/>
          <ac:spMkLst>
            <pc:docMk/>
            <pc:sldMk cId="0" sldId="271"/>
            <ac:spMk id="4" creationId="{C3C090EE-F007-890C-75CE-7557A76071E3}"/>
          </ac:spMkLst>
        </pc:spChg>
        <pc:spChg chg="mod">
          <ac:chgData name="Zonghua Gu" userId="9a7e1853e1951ef5" providerId="LiveId" clId="{CF1FAA12-072C-4ED5-BA76-0FFFAEFDB88A}" dt="2026-02-03T20:38:59.757" v="969"/>
          <ac:spMkLst>
            <pc:docMk/>
            <pc:sldMk cId="0" sldId="271"/>
            <ac:spMk id="11" creationId="{2E290853-FD72-18DA-E4D9-9F8E1FD20FA3}"/>
          </ac:spMkLst>
        </pc:spChg>
        <pc:spChg chg="mod">
          <ac:chgData name="Zonghua Gu" userId="9a7e1853e1951ef5" providerId="LiveId" clId="{CF1FAA12-072C-4ED5-BA76-0FFFAEFDB88A}" dt="2026-02-03T20:38:59.757" v="969"/>
          <ac:spMkLst>
            <pc:docMk/>
            <pc:sldMk cId="0" sldId="271"/>
            <ac:spMk id="13" creationId="{9FD28746-DE76-22AC-7C75-2185076F6AFE}"/>
          </ac:spMkLst>
        </pc:spChg>
        <pc:spChg chg="mod">
          <ac:chgData name="Zonghua Gu" userId="9a7e1853e1951ef5" providerId="LiveId" clId="{CF1FAA12-072C-4ED5-BA76-0FFFAEFDB88A}" dt="2026-02-03T20:38:59.757" v="969"/>
          <ac:spMkLst>
            <pc:docMk/>
            <pc:sldMk cId="0" sldId="271"/>
            <ac:spMk id="20" creationId="{2FCB0122-6918-6148-288A-483E8F35C8B3}"/>
          </ac:spMkLst>
        </pc:spChg>
        <pc:spChg chg="mod">
          <ac:chgData name="Zonghua Gu" userId="9a7e1853e1951ef5" providerId="LiveId" clId="{CF1FAA12-072C-4ED5-BA76-0FFFAEFDB88A}" dt="2026-02-03T20:38:59.757" v="969"/>
          <ac:spMkLst>
            <pc:docMk/>
            <pc:sldMk cId="0" sldId="271"/>
            <ac:spMk id="21" creationId="{8C0F601F-6125-3BBB-DA5D-18B523778F38}"/>
          </ac:spMkLst>
        </pc:spChg>
        <pc:spChg chg="mod">
          <ac:chgData name="Zonghua Gu" userId="9a7e1853e1951ef5" providerId="LiveId" clId="{CF1FAA12-072C-4ED5-BA76-0FFFAEFDB88A}" dt="2026-02-03T20:38:59.757" v="969"/>
          <ac:spMkLst>
            <pc:docMk/>
            <pc:sldMk cId="0" sldId="271"/>
            <ac:spMk id="22" creationId="{4842B5FD-5B0A-81B7-155C-3E223594979E}"/>
          </ac:spMkLst>
        </pc:spChg>
        <pc:spChg chg="mod">
          <ac:chgData name="Zonghua Gu" userId="9a7e1853e1951ef5" providerId="LiveId" clId="{CF1FAA12-072C-4ED5-BA76-0FFFAEFDB88A}" dt="2026-02-03T20:38:59.757" v="969"/>
          <ac:spMkLst>
            <pc:docMk/>
            <pc:sldMk cId="0" sldId="271"/>
            <ac:spMk id="24" creationId="{08AE32C4-2ECD-659B-F813-D68BE4325301}"/>
          </ac:spMkLst>
        </pc:spChg>
        <pc:spChg chg="add mod">
          <ac:chgData name="Zonghua Gu" userId="9a7e1853e1951ef5" providerId="LiveId" clId="{CF1FAA12-072C-4ED5-BA76-0FFFAEFDB88A}" dt="2026-02-03T20:43:06.361" v="1114" actId="1038"/>
          <ac:spMkLst>
            <pc:docMk/>
            <pc:sldMk cId="0" sldId="271"/>
            <ac:spMk id="37" creationId="{78ED1D61-8AF4-FB24-3E84-B6A5CACC3307}"/>
          </ac:spMkLst>
        </pc:spChg>
        <pc:spChg chg="del mod">
          <ac:chgData name="Zonghua Gu" userId="9a7e1853e1951ef5" providerId="LiveId" clId="{CF1FAA12-072C-4ED5-BA76-0FFFAEFDB88A}" dt="2026-02-03T20:41:31.218" v="1018" actId="478"/>
          <ac:spMkLst>
            <pc:docMk/>
            <pc:sldMk cId="0" sldId="271"/>
            <ac:spMk id="42" creationId="{A6A268D9-EBBA-3AE3-434D-51CC32D1179B}"/>
          </ac:spMkLst>
        </pc:spChg>
        <pc:spChg chg="add del mod">
          <ac:chgData name="Zonghua Gu" userId="9a7e1853e1951ef5" providerId="LiveId" clId="{CF1FAA12-072C-4ED5-BA76-0FFFAEFDB88A}" dt="2026-02-03T20:41:31.218" v="1018" actId="478"/>
          <ac:spMkLst>
            <pc:docMk/>
            <pc:sldMk cId="0" sldId="271"/>
            <ac:spMk id="43" creationId="{170E6408-F9D9-0452-63D4-43E9BB86F40D}"/>
          </ac:spMkLst>
        </pc:spChg>
        <pc:spChg chg="add del mod">
          <ac:chgData name="Zonghua Gu" userId="9a7e1853e1951ef5" providerId="LiveId" clId="{CF1FAA12-072C-4ED5-BA76-0FFFAEFDB88A}" dt="2026-02-03T20:41:31.218" v="1018" actId="478"/>
          <ac:spMkLst>
            <pc:docMk/>
            <pc:sldMk cId="0" sldId="271"/>
            <ac:spMk id="48" creationId="{CED3F082-61F9-9F8B-14B8-D1B5066F0535}"/>
          </ac:spMkLst>
        </pc:spChg>
        <pc:spChg chg="add del mod">
          <ac:chgData name="Zonghua Gu" userId="9a7e1853e1951ef5" providerId="LiveId" clId="{CF1FAA12-072C-4ED5-BA76-0FFFAEFDB88A}" dt="2026-02-03T20:41:31.218" v="1018" actId="478"/>
          <ac:spMkLst>
            <pc:docMk/>
            <pc:sldMk cId="0" sldId="271"/>
            <ac:spMk id="49" creationId="{FC7608D1-68CD-35CE-C317-E7847DFF31EE}"/>
          </ac:spMkLst>
        </pc:spChg>
        <pc:spChg chg="add mod">
          <ac:chgData name="Zonghua Gu" userId="9a7e1853e1951ef5" providerId="LiveId" clId="{CF1FAA12-072C-4ED5-BA76-0FFFAEFDB88A}" dt="2026-02-03T20:43:06.361" v="1114" actId="1038"/>
          <ac:spMkLst>
            <pc:docMk/>
            <pc:sldMk cId="0" sldId="271"/>
            <ac:spMk id="54" creationId="{3EF74E1E-73F3-9415-8645-071EEE11CA62}"/>
          </ac:spMkLst>
        </pc:spChg>
        <pc:spChg chg="add mod">
          <ac:chgData name="Zonghua Gu" userId="9a7e1853e1951ef5" providerId="LiveId" clId="{CF1FAA12-072C-4ED5-BA76-0FFFAEFDB88A}" dt="2026-02-03T20:40:13.239" v="1001" actId="554"/>
          <ac:spMkLst>
            <pc:docMk/>
            <pc:sldMk cId="0" sldId="271"/>
            <ac:spMk id="59" creationId="{F6AA2716-C3FF-077F-EF96-CF8D919F2248}"/>
          </ac:spMkLst>
        </pc:spChg>
        <pc:spChg chg="add mod">
          <ac:chgData name="Zonghua Gu" userId="9a7e1853e1951ef5" providerId="LiveId" clId="{CF1FAA12-072C-4ED5-BA76-0FFFAEFDB88A}" dt="2026-02-03T21:50:31.278" v="1671"/>
          <ac:spMkLst>
            <pc:docMk/>
            <pc:sldMk cId="0" sldId="271"/>
            <ac:spMk id="1281" creationId="{19D7F4E8-3E0D-750D-F693-7A022A5CEF22}"/>
          </ac:spMkLst>
        </pc:spChg>
        <pc:spChg chg="mod">
          <ac:chgData name="Zonghua Gu" userId="9a7e1853e1951ef5" providerId="LiveId" clId="{CF1FAA12-072C-4ED5-BA76-0FFFAEFDB88A}" dt="2026-01-28T19:04:21.239" v="368" actId="20577"/>
          <ac:spMkLst>
            <pc:docMk/>
            <pc:sldMk cId="0" sldId="271"/>
            <ac:spMk id="1342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0:39:19.476" v="990" actId="1035"/>
          <ac:spMkLst>
            <pc:docMk/>
            <pc:sldMk cId="0" sldId="271"/>
            <ac:spMk id="1344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0:39:19.476" v="990" actId="1035"/>
          <ac:spMkLst>
            <pc:docMk/>
            <pc:sldMk cId="0" sldId="271"/>
            <ac:spMk id="1345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0:39:19.476" v="990" actId="1035"/>
          <ac:spMkLst>
            <pc:docMk/>
            <pc:sldMk cId="0" sldId="271"/>
            <ac:spMk id="1367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0:39:19.476" v="990" actId="1035"/>
          <ac:spMkLst>
            <pc:docMk/>
            <pc:sldMk cId="0" sldId="271"/>
            <ac:spMk id="1368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0:43:06.361" v="1114" actId="1038"/>
          <ac:spMkLst>
            <pc:docMk/>
            <pc:sldMk cId="0" sldId="271"/>
            <ac:spMk id="1369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0:43:06.361" v="1114" actId="1038"/>
          <ac:spMkLst>
            <pc:docMk/>
            <pc:sldMk cId="0" sldId="271"/>
            <ac:spMk id="1370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0:43:06.361" v="1114" actId="1038"/>
          <ac:spMkLst>
            <pc:docMk/>
            <pc:sldMk cId="0" sldId="271"/>
            <ac:spMk id="1371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0:43:06.361" v="1114" actId="1038"/>
          <ac:spMkLst>
            <pc:docMk/>
            <pc:sldMk cId="0" sldId="271"/>
            <ac:spMk id="1372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1:39:15.546" v="1282" actId="1076"/>
          <ac:spMkLst>
            <pc:docMk/>
            <pc:sldMk cId="0" sldId="271"/>
            <ac:spMk id="1398" creationId="{00000000-0000-0000-0000-000000000000}"/>
          </ac:spMkLst>
        </pc:spChg>
        <pc:spChg chg="add del mod">
          <ac:chgData name="Zonghua Gu" userId="9a7e1853e1951ef5" providerId="LiveId" clId="{CF1FAA12-072C-4ED5-BA76-0FFFAEFDB88A}" dt="2026-02-03T21:42:01.617" v="1352" actId="1076"/>
          <ac:spMkLst>
            <pc:docMk/>
            <pc:sldMk cId="0" sldId="271"/>
            <ac:spMk id="1403" creationId="{00000000-0000-0000-0000-000000000000}"/>
          </ac:spMkLst>
        </pc:spChg>
        <pc:spChg chg="add mod">
          <ac:chgData name="Zonghua Gu" userId="9a7e1853e1951ef5" providerId="LiveId" clId="{CF1FAA12-072C-4ED5-BA76-0FFFAEFDB88A}" dt="2026-02-03T20:40:59.402" v="1010" actId="1037"/>
          <ac:spMkLst>
            <pc:docMk/>
            <pc:sldMk cId="0" sldId="271"/>
            <ac:spMk id="1404" creationId="{9FCE603D-C44D-FC9B-EB54-BBAFE86595C3}"/>
          </ac:spMkLst>
        </pc:spChg>
        <pc:grpChg chg="del mod">
          <ac:chgData name="Zonghua Gu" userId="9a7e1853e1951ef5" providerId="LiveId" clId="{CF1FAA12-072C-4ED5-BA76-0FFFAEFDB88A}" dt="2026-02-03T20:41:31.218" v="1018" actId="478"/>
          <ac:grpSpMkLst>
            <pc:docMk/>
            <pc:sldMk cId="0" sldId="271"/>
            <ac:grpSpMk id="5" creationId="{FD0D105B-4C7A-B245-775E-8EE2B1F2FEF6}"/>
          </ac:grpSpMkLst>
        </pc:grpChg>
        <pc:grpChg chg="del">
          <ac:chgData name="Zonghua Gu" userId="9a7e1853e1951ef5" providerId="LiveId" clId="{CF1FAA12-072C-4ED5-BA76-0FFFAEFDB88A}" dt="2026-02-03T20:41:31.218" v="1018" actId="478"/>
          <ac:grpSpMkLst>
            <pc:docMk/>
            <pc:sldMk cId="0" sldId="271"/>
            <ac:grpSpMk id="12" creationId="{2A62E061-ED10-4BDE-3543-20FE14B338E2}"/>
          </ac:grpSpMkLst>
        </pc:grpChg>
        <pc:grpChg chg="del mod">
          <ac:chgData name="Zonghua Gu" userId="9a7e1853e1951ef5" providerId="LiveId" clId="{CF1FAA12-072C-4ED5-BA76-0FFFAEFDB88A}" dt="2026-02-03T20:41:31.218" v="1018" actId="478"/>
          <ac:grpSpMkLst>
            <pc:docMk/>
            <pc:sldMk cId="0" sldId="271"/>
            <ac:grpSpMk id="19" creationId="{C29C7ED4-842B-A0AA-CF1C-D8742C70CB24}"/>
          </ac:grpSpMkLst>
        </pc:grpChg>
        <pc:grpChg chg="del mod">
          <ac:chgData name="Zonghua Gu" userId="9a7e1853e1951ef5" providerId="LiveId" clId="{CF1FAA12-072C-4ED5-BA76-0FFFAEFDB88A}" dt="2026-02-03T20:41:31.218" v="1018" actId="478"/>
          <ac:grpSpMkLst>
            <pc:docMk/>
            <pc:sldMk cId="0" sldId="271"/>
            <ac:grpSpMk id="26" creationId="{368E9993-E5E4-9FF6-C42E-4B2CBDC16A7B}"/>
          </ac:grpSpMkLst>
        </pc:grpChg>
        <pc:grpChg chg="mod">
          <ac:chgData name="Zonghua Gu" userId="9a7e1853e1951ef5" providerId="LiveId" clId="{CF1FAA12-072C-4ED5-BA76-0FFFAEFDB88A}" dt="2026-02-03T20:43:06.361" v="1114" actId="1038"/>
          <ac:grpSpMkLst>
            <pc:docMk/>
            <pc:sldMk cId="0" sldId="271"/>
            <ac:grpSpMk id="33" creationId="{064777F1-8BAC-97C1-4FC6-6E2C6032099C}"/>
          </ac:grpSpMkLst>
        </pc:grpChg>
        <pc:grpChg chg="del mod">
          <ac:chgData name="Zonghua Gu" userId="9a7e1853e1951ef5" providerId="LiveId" clId="{CF1FAA12-072C-4ED5-BA76-0FFFAEFDB88A}" dt="2026-02-03T20:41:31.218" v="1018" actId="478"/>
          <ac:grpSpMkLst>
            <pc:docMk/>
            <pc:sldMk cId="0" sldId="271"/>
            <ac:grpSpMk id="38" creationId="{A155B847-C9FC-D8EF-DA95-4F9FBC95428B}"/>
          </ac:grpSpMkLst>
        </pc:grpChg>
        <pc:grpChg chg="add del mod">
          <ac:chgData name="Zonghua Gu" userId="9a7e1853e1951ef5" providerId="LiveId" clId="{CF1FAA12-072C-4ED5-BA76-0FFFAEFDB88A}" dt="2026-02-03T20:41:14.797" v="1016" actId="478"/>
          <ac:grpSpMkLst>
            <pc:docMk/>
            <pc:sldMk cId="0" sldId="271"/>
            <ac:grpSpMk id="50" creationId="{D55606A9-5172-BEDE-520E-93614F5E34D2}"/>
          </ac:grpSpMkLst>
        </pc:grpChg>
        <pc:grpChg chg="add mod">
          <ac:chgData name="Zonghua Gu" userId="9a7e1853e1951ef5" providerId="LiveId" clId="{CF1FAA12-072C-4ED5-BA76-0FFFAEFDB88A}" dt="2026-02-03T20:40:06.577" v="1000" actId="554"/>
          <ac:grpSpMkLst>
            <pc:docMk/>
            <pc:sldMk cId="0" sldId="271"/>
            <ac:grpSpMk id="55" creationId="{40D7D310-5E18-E0EB-14CD-1A53F33C93AB}"/>
          </ac:grpSpMkLst>
        </pc:grpChg>
        <pc:grpChg chg="add mod">
          <ac:chgData name="Zonghua Gu" userId="9a7e1853e1951ef5" providerId="LiveId" clId="{CF1FAA12-072C-4ED5-BA76-0FFFAEFDB88A}" dt="2026-02-03T20:40:31.855" v="1003" actId="14100"/>
          <ac:grpSpMkLst>
            <pc:docMk/>
            <pc:sldMk cId="0" sldId="271"/>
            <ac:grpSpMk id="60" creationId="{1011A79E-A46E-6AB9-D530-FC93D4FA1684}"/>
          </ac:grpSpMkLst>
        </pc:grpChg>
        <pc:grpChg chg="mod">
          <ac:chgData name="Zonghua Gu" userId="9a7e1853e1951ef5" providerId="LiveId" clId="{CF1FAA12-072C-4ED5-BA76-0FFFAEFDB88A}" dt="2026-02-03T20:43:06.361" v="1114" actId="1038"/>
          <ac:grpSpMkLst>
            <pc:docMk/>
            <pc:sldMk cId="0" sldId="271"/>
            <ac:grpSpMk id="1373" creationId="{00000000-0000-0000-0000-000000000000}"/>
          </ac:grpSpMkLst>
        </pc:grpChg>
        <pc:grpChg chg="mod">
          <ac:chgData name="Zonghua Gu" userId="9a7e1853e1951ef5" providerId="LiveId" clId="{CF1FAA12-072C-4ED5-BA76-0FFFAEFDB88A}" dt="2026-02-03T21:35:54.890" v="1204" actId="1036"/>
          <ac:grpSpMkLst>
            <pc:docMk/>
            <pc:sldMk cId="0" sldId="271"/>
            <ac:grpSpMk id="1394" creationId="{00000000-0000-0000-0000-000000000000}"/>
          </ac:grpSpMkLst>
        </pc:grpChg>
        <pc:grpChg chg="mod">
          <ac:chgData name="Zonghua Gu" userId="9a7e1853e1951ef5" providerId="LiveId" clId="{CF1FAA12-072C-4ED5-BA76-0FFFAEFDB88A}" dt="2026-02-03T21:36:08.330" v="1208" actId="1036"/>
          <ac:grpSpMkLst>
            <pc:docMk/>
            <pc:sldMk cId="0" sldId="271"/>
            <ac:grpSpMk id="1399" creationId="{00000000-0000-0000-0000-000000000000}"/>
          </ac:grpSpMkLst>
        </pc:grpChg>
        <pc:grpChg chg="add mod">
          <ac:chgData name="Zonghua Gu" userId="9a7e1853e1951ef5" providerId="LiveId" clId="{CF1FAA12-072C-4ED5-BA76-0FFFAEFDB88A}" dt="2026-02-03T20:41:21.499" v="1017" actId="571"/>
          <ac:grpSpMkLst>
            <pc:docMk/>
            <pc:sldMk cId="0" sldId="271"/>
            <ac:grpSpMk id="1405" creationId="{5F8651C0-3681-5788-ED17-3C0773780867}"/>
          </ac:grpSpMkLst>
        </pc:grpChg>
        <pc:cxnChg chg="mod">
          <ac:chgData name="Zonghua Gu" userId="9a7e1853e1951ef5" providerId="LiveId" clId="{CF1FAA12-072C-4ED5-BA76-0FFFAEFDB88A}" dt="2026-02-03T20:39:24.576" v="991"/>
          <ac:cxnSpMkLst>
            <pc:docMk/>
            <pc:sldMk cId="0" sldId="271"/>
            <ac:cxnSpMk id="51" creationId="{80B39253-0BC4-7C49-F5AE-43155C393F41}"/>
          </ac:cxnSpMkLst>
        </pc:cxnChg>
        <pc:cxnChg chg="mod">
          <ac:chgData name="Zonghua Gu" userId="9a7e1853e1951ef5" providerId="LiveId" clId="{CF1FAA12-072C-4ED5-BA76-0FFFAEFDB88A}" dt="2026-02-03T20:39:24.576" v="991"/>
          <ac:cxnSpMkLst>
            <pc:docMk/>
            <pc:sldMk cId="0" sldId="271"/>
            <ac:cxnSpMk id="52" creationId="{A0441C9D-D840-5FD1-ED83-91637A2A80F9}"/>
          </ac:cxnSpMkLst>
        </pc:cxnChg>
        <pc:cxnChg chg="mod">
          <ac:chgData name="Zonghua Gu" userId="9a7e1853e1951ef5" providerId="LiveId" clId="{CF1FAA12-072C-4ED5-BA76-0FFFAEFDB88A}" dt="2026-02-03T20:39:24.576" v="991"/>
          <ac:cxnSpMkLst>
            <pc:docMk/>
            <pc:sldMk cId="0" sldId="271"/>
            <ac:cxnSpMk id="53" creationId="{0CF25697-DF2E-1B78-EF4A-59FE56C569E4}"/>
          </ac:cxnSpMkLst>
        </pc:cxnChg>
        <pc:cxnChg chg="mod">
          <ac:chgData name="Zonghua Gu" userId="9a7e1853e1951ef5" providerId="LiveId" clId="{CF1FAA12-072C-4ED5-BA76-0FFFAEFDB88A}" dt="2026-02-03T20:39:46.590" v="996"/>
          <ac:cxnSpMkLst>
            <pc:docMk/>
            <pc:sldMk cId="0" sldId="271"/>
            <ac:cxnSpMk id="56" creationId="{C737AFC9-3A4D-0CDB-C829-ABC2F3671A9A}"/>
          </ac:cxnSpMkLst>
        </pc:cxnChg>
        <pc:cxnChg chg="mod">
          <ac:chgData name="Zonghua Gu" userId="9a7e1853e1951ef5" providerId="LiveId" clId="{CF1FAA12-072C-4ED5-BA76-0FFFAEFDB88A}" dt="2026-02-03T20:39:46.590" v="996"/>
          <ac:cxnSpMkLst>
            <pc:docMk/>
            <pc:sldMk cId="0" sldId="271"/>
            <ac:cxnSpMk id="57" creationId="{D36DB63B-C8D6-9281-FA5C-31E9575E7B09}"/>
          </ac:cxnSpMkLst>
        </pc:cxnChg>
        <pc:cxnChg chg="mod">
          <ac:chgData name="Zonghua Gu" userId="9a7e1853e1951ef5" providerId="LiveId" clId="{CF1FAA12-072C-4ED5-BA76-0FFFAEFDB88A}" dt="2026-02-03T20:39:46.590" v="996"/>
          <ac:cxnSpMkLst>
            <pc:docMk/>
            <pc:sldMk cId="0" sldId="271"/>
            <ac:cxnSpMk id="58" creationId="{1C47587D-05B2-D5A7-6D8B-B4ACB392A350}"/>
          </ac:cxnSpMkLst>
        </pc:cxnChg>
        <pc:cxnChg chg="mod">
          <ac:chgData name="Zonghua Gu" userId="9a7e1853e1951ef5" providerId="LiveId" clId="{CF1FAA12-072C-4ED5-BA76-0FFFAEFDB88A}" dt="2026-02-03T20:40:27.051" v="1002" actId="571"/>
          <ac:cxnSpMkLst>
            <pc:docMk/>
            <pc:sldMk cId="0" sldId="271"/>
            <ac:cxnSpMk id="61" creationId="{395F53D5-3B46-6A80-39EC-BFBAB97E0FAF}"/>
          </ac:cxnSpMkLst>
        </pc:cxnChg>
        <pc:cxnChg chg="mod">
          <ac:chgData name="Zonghua Gu" userId="9a7e1853e1951ef5" providerId="LiveId" clId="{CF1FAA12-072C-4ED5-BA76-0FFFAEFDB88A}" dt="2026-02-03T20:40:27.051" v="1002" actId="571"/>
          <ac:cxnSpMkLst>
            <pc:docMk/>
            <pc:sldMk cId="0" sldId="271"/>
            <ac:cxnSpMk id="62" creationId="{32B786D0-D4CE-0861-26A0-26535B26870E}"/>
          </ac:cxnSpMkLst>
        </pc:cxnChg>
        <pc:cxnChg chg="mod">
          <ac:chgData name="Zonghua Gu" userId="9a7e1853e1951ef5" providerId="LiveId" clId="{CF1FAA12-072C-4ED5-BA76-0FFFAEFDB88A}" dt="2026-02-03T20:40:27.051" v="1002" actId="571"/>
          <ac:cxnSpMkLst>
            <pc:docMk/>
            <pc:sldMk cId="0" sldId="271"/>
            <ac:cxnSpMk id="63" creationId="{57873537-EFD9-CEAB-B1B9-D2F253704A34}"/>
          </ac:cxnSpMkLst>
        </pc:cxnChg>
        <pc:cxnChg chg="mod">
          <ac:chgData name="Zonghua Gu" userId="9a7e1853e1951ef5" providerId="LiveId" clId="{CF1FAA12-072C-4ED5-BA76-0FFFAEFDB88A}" dt="2026-02-03T20:41:21.499" v="1017" actId="571"/>
          <ac:cxnSpMkLst>
            <pc:docMk/>
            <pc:sldMk cId="0" sldId="271"/>
            <ac:cxnSpMk id="1280" creationId="{679FAD2A-28DB-248F-DBC8-F06D27C973A6}"/>
          </ac:cxnSpMkLst>
        </pc:cxnChg>
        <pc:cxnChg chg="mod">
          <ac:chgData name="Zonghua Gu" userId="9a7e1853e1951ef5" providerId="LiveId" clId="{CF1FAA12-072C-4ED5-BA76-0FFFAEFDB88A}" dt="2026-02-03T20:41:21.499" v="1017" actId="571"/>
          <ac:cxnSpMkLst>
            <pc:docMk/>
            <pc:sldMk cId="0" sldId="271"/>
            <ac:cxnSpMk id="1406" creationId="{56B0AA38-9CDD-C010-600A-9F8F74D5DBE6}"/>
          </ac:cxnSpMkLst>
        </pc:cxnChg>
        <pc:cxnChg chg="mod">
          <ac:chgData name="Zonghua Gu" userId="9a7e1853e1951ef5" providerId="LiveId" clId="{CF1FAA12-072C-4ED5-BA76-0FFFAEFDB88A}" dt="2026-02-03T20:41:21.499" v="1017" actId="571"/>
          <ac:cxnSpMkLst>
            <pc:docMk/>
            <pc:sldMk cId="0" sldId="271"/>
            <ac:cxnSpMk id="1407" creationId="{C86ABE4D-2DB5-F343-168C-5B664F0F0B7B}"/>
          </ac:cxnSpMkLst>
        </pc:cxnChg>
      </pc:sldChg>
      <pc:sldChg chg="modSp">
        <pc:chgData name="Zonghua Gu" userId="9a7e1853e1951ef5" providerId="LiveId" clId="{CF1FAA12-072C-4ED5-BA76-0FFFAEFDB88A}" dt="2026-01-31T16:21:20.479" v="652"/>
        <pc:sldMkLst>
          <pc:docMk/>
          <pc:sldMk cId="0" sldId="272"/>
        </pc:sldMkLst>
        <pc:spChg chg="mod">
          <ac:chgData name="Zonghua Gu" userId="9a7e1853e1951ef5" providerId="LiveId" clId="{CF1FAA12-072C-4ED5-BA76-0FFFAEFDB88A}" dt="2026-01-31T16:21:20.479" v="652"/>
          <ac:spMkLst>
            <pc:docMk/>
            <pc:sldMk cId="0" sldId="272"/>
            <ac:spMk id="1408" creationId="{00000000-0000-0000-0000-000000000000}"/>
          </ac:spMkLst>
        </pc:spChg>
        <pc:spChg chg="mod">
          <ac:chgData name="Zonghua Gu" userId="9a7e1853e1951ef5" providerId="LiveId" clId="{CF1FAA12-072C-4ED5-BA76-0FFFAEFDB88A}" dt="2026-01-27T19:35:03.011" v="4"/>
          <ac:spMkLst>
            <pc:docMk/>
            <pc:sldMk cId="0" sldId="272"/>
            <ac:spMk id="1410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2-03T20:26:27.527" v="964" actId="20577"/>
        <pc:sldMkLst>
          <pc:docMk/>
          <pc:sldMk cId="0" sldId="281"/>
        </pc:sldMkLst>
        <pc:spChg chg="mod">
          <ac:chgData name="Zonghua Gu" userId="9a7e1853e1951ef5" providerId="LiveId" clId="{CF1FAA12-072C-4ED5-BA76-0FFFAEFDB88A}" dt="2026-02-03T20:26:27.527" v="964" actId="20577"/>
          <ac:spMkLst>
            <pc:docMk/>
            <pc:sldMk cId="0" sldId="281"/>
            <ac:spMk id="1772" creationId="{00000000-0000-0000-0000-000000000000}"/>
          </ac:spMkLst>
        </pc:spChg>
      </pc:sldChg>
      <pc:sldChg chg="modSp mod modNotesTx">
        <pc:chgData name="Zonghua Gu" userId="9a7e1853e1951ef5" providerId="LiveId" clId="{CF1FAA12-072C-4ED5-BA76-0FFFAEFDB88A}" dt="2026-02-04T00:24:47.451" v="2267" actId="20577"/>
        <pc:sldMkLst>
          <pc:docMk/>
          <pc:sldMk cId="0" sldId="282"/>
        </pc:sldMkLst>
        <pc:spChg chg="mod">
          <ac:chgData name="Zonghua Gu" userId="9a7e1853e1951ef5" providerId="LiveId" clId="{CF1FAA12-072C-4ED5-BA76-0FFFAEFDB88A}" dt="2026-01-31T16:18:53.960" v="619" actId="20577"/>
          <ac:spMkLst>
            <pc:docMk/>
            <pc:sldMk cId="0" sldId="282"/>
            <ac:spMk id="1802" creationId="{00000000-0000-0000-0000-000000000000}"/>
          </ac:spMkLst>
        </pc:spChg>
        <pc:spChg chg="mod">
          <ac:chgData name="Zonghua Gu" userId="9a7e1853e1951ef5" providerId="LiveId" clId="{CF1FAA12-072C-4ED5-BA76-0FFFAEFDB88A}" dt="2026-02-04T00:24:47.451" v="2267" actId="20577"/>
          <ac:spMkLst>
            <pc:docMk/>
            <pc:sldMk cId="0" sldId="282"/>
            <ac:spMk id="1803" creationId="{00000000-0000-0000-0000-000000000000}"/>
          </ac:spMkLst>
        </pc:spChg>
      </pc:sldChg>
      <pc:sldChg chg="addSp modSp">
        <pc:chgData name="Zonghua Gu" userId="9a7e1853e1951ef5" providerId="LiveId" clId="{CF1FAA12-072C-4ED5-BA76-0FFFAEFDB88A}" dt="2026-01-28T19:11:46.812" v="372" actId="571"/>
        <pc:sldMkLst>
          <pc:docMk/>
          <pc:sldMk cId="0" sldId="287"/>
        </pc:sldMkLst>
      </pc:sldChg>
      <pc:sldChg chg="addSp delSp modSp add mod delAnim modAnim">
        <pc:chgData name="Zonghua Gu" userId="9a7e1853e1951ef5" providerId="LiveId" clId="{CF1FAA12-072C-4ED5-BA76-0FFFAEFDB88A}" dt="2026-02-04T00:02:39.544" v="1837" actId="20577"/>
        <pc:sldMkLst>
          <pc:docMk/>
          <pc:sldMk cId="453457216" sldId="1004"/>
        </pc:sldMkLst>
        <pc:spChg chg="mod">
          <ac:chgData name="Zonghua Gu" userId="9a7e1853e1951ef5" providerId="LiveId" clId="{CF1FAA12-072C-4ED5-BA76-0FFFAEFDB88A}" dt="2026-01-30T01:41:36.461" v="379" actId="27636"/>
          <ac:spMkLst>
            <pc:docMk/>
            <pc:sldMk cId="453457216" sldId="1004"/>
            <ac:spMk id="2" creationId="{3B8CD900-19EC-824C-BF74-AADFBF5A172E}"/>
          </ac:spMkLst>
        </pc:spChg>
        <pc:spChg chg="add mod">
          <ac:chgData name="Zonghua Gu" userId="9a7e1853e1951ef5" providerId="LiveId" clId="{CF1FAA12-072C-4ED5-BA76-0FFFAEFDB88A}" dt="2026-01-30T01:47:36.349" v="437" actId="1076"/>
          <ac:spMkLst>
            <pc:docMk/>
            <pc:sldMk cId="453457216" sldId="1004"/>
            <ac:spMk id="4" creationId="{1F114893-DF20-B64F-71DF-D751A1CC3FA0}"/>
          </ac:spMkLst>
        </pc:spChg>
        <pc:spChg chg="add mod">
          <ac:chgData name="Zonghua Gu" userId="9a7e1853e1951ef5" providerId="LiveId" clId="{CF1FAA12-072C-4ED5-BA76-0FFFAEFDB88A}" dt="2026-01-31T16:16:24.279" v="588" actId="1076"/>
          <ac:spMkLst>
            <pc:docMk/>
            <pc:sldMk cId="453457216" sldId="1004"/>
            <ac:spMk id="8" creationId="{52051D34-E511-DC25-4D7F-8A9B323C6554}"/>
          </ac:spMkLst>
        </pc:spChg>
        <pc:spChg chg="add del mod">
          <ac:chgData name="Zonghua Gu" userId="9a7e1853e1951ef5" providerId="LiveId" clId="{CF1FAA12-072C-4ED5-BA76-0FFFAEFDB88A}" dt="2026-02-03T23:57:24.888" v="1768" actId="478"/>
          <ac:spMkLst>
            <pc:docMk/>
            <pc:sldMk cId="453457216" sldId="1004"/>
            <ac:spMk id="10" creationId="{1E28A315-E06F-7067-763F-5162A92F118B}"/>
          </ac:spMkLst>
        </pc:spChg>
        <pc:spChg chg="add mod">
          <ac:chgData name="Zonghua Gu" userId="9a7e1853e1951ef5" providerId="LiveId" clId="{CF1FAA12-072C-4ED5-BA76-0FFFAEFDB88A}" dt="2026-02-04T00:02:31.447" v="1829" actId="207"/>
          <ac:spMkLst>
            <pc:docMk/>
            <pc:sldMk cId="453457216" sldId="1004"/>
            <ac:spMk id="52" creationId="{A295C9C7-DA39-ED42-847F-83EE93D04F56}"/>
          </ac:spMkLst>
        </pc:spChg>
        <pc:spChg chg="add mod">
          <ac:chgData name="Zonghua Gu" userId="9a7e1853e1951ef5" providerId="LiveId" clId="{CF1FAA12-072C-4ED5-BA76-0FFFAEFDB88A}" dt="2026-02-04T00:02:39.544" v="1837" actId="20577"/>
          <ac:spMkLst>
            <pc:docMk/>
            <pc:sldMk cId="453457216" sldId="1004"/>
            <ac:spMk id="53" creationId="{4367B5FB-6961-314F-9C99-C943E30E405F}"/>
          </ac:spMkLst>
        </pc:spChg>
        <pc:spChg chg="mod">
          <ac:chgData name="Zonghua Gu" userId="9a7e1853e1951ef5" providerId="LiveId" clId="{CF1FAA12-072C-4ED5-BA76-0FFFAEFDB88A}" dt="2026-01-31T16:15:38.190" v="577" actId="1038"/>
          <ac:spMkLst>
            <pc:docMk/>
            <pc:sldMk cId="453457216" sldId="1004"/>
            <ac:spMk id="58" creationId="{AC2D03E9-7C61-0A43-A247-276B596B9942}"/>
          </ac:spMkLst>
        </pc:spChg>
        <pc:spChg chg="mod">
          <ac:chgData name="Zonghua Gu" userId="9a7e1853e1951ef5" providerId="LiveId" clId="{CF1FAA12-072C-4ED5-BA76-0FFFAEFDB88A}" dt="2026-02-04T00:02:07.310" v="1822" actId="554"/>
          <ac:spMkLst>
            <pc:docMk/>
            <pc:sldMk cId="453457216" sldId="1004"/>
            <ac:spMk id="75" creationId="{9033E5DB-6EA3-CE4C-B1A8-C9C804BDCB3F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83" creationId="{988CA620-4CC5-3D4B-81DA-0F82F93E3D34}"/>
          </ac:spMkLst>
        </pc:spChg>
        <pc:spChg chg="mod">
          <ac:chgData name="Zonghua Gu" userId="9a7e1853e1951ef5" providerId="LiveId" clId="{CF1FAA12-072C-4ED5-BA76-0FFFAEFDB88A}" dt="2026-02-04T00:01:28.483" v="1810" actId="1076"/>
          <ac:spMkLst>
            <pc:docMk/>
            <pc:sldMk cId="453457216" sldId="1004"/>
            <ac:spMk id="92" creationId="{2521317A-C1CF-B84E-8D60-CC1E8C06357E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93" creationId="{F5D3A1C5-3798-AA4A-9717-BC9CD2814C06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101" creationId="{B22F26F3-A41E-8848-BDA7-FE528ACF22F9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103" creationId="{9C43DB7F-CC6C-3D47-AEBE-0F3B6F7415AB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104" creationId="{1420A34E-BA5D-D248-8FAC-DCC28151FB9C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117" creationId="{C233087D-1E28-874B-99E3-90A56E5DA77B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128" creationId="{5D7E8999-C7DA-4C41-AF40-118E01514749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134" creationId="{A78B6DE2-15CA-DC49-A0BD-10E78562E1D3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136" creationId="{9FB9E0EF-9063-B545-BC2B-062A0488CC72}"/>
          </ac:spMkLst>
        </pc:spChg>
        <pc:spChg chg="mod">
          <ac:chgData name="Zonghua Gu" userId="9a7e1853e1951ef5" providerId="LiveId" clId="{CF1FAA12-072C-4ED5-BA76-0FFFAEFDB88A}" dt="2026-01-30T01:47:11.273" v="432" actId="1076"/>
          <ac:spMkLst>
            <pc:docMk/>
            <pc:sldMk cId="453457216" sldId="1004"/>
            <ac:spMk id="137" creationId="{B0BF60BF-9AF2-D948-8319-1FF102BC7D3E}"/>
          </ac:spMkLst>
        </pc:spChg>
      </pc:sldChg>
      <pc:sldChg chg="addSp modSp new mod modAnim">
        <pc:chgData name="Zonghua Gu" userId="9a7e1853e1951ef5" providerId="LiveId" clId="{CF1FAA12-072C-4ED5-BA76-0FFFAEFDB88A}" dt="2026-01-30T01:43:53.800" v="395" actId="1076"/>
        <pc:sldMkLst>
          <pc:docMk/>
          <pc:sldMk cId="90131839" sldId="1006"/>
        </pc:sldMkLst>
        <pc:spChg chg="mod">
          <ac:chgData name="Zonghua Gu" userId="9a7e1853e1951ef5" providerId="LiveId" clId="{CF1FAA12-072C-4ED5-BA76-0FFFAEFDB88A}" dt="2026-01-30T01:42:59.592" v="384"/>
          <ac:spMkLst>
            <pc:docMk/>
            <pc:sldMk cId="90131839" sldId="1006"/>
            <ac:spMk id="2" creationId="{00959044-614F-5566-61F2-C7ADC81CEF20}"/>
          </ac:spMkLst>
        </pc:spChg>
        <pc:spChg chg="mod">
          <ac:chgData name="Zonghua Gu" userId="9a7e1853e1951ef5" providerId="LiveId" clId="{CF1FAA12-072C-4ED5-BA76-0FFFAEFDB88A}" dt="2026-01-30T01:43:44.097" v="394" actId="20577"/>
          <ac:spMkLst>
            <pc:docMk/>
            <pc:sldMk cId="90131839" sldId="1006"/>
            <ac:spMk id="3" creationId="{E8A8012B-BC67-C059-913F-5FAD812997E0}"/>
          </ac:spMkLst>
        </pc:spChg>
        <pc:spChg chg="add 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22" creationId="{3AF0224D-49F6-7745-96F9-78A841403227}"/>
          </ac:spMkLst>
        </pc:spChg>
        <pc:spChg chg="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30" creationId="{B442F163-2B26-9C41-A4DA-56CB0408A27B}"/>
          </ac:spMkLst>
        </pc:spChg>
        <pc:spChg chg="add 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44" creationId="{E17EDB94-A18A-5345-B878-1F5CDE4C6EA2}"/>
          </ac:spMkLst>
        </pc:spChg>
        <pc:spChg chg="add 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48" creationId="{55739AFA-3D6C-274F-AF45-B98657A19046}"/>
          </ac:spMkLst>
        </pc:spChg>
        <pc:spChg chg="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50" creationId="{15E16EFE-9699-4F4E-BFC6-790480667E12}"/>
          </ac:spMkLst>
        </pc:spChg>
        <pc:spChg chg="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54" creationId="{CDBE935F-08EE-9646-85EA-B0063869E76E}"/>
          </ac:spMkLst>
        </pc:spChg>
        <pc:spChg chg="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56" creationId="{A5A2CA5C-95AA-1E49-AE10-3C2A0148D791}"/>
          </ac:spMkLst>
        </pc:spChg>
        <pc:spChg chg="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65" creationId="{3E302C75-BA44-2547-9BE3-5EE9C07B3027}"/>
          </ac:spMkLst>
        </pc:spChg>
        <pc:spChg chg="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68" creationId="{59DD18B2-282C-6549-A49E-60E3E19F2A62}"/>
          </ac:spMkLst>
        </pc:spChg>
        <pc:spChg chg="mod">
          <ac:chgData name="Zonghua Gu" userId="9a7e1853e1951ef5" providerId="LiveId" clId="{CF1FAA12-072C-4ED5-BA76-0FFFAEFDB88A}" dt="2026-01-30T01:43:53.800" v="395" actId="1076"/>
          <ac:spMkLst>
            <pc:docMk/>
            <pc:sldMk cId="90131839" sldId="1006"/>
            <ac:spMk id="73" creationId="{C4191C4F-5CEE-5B4B-881D-8241D7AE9EA2}"/>
          </ac:spMkLst>
        </pc:spChg>
      </pc:sldChg>
      <pc:sldChg chg="addSp delSp modSp new mod ord modNotesTx">
        <pc:chgData name="Zonghua Gu" userId="9a7e1853e1951ef5" providerId="LiveId" clId="{CF1FAA12-072C-4ED5-BA76-0FFFAEFDB88A}" dt="2026-01-31T19:58:55.630" v="759" actId="20577"/>
        <pc:sldMkLst>
          <pc:docMk/>
          <pc:sldMk cId="3876751718" sldId="1008"/>
        </pc:sldMkLst>
        <pc:spChg chg="mod">
          <ac:chgData name="Zonghua Gu" userId="9a7e1853e1951ef5" providerId="LiveId" clId="{CF1FAA12-072C-4ED5-BA76-0FFFAEFDB88A}" dt="2026-01-31T16:18:51.320" v="618"/>
          <ac:spMkLst>
            <pc:docMk/>
            <pc:sldMk cId="3876751718" sldId="1008"/>
            <ac:spMk id="2" creationId="{C14D3B9D-570F-FF6C-D63E-1B21147D2D9F}"/>
          </ac:spMkLst>
        </pc:spChg>
        <pc:spChg chg="add mod">
          <ac:chgData name="Zonghua Gu" userId="9a7e1853e1951ef5" providerId="LiveId" clId="{CF1FAA12-072C-4ED5-BA76-0FFFAEFDB88A}" dt="2026-01-31T19:58:55.630" v="759" actId="20577"/>
          <ac:spMkLst>
            <pc:docMk/>
            <pc:sldMk cId="3876751718" sldId="1008"/>
            <ac:spMk id="6" creationId="{191101DA-8262-5DC2-FB12-7A9FD5EA98E7}"/>
          </ac:spMkLst>
        </pc:spChg>
      </pc:sldChg>
      <pc:sldChg chg="addSp modSp add del mod">
        <pc:chgData name="Zonghua Gu" userId="9a7e1853e1951ef5" providerId="LiveId" clId="{CF1FAA12-072C-4ED5-BA76-0FFFAEFDB88A}" dt="2026-02-04T00:06:37.679" v="1868" actId="2696"/>
        <pc:sldMkLst>
          <pc:docMk/>
          <pc:sldMk cId="0" sldId="1009"/>
        </pc:sldMkLst>
      </pc:sldChg>
      <pc:sldChg chg="addSp delSp modSp add mod modNotesTx">
        <pc:chgData name="Zonghua Gu" userId="9a7e1853e1951ef5" providerId="LiveId" clId="{CF1FAA12-072C-4ED5-BA76-0FFFAEFDB88A}" dt="2026-02-04T00:25:30.550" v="2268" actId="20577"/>
        <pc:sldMkLst>
          <pc:docMk/>
          <pc:sldMk cId="3470172181" sldId="1009"/>
        </pc:sldMkLst>
        <pc:spChg chg="add del mod">
          <ac:chgData name="Zonghua Gu" userId="9a7e1853e1951ef5" providerId="LiveId" clId="{CF1FAA12-072C-4ED5-BA76-0FFFAEFDB88A}" dt="2026-02-04T00:14:33.250" v="1995" actId="478"/>
          <ac:spMkLst>
            <pc:docMk/>
            <pc:sldMk cId="3470172181" sldId="1009"/>
            <ac:spMk id="5" creationId="{16B0630D-5325-37B9-201A-75D457B788A2}"/>
          </ac:spMkLst>
        </pc:spChg>
        <pc:spChg chg="mod">
          <ac:chgData name="Zonghua Gu" userId="9a7e1853e1951ef5" providerId="LiveId" clId="{CF1FAA12-072C-4ED5-BA76-0FFFAEFDB88A}" dt="2026-02-04T00:18:29.518" v="2124" actId="20577"/>
          <ac:spMkLst>
            <pc:docMk/>
            <pc:sldMk cId="3470172181" sldId="1009"/>
            <ac:spMk id="181" creationId="{00000000-0000-0000-0000-000000000000}"/>
          </ac:spMkLst>
        </pc:spChg>
        <pc:spChg chg="mod">
          <ac:chgData name="Zonghua Gu" userId="9a7e1853e1951ef5" providerId="LiveId" clId="{CF1FAA12-072C-4ED5-BA76-0FFFAEFDB88A}" dt="2026-02-04T00:25:30.550" v="2268" actId="20577"/>
          <ac:spMkLst>
            <pc:docMk/>
            <pc:sldMk cId="3470172181" sldId="1009"/>
            <ac:spMk id="182" creationId="{00000000-0000-0000-0000-000000000000}"/>
          </ac:spMkLst>
        </pc:spChg>
        <pc:spChg chg="mod">
          <ac:chgData name="Zonghua Gu" userId="9a7e1853e1951ef5" providerId="LiveId" clId="{CF1FAA12-072C-4ED5-BA76-0FFFAEFDB88A}" dt="2026-02-04T00:14:01.014" v="1988" actId="1076"/>
          <ac:spMkLst>
            <pc:docMk/>
            <pc:sldMk cId="3470172181" sldId="1009"/>
            <ac:spMk id="183" creationId="{00000000-0000-0000-0000-000000000000}"/>
          </ac:spMkLst>
        </pc:spChg>
        <pc:spChg chg="mod">
          <ac:chgData name="Zonghua Gu" userId="9a7e1853e1951ef5" providerId="LiveId" clId="{CF1FAA12-072C-4ED5-BA76-0FFFAEFDB88A}" dt="2026-02-04T00:14:01.014" v="1988" actId="1076"/>
          <ac:spMkLst>
            <pc:docMk/>
            <pc:sldMk cId="3470172181" sldId="1009"/>
            <ac:spMk id="184" creationId="{00000000-0000-0000-0000-000000000000}"/>
          </ac:spMkLst>
        </pc:spChg>
        <pc:spChg chg="mod">
          <ac:chgData name="Zonghua Gu" userId="9a7e1853e1951ef5" providerId="LiveId" clId="{CF1FAA12-072C-4ED5-BA76-0FFFAEFDB88A}" dt="2026-02-04T00:14:01.014" v="1988" actId="1076"/>
          <ac:spMkLst>
            <pc:docMk/>
            <pc:sldMk cId="3470172181" sldId="1009"/>
            <ac:spMk id="189" creationId="{00000000-0000-0000-0000-000000000000}"/>
          </ac:spMkLst>
        </pc:spChg>
        <pc:spChg chg="mod">
          <ac:chgData name="Zonghua Gu" userId="9a7e1853e1951ef5" providerId="LiveId" clId="{CF1FAA12-072C-4ED5-BA76-0FFFAEFDB88A}" dt="2026-02-04T00:14:01.014" v="1988" actId="1076"/>
          <ac:spMkLst>
            <pc:docMk/>
            <pc:sldMk cId="3470172181" sldId="1009"/>
            <ac:spMk id="194" creationId="{00000000-0000-0000-0000-000000000000}"/>
          </ac:spMkLst>
        </pc:spChg>
        <pc:spChg chg="mod">
          <ac:chgData name="Zonghua Gu" userId="9a7e1853e1951ef5" providerId="LiveId" clId="{CF1FAA12-072C-4ED5-BA76-0FFFAEFDB88A}" dt="2026-02-04T00:21:44.896" v="2229" actId="1076"/>
          <ac:spMkLst>
            <pc:docMk/>
            <pc:sldMk cId="3470172181" sldId="1009"/>
            <ac:spMk id="201" creationId="{00000000-0000-0000-0000-000000000000}"/>
          </ac:spMkLst>
        </pc:spChg>
        <pc:spChg chg="mod">
          <ac:chgData name="Zonghua Gu" userId="9a7e1853e1951ef5" providerId="LiveId" clId="{CF1FAA12-072C-4ED5-BA76-0FFFAEFDB88A}" dt="2026-02-04T00:21:44.896" v="2229" actId="1076"/>
          <ac:spMkLst>
            <pc:docMk/>
            <pc:sldMk cId="3470172181" sldId="1009"/>
            <ac:spMk id="203" creationId="{00000000-0000-0000-0000-000000000000}"/>
          </ac:spMkLst>
        </pc:spChg>
        <pc:grpChg chg="mod">
          <ac:chgData name="Zonghua Gu" userId="9a7e1853e1951ef5" providerId="LiveId" clId="{CF1FAA12-072C-4ED5-BA76-0FFFAEFDB88A}" dt="2026-02-04T00:14:01.014" v="1988" actId="1076"/>
          <ac:grpSpMkLst>
            <pc:docMk/>
            <pc:sldMk cId="3470172181" sldId="1009"/>
            <ac:grpSpMk id="185" creationId="{00000000-0000-0000-0000-000000000000}"/>
          </ac:grpSpMkLst>
        </pc:grpChg>
        <pc:grpChg chg="mod">
          <ac:chgData name="Zonghua Gu" userId="9a7e1853e1951ef5" providerId="LiveId" clId="{CF1FAA12-072C-4ED5-BA76-0FFFAEFDB88A}" dt="2026-02-04T00:14:01.014" v="1988" actId="1076"/>
          <ac:grpSpMkLst>
            <pc:docMk/>
            <pc:sldMk cId="3470172181" sldId="1009"/>
            <ac:grpSpMk id="190" creationId="{00000000-0000-0000-0000-000000000000}"/>
          </ac:grpSpMkLst>
        </pc:grpChg>
        <pc:picChg chg="add mod">
          <ac:chgData name="Zonghua Gu" userId="9a7e1853e1951ef5" providerId="LiveId" clId="{CF1FAA12-072C-4ED5-BA76-0FFFAEFDB88A}" dt="2026-02-04T00:22:09.692" v="2231" actId="14100"/>
          <ac:picMkLst>
            <pc:docMk/>
            <pc:sldMk cId="3470172181" sldId="1009"/>
            <ac:picMk id="3" creationId="{4BBBFF06-715D-2E72-D191-8B16B838618E}"/>
          </ac:picMkLst>
        </pc:picChg>
        <pc:picChg chg="add del mod">
          <ac:chgData name="Zonghua Gu" userId="9a7e1853e1951ef5" providerId="LiveId" clId="{CF1FAA12-072C-4ED5-BA76-0FFFAEFDB88A}" dt="2026-02-04T00:14:33.250" v="1995" actId="478"/>
          <ac:picMkLst>
            <pc:docMk/>
            <pc:sldMk cId="3470172181" sldId="1009"/>
            <ac:picMk id="4" creationId="{190E1D2C-0F9B-84DE-C6B9-0066D668AA06}"/>
          </ac:picMkLst>
        </pc:picChg>
        <pc:picChg chg="mod">
          <ac:chgData name="Zonghua Gu" userId="9a7e1853e1951ef5" providerId="LiveId" clId="{CF1FAA12-072C-4ED5-BA76-0FFFAEFDB88A}" dt="2026-02-04T00:21:44.896" v="2229" actId="1076"/>
          <ac:picMkLst>
            <pc:docMk/>
            <pc:sldMk cId="3470172181" sldId="1009"/>
            <ac:picMk id="200" creationId="{00000000-0000-0000-0000-000000000000}"/>
          </ac:picMkLst>
        </pc:picChg>
        <pc:cxnChg chg="del mod">
          <ac:chgData name="Zonghua Gu" userId="9a7e1853e1951ef5" providerId="LiveId" clId="{CF1FAA12-072C-4ED5-BA76-0FFFAEFDB88A}" dt="2026-02-04T00:14:49.586" v="1997" actId="478"/>
          <ac:cxnSpMkLst>
            <pc:docMk/>
            <pc:sldMk cId="3470172181" sldId="1009"/>
            <ac:cxnSpMk id="202" creationId="{00000000-0000-0000-0000-000000000000}"/>
          </ac:cxnSpMkLst>
        </pc:cxnChg>
      </pc:sldChg>
      <pc:sldChg chg="addSp modSp add del mod">
        <pc:chgData name="Zonghua Gu" userId="9a7e1853e1951ef5" providerId="LiveId" clId="{CF1FAA12-072C-4ED5-BA76-0FFFAEFDB88A}" dt="2026-02-04T00:06:37.679" v="1868" actId="2696"/>
        <pc:sldMkLst>
          <pc:docMk/>
          <pc:sldMk cId="0" sldId="1012"/>
        </pc:sldMkLst>
        <pc:spChg chg="mod">
          <ac:chgData name="Zonghua Gu" userId="9a7e1853e1951ef5" providerId="LiveId" clId="{CF1FAA12-072C-4ED5-BA76-0FFFAEFDB88A}" dt="2026-02-03T23:51:32.353" v="1685" actId="20577"/>
          <ac:spMkLst>
            <pc:docMk/>
            <pc:sldMk cId="0" sldId="1012"/>
            <ac:spMk id="230" creationId="{00000000-0000-0000-0000-000000000000}"/>
          </ac:spMkLst>
        </pc:spChg>
      </pc:sldChg>
      <pc:sldChg chg="modSp add del mod">
        <pc:chgData name="Zonghua Gu" userId="9a7e1853e1951ef5" providerId="LiveId" clId="{CF1FAA12-072C-4ED5-BA76-0FFFAEFDB88A}" dt="2026-02-04T00:22:16.623" v="2232" actId="47"/>
        <pc:sldMkLst>
          <pc:docMk/>
          <pc:sldMk cId="4158283066" sldId="1012"/>
        </pc:sldMkLst>
        <pc:spChg chg="mod">
          <ac:chgData name="Zonghua Gu" userId="9a7e1853e1951ef5" providerId="LiveId" clId="{CF1FAA12-072C-4ED5-BA76-0FFFAEFDB88A}" dt="2026-02-04T00:12:07.199" v="1987" actId="20577"/>
          <ac:spMkLst>
            <pc:docMk/>
            <pc:sldMk cId="4158283066" sldId="1012"/>
            <ac:spMk id="230" creationId="{00000000-0000-0000-0000-000000000000}"/>
          </ac:spMkLst>
        </pc:spChg>
      </pc:sldChg>
      <pc:sldChg chg="add del">
        <pc:chgData name="Zonghua Gu" userId="9a7e1853e1951ef5" providerId="LiveId" clId="{CF1FAA12-072C-4ED5-BA76-0FFFAEFDB88A}" dt="2026-02-03T21:37:45.053" v="1265" actId="47"/>
        <pc:sldMkLst>
          <pc:docMk/>
          <pc:sldMk cId="0" sldId="1015"/>
        </pc:sldMkLst>
      </pc:sldChg>
      <pc:sldChg chg="add del">
        <pc:chgData name="Zonghua Gu" userId="9a7e1853e1951ef5" providerId="LiveId" clId="{CF1FAA12-072C-4ED5-BA76-0FFFAEFDB88A}" dt="2026-02-03T21:38:15.784" v="1267" actId="2696"/>
        <pc:sldMkLst>
          <pc:docMk/>
          <pc:sldMk cId="0" sldId="1016"/>
        </pc:sldMkLst>
      </pc:sldChg>
      <pc:sldChg chg="add del">
        <pc:chgData name="Zonghua Gu" userId="9a7e1853e1951ef5" providerId="LiveId" clId="{CF1FAA12-072C-4ED5-BA76-0FFFAEFDB88A}" dt="2026-02-03T21:39:08.138" v="1281" actId="47"/>
        <pc:sldMkLst>
          <pc:docMk/>
          <pc:sldMk cId="2773871741" sldId="1016"/>
        </pc:sldMkLst>
      </pc:sldChg>
      <pc:sldChg chg="modSp add del mod ord">
        <pc:chgData name="Zonghua Gu" userId="9a7e1853e1951ef5" providerId="LiveId" clId="{CF1FAA12-072C-4ED5-BA76-0FFFAEFDB88A}" dt="2026-02-03T21:37:47.487" v="1266" actId="47"/>
        <pc:sldMkLst>
          <pc:docMk/>
          <pc:sldMk cId="0" sldId="1017"/>
        </pc:sldMkLst>
        <pc:spChg chg="mod">
          <ac:chgData name="Zonghua Gu" userId="9a7e1853e1951ef5" providerId="LiveId" clId="{CF1FAA12-072C-4ED5-BA76-0FFFAEFDB88A}" dt="2026-02-03T21:36:37.405" v="1214" actId="14100"/>
          <ac:spMkLst>
            <pc:docMk/>
            <pc:sldMk cId="0" sldId="1017"/>
            <ac:spMk id="496" creationId="{00000000-0000-0000-0000-000000000000}"/>
          </ac:spMkLst>
        </pc:spChg>
        <pc:spChg chg="mod">
          <ac:chgData name="Zonghua Gu" userId="9a7e1853e1951ef5" providerId="LiveId" clId="{CF1FAA12-072C-4ED5-BA76-0FFFAEFDB88A}" dt="2026-02-03T21:36:47.336" v="1215" actId="14100"/>
          <ac:spMkLst>
            <pc:docMk/>
            <pc:sldMk cId="0" sldId="1017"/>
            <ac:spMk id="4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fe69fe1a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fe69fe1a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here's the outline we're going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start by talking about links in a lot of detail think about how you measure the performance of links what makes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 good what makes a link bad what are the trade-offs we'll talk about what happens if links get overloaded and then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38:27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very end now that we finished all of the introduction I can actually give you a preview of all the topics you're going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see in a lot more detail so these three sets of lectures have really been about giving you a highlevel 10,000 foot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picture of what you're going to see this semester and then at the very end I'll show you the exact places where we'll be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38:45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really diving in and talking about things in lots more detail but before we get there let's not get ahead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ourselves let's start with talking about links and how to measure their performanc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efe69fe1a6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efe69fe1a6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showing to you is a frozen moment in time so I am causing the movie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you where the bits are at any given time if the bits are on this side outside of the blue pipe they are still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a waiting to be sent if the bits are on this side outside of the blue pipe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have been received by B and crucially if they are inside the Blue Zone they are wait or they're currently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being sent through the pipe that's how I drew this and in general when people draw this they mainly draw the thing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and that's going to show you a Frozen in Time picture of the pipe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1:01:59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pausing the movie to see what's going on inside of the pipe so at time equals z none of the bits have been sent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they're all waiting at a to be sent and what happens in time equals 1 well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send five bits so look what happened five of the bits entered the pipe there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and have they reached B yet no because there's a delay so they're still in the pipe and they're not going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reach B until 7 seconds later so they're going to enter the pipe now and 7 seconds later they're going to show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B so what happens at time two well you guessed it five more bits enter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 check it out five more bits enter the pipe and also the five bits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entered at time equals 1 that would be these bits right here they took a step they started to approach B so again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we're watching the bits move from A to B we're just doing so with taking snapshots every second so we're pausing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movie okay so one more second elapses another set of five bits marches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1:02:59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set right here marches into the pipe and again the bits that were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already in the pipe take a step forward so what happens next I'm equals four they March again I'm equals 5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again and notice nothing has arrived at B yet because we said the delay is 7 seconds so and we're still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equals 5 Seconds nothing has shown up yet okay time 6 something marches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seven bite marches in so at this point the pipe is full by the way so before it wasn't now it's full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that's something you can only really observe with these pipe diagrams another reason for drawing these but basically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earlier so I'm going to rewind a little bit remember how this one entered at time equals 1 and we said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 is seven so if these bits enter at time equals 1 and the delay is seven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when when's it going to show up on the other side 1 + 7 is8 so we fast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back here let check it out at 10 equals 8 those bits show up at B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1:03:56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the pipe B receives them and these bits they entered at time equals 2 right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behind the ones at time equals 1 so if these enter at time equals 2 and they have a delay of 7 Seconds they're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show up at 2 + 7 = 9 and there they are they show up at time equals 9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kind of get the idea the next family arrives at time equals 10 and then 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12 and so on and what we're seeing here is that for any given set of bits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March into the pipe and 7 seconds later they March out on the other end so we basically just watch the bits travel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across the pipe from A to B and by using this picture we got the same answer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 seconds it was still 17 seconds from the start to the end you could have also gotten this by plugging it into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 or drawing the equivalent timing diagram like we did earlier this is the pipe diagram you draw a rectangle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rectangle has bits marching through it it's a little bit weird you have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1:04:57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stare at it for a little bit and play with the animation a little bit to really get the hang of it but that's what it looks like and I've made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1:05:05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 for you to look at you can rewind you can fast forward whatever you want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1:05:11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and yes please watch this with animation if you watch this without animation it looks like complete trash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1:05:16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this makes no sense but if you play with animation it looks great so do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1:05:21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see it's so nice okay enough enough playing with this so uh that's how you view this diagram view with animations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efe69fe1a6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efe69fe1a6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just to convince yourself one more time here's 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where the pipe length is shorter and so what you'll notice is that the bandwidth is the same still the same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height so what that means is that we can still only March in five bits at any given second that's why it says five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bits per second only five bits can March in but now that the delay is 3 seconds instead of seven the rectangle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shorter or rather Slimmer less wide so what that means is that when this sequence of five bits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enters the stack we'll notice that at time one it enters and then one two 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seconds later it shows up on the other side and for any one of these stacks of five let's pick one okay so let's look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this one right here right now it's here right now it's about to enter the pipe it enters at six 7 8 and at 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equals 9 it exits the pipe let's look at this very last one it enters at time 10 11 12 13 is when it shows up and once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again the timing diagram would have given you the same answer took 13 seconds for this stack of bits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total packet to travel across the pipe so this pipe represents uh link with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same bandwidth but lower propagation DeLay So less wide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please view with animation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efe69fe1a6_0_1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efe69fe1a6_0_1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okay here's another example now I'm going to keep the propagation delay the same it's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still three so the width of this rectangle is the same but it is now taller because the band width is wider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1:09:37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again if you think about the water example I've increased the width of the pipe you can now shove in more dots 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1:09:43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once so by making this taller it is now the case that I cannot I can March in not five but 10 dots per second so now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dots are lined up in stacks of 10 and at any second 10 of them enter and that's allowed because this pipe is now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taller so at time equals 1 the stack of 10 enters but the delay is still three so you still have to count one two three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1:10:07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before that stack of 10 exits and same thing with this last set right here one two three before it exits I think 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1:10:14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count it wrong okay so it enters right there and then one two three it exits and I get a total propagation time of 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1:10:21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seconds so that's another example of a pipe diagram again people really just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1:10:26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draw the rectangle but I really like Imagining the dots inside of the rectangle to remind myself why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1:10:32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rectangle looks like this do with animations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1:10:40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efe69fe1a6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efe69fe1a6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A long-distance satellite link: low bandwidth, long delay </a:t>
            </a:r>
            <a:r>
              <a:rPr lang="en-US" altLang="zh-CN" dirty="0">
                <a:sym typeface="Wingdings" panose="05000000000000000000" pitchFamily="2" charset="2"/>
              </a:rPr>
              <a:t> long and thin pipe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A LAN ethernet link: high</a:t>
            </a:r>
            <a:r>
              <a:rPr lang="en-US" altLang="zh-CN" dirty="0"/>
              <a:t> bandwidth, short delay </a:t>
            </a:r>
            <a:r>
              <a:rPr lang="en-US" altLang="zh-CN" dirty="0">
                <a:sym typeface="Wingdings" panose="05000000000000000000" pitchFamily="2" charset="2"/>
              </a:rPr>
              <a:t> short and fat pipe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sym typeface="Wingdings" panose="05000000000000000000" pitchFamily="2" charset="2"/>
              </a:rPr>
              <a:t>A Trans-continental fiber-optic link  long and fat pipe (millions of bits in flight)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 real life what they really care about is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1:05:41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rectangle itself they want to draw this rectangle as a visual representation of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1:05:46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pipe so that they can analyze what fits in the pipe at any given time and the way that they draw this pipe is or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1:05:53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sorry this pipe yeah H the way that they draw this pipe is based on the rectangle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1:05:58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and the rectangle is based on the two properties that we already talked about so they're going to draw this pipe using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1:06:05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bandwidth to determine the height and remember we talked about this earlier the bandwidth tells us how many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1:06:11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bits we can fit in the pipe so the reason why I added this crazy animation is because I wanted to show you that if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1:06:17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you increase bandwidth what happens the rectangle gets taller and if the rectangle gets taller what happens it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1:06:24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means more of these bits can line up to enter the pipe at any given unit of time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1:06:30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that's why bandwidth represents the height of this rectangle so the thing that always confuses people is they say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1:06:36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why is bandwidth the height well one intuitive way of saying it is we talked about the water pipe the bandwidth tells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1:06:41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us how wide the pipe is another way of seeing it is if you look at this diagram it tells us that if the bandwidth is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1:06:48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increased it means that you can stack more of these dots which represent bits and more of the bits can enter at any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1:06:54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given time that is exactly what it means to have higher bandwidth that's why the height is determined by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1:07:00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bandwidth and the width tells us the propagation delay again it's kind of like the water example the width tells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1:07:07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us how long the pipe is and how long it takes for a single drop of water to travel through the pipe but we can see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1:07:13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that through our little animation as well that if you make this rectangle longer these bits are going to have to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1:07:18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March for more time steps before they can exit on the other side and just like we saw earlier bandwidth times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1:07:25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propagation delay if you multiply these two terms together you get the area of this rectangle which is the capacity of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1:07:31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this pipe and again the animation shows us that this is indeed the capacity of the pipe the area of this rectangle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1:07:39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because the bigger this rectangle is whether you make it taller or wider the bigger this rectangle is the more dots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1:07:45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or bits you can fit into this pipe so hopefully with these dots I've convinced you that the pipe diagram is really just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1:07:53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 rectangle where the bandwidth is the height and the propagation delay is the width and the dots are really just there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1:07:59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for clarity but the rectangle is what people really care about when they draw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1:08:05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these and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2efe69fe1a6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2efe69fe1a6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okay so this is the picture that I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1:14:21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really care about at the very end so ultimately when people draw these again they don't draw the dots but they will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1:14:28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draw things like this they'll draw a blue rectangle to represent the link and then they will draw these orange squares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1:14:34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that represent the packets themselves and so these are actually the same packets these are three packets each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1:14:41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packet is 20 dots these are also three packets each packet is also 20 dots or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1:14:47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20 bits but notice that because the link itself changed in particular the link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1:14:52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itself received more bandwidth so we're switching to will link with more bandwidth the packets got taller and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1:14:58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narrower they shifted their shape to fit in the new pipe and so something that I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1:15:04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think is really confusing to people when they see these diagrams is that wait a minute when I change the link that I'm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using the packets themselves also change shape and yes that's true they change shapes because they fit in the pipe in 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1:15:17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different way in particular more dots can be stacked and so they get taller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1:15:23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and they get narrower because it takes less time to send them through the pipe the other thing that I think is not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1:15:28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totally intuitive is the transmission delay is the width of the packet so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1:15:34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width of this packet tells me the transmission delay that is how long does it take to shove this packet into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1:15:40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pipe and what this picture is showing you is that if you increase the bandwidth now that they can March in 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1:15:46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instead of stacks of five the transmission delay got shorter and that's represented by the fact that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1:15:51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packet got less wide I know I just said a lot of words at you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1:15:58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this will probably take a little bit of playing around with the demos and watching the animations to make sense if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1:16:03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dots don't make sense I really just care about the shape of these rectangles but maybe they helped maybe they didn't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1:16:09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complain at me in the comments if you didn't like this but you can't say I didn't try I drew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1:16:15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all the diagrams any questions on this by the way it is kind of a funky topic when I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1:16:21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saw this I had for the first time I had no idea what the pipes look like when I drew the dots in they made a little bit more sense to me but maybe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1:16:28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not but the key idea I think is really confusing is really just the fact that transmission delay is actually the width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1:16:33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of the packet not immediately obvious and the fact that it gets uh shorter as the packet gets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1:16:40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taller okay an attempt was made but let me know on ad or elsewhere if you find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1:16:46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this confusing we can talk about it somewhere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efee6535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2efee6535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okay for the final topic 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1:16:52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today I want to briefly mention what happened when links themselves get overloaded so sometimes there's a lot 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1:16:59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data to send and the link just can't keep up because its bandwidth isn't enough or his propagation delay isn't enough sometimes the link just cannot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keep up that's something we have to deal with on the internet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2efee65359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2efee65359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let's talk about that so ultimately we talked about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roughly and we're going to talk about them a lot more in this class but at a very high level routers receive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packets and then pick a link to forward them closer to their destination the router says I can't reach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 but if I send it to my buddy over here they're going to get this packet closer to the destination for you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routers ultimately receive packets from links and send them out of links so here's an example where the router has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1:17:37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two incoming links so for Simplicity we'll just assume these two links are being used to send traffic inwards 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reality links might be bidirectional here we're assuming these links are just used for inputting data and then we'll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assume it has just a single outgoing Link in other words this router is going to forward all the packets to the right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reality there could be multiple outgoing links for now let's just assume one so let's see what happens as we go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through a time and these are pipe diagrams by the way you see these little rectangles they're packets and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larger rectangle is the pipe itself so we're already using pipe diagrams which is kind of cool so this is a frozen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Moment In Time lots of packets are streaming into the router and the router's goal is to get them all out 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its only outgoing link that's the goal of this particular router so if I look at this type diagram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efee65359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2efee65359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B1 is the closest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the router it's going to get there first and the router forwards it out of the link and all the other packets make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their way toward uh the router so they all move toward the router a little bit what comes next well packet A1 is about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enter the router so at the next time step the router receives A1 sends it out out of the outgoing link and all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other incoming packets take a step closer okay good and then D1 takes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step over outwards toward its next top okay good at the next step A2 shows up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great and it gets sent out and then at the next step B2 enters and it gets sent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out A3 enters get sent out B3 and A4 worked out just line at every given 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step the router only had to process one packet and send it out so this router was not overloaded it was able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successfully handle all of the packets from the incoming links with no problem so the traffic wasn't too heavy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 was able to process and forward all of the packets and careful viewers might have noticed I think I messed up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animation but pretend you didn't see it the important thing was just packets coming in and going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out I'll fix it later okay here's an example where the router was going to have some overload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2efee65359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2efee65359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take a look 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picture the router has two packets arriving at the exact same time so in this pipe diagram Frozen in Time A1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B1 are both about to arrive at the router at the same time they're right there next to the router and on the next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 step they're both going to arrive well that's a problem because this router can't handle two packets at once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1:20:00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can only handle one packet at a time it looks at the packet thinks about where it needs to go forwards the packet so if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1:20:06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router can only handle one packet at a time what happens if it suddenly gets two at once well it's a problem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1:20:12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solution is the router is going to keep a que and the que basically says here are some packets that I've received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1:20:18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 I have not processed so I'm going to save them for processing later and that's actually totally fine happens all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1:20:25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time in the internet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2efee653596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2efee653596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so what's going to happen is A1 and B1 both arrive we arbitrarily choose to send out A1 and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1:20:31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process it and B1 get stuck in the que how did I choose A1 over B1 open question we'll talk about it some other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1:20:37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day but for now assume that one of them was chosen and at the next time step uh oh we have some trouble A2 and B2 are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1:20:44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also arriving at the same time so the router is going to take both of them and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1:20:49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shove them in the que and in the queue they take B1 and process that one so so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1:20:55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again the exact way that the router figures out what to get queued and what to process is a bit beyond the scope for right for right now but the important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1:21:01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thing is that when packets arrive they first enter the que look A2 and B2 enter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fe69fe1a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fe69fe1a6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we've been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like this we draw two circles and we draw a line between them and we say this is a link so what is a link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something that connects two devices and it has some properties so here are some three properties that we care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them is bandwidth band with says how many bits can you send or receive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link per unit time so the way you measure it is data per unit time and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common unit of measurement is bits per second BPS and derivations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thereof so for example Mbps is megabits per second kbps is kilobits per second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one thing I want to point out and it's very annoying and it trips me up all the time BPS is bits per second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not bytes per second those are different things and they're off by a factor of eight because there are eight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bits in a bite so if I see that this link works at 8 bits per second that's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byte per second and sometimes in real life people use these two interchangeably which is kind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annoying but just remember that to go from bits to btes there's a factor of eight because there are eight bits in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bite kind of annoying but something you have to deal with the second property is propagation delay and this property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seems like it's the same as bandwidth but if you squinted it they're very different things bandwidth says how many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bits can I receive per unit time propagation delay by contrast says how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does it take to travel across the link so if I just send a single bit how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does it take from the instant the bit is sent to the instant that the bit is received and this is just a unit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so we're just measuring how much time it takes to send the bit across the link and if this still doesn't totally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sense I have an analogy for you so let's say that this link is like a pipe so you can think of a pipe that's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water and we can say that the pipe has bandwidth and the bandwidth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pipe would be how wide the pipe this so if this link has very small bandwidth that's equivalent to a pipe that's 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 and if it's very narrow that means that the amount of water you can send through the pipe per unit time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slow you have a very narrow pipe and you pump water through it the amount of water that trickles out on the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it's not going to be a lot of water by contrast if you have a really big pipe it's really big you can like walk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inside of it then if you try to shove water through this pipe the other side is going to be flooded really quick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quickly it's going to be flooded with all the water that you're sending through the pipe so intuitively you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bandwidth as how wide your pipe is how much water can you shove through this pipe per unit Time by contrast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propagation delay is the length of the pipe so it's saying how long is the pipe if the pipe is connecting me to my next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door neighbor not very long if the pipe is connecting San Francisco to New York that's a very long pipe and the pipe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tells us how long does it take for a single drop of water to travel from one end to the other so as I'm sending water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 the pipe I can start a timer the instant a drop of water enters the pipe and stop the timer when that same drop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water exits the pipe and see how long that takes and notice that these two things they're not really connected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other in any way you can increase one and not increase the other they basically change independently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independently of each other for example I can make the bandwidth much wider that is I can shove a lot more water through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pipe now but the propagation delay stays the same just because I can shove a lot of water through the pipe if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 is still really long it's still going to take a lot of time for any individual drop to travel across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 and likewise if I make the propagation delay long or short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doesn't affect the bandwidth it just means that the water takes less time to travel through but if the pipe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bandwidth stays the same it's still the same amount of water showing up just takes less time for each individual drop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show up so all of this is to say bandwidth and obligation delay are two totally separate properties and they're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really related to each other in any meaningful way and the third property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actually a combination of these two so it's called the bandwidth delay product and it's just taking these two terms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multiplying them together so notice that bandwidth is bits per unit time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propagation delay is time so if you think about multiplying bits per second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you multiply it by seconds the output is just going to be bits just or rearranging the units a little bit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 the bandwidth delay product if you multiply these two values together you'll get roughly the capacity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and in the water analogy I would think of this as if you freeze time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stop time for one second or however long and you measure the amount of water in the pipe at that instant that's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bandwidth delay product that's how much water can fit in the link at any given instant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2efee653596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Google Shape;1624;g2efee653596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que and what was it B1 can get dced so B1 gets dced and gets sent out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happens over and over again um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2efee653596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2efee653596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 at this time no packets enter so look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pipe is empty this pipe is empty so because right now there's no traffic this is a great opportunity to clear 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que so we clear out A2 we clear out B2 that's great and now A3 enters B3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enters A4 enters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2efee653596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2efee653596_0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2efee653596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2efee653596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that's called transient overload because temporarily the router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was overloaded and had too much to process but later the router used some downtime to finish training its que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having a queue is totally fine it just means some of the packets have to wait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efee6535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2efee6535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sometimes the router cannot handle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5:02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the incoming load so if the two pipes that are incoming look like this well this router is doomed it's not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going to be able to handle all of these packets no matter how much it tries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5:14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put packets in a queue it's just not going to have enough bandwidth to send out this many packets over a single link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5:22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this router is in trouble the que is going to build up and build up and eventually the queue itself is going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exceed some limit and become to full and at that point this router simply has to give up and it's going to start dropping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5:35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packets which means it receives a packet and just ignores it doesn't get forwarded the packet just gets lost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5:42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stuff like this by the way is why we said that the internet has best effort at layer three it's because we design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5:48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routers like this and the way that we design routers which is that we allow them to drop packets in cases like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5:55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consistent with our design that we said routers only have to offer best effort service so it's a nice case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6:02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design matching the implementation because we said that the Internet only provides best effort well then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6:08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router is allowed to drop packets if it can't handle them because the internet is best effort so you could have a que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the que is not going to help you if you try drawing this out with a que the que itself is going to get packed and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6:22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full and eventually some of these later packets are just going to get dropped so here we call this persistent overload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because it's not the case that the router temporarily had a little bit too much to do but later it was able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6:34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clean out the queue this is the case where the queue is never getting clean we just don't have enough capacity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router is just not powerful enough or doesn't have enough processing power doesn't have enough outgoing bandwidth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process all the packets that are incoming so this is a problem of not enough capacity it's not a problem of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6:54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temporary overload that gets solved this is a persistent problem that's why people call persistent overload so how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fix this turns out there's not really a great answer one possible answer is the router itself logs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somewhere for its operator the person operating this router hey I am not able to send out all the packets I have been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7:15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dropping a lot of things lately you might want to consider upgrading me to a better model give me some more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processing power connect me to some more links so that I can actually handle all the packets but that's a manual process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it's not something that the router can just automatically do routers don't upgrade themselves automatically someone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7:34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would actually have to come in and rewire this router or install a better one to handle this kind of load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something else we'll see later in the semester is this router might actually be able to send a packet backwards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sender and tell the sender you are sending me too much you need to slow down because I can't handle this kind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load and that's something we'll spend a lot of time on when we talk about congestion control but for now I just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7:59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wanted to get the point across that routers take in incoming packets they forward them sometimes there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8:04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transient overload and sometimes there is persistent overload which we will try and solve a lot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8:12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later any thoughts on this stuff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packet must be fully received at each intermediate router before transmission on the next link starts</a:t>
            </a:r>
          </a:p>
        </p:txBody>
      </p:sp>
    </p:spTree>
    <p:extLst>
      <p:ext uri="{BB962C8B-B14F-4D97-AF65-F5344CB8AC3E}">
        <p14:creationId xmlns:p14="http://schemas.microsoft.com/office/powerpoint/2010/main" val="2492937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2efee653596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2efee653596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" dirty="0">
                <a:solidFill>
                  <a:schemeClr val="dk1"/>
                </a:solidFill>
              </a:rPr>
              <a:t>8:18 </a:t>
            </a:r>
            <a:r>
              <a:rPr lang="en-US" dirty="0"/>
              <a:t>Queues introduce extra delay.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okay so we actually have to go back now and revisit what a packet does when it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8:24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travels from its source to its destination because remember earlier we said that you send a packet the delay of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8:31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packet comes from two sources one is the transmission delay that is how long does it take for all of the bits to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8:38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March into the pipe and the propagation delay is how long the pipe is how long does it take for the bits to travel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8:44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across the pipe but there's actually a third term that we've now introduced that we previous previously had not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8:51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thought of which is queuing delay because it could be the case that this packet travels multiple hops to its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8:58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destination and some of the intermediate routers trap the packet in a queue for some time before the packet can get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9:04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forwarded so that actually could introduce additional delay into the time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it takes to send a packet from a source to a destination so we already saw these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9:15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two terms those are in terms of the link that you have the bandwidth the propagation delay and now we have 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9:21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third term which is the queuing delay and that comes from routers that might have to put this packet in a que so in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9:28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total if you think about what does a packet do from the moment it's created to the moment it's received well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9:34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sender is the one that creates the packet it wraps the packet around a bunch of headers like we've seen before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9:40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and then it sends the bits of the packet along a link and how long it takes to send the packet along the link depends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9:47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on those two terms eventually the packet arrives at a router and the router has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9:52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to forward the packet closer to its destination so the router says I'm not the Final Destination but the final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9:58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Destin is that way so send it that way so the router is going to forward the packet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10:04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and in doing so the packet might have to wait a little bit in the queue or if this router is totally overwhelmed maybe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10:12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that packet just gets dropped that's also an option and then this just repeats over and over again we get to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10:17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next router there might be some queuing time the router might drop it and if it doesn't drop then that packet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10:24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gets forwarded to the next router that router cues it for a little bit maybe maybe drops the pack pet forwards it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10:30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again and this repeats over and over again until either the packet reaches its destination because all the routers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10:36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along the path correctly forwarded the packet or the packet got dropped along the way in which case it's not reaching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10:43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its destination the end host will have to do something about that so roughly speaking that is what a packet does from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10:50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moment it's created to either the moment it drops or the moment it reaches its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10:57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destination any thoughts on this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319" indent="-221456" defTabSz="685800">
              <a:spcBef>
                <a:spcPts val="450"/>
              </a:spcBef>
              <a:buNone/>
              <a:defRPr/>
            </a:pPr>
            <a:r>
              <a:rPr lang="en-US" sz="1400" i="1" dirty="0" err="1">
                <a:solidFill>
                  <a:srgbClr val="CC0000"/>
                </a:solidFill>
                <a:latin typeface="Calibri" panose="020F0502020204030204"/>
              </a:rPr>
              <a:t>d</a:t>
            </a:r>
            <a:r>
              <a:rPr lang="en-US" sz="1400" baseline="-25000" dirty="0" err="1">
                <a:solidFill>
                  <a:srgbClr val="CC0000"/>
                </a:solidFill>
                <a:latin typeface="Calibri" panose="020F0502020204030204"/>
              </a:rPr>
              <a:t>proc</a:t>
            </a:r>
            <a:r>
              <a:rPr lang="en-US" sz="1400" dirty="0">
                <a:solidFill>
                  <a:srgbClr val="CC0000"/>
                </a:solidFill>
                <a:latin typeface="Calibri" panose="020F0502020204030204"/>
              </a:rPr>
              <a:t>: nodal processing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61938" indent="-175022" defTabSz="685800">
              <a:spcBef>
                <a:spcPts val="450"/>
              </a:spcBef>
              <a:buFont typeface="Wingdings" charset="0"/>
              <a:buChar char="§"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check bit errors</a:t>
            </a:r>
          </a:p>
          <a:p>
            <a:pPr marL="261938" indent="-175022" defTabSz="685800">
              <a:spcBef>
                <a:spcPts val="450"/>
              </a:spcBef>
              <a:buFont typeface="Wingdings" charset="0"/>
              <a:buChar char="§"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determine output link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nodal processing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 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261938" indent="-175022" defTabSz="685800">
              <a:spcBef>
                <a:spcPts val="450"/>
              </a:spcBef>
              <a:buFont typeface="Wingdings" charset="0"/>
              <a:buChar char="§"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typically &lt; microsecs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50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27ce77ef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27ce77ef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Briefly summarize links we talked about this handy little formula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18:16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we said the packet delay is the sum of the transmission delay that is how long it takes to send all the bits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18:22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across the wire plus the propagation delay how long it takes for a single bit to travel all the way from one end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18:28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other end plus the queuing delay in case packets have to wait at a Queue at an intermediate router or multiple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18:35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perhaps and we talked about two types of overload transient overload if a couple packets arrive at the same 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18:42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we queue them and the queue drains or persistent overload where there's just not enough capacity to handle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18:47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everyone incoming and we also spend some time looking at two types of diagrams to help us analyze links we talked about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18:55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these timing diagrams where we draw time going down and and this allows us to check when a packet gets sent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19:01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received and we also showed you the pipe diagram which shows uh the Link at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19:07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frozen moment in time and from this you can actually derive some of the properties of the link itself such 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19:13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propagation delay transmission delay bandwidth so that's the summary of links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19:19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any final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19:26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questions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fe69fe1a6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fe69fe1a6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start doing performance calculations for how long it takes to send some amount of data through a link so as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example let's say we have a link with a bandwidth of one megabit per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and one megabit is 1 million bits so this means that this link can send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million bits per second again remember not to confuse this with bytes these are bits and the propagation delay is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millisecond which is 0.1 seconds that is how long it takes for for a single bite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enter the pipe and then exit the pipe so you enter the pipe at any time and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leaves one millisecond later okay so the question we're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try to answer is let's say we have a packet that is 100 bytes how long does it take to send this packet from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instant that the first bit is sent to the instant that the last bit is received so in total from the instant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the sender starts shoving data into the pipe to the instant that the final bite or bit exits the pipe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fe69fe1a6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fe69fe1a6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so here's the picture there's our link goes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A to B the bandwidth as mentioned earlier is 1 million bits per second and the delay is .1 seconds so this diagram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going to show us what happens over time so we're going to start with time zero and as you move down this diagram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will increase so at Time Zero a is going to send the very first bit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800 bits to send and a is going to take that very first bit and throw it into the pipe so in it goes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that each bit takes one over one million seconds to send because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send one million bits in one second that means that each bit takes one over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million bits or seconds sorry to send so I'm just taking this value inverting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or taking the reciprocal this tells me how long it takes to send each bit into the pipe so the bandwidth allows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realize that at Time Zero I throw one bit into the pipe and then one millionth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a second later I throw the next bit into the pipe and 1 millionth of a second later I throw the next bit into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pipe this is the rate at which I can throw bits into the pipe so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millionth of a second later the next bit shows up or rather the first bit I guess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shows up so this is how long it takes to send each bit at time equals zero I start throwing in the first one and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enters the pipe at Time 1 millionth of a second and once it enters the pipe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takes 0.1 seconds to pop out of the other side so by the time the packet reaches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side it is now 0.1 seconds later so if you squint at this this is 0.1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of time it takes to travel through the pipe plus 1 millionth which is the amount of time it took to send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packet or send this bit into the pipe in the first place so that's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bit arriving so this is the time at which the very first bit arrives then what happens next well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millionth of a second later sender a sends the next bit into the pipe you throw it into the pipe and again 0.001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seconds later it shows up on this side and this is going to happen 800 times because there's 800 bits to send so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three millionth we throw another bit into the pipe 01 seconds later shows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on the other end so it's 0.1 plus 3 millionth of a second and so this keeps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over and over again and eventually we get to the 800th bit and that's going to be sent at 800 millionth of a second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first one so the first one was sent at 1 millionth 2 millionth 3 millionth all the way up to 800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millionth which happens to be this number it's okay if these numbers don't you don't have to compute these right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just tles on the slide and 0.1 seconds later that packet arrives on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side as well and so this is our final answer this is when the final bit arrives at the recipient it arrives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0.008 that's when the bit enters the pipe and it arrives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0.180 0 that's when it exits the pipe so if you're really careful with these calculations and really do the math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you'll realize that this packet takes 1.8 milliseconds to arrive at the end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fe69fe1a6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fe69fe1a6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 you're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looking for the formula roughly speaking this is how we computed it so this is the math that we did so we took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packet size that was 800 bits and we divided it by the bandwidth so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in red gave us 800 millionth of a second basically tells us when the last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bite shows up so maybe another way of thinking it of it is one over bandwidth is how long it takes to send one bit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packets size number of bits so in total if each one takes one over bandwidth to send and you have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number of bits the total amount of time it will take to just get everyone in the pipe is Packet size over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bandwidth and that's this time right here this is the amount of time it takes to just get everyone into the pipe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regardless of what happens on the other side so the sender has to get until T equals 800 millionth of a second just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everyone into the pipe and this term actually also has a special term we call it transmission delay it's the amount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it takes just to shove everyone in the pipe regardless of what time they actually show up on the other side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this is the time it takes to just get everyone in the pipe by the time the last person enters the pipe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last bit we also have to wait one more propagation delay for that last bit to exit so at the time the last 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shows up wait one more propagation delay the last bit exits the pipe and that gives us our final answer so in total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 comes from two sources one is the transmission delay and it's affected by packet size and bandwidth the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packets you have the longer it takes to shove everyone in the pipe and the narrower the packet the pipe is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longer it takes to shove everyone into the pipe that's the bandwidth and the second term is propagation delay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longer the pipe is the longer it takes for packets to show up and we have one term of propagation delay at the end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last packet to show up all the other packets show up earlier so we don't have to add them in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calculation that is is to show up up here so if you really needed the magic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 it's this but be ready to draw the timing diagrams to really apply your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a8a0962f5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6a8a0962f5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</a:rPr>
              <a:t>End-to-end transmission time of one bit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Transmission – how long it takes computer to actually put bits onto the wire. Depends on how much data you’re sending and the bandwidth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Propagation – normally speed of light.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Queueing – the traffic pattern. Routers are usually receiving/sending many packets on many different connections simultaneously, and this can slow down the network.</a:t>
            </a:r>
            <a:endParaRPr dirty="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 dirty="0">
                <a:solidFill>
                  <a:srgbClr val="000000"/>
                </a:solidFill>
              </a:rPr>
              <a:t>is received.</a:t>
            </a: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endParaRPr lang="en-US" sz="2000" dirty="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 dirty="0">
                <a:solidFill>
                  <a:srgbClr val="000000"/>
                </a:solidFill>
              </a:rPr>
              <a:t>Time between when the first bit enters the link, and the last bit enters the link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06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fe69fe1a6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efe69fe1a6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okay so now that we know how to calculate the performance of links and use these performance attributes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52:44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calculate how long it takes to send packets through the network we can now start comparing links if you go to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52:50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store and try to buy some links you might think which of these is better and as always the answer is there's not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52:56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clear way there are tradeoffs so for example let's say you go to the store and you have these two choices of links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of them has high bandwidth but low Pro but High propagation delay as well so the link is high bandwidth you can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53:07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shove lots of water through it but it's very long takes a lot of time for the packets to show up by contrast the other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53:14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 has smaller bandwidth it's very narrow can't send a lot of water through it at any given time but the propagation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delay is quite short so each packet that you send in shows up pretty quickly and so immed imately you think which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53:27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these is better and the answer is it kind of depends on what data you're trying to send so for example let's say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you're sending a pretty small packet 10 bytes that's a pretty small packet well if you think about sending a 10 byte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packet you can do the calculations that we just did and in fact if all of this is seeming like just some wizard magic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53:45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maybe you do want to sit down and actually crunch out these calculations you'll get roughly 10 milliseconds for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 one 1 millisecond for link two so you can actually run some calculations to prove Pro to yourself that link to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53:58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winner here but intuitively here's how I think about it this packet is very small so regardless of what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54:04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bandwidth is the amount of time it takes to shove this packet into the pipe is pretty quick there's only 10 bytes that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have to shove into the pipe so regardless of if my bandwidth is 10 megabits per second or 1 megabit per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 I'm basically going to be done shoving this packet into the bite into the pipe instantly cuz it's so small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this means that most of the delay is going to come from the propagation delay it's going to come from the time it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takes for this tiny little packet to travel all the way across the pipe so if I just have a little burst of water that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54:34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have to send in both cases getting the water in the pipe is not the problem it's the amount of time it takes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travel across the pipe that's really going to dominate in that case I want the shorter pipe because I want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packet to get there as fast as possible and we know propagation delay is the main problem here so pick the one with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54:52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lower propagation delay here's the other case what if the packet is 10,000 bytes very big packet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well in this case again you can crunch the numbers you'll get roughly 18 milliseconds for link one 81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55:06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milliseconds for link two unless I messed up my math and if I did let me know but intuitively now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transmission delay is the one that dominates this is a lot of data to shove into the pipe so now we really want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big pipe we want the one where you can shove all the stuff into the pipe as fast as possible and Link one has the wi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bandwidth it's going to let us get all of these packets into the pipe and yes the propagation delay is worse but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55:32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case because there's so much to shove into the pipe the transmission delay dominates and compared to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55:38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amount of time it takes to shove the packets into the pipe the propagation delay is very small doesn't really make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noticeable difference the transmission delay is what you really feel as the limiting factor the one that makes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55:51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packet transmission slow so it really depends in this case for packets that are small the propagation delay is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55:57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that dominates and you really care about optimizing for that but if you're sending large packets maybe the transmission delay dominates and in that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56:04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you want the one with wider bandwidth and if you're sending mediumsized packets who knows you have to do the calculations yourself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56:11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really think about what link is best for your purposes so those are some trade-offs and you can see sometimes it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56:17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requires back at the envelope calculations in addition to just thinking about things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56:25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intuitively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fee65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fee65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Questions!!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fe69fe1a6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efe69fe1a6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so we've just seen one way to draw out links we saw the timing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and we can use those to measure the performance of a link but there's actually an alternate way of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 and this one honestly kind of threw me off at first so I tried a couple of animations to make it look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let me know what you think they might be kind of weird but we'll try it so as a reminder we drew timing diagrams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timing diagrams I think they're great the way you read them is relatively simple time starts at the top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it works its way down and the way that we drew it is we basically said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each line represents some amount of bytes being sent from A to B and we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the place or the time where that set of bytes is sent and the time at which that set of bytes is received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use this to help us calculate how long it takes for packets to be sent so for example here's another example with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slightly more easy to stare at numbers so we have a link with bandwidth that sends five bits per second and a delay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7 seconds is this realistic no is it easier to draw on the slides yes so we'll go with this so here's a case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 can send five bits at every second so maybe another way of drawing the timing diagram from before instead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drawing each bit individually I can draw well at 1 second five packets enter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the dots 1 2 3 4 5 those are the five bits that entered and each arrives 7s later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9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Links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Bandwidth and</a:t>
            </a:r>
            <a:b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Pipe Diagrams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Overloaded Links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B7B7B7"/>
              </a:solidFill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Bandwidth and Propagation Delay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Lecture 3</a:t>
            </a:r>
            <a:r>
              <a:rPr lang="en"/>
              <a:t>, Spring </a:t>
            </a:r>
            <a:r>
              <a:rPr lang="en" dirty="0"/>
              <a:t>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6DF20-E376-394A-773F-27EA8DB51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Timing Diagrams and Pipe Diagrams</a:t>
            </a:r>
            <a:endParaRPr/>
          </a:p>
        </p:txBody>
      </p:sp>
      <p:sp>
        <p:nvSpPr>
          <p:cNvPr id="407" name="Google Shape;407;p33"/>
          <p:cNvSpPr/>
          <p:nvPr/>
        </p:nvSpPr>
        <p:spPr>
          <a:xfrm>
            <a:off x="3397578" y="1500493"/>
            <a:ext cx="23232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8" name="Google Shape;408;p33"/>
          <p:cNvGrpSpPr/>
          <p:nvPr/>
        </p:nvGrpSpPr>
        <p:grpSpPr>
          <a:xfrm>
            <a:off x="1284960" y="1567850"/>
            <a:ext cx="158191" cy="779684"/>
            <a:chOff x="4492945" y="1763407"/>
            <a:chExt cx="158191" cy="779684"/>
          </a:xfrm>
        </p:grpSpPr>
        <p:sp>
          <p:nvSpPr>
            <p:cNvPr id="409" name="Google Shape;409;p33"/>
            <p:cNvSpPr/>
            <p:nvPr/>
          </p:nvSpPr>
          <p:spPr>
            <a:xfrm rot="5400612">
              <a:off x="4182253" y="2074223"/>
              <a:ext cx="779574" cy="1580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 rot="4500040">
              <a:off x="4529246" y="2426441"/>
              <a:ext cx="84897" cy="8489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33"/>
            <p:cNvSpPr/>
            <p:nvPr/>
          </p:nvSpPr>
          <p:spPr>
            <a:xfrm rot="4500040">
              <a:off x="4529165" y="2268692"/>
              <a:ext cx="84897" cy="8489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p33"/>
            <p:cNvSpPr/>
            <p:nvPr/>
          </p:nvSpPr>
          <p:spPr>
            <a:xfrm rot="4500040">
              <a:off x="4528843" y="2111008"/>
              <a:ext cx="84897" cy="8489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p33"/>
            <p:cNvSpPr/>
            <p:nvPr/>
          </p:nvSpPr>
          <p:spPr>
            <a:xfrm rot="4500040">
              <a:off x="4528980" y="1953200"/>
              <a:ext cx="84897" cy="8489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4" name="Google Shape;414;p33"/>
            <p:cNvSpPr/>
            <p:nvPr/>
          </p:nvSpPr>
          <p:spPr>
            <a:xfrm rot="4500040">
              <a:off x="4528803" y="1795477"/>
              <a:ext cx="84897" cy="8489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5" name="Google Shape;415;p33"/>
          <p:cNvGrpSpPr/>
          <p:nvPr/>
        </p:nvGrpSpPr>
        <p:grpSpPr>
          <a:xfrm>
            <a:off x="1589851" y="1567850"/>
            <a:ext cx="158100" cy="779700"/>
            <a:chOff x="4493036" y="1763407"/>
            <a:chExt cx="158100" cy="779700"/>
          </a:xfrm>
        </p:grpSpPr>
        <p:sp>
          <p:nvSpPr>
            <p:cNvPr id="416" name="Google Shape;416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" name="Google Shape;419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" name="Google Shape;420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2" name="Google Shape;422;p33"/>
          <p:cNvGrpSpPr/>
          <p:nvPr/>
        </p:nvGrpSpPr>
        <p:grpSpPr>
          <a:xfrm>
            <a:off x="1894651" y="1567850"/>
            <a:ext cx="158100" cy="779700"/>
            <a:chOff x="4493036" y="1763407"/>
            <a:chExt cx="158100" cy="779700"/>
          </a:xfrm>
        </p:grpSpPr>
        <p:sp>
          <p:nvSpPr>
            <p:cNvPr id="423" name="Google Shape;423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8" name="Google Shape;428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9" name="Google Shape;429;p33"/>
          <p:cNvGrpSpPr/>
          <p:nvPr/>
        </p:nvGrpSpPr>
        <p:grpSpPr>
          <a:xfrm>
            <a:off x="2199451" y="1567850"/>
            <a:ext cx="158100" cy="779700"/>
            <a:chOff x="4493036" y="1763407"/>
            <a:chExt cx="158100" cy="779700"/>
          </a:xfrm>
        </p:grpSpPr>
        <p:sp>
          <p:nvSpPr>
            <p:cNvPr id="430" name="Google Shape;430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" name="Google Shape;431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Google Shape;432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6" name="Google Shape;436;p33"/>
          <p:cNvGrpSpPr/>
          <p:nvPr/>
        </p:nvGrpSpPr>
        <p:grpSpPr>
          <a:xfrm>
            <a:off x="2504251" y="1567850"/>
            <a:ext cx="158100" cy="779700"/>
            <a:chOff x="4493036" y="1763407"/>
            <a:chExt cx="158100" cy="779700"/>
          </a:xfrm>
        </p:grpSpPr>
        <p:sp>
          <p:nvSpPr>
            <p:cNvPr id="437" name="Google Shape;437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" name="Google Shape;440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" name="Google Shape;441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" name="Google Shape;442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3" name="Google Shape;443;p33"/>
          <p:cNvGrpSpPr/>
          <p:nvPr/>
        </p:nvGrpSpPr>
        <p:grpSpPr>
          <a:xfrm>
            <a:off x="2809051" y="1567850"/>
            <a:ext cx="158100" cy="779700"/>
            <a:chOff x="4493036" y="1763407"/>
            <a:chExt cx="158100" cy="779700"/>
          </a:xfrm>
        </p:grpSpPr>
        <p:sp>
          <p:nvSpPr>
            <p:cNvPr id="444" name="Google Shape;444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Google Shape;445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" name="Google Shape;446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7" name="Google Shape;447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9" name="Google Shape;449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0" name="Google Shape;450;p33"/>
          <p:cNvGrpSpPr/>
          <p:nvPr/>
        </p:nvGrpSpPr>
        <p:grpSpPr>
          <a:xfrm>
            <a:off x="3113851" y="1567850"/>
            <a:ext cx="158100" cy="779700"/>
            <a:chOff x="4493036" y="1763407"/>
            <a:chExt cx="158100" cy="779700"/>
          </a:xfrm>
        </p:grpSpPr>
        <p:sp>
          <p:nvSpPr>
            <p:cNvPr id="451" name="Google Shape;451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Google Shape;452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Google Shape;453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4" name="Google Shape;454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6" name="Google Shape;456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7" name="Google Shape;457;p33"/>
          <p:cNvSpPr/>
          <p:nvPr/>
        </p:nvSpPr>
        <p:spPr>
          <a:xfrm>
            <a:off x="5651437" y="109390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33"/>
          <p:cNvSpPr/>
          <p:nvPr/>
        </p:nvSpPr>
        <p:spPr>
          <a:xfrm>
            <a:off x="3207437" y="109390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9" name="Google Shape;459;p33"/>
          <p:cNvCxnSpPr>
            <a:stCxn id="458" idx="6"/>
            <a:endCxn id="457" idx="2"/>
          </p:cNvCxnSpPr>
          <p:nvPr/>
        </p:nvCxnSpPr>
        <p:spPr>
          <a:xfrm>
            <a:off x="3492437" y="1236408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p33"/>
          <p:cNvSpPr txBox="1"/>
          <p:nvPr/>
        </p:nvSpPr>
        <p:spPr>
          <a:xfrm>
            <a:off x="3349950" y="759146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5 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1" name="Google Shape;461;p33"/>
          <p:cNvGrpSpPr/>
          <p:nvPr/>
        </p:nvGrpSpPr>
        <p:grpSpPr>
          <a:xfrm>
            <a:off x="3565776" y="1567850"/>
            <a:ext cx="158100" cy="779700"/>
            <a:chOff x="4493036" y="1763407"/>
            <a:chExt cx="158100" cy="779700"/>
          </a:xfrm>
        </p:grpSpPr>
        <p:sp>
          <p:nvSpPr>
            <p:cNvPr id="462" name="Google Shape;462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5" name="Google Shape;465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" name="Google Shape;466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" name="Google Shape;467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" name="Google Shape;468;p33"/>
          <p:cNvGrpSpPr/>
          <p:nvPr/>
        </p:nvGrpSpPr>
        <p:grpSpPr>
          <a:xfrm>
            <a:off x="3870576" y="1567850"/>
            <a:ext cx="158100" cy="779700"/>
            <a:chOff x="4493036" y="1763407"/>
            <a:chExt cx="158100" cy="779700"/>
          </a:xfrm>
        </p:grpSpPr>
        <p:sp>
          <p:nvSpPr>
            <p:cNvPr id="469" name="Google Shape;469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0" name="Google Shape;470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3" name="Google Shape;473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4175376" y="1567850"/>
            <a:ext cx="158100" cy="779700"/>
            <a:chOff x="4493036" y="1763407"/>
            <a:chExt cx="158100" cy="779700"/>
          </a:xfrm>
        </p:grpSpPr>
        <p:sp>
          <p:nvSpPr>
            <p:cNvPr id="476" name="Google Shape;476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2" name="Google Shape;482;p33"/>
          <p:cNvGrpSpPr/>
          <p:nvPr/>
        </p:nvGrpSpPr>
        <p:grpSpPr>
          <a:xfrm>
            <a:off x="4480176" y="1567850"/>
            <a:ext cx="158100" cy="779700"/>
            <a:chOff x="4493036" y="1763407"/>
            <a:chExt cx="158100" cy="779700"/>
          </a:xfrm>
        </p:grpSpPr>
        <p:sp>
          <p:nvSpPr>
            <p:cNvPr id="483" name="Google Shape;483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9" name="Google Shape;489;p33"/>
          <p:cNvGrpSpPr/>
          <p:nvPr/>
        </p:nvGrpSpPr>
        <p:grpSpPr>
          <a:xfrm>
            <a:off x="4784976" y="1567850"/>
            <a:ext cx="158100" cy="779700"/>
            <a:chOff x="4493036" y="1763407"/>
            <a:chExt cx="158100" cy="779700"/>
          </a:xfrm>
        </p:grpSpPr>
        <p:sp>
          <p:nvSpPr>
            <p:cNvPr id="490" name="Google Shape;490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5" name="Google Shape;495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6" name="Google Shape;496;p33"/>
          <p:cNvGrpSpPr/>
          <p:nvPr/>
        </p:nvGrpSpPr>
        <p:grpSpPr>
          <a:xfrm>
            <a:off x="5089776" y="1567850"/>
            <a:ext cx="158100" cy="779700"/>
            <a:chOff x="4493036" y="1763407"/>
            <a:chExt cx="158100" cy="779700"/>
          </a:xfrm>
        </p:grpSpPr>
        <p:sp>
          <p:nvSpPr>
            <p:cNvPr id="497" name="Google Shape;497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8" name="Google Shape;498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Google Shape;499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3" name="Google Shape;503;p33"/>
          <p:cNvGrpSpPr/>
          <p:nvPr/>
        </p:nvGrpSpPr>
        <p:grpSpPr>
          <a:xfrm>
            <a:off x="5394576" y="1567850"/>
            <a:ext cx="158100" cy="779700"/>
            <a:chOff x="4493036" y="1763407"/>
            <a:chExt cx="158100" cy="779700"/>
          </a:xfrm>
        </p:grpSpPr>
        <p:sp>
          <p:nvSpPr>
            <p:cNvPr id="504" name="Google Shape;504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0" name="Google Shape;510;p33"/>
          <p:cNvGrpSpPr/>
          <p:nvPr/>
        </p:nvGrpSpPr>
        <p:grpSpPr>
          <a:xfrm>
            <a:off x="370651" y="1567850"/>
            <a:ext cx="158100" cy="779700"/>
            <a:chOff x="4493036" y="1763407"/>
            <a:chExt cx="158100" cy="779700"/>
          </a:xfrm>
        </p:grpSpPr>
        <p:sp>
          <p:nvSpPr>
            <p:cNvPr id="511" name="Google Shape;511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7" name="Google Shape;517;p33"/>
          <p:cNvGrpSpPr/>
          <p:nvPr/>
        </p:nvGrpSpPr>
        <p:grpSpPr>
          <a:xfrm>
            <a:off x="675451" y="1567850"/>
            <a:ext cx="158100" cy="779700"/>
            <a:chOff x="4493036" y="1763407"/>
            <a:chExt cx="158100" cy="779700"/>
          </a:xfrm>
        </p:grpSpPr>
        <p:sp>
          <p:nvSpPr>
            <p:cNvPr id="518" name="Google Shape;518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980251" y="1567850"/>
            <a:ext cx="158100" cy="779700"/>
            <a:chOff x="4493036" y="1763407"/>
            <a:chExt cx="158100" cy="779700"/>
          </a:xfrm>
        </p:grpSpPr>
        <p:sp>
          <p:nvSpPr>
            <p:cNvPr id="525" name="Google Shape;525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1" name="Google Shape;531;p33"/>
          <p:cNvGrpSpPr/>
          <p:nvPr/>
        </p:nvGrpSpPr>
        <p:grpSpPr>
          <a:xfrm>
            <a:off x="6771451" y="1567850"/>
            <a:ext cx="158100" cy="779700"/>
            <a:chOff x="4493036" y="1763407"/>
            <a:chExt cx="158100" cy="779700"/>
          </a:xfrm>
        </p:grpSpPr>
        <p:sp>
          <p:nvSpPr>
            <p:cNvPr id="532" name="Google Shape;532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8" name="Google Shape;538;p33"/>
          <p:cNvGrpSpPr/>
          <p:nvPr/>
        </p:nvGrpSpPr>
        <p:grpSpPr>
          <a:xfrm>
            <a:off x="7076251" y="1567850"/>
            <a:ext cx="158100" cy="779700"/>
            <a:chOff x="4493036" y="1763407"/>
            <a:chExt cx="158100" cy="779700"/>
          </a:xfrm>
        </p:grpSpPr>
        <p:sp>
          <p:nvSpPr>
            <p:cNvPr id="539" name="Google Shape;539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5" name="Google Shape;545;p33"/>
          <p:cNvGrpSpPr/>
          <p:nvPr/>
        </p:nvGrpSpPr>
        <p:grpSpPr>
          <a:xfrm>
            <a:off x="7381051" y="1567850"/>
            <a:ext cx="158100" cy="779700"/>
            <a:chOff x="4493036" y="1763407"/>
            <a:chExt cx="158100" cy="779700"/>
          </a:xfrm>
        </p:grpSpPr>
        <p:sp>
          <p:nvSpPr>
            <p:cNvPr id="546" name="Google Shape;546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2" name="Google Shape;552;p33"/>
          <p:cNvGrpSpPr/>
          <p:nvPr/>
        </p:nvGrpSpPr>
        <p:grpSpPr>
          <a:xfrm>
            <a:off x="7685851" y="1567850"/>
            <a:ext cx="158100" cy="779700"/>
            <a:chOff x="4493036" y="1763407"/>
            <a:chExt cx="158100" cy="779700"/>
          </a:xfrm>
        </p:grpSpPr>
        <p:sp>
          <p:nvSpPr>
            <p:cNvPr id="553" name="Google Shape;553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9" name="Google Shape;559;p33"/>
          <p:cNvGrpSpPr/>
          <p:nvPr/>
        </p:nvGrpSpPr>
        <p:grpSpPr>
          <a:xfrm>
            <a:off x="7990651" y="1567850"/>
            <a:ext cx="158100" cy="779700"/>
            <a:chOff x="4493036" y="1763407"/>
            <a:chExt cx="158100" cy="779700"/>
          </a:xfrm>
        </p:grpSpPr>
        <p:sp>
          <p:nvSpPr>
            <p:cNvPr id="560" name="Google Shape;560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6" name="Google Shape;566;p33"/>
          <p:cNvGrpSpPr/>
          <p:nvPr/>
        </p:nvGrpSpPr>
        <p:grpSpPr>
          <a:xfrm>
            <a:off x="8295451" y="1567850"/>
            <a:ext cx="158100" cy="779700"/>
            <a:chOff x="4493036" y="1763407"/>
            <a:chExt cx="158100" cy="779700"/>
          </a:xfrm>
        </p:grpSpPr>
        <p:sp>
          <p:nvSpPr>
            <p:cNvPr id="567" name="Google Shape;567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3" name="Google Shape;573;p33"/>
          <p:cNvGrpSpPr/>
          <p:nvPr/>
        </p:nvGrpSpPr>
        <p:grpSpPr>
          <a:xfrm>
            <a:off x="8600251" y="1567850"/>
            <a:ext cx="158100" cy="779700"/>
            <a:chOff x="4493036" y="1763407"/>
            <a:chExt cx="158100" cy="779700"/>
          </a:xfrm>
        </p:grpSpPr>
        <p:sp>
          <p:nvSpPr>
            <p:cNvPr id="574" name="Google Shape;574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0" name="Google Shape;580;p33"/>
          <p:cNvGrpSpPr/>
          <p:nvPr/>
        </p:nvGrpSpPr>
        <p:grpSpPr>
          <a:xfrm>
            <a:off x="5857051" y="1567850"/>
            <a:ext cx="158100" cy="779700"/>
            <a:chOff x="4493036" y="1763407"/>
            <a:chExt cx="158100" cy="779700"/>
          </a:xfrm>
        </p:grpSpPr>
        <p:sp>
          <p:nvSpPr>
            <p:cNvPr id="581" name="Google Shape;581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7" name="Google Shape;587;p33"/>
          <p:cNvGrpSpPr/>
          <p:nvPr/>
        </p:nvGrpSpPr>
        <p:grpSpPr>
          <a:xfrm>
            <a:off x="6161851" y="1567850"/>
            <a:ext cx="158100" cy="779700"/>
            <a:chOff x="4493036" y="1763407"/>
            <a:chExt cx="158100" cy="779700"/>
          </a:xfrm>
        </p:grpSpPr>
        <p:sp>
          <p:nvSpPr>
            <p:cNvPr id="588" name="Google Shape;588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4" name="Google Shape;594;p33"/>
          <p:cNvGrpSpPr/>
          <p:nvPr/>
        </p:nvGrpSpPr>
        <p:grpSpPr>
          <a:xfrm>
            <a:off x="6466651" y="1567850"/>
            <a:ext cx="158100" cy="779700"/>
            <a:chOff x="4493036" y="1763407"/>
            <a:chExt cx="158100" cy="779700"/>
          </a:xfrm>
        </p:grpSpPr>
        <p:sp>
          <p:nvSpPr>
            <p:cNvPr id="595" name="Google Shape;595;p33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01" name="Google Shape;601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4s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5s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6s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8s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9s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14s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15s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16s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33"/>
          <p:cNvSpPr txBox="1"/>
          <p:nvPr/>
        </p:nvSpPr>
        <p:spPr>
          <a:xfrm>
            <a:off x="3983881" y="244980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17s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33"/>
          <p:cNvSpPr txBox="1"/>
          <p:nvPr/>
        </p:nvSpPr>
        <p:spPr>
          <a:xfrm>
            <a:off x="2256415" y="4907831"/>
            <a:ext cx="4789244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(These diagrams needsto be viewed with animation to make sense.)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33"/>
          <p:cNvSpPr txBox="1">
            <a:spLocks noGrp="1"/>
          </p:cNvSpPr>
          <p:nvPr>
            <p:ph type="body" idx="1"/>
          </p:nvPr>
        </p:nvSpPr>
        <p:spPr>
          <a:xfrm>
            <a:off x="111762" y="271055"/>
            <a:ext cx="8909700" cy="588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pipe diagram shows the bits on the link at any given moment in time.</a:t>
            </a:r>
            <a:endParaRPr dirty="0"/>
          </a:p>
        </p:txBody>
      </p:sp>
      <p:sp>
        <p:nvSpPr>
          <p:cNvPr id="1061" name="Google Shape;1061;p37"/>
          <p:cNvSpPr/>
          <p:nvPr/>
        </p:nvSpPr>
        <p:spPr>
          <a:xfrm>
            <a:off x="3450027" y="3568329"/>
            <a:ext cx="22251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62" name="Google Shape;1062;p37"/>
          <p:cNvGrpSpPr/>
          <p:nvPr/>
        </p:nvGrpSpPr>
        <p:grpSpPr>
          <a:xfrm>
            <a:off x="2834725" y="3635636"/>
            <a:ext cx="158100" cy="779700"/>
            <a:chOff x="4493036" y="1763407"/>
            <a:chExt cx="158100" cy="779700"/>
          </a:xfrm>
        </p:grpSpPr>
        <p:sp>
          <p:nvSpPr>
            <p:cNvPr id="1063" name="Google Shape;1063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9" name="Google Shape;1069;p37"/>
          <p:cNvGrpSpPr/>
          <p:nvPr/>
        </p:nvGrpSpPr>
        <p:grpSpPr>
          <a:xfrm>
            <a:off x="3139525" y="3635636"/>
            <a:ext cx="158100" cy="779700"/>
            <a:chOff x="4493036" y="1763407"/>
            <a:chExt cx="158100" cy="779700"/>
          </a:xfrm>
        </p:grpSpPr>
        <p:sp>
          <p:nvSpPr>
            <p:cNvPr id="1070" name="Google Shape;1070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6" name="Google Shape;1076;p37"/>
          <p:cNvGrpSpPr/>
          <p:nvPr/>
        </p:nvGrpSpPr>
        <p:grpSpPr>
          <a:xfrm>
            <a:off x="3569125" y="3635636"/>
            <a:ext cx="158100" cy="779700"/>
            <a:chOff x="4493036" y="1763407"/>
            <a:chExt cx="158100" cy="779700"/>
          </a:xfrm>
        </p:grpSpPr>
        <p:sp>
          <p:nvSpPr>
            <p:cNvPr id="1077" name="Google Shape;1077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3" name="Google Shape;1083;p37"/>
          <p:cNvGrpSpPr/>
          <p:nvPr/>
        </p:nvGrpSpPr>
        <p:grpSpPr>
          <a:xfrm>
            <a:off x="3873925" y="3635636"/>
            <a:ext cx="158100" cy="779700"/>
            <a:chOff x="4493036" y="1763407"/>
            <a:chExt cx="158100" cy="779700"/>
          </a:xfrm>
        </p:grpSpPr>
        <p:sp>
          <p:nvSpPr>
            <p:cNvPr id="1084" name="Google Shape;1084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0" name="Google Shape;1090;p37"/>
          <p:cNvGrpSpPr/>
          <p:nvPr/>
        </p:nvGrpSpPr>
        <p:grpSpPr>
          <a:xfrm>
            <a:off x="4178725" y="3635636"/>
            <a:ext cx="158100" cy="779700"/>
            <a:chOff x="4493036" y="1763407"/>
            <a:chExt cx="158100" cy="779700"/>
          </a:xfrm>
        </p:grpSpPr>
        <p:sp>
          <p:nvSpPr>
            <p:cNvPr id="1091" name="Google Shape;1091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7" name="Google Shape;1097;p37"/>
          <p:cNvGrpSpPr/>
          <p:nvPr/>
        </p:nvGrpSpPr>
        <p:grpSpPr>
          <a:xfrm>
            <a:off x="4483525" y="3635636"/>
            <a:ext cx="158100" cy="779700"/>
            <a:chOff x="4493036" y="1763407"/>
            <a:chExt cx="158100" cy="779700"/>
          </a:xfrm>
        </p:grpSpPr>
        <p:sp>
          <p:nvSpPr>
            <p:cNvPr id="1098" name="Google Shape;1098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9" name="Google Shape;1099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4" name="Google Shape;1104;p37"/>
          <p:cNvGrpSpPr/>
          <p:nvPr/>
        </p:nvGrpSpPr>
        <p:grpSpPr>
          <a:xfrm>
            <a:off x="4788325" y="3635636"/>
            <a:ext cx="158100" cy="779700"/>
            <a:chOff x="4493036" y="1763407"/>
            <a:chExt cx="158100" cy="779700"/>
          </a:xfrm>
        </p:grpSpPr>
        <p:sp>
          <p:nvSpPr>
            <p:cNvPr id="1105" name="Google Shape;1105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11" name="Google Shape;1111;p37"/>
          <p:cNvSpPr/>
          <p:nvPr/>
        </p:nvSpPr>
        <p:spPr>
          <a:xfrm>
            <a:off x="5642002" y="3151057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2" name="Google Shape;1112;p37"/>
          <p:cNvSpPr/>
          <p:nvPr/>
        </p:nvSpPr>
        <p:spPr>
          <a:xfrm>
            <a:off x="3198002" y="3151057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3" name="Google Shape;1113;p37"/>
          <p:cNvCxnSpPr>
            <a:stCxn id="1112" idx="6"/>
            <a:endCxn id="1111" idx="2"/>
          </p:cNvCxnSpPr>
          <p:nvPr/>
        </p:nvCxnSpPr>
        <p:spPr>
          <a:xfrm>
            <a:off x="3483002" y="3293557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37"/>
          <p:cNvSpPr txBox="1"/>
          <p:nvPr/>
        </p:nvSpPr>
        <p:spPr>
          <a:xfrm>
            <a:off x="3428987" y="2778582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5 bps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7s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15" name="Google Shape;1115;p37"/>
          <p:cNvGrpSpPr/>
          <p:nvPr/>
        </p:nvGrpSpPr>
        <p:grpSpPr>
          <a:xfrm>
            <a:off x="5093125" y="3635686"/>
            <a:ext cx="158100" cy="779700"/>
            <a:chOff x="4493036" y="1763407"/>
            <a:chExt cx="158100" cy="779700"/>
          </a:xfrm>
        </p:grpSpPr>
        <p:sp>
          <p:nvSpPr>
            <p:cNvPr id="1116" name="Google Shape;1116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2" name="Google Shape;1122;p37"/>
          <p:cNvGrpSpPr/>
          <p:nvPr/>
        </p:nvGrpSpPr>
        <p:grpSpPr>
          <a:xfrm>
            <a:off x="5397925" y="3635686"/>
            <a:ext cx="158100" cy="779700"/>
            <a:chOff x="4493036" y="1763407"/>
            <a:chExt cx="158100" cy="779700"/>
          </a:xfrm>
        </p:grpSpPr>
        <p:sp>
          <p:nvSpPr>
            <p:cNvPr id="1123" name="Google Shape;1123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5827525" y="3635686"/>
            <a:ext cx="158100" cy="779700"/>
            <a:chOff x="4493036" y="1763407"/>
            <a:chExt cx="158100" cy="779700"/>
          </a:xfrm>
        </p:grpSpPr>
        <p:sp>
          <p:nvSpPr>
            <p:cNvPr id="1130" name="Google Shape;1130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1" name="Google Shape;1131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2" name="Google Shape;1132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3" name="Google Shape;1133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4" name="Google Shape;1134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5" name="Google Shape;1135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6" name="Google Shape;1136;p37"/>
          <p:cNvGrpSpPr/>
          <p:nvPr/>
        </p:nvGrpSpPr>
        <p:grpSpPr>
          <a:xfrm>
            <a:off x="6132325" y="3635686"/>
            <a:ext cx="158100" cy="779700"/>
            <a:chOff x="4493036" y="1763407"/>
            <a:chExt cx="158100" cy="779700"/>
          </a:xfrm>
        </p:grpSpPr>
        <p:sp>
          <p:nvSpPr>
            <p:cNvPr id="1137" name="Google Shape;1137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8" name="Google Shape;1138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9" name="Google Shape;1139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0" name="Google Shape;1140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1" name="Google Shape;1141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2" name="Google Shape;1142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3" name="Google Shape;1143;p37"/>
          <p:cNvGrpSpPr/>
          <p:nvPr/>
        </p:nvGrpSpPr>
        <p:grpSpPr>
          <a:xfrm>
            <a:off x="6437125" y="3635686"/>
            <a:ext cx="158100" cy="779700"/>
            <a:chOff x="4493036" y="1763407"/>
            <a:chExt cx="158100" cy="779700"/>
          </a:xfrm>
        </p:grpSpPr>
        <p:sp>
          <p:nvSpPr>
            <p:cNvPr id="1144" name="Google Shape;1144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0" name="Google Shape;1150;p37"/>
          <p:cNvGrpSpPr/>
          <p:nvPr/>
        </p:nvGrpSpPr>
        <p:grpSpPr>
          <a:xfrm>
            <a:off x="6741925" y="3635686"/>
            <a:ext cx="158100" cy="779700"/>
            <a:chOff x="4493036" y="1763407"/>
            <a:chExt cx="158100" cy="779700"/>
          </a:xfrm>
        </p:grpSpPr>
        <p:sp>
          <p:nvSpPr>
            <p:cNvPr id="1151" name="Google Shape;1151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5" name="Google Shape;1155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7" name="Google Shape;1157;p37"/>
          <p:cNvGrpSpPr/>
          <p:nvPr/>
        </p:nvGrpSpPr>
        <p:grpSpPr>
          <a:xfrm>
            <a:off x="2225125" y="3635636"/>
            <a:ext cx="158100" cy="779700"/>
            <a:chOff x="4493036" y="1763407"/>
            <a:chExt cx="158100" cy="779700"/>
          </a:xfrm>
        </p:grpSpPr>
        <p:sp>
          <p:nvSpPr>
            <p:cNvPr id="1158" name="Google Shape;1158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1" name="Google Shape;1161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4" name="Google Shape;1164;p37"/>
          <p:cNvGrpSpPr/>
          <p:nvPr/>
        </p:nvGrpSpPr>
        <p:grpSpPr>
          <a:xfrm>
            <a:off x="2529925" y="3635636"/>
            <a:ext cx="158100" cy="779700"/>
            <a:chOff x="4493036" y="1763407"/>
            <a:chExt cx="158100" cy="779700"/>
          </a:xfrm>
        </p:grpSpPr>
        <p:sp>
          <p:nvSpPr>
            <p:cNvPr id="1165" name="Google Shape;1165;p37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0" name="Google Shape;1170;p37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72" name="Google Shape;1172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3" name="Google Shape;1173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5" name="Google Shape;1175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6" name="Google Shape;1176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4s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5s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6s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8s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1" name="Google Shape;1181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9s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2" name="Google Shape;1182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3" name="Google Shape;1183;p37"/>
          <p:cNvSpPr txBox="1"/>
          <p:nvPr/>
        </p:nvSpPr>
        <p:spPr>
          <a:xfrm>
            <a:off x="3892671" y="4556654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325;p32">
            <a:extLst>
              <a:ext uri="{FF2B5EF4-FFF2-40B4-BE49-F238E27FC236}">
                <a16:creationId xmlns:a16="http://schemas.microsoft.com/office/drawing/2014/main" id="{7325B79A-FB31-3696-E489-A37A22220B04}"/>
              </a:ext>
            </a:extLst>
          </p:cNvPr>
          <p:cNvSpPr txBox="1"/>
          <p:nvPr/>
        </p:nvSpPr>
        <p:spPr>
          <a:xfrm>
            <a:off x="1926281" y="1107674"/>
            <a:ext cx="1209900" cy="270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50-bit packet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325;p32">
            <a:extLst>
              <a:ext uri="{FF2B5EF4-FFF2-40B4-BE49-F238E27FC236}">
                <a16:creationId xmlns:a16="http://schemas.microsoft.com/office/drawing/2014/main" id="{70CFB66F-72F7-6C74-73BA-44222CE4279E}"/>
              </a:ext>
            </a:extLst>
          </p:cNvPr>
          <p:cNvSpPr txBox="1"/>
          <p:nvPr/>
        </p:nvSpPr>
        <p:spPr>
          <a:xfrm>
            <a:off x="1934187" y="3181114"/>
            <a:ext cx="1209900" cy="270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20-bit packet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EE99E-3B2F-446B-6E54-1E677ED3B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Pipe Diagrams</a:t>
            </a:r>
            <a:endParaRPr/>
          </a:p>
        </p:txBody>
      </p:sp>
      <p:sp>
        <p:nvSpPr>
          <p:cNvPr id="696" name="Google Shape;696;p35"/>
          <p:cNvSpPr/>
          <p:nvPr/>
        </p:nvSpPr>
        <p:spPr>
          <a:xfrm>
            <a:off x="4080600" y="3424450"/>
            <a:ext cx="9828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7" name="Google Shape;697;p35"/>
          <p:cNvGrpSpPr/>
          <p:nvPr/>
        </p:nvGrpSpPr>
        <p:grpSpPr>
          <a:xfrm>
            <a:off x="1902148" y="3491807"/>
            <a:ext cx="158100" cy="779700"/>
            <a:chOff x="4493036" y="1763407"/>
            <a:chExt cx="158100" cy="779700"/>
          </a:xfrm>
        </p:grpSpPr>
        <p:sp>
          <p:nvSpPr>
            <p:cNvPr id="698" name="Google Shape;698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Google Shape;700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4" name="Google Shape;704;p35"/>
          <p:cNvGrpSpPr/>
          <p:nvPr/>
        </p:nvGrpSpPr>
        <p:grpSpPr>
          <a:xfrm>
            <a:off x="2206948" y="3491807"/>
            <a:ext cx="158100" cy="779700"/>
            <a:chOff x="4493036" y="1763407"/>
            <a:chExt cx="158100" cy="779700"/>
          </a:xfrm>
        </p:grpSpPr>
        <p:sp>
          <p:nvSpPr>
            <p:cNvPr id="705" name="Google Shape;705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1" name="Google Shape;711;p35"/>
          <p:cNvGrpSpPr/>
          <p:nvPr/>
        </p:nvGrpSpPr>
        <p:grpSpPr>
          <a:xfrm>
            <a:off x="2511748" y="3491807"/>
            <a:ext cx="158100" cy="779700"/>
            <a:chOff x="4493036" y="1763407"/>
            <a:chExt cx="158100" cy="779700"/>
          </a:xfrm>
        </p:grpSpPr>
        <p:sp>
          <p:nvSpPr>
            <p:cNvPr id="712" name="Google Shape;712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8" name="Google Shape;718;p35"/>
          <p:cNvGrpSpPr/>
          <p:nvPr/>
        </p:nvGrpSpPr>
        <p:grpSpPr>
          <a:xfrm>
            <a:off x="2816548" y="3491807"/>
            <a:ext cx="158100" cy="779700"/>
            <a:chOff x="4493036" y="1763407"/>
            <a:chExt cx="158100" cy="779700"/>
          </a:xfrm>
        </p:grpSpPr>
        <p:sp>
          <p:nvSpPr>
            <p:cNvPr id="719" name="Google Shape;719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5" name="Google Shape;725;p35"/>
          <p:cNvGrpSpPr/>
          <p:nvPr/>
        </p:nvGrpSpPr>
        <p:grpSpPr>
          <a:xfrm>
            <a:off x="3121348" y="3491807"/>
            <a:ext cx="158100" cy="779700"/>
            <a:chOff x="4493036" y="1763407"/>
            <a:chExt cx="158100" cy="779700"/>
          </a:xfrm>
        </p:grpSpPr>
        <p:sp>
          <p:nvSpPr>
            <p:cNvPr id="726" name="Google Shape;726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2" name="Google Shape;732;p35"/>
          <p:cNvGrpSpPr/>
          <p:nvPr/>
        </p:nvGrpSpPr>
        <p:grpSpPr>
          <a:xfrm>
            <a:off x="3426148" y="3491807"/>
            <a:ext cx="158100" cy="779700"/>
            <a:chOff x="4493036" y="1763407"/>
            <a:chExt cx="158100" cy="779700"/>
          </a:xfrm>
        </p:grpSpPr>
        <p:sp>
          <p:nvSpPr>
            <p:cNvPr id="733" name="Google Shape;733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9" name="Google Shape;739;p35"/>
          <p:cNvGrpSpPr/>
          <p:nvPr/>
        </p:nvGrpSpPr>
        <p:grpSpPr>
          <a:xfrm>
            <a:off x="3730948" y="3491807"/>
            <a:ext cx="158100" cy="779700"/>
            <a:chOff x="4493036" y="1763407"/>
            <a:chExt cx="158100" cy="779700"/>
          </a:xfrm>
        </p:grpSpPr>
        <p:sp>
          <p:nvSpPr>
            <p:cNvPr id="740" name="Google Shape;740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46" name="Google Shape;746;p35"/>
          <p:cNvSpPr/>
          <p:nvPr/>
        </p:nvSpPr>
        <p:spPr>
          <a:xfrm>
            <a:off x="5651550" y="2885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7" name="Google Shape;747;p35"/>
          <p:cNvSpPr/>
          <p:nvPr/>
        </p:nvSpPr>
        <p:spPr>
          <a:xfrm>
            <a:off x="3207550" y="2885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8" name="Google Shape;748;p35"/>
          <p:cNvCxnSpPr>
            <a:stCxn id="747" idx="6"/>
            <a:endCxn id="746" idx="2"/>
          </p:cNvCxnSpPr>
          <p:nvPr/>
        </p:nvCxnSpPr>
        <p:spPr>
          <a:xfrm>
            <a:off x="3492550" y="3028025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35"/>
          <p:cNvSpPr txBox="1"/>
          <p:nvPr/>
        </p:nvSpPr>
        <p:spPr>
          <a:xfrm>
            <a:off x="3350063" y="2550763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5 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50" name="Google Shape;750;p35"/>
          <p:cNvGrpSpPr/>
          <p:nvPr/>
        </p:nvGrpSpPr>
        <p:grpSpPr>
          <a:xfrm>
            <a:off x="4182873" y="3491807"/>
            <a:ext cx="158100" cy="779700"/>
            <a:chOff x="4493036" y="1763407"/>
            <a:chExt cx="158100" cy="779700"/>
          </a:xfrm>
        </p:grpSpPr>
        <p:sp>
          <p:nvSpPr>
            <p:cNvPr id="751" name="Google Shape;751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7" name="Google Shape;757;p35"/>
          <p:cNvGrpSpPr/>
          <p:nvPr/>
        </p:nvGrpSpPr>
        <p:grpSpPr>
          <a:xfrm>
            <a:off x="4487673" y="3491807"/>
            <a:ext cx="158100" cy="779700"/>
            <a:chOff x="4493036" y="1763407"/>
            <a:chExt cx="158100" cy="779700"/>
          </a:xfrm>
        </p:grpSpPr>
        <p:sp>
          <p:nvSpPr>
            <p:cNvPr id="758" name="Google Shape;758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4" name="Google Shape;764;p35"/>
          <p:cNvGrpSpPr/>
          <p:nvPr/>
        </p:nvGrpSpPr>
        <p:grpSpPr>
          <a:xfrm>
            <a:off x="4792473" y="3491807"/>
            <a:ext cx="158100" cy="779700"/>
            <a:chOff x="4493036" y="1763407"/>
            <a:chExt cx="158100" cy="779700"/>
          </a:xfrm>
        </p:grpSpPr>
        <p:sp>
          <p:nvSpPr>
            <p:cNvPr id="765" name="Google Shape;765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1" name="Google Shape;771;p35"/>
          <p:cNvGrpSpPr/>
          <p:nvPr/>
        </p:nvGrpSpPr>
        <p:grpSpPr>
          <a:xfrm>
            <a:off x="5254948" y="3491857"/>
            <a:ext cx="158100" cy="779700"/>
            <a:chOff x="4493036" y="1763407"/>
            <a:chExt cx="158100" cy="779700"/>
          </a:xfrm>
        </p:grpSpPr>
        <p:sp>
          <p:nvSpPr>
            <p:cNvPr id="772" name="Google Shape;772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3" name="Google Shape;773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4" name="Google Shape;774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Google Shape;775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8" name="Google Shape;778;p35"/>
          <p:cNvGrpSpPr/>
          <p:nvPr/>
        </p:nvGrpSpPr>
        <p:grpSpPr>
          <a:xfrm>
            <a:off x="5559748" y="3491857"/>
            <a:ext cx="158100" cy="779700"/>
            <a:chOff x="4493036" y="1763407"/>
            <a:chExt cx="158100" cy="779700"/>
          </a:xfrm>
        </p:grpSpPr>
        <p:sp>
          <p:nvSpPr>
            <p:cNvPr id="779" name="Google Shape;779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1" name="Google Shape;781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3" name="Google Shape;783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5" name="Google Shape;785;p35"/>
          <p:cNvGrpSpPr/>
          <p:nvPr/>
        </p:nvGrpSpPr>
        <p:grpSpPr>
          <a:xfrm>
            <a:off x="5864548" y="3491857"/>
            <a:ext cx="158100" cy="779700"/>
            <a:chOff x="4493036" y="1763407"/>
            <a:chExt cx="158100" cy="779700"/>
          </a:xfrm>
        </p:grpSpPr>
        <p:sp>
          <p:nvSpPr>
            <p:cNvPr id="786" name="Google Shape;786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6169348" y="3491857"/>
            <a:ext cx="158100" cy="779700"/>
            <a:chOff x="4493036" y="1763407"/>
            <a:chExt cx="158100" cy="779700"/>
          </a:xfrm>
        </p:grpSpPr>
        <p:sp>
          <p:nvSpPr>
            <p:cNvPr id="793" name="Google Shape;793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9" name="Google Shape;799;p35"/>
          <p:cNvGrpSpPr/>
          <p:nvPr/>
        </p:nvGrpSpPr>
        <p:grpSpPr>
          <a:xfrm>
            <a:off x="987748" y="3491807"/>
            <a:ext cx="158100" cy="779700"/>
            <a:chOff x="4493036" y="1763407"/>
            <a:chExt cx="158100" cy="779700"/>
          </a:xfrm>
        </p:grpSpPr>
        <p:sp>
          <p:nvSpPr>
            <p:cNvPr id="800" name="Google Shape;800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1" name="Google Shape;801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2" name="Google Shape;802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3" name="Google Shape;803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4" name="Google Shape;804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5" name="Google Shape;805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6" name="Google Shape;806;p35"/>
          <p:cNvGrpSpPr/>
          <p:nvPr/>
        </p:nvGrpSpPr>
        <p:grpSpPr>
          <a:xfrm>
            <a:off x="1292548" y="3491807"/>
            <a:ext cx="158100" cy="779700"/>
            <a:chOff x="4493036" y="1763407"/>
            <a:chExt cx="158100" cy="779700"/>
          </a:xfrm>
        </p:grpSpPr>
        <p:sp>
          <p:nvSpPr>
            <p:cNvPr id="807" name="Google Shape;807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8" name="Google Shape;808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0" name="Google Shape;810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1" name="Google Shape;811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3" name="Google Shape;813;p35"/>
          <p:cNvGrpSpPr/>
          <p:nvPr/>
        </p:nvGrpSpPr>
        <p:grpSpPr>
          <a:xfrm>
            <a:off x="1597348" y="3491807"/>
            <a:ext cx="158100" cy="779700"/>
            <a:chOff x="4493036" y="1763407"/>
            <a:chExt cx="158100" cy="779700"/>
          </a:xfrm>
        </p:grpSpPr>
        <p:sp>
          <p:nvSpPr>
            <p:cNvPr id="814" name="Google Shape;814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5" name="Google Shape;815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6" name="Google Shape;816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7" name="Google Shape;817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8" name="Google Shape;818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0" name="Google Shape;820;p35"/>
          <p:cNvGrpSpPr/>
          <p:nvPr/>
        </p:nvGrpSpPr>
        <p:grpSpPr>
          <a:xfrm>
            <a:off x="7388548" y="3491807"/>
            <a:ext cx="158100" cy="779700"/>
            <a:chOff x="4493036" y="1763407"/>
            <a:chExt cx="158100" cy="779700"/>
          </a:xfrm>
        </p:grpSpPr>
        <p:sp>
          <p:nvSpPr>
            <p:cNvPr id="821" name="Google Shape;821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4" name="Google Shape;824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6" name="Google Shape;826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7693348" y="3491807"/>
            <a:ext cx="158100" cy="779700"/>
            <a:chOff x="4493036" y="1763407"/>
            <a:chExt cx="158100" cy="779700"/>
          </a:xfrm>
        </p:grpSpPr>
        <p:sp>
          <p:nvSpPr>
            <p:cNvPr id="828" name="Google Shape;828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4" name="Google Shape;834;p35"/>
          <p:cNvGrpSpPr/>
          <p:nvPr/>
        </p:nvGrpSpPr>
        <p:grpSpPr>
          <a:xfrm>
            <a:off x="7998148" y="3491807"/>
            <a:ext cx="158100" cy="779700"/>
            <a:chOff x="4493036" y="1763407"/>
            <a:chExt cx="158100" cy="779700"/>
          </a:xfrm>
        </p:grpSpPr>
        <p:sp>
          <p:nvSpPr>
            <p:cNvPr id="835" name="Google Shape;835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6" name="Google Shape;836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7" name="Google Shape;837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8" name="Google Shape;838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9" name="Google Shape;839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1" name="Google Shape;841;p35"/>
          <p:cNvGrpSpPr/>
          <p:nvPr/>
        </p:nvGrpSpPr>
        <p:grpSpPr>
          <a:xfrm>
            <a:off x="6474148" y="3491807"/>
            <a:ext cx="158100" cy="779700"/>
            <a:chOff x="4493036" y="1763407"/>
            <a:chExt cx="158100" cy="779700"/>
          </a:xfrm>
        </p:grpSpPr>
        <p:sp>
          <p:nvSpPr>
            <p:cNvPr id="842" name="Google Shape;842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3" name="Google Shape;843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4" name="Google Shape;844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5" name="Google Shape;845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6" name="Google Shape;846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7" name="Google Shape;847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8" name="Google Shape;848;p35"/>
          <p:cNvGrpSpPr/>
          <p:nvPr/>
        </p:nvGrpSpPr>
        <p:grpSpPr>
          <a:xfrm>
            <a:off x="6778948" y="3491807"/>
            <a:ext cx="158100" cy="779700"/>
            <a:chOff x="4493036" y="1763407"/>
            <a:chExt cx="158100" cy="779700"/>
          </a:xfrm>
        </p:grpSpPr>
        <p:sp>
          <p:nvSpPr>
            <p:cNvPr id="849" name="Google Shape;849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0" name="Google Shape;850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2" name="Google Shape;852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3" name="Google Shape;853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4" name="Google Shape;854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5" name="Google Shape;855;p35"/>
          <p:cNvGrpSpPr/>
          <p:nvPr/>
        </p:nvGrpSpPr>
        <p:grpSpPr>
          <a:xfrm>
            <a:off x="7083748" y="3491807"/>
            <a:ext cx="158100" cy="779700"/>
            <a:chOff x="4493036" y="1763407"/>
            <a:chExt cx="158100" cy="779700"/>
          </a:xfrm>
        </p:grpSpPr>
        <p:sp>
          <p:nvSpPr>
            <p:cNvPr id="856" name="Google Shape;856;p3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7" name="Google Shape;857;p3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8" name="Google Shape;858;p3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9" name="Google Shape;859;p3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0" name="Google Shape;860;p3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1" name="Google Shape;861;p3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62" name="Google Shape;862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4s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5s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6s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8s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9s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p35"/>
          <p:cNvSpPr txBox="1"/>
          <p:nvPr/>
        </p:nvSpPr>
        <p:spPr>
          <a:xfrm>
            <a:off x="3902219" y="441750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6" name="Google Shape;876;p35"/>
          <p:cNvSpPr txBox="1"/>
          <p:nvPr/>
        </p:nvSpPr>
        <p:spPr>
          <a:xfrm>
            <a:off x="2312575" y="4799875"/>
            <a:ext cx="4508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(This diagram needs to be viewed with animation to make sense.)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Shorter propagation delay: Pipe length is shorter.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9DD89-92CA-E1C4-60B3-BF5D63E21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Pipe Diagrams</a:t>
            </a:r>
            <a:endParaRPr/>
          </a:p>
        </p:txBody>
      </p:sp>
      <p:sp>
        <p:nvSpPr>
          <p:cNvPr id="883" name="Google Shape;883;p36"/>
          <p:cNvSpPr/>
          <p:nvPr/>
        </p:nvSpPr>
        <p:spPr>
          <a:xfrm>
            <a:off x="3420981" y="1761232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4" name="Google Shape;884;p36"/>
          <p:cNvSpPr/>
          <p:nvPr/>
        </p:nvSpPr>
        <p:spPr>
          <a:xfrm>
            <a:off x="976981" y="1761232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5" name="Google Shape;885;p36"/>
          <p:cNvCxnSpPr>
            <a:stCxn id="884" idx="6"/>
            <a:endCxn id="883" idx="2"/>
          </p:cNvCxnSpPr>
          <p:nvPr/>
        </p:nvCxnSpPr>
        <p:spPr>
          <a:xfrm>
            <a:off x="1261981" y="1903732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6" name="Google Shape;886;p36"/>
          <p:cNvSpPr txBox="1"/>
          <p:nvPr/>
        </p:nvSpPr>
        <p:spPr>
          <a:xfrm>
            <a:off x="1119494" y="1426470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10 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7" name="Google Shape;887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Higher bandwidth: Pipe height is taller.</a:t>
            </a:r>
            <a:endParaRPr dirty="0"/>
          </a:p>
        </p:txBody>
      </p:sp>
      <p:sp>
        <p:nvSpPr>
          <p:cNvPr id="888" name="Google Shape;888;p36"/>
          <p:cNvSpPr/>
          <p:nvPr/>
        </p:nvSpPr>
        <p:spPr>
          <a:xfrm>
            <a:off x="1850031" y="2190557"/>
            <a:ext cx="982800" cy="171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36"/>
          <p:cNvSpPr txBox="1"/>
          <p:nvPr/>
        </p:nvSpPr>
        <p:spPr>
          <a:xfrm>
            <a:off x="2312575" y="4799875"/>
            <a:ext cx="4508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(This diagram needs to be viewed with animation to make sense.)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92" name="Google Shape;892;p36"/>
          <p:cNvGrpSpPr/>
          <p:nvPr/>
        </p:nvGrpSpPr>
        <p:grpSpPr>
          <a:xfrm>
            <a:off x="320331" y="2260158"/>
            <a:ext cx="158100" cy="1572900"/>
            <a:chOff x="987750" y="2698651"/>
            <a:chExt cx="158100" cy="1572900"/>
          </a:xfrm>
        </p:grpSpPr>
        <p:sp>
          <p:nvSpPr>
            <p:cNvPr id="893" name="Google Shape;893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4" name="Google Shape;904;p36"/>
          <p:cNvGrpSpPr/>
          <p:nvPr/>
        </p:nvGrpSpPr>
        <p:grpSpPr>
          <a:xfrm>
            <a:off x="625131" y="2260158"/>
            <a:ext cx="158100" cy="1572900"/>
            <a:chOff x="987750" y="2698651"/>
            <a:chExt cx="158100" cy="1572900"/>
          </a:xfrm>
        </p:grpSpPr>
        <p:sp>
          <p:nvSpPr>
            <p:cNvPr id="905" name="Google Shape;905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6" name="Google Shape;916;p36"/>
          <p:cNvGrpSpPr/>
          <p:nvPr/>
        </p:nvGrpSpPr>
        <p:grpSpPr>
          <a:xfrm>
            <a:off x="929931" y="2260158"/>
            <a:ext cx="158100" cy="1572900"/>
            <a:chOff x="987750" y="2698651"/>
            <a:chExt cx="158100" cy="1572900"/>
          </a:xfrm>
        </p:grpSpPr>
        <p:sp>
          <p:nvSpPr>
            <p:cNvPr id="917" name="Google Shape;917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6" name="Google Shape;926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7" name="Google Shape;927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8" name="Google Shape;928;p36"/>
          <p:cNvGrpSpPr/>
          <p:nvPr/>
        </p:nvGrpSpPr>
        <p:grpSpPr>
          <a:xfrm>
            <a:off x="1234731" y="2260158"/>
            <a:ext cx="158100" cy="1572900"/>
            <a:chOff x="987750" y="2698651"/>
            <a:chExt cx="158100" cy="1572900"/>
          </a:xfrm>
        </p:grpSpPr>
        <p:sp>
          <p:nvSpPr>
            <p:cNvPr id="929" name="Google Shape;929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0" name="Google Shape;930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1" name="Google Shape;931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2" name="Google Shape;932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3" name="Google Shape;933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4" name="Google Shape;934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5" name="Google Shape;935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6" name="Google Shape;936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8" name="Google Shape;938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0" name="Google Shape;940;p36"/>
          <p:cNvGrpSpPr/>
          <p:nvPr/>
        </p:nvGrpSpPr>
        <p:grpSpPr>
          <a:xfrm>
            <a:off x="1539531" y="2260158"/>
            <a:ext cx="158100" cy="1572900"/>
            <a:chOff x="987750" y="2698651"/>
            <a:chExt cx="158100" cy="1572900"/>
          </a:xfrm>
        </p:grpSpPr>
        <p:sp>
          <p:nvSpPr>
            <p:cNvPr id="941" name="Google Shape;941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3" name="Google Shape;943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4" name="Google Shape;944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6" name="Google Shape;946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7" name="Google Shape;947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8" name="Google Shape;948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9" name="Google Shape;949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0" name="Google Shape;950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1" name="Google Shape;951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2" name="Google Shape;952;p36"/>
          <p:cNvGrpSpPr/>
          <p:nvPr/>
        </p:nvGrpSpPr>
        <p:grpSpPr>
          <a:xfrm>
            <a:off x="2985231" y="2260158"/>
            <a:ext cx="158100" cy="1572900"/>
            <a:chOff x="987750" y="2698651"/>
            <a:chExt cx="158100" cy="1572900"/>
          </a:xfrm>
        </p:grpSpPr>
        <p:sp>
          <p:nvSpPr>
            <p:cNvPr id="953" name="Google Shape;953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4" name="Google Shape;954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5" name="Google Shape;955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6" name="Google Shape;956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7" name="Google Shape;957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8" name="Google Shape;958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9" name="Google Shape;959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0" name="Google Shape;960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1" name="Google Shape;961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2" name="Google Shape;962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3" name="Google Shape;963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4" name="Google Shape;964;p36"/>
          <p:cNvGrpSpPr/>
          <p:nvPr/>
        </p:nvGrpSpPr>
        <p:grpSpPr>
          <a:xfrm>
            <a:off x="3290031" y="2260158"/>
            <a:ext cx="158100" cy="1572900"/>
            <a:chOff x="987750" y="2698651"/>
            <a:chExt cx="158100" cy="1572900"/>
          </a:xfrm>
        </p:grpSpPr>
        <p:sp>
          <p:nvSpPr>
            <p:cNvPr id="965" name="Google Shape;965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6" name="Google Shape;966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7" name="Google Shape;967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8" name="Google Shape;968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9" name="Google Shape;969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0" name="Google Shape;970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1" name="Google Shape;971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2" name="Google Shape;972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3" name="Google Shape;973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4" name="Google Shape;974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5" name="Google Shape;975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6" name="Google Shape;976;p36"/>
          <p:cNvGrpSpPr/>
          <p:nvPr/>
        </p:nvGrpSpPr>
        <p:grpSpPr>
          <a:xfrm>
            <a:off x="3594831" y="2260158"/>
            <a:ext cx="158100" cy="1572900"/>
            <a:chOff x="987750" y="2698651"/>
            <a:chExt cx="158100" cy="1572900"/>
          </a:xfrm>
        </p:grpSpPr>
        <p:sp>
          <p:nvSpPr>
            <p:cNvPr id="977" name="Google Shape;977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8" name="Google Shape;978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9" name="Google Shape;979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0" name="Google Shape;980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1" name="Google Shape;981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2" name="Google Shape;982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3" name="Google Shape;983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4" name="Google Shape;984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5" name="Google Shape;985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6" name="Google Shape;986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7" name="Google Shape;987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8" name="Google Shape;988;p36"/>
          <p:cNvGrpSpPr/>
          <p:nvPr/>
        </p:nvGrpSpPr>
        <p:grpSpPr>
          <a:xfrm>
            <a:off x="3899631" y="2260158"/>
            <a:ext cx="158100" cy="1572900"/>
            <a:chOff x="987750" y="2698651"/>
            <a:chExt cx="158100" cy="1572900"/>
          </a:xfrm>
        </p:grpSpPr>
        <p:sp>
          <p:nvSpPr>
            <p:cNvPr id="989" name="Google Shape;989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0" name="Google Shape;990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1" name="Google Shape;991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2" name="Google Shape;992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3" name="Google Shape;993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4" name="Google Shape;994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5" name="Google Shape;995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6" name="Google Shape;996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7" name="Google Shape;997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8" name="Google Shape;998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9" name="Google Shape;999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0" name="Google Shape;1000;p36"/>
          <p:cNvGrpSpPr/>
          <p:nvPr/>
        </p:nvGrpSpPr>
        <p:grpSpPr>
          <a:xfrm>
            <a:off x="4204431" y="2260158"/>
            <a:ext cx="158100" cy="1572900"/>
            <a:chOff x="987750" y="2698651"/>
            <a:chExt cx="158100" cy="1572900"/>
          </a:xfrm>
        </p:grpSpPr>
        <p:sp>
          <p:nvSpPr>
            <p:cNvPr id="1001" name="Google Shape;1001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2" name="Google Shape;1002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3" name="Google Shape;1003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5" name="Google Shape;1005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6" name="Google Shape;1006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9" name="Google Shape;1009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2" name="Google Shape;1012;p36"/>
          <p:cNvGrpSpPr/>
          <p:nvPr/>
        </p:nvGrpSpPr>
        <p:grpSpPr>
          <a:xfrm>
            <a:off x="1952306" y="2260158"/>
            <a:ext cx="158100" cy="1572900"/>
            <a:chOff x="987750" y="2698651"/>
            <a:chExt cx="158100" cy="1572900"/>
          </a:xfrm>
        </p:grpSpPr>
        <p:sp>
          <p:nvSpPr>
            <p:cNvPr id="1013" name="Google Shape;1013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4" name="Google Shape;1024;p36"/>
          <p:cNvGrpSpPr/>
          <p:nvPr/>
        </p:nvGrpSpPr>
        <p:grpSpPr>
          <a:xfrm>
            <a:off x="2257106" y="2260158"/>
            <a:ext cx="158100" cy="1572900"/>
            <a:chOff x="987750" y="2698651"/>
            <a:chExt cx="158100" cy="1572900"/>
          </a:xfrm>
        </p:grpSpPr>
        <p:sp>
          <p:nvSpPr>
            <p:cNvPr id="1025" name="Google Shape;1025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4" name="Google Shape;1034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6" name="Google Shape;1036;p36"/>
          <p:cNvGrpSpPr/>
          <p:nvPr/>
        </p:nvGrpSpPr>
        <p:grpSpPr>
          <a:xfrm>
            <a:off x="2561906" y="2260158"/>
            <a:ext cx="158100" cy="1572900"/>
            <a:chOff x="987750" y="2698651"/>
            <a:chExt cx="158100" cy="1572900"/>
          </a:xfrm>
        </p:grpSpPr>
        <p:sp>
          <p:nvSpPr>
            <p:cNvPr id="1037" name="Google Shape;1037;p36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48" name="Google Shape;1048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0" name="Google Shape;1050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4s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5s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6s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36"/>
          <p:cNvSpPr txBox="1"/>
          <p:nvPr/>
        </p:nvSpPr>
        <p:spPr>
          <a:xfrm>
            <a:off x="1666088" y="3943916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8s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38"/>
          <p:cNvSpPr/>
          <p:nvPr/>
        </p:nvSpPr>
        <p:spPr>
          <a:xfrm>
            <a:off x="7881893" y="175219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38"/>
          <p:cNvSpPr/>
          <p:nvPr/>
        </p:nvSpPr>
        <p:spPr>
          <a:xfrm>
            <a:off x="5437893" y="175219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2" name="Google Shape;1192;p38"/>
          <p:cNvCxnSpPr>
            <a:stCxn id="1191" idx="6"/>
            <a:endCxn id="1190" idx="2"/>
          </p:cNvCxnSpPr>
          <p:nvPr/>
        </p:nvCxnSpPr>
        <p:spPr>
          <a:xfrm>
            <a:off x="5722893" y="1894694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3" name="Google Shape;1193;p38"/>
          <p:cNvSpPr txBox="1"/>
          <p:nvPr/>
        </p:nvSpPr>
        <p:spPr>
          <a:xfrm>
            <a:off x="5580406" y="1417432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10 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4" name="Google Shape;1194;p38"/>
          <p:cNvSpPr/>
          <p:nvPr/>
        </p:nvSpPr>
        <p:spPr>
          <a:xfrm>
            <a:off x="5689918" y="2181519"/>
            <a:ext cx="2225100" cy="171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96" name="Google Shape;1196;p38"/>
          <p:cNvGrpSpPr/>
          <p:nvPr/>
        </p:nvGrpSpPr>
        <p:grpSpPr>
          <a:xfrm>
            <a:off x="5379418" y="2251120"/>
            <a:ext cx="158100" cy="1572900"/>
            <a:chOff x="987750" y="2698651"/>
            <a:chExt cx="158100" cy="1572900"/>
          </a:xfrm>
        </p:grpSpPr>
        <p:sp>
          <p:nvSpPr>
            <p:cNvPr id="1197" name="Google Shape;1197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8" name="Google Shape;1198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2" name="Google Shape;1202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3" name="Google Shape;1203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8" name="Google Shape;1208;p38"/>
          <p:cNvGrpSpPr/>
          <p:nvPr/>
        </p:nvGrpSpPr>
        <p:grpSpPr>
          <a:xfrm>
            <a:off x="8067418" y="2251120"/>
            <a:ext cx="158100" cy="1572900"/>
            <a:chOff x="987750" y="2698651"/>
            <a:chExt cx="158100" cy="1572900"/>
          </a:xfrm>
        </p:grpSpPr>
        <p:sp>
          <p:nvSpPr>
            <p:cNvPr id="1209" name="Google Shape;1209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0" name="Google Shape;1220;p38"/>
          <p:cNvGrpSpPr/>
          <p:nvPr/>
        </p:nvGrpSpPr>
        <p:grpSpPr>
          <a:xfrm>
            <a:off x="8372218" y="2251120"/>
            <a:ext cx="158100" cy="1572900"/>
            <a:chOff x="987750" y="2698651"/>
            <a:chExt cx="158100" cy="1572900"/>
          </a:xfrm>
        </p:grpSpPr>
        <p:sp>
          <p:nvSpPr>
            <p:cNvPr id="1221" name="Google Shape;1221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2" name="Google Shape;1222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5" name="Google Shape;1225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32" name="Google Shape;1232;p38"/>
          <p:cNvGrpSpPr/>
          <p:nvPr/>
        </p:nvGrpSpPr>
        <p:grpSpPr>
          <a:xfrm>
            <a:off x="6413218" y="2251120"/>
            <a:ext cx="158100" cy="1572900"/>
            <a:chOff x="987750" y="2698651"/>
            <a:chExt cx="158100" cy="1572900"/>
          </a:xfrm>
        </p:grpSpPr>
        <p:sp>
          <p:nvSpPr>
            <p:cNvPr id="1233" name="Google Shape;1233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4" name="Google Shape;1234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5" name="Google Shape;1235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8" name="Google Shape;1238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0" name="Google Shape;1240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2" name="Google Shape;1242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3" name="Google Shape;1243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4" name="Google Shape;1244;p38"/>
          <p:cNvGrpSpPr/>
          <p:nvPr/>
        </p:nvGrpSpPr>
        <p:grpSpPr>
          <a:xfrm>
            <a:off x="6718018" y="2251120"/>
            <a:ext cx="158100" cy="1572900"/>
            <a:chOff x="987750" y="2698651"/>
            <a:chExt cx="158100" cy="1572900"/>
          </a:xfrm>
        </p:grpSpPr>
        <p:sp>
          <p:nvSpPr>
            <p:cNvPr id="1245" name="Google Shape;1245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6" name="Google Shape;1246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7" name="Google Shape;1247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8" name="Google Shape;1248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0" name="Google Shape;1250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1" name="Google Shape;1251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2" name="Google Shape;1252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3" name="Google Shape;1253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4" name="Google Shape;1254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5" name="Google Shape;1255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6" name="Google Shape;1256;p38"/>
          <p:cNvGrpSpPr/>
          <p:nvPr/>
        </p:nvGrpSpPr>
        <p:grpSpPr>
          <a:xfrm>
            <a:off x="7022818" y="2251120"/>
            <a:ext cx="158100" cy="1572900"/>
            <a:chOff x="987750" y="2698651"/>
            <a:chExt cx="158100" cy="1572900"/>
          </a:xfrm>
        </p:grpSpPr>
        <p:sp>
          <p:nvSpPr>
            <p:cNvPr id="1257" name="Google Shape;1257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8" name="Google Shape;1258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9" name="Google Shape;1259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0" name="Google Shape;1260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1" name="Google Shape;1261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2" name="Google Shape;1262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3" name="Google Shape;1263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4" name="Google Shape;1264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5" name="Google Shape;1265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6" name="Google Shape;1266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7" name="Google Shape;1267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8" name="Google Shape;1268;p38"/>
          <p:cNvGrpSpPr/>
          <p:nvPr/>
        </p:nvGrpSpPr>
        <p:grpSpPr>
          <a:xfrm>
            <a:off x="6108418" y="2251120"/>
            <a:ext cx="158100" cy="1572900"/>
            <a:chOff x="987750" y="2698651"/>
            <a:chExt cx="158100" cy="1572900"/>
          </a:xfrm>
        </p:grpSpPr>
        <p:sp>
          <p:nvSpPr>
            <p:cNvPr id="1269" name="Google Shape;1269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0" name="Google Shape;1270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1" name="Google Shape;1271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2" name="Google Shape;1272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3" name="Google Shape;1273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8" name="Google Shape;1278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9" name="Google Shape;1279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0" name="Google Shape;1280;p38"/>
          <p:cNvGrpSpPr/>
          <p:nvPr/>
        </p:nvGrpSpPr>
        <p:grpSpPr>
          <a:xfrm>
            <a:off x="7327618" y="2251120"/>
            <a:ext cx="158100" cy="1572900"/>
            <a:chOff x="987750" y="2698651"/>
            <a:chExt cx="158100" cy="1572900"/>
          </a:xfrm>
        </p:grpSpPr>
        <p:sp>
          <p:nvSpPr>
            <p:cNvPr id="1281" name="Google Shape;1281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2" name="Google Shape;1282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3" name="Google Shape;1283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4" name="Google Shape;1284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5" name="Google Shape;1285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6" name="Google Shape;1286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7" name="Google Shape;1287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8" name="Google Shape;1288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9" name="Google Shape;1289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0" name="Google Shape;1290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1" name="Google Shape;1291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2" name="Google Shape;1292;p38"/>
          <p:cNvGrpSpPr/>
          <p:nvPr/>
        </p:nvGrpSpPr>
        <p:grpSpPr>
          <a:xfrm>
            <a:off x="5803618" y="2251120"/>
            <a:ext cx="158100" cy="1572900"/>
            <a:chOff x="987750" y="2698651"/>
            <a:chExt cx="158100" cy="1572900"/>
          </a:xfrm>
        </p:grpSpPr>
        <p:sp>
          <p:nvSpPr>
            <p:cNvPr id="1293" name="Google Shape;1293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4" name="Google Shape;1294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5" name="Google Shape;1295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6" name="Google Shape;1296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7" name="Google Shape;1297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8" name="Google Shape;1298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9" name="Google Shape;1299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0" name="Google Shape;1300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1" name="Google Shape;1301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2" name="Google Shape;1302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3" name="Google Shape;1303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4" name="Google Shape;1304;p38"/>
          <p:cNvGrpSpPr/>
          <p:nvPr/>
        </p:nvGrpSpPr>
        <p:grpSpPr>
          <a:xfrm>
            <a:off x="7632418" y="2251120"/>
            <a:ext cx="158100" cy="1572900"/>
            <a:chOff x="987750" y="2698651"/>
            <a:chExt cx="158100" cy="1572900"/>
          </a:xfrm>
        </p:grpSpPr>
        <p:sp>
          <p:nvSpPr>
            <p:cNvPr id="1305" name="Google Shape;1305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6" name="Google Shape;1306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7" name="Google Shape;1307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8" name="Google Shape;1308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9" name="Google Shape;1309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0" name="Google Shape;1310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1" name="Google Shape;1311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2" name="Google Shape;1312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3" name="Google Shape;1313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4" name="Google Shape;1314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5" name="Google Shape;1315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6" name="Google Shape;1316;p38"/>
          <p:cNvGrpSpPr/>
          <p:nvPr/>
        </p:nvGrpSpPr>
        <p:grpSpPr>
          <a:xfrm>
            <a:off x="5074618" y="2251120"/>
            <a:ext cx="158100" cy="1572900"/>
            <a:chOff x="987750" y="2698651"/>
            <a:chExt cx="158100" cy="1572900"/>
          </a:xfrm>
        </p:grpSpPr>
        <p:sp>
          <p:nvSpPr>
            <p:cNvPr id="1317" name="Google Shape;1317;p38"/>
            <p:cNvSpPr/>
            <p:nvPr/>
          </p:nvSpPr>
          <p:spPr>
            <a:xfrm rot="5400000">
              <a:off x="280350" y="3406051"/>
              <a:ext cx="15729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8" name="Google Shape;1318;p38"/>
            <p:cNvSpPr/>
            <p:nvPr/>
          </p:nvSpPr>
          <p:spPr>
            <a:xfrm rot="5400000">
              <a:off x="1023913" y="4154813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9" name="Google Shape;1319;p38"/>
            <p:cNvSpPr/>
            <p:nvPr/>
          </p:nvSpPr>
          <p:spPr>
            <a:xfrm rot="5400000">
              <a:off x="1023832" y="3997064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0" name="Google Shape;1320;p38"/>
            <p:cNvSpPr/>
            <p:nvPr/>
          </p:nvSpPr>
          <p:spPr>
            <a:xfrm rot="5400000">
              <a:off x="1023525" y="3839406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1" name="Google Shape;1321;p38"/>
            <p:cNvSpPr/>
            <p:nvPr/>
          </p:nvSpPr>
          <p:spPr>
            <a:xfrm rot="5400000">
              <a:off x="1023646" y="368157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2" name="Google Shape;1322;p38"/>
            <p:cNvSpPr/>
            <p:nvPr/>
          </p:nvSpPr>
          <p:spPr>
            <a:xfrm rot="5400000">
              <a:off x="1023469" y="352384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3" name="Google Shape;1323;p38"/>
            <p:cNvSpPr/>
            <p:nvPr/>
          </p:nvSpPr>
          <p:spPr>
            <a:xfrm rot="5400000">
              <a:off x="1023913" y="336707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4" name="Google Shape;1324;p38"/>
            <p:cNvSpPr/>
            <p:nvPr/>
          </p:nvSpPr>
          <p:spPr>
            <a:xfrm rot="5400000">
              <a:off x="1023832" y="320932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5" name="Google Shape;1325;p38"/>
            <p:cNvSpPr/>
            <p:nvPr/>
          </p:nvSpPr>
          <p:spPr>
            <a:xfrm rot="5400000">
              <a:off x="1023525" y="3051662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6" name="Google Shape;1326;p38"/>
            <p:cNvSpPr/>
            <p:nvPr/>
          </p:nvSpPr>
          <p:spPr>
            <a:xfrm rot="5400000">
              <a:off x="1023646" y="289382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7" name="Google Shape;1327;p38"/>
            <p:cNvSpPr/>
            <p:nvPr/>
          </p:nvSpPr>
          <p:spPr>
            <a:xfrm rot="5400000">
              <a:off x="1023469" y="273610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8" name="Google Shape;1328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9" name="Google Shape;1329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0" name="Google Shape;1330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1" name="Google Shape;1331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2" name="Google Shape;1332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4s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3" name="Google Shape;1333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5s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6s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38"/>
          <p:cNvSpPr txBox="1"/>
          <p:nvPr/>
        </p:nvSpPr>
        <p:spPr>
          <a:xfrm>
            <a:off x="6132562" y="3969969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8s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7" name="Google Shape;1337;p38"/>
          <p:cNvSpPr txBox="1"/>
          <p:nvPr/>
        </p:nvSpPr>
        <p:spPr>
          <a:xfrm>
            <a:off x="6132562" y="3892210"/>
            <a:ext cx="13398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9s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175C5-392A-3FAD-42A9-3489D5BC17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 Diagrams</a:t>
            </a:r>
            <a:endParaRPr/>
          </a:p>
        </p:txBody>
      </p:sp>
      <p:sp>
        <p:nvSpPr>
          <p:cNvPr id="626" name="Google Shape;626;p34"/>
          <p:cNvSpPr txBox="1">
            <a:spLocks noGrp="1"/>
          </p:cNvSpPr>
          <p:nvPr>
            <p:ph type="body" idx="1"/>
          </p:nvPr>
        </p:nvSpPr>
        <p:spPr>
          <a:xfrm>
            <a:off x="107050" y="402199"/>
            <a:ext cx="8909700" cy="2717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/>
              <a:t>The pipe diagram shows the bits on the link at any given moment in time.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Height = bandwidth.</a:t>
            </a:r>
            <a:r>
              <a:rPr lang="en" dirty="0"/>
              <a:t> How many bits we can put in the pipe per unit time.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Width = propagation delay.</a:t>
            </a:r>
            <a:r>
              <a:rPr lang="en" dirty="0"/>
              <a:t> How long it takes for bits to travel through the pipe.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Area = bandwidth-delay product</a:t>
            </a:r>
            <a:r>
              <a:rPr lang="en" dirty="0"/>
              <a:t>. How many bits can fit in the pipe (bits in flight on the link) at a given instant.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Long &amp; thin pipe</a:t>
            </a:r>
            <a:r>
              <a:rPr lang="en-US" dirty="0"/>
              <a:t>: satellite links → delay dominates, capacity small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Short &amp; fat pipe</a:t>
            </a:r>
            <a:r>
              <a:rPr lang="en-US" dirty="0"/>
              <a:t>: LAN Ethernet → delay negligible, capacity huge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Long &amp; fat pipe</a:t>
            </a:r>
            <a:r>
              <a:rPr lang="en-US" dirty="0"/>
              <a:t>: transoceanic fiber backbones → delay long, but capacity enormous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Short &amp; thin pipe</a:t>
            </a:r>
            <a:r>
              <a:rPr lang="en-US" dirty="0"/>
              <a:t>: local low-rate links (serial bus, IoT, legacy modem) → delay tiny, but bandwidth the bottleneck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>
              <a:spcBef>
                <a:spcPts val="0"/>
              </a:spcBef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627" name="Google Shape;627;p34"/>
          <p:cNvSpPr/>
          <p:nvPr/>
        </p:nvSpPr>
        <p:spPr>
          <a:xfrm>
            <a:off x="3594906" y="3630517"/>
            <a:ext cx="23232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34"/>
          <p:cNvSpPr/>
          <p:nvPr/>
        </p:nvSpPr>
        <p:spPr>
          <a:xfrm>
            <a:off x="5841331" y="315197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34"/>
          <p:cNvSpPr/>
          <p:nvPr/>
        </p:nvSpPr>
        <p:spPr>
          <a:xfrm>
            <a:off x="3397331" y="315197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0" name="Google Shape;630;p34"/>
          <p:cNvCxnSpPr>
            <a:cxnSpLocks/>
            <a:stCxn id="629" idx="6"/>
            <a:endCxn id="628" idx="2"/>
          </p:cNvCxnSpPr>
          <p:nvPr/>
        </p:nvCxnSpPr>
        <p:spPr>
          <a:xfrm>
            <a:off x="3682331" y="3294474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1" name="Google Shape;631;p34"/>
          <p:cNvSpPr txBox="1"/>
          <p:nvPr/>
        </p:nvSpPr>
        <p:spPr>
          <a:xfrm>
            <a:off x="3539844" y="2817212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5 bps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7s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32" name="Google Shape;632;p34"/>
          <p:cNvGrpSpPr/>
          <p:nvPr/>
        </p:nvGrpSpPr>
        <p:grpSpPr>
          <a:xfrm>
            <a:off x="3763104" y="3697874"/>
            <a:ext cx="158100" cy="779700"/>
            <a:chOff x="4493036" y="1763407"/>
            <a:chExt cx="158100" cy="779700"/>
          </a:xfrm>
        </p:grpSpPr>
        <p:sp>
          <p:nvSpPr>
            <p:cNvPr id="633" name="Google Shape;633;p34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6" name="Google Shape;636;p34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7" name="Google Shape;637;p34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8" name="Google Shape;638;p34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9" name="Google Shape;639;p34"/>
          <p:cNvGrpSpPr/>
          <p:nvPr/>
        </p:nvGrpSpPr>
        <p:grpSpPr>
          <a:xfrm>
            <a:off x="4067904" y="3697874"/>
            <a:ext cx="158100" cy="779700"/>
            <a:chOff x="4493036" y="1763407"/>
            <a:chExt cx="158100" cy="779700"/>
          </a:xfrm>
        </p:grpSpPr>
        <p:sp>
          <p:nvSpPr>
            <p:cNvPr id="640" name="Google Shape;640;p34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1" name="Google Shape;641;p34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2" name="Google Shape;642;p34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3" name="Google Shape;643;p34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4" name="Google Shape;644;p34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5" name="Google Shape;645;p34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6" name="Google Shape;646;p34"/>
          <p:cNvGrpSpPr/>
          <p:nvPr/>
        </p:nvGrpSpPr>
        <p:grpSpPr>
          <a:xfrm>
            <a:off x="4372704" y="3697874"/>
            <a:ext cx="158100" cy="779700"/>
            <a:chOff x="4493036" y="1763407"/>
            <a:chExt cx="158100" cy="779700"/>
          </a:xfrm>
        </p:grpSpPr>
        <p:sp>
          <p:nvSpPr>
            <p:cNvPr id="647" name="Google Shape;647;p34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8" name="Google Shape;648;p34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0" name="Google Shape;650;p34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2" name="Google Shape;652;p34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3" name="Google Shape;653;p34"/>
          <p:cNvGrpSpPr/>
          <p:nvPr/>
        </p:nvGrpSpPr>
        <p:grpSpPr>
          <a:xfrm>
            <a:off x="4677504" y="3697874"/>
            <a:ext cx="158100" cy="779700"/>
            <a:chOff x="4493036" y="1763407"/>
            <a:chExt cx="158100" cy="779700"/>
          </a:xfrm>
        </p:grpSpPr>
        <p:sp>
          <p:nvSpPr>
            <p:cNvPr id="654" name="Google Shape;654;p34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5" name="Google Shape;655;p34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6" name="Google Shape;656;p34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7" name="Google Shape;657;p34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0" name="Google Shape;660;p34"/>
          <p:cNvGrpSpPr/>
          <p:nvPr/>
        </p:nvGrpSpPr>
        <p:grpSpPr>
          <a:xfrm>
            <a:off x="4982304" y="3697874"/>
            <a:ext cx="158100" cy="779700"/>
            <a:chOff x="4493036" y="1763407"/>
            <a:chExt cx="158100" cy="779700"/>
          </a:xfrm>
        </p:grpSpPr>
        <p:sp>
          <p:nvSpPr>
            <p:cNvPr id="661" name="Google Shape;661;p34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2" name="Google Shape;662;p34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3" name="Google Shape;663;p34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4" name="Google Shape;664;p34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Google Shape;665;p34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7" name="Google Shape;667;p34"/>
          <p:cNvGrpSpPr/>
          <p:nvPr/>
        </p:nvGrpSpPr>
        <p:grpSpPr>
          <a:xfrm>
            <a:off x="5287104" y="3697874"/>
            <a:ext cx="158100" cy="779700"/>
            <a:chOff x="4493036" y="1763407"/>
            <a:chExt cx="158100" cy="779700"/>
          </a:xfrm>
        </p:grpSpPr>
        <p:sp>
          <p:nvSpPr>
            <p:cNvPr id="668" name="Google Shape;668;p34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4" name="Google Shape;674;p34"/>
          <p:cNvGrpSpPr/>
          <p:nvPr/>
        </p:nvGrpSpPr>
        <p:grpSpPr>
          <a:xfrm>
            <a:off x="5591904" y="3697874"/>
            <a:ext cx="158100" cy="779700"/>
            <a:chOff x="4493036" y="1763407"/>
            <a:chExt cx="158100" cy="779700"/>
          </a:xfrm>
        </p:grpSpPr>
        <p:sp>
          <p:nvSpPr>
            <p:cNvPr id="675" name="Google Shape;675;p34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1" name="Google Shape;681;p34"/>
          <p:cNvGrpSpPr/>
          <p:nvPr/>
        </p:nvGrpSpPr>
        <p:grpSpPr>
          <a:xfrm>
            <a:off x="3262806" y="3630507"/>
            <a:ext cx="179700" cy="914429"/>
            <a:chOff x="2338450" y="3338450"/>
            <a:chExt cx="179700" cy="836700"/>
          </a:xfrm>
        </p:grpSpPr>
        <p:cxnSp>
          <p:nvCxnSpPr>
            <p:cNvPr id="682" name="Google Shape;682;p34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34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34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5" name="Google Shape;685;p34"/>
          <p:cNvSpPr txBox="1"/>
          <p:nvPr/>
        </p:nvSpPr>
        <p:spPr>
          <a:xfrm>
            <a:off x="2400206" y="3952267"/>
            <a:ext cx="911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Bandwidth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86" name="Google Shape;686;p34"/>
          <p:cNvGrpSpPr/>
          <p:nvPr/>
        </p:nvGrpSpPr>
        <p:grpSpPr>
          <a:xfrm rot="5400000">
            <a:off x="4666548" y="3625811"/>
            <a:ext cx="179700" cy="2322763"/>
            <a:chOff x="2338450" y="3338450"/>
            <a:chExt cx="179700" cy="836700"/>
          </a:xfrm>
        </p:grpSpPr>
        <p:cxnSp>
          <p:nvCxnSpPr>
            <p:cNvPr id="687" name="Google Shape;687;p34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34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34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0" name="Google Shape;690;p34"/>
          <p:cNvSpPr txBox="1"/>
          <p:nvPr/>
        </p:nvSpPr>
        <p:spPr>
          <a:xfrm>
            <a:off x="3952806" y="4785917"/>
            <a:ext cx="161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5BF35-3F37-6664-0E8D-DC4A4955A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D966B-99FD-AEDF-A4CF-F6AB4B2240D4}"/>
              </a:ext>
            </a:extLst>
          </p:cNvPr>
          <p:cNvSpPr txBox="1"/>
          <p:nvPr/>
        </p:nvSpPr>
        <p:spPr>
          <a:xfrm>
            <a:off x="7355270" y="56799"/>
            <a:ext cx="1704506" cy="461665"/>
          </a:xfrm>
          <a:prstGeom prst="rect">
            <a:avLst/>
          </a:prstGeom>
          <a:solidFill>
            <a:srgbClr val="ED7D31"/>
          </a:solidFill>
          <a:ln w="381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</a:t>
            </a:r>
            <a:endParaRPr kumimoji="0" lang="en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3"/>
                </a:solidFill>
              </a:rPr>
              <a:t>Pipe Diagrams – Packet Transmission Delay</a:t>
            </a:r>
            <a:endParaRPr dirty="0"/>
          </a:p>
        </p:txBody>
      </p:sp>
      <p:sp>
        <p:nvSpPr>
          <p:cNvPr id="1344" name="Google Shape;1344;p39"/>
          <p:cNvSpPr/>
          <p:nvPr/>
        </p:nvSpPr>
        <p:spPr>
          <a:xfrm>
            <a:off x="1556150" y="3822633"/>
            <a:ext cx="2742600" cy="85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5" name="Google Shape;1345;p39"/>
          <p:cNvSpPr/>
          <p:nvPr/>
        </p:nvSpPr>
        <p:spPr>
          <a:xfrm>
            <a:off x="1796763" y="3822633"/>
            <a:ext cx="641100" cy="8523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46" name="Google Shape;1346;p39"/>
          <p:cNvGrpSpPr/>
          <p:nvPr/>
        </p:nvGrpSpPr>
        <p:grpSpPr>
          <a:xfrm>
            <a:off x="1842994" y="3901531"/>
            <a:ext cx="542100" cy="694500"/>
            <a:chOff x="2107969" y="3180898"/>
            <a:chExt cx="542100" cy="694500"/>
          </a:xfrm>
        </p:grpSpPr>
        <p:sp>
          <p:nvSpPr>
            <p:cNvPr id="1347" name="Google Shape;1347;p39"/>
            <p:cNvSpPr/>
            <p:nvPr/>
          </p:nvSpPr>
          <p:spPr>
            <a:xfrm>
              <a:off x="2107969" y="31808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2107969" y="33332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2107969" y="34856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2107969" y="36380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2107969" y="37904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2260369" y="31808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2260369" y="33332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2260369" y="34856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2260369" y="36380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2260369" y="37904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2412769" y="31808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2412769" y="33332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2412769" y="34856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2412769" y="36380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2412769" y="37904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2565169" y="31808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2565169" y="33332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2565169" y="34856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2565169" y="36380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2565169" y="37904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67" name="Google Shape;1367;p39"/>
          <p:cNvSpPr/>
          <p:nvPr/>
        </p:nvSpPr>
        <p:spPr>
          <a:xfrm>
            <a:off x="2437863" y="3822633"/>
            <a:ext cx="641100" cy="8523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8" name="Google Shape;1368;p39"/>
          <p:cNvSpPr/>
          <p:nvPr/>
        </p:nvSpPr>
        <p:spPr>
          <a:xfrm>
            <a:off x="3078963" y="3822633"/>
            <a:ext cx="641100" cy="8523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9" name="Google Shape;1369;p39"/>
          <p:cNvSpPr/>
          <p:nvPr/>
        </p:nvSpPr>
        <p:spPr>
          <a:xfrm>
            <a:off x="5268491" y="2970333"/>
            <a:ext cx="2742600" cy="170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0" name="Google Shape;1370;p39"/>
          <p:cNvSpPr/>
          <p:nvPr/>
        </p:nvSpPr>
        <p:spPr>
          <a:xfrm>
            <a:off x="5532741" y="2970333"/>
            <a:ext cx="321600" cy="1704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1" name="Google Shape;1371;p39"/>
          <p:cNvSpPr/>
          <p:nvPr/>
        </p:nvSpPr>
        <p:spPr>
          <a:xfrm>
            <a:off x="5854341" y="2970333"/>
            <a:ext cx="321600" cy="1704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2" name="Google Shape;1372;p39"/>
          <p:cNvSpPr/>
          <p:nvPr/>
        </p:nvSpPr>
        <p:spPr>
          <a:xfrm>
            <a:off x="6175941" y="2970333"/>
            <a:ext cx="321600" cy="1704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3" name="Google Shape;1373;p39"/>
          <p:cNvGrpSpPr/>
          <p:nvPr/>
        </p:nvGrpSpPr>
        <p:grpSpPr>
          <a:xfrm>
            <a:off x="5574885" y="3094381"/>
            <a:ext cx="237300" cy="1456500"/>
            <a:chOff x="4040319" y="2979898"/>
            <a:chExt cx="237300" cy="1456500"/>
          </a:xfrm>
        </p:grpSpPr>
        <p:sp>
          <p:nvSpPr>
            <p:cNvPr id="1374" name="Google Shape;1374;p39"/>
            <p:cNvSpPr/>
            <p:nvPr/>
          </p:nvSpPr>
          <p:spPr>
            <a:xfrm>
              <a:off x="4040319" y="29798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4040319" y="31322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4040319" y="32846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4040319" y="34370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4040319" y="35894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4192719" y="29798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4192719" y="31322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4192719" y="32846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192719" y="34370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4192719" y="35894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4040319" y="37418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4040319" y="38942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4040319" y="40466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4040319" y="41990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4040319" y="43514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4192719" y="37418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4192719" y="38942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4192719" y="40466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4192719" y="41990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4192719" y="4351498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4" name="Google Shape;1394;p39"/>
          <p:cNvGrpSpPr/>
          <p:nvPr/>
        </p:nvGrpSpPr>
        <p:grpSpPr>
          <a:xfrm rot="5400000">
            <a:off x="2026005" y="3337591"/>
            <a:ext cx="179700" cy="637984"/>
            <a:chOff x="2338450" y="3338450"/>
            <a:chExt cx="179700" cy="836700"/>
          </a:xfrm>
        </p:grpSpPr>
        <p:cxnSp>
          <p:nvCxnSpPr>
            <p:cNvPr id="1395" name="Google Shape;1395;p39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39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9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98" name="Google Shape;1398;p39"/>
          <p:cNvSpPr txBox="1"/>
          <p:nvPr/>
        </p:nvSpPr>
        <p:spPr>
          <a:xfrm>
            <a:off x="1554068" y="3121774"/>
            <a:ext cx="1181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Transmission Delay</a:t>
            </a:r>
            <a:endParaRPr dirty="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99" name="Google Shape;1399;p39"/>
          <p:cNvGrpSpPr/>
          <p:nvPr/>
        </p:nvGrpSpPr>
        <p:grpSpPr>
          <a:xfrm rot="5400000">
            <a:off x="5603682" y="2643260"/>
            <a:ext cx="179700" cy="322046"/>
            <a:chOff x="2338450" y="3338450"/>
            <a:chExt cx="179700" cy="836700"/>
          </a:xfrm>
        </p:grpSpPr>
        <p:cxnSp>
          <p:nvCxnSpPr>
            <p:cNvPr id="1400" name="Google Shape;1400;p39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9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9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03" name="Google Shape;1403;p39"/>
          <p:cNvSpPr txBox="1"/>
          <p:nvPr/>
        </p:nvSpPr>
        <p:spPr>
          <a:xfrm>
            <a:off x="4812475" y="2478850"/>
            <a:ext cx="1694619" cy="27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Transmission Delay</a:t>
            </a:r>
            <a:endParaRPr dirty="0"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189;p38">
            <a:extLst>
              <a:ext uri="{FF2B5EF4-FFF2-40B4-BE49-F238E27FC236}">
                <a16:creationId xmlns:a16="http://schemas.microsoft.com/office/drawing/2014/main" id="{C3C090EE-F007-890C-75CE-7557A7607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890" y="298711"/>
            <a:ext cx="8909700" cy="2358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The </a:t>
            </a:r>
            <a:r>
              <a:rPr lang="en" sz="1600" b="1" dirty="0"/>
              <a:t>width of the packet </a:t>
            </a:r>
            <a:r>
              <a:rPr lang="en" sz="1600" dirty="0"/>
              <a:t>in the pipe represents the transmission delay.</a:t>
            </a:r>
            <a:endParaRPr sz="16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How long it takes to push all the bits onto the link.</a:t>
            </a:r>
          </a:p>
          <a:p>
            <a:r>
              <a:rPr lang="en-US" sz="1600" b="1" dirty="0"/>
              <a:t>Link capacity = Propagation Delay × Bandwidth</a:t>
            </a:r>
          </a:p>
          <a:p>
            <a:r>
              <a:rPr lang="en-US" sz="1600" b="1" dirty="0"/>
              <a:t>Packet size = Transmission Delay × Bandwidth</a:t>
            </a:r>
          </a:p>
          <a:p>
            <a:pPr lvl="1"/>
            <a:r>
              <a:rPr lang="en" sz="1600" dirty="0"/>
              <a:t>For </a:t>
            </a:r>
            <a:r>
              <a:rPr lang="en" sz="1600" b="1" dirty="0"/>
              <a:t>a packet of given size</a:t>
            </a:r>
            <a:r>
              <a:rPr lang="en" sz="1600" dirty="0"/>
              <a:t>: </a:t>
            </a:r>
            <a:r>
              <a:rPr lang="en-US" sz="1600" dirty="0"/>
              <a:t>higher bandwidth </a:t>
            </a:r>
            <a:r>
              <a:rPr lang="en-US" sz="1600" dirty="0">
                <a:sym typeface="Wingdings" panose="05000000000000000000" pitchFamily="2" charset="2"/>
              </a:rPr>
              <a:t> shorter transmission delay (</a:t>
            </a:r>
            <a:r>
              <a:rPr lang="en" sz="1600" dirty="0"/>
              <a:t>higher bandwidth </a:t>
            </a:r>
            <a:r>
              <a:rPr lang="en" sz="1600"/>
              <a:t>= fatter </a:t>
            </a:r>
            <a:r>
              <a:rPr lang="en" sz="1600" dirty="0"/>
              <a:t>pipe = more bits in pipe per unit time = narrower packet in pipe).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342AF-3652-A472-6A3C-C1D95221A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pSp>
        <p:nvGrpSpPr>
          <p:cNvPr id="33" name="Google Shape;1867;p55">
            <a:extLst>
              <a:ext uri="{FF2B5EF4-FFF2-40B4-BE49-F238E27FC236}">
                <a16:creationId xmlns:a16="http://schemas.microsoft.com/office/drawing/2014/main" id="{064777F1-8BAC-97C1-4FC6-6E2C6032099C}"/>
              </a:ext>
            </a:extLst>
          </p:cNvPr>
          <p:cNvGrpSpPr/>
          <p:nvPr/>
        </p:nvGrpSpPr>
        <p:grpSpPr>
          <a:xfrm>
            <a:off x="5056271" y="2970321"/>
            <a:ext cx="198000" cy="1704600"/>
            <a:chOff x="2338450" y="3338450"/>
            <a:chExt cx="179700" cy="836700"/>
          </a:xfrm>
        </p:grpSpPr>
        <p:cxnSp>
          <p:nvCxnSpPr>
            <p:cNvPr id="34" name="Google Shape;1868;p55">
              <a:extLst>
                <a:ext uri="{FF2B5EF4-FFF2-40B4-BE49-F238E27FC236}">
                  <a16:creationId xmlns:a16="http://schemas.microsoft.com/office/drawing/2014/main" id="{C715F699-0B08-4B56-0352-AC5135056E70}"/>
                </a:ext>
              </a:extLst>
            </p:cNvPr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1869;p55">
              <a:extLst>
                <a:ext uri="{FF2B5EF4-FFF2-40B4-BE49-F238E27FC236}">
                  <a16:creationId xmlns:a16="http://schemas.microsoft.com/office/drawing/2014/main" id="{5157E6B9-8C41-61F0-C184-75B94E02602F}"/>
                </a:ext>
              </a:extLst>
            </p:cNvPr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1870;p55">
              <a:extLst>
                <a:ext uri="{FF2B5EF4-FFF2-40B4-BE49-F238E27FC236}">
                  <a16:creationId xmlns:a16="http://schemas.microsoft.com/office/drawing/2014/main" id="{68B21B7A-81A2-73C7-ED55-5E97F5F0E77A}"/>
                </a:ext>
              </a:extLst>
            </p:cNvPr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1871;p55">
            <a:extLst>
              <a:ext uri="{FF2B5EF4-FFF2-40B4-BE49-F238E27FC236}">
                <a16:creationId xmlns:a16="http://schemas.microsoft.com/office/drawing/2014/main" id="{78ED1D61-8AF4-FB24-3E84-B6A5CACC3307}"/>
              </a:ext>
            </a:extLst>
          </p:cNvPr>
          <p:cNvSpPr txBox="1"/>
          <p:nvPr/>
        </p:nvSpPr>
        <p:spPr>
          <a:xfrm rot="-5400000">
            <a:off x="4534321" y="3694047"/>
            <a:ext cx="911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Bandwidth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876;p55">
            <a:extLst>
              <a:ext uri="{FF2B5EF4-FFF2-40B4-BE49-F238E27FC236}">
                <a16:creationId xmlns:a16="http://schemas.microsoft.com/office/drawing/2014/main" id="{3EF74E1E-73F3-9415-8645-071EEE11CA62}"/>
              </a:ext>
            </a:extLst>
          </p:cNvPr>
          <p:cNvSpPr txBox="1"/>
          <p:nvPr/>
        </p:nvSpPr>
        <p:spPr>
          <a:xfrm>
            <a:off x="5884489" y="4818627"/>
            <a:ext cx="161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" name="Google Shape;1872;p55">
            <a:extLst>
              <a:ext uri="{FF2B5EF4-FFF2-40B4-BE49-F238E27FC236}">
                <a16:creationId xmlns:a16="http://schemas.microsoft.com/office/drawing/2014/main" id="{40D7D310-5E18-E0EB-14CD-1A53F33C93AB}"/>
              </a:ext>
            </a:extLst>
          </p:cNvPr>
          <p:cNvGrpSpPr/>
          <p:nvPr/>
        </p:nvGrpSpPr>
        <p:grpSpPr>
          <a:xfrm rot="5400000">
            <a:off x="2834638" y="3466721"/>
            <a:ext cx="200782" cy="2727444"/>
            <a:chOff x="2338450" y="3338450"/>
            <a:chExt cx="179700" cy="836700"/>
          </a:xfrm>
        </p:grpSpPr>
        <p:cxnSp>
          <p:nvCxnSpPr>
            <p:cNvPr id="56" name="Google Shape;1873;p55">
              <a:extLst>
                <a:ext uri="{FF2B5EF4-FFF2-40B4-BE49-F238E27FC236}">
                  <a16:creationId xmlns:a16="http://schemas.microsoft.com/office/drawing/2014/main" id="{C737AFC9-3A4D-0CDB-C829-ABC2F3671A9A}"/>
                </a:ext>
              </a:extLst>
            </p:cNvPr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1874;p55">
              <a:extLst>
                <a:ext uri="{FF2B5EF4-FFF2-40B4-BE49-F238E27FC236}">
                  <a16:creationId xmlns:a16="http://schemas.microsoft.com/office/drawing/2014/main" id="{D36DB63B-C8D6-9281-FA5C-31E9575E7B09}"/>
                </a:ext>
              </a:extLst>
            </p:cNvPr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1875;p55">
              <a:extLst>
                <a:ext uri="{FF2B5EF4-FFF2-40B4-BE49-F238E27FC236}">
                  <a16:creationId xmlns:a16="http://schemas.microsoft.com/office/drawing/2014/main" id="{1C47587D-05B2-D5A7-6D8B-B4ACB392A350}"/>
                </a:ext>
              </a:extLst>
            </p:cNvPr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Google Shape;1876;p55">
            <a:extLst>
              <a:ext uri="{FF2B5EF4-FFF2-40B4-BE49-F238E27FC236}">
                <a16:creationId xmlns:a16="http://schemas.microsoft.com/office/drawing/2014/main" id="{F6AA2716-C3FF-077F-EF96-CF8D919F2248}"/>
              </a:ext>
            </a:extLst>
          </p:cNvPr>
          <p:cNvSpPr txBox="1"/>
          <p:nvPr/>
        </p:nvSpPr>
        <p:spPr>
          <a:xfrm>
            <a:off x="2189497" y="4818627"/>
            <a:ext cx="161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" name="Google Shape;1867;p55">
            <a:extLst>
              <a:ext uri="{FF2B5EF4-FFF2-40B4-BE49-F238E27FC236}">
                <a16:creationId xmlns:a16="http://schemas.microsoft.com/office/drawing/2014/main" id="{1011A79E-A46E-6AB9-D530-FC93D4FA1684}"/>
              </a:ext>
            </a:extLst>
          </p:cNvPr>
          <p:cNvGrpSpPr/>
          <p:nvPr/>
        </p:nvGrpSpPr>
        <p:grpSpPr>
          <a:xfrm>
            <a:off x="1345337" y="3822633"/>
            <a:ext cx="197763" cy="840584"/>
            <a:chOff x="2338450" y="3338450"/>
            <a:chExt cx="179700" cy="836700"/>
          </a:xfrm>
        </p:grpSpPr>
        <p:cxnSp>
          <p:nvCxnSpPr>
            <p:cNvPr id="61" name="Google Shape;1868;p55">
              <a:extLst>
                <a:ext uri="{FF2B5EF4-FFF2-40B4-BE49-F238E27FC236}">
                  <a16:creationId xmlns:a16="http://schemas.microsoft.com/office/drawing/2014/main" id="{395F53D5-3B46-6A80-39EC-BFBAB97E0FAF}"/>
                </a:ext>
              </a:extLst>
            </p:cNvPr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1869;p55">
              <a:extLst>
                <a:ext uri="{FF2B5EF4-FFF2-40B4-BE49-F238E27FC236}">
                  <a16:creationId xmlns:a16="http://schemas.microsoft.com/office/drawing/2014/main" id="{32B786D0-D4CE-0861-26A0-26535B26870E}"/>
                </a:ext>
              </a:extLst>
            </p:cNvPr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1870;p55">
              <a:extLst>
                <a:ext uri="{FF2B5EF4-FFF2-40B4-BE49-F238E27FC236}">
                  <a16:creationId xmlns:a16="http://schemas.microsoft.com/office/drawing/2014/main" id="{57873537-EFD9-CEAB-B1B9-D2F253704A34}"/>
                </a:ext>
              </a:extLst>
            </p:cNvPr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04" name="Google Shape;1871;p55">
            <a:extLst>
              <a:ext uri="{FF2B5EF4-FFF2-40B4-BE49-F238E27FC236}">
                <a16:creationId xmlns:a16="http://schemas.microsoft.com/office/drawing/2014/main" id="{9FCE603D-C44D-FC9B-EB54-BBAFE86595C3}"/>
              </a:ext>
            </a:extLst>
          </p:cNvPr>
          <p:cNvSpPr txBox="1"/>
          <p:nvPr/>
        </p:nvSpPr>
        <p:spPr>
          <a:xfrm rot="-5400000">
            <a:off x="787476" y="4129648"/>
            <a:ext cx="911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Bandwidth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05" name="Google Shape;1872;p55">
            <a:extLst>
              <a:ext uri="{FF2B5EF4-FFF2-40B4-BE49-F238E27FC236}">
                <a16:creationId xmlns:a16="http://schemas.microsoft.com/office/drawing/2014/main" id="{5F8651C0-3681-5788-ED17-3C0773780867}"/>
              </a:ext>
            </a:extLst>
          </p:cNvPr>
          <p:cNvGrpSpPr/>
          <p:nvPr/>
        </p:nvGrpSpPr>
        <p:grpSpPr>
          <a:xfrm rot="5400000">
            <a:off x="6546978" y="3457467"/>
            <a:ext cx="200782" cy="2727444"/>
            <a:chOff x="2338450" y="3338450"/>
            <a:chExt cx="179700" cy="836700"/>
          </a:xfrm>
        </p:grpSpPr>
        <p:cxnSp>
          <p:nvCxnSpPr>
            <p:cNvPr id="1406" name="Google Shape;1873;p55">
              <a:extLst>
                <a:ext uri="{FF2B5EF4-FFF2-40B4-BE49-F238E27FC236}">
                  <a16:creationId xmlns:a16="http://schemas.microsoft.com/office/drawing/2014/main" id="{56B0AA38-9CDD-C010-600A-9F8F74D5DBE6}"/>
                </a:ext>
              </a:extLst>
            </p:cNvPr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874;p55">
              <a:extLst>
                <a:ext uri="{FF2B5EF4-FFF2-40B4-BE49-F238E27FC236}">
                  <a16:creationId xmlns:a16="http://schemas.microsoft.com/office/drawing/2014/main" id="{C86ABE4D-2DB5-F343-168C-5B664F0F0B7B}"/>
                </a:ext>
              </a:extLst>
            </p:cNvPr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875;p55">
              <a:extLst>
                <a:ext uri="{FF2B5EF4-FFF2-40B4-BE49-F238E27FC236}">
                  <a16:creationId xmlns:a16="http://schemas.microsoft.com/office/drawing/2014/main" id="{679FAD2A-28DB-248F-DBC8-F06D27C973A6}"/>
                </a:ext>
              </a:extLst>
            </p:cNvPr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1" name="TextBox 1280">
            <a:extLst>
              <a:ext uri="{FF2B5EF4-FFF2-40B4-BE49-F238E27FC236}">
                <a16:creationId xmlns:a16="http://schemas.microsoft.com/office/drawing/2014/main" id="{19D7F4E8-3E0D-750D-F693-7A022A5CEF22}"/>
              </a:ext>
            </a:extLst>
          </p:cNvPr>
          <p:cNvSpPr txBox="1"/>
          <p:nvPr/>
        </p:nvSpPr>
        <p:spPr>
          <a:xfrm>
            <a:off x="7355270" y="56799"/>
            <a:ext cx="1704506" cy="461665"/>
          </a:xfrm>
          <a:prstGeom prst="rect">
            <a:avLst/>
          </a:prstGeom>
          <a:solidFill>
            <a:srgbClr val="ED7D31"/>
          </a:solidFill>
          <a:ln w="381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</a:t>
            </a:r>
            <a:endParaRPr kumimoji="0" lang="en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0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Links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Bandwidth and</a:t>
            </a:r>
            <a:br>
              <a:rPr lang="en" dirty="0">
                <a:solidFill>
                  <a:srgbClr val="B7B7B7"/>
                </a:solidFill>
              </a:rPr>
            </a:br>
            <a:r>
              <a:rPr lang="en" dirty="0">
                <a:solidFill>
                  <a:srgbClr val="B7B7B7"/>
                </a:solidFill>
              </a:rPr>
              <a:t>Propagation Delay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Pipe Diagrams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Overloaded Links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B7B7B7"/>
              </a:solidFill>
            </a:endParaRPr>
          </a:p>
        </p:txBody>
      </p:sp>
      <p:sp>
        <p:nvSpPr>
          <p:cNvPr id="1409" name="Google Shape;1409;p40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Overloaded Links</a:t>
            </a:r>
            <a:endParaRPr/>
          </a:p>
        </p:txBody>
      </p:sp>
      <p:sp>
        <p:nvSpPr>
          <p:cNvPr id="1410" name="Google Shape;1410;p40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3,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43665D-087D-9FC8-A3AA-B370FFB988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Switching at Routers</a:t>
            </a:r>
            <a:endParaRPr/>
          </a:p>
        </p:txBody>
      </p:sp>
      <p:sp>
        <p:nvSpPr>
          <p:cNvPr id="1416" name="Google Shape;1416;p4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Routers receive packets, and forward them toward their destinations.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simplicity, consider 2 links with incoming traffic.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simplicity, consider sending all outgoing traffic out of 1 link.</a:t>
            </a:r>
            <a:endParaRPr/>
          </a:p>
        </p:txBody>
      </p:sp>
      <p:cxnSp>
        <p:nvCxnSpPr>
          <p:cNvPr id="1417" name="Google Shape;1417;p41"/>
          <p:cNvCxnSpPr/>
          <p:nvPr/>
        </p:nvCxnSpPr>
        <p:spPr>
          <a:xfrm>
            <a:off x="1264975" y="3053125"/>
            <a:ext cx="2559000" cy="68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8" name="Google Shape;1418;p41"/>
          <p:cNvCxnSpPr/>
          <p:nvPr/>
        </p:nvCxnSpPr>
        <p:spPr>
          <a:xfrm rot="10800000" flipH="1">
            <a:off x="1266050" y="3873525"/>
            <a:ext cx="2563800" cy="68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9" name="Google Shape;1419;p41"/>
          <p:cNvSpPr/>
          <p:nvPr/>
        </p:nvSpPr>
        <p:spPr>
          <a:xfrm rot="-900021">
            <a:off x="3434282" y="3939042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0" name="Google Shape;1420;p41"/>
          <p:cNvCxnSpPr/>
          <p:nvPr/>
        </p:nvCxnSpPr>
        <p:spPr>
          <a:xfrm>
            <a:off x="1362975" y="2725450"/>
            <a:ext cx="2542200" cy="68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1" name="Google Shape;1421;p41"/>
          <p:cNvCxnSpPr/>
          <p:nvPr/>
        </p:nvCxnSpPr>
        <p:spPr>
          <a:xfrm rot="10800000" flipH="1">
            <a:off x="1347525" y="4198050"/>
            <a:ext cx="2566200" cy="68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2" name="Google Shape;1422;p41"/>
          <p:cNvSpPr/>
          <p:nvPr/>
        </p:nvSpPr>
        <p:spPr>
          <a:xfrm>
            <a:off x="3913788" y="3519277"/>
            <a:ext cx="11790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3" name="Google Shape;1423;p41"/>
          <p:cNvCxnSpPr/>
          <p:nvPr/>
        </p:nvCxnSpPr>
        <p:spPr>
          <a:xfrm>
            <a:off x="2195475" y="2758977"/>
            <a:ext cx="14859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4" name="Google Shape;1424;p41"/>
          <p:cNvCxnSpPr/>
          <p:nvPr/>
        </p:nvCxnSpPr>
        <p:spPr>
          <a:xfrm rot="10800000" flipH="1">
            <a:off x="2290502" y="4419279"/>
            <a:ext cx="1476600" cy="3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5" name="Google Shape;1425;p41"/>
          <p:cNvCxnSpPr/>
          <p:nvPr/>
        </p:nvCxnSpPr>
        <p:spPr>
          <a:xfrm>
            <a:off x="5287200" y="4198127"/>
            <a:ext cx="147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6" name="Google Shape;1426;p41"/>
          <p:cNvSpPr/>
          <p:nvPr/>
        </p:nvSpPr>
        <p:spPr>
          <a:xfrm rot="900021">
            <a:off x="3105071" y="3247772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7" name="Google Shape;1427;p41"/>
          <p:cNvSpPr/>
          <p:nvPr/>
        </p:nvSpPr>
        <p:spPr>
          <a:xfrm rot="900021">
            <a:off x="2779971" y="3160132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8" name="Google Shape;1428;p41"/>
          <p:cNvSpPr/>
          <p:nvPr/>
        </p:nvSpPr>
        <p:spPr>
          <a:xfrm rot="900021">
            <a:off x="2127671" y="2984887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9" name="Google Shape;1429;p41"/>
          <p:cNvSpPr/>
          <p:nvPr/>
        </p:nvSpPr>
        <p:spPr>
          <a:xfrm rot="900021">
            <a:off x="1475371" y="2808024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0" name="Google Shape;1430;p41"/>
          <p:cNvSpPr/>
          <p:nvPr/>
        </p:nvSpPr>
        <p:spPr>
          <a:xfrm rot="-900021">
            <a:off x="2452326" y="4200824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41"/>
          <p:cNvSpPr/>
          <p:nvPr/>
        </p:nvSpPr>
        <p:spPr>
          <a:xfrm rot="-900021">
            <a:off x="1801704" y="4376298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2" name="Google Shape;1432;p41"/>
          <p:cNvCxnSpPr/>
          <p:nvPr/>
        </p:nvCxnSpPr>
        <p:spPr>
          <a:xfrm>
            <a:off x="5092808" y="3662375"/>
            <a:ext cx="278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3" name="Google Shape;1433;p41"/>
          <p:cNvCxnSpPr/>
          <p:nvPr/>
        </p:nvCxnSpPr>
        <p:spPr>
          <a:xfrm>
            <a:off x="5092808" y="3999575"/>
            <a:ext cx="278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DC735-23A9-6F1F-C0B0-F147FFC761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Switching at Routers</a:t>
            </a:r>
            <a:endParaRPr/>
          </a:p>
        </p:txBody>
      </p:sp>
      <p:sp>
        <p:nvSpPr>
          <p:cNvPr id="1439" name="Google Shape;1439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Recall: Routers receive packets, and forward them toward their destinations.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simplicity, consider 2 links with incoming traffic.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simplicity, consider sending all outgoing traffic out of 1 link.</a:t>
            </a:r>
            <a:endParaRPr/>
          </a:p>
        </p:txBody>
      </p:sp>
      <p:grpSp>
        <p:nvGrpSpPr>
          <p:cNvPr id="1440" name="Google Shape;1440;p42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441" name="Google Shape;1441;p42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43" name="Google Shape;1443;p42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42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5" name="Google Shape;1445;p42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46" name="Google Shape;1446;p42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42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8" name="Google Shape;1448;p42"/>
            <p:cNvSpPr/>
            <p:nvPr/>
          </p:nvSpPr>
          <p:spPr>
            <a:xfrm rot="900021">
              <a:off x="3432271" y="333516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49" name="Google Shape;1449;p42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42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42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52" name="Google Shape;1452;p42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53" name="Google Shape;1453;p42"/>
            <p:cNvSpPr/>
            <p:nvPr/>
          </p:nvSpPr>
          <p:spPr>
            <a:xfrm rot="900021">
              <a:off x="3105071" y="324777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4" name="Google Shape;1454;p42"/>
            <p:cNvSpPr/>
            <p:nvPr/>
          </p:nvSpPr>
          <p:spPr>
            <a:xfrm rot="900021">
              <a:off x="2452321" y="3072487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5" name="Google Shape;1455;p42"/>
            <p:cNvSpPr/>
            <p:nvPr/>
          </p:nvSpPr>
          <p:spPr>
            <a:xfrm rot="900021">
              <a:off x="1802536" y="2897459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6" name="Google Shape;1456;p42"/>
            <p:cNvSpPr/>
            <p:nvPr/>
          </p:nvSpPr>
          <p:spPr>
            <a:xfrm rot="-900021">
              <a:off x="2779976" y="4112863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7" name="Google Shape;1457;p42"/>
            <p:cNvSpPr/>
            <p:nvPr/>
          </p:nvSpPr>
          <p:spPr>
            <a:xfrm rot="-900021">
              <a:off x="2127676" y="4287384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9" name="Google Shape;1459;p42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460" name="Google Shape;1460;p42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62" name="Google Shape;1462;p42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42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42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65" name="Google Shape;1465;p42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42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67" name="Google Shape;1467;p42"/>
            <p:cNvSpPr/>
            <p:nvPr/>
          </p:nvSpPr>
          <p:spPr>
            <a:xfrm rot="900021">
              <a:off x="3432271" y="333516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68" name="Google Shape;1468;p42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42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42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1" name="Google Shape;1471;p42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72" name="Google Shape;1472;p42"/>
            <p:cNvSpPr/>
            <p:nvPr/>
          </p:nvSpPr>
          <p:spPr>
            <a:xfrm rot="900021">
              <a:off x="2779971" y="316013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3" name="Google Shape;1473;p42"/>
            <p:cNvSpPr/>
            <p:nvPr/>
          </p:nvSpPr>
          <p:spPr>
            <a:xfrm rot="900021">
              <a:off x="2127671" y="2984887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4" name="Google Shape;1474;p42"/>
            <p:cNvSpPr/>
            <p:nvPr/>
          </p:nvSpPr>
          <p:spPr>
            <a:xfrm rot="-900021">
              <a:off x="3107226" y="4025726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5" name="Google Shape;1475;p42"/>
            <p:cNvSpPr/>
            <p:nvPr/>
          </p:nvSpPr>
          <p:spPr>
            <a:xfrm rot="-900021">
              <a:off x="2452326" y="4200824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8" name="Google Shape;1478;p42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479" name="Google Shape;1479;p42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81" name="Google Shape;1481;p42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42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42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84" name="Google Shape;1484;p42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42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6" name="Google Shape;1486;p42"/>
            <p:cNvSpPr/>
            <p:nvPr/>
          </p:nvSpPr>
          <p:spPr>
            <a:xfrm rot="-900021">
              <a:off x="3434282" y="3939042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87" name="Google Shape;1487;p42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42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42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90" name="Google Shape;1490;p42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91" name="Google Shape;1491;p42"/>
            <p:cNvSpPr/>
            <p:nvPr/>
          </p:nvSpPr>
          <p:spPr>
            <a:xfrm rot="900021">
              <a:off x="3105071" y="324777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2" name="Google Shape;1492;p42"/>
            <p:cNvSpPr/>
            <p:nvPr/>
          </p:nvSpPr>
          <p:spPr>
            <a:xfrm rot="900021">
              <a:off x="2452321" y="3072487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3" name="Google Shape;1493;p42"/>
            <p:cNvSpPr/>
            <p:nvPr/>
          </p:nvSpPr>
          <p:spPr>
            <a:xfrm rot="-900021">
              <a:off x="2779976" y="4112863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7" name="Google Shape;1497;p42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498" name="Google Shape;1498;p42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00" name="Google Shape;1500;p42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42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42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03" name="Google Shape;1503;p42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42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05" name="Google Shape;1505;p42"/>
            <p:cNvSpPr/>
            <p:nvPr/>
          </p:nvSpPr>
          <p:spPr>
            <a:xfrm rot="900021">
              <a:off x="3432271" y="333516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06" name="Google Shape;1506;p42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42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42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09" name="Google Shape;1509;p42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10" name="Google Shape;1510;p42"/>
            <p:cNvSpPr/>
            <p:nvPr/>
          </p:nvSpPr>
          <p:spPr>
            <a:xfrm rot="900021">
              <a:off x="2779971" y="316013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1" name="Google Shape;1511;p42"/>
            <p:cNvSpPr/>
            <p:nvPr/>
          </p:nvSpPr>
          <p:spPr>
            <a:xfrm rot="-900021">
              <a:off x="3107226" y="4025726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2645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6" name="Google Shape;1516;p42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517" name="Google Shape;1517;p42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19" name="Google Shape;1519;p42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42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42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22" name="Google Shape;1522;p42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42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4" name="Google Shape;1524;p42"/>
            <p:cNvSpPr/>
            <p:nvPr/>
          </p:nvSpPr>
          <p:spPr>
            <a:xfrm rot="-900021">
              <a:off x="3434282" y="3939042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25" name="Google Shape;1525;p42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42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42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28" name="Google Shape;1528;p42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29" name="Google Shape;1529;p42"/>
            <p:cNvSpPr/>
            <p:nvPr/>
          </p:nvSpPr>
          <p:spPr>
            <a:xfrm rot="900021">
              <a:off x="3105071" y="324777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62645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66017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5" name="Google Shape;1535;p42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536" name="Google Shape;1536;p42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38" name="Google Shape;1538;p42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42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42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41" name="Google Shape;1541;p42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42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43" name="Google Shape;1543;p42"/>
            <p:cNvSpPr/>
            <p:nvPr/>
          </p:nvSpPr>
          <p:spPr>
            <a:xfrm rot="900021">
              <a:off x="3432271" y="333516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44" name="Google Shape;1544;p42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42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42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47" name="Google Shape;1547;p42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48" name="Google Shape;1548;p42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62645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66017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6938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4" name="Google Shape;1554;p42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555" name="Google Shape;1555;p42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57" name="Google Shape;1557;p42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42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42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60" name="Google Shape;1560;p42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42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42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42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42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65" name="Google Shape;1565;p42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66" name="Google Shape;1566;p42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62645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66017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6938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2" name="Google Shape;1572;p42"/>
            <p:cNvSpPr/>
            <p:nvPr/>
          </p:nvSpPr>
          <p:spPr>
            <a:xfrm>
              <a:off x="72761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E64DA-B153-60E2-2C62-9C864728D0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Transient Overload</a:t>
            </a:r>
            <a:endParaRPr/>
          </a:p>
        </p:txBody>
      </p:sp>
      <p:sp>
        <p:nvSpPr>
          <p:cNvPr id="1578" name="Google Shape;1578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happens if two packets arrive at the router simultaneously?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Can't process both at the same time! Router must queue one for later.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there are no incoming packets, router can </a:t>
            </a:r>
            <a:r>
              <a:rPr lang="en" i="1"/>
              <a:t>drain</a:t>
            </a:r>
            <a:r>
              <a:rPr lang="en"/>
              <a:t> the queue.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called </a:t>
            </a:r>
            <a:r>
              <a:rPr lang="en" b="1"/>
              <a:t>transient overload</a:t>
            </a:r>
            <a:r>
              <a:rPr lang="en"/>
              <a:t>, and it's fairly common.</a:t>
            </a:r>
            <a:endParaRPr/>
          </a:p>
        </p:txBody>
      </p:sp>
      <p:sp>
        <p:nvSpPr>
          <p:cNvPr id="1579" name="Google Shape;1579;p43"/>
          <p:cNvSpPr/>
          <p:nvPr/>
        </p:nvSpPr>
        <p:spPr>
          <a:xfrm>
            <a:off x="3913788" y="3519277"/>
            <a:ext cx="11790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0" name="Google Shape;1580;p43"/>
          <p:cNvCxnSpPr/>
          <p:nvPr/>
        </p:nvCxnSpPr>
        <p:spPr>
          <a:xfrm>
            <a:off x="5092808" y="3662375"/>
            <a:ext cx="278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1" name="Google Shape;1581;p43"/>
          <p:cNvCxnSpPr/>
          <p:nvPr/>
        </p:nvCxnSpPr>
        <p:spPr>
          <a:xfrm>
            <a:off x="5092808" y="3999575"/>
            <a:ext cx="278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2" name="Google Shape;1582;p43"/>
          <p:cNvCxnSpPr/>
          <p:nvPr/>
        </p:nvCxnSpPr>
        <p:spPr>
          <a:xfrm>
            <a:off x="5287200" y="4198127"/>
            <a:ext cx="147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3" name="Google Shape;1583;p43"/>
          <p:cNvCxnSpPr/>
          <p:nvPr/>
        </p:nvCxnSpPr>
        <p:spPr>
          <a:xfrm>
            <a:off x="1264975" y="3053125"/>
            <a:ext cx="2559000" cy="68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4" name="Google Shape;1584;p43"/>
          <p:cNvCxnSpPr/>
          <p:nvPr/>
        </p:nvCxnSpPr>
        <p:spPr>
          <a:xfrm rot="10800000" flipH="1">
            <a:off x="1266050" y="3873525"/>
            <a:ext cx="2563800" cy="68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5" name="Google Shape;1585;p43"/>
          <p:cNvSpPr/>
          <p:nvPr/>
        </p:nvSpPr>
        <p:spPr>
          <a:xfrm rot="-900021">
            <a:off x="3434282" y="3939042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6" name="Google Shape;1586;p43"/>
          <p:cNvSpPr/>
          <p:nvPr/>
        </p:nvSpPr>
        <p:spPr>
          <a:xfrm rot="900021">
            <a:off x="3432271" y="3335162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7" name="Google Shape;1587;p43"/>
          <p:cNvCxnSpPr/>
          <p:nvPr/>
        </p:nvCxnSpPr>
        <p:spPr>
          <a:xfrm>
            <a:off x="1362975" y="2725450"/>
            <a:ext cx="2542200" cy="68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8" name="Google Shape;1588;p43"/>
          <p:cNvCxnSpPr/>
          <p:nvPr/>
        </p:nvCxnSpPr>
        <p:spPr>
          <a:xfrm rot="10800000" flipH="1">
            <a:off x="1347525" y="4198050"/>
            <a:ext cx="2566200" cy="68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9" name="Google Shape;1589;p43"/>
          <p:cNvCxnSpPr/>
          <p:nvPr/>
        </p:nvCxnSpPr>
        <p:spPr>
          <a:xfrm>
            <a:off x="2195475" y="2758977"/>
            <a:ext cx="14859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0" name="Google Shape;1590;p43"/>
          <p:cNvCxnSpPr/>
          <p:nvPr/>
        </p:nvCxnSpPr>
        <p:spPr>
          <a:xfrm rot="10800000" flipH="1">
            <a:off x="2290502" y="4419279"/>
            <a:ext cx="1476600" cy="3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1" name="Google Shape;1591;p43"/>
          <p:cNvSpPr/>
          <p:nvPr/>
        </p:nvSpPr>
        <p:spPr>
          <a:xfrm rot="900021">
            <a:off x="3105071" y="3247772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2" name="Google Shape;1592;p43"/>
          <p:cNvSpPr/>
          <p:nvPr/>
        </p:nvSpPr>
        <p:spPr>
          <a:xfrm rot="900021">
            <a:off x="2127671" y="2984887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3" name="Google Shape;1593;p43"/>
          <p:cNvSpPr/>
          <p:nvPr/>
        </p:nvSpPr>
        <p:spPr>
          <a:xfrm rot="900021">
            <a:off x="1475371" y="2808024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4" name="Google Shape;1594;p43"/>
          <p:cNvSpPr/>
          <p:nvPr/>
        </p:nvSpPr>
        <p:spPr>
          <a:xfrm rot="-900021">
            <a:off x="3107226" y="4025726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5" name="Google Shape;1595;p43"/>
          <p:cNvSpPr/>
          <p:nvPr/>
        </p:nvSpPr>
        <p:spPr>
          <a:xfrm rot="-900021">
            <a:off x="1801704" y="4376298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6" name="Google Shape;1596;p43"/>
          <p:cNvSpPr/>
          <p:nvPr/>
        </p:nvSpPr>
        <p:spPr>
          <a:xfrm>
            <a:off x="4823175" y="2571750"/>
            <a:ext cx="1666800" cy="834900"/>
          </a:xfrm>
          <a:prstGeom prst="wedgeRoundRectCallout">
            <a:avLst>
              <a:gd name="adj1" fmla="val -62440"/>
              <a:gd name="adj2" fmla="val 48646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25" rIns="91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Queued: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25C45-E3CA-244B-42E3-3FAD8827E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Transient Overload</a:t>
            </a:r>
            <a:endParaRPr/>
          </a:p>
        </p:txBody>
      </p:sp>
      <p:sp>
        <p:nvSpPr>
          <p:cNvPr id="1602" name="Google Shape;1602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happens if two packets arrive at the router simultaneously?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Can't process both at the same time! Router must queue one for later.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there are no incoming packets, router can </a:t>
            </a:r>
            <a:r>
              <a:rPr lang="en" i="1"/>
              <a:t>drain</a:t>
            </a:r>
            <a:r>
              <a:rPr lang="en"/>
              <a:t> the queue.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called </a:t>
            </a:r>
            <a:r>
              <a:rPr lang="en" b="1"/>
              <a:t>transient overload</a:t>
            </a:r>
            <a:r>
              <a:rPr lang="en"/>
              <a:t>, and it's fairly common.</a:t>
            </a:r>
            <a:endParaRPr/>
          </a:p>
        </p:txBody>
      </p:sp>
      <p:sp>
        <p:nvSpPr>
          <p:cNvPr id="1603" name="Google Shape;1603;p44"/>
          <p:cNvSpPr/>
          <p:nvPr/>
        </p:nvSpPr>
        <p:spPr>
          <a:xfrm>
            <a:off x="978950" y="2476875"/>
            <a:ext cx="7113600" cy="25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4" name="Google Shape;1604;p44"/>
          <p:cNvSpPr/>
          <p:nvPr/>
        </p:nvSpPr>
        <p:spPr>
          <a:xfrm>
            <a:off x="3913788" y="3519277"/>
            <a:ext cx="11790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5" name="Google Shape;1605;p44"/>
          <p:cNvCxnSpPr/>
          <p:nvPr/>
        </p:nvCxnSpPr>
        <p:spPr>
          <a:xfrm>
            <a:off x="5092808" y="3662375"/>
            <a:ext cx="278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6" name="Google Shape;1606;p44"/>
          <p:cNvCxnSpPr/>
          <p:nvPr/>
        </p:nvCxnSpPr>
        <p:spPr>
          <a:xfrm>
            <a:off x="5092808" y="3999575"/>
            <a:ext cx="278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7" name="Google Shape;1607;p44"/>
          <p:cNvCxnSpPr/>
          <p:nvPr/>
        </p:nvCxnSpPr>
        <p:spPr>
          <a:xfrm>
            <a:off x="5287200" y="4198127"/>
            <a:ext cx="147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8" name="Google Shape;1608;p44"/>
          <p:cNvCxnSpPr/>
          <p:nvPr/>
        </p:nvCxnSpPr>
        <p:spPr>
          <a:xfrm>
            <a:off x="1264975" y="3053125"/>
            <a:ext cx="2559000" cy="68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9" name="Google Shape;1609;p44"/>
          <p:cNvCxnSpPr/>
          <p:nvPr/>
        </p:nvCxnSpPr>
        <p:spPr>
          <a:xfrm rot="10800000" flipH="1">
            <a:off x="1266050" y="3873525"/>
            <a:ext cx="2563800" cy="68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0" name="Google Shape;1610;p44"/>
          <p:cNvCxnSpPr/>
          <p:nvPr/>
        </p:nvCxnSpPr>
        <p:spPr>
          <a:xfrm>
            <a:off x="1362975" y="2725450"/>
            <a:ext cx="2542200" cy="68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1" name="Google Shape;1611;p44"/>
          <p:cNvCxnSpPr/>
          <p:nvPr/>
        </p:nvCxnSpPr>
        <p:spPr>
          <a:xfrm rot="10800000" flipH="1">
            <a:off x="1347525" y="4198050"/>
            <a:ext cx="2566200" cy="68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2" name="Google Shape;1612;p44"/>
          <p:cNvCxnSpPr/>
          <p:nvPr/>
        </p:nvCxnSpPr>
        <p:spPr>
          <a:xfrm>
            <a:off x="2195475" y="2758977"/>
            <a:ext cx="14859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3" name="Google Shape;1613;p44"/>
          <p:cNvCxnSpPr/>
          <p:nvPr/>
        </p:nvCxnSpPr>
        <p:spPr>
          <a:xfrm rot="10800000" flipH="1">
            <a:off x="2290502" y="4419279"/>
            <a:ext cx="1476600" cy="3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4" name="Google Shape;1614;p44"/>
          <p:cNvSpPr/>
          <p:nvPr/>
        </p:nvSpPr>
        <p:spPr>
          <a:xfrm>
            <a:off x="5252957" y="3662367"/>
            <a:ext cx="337200" cy="337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5" name="Google Shape;1615;p44"/>
          <p:cNvSpPr/>
          <p:nvPr/>
        </p:nvSpPr>
        <p:spPr>
          <a:xfrm>
            <a:off x="4823175" y="2571750"/>
            <a:ext cx="1666800" cy="834900"/>
          </a:xfrm>
          <a:prstGeom prst="wedgeRoundRectCallout">
            <a:avLst>
              <a:gd name="adj1" fmla="val -62440"/>
              <a:gd name="adj2" fmla="val 48646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25" rIns="91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Queued: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6" name="Google Shape;1616;p44"/>
          <p:cNvSpPr/>
          <p:nvPr/>
        </p:nvSpPr>
        <p:spPr>
          <a:xfrm>
            <a:off x="5132582" y="2946979"/>
            <a:ext cx="337200" cy="3372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7" name="Google Shape;1617;p44"/>
          <p:cNvSpPr/>
          <p:nvPr/>
        </p:nvSpPr>
        <p:spPr>
          <a:xfrm rot="900021">
            <a:off x="3432271" y="3335162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8" name="Google Shape;1618;p44"/>
          <p:cNvSpPr/>
          <p:nvPr/>
        </p:nvSpPr>
        <p:spPr>
          <a:xfrm rot="900021">
            <a:off x="2452321" y="3072487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9" name="Google Shape;1619;p44"/>
          <p:cNvSpPr/>
          <p:nvPr/>
        </p:nvSpPr>
        <p:spPr>
          <a:xfrm rot="900021">
            <a:off x="1802536" y="2897459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0" name="Google Shape;1620;p44"/>
          <p:cNvSpPr/>
          <p:nvPr/>
        </p:nvSpPr>
        <p:spPr>
          <a:xfrm rot="-900021">
            <a:off x="3434282" y="3939042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1" name="Google Shape;1621;p44"/>
          <p:cNvSpPr/>
          <p:nvPr/>
        </p:nvSpPr>
        <p:spPr>
          <a:xfrm rot="-900021">
            <a:off x="2127676" y="4287384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40F7E-0A41-C99F-0608-1327011D8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link connects two devices.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Properties of a link: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Bandwidth</a:t>
            </a:r>
            <a:r>
              <a:rPr lang="en"/>
              <a:t>: Number of bits sent/received per unit time.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"Width" of the link.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Measured in bits per second (bps).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Propagation delay</a:t>
            </a:r>
            <a:r>
              <a:rPr lang="en"/>
              <a:t>: Time it takes a bit to travel along the link.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"Length" of the link.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Measured in seconds.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Bandwidth-delay product</a:t>
            </a:r>
            <a:r>
              <a:rPr lang="en"/>
              <a:t>: Bandwidth × delay.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"Capacity" of the link.</a:t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4246563" y="5600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Links</a:t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3255963" y="5600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8" name="Google Shape;178;p26"/>
          <p:cNvCxnSpPr>
            <a:stCxn id="177" idx="6"/>
            <a:endCxn id="175" idx="2"/>
          </p:cNvCxnSpPr>
          <p:nvPr/>
        </p:nvCxnSpPr>
        <p:spPr>
          <a:xfrm>
            <a:off x="3540963" y="702550"/>
            <a:ext cx="705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6"/>
          <p:cNvSpPr/>
          <p:nvPr/>
        </p:nvSpPr>
        <p:spPr>
          <a:xfrm rot="-5400000">
            <a:off x="4888425" y="2885338"/>
            <a:ext cx="580800" cy="36129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3980475" y="4556748"/>
            <a:ext cx="2396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Capacity = Delay × Bandwidth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1" name="Google Shape;181;p26"/>
          <p:cNvGrpSpPr/>
          <p:nvPr/>
        </p:nvGrpSpPr>
        <p:grpSpPr>
          <a:xfrm>
            <a:off x="3058725" y="4401693"/>
            <a:ext cx="179700" cy="581004"/>
            <a:chOff x="2338450" y="3338450"/>
            <a:chExt cx="179700" cy="836700"/>
          </a:xfrm>
        </p:grpSpPr>
        <p:cxnSp>
          <p:nvCxnSpPr>
            <p:cNvPr id="182" name="Google Shape;182;p26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6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6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" name="Google Shape;185;p26"/>
          <p:cNvSpPr txBox="1"/>
          <p:nvPr/>
        </p:nvSpPr>
        <p:spPr>
          <a:xfrm>
            <a:off x="2158725" y="4556748"/>
            <a:ext cx="9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6" name="Google Shape;186;p26"/>
          <p:cNvGrpSpPr/>
          <p:nvPr/>
        </p:nvGrpSpPr>
        <p:grpSpPr>
          <a:xfrm rot="5400000">
            <a:off x="5115423" y="2481747"/>
            <a:ext cx="204624" cy="3473309"/>
            <a:chOff x="2338450" y="3338450"/>
            <a:chExt cx="179700" cy="836700"/>
          </a:xfrm>
        </p:grpSpPr>
        <p:cxnSp>
          <p:nvCxnSpPr>
            <p:cNvPr id="187" name="Google Shape;187;p26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26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26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0" name="Google Shape;190;p26"/>
          <p:cNvSpPr txBox="1"/>
          <p:nvPr/>
        </p:nvSpPr>
        <p:spPr>
          <a:xfrm>
            <a:off x="4435188" y="3916673"/>
            <a:ext cx="1565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B2AC6-33B3-68A1-AAE5-4C89E8D4F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Transient Overload</a:t>
            </a:r>
            <a:endParaRPr/>
          </a:p>
        </p:txBody>
      </p:sp>
      <p:sp>
        <p:nvSpPr>
          <p:cNvPr id="1627" name="Google Shape;1627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happens if two packets arrive at the router simultaneously?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Can't process both at the same time! Router must queue one for later.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there are no incoming packets, router can </a:t>
            </a:r>
            <a:r>
              <a:rPr lang="en" i="1"/>
              <a:t>drain</a:t>
            </a:r>
            <a:r>
              <a:rPr lang="en"/>
              <a:t> the queue.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called </a:t>
            </a:r>
            <a:r>
              <a:rPr lang="en" b="1"/>
              <a:t>transient overload</a:t>
            </a:r>
            <a:r>
              <a:rPr lang="en"/>
              <a:t>, and it's fairly common.</a:t>
            </a:r>
            <a:endParaRPr/>
          </a:p>
        </p:txBody>
      </p:sp>
      <p:grpSp>
        <p:nvGrpSpPr>
          <p:cNvPr id="1628" name="Google Shape;1628;p45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629" name="Google Shape;1629;p45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31" name="Google Shape;1631;p45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45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45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34" name="Google Shape;1634;p45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45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45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45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45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39" name="Google Shape;1639;p45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40" name="Google Shape;1640;p45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4823175" y="2571750"/>
              <a:ext cx="1666800" cy="834900"/>
            </a:xfrm>
            <a:prstGeom prst="wedgeRoundRectCallout">
              <a:avLst>
                <a:gd name="adj1" fmla="val -62440"/>
                <a:gd name="adj2" fmla="val 48646"/>
                <a:gd name="adj3" fmla="val 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27425" rIns="91425" bIns="27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Queued: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3" name="Google Shape;1643;p45"/>
            <p:cNvSpPr/>
            <p:nvPr/>
          </p:nvSpPr>
          <p:spPr>
            <a:xfrm rot="-900021">
              <a:off x="2452326" y="4200824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4" name="Google Shape;1644;p45"/>
            <p:cNvSpPr/>
            <p:nvPr/>
          </p:nvSpPr>
          <p:spPr>
            <a:xfrm rot="900021">
              <a:off x="2779971" y="316013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5" name="Google Shape;1645;p45"/>
            <p:cNvSpPr/>
            <p:nvPr/>
          </p:nvSpPr>
          <p:spPr>
            <a:xfrm rot="900021">
              <a:off x="2127671" y="2984887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5132582" y="2946979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5665982" y="2946979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61644-B29D-312D-DBB7-7E2D565CEE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Transient Overload</a:t>
            </a:r>
            <a:endParaRPr/>
          </a:p>
        </p:txBody>
      </p:sp>
      <p:sp>
        <p:nvSpPr>
          <p:cNvPr id="1653" name="Google Shape;1653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happens if two packets arrive at the router simultaneously?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Can't process both at the same time! Router must queue one for later.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there are no incoming packets, router can </a:t>
            </a:r>
            <a:r>
              <a:rPr lang="en" i="1"/>
              <a:t>drain</a:t>
            </a:r>
            <a:r>
              <a:rPr lang="en"/>
              <a:t> the queue.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called </a:t>
            </a:r>
            <a:r>
              <a:rPr lang="en" b="1"/>
              <a:t>transient overload</a:t>
            </a:r>
            <a:r>
              <a:rPr lang="en"/>
              <a:t>, and it's fairly common.</a:t>
            </a:r>
            <a:endParaRPr/>
          </a:p>
        </p:txBody>
      </p:sp>
      <p:grpSp>
        <p:nvGrpSpPr>
          <p:cNvPr id="1654" name="Google Shape;1654;p46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655" name="Google Shape;1655;p46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58" name="Google Shape;1658;p46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46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46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61" name="Google Shape;1661;p46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46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46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46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46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66" name="Google Shape;1666;p46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67" name="Google Shape;1667;p46"/>
            <p:cNvSpPr/>
            <p:nvPr/>
          </p:nvSpPr>
          <p:spPr>
            <a:xfrm rot="900021">
              <a:off x="3105071" y="324777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8" name="Google Shape;1668;p46"/>
            <p:cNvSpPr/>
            <p:nvPr/>
          </p:nvSpPr>
          <p:spPr>
            <a:xfrm rot="900021">
              <a:off x="2452321" y="3072487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9" name="Google Shape;1669;p46"/>
            <p:cNvSpPr/>
            <p:nvPr/>
          </p:nvSpPr>
          <p:spPr>
            <a:xfrm rot="-900021">
              <a:off x="2779976" y="4112863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0" name="Google Shape;1670;p46"/>
            <p:cNvSpPr/>
            <p:nvPr/>
          </p:nvSpPr>
          <p:spPr>
            <a:xfrm>
              <a:off x="4823175" y="2571750"/>
              <a:ext cx="1666800" cy="834900"/>
            </a:xfrm>
            <a:prstGeom prst="wedgeRoundRectCallout">
              <a:avLst>
                <a:gd name="adj1" fmla="val -62440"/>
                <a:gd name="adj2" fmla="val 48646"/>
                <a:gd name="adj3" fmla="val 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27425" rIns="91425" bIns="27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Queued: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1" name="Google Shape;1671;p46"/>
            <p:cNvSpPr/>
            <p:nvPr/>
          </p:nvSpPr>
          <p:spPr>
            <a:xfrm>
              <a:off x="5665982" y="2946979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2" name="Google Shape;1672;p46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3" name="Google Shape;1673;p46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4" name="Google Shape;1674;p46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94FB3-18BC-993A-3CDB-F1E0E3DA88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Transient Overload</a:t>
            </a:r>
            <a:endParaRPr/>
          </a:p>
        </p:txBody>
      </p:sp>
      <p:sp>
        <p:nvSpPr>
          <p:cNvPr id="1680" name="Google Shape;1680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happens if two packets arrive at the router simultaneously?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Can't process both at the same time! Router must queue one for later.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there are no incoming packets, router can </a:t>
            </a:r>
            <a:r>
              <a:rPr lang="en" i="1"/>
              <a:t>drain</a:t>
            </a:r>
            <a:r>
              <a:rPr lang="en"/>
              <a:t> the queue.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called </a:t>
            </a:r>
            <a:r>
              <a:rPr lang="en" b="1"/>
              <a:t>transient overload</a:t>
            </a:r>
            <a:r>
              <a:rPr lang="en"/>
              <a:t>, and it's fairly common.</a:t>
            </a:r>
            <a:endParaRPr/>
          </a:p>
        </p:txBody>
      </p:sp>
      <p:grpSp>
        <p:nvGrpSpPr>
          <p:cNvPr id="1681" name="Google Shape;1681;p47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682" name="Google Shape;1682;p47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84" name="Google Shape;1684;p47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47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47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87" name="Google Shape;1687;p47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47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89" name="Google Shape;1689;p47"/>
            <p:cNvSpPr/>
            <p:nvPr/>
          </p:nvSpPr>
          <p:spPr>
            <a:xfrm rot="900021">
              <a:off x="3432271" y="333516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90" name="Google Shape;1690;p47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47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47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93" name="Google Shape;1693;p47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94" name="Google Shape;1694;p47"/>
            <p:cNvSpPr/>
            <p:nvPr/>
          </p:nvSpPr>
          <p:spPr>
            <a:xfrm rot="900021">
              <a:off x="2779971" y="316013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5" name="Google Shape;1695;p47"/>
            <p:cNvSpPr/>
            <p:nvPr/>
          </p:nvSpPr>
          <p:spPr>
            <a:xfrm rot="-900021">
              <a:off x="3107226" y="4025726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62645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4823175" y="2571750"/>
              <a:ext cx="1666800" cy="834900"/>
            </a:xfrm>
            <a:prstGeom prst="wedgeRoundRectCallout">
              <a:avLst>
                <a:gd name="adj1" fmla="val -62440"/>
                <a:gd name="adj2" fmla="val 48646"/>
                <a:gd name="adj3" fmla="val 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27425" rIns="91425" bIns="27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Queued: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FCB4E-EDA5-E752-F529-7EC9B8C19F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Transient Overload</a:t>
            </a:r>
            <a:endParaRPr/>
          </a:p>
        </p:txBody>
      </p:sp>
      <p:sp>
        <p:nvSpPr>
          <p:cNvPr id="1706" name="Google Shape;1706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happens if two packets arrive at the router simultaneously?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Can't process both at the same time! Router must queue one for later.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there are no incoming packets, router can </a:t>
            </a:r>
            <a:r>
              <a:rPr lang="en" i="1"/>
              <a:t>drain</a:t>
            </a:r>
            <a:r>
              <a:rPr lang="en"/>
              <a:t> the queue.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called </a:t>
            </a:r>
            <a:r>
              <a:rPr lang="en" b="1"/>
              <a:t>transient overload</a:t>
            </a:r>
            <a:r>
              <a:rPr lang="en"/>
              <a:t>, and it's fairly common.</a:t>
            </a:r>
            <a:endParaRPr/>
          </a:p>
        </p:txBody>
      </p:sp>
      <p:grpSp>
        <p:nvGrpSpPr>
          <p:cNvPr id="1707" name="Google Shape;1707;p48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708" name="Google Shape;1708;p48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0" name="Google Shape;1710;p48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48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48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13" name="Google Shape;1713;p48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48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5" name="Google Shape;1715;p48"/>
            <p:cNvSpPr/>
            <p:nvPr/>
          </p:nvSpPr>
          <p:spPr>
            <a:xfrm rot="-900021">
              <a:off x="3434282" y="3939042"/>
              <a:ext cx="337294" cy="337294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6" name="Google Shape;1716;p48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48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48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19" name="Google Shape;1719;p48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20" name="Google Shape;1720;p48"/>
            <p:cNvSpPr/>
            <p:nvPr/>
          </p:nvSpPr>
          <p:spPr>
            <a:xfrm rot="900021">
              <a:off x="3105071" y="324777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62645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66017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4823175" y="2571750"/>
              <a:ext cx="1666800" cy="834900"/>
            </a:xfrm>
            <a:prstGeom prst="wedgeRoundRectCallout">
              <a:avLst>
                <a:gd name="adj1" fmla="val -62440"/>
                <a:gd name="adj2" fmla="val 48646"/>
                <a:gd name="adj3" fmla="val 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27425" rIns="91425" bIns="27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Queued: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7" name="Google Shape;1727;p48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728" name="Google Shape;1728;p48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30" name="Google Shape;1730;p48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1" name="Google Shape;1731;p48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2" name="Google Shape;1732;p48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33" name="Google Shape;1733;p48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4" name="Google Shape;1734;p48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35" name="Google Shape;1735;p48"/>
            <p:cNvSpPr/>
            <p:nvPr/>
          </p:nvSpPr>
          <p:spPr>
            <a:xfrm rot="900021">
              <a:off x="3432271" y="3335162"/>
              <a:ext cx="337294" cy="33729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36" name="Google Shape;1736;p48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7" name="Google Shape;1737;p48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8" name="Google Shape;1738;p48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39" name="Google Shape;1739;p48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40" name="Google Shape;1740;p48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62645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66017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6938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823175" y="2571750"/>
              <a:ext cx="1666800" cy="834900"/>
            </a:xfrm>
            <a:prstGeom prst="wedgeRoundRectCallout">
              <a:avLst>
                <a:gd name="adj1" fmla="val -62440"/>
                <a:gd name="adj2" fmla="val 48646"/>
                <a:gd name="adj3" fmla="val 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27425" rIns="91425" bIns="27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Queued: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7" name="Google Shape;1747;p48"/>
          <p:cNvGrpSpPr/>
          <p:nvPr/>
        </p:nvGrpSpPr>
        <p:grpSpPr>
          <a:xfrm>
            <a:off x="978950" y="2476875"/>
            <a:ext cx="7113600" cy="2594700"/>
            <a:chOff x="978950" y="2476875"/>
            <a:chExt cx="7113600" cy="2594700"/>
          </a:xfrm>
        </p:grpSpPr>
        <p:sp>
          <p:nvSpPr>
            <p:cNvPr id="1748" name="Google Shape;1748;p48"/>
            <p:cNvSpPr/>
            <p:nvPr/>
          </p:nvSpPr>
          <p:spPr>
            <a:xfrm>
              <a:off x="978950" y="2476875"/>
              <a:ext cx="7113600" cy="259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3913788" y="3519277"/>
              <a:ext cx="1179000" cy="623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Router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50" name="Google Shape;1750;p48"/>
            <p:cNvCxnSpPr/>
            <p:nvPr/>
          </p:nvCxnSpPr>
          <p:spPr>
            <a:xfrm>
              <a:off x="5092808" y="36623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48"/>
            <p:cNvCxnSpPr/>
            <p:nvPr/>
          </p:nvCxnSpPr>
          <p:spPr>
            <a:xfrm>
              <a:off x="5092808" y="3999575"/>
              <a:ext cx="278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48"/>
            <p:cNvCxnSpPr/>
            <p:nvPr/>
          </p:nvCxnSpPr>
          <p:spPr>
            <a:xfrm>
              <a:off x="5287200" y="4198127"/>
              <a:ext cx="1479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3" name="Google Shape;1753;p48"/>
            <p:cNvCxnSpPr/>
            <p:nvPr/>
          </p:nvCxnSpPr>
          <p:spPr>
            <a:xfrm>
              <a:off x="1264975" y="3053125"/>
              <a:ext cx="2559000" cy="68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4" name="Google Shape;1754;p48"/>
            <p:cNvCxnSpPr/>
            <p:nvPr/>
          </p:nvCxnSpPr>
          <p:spPr>
            <a:xfrm rot="10800000" flipH="1">
              <a:off x="1266050" y="3873525"/>
              <a:ext cx="2563800" cy="687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5" name="Google Shape;1755;p48"/>
            <p:cNvCxnSpPr/>
            <p:nvPr/>
          </p:nvCxnSpPr>
          <p:spPr>
            <a:xfrm>
              <a:off x="1362975" y="2725450"/>
              <a:ext cx="2542200" cy="681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6" name="Google Shape;1756;p48"/>
            <p:cNvCxnSpPr/>
            <p:nvPr/>
          </p:nvCxnSpPr>
          <p:spPr>
            <a:xfrm rot="10800000" flipH="1">
              <a:off x="1347525" y="4198050"/>
              <a:ext cx="2566200" cy="687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7" name="Google Shape;1757;p48"/>
            <p:cNvCxnSpPr/>
            <p:nvPr/>
          </p:nvCxnSpPr>
          <p:spPr>
            <a:xfrm>
              <a:off x="2195475" y="2758977"/>
              <a:ext cx="1485900" cy="39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8" name="Google Shape;1758;p48"/>
            <p:cNvCxnSpPr/>
            <p:nvPr/>
          </p:nvCxnSpPr>
          <p:spPr>
            <a:xfrm rot="10800000" flipH="1">
              <a:off x="2290502" y="4419279"/>
              <a:ext cx="1476600" cy="39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59" name="Google Shape;1759;p48"/>
            <p:cNvSpPr/>
            <p:nvPr/>
          </p:nvSpPr>
          <p:spPr>
            <a:xfrm>
              <a:off x="52529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55901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B1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59273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62645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66017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6938957" y="3662367"/>
              <a:ext cx="337200" cy="3372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B3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7276157" y="3662367"/>
              <a:ext cx="337200" cy="337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4823175" y="2571750"/>
              <a:ext cx="1666800" cy="834900"/>
            </a:xfrm>
            <a:prstGeom prst="wedgeRoundRectCallout">
              <a:avLst>
                <a:gd name="adj1" fmla="val -62440"/>
                <a:gd name="adj2" fmla="val 48646"/>
                <a:gd name="adj3" fmla="val 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27425" rIns="91425" bIns="27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Queued: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61A3C0-1EB9-E5B0-E4B7-90AA1C528C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Packet Switching at Routers</a:t>
            </a:r>
            <a:endParaRPr dirty="0"/>
          </a:p>
        </p:txBody>
      </p:sp>
      <p:sp>
        <p:nvSpPr>
          <p:cNvPr id="1772" name="Google Shape;1772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Persistent overload</a:t>
            </a:r>
            <a:r>
              <a:rPr lang="en" dirty="0"/>
              <a:t>: Not enough capacity to handle the incoming packets!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Queue won't help us. If the queue fills up, the router must drop packets.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do we solve persistent overload?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Operators can detect the overload and (manually) upgrade the link.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Routers can tell the senders to slow down (throttling).</a:t>
            </a:r>
            <a:endParaRPr dirty="0"/>
          </a:p>
        </p:txBody>
      </p:sp>
      <p:sp>
        <p:nvSpPr>
          <p:cNvPr id="1773" name="Google Shape;1773;p49"/>
          <p:cNvSpPr/>
          <p:nvPr/>
        </p:nvSpPr>
        <p:spPr>
          <a:xfrm>
            <a:off x="3913788" y="3519277"/>
            <a:ext cx="11790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4" name="Google Shape;1774;p49"/>
          <p:cNvCxnSpPr/>
          <p:nvPr/>
        </p:nvCxnSpPr>
        <p:spPr>
          <a:xfrm>
            <a:off x="5092808" y="3662375"/>
            <a:ext cx="278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5" name="Google Shape;1775;p49"/>
          <p:cNvCxnSpPr/>
          <p:nvPr/>
        </p:nvCxnSpPr>
        <p:spPr>
          <a:xfrm>
            <a:off x="5092808" y="3999575"/>
            <a:ext cx="278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6" name="Google Shape;1776;p49"/>
          <p:cNvCxnSpPr/>
          <p:nvPr/>
        </p:nvCxnSpPr>
        <p:spPr>
          <a:xfrm>
            <a:off x="5287200" y="4198127"/>
            <a:ext cx="147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7" name="Google Shape;1777;p49"/>
          <p:cNvCxnSpPr/>
          <p:nvPr/>
        </p:nvCxnSpPr>
        <p:spPr>
          <a:xfrm>
            <a:off x="1264975" y="3053125"/>
            <a:ext cx="2559000" cy="68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8" name="Google Shape;1778;p49"/>
          <p:cNvCxnSpPr/>
          <p:nvPr/>
        </p:nvCxnSpPr>
        <p:spPr>
          <a:xfrm rot="10800000" flipH="1">
            <a:off x="1266050" y="3873525"/>
            <a:ext cx="2563800" cy="68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9" name="Google Shape;1779;p49"/>
          <p:cNvSpPr/>
          <p:nvPr/>
        </p:nvSpPr>
        <p:spPr>
          <a:xfrm rot="-900021">
            <a:off x="3434282" y="3939042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0" name="Google Shape;1780;p49"/>
          <p:cNvSpPr/>
          <p:nvPr/>
        </p:nvSpPr>
        <p:spPr>
          <a:xfrm rot="900021">
            <a:off x="3432271" y="3335162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81" name="Google Shape;1781;p49"/>
          <p:cNvCxnSpPr/>
          <p:nvPr/>
        </p:nvCxnSpPr>
        <p:spPr>
          <a:xfrm>
            <a:off x="1362975" y="2725450"/>
            <a:ext cx="2542200" cy="68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2" name="Google Shape;1782;p49"/>
          <p:cNvCxnSpPr/>
          <p:nvPr/>
        </p:nvCxnSpPr>
        <p:spPr>
          <a:xfrm rot="10800000" flipH="1">
            <a:off x="1347525" y="4198050"/>
            <a:ext cx="2566200" cy="68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3" name="Google Shape;1783;p49"/>
          <p:cNvCxnSpPr/>
          <p:nvPr/>
        </p:nvCxnSpPr>
        <p:spPr>
          <a:xfrm>
            <a:off x="2195475" y="2758977"/>
            <a:ext cx="1485900" cy="3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4" name="Google Shape;1784;p49"/>
          <p:cNvCxnSpPr/>
          <p:nvPr/>
        </p:nvCxnSpPr>
        <p:spPr>
          <a:xfrm rot="10800000" flipH="1">
            <a:off x="2290502" y="4419279"/>
            <a:ext cx="1476600" cy="3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5" name="Google Shape;1785;p49"/>
          <p:cNvSpPr/>
          <p:nvPr/>
        </p:nvSpPr>
        <p:spPr>
          <a:xfrm rot="900021">
            <a:off x="3105071" y="3247772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6" name="Google Shape;1786;p49"/>
          <p:cNvSpPr/>
          <p:nvPr/>
        </p:nvSpPr>
        <p:spPr>
          <a:xfrm rot="900021">
            <a:off x="2779971" y="3160132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7" name="Google Shape;1787;p49"/>
          <p:cNvSpPr/>
          <p:nvPr/>
        </p:nvSpPr>
        <p:spPr>
          <a:xfrm rot="900021">
            <a:off x="2452321" y="3072487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8" name="Google Shape;1788;p49"/>
          <p:cNvSpPr/>
          <p:nvPr/>
        </p:nvSpPr>
        <p:spPr>
          <a:xfrm rot="900021">
            <a:off x="2127671" y="2984887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9" name="Google Shape;1789;p49"/>
          <p:cNvSpPr/>
          <p:nvPr/>
        </p:nvSpPr>
        <p:spPr>
          <a:xfrm rot="900021">
            <a:off x="1802536" y="2897459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A6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0" name="Google Shape;1790;p49"/>
          <p:cNvSpPr/>
          <p:nvPr/>
        </p:nvSpPr>
        <p:spPr>
          <a:xfrm rot="900021">
            <a:off x="1475371" y="2808024"/>
            <a:ext cx="337294" cy="3372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A7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1" name="Google Shape;1791;p49"/>
          <p:cNvSpPr/>
          <p:nvPr/>
        </p:nvSpPr>
        <p:spPr>
          <a:xfrm rot="-900021">
            <a:off x="3107226" y="4025726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49"/>
          <p:cNvSpPr/>
          <p:nvPr/>
        </p:nvSpPr>
        <p:spPr>
          <a:xfrm rot="-900021">
            <a:off x="2779976" y="4112863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49"/>
          <p:cNvSpPr/>
          <p:nvPr/>
        </p:nvSpPr>
        <p:spPr>
          <a:xfrm rot="-900021">
            <a:off x="2452326" y="4200824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4" name="Google Shape;1794;p49"/>
          <p:cNvSpPr/>
          <p:nvPr/>
        </p:nvSpPr>
        <p:spPr>
          <a:xfrm rot="-900021">
            <a:off x="2127676" y="4287384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5" name="Google Shape;1795;p49"/>
          <p:cNvSpPr/>
          <p:nvPr/>
        </p:nvSpPr>
        <p:spPr>
          <a:xfrm rot="-900021">
            <a:off x="1801704" y="4376298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B6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49"/>
          <p:cNvSpPr/>
          <p:nvPr/>
        </p:nvSpPr>
        <p:spPr>
          <a:xfrm rot="-900021">
            <a:off x="1475279" y="4463834"/>
            <a:ext cx="337294" cy="337294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B7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7" name="Google Shape;1797;p49"/>
          <p:cNvSpPr/>
          <p:nvPr/>
        </p:nvSpPr>
        <p:spPr>
          <a:xfrm>
            <a:off x="4823175" y="3008650"/>
            <a:ext cx="755400" cy="398100"/>
          </a:xfrm>
          <a:prstGeom prst="wedgeRoundRectCallout">
            <a:avLst>
              <a:gd name="adj1" fmla="val -73842"/>
              <a:gd name="adj2" fmla="val 62089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Uh oh...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2D38-34ED-022B-63B5-FD0AD419CD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3B9D-570F-FF6C-D63E-1B21147D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Life of a Packet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6F186-0D6F-263B-DF57-43252E416F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6" name="Google Shape;1803;p50">
            <a:extLst>
              <a:ext uri="{FF2B5EF4-FFF2-40B4-BE49-F238E27FC236}">
                <a16:creationId xmlns:a16="http://schemas.microsoft.com/office/drawing/2014/main" id="{191101DA-8262-5DC2-FB12-7A9FD5EA98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Life of a packet: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Sender puts payload in a packet, adding headers.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Packet travels along a link.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Packet arrives at a router. Router forwards packet to the next </a:t>
            </a:r>
            <a:r>
              <a:rPr lang="en"/>
              <a:t>hop.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Store-and-forward</a:t>
            </a:r>
            <a:r>
              <a:rPr lang="en-US" dirty="0"/>
              <a:t>: A router can start forwarding a packet only after it has received all bytes of the packet.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Packet might be queued or dropped.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Repeat the last step until: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Packet reaches destination.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Packet is dropped.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751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Packet Queuing</a:t>
            </a:r>
            <a:endParaRPr dirty="0"/>
          </a:p>
        </p:txBody>
      </p:sp>
      <p:sp>
        <p:nvSpPr>
          <p:cNvPr id="1803" name="Google Shape;1803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</a:rPr>
              <a:t>How long does it take for your packet to travel through the network?</a:t>
            </a:r>
          </a:p>
          <a:p>
            <a:pPr marL="800100" lvl="1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000" dirty="0"/>
              <a:t>Packet delay = Transmission Delay + Propagation Delay </a:t>
            </a:r>
            <a:r>
              <a:rPr lang="en-US" sz="2000" dirty="0">
                <a:solidFill>
                  <a:schemeClr val="accent2"/>
                </a:solidFill>
              </a:rPr>
              <a:t>+ Queuing Delay</a:t>
            </a:r>
          </a:p>
          <a:p>
            <a:pPr marL="800100" lvl="1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000" dirty="0"/>
              <a:t>(There is also CPU processing delays, but they are typically very small and can be ignored. We focus on network delays only.)</a:t>
            </a:r>
          </a:p>
          <a:p>
            <a:pPr marL="342900" lvl="0" indent="-31750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</a:rPr>
              <a:t>It depends on…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 b="1" dirty="0">
                <a:solidFill>
                  <a:srgbClr val="000000"/>
                </a:solidFill>
              </a:rPr>
              <a:t>how much data </a:t>
            </a:r>
            <a:r>
              <a:rPr lang="en-US" sz="2000" dirty="0">
                <a:solidFill>
                  <a:srgbClr val="000000"/>
                </a:solidFill>
              </a:rPr>
              <a:t>you’re sending and the </a:t>
            </a:r>
            <a:r>
              <a:rPr lang="en-US" sz="2000" b="1" dirty="0">
                <a:solidFill>
                  <a:srgbClr val="000000"/>
                </a:solidFill>
              </a:rPr>
              <a:t>link speed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→ </a:t>
            </a:r>
            <a:r>
              <a:rPr lang="en-US" sz="2000" b="1" dirty="0">
                <a:solidFill>
                  <a:srgbClr val="0C5394"/>
                </a:solidFill>
              </a:rPr>
              <a:t>transmission delay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your </a:t>
            </a:r>
            <a:r>
              <a:rPr lang="en-US" sz="2000" b="1" dirty="0">
                <a:solidFill>
                  <a:srgbClr val="000000"/>
                </a:solidFill>
              </a:rPr>
              <a:t>distance</a:t>
            </a:r>
            <a:r>
              <a:rPr lang="en-US" sz="2000" dirty="0">
                <a:solidFill>
                  <a:srgbClr val="000000"/>
                </a:solidFill>
              </a:rPr>
              <a:t> from the destination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→ </a:t>
            </a:r>
            <a:r>
              <a:rPr lang="en-US" sz="2000" b="1" dirty="0">
                <a:solidFill>
                  <a:srgbClr val="38761D"/>
                </a:solidFill>
              </a:rPr>
              <a:t>propagation delay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000000"/>
                </a:solidFill>
              </a:rPr>
              <a:t>traffic pattern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→ </a:t>
            </a:r>
            <a:r>
              <a:rPr lang="en-US" sz="2000" b="1" dirty="0">
                <a:solidFill>
                  <a:srgbClr val="990000"/>
                </a:solidFill>
              </a:rPr>
              <a:t>queuing delay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E507C-BBDB-E033-B457-CC731D7557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9044-614F-5566-61F2-C7ADC81C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packet delay and loss occur?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8012B-BC67-C059-913F-5FAD81299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Packets queue in router buffers, waiting for turn for transmission</a:t>
            </a:r>
          </a:p>
          <a:p>
            <a:r>
              <a:rPr lang="en-US" dirty="0"/>
              <a:t>queue length grows when arrival rate to link (temporarily) exceeds output link capacity </a:t>
            </a:r>
          </a:p>
          <a:p>
            <a:r>
              <a:rPr lang="en-US" dirty="0"/>
              <a:t>packet </a:t>
            </a:r>
            <a:r>
              <a:rPr lang="en-US" i="1" dirty="0">
                <a:solidFill>
                  <a:srgbClr val="CC0000"/>
                </a:solidFill>
              </a:rPr>
              <a:t>loss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occurs when memory to hold queued packets fills up</a:t>
            </a:r>
          </a:p>
          <a:p>
            <a:endParaRPr lang="en-US" dirty="0"/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792C422C-E0B3-284D-90D1-78EE41CE1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5570" y="3438911"/>
            <a:ext cx="1450181" cy="71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FCCB386-E080-BE4D-86AE-B67CDC4394C0}"/>
              </a:ext>
            </a:extLst>
          </p:cNvPr>
          <p:cNvGrpSpPr/>
          <p:nvPr/>
        </p:nvGrpSpPr>
        <p:grpSpPr>
          <a:xfrm>
            <a:off x="2929703" y="3131012"/>
            <a:ext cx="1133514" cy="647753"/>
            <a:chOff x="7493876" y="2774731"/>
            <a:chExt cx="1481958" cy="894622"/>
          </a:xfrm>
        </p:grpSpPr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9DD18B2-282C-6549-A49E-60E3E19F2A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031821-CCEB-7F4A-B58F-080033E04E6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6105421-33A8-6C4D-8961-627026B91B4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952442E-1885-3E49-AB68-416A3E2001F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05D2B3E-D3BE-6540-9837-84ECB6B5E3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4191C4F-5CEE-5B4B-881D-8241D7AE9EA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AD58D69-0B48-324F-A1A4-01181A17EF6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8" name="Line 24">
            <a:extLst>
              <a:ext uri="{FF2B5EF4-FFF2-40B4-BE49-F238E27FC236}">
                <a16:creationId xmlns:a16="http://schemas.microsoft.com/office/drawing/2014/main" id="{98D5C74F-DBE1-C34C-8A85-F480C540B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2532" y="3124586"/>
            <a:ext cx="556022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D9614611-AD9E-6646-B638-622773F0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538" y="3342470"/>
            <a:ext cx="110728" cy="1500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A39734E3-ED9A-EC49-B73C-34CBE5CB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220" y="3342470"/>
            <a:ext cx="110728" cy="15001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3AF0224D-49F6-7745-96F9-78A84140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422" y="3296036"/>
            <a:ext cx="110729" cy="1500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58B9B601-E851-654F-AA2B-143A70BEF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1341" y="3529398"/>
            <a:ext cx="551260" cy="4131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647088DD-46B7-8A40-B3C8-FF97968F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153" y="3267461"/>
            <a:ext cx="110729" cy="1500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7696821-8A04-3945-AF9E-0065C2861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9245" y="3219836"/>
            <a:ext cx="1583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Box 36">
            <a:extLst>
              <a:ext uri="{FF2B5EF4-FFF2-40B4-BE49-F238E27FC236}">
                <a16:creationId xmlns:a16="http://schemas.microsoft.com/office/drawing/2014/main" id="{B6154A2C-EC19-F34F-ACCE-9E5D9378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299" y="2887651"/>
            <a:ext cx="34015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r>
              <a:rPr lang="en-US" altLang="en-US" sz="2100" kern="12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A</a:t>
            </a: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995F56C7-414D-8A48-884F-85A20349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032" y="3602026"/>
            <a:ext cx="3305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r>
              <a:rPr lang="en-US" altLang="en-US" sz="210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</a:t>
            </a:r>
          </a:p>
        </p:txBody>
      </p:sp>
      <p:grpSp>
        <p:nvGrpSpPr>
          <p:cNvPr id="28" name="Group 66">
            <a:extLst>
              <a:ext uri="{FF2B5EF4-FFF2-40B4-BE49-F238E27FC236}">
                <a16:creationId xmlns:a16="http://schemas.microsoft.com/office/drawing/2014/main" id="{F052C581-6C44-5947-B232-97223D315667}"/>
              </a:ext>
            </a:extLst>
          </p:cNvPr>
          <p:cNvGrpSpPr>
            <a:grpSpLocks/>
          </p:cNvGrpSpPr>
          <p:nvPr/>
        </p:nvGrpSpPr>
        <p:grpSpPr bwMode="auto">
          <a:xfrm>
            <a:off x="1837225" y="2887651"/>
            <a:ext cx="584597" cy="509588"/>
            <a:chOff x="-44" y="1473"/>
            <a:chExt cx="981" cy="1105"/>
          </a:xfrm>
        </p:grpSpPr>
        <p:pic>
          <p:nvPicPr>
            <p:cNvPr id="29" name="Picture 67" descr="desktop_computer_stylized_medium">
              <a:extLst>
                <a:ext uri="{FF2B5EF4-FFF2-40B4-BE49-F238E27FC236}">
                  <a16:creationId xmlns:a16="http://schemas.microsoft.com/office/drawing/2014/main" id="{BB04112D-992F-1B48-BF73-2AE172AB4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B442F163-2B26-9C41-A4DA-56CB0408A2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>
                <a:buClrTx/>
                <a:defRPr/>
              </a:pPr>
              <a:endPara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Picture 70" descr="desktop_computer_stylized_medium">
            <a:extLst>
              <a:ext uri="{FF2B5EF4-FFF2-40B4-BE49-F238E27FC236}">
                <a16:creationId xmlns:a16="http://schemas.microsoft.com/office/drawing/2014/main" id="{281B4469-5924-7847-99B5-6CF657E9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8508" y="3642507"/>
            <a:ext cx="58459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71">
            <a:extLst>
              <a:ext uri="{FF2B5EF4-FFF2-40B4-BE49-F238E27FC236}">
                <a16:creationId xmlns:a16="http://schemas.microsoft.com/office/drawing/2014/main" id="{B1E6742A-3259-B348-BD9F-24C231CD73DB}"/>
              </a:ext>
            </a:extLst>
          </p:cNvPr>
          <p:cNvSpPr>
            <a:spLocks/>
          </p:cNvSpPr>
          <p:nvPr/>
        </p:nvSpPr>
        <p:spPr bwMode="auto">
          <a:xfrm flipH="1">
            <a:off x="2157603" y="3691391"/>
            <a:ext cx="284253" cy="233350"/>
          </a:xfrm>
          <a:custGeom>
            <a:avLst/>
            <a:gdLst>
              <a:gd name="T0" fmla="*/ 0 w 356"/>
              <a:gd name="T1" fmla="*/ 0 h 368"/>
              <a:gd name="T2" fmla="*/ 32377 w 356"/>
              <a:gd name="T3" fmla="*/ 2307 h 368"/>
              <a:gd name="T4" fmla="*/ 38409 w 356"/>
              <a:gd name="T5" fmla="*/ 48069 h 368"/>
              <a:gd name="T6" fmla="*/ 8465 w 356"/>
              <a:gd name="T7" fmla="*/ 60116 h 368"/>
              <a:gd name="T8" fmla="*/ 0 w 35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368"/>
              <a:gd name="T17" fmla="*/ 356 w 35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368">
                <a:moveTo>
                  <a:pt x="0" y="0"/>
                </a:moveTo>
                <a:lnTo>
                  <a:pt x="300" y="14"/>
                </a:lnTo>
                <a:lnTo>
                  <a:pt x="356" y="294"/>
                </a:lnTo>
                <a:lnTo>
                  <a:pt x="78" y="36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31">
            <a:extLst>
              <a:ext uri="{FF2B5EF4-FFF2-40B4-BE49-F238E27FC236}">
                <a16:creationId xmlns:a16="http://schemas.microsoft.com/office/drawing/2014/main" id="{E17EDB94-A18A-5345-B878-1F5CDE4C6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732" y="3759188"/>
            <a:ext cx="104775" cy="139304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5" name="Line 33">
            <a:extLst>
              <a:ext uri="{FF2B5EF4-FFF2-40B4-BE49-F238E27FC236}">
                <a16:creationId xmlns:a16="http://schemas.microsoft.com/office/drawing/2014/main" id="{72EE0D2E-3A6D-224A-A965-4A3CAB0E05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9700" y="3736567"/>
            <a:ext cx="165497" cy="121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id="{B8BAB5F9-E33D-6D40-AF1F-A688FE37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238" y="3343661"/>
            <a:ext cx="110728" cy="1500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id="{3A81C53A-7389-0940-8B19-188881DD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320" y="3342470"/>
            <a:ext cx="110728" cy="1500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Rectangle 89">
            <a:extLst>
              <a:ext uri="{FF2B5EF4-FFF2-40B4-BE49-F238E27FC236}">
                <a16:creationId xmlns:a16="http://schemas.microsoft.com/office/drawing/2014/main" id="{55739AFA-3D6C-274F-AF45-B98657A19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020" y="3344851"/>
            <a:ext cx="110728" cy="1500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49" name="Group 93">
            <a:extLst>
              <a:ext uri="{FF2B5EF4-FFF2-40B4-BE49-F238E27FC236}">
                <a16:creationId xmlns:a16="http://schemas.microsoft.com/office/drawing/2014/main" id="{99FB082D-48A3-DB4E-B785-79F493984667}"/>
              </a:ext>
            </a:extLst>
          </p:cNvPr>
          <p:cNvGrpSpPr>
            <a:grpSpLocks/>
          </p:cNvGrpSpPr>
          <p:nvPr/>
        </p:nvGrpSpPr>
        <p:grpSpPr bwMode="auto">
          <a:xfrm>
            <a:off x="2699238" y="2344727"/>
            <a:ext cx="4462464" cy="929879"/>
            <a:chOff x="1279" y="2225"/>
            <a:chExt cx="3748" cy="781"/>
          </a:xfrm>
        </p:grpSpPr>
        <p:sp>
          <p:nvSpPr>
            <p:cNvPr id="50" name="Text Box 66">
              <a:extLst>
                <a:ext uri="{FF2B5EF4-FFF2-40B4-BE49-F238E27FC236}">
                  <a16:creationId xmlns:a16="http://schemas.microsoft.com/office/drawing/2014/main" id="{15E16EFE-9699-4F4E-BFC6-790480667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" y="2225"/>
              <a:ext cx="374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>
                <a:buClrTx/>
                <a:defRPr/>
              </a:pPr>
              <a:r>
                <a:rPr lang="en-US" altLang="en-US" sz="1800" kern="1200" dirty="0">
                  <a:solidFill>
                    <a:srgbClr val="000000"/>
                  </a:solidFill>
                  <a:latin typeface="Calibri" panose="020F0502020204030204"/>
                  <a:cs typeface="+mn-cs"/>
                </a:rPr>
                <a:t>packet being transmitted </a:t>
              </a:r>
              <a:r>
                <a:rPr lang="en-US" altLang="en-US" sz="1800" kern="1200" dirty="0">
                  <a:solidFill>
                    <a:srgbClr val="CC0000"/>
                  </a:solidFill>
                  <a:latin typeface="Calibri" panose="020F0502020204030204"/>
                  <a:cs typeface="+mn-cs"/>
                </a:rPr>
                <a:t>(transmission delay)</a:t>
              </a:r>
            </a:p>
          </p:txBody>
        </p:sp>
        <p:sp>
          <p:nvSpPr>
            <p:cNvPr id="51" name="Line 67">
              <a:extLst>
                <a:ext uri="{FF2B5EF4-FFF2-40B4-BE49-F238E27FC236}">
                  <a16:creationId xmlns:a16="http://schemas.microsoft.com/office/drawing/2014/main" id="{13FF81C3-546D-F344-9FE2-4D72EFA0CD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259" y="2462"/>
              <a:ext cx="83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buClrTx/>
                <a:defRPr/>
              </a:pPr>
              <a:endPara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94">
            <a:extLst>
              <a:ext uri="{FF2B5EF4-FFF2-40B4-BE49-F238E27FC236}">
                <a16:creationId xmlns:a16="http://schemas.microsoft.com/office/drawing/2014/main" id="{26EEA1DE-D9F0-2D47-AABB-733C528B384F}"/>
              </a:ext>
            </a:extLst>
          </p:cNvPr>
          <p:cNvGrpSpPr>
            <a:grpSpLocks/>
          </p:cNvGrpSpPr>
          <p:nvPr/>
        </p:nvGrpSpPr>
        <p:grpSpPr bwMode="auto">
          <a:xfrm>
            <a:off x="3654121" y="3548444"/>
            <a:ext cx="3967168" cy="697705"/>
            <a:chOff x="2103" y="3214"/>
            <a:chExt cx="3332" cy="586"/>
          </a:xfrm>
        </p:grpSpPr>
        <p:sp>
          <p:nvSpPr>
            <p:cNvPr id="53" name="Text Box 72">
              <a:extLst>
                <a:ext uri="{FF2B5EF4-FFF2-40B4-BE49-F238E27FC236}">
                  <a16:creationId xmlns:a16="http://schemas.microsoft.com/office/drawing/2014/main" id="{674A1D43-19A1-AA41-9CBF-545C92FF1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" y="3490"/>
              <a:ext cx="29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>
                <a:buClrTx/>
                <a:defRPr/>
              </a:pPr>
              <a:r>
                <a:rPr lang="en-US" altLang="en-US" sz="1800" kern="1200" dirty="0">
                  <a:solidFill>
                    <a:srgbClr val="000000"/>
                  </a:solidFill>
                  <a:latin typeface="Calibri" panose="020F0502020204030204"/>
                  <a:cs typeface="+mn-cs"/>
                </a:rPr>
                <a:t>packets in buffers</a:t>
              </a:r>
              <a:r>
                <a:rPr lang="en-US" altLang="en-US" sz="1800" kern="1200" dirty="0">
                  <a:solidFill>
                    <a:srgbClr val="FF0000"/>
                  </a:solidFill>
                  <a:latin typeface="Calibri" panose="020F0502020204030204"/>
                  <a:cs typeface="+mn-cs"/>
                </a:rPr>
                <a:t> </a:t>
              </a:r>
              <a:r>
                <a:rPr lang="en-US" altLang="en-US" sz="1800" kern="1200" dirty="0">
                  <a:solidFill>
                    <a:srgbClr val="CC0000"/>
                  </a:solidFill>
                  <a:latin typeface="Calibri" panose="020F0502020204030204"/>
                  <a:cs typeface="+mn-cs"/>
                </a:rPr>
                <a:t>(queueing delay)</a:t>
              </a:r>
            </a:p>
          </p:txBody>
        </p:sp>
        <p:sp>
          <p:nvSpPr>
            <p:cNvPr id="54" name="Line 73">
              <a:extLst>
                <a:ext uri="{FF2B5EF4-FFF2-40B4-BE49-F238E27FC236}">
                  <a16:creationId xmlns:a16="http://schemas.microsoft.com/office/drawing/2014/main" id="{CDBE935F-08EE-9646-85EA-B0063869E7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buClrTx/>
                <a:defRPr/>
              </a:pPr>
              <a:endPara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95">
            <a:extLst>
              <a:ext uri="{FF2B5EF4-FFF2-40B4-BE49-F238E27FC236}">
                <a16:creationId xmlns:a16="http://schemas.microsoft.com/office/drawing/2014/main" id="{BB37FD35-03D6-7647-8A50-07C919E6BBD2}"/>
              </a:ext>
            </a:extLst>
          </p:cNvPr>
          <p:cNvGrpSpPr>
            <a:grpSpLocks/>
          </p:cNvGrpSpPr>
          <p:nvPr/>
        </p:nvGrpSpPr>
        <p:grpSpPr bwMode="auto">
          <a:xfrm>
            <a:off x="2842113" y="3519877"/>
            <a:ext cx="3933825" cy="1341836"/>
            <a:chOff x="1421" y="3190"/>
            <a:chExt cx="3304" cy="1127"/>
          </a:xfrm>
        </p:grpSpPr>
        <p:sp>
          <p:nvSpPr>
            <p:cNvPr id="56" name="Line 91">
              <a:extLst>
                <a:ext uri="{FF2B5EF4-FFF2-40B4-BE49-F238E27FC236}">
                  <a16:creationId xmlns:a16="http://schemas.microsoft.com/office/drawing/2014/main" id="{A5A2CA5C-95AA-1E49-AE10-3C2A0148D7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793" y="3190"/>
              <a:ext cx="110" cy="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buClrTx/>
                <a:defRPr/>
              </a:pPr>
              <a:endPara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 Box 92">
              <a:extLst>
                <a:ext uri="{FF2B5EF4-FFF2-40B4-BE49-F238E27FC236}">
                  <a16:creationId xmlns:a16="http://schemas.microsoft.com/office/drawing/2014/main" id="{90578129-76D6-DA4C-AF38-D254E1E2A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1" y="3774"/>
              <a:ext cx="330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>
                <a:buClrTx/>
                <a:defRPr/>
              </a:pPr>
              <a:r>
                <a:rPr lang="en-US" altLang="en-US" sz="1800" kern="1200" dirty="0">
                  <a:solidFill>
                    <a:srgbClr val="000000"/>
                  </a:solidFill>
                  <a:latin typeface="Calibri" panose="020F0502020204030204"/>
                  <a:cs typeface="+mn-cs"/>
                </a:rPr>
                <a:t>free (available) buffers: arriving packets </a:t>
              </a:r>
            </a:p>
            <a:p>
              <a:pPr defTabSz="685800">
                <a:buClrTx/>
                <a:defRPr/>
              </a:pPr>
              <a:r>
                <a:rPr lang="en-US" altLang="en-US" sz="1800" kern="1200" dirty="0">
                  <a:solidFill>
                    <a:srgbClr val="000000"/>
                  </a:solidFill>
                  <a:latin typeface="Calibri" panose="020F0502020204030204"/>
                  <a:cs typeface="+mn-cs"/>
                </a:rPr>
                <a:t>dropped (</a:t>
              </a:r>
              <a:r>
                <a:rPr lang="en-US" altLang="en-US" sz="1800" kern="1200" dirty="0">
                  <a:solidFill>
                    <a:srgbClr val="CC0000"/>
                  </a:solidFill>
                  <a:latin typeface="Calibri" panose="020F0502020204030204"/>
                  <a:cs typeface="+mn-cs"/>
                </a:rPr>
                <a:t>loss</a:t>
              </a:r>
              <a:r>
                <a:rPr lang="en-US" altLang="en-US" sz="1800" kern="1200" dirty="0">
                  <a:solidFill>
                    <a:srgbClr val="000000"/>
                  </a:solidFill>
                  <a:latin typeface="Calibri" panose="020F0502020204030204"/>
                  <a:cs typeface="+mn-cs"/>
                </a:rPr>
                <a:t>) if no free buffers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50A30BE-4517-024C-8E13-70C75C60C9A9}"/>
              </a:ext>
            </a:extLst>
          </p:cNvPr>
          <p:cNvGrpSpPr/>
          <p:nvPr/>
        </p:nvGrpSpPr>
        <p:grpSpPr>
          <a:xfrm>
            <a:off x="5283300" y="3159843"/>
            <a:ext cx="1133514" cy="647753"/>
            <a:chOff x="7493876" y="2774731"/>
            <a:chExt cx="1481958" cy="894622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7769EBE-F27C-654D-9E70-D2F8F0CA4BC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534D58D-15F7-4148-BD77-06281777455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FDB434E-DC0A-064F-BFB7-51AD3253C15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906A403-4D02-E745-9F12-A4DD0B4A4D9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EA9A27B-E199-2342-BF59-3743FE24283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3E302C75-BA44-2547-9BE3-5EE9C07B302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60B5EF7E-8EDB-5946-B230-2EAE3B474B0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4B21E-C300-D3AC-CFF4-CB5F2E0DE9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01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D72523-4228-9C47-B195-4AAF96A160BD}"/>
              </a:ext>
            </a:extLst>
          </p:cNvPr>
          <p:cNvGrpSpPr/>
          <p:nvPr/>
        </p:nvGrpSpPr>
        <p:grpSpPr>
          <a:xfrm>
            <a:off x="3471949" y="1126138"/>
            <a:ext cx="1133514" cy="647753"/>
            <a:chOff x="7493876" y="2774731"/>
            <a:chExt cx="1481958" cy="894622"/>
          </a:xfrm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FB9E0EF-9063-B545-BC2B-062A0488CC7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0BF60BF-9AF2-D948-8319-1FF102BC7D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32B55C6-F759-234F-8CF0-5FB387F35BC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1153D6F-A3DF-7246-9629-9228753ADE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1C55D52C-AF37-4949-9428-203518D525C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58904F43-F0C7-374E-ADE8-8A024A6627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4597C3-FAA4-A147-A86C-C5108827045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50" y="218960"/>
            <a:ext cx="7886700" cy="670967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Packet delay: four sources</a:t>
            </a:r>
            <a:endParaRPr lang="en-US" dirty="0"/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AC2D03E9-7C61-0A43-A247-276B596B9942}"/>
              </a:ext>
            </a:extLst>
          </p:cNvPr>
          <p:cNvSpPr txBox="1">
            <a:spLocks noChangeArrowheads="1"/>
          </p:cNvSpPr>
          <p:nvPr/>
        </p:nvSpPr>
        <p:spPr>
          <a:xfrm>
            <a:off x="845113" y="3321886"/>
            <a:ext cx="2857500" cy="13796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319" indent="-221456" defTabSz="685800">
              <a:spcBef>
                <a:spcPts val="45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Rectangle 58">
            <a:extLst>
              <a:ext uri="{FF2B5EF4-FFF2-40B4-BE49-F238E27FC236}">
                <a16:creationId xmlns:a16="http://schemas.microsoft.com/office/drawing/2014/main" id="{9033E5DB-6EA3-CE4C-B1A8-C9C804BDC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0" y="3112299"/>
            <a:ext cx="2864294" cy="172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8366" indent="-258366" defTabSz="685800">
              <a:lnSpc>
                <a:spcPct val="90000"/>
              </a:lnSpc>
              <a:spcBef>
                <a:spcPts val="450"/>
              </a:spcBef>
              <a:buClr>
                <a:srgbClr val="3333CC"/>
              </a:buClr>
              <a:buSzPct val="85000"/>
              <a:defRPr/>
            </a:pPr>
            <a:r>
              <a:rPr lang="en-US" sz="1500" kern="1200" dirty="0">
                <a:solidFill>
                  <a:srgbClr val="FF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lang="en-US" sz="2100" i="1" kern="1200" dirty="0" err="1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t</a:t>
            </a:r>
            <a:r>
              <a:rPr lang="en-US" sz="2100" kern="1200" baseline="-25000" dirty="0" err="1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q</a:t>
            </a:r>
            <a:r>
              <a:rPr lang="en-US" sz="2100" kern="1200" dirty="0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: queueing delay</a:t>
            </a:r>
          </a:p>
          <a:p>
            <a:pPr marL="173831" indent="-173831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800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time waiting at the output link for transmission </a:t>
            </a:r>
          </a:p>
          <a:p>
            <a:pPr marL="173831" indent="-173831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800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depends on congestion level of router</a:t>
            </a:r>
          </a:p>
        </p:txBody>
      </p:sp>
      <p:sp>
        <p:nvSpPr>
          <p:cNvPr id="77" name="Line 24">
            <a:extLst>
              <a:ext uri="{FF2B5EF4-FFF2-40B4-BE49-F238E27FC236}">
                <a16:creationId xmlns:a16="http://schemas.microsoft.com/office/drawing/2014/main" id="{79DB8C95-768E-854F-9CEA-5533DCECB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385" y="1138147"/>
            <a:ext cx="556052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id="{9803C6B5-AE4A-F54B-86CB-D404B2A7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909" y="1302454"/>
            <a:ext cx="110735" cy="1500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1" name="Rectangle 30">
            <a:extLst>
              <a:ext uri="{FF2B5EF4-FFF2-40B4-BE49-F238E27FC236}">
                <a16:creationId xmlns:a16="http://schemas.microsoft.com/office/drawing/2014/main" id="{2BFFBBBA-8F3E-7640-8D9F-E3A7047B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456" y="1356032"/>
            <a:ext cx="110734" cy="1500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2" name="Rectangle 31">
            <a:extLst>
              <a:ext uri="{FF2B5EF4-FFF2-40B4-BE49-F238E27FC236}">
                <a16:creationId xmlns:a16="http://schemas.microsoft.com/office/drawing/2014/main" id="{212ACD5F-D6C3-824B-9E9F-FCD29265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907" y="1356032"/>
            <a:ext cx="110734" cy="15001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988CA620-4CC5-3D4B-81DA-0F82F93E3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0172" y="1175734"/>
            <a:ext cx="27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38">
            <a:extLst>
              <a:ext uri="{FF2B5EF4-FFF2-40B4-BE49-F238E27FC236}">
                <a16:creationId xmlns:a16="http://schemas.microsoft.com/office/drawing/2014/main" id="{5F99C41D-D784-474B-94F5-AC461617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352" y="1309598"/>
            <a:ext cx="110735" cy="1500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5" name="Text Box 39">
            <a:extLst>
              <a:ext uri="{FF2B5EF4-FFF2-40B4-BE49-F238E27FC236}">
                <a16:creationId xmlns:a16="http://schemas.microsoft.com/office/drawing/2014/main" id="{4FBD0AA4-42C3-2B49-BDB1-0979DED2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666" y="991330"/>
            <a:ext cx="1323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r>
              <a:rPr lang="en-US" altLang="en-US" sz="1800" kern="1200" dirty="0">
                <a:solidFill>
                  <a:srgbClr val="CC0000"/>
                </a:solidFill>
                <a:latin typeface="Calibri" panose="020F0502020204030204"/>
                <a:cs typeface="+mn-cs"/>
              </a:rPr>
              <a:t>propagation</a:t>
            </a:r>
            <a:endParaRPr lang="en-US" altLang="en-US" sz="1500" kern="1200" dirty="0">
              <a:solidFill>
                <a:srgbClr val="CC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6" name="Line 40">
            <a:extLst>
              <a:ext uri="{FF2B5EF4-FFF2-40B4-BE49-F238E27FC236}">
                <a16:creationId xmlns:a16="http://schemas.microsoft.com/office/drawing/2014/main" id="{7B62D1A5-A310-5848-8995-E8F4780C47C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753979" y="1173753"/>
            <a:ext cx="2393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Line 45">
            <a:extLst>
              <a:ext uri="{FF2B5EF4-FFF2-40B4-BE49-F238E27FC236}">
                <a16:creationId xmlns:a16="http://schemas.microsoft.com/office/drawing/2014/main" id="{EDEDB796-E60B-E245-AAE8-8E7D4AD0954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089595" y="1702504"/>
            <a:ext cx="28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 Box 46">
            <a:extLst>
              <a:ext uri="{FF2B5EF4-FFF2-40B4-BE49-F238E27FC236}">
                <a16:creationId xmlns:a16="http://schemas.microsoft.com/office/drawing/2014/main" id="{EED5545D-BA61-2046-A423-41F4F0BC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603" y="2018519"/>
            <a:ext cx="1064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r>
              <a:rPr lang="en-US" altLang="en-US" sz="1800" kern="1200" dirty="0">
                <a:solidFill>
                  <a:srgbClr val="CC0000"/>
                </a:solidFill>
                <a:latin typeface="Calibri" panose="020F0502020204030204"/>
                <a:cs typeface="+mn-cs"/>
              </a:rPr>
              <a:t>queueing</a:t>
            </a:r>
            <a:endParaRPr lang="en-US" altLang="en-US" sz="1500" kern="1200" dirty="0">
              <a:solidFill>
                <a:srgbClr val="CC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1" name="Line 47">
            <a:extLst>
              <a:ext uri="{FF2B5EF4-FFF2-40B4-BE49-F238E27FC236}">
                <a16:creationId xmlns:a16="http://schemas.microsoft.com/office/drawing/2014/main" id="{ACC9FCD3-B95B-4D4B-87FC-A93C4585FCF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211045" y="1702503"/>
            <a:ext cx="44651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2521317A-C1CF-B84E-8D60-CC1E8C06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944" y="2498340"/>
            <a:ext cx="2605177" cy="4155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14313" indent="-214313" defTabSz="6858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US" altLang="en-US" i="1" kern="120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t</a:t>
            </a:r>
            <a:r>
              <a:rPr lang="en-US" altLang="en-US" kern="1200" baseline="-2500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total</a:t>
            </a:r>
            <a:r>
              <a:rPr lang="en-US" altLang="en-US" kern="12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= </a:t>
            </a:r>
            <a:r>
              <a:rPr lang="en-US" altLang="en-US" i="1" kern="120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t</a:t>
            </a:r>
            <a:r>
              <a:rPr lang="en-US" altLang="en-US" kern="1200" baseline="-2500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q</a:t>
            </a:r>
            <a:r>
              <a:rPr lang="en-US" altLang="en-US" kern="12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+ </a:t>
            </a:r>
            <a:r>
              <a:rPr lang="en-US" altLang="en-US" i="1" kern="120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t</a:t>
            </a:r>
            <a:r>
              <a:rPr lang="en-US" altLang="en-US" kern="1200" baseline="-2500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tx</a:t>
            </a:r>
            <a:r>
              <a:rPr lang="en-US" altLang="en-US" kern="12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+ </a:t>
            </a:r>
            <a:r>
              <a:rPr lang="en-US" altLang="en-US" kern="120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t</a:t>
            </a:r>
            <a:r>
              <a:rPr lang="en-US" altLang="en-US" kern="1200" baseline="-2500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prop</a:t>
            </a:r>
            <a:endParaRPr lang="en-US" altLang="en-US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3" name="Line 25">
            <a:extLst>
              <a:ext uri="{FF2B5EF4-FFF2-40B4-BE49-F238E27FC236}">
                <a16:creationId xmlns:a16="http://schemas.microsoft.com/office/drawing/2014/main" id="{F5D3A1C5-3798-AA4A-9717-BC9CD2814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2974" y="1542960"/>
            <a:ext cx="551510" cy="4124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32">
            <a:extLst>
              <a:ext uri="{FF2B5EF4-FFF2-40B4-BE49-F238E27FC236}">
                <a16:creationId xmlns:a16="http://schemas.microsoft.com/office/drawing/2014/main" id="{499B4666-F248-7346-9FEA-7936F1E5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027" y="1281023"/>
            <a:ext cx="110735" cy="1500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5" name="Line 33">
            <a:extLst>
              <a:ext uri="{FF2B5EF4-FFF2-40B4-BE49-F238E27FC236}">
                <a16:creationId xmlns:a16="http://schemas.microsoft.com/office/drawing/2014/main" id="{468D7A2B-9164-6E4A-96CE-D29F37040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117" y="1233397"/>
            <a:ext cx="158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3AB8F241-2337-4244-89DF-4C80D59B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237" y="901213"/>
            <a:ext cx="34015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r>
              <a:rPr lang="en-US" altLang="en-US" sz="2100" kern="12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A</a:t>
            </a:r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68CF5C6F-336B-3C4A-90BF-D34A0287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795" y="1615588"/>
            <a:ext cx="3305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r>
              <a:rPr lang="en-US" altLang="en-US" sz="2100" kern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</a:t>
            </a:r>
          </a:p>
        </p:txBody>
      </p:sp>
      <p:grpSp>
        <p:nvGrpSpPr>
          <p:cNvPr id="98" name="Group 66">
            <a:extLst>
              <a:ext uri="{FF2B5EF4-FFF2-40B4-BE49-F238E27FC236}">
                <a16:creationId xmlns:a16="http://schemas.microsoft.com/office/drawing/2014/main" id="{7A33E76B-0B7D-BD4C-95A3-F5F9B6632736}"/>
              </a:ext>
            </a:extLst>
          </p:cNvPr>
          <p:cNvGrpSpPr>
            <a:grpSpLocks/>
          </p:cNvGrpSpPr>
          <p:nvPr/>
        </p:nvGrpSpPr>
        <p:grpSpPr bwMode="auto">
          <a:xfrm>
            <a:off x="2391170" y="901213"/>
            <a:ext cx="584629" cy="509588"/>
            <a:chOff x="-44" y="1473"/>
            <a:chExt cx="981" cy="1105"/>
          </a:xfrm>
        </p:grpSpPr>
        <p:pic>
          <p:nvPicPr>
            <p:cNvPr id="116" name="Picture 67" descr="desktop_computer_stylized_medium">
              <a:extLst>
                <a:ext uri="{FF2B5EF4-FFF2-40B4-BE49-F238E27FC236}">
                  <a16:creationId xmlns:a16="http://schemas.microsoft.com/office/drawing/2014/main" id="{388E3E99-7752-0140-B682-2CFDCCFD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233087D-1E28-874B-99E3-90A56E5DA7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>
                <a:buClrTx/>
                <a:defRPr/>
              </a:pPr>
              <a:endPara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Group 69">
            <a:extLst>
              <a:ext uri="{FF2B5EF4-FFF2-40B4-BE49-F238E27FC236}">
                <a16:creationId xmlns:a16="http://schemas.microsoft.com/office/drawing/2014/main" id="{53B22ADC-2C36-5141-AAAC-31B53FC8C1F4}"/>
              </a:ext>
            </a:extLst>
          </p:cNvPr>
          <p:cNvGrpSpPr>
            <a:grpSpLocks/>
          </p:cNvGrpSpPr>
          <p:nvPr/>
        </p:nvGrpSpPr>
        <p:grpSpPr bwMode="auto">
          <a:xfrm>
            <a:off x="2384276" y="1656439"/>
            <a:ext cx="584630" cy="509588"/>
            <a:chOff x="-44" y="1473"/>
            <a:chExt cx="981" cy="1105"/>
          </a:xfrm>
        </p:grpSpPr>
        <p:pic>
          <p:nvPicPr>
            <p:cNvPr id="114" name="Picture 70" descr="desktop_computer_stylized_medium">
              <a:extLst>
                <a:ext uri="{FF2B5EF4-FFF2-40B4-BE49-F238E27FC236}">
                  <a16:creationId xmlns:a16="http://schemas.microsoft.com/office/drawing/2014/main" id="{DA4C023E-F595-544A-9929-08480475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71">
              <a:extLst>
                <a:ext uri="{FF2B5EF4-FFF2-40B4-BE49-F238E27FC236}">
                  <a16:creationId xmlns:a16="http://schemas.microsoft.com/office/drawing/2014/main" id="{BD3780DD-1306-2540-89B8-0A42DEECFC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>
                <a:buClrTx/>
                <a:defRPr/>
              </a:pPr>
              <a:endPara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Text Box 41">
            <a:extLst>
              <a:ext uri="{FF2B5EF4-FFF2-40B4-BE49-F238E27FC236}">
                <a16:creationId xmlns:a16="http://schemas.microsoft.com/office/drawing/2014/main" id="{488CD73E-ECC7-E842-9578-1478C5F1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591" y="659892"/>
            <a:ext cx="1372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r>
              <a:rPr lang="en-US" altLang="en-US" sz="1800" kern="1200" dirty="0">
                <a:solidFill>
                  <a:srgbClr val="CC0000"/>
                </a:solidFill>
                <a:latin typeface="Calibri" panose="020F0502020204030204"/>
                <a:cs typeface="+mn-cs"/>
              </a:rPr>
              <a:t>transmission</a:t>
            </a:r>
          </a:p>
        </p:txBody>
      </p:sp>
      <p:sp>
        <p:nvSpPr>
          <p:cNvPr id="101" name="Line 42">
            <a:extLst>
              <a:ext uri="{FF2B5EF4-FFF2-40B4-BE49-F238E27FC236}">
                <a16:creationId xmlns:a16="http://schemas.microsoft.com/office/drawing/2014/main" id="{B22F26F3-A41E-8848-BDA7-FE528ACF22F9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3977670" y="883354"/>
            <a:ext cx="3965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31">
            <a:extLst>
              <a:ext uri="{FF2B5EF4-FFF2-40B4-BE49-F238E27FC236}">
                <a16:creationId xmlns:a16="http://schemas.microsoft.com/office/drawing/2014/main" id="{9C43DB7F-CC6C-3D47-AEBE-0F3B6F74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457" y="1773122"/>
            <a:ext cx="104830" cy="13889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buClrTx/>
              <a:defRPr/>
            </a:pPr>
            <a:endParaRPr lang="en-US" altLang="en-US" sz="2100" kern="1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4" name="Line 33">
            <a:extLst>
              <a:ext uri="{FF2B5EF4-FFF2-40B4-BE49-F238E27FC236}">
                <a16:creationId xmlns:a16="http://schemas.microsoft.com/office/drawing/2014/main" id="{1420A34E-BA5D-D248-8FAC-DCC28151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1954" y="1750335"/>
            <a:ext cx="164760" cy="121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buClrTx/>
              <a:defRPr/>
            </a:pPr>
            <a:endParaRPr lang="en-US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58503-FA9B-1542-A0D6-E85B92D1E5BA}"/>
              </a:ext>
            </a:extLst>
          </p:cNvPr>
          <p:cNvCxnSpPr/>
          <p:nvPr/>
        </p:nvCxnSpPr>
        <p:spPr>
          <a:xfrm>
            <a:off x="4609063" y="1479340"/>
            <a:ext cx="25417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49D3C3B-F6BB-8747-AE74-C4B438FB99F4}"/>
              </a:ext>
            </a:extLst>
          </p:cNvPr>
          <p:cNvGrpSpPr/>
          <p:nvPr/>
        </p:nvGrpSpPr>
        <p:grpSpPr>
          <a:xfrm>
            <a:off x="6941889" y="1134114"/>
            <a:ext cx="1133514" cy="647753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5D7E8999-C7DA-4C41-AF40-118E015147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FE0DA3-6E20-DC4B-8111-DD2816780A5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7FD192-76B7-BB4E-8D74-8B6F33DBA7D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30CC598-6AE0-744A-9CEF-611CD26990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0B09B4D-82A4-6D4A-B104-F100560C449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CB1C4B0-5780-D24E-8D85-35BA5CE4255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A78B6DE2-15CA-DC49-A0BD-10E78562E1D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A295C9C7-DA39-ED42-847F-83EE93D04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22" y="3112299"/>
            <a:ext cx="2864294" cy="15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SzPct val="65000"/>
              <a:defRPr/>
            </a:pPr>
            <a:r>
              <a:rPr lang="en-US" sz="2100" i="1" kern="1200" dirty="0" err="1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t</a:t>
            </a:r>
            <a:r>
              <a:rPr lang="en-US" sz="2100" kern="1200" baseline="-25000" dirty="0" err="1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tx</a:t>
            </a:r>
            <a:r>
              <a:rPr lang="en-US" sz="2100" kern="1200" dirty="0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: transmission delay:</a:t>
            </a:r>
          </a:p>
          <a:p>
            <a:pPr marL="173831" indent="-173831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800" i="1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L</a:t>
            </a:r>
            <a:r>
              <a:rPr lang="en-US" sz="1800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: packet length (bits) </a:t>
            </a:r>
          </a:p>
          <a:p>
            <a:pPr marL="173831" indent="-173831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800" i="1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B</a:t>
            </a:r>
            <a:r>
              <a:rPr lang="en-US" sz="1800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: link bandwidth</a:t>
            </a:r>
            <a:r>
              <a:rPr lang="en-US" sz="1800" i="1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lang="en-US" sz="1800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(bps)</a:t>
            </a:r>
          </a:p>
          <a:p>
            <a:pPr marL="173831" indent="-173831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800" i="1" kern="1200" dirty="0" err="1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t</a:t>
            </a:r>
            <a:r>
              <a:rPr lang="en-US" sz="1800" i="1" kern="1200" baseline="-25000" dirty="0" err="1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tx</a:t>
            </a:r>
            <a:r>
              <a:rPr lang="en-US" sz="1800" i="1" kern="1200" dirty="0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 = L/B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4367B5FB-6961-314F-9C99-C943E30E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94" y="3112299"/>
            <a:ext cx="343331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defTabSz="6858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100" i="1" kern="1200" dirty="0" err="1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t</a:t>
            </a:r>
            <a:r>
              <a:rPr lang="en-US" sz="2100" kern="1200" baseline="-25000" dirty="0" err="1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prop</a:t>
            </a:r>
            <a:r>
              <a:rPr lang="en-US" sz="2100" kern="1200" dirty="0">
                <a:solidFill>
                  <a:srgbClr val="CC0000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: propagation delay:</a:t>
            </a:r>
            <a:endParaRPr lang="en-US" sz="1350" kern="1200" dirty="0">
              <a:solidFill>
                <a:srgbClr val="CC0000"/>
              </a:solidFill>
              <a:latin typeface="Calibri" panose="020F0502020204030204"/>
              <a:ea typeface="ＭＳ Ｐゴシック" charset="0"/>
              <a:cs typeface="ＭＳ Ｐゴシック" charset="0"/>
            </a:endParaRPr>
          </a:p>
          <a:p>
            <a:pPr marL="173831" indent="-173831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800" i="1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lang="en-US" sz="1800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: distance of physical link</a:t>
            </a:r>
          </a:p>
          <a:p>
            <a:pPr marL="173831" indent="-173831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800" i="1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s</a:t>
            </a:r>
            <a:r>
              <a:rPr lang="en-US" sz="1800" kern="1200" dirty="0">
                <a:latin typeface="Calibri" panose="020F0502020204030204"/>
                <a:ea typeface="ＭＳ Ｐゴシック" charset="0"/>
                <a:cs typeface="ＭＳ Ｐゴシック" charset="0"/>
              </a:rPr>
              <a:t>: propagation speed</a:t>
            </a:r>
          </a:p>
          <a:p>
            <a:pPr marL="173831" indent="-173831" defTabSz="685800">
              <a:lnSpc>
                <a:spcPct val="90000"/>
              </a:lnSpc>
              <a:spcBef>
                <a:spcPts val="45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800" i="1" kern="1200" dirty="0" err="1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t</a:t>
            </a:r>
            <a:r>
              <a:rPr lang="en-US" sz="1800" kern="1200" baseline="-25000" dirty="0" err="1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prop</a:t>
            </a:r>
            <a:r>
              <a:rPr lang="en-US" sz="1800" kern="1200" dirty="0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 = </a:t>
            </a:r>
            <a:r>
              <a:rPr lang="en-US" sz="1800" i="1" kern="1200" dirty="0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lang="en-US" sz="1800" kern="1200" dirty="0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/</a:t>
            </a:r>
            <a:r>
              <a:rPr lang="en-US" sz="1800" i="1" kern="1200" dirty="0">
                <a:solidFill>
                  <a:schemeClr val="tx1"/>
                </a:solidFill>
                <a:latin typeface="Calibri" panose="020F0502020204030204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14893-DF20-B64F-71DF-D751A1CC3FA0}"/>
              </a:ext>
            </a:extLst>
          </p:cNvPr>
          <p:cNvSpPr txBox="1"/>
          <p:nvPr/>
        </p:nvSpPr>
        <p:spPr>
          <a:xfrm>
            <a:off x="7355270" y="56799"/>
            <a:ext cx="1704506" cy="461665"/>
          </a:xfrm>
          <a:prstGeom prst="rect">
            <a:avLst/>
          </a:prstGeom>
          <a:solidFill>
            <a:srgbClr val="ED7D31"/>
          </a:solidFill>
          <a:ln w="381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</a:t>
            </a:r>
            <a:endParaRPr kumimoji="0" lang="en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2051D34-E511-DC25-4D7F-8A9B323C6554}"/>
              </a:ext>
            </a:extLst>
          </p:cNvPr>
          <p:cNvSpPr txBox="1">
            <a:spLocks/>
          </p:cNvSpPr>
          <p:nvPr/>
        </p:nvSpPr>
        <p:spPr>
          <a:xfrm>
            <a:off x="8505650" y="4705519"/>
            <a:ext cx="548700" cy="2992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z="10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r"/>
              <a:t>28</a:t>
            </a:fld>
            <a:endParaRPr lang="en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204F9-FA59-AF69-AA07-CD0652608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5" grpId="0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 Delay = </a:t>
            </a:r>
            <a:r>
              <a:rPr lang="en">
                <a:solidFill>
                  <a:schemeClr val="accent2"/>
                </a:solidFill>
              </a:rPr>
              <a:t>(Packet Size / Bandwidth)</a:t>
            </a:r>
            <a:r>
              <a:rPr lang="en"/>
              <a:t> + </a:t>
            </a:r>
            <a:r>
              <a:rPr lang="en">
                <a:solidFill>
                  <a:schemeClr val="accent3"/>
                </a:solidFill>
              </a:rPr>
              <a:t>Propagation Delay</a:t>
            </a:r>
            <a:r>
              <a:rPr lang="en">
                <a:solidFill>
                  <a:srgbClr val="000000"/>
                </a:solidFill>
              </a:rPr>
              <a:t> + </a:t>
            </a:r>
            <a:r>
              <a:rPr lang="en">
                <a:solidFill>
                  <a:srgbClr val="38761D"/>
                </a:solidFill>
              </a:rPr>
              <a:t>Queuing Delay</a:t>
            </a:r>
            <a:br>
              <a:rPr lang="en">
                <a:solidFill>
                  <a:srgbClr val="38761D"/>
                </a:solidFill>
              </a:rPr>
            </a:br>
            <a:br>
              <a:rPr lang="en">
                <a:solidFill>
                  <a:srgbClr val="000000"/>
                </a:solidFill>
              </a:rPr>
            </a:br>
            <a:endParaRPr sz="6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Routers experience transient overload if packets arrive simultaneously.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Solution: Packets get queued for later.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Routers experience persistent overload if there's insufficient capacity.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Queue gets full, and packets get dropped.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34" name="Google Shape;1834;p55"/>
          <p:cNvSpPr/>
          <p:nvPr/>
        </p:nvSpPr>
        <p:spPr>
          <a:xfrm>
            <a:off x="2639150" y="3430427"/>
            <a:ext cx="1902625" cy="1377400"/>
          </a:xfrm>
          <a:custGeom>
            <a:avLst/>
            <a:gdLst/>
            <a:ahLst/>
            <a:cxnLst/>
            <a:rect l="l" t="t" r="r" b="b"/>
            <a:pathLst>
              <a:path w="76105" h="55096" extrusionOk="0">
                <a:moveTo>
                  <a:pt x="0" y="0"/>
                </a:moveTo>
                <a:lnTo>
                  <a:pt x="0" y="32057"/>
                </a:lnTo>
                <a:lnTo>
                  <a:pt x="76105" y="55096"/>
                </a:lnTo>
                <a:lnTo>
                  <a:pt x="76105" y="22897"/>
                </a:ln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5" name="Google Shape;1835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Links</a:t>
            </a:r>
            <a:endParaRPr/>
          </a:p>
        </p:txBody>
      </p:sp>
      <p:sp>
        <p:nvSpPr>
          <p:cNvPr id="1836" name="Google Shape;1836;p55"/>
          <p:cNvSpPr/>
          <p:nvPr/>
        </p:nvSpPr>
        <p:spPr>
          <a:xfrm rot="5400000">
            <a:off x="3408325" y="-345068"/>
            <a:ext cx="198600" cy="2618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7" name="Google Shape;1837;p55"/>
          <p:cNvSpPr txBox="1"/>
          <p:nvPr/>
        </p:nvSpPr>
        <p:spPr>
          <a:xfrm>
            <a:off x="2198575" y="1029861"/>
            <a:ext cx="2618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Transmission Delay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8" name="Google Shape;1838;p55"/>
          <p:cNvSpPr/>
          <p:nvPr/>
        </p:nvSpPr>
        <p:spPr>
          <a:xfrm>
            <a:off x="6461725" y="3193196"/>
            <a:ext cx="23232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39" name="Google Shape;1839;p55"/>
          <p:cNvGrpSpPr/>
          <p:nvPr/>
        </p:nvGrpSpPr>
        <p:grpSpPr>
          <a:xfrm>
            <a:off x="7239523" y="3260553"/>
            <a:ext cx="158100" cy="779700"/>
            <a:chOff x="4493036" y="1763407"/>
            <a:chExt cx="158100" cy="779700"/>
          </a:xfrm>
        </p:grpSpPr>
        <p:sp>
          <p:nvSpPr>
            <p:cNvPr id="1840" name="Google Shape;1840;p5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1" name="Google Shape;1841;p5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2" name="Google Shape;1842;p5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5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4" name="Google Shape;1844;p5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5" name="Google Shape;1845;p5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6" name="Google Shape;1846;p55"/>
          <p:cNvGrpSpPr/>
          <p:nvPr/>
        </p:nvGrpSpPr>
        <p:grpSpPr>
          <a:xfrm>
            <a:off x="7544323" y="3260553"/>
            <a:ext cx="158100" cy="779700"/>
            <a:chOff x="4493036" y="1763407"/>
            <a:chExt cx="158100" cy="779700"/>
          </a:xfrm>
        </p:grpSpPr>
        <p:sp>
          <p:nvSpPr>
            <p:cNvPr id="1847" name="Google Shape;1847;p5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8" name="Google Shape;1848;p5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9" name="Google Shape;1849;p5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0" name="Google Shape;1850;p5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1" name="Google Shape;1851;p5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2" name="Google Shape;1852;p5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3" name="Google Shape;1853;p55"/>
          <p:cNvGrpSpPr/>
          <p:nvPr/>
        </p:nvGrpSpPr>
        <p:grpSpPr>
          <a:xfrm>
            <a:off x="7849123" y="3260553"/>
            <a:ext cx="158100" cy="779700"/>
            <a:chOff x="4493036" y="1763407"/>
            <a:chExt cx="158100" cy="779700"/>
          </a:xfrm>
        </p:grpSpPr>
        <p:sp>
          <p:nvSpPr>
            <p:cNvPr id="1854" name="Google Shape;1854;p5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5" name="Google Shape;1855;p5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6" name="Google Shape;1856;p5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7" name="Google Shape;1857;p5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8" name="Google Shape;1858;p5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9" name="Google Shape;1859;p5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0" name="Google Shape;1860;p55"/>
          <p:cNvGrpSpPr/>
          <p:nvPr/>
        </p:nvGrpSpPr>
        <p:grpSpPr>
          <a:xfrm>
            <a:off x="8153923" y="3260553"/>
            <a:ext cx="158100" cy="779700"/>
            <a:chOff x="4493036" y="1763407"/>
            <a:chExt cx="158100" cy="779700"/>
          </a:xfrm>
        </p:grpSpPr>
        <p:sp>
          <p:nvSpPr>
            <p:cNvPr id="1861" name="Google Shape;1861;p55"/>
            <p:cNvSpPr/>
            <p:nvPr/>
          </p:nvSpPr>
          <p:spPr>
            <a:xfrm rot="5400000">
              <a:off x="4182236" y="2074207"/>
              <a:ext cx="779700" cy="158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2" name="Google Shape;1862;p55"/>
            <p:cNvSpPr/>
            <p:nvPr/>
          </p:nvSpPr>
          <p:spPr>
            <a:xfrm rot="4501764">
              <a:off x="4529323" y="2426413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3" name="Google Shape;1863;p55"/>
            <p:cNvSpPr/>
            <p:nvPr/>
          </p:nvSpPr>
          <p:spPr>
            <a:xfrm rot="4501764">
              <a:off x="4529242" y="2268664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4" name="Google Shape;1864;p55"/>
            <p:cNvSpPr/>
            <p:nvPr/>
          </p:nvSpPr>
          <p:spPr>
            <a:xfrm rot="4501764">
              <a:off x="4528920" y="2110979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5" name="Google Shape;1865;p55"/>
            <p:cNvSpPr/>
            <p:nvPr/>
          </p:nvSpPr>
          <p:spPr>
            <a:xfrm rot="4501764">
              <a:off x="4529056" y="1953172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6" name="Google Shape;1866;p55"/>
            <p:cNvSpPr/>
            <p:nvPr/>
          </p:nvSpPr>
          <p:spPr>
            <a:xfrm rot="4501764">
              <a:off x="4528879" y="1795448"/>
              <a:ext cx="84777" cy="84777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7" name="Google Shape;1867;p55"/>
          <p:cNvGrpSpPr/>
          <p:nvPr/>
        </p:nvGrpSpPr>
        <p:grpSpPr>
          <a:xfrm>
            <a:off x="6129625" y="3193186"/>
            <a:ext cx="179700" cy="914429"/>
            <a:chOff x="2338450" y="3338450"/>
            <a:chExt cx="179700" cy="836700"/>
          </a:xfrm>
        </p:grpSpPr>
        <p:cxnSp>
          <p:nvCxnSpPr>
            <p:cNvPr id="1868" name="Google Shape;1868;p55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9" name="Google Shape;1869;p55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0" name="Google Shape;1870;p55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1" name="Google Shape;1871;p55"/>
          <p:cNvSpPr txBox="1"/>
          <p:nvPr/>
        </p:nvSpPr>
        <p:spPr>
          <a:xfrm rot="-5400000">
            <a:off x="5495625" y="3514946"/>
            <a:ext cx="911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Bandwidth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72" name="Google Shape;1872;p55"/>
          <p:cNvGrpSpPr/>
          <p:nvPr/>
        </p:nvGrpSpPr>
        <p:grpSpPr>
          <a:xfrm rot="5400000">
            <a:off x="7533367" y="3188490"/>
            <a:ext cx="179700" cy="2322763"/>
            <a:chOff x="2338450" y="3338450"/>
            <a:chExt cx="179700" cy="836700"/>
          </a:xfrm>
        </p:grpSpPr>
        <p:cxnSp>
          <p:nvCxnSpPr>
            <p:cNvPr id="1873" name="Google Shape;1873;p55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55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55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6" name="Google Shape;1876;p55"/>
          <p:cNvSpPr txBox="1"/>
          <p:nvPr/>
        </p:nvSpPr>
        <p:spPr>
          <a:xfrm>
            <a:off x="6819625" y="4348596"/>
            <a:ext cx="161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7" name="Google Shape;1877;p55"/>
          <p:cNvSpPr txBox="1"/>
          <p:nvPr/>
        </p:nvSpPr>
        <p:spPr>
          <a:xfrm>
            <a:off x="6235775" y="4683034"/>
            <a:ext cx="2618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Capacity = Delay × Bandwidth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78" name="Google Shape;1878;p55"/>
          <p:cNvGrpSpPr/>
          <p:nvPr/>
        </p:nvGrpSpPr>
        <p:grpSpPr>
          <a:xfrm rot="5400000">
            <a:off x="7693511" y="2460604"/>
            <a:ext cx="179700" cy="1133059"/>
            <a:chOff x="2338450" y="3338450"/>
            <a:chExt cx="179700" cy="836700"/>
          </a:xfrm>
        </p:grpSpPr>
        <p:cxnSp>
          <p:nvCxnSpPr>
            <p:cNvPr id="1879" name="Google Shape;1879;p55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0" name="Google Shape;1880;p55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55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82" name="Google Shape;1882;p55"/>
          <p:cNvSpPr txBox="1"/>
          <p:nvPr/>
        </p:nvSpPr>
        <p:spPr>
          <a:xfrm>
            <a:off x="7192813" y="2520084"/>
            <a:ext cx="1181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Transmission Delay</a:t>
            </a:r>
            <a:endParaRPr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3" name="Google Shape;1883;p55"/>
          <p:cNvCxnSpPr/>
          <p:nvPr/>
        </p:nvCxnSpPr>
        <p:spPr>
          <a:xfrm>
            <a:off x="2638296" y="2906298"/>
            <a:ext cx="0" cy="2118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4" name="Google Shape;1884;p55"/>
          <p:cNvCxnSpPr/>
          <p:nvPr/>
        </p:nvCxnSpPr>
        <p:spPr>
          <a:xfrm>
            <a:off x="4540471" y="2906298"/>
            <a:ext cx="0" cy="2118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5" name="Google Shape;1885;p55"/>
          <p:cNvSpPr txBox="1"/>
          <p:nvPr/>
        </p:nvSpPr>
        <p:spPr>
          <a:xfrm>
            <a:off x="2535101" y="2824573"/>
            <a:ext cx="2100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1,000,000 bps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0.001s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6" name="Google Shape;1886;p55"/>
          <p:cNvCxnSpPr/>
          <p:nvPr/>
        </p:nvCxnSpPr>
        <p:spPr>
          <a:xfrm>
            <a:off x="2365578" y="3117386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7" name="Google Shape;1887;p55"/>
          <p:cNvSpPr txBox="1"/>
          <p:nvPr/>
        </p:nvSpPr>
        <p:spPr>
          <a:xfrm>
            <a:off x="1776260" y="3028003"/>
            <a:ext cx="560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8" name="Google Shape;1888;p55"/>
          <p:cNvCxnSpPr/>
          <p:nvPr/>
        </p:nvCxnSpPr>
        <p:spPr>
          <a:xfrm>
            <a:off x="2365578" y="3422186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9" name="Google Shape;1889;p55"/>
          <p:cNvSpPr txBox="1"/>
          <p:nvPr/>
        </p:nvSpPr>
        <p:spPr>
          <a:xfrm>
            <a:off x="1597618" y="3332798"/>
            <a:ext cx="739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0.000001s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0" name="Google Shape;1890;p55"/>
          <p:cNvCxnSpPr/>
          <p:nvPr/>
        </p:nvCxnSpPr>
        <p:spPr>
          <a:xfrm>
            <a:off x="2641153" y="3427023"/>
            <a:ext cx="1895700" cy="57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1" name="Google Shape;1891;p55"/>
          <p:cNvCxnSpPr/>
          <p:nvPr/>
        </p:nvCxnSpPr>
        <p:spPr>
          <a:xfrm rot="10800000">
            <a:off x="4541974" y="4000092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2" name="Google Shape;1892;p55"/>
          <p:cNvSpPr txBox="1"/>
          <p:nvPr/>
        </p:nvSpPr>
        <p:spPr>
          <a:xfrm>
            <a:off x="4842153" y="3901555"/>
            <a:ext cx="739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0.001001s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3" name="Google Shape;1893;p55"/>
          <p:cNvCxnSpPr/>
          <p:nvPr/>
        </p:nvCxnSpPr>
        <p:spPr>
          <a:xfrm>
            <a:off x="2365578" y="4230216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4" name="Google Shape;1894;p55"/>
          <p:cNvSpPr txBox="1"/>
          <p:nvPr/>
        </p:nvSpPr>
        <p:spPr>
          <a:xfrm>
            <a:off x="1597618" y="4140829"/>
            <a:ext cx="739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0.000800s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5" name="Google Shape;1895;p55"/>
          <p:cNvCxnSpPr/>
          <p:nvPr/>
        </p:nvCxnSpPr>
        <p:spPr>
          <a:xfrm>
            <a:off x="2641153" y="4232044"/>
            <a:ext cx="1895700" cy="57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6" name="Google Shape;1896;p55"/>
          <p:cNvCxnSpPr/>
          <p:nvPr/>
        </p:nvCxnSpPr>
        <p:spPr>
          <a:xfrm rot="10800000">
            <a:off x="4541974" y="4804858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7" name="Google Shape;1897;p55"/>
          <p:cNvSpPr txBox="1"/>
          <p:nvPr/>
        </p:nvSpPr>
        <p:spPr>
          <a:xfrm>
            <a:off x="4842153" y="4706320"/>
            <a:ext cx="739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0.001800s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8" name="Google Shape;1898;p55"/>
          <p:cNvSpPr txBox="1"/>
          <p:nvPr/>
        </p:nvSpPr>
        <p:spPr>
          <a:xfrm rot="1027196">
            <a:off x="2741908" y="3961304"/>
            <a:ext cx="1616318" cy="27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800-bit packet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99" name="Google Shape;1899;p55"/>
          <p:cNvGrpSpPr/>
          <p:nvPr/>
        </p:nvGrpSpPr>
        <p:grpSpPr>
          <a:xfrm>
            <a:off x="1357171" y="3422136"/>
            <a:ext cx="179700" cy="810009"/>
            <a:chOff x="2338450" y="3338450"/>
            <a:chExt cx="179700" cy="836700"/>
          </a:xfrm>
        </p:grpSpPr>
        <p:cxnSp>
          <p:nvCxnSpPr>
            <p:cNvPr id="1900" name="Google Shape;1900;p55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55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55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03" name="Google Shape;1903;p55"/>
          <p:cNvSpPr txBox="1"/>
          <p:nvPr/>
        </p:nvSpPr>
        <p:spPr>
          <a:xfrm>
            <a:off x="197678" y="3583973"/>
            <a:ext cx="115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Transmission Delay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04" name="Google Shape;1904;p55"/>
          <p:cNvGrpSpPr/>
          <p:nvPr/>
        </p:nvGrpSpPr>
        <p:grpSpPr>
          <a:xfrm>
            <a:off x="1357171" y="4276002"/>
            <a:ext cx="179700" cy="531388"/>
            <a:chOff x="2338450" y="3338450"/>
            <a:chExt cx="179700" cy="836700"/>
          </a:xfrm>
        </p:grpSpPr>
        <p:cxnSp>
          <p:nvCxnSpPr>
            <p:cNvPr id="1905" name="Google Shape;1905;p55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55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55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08" name="Google Shape;1908;p55"/>
          <p:cNvSpPr txBox="1"/>
          <p:nvPr/>
        </p:nvSpPr>
        <p:spPr>
          <a:xfrm>
            <a:off x="197678" y="4312234"/>
            <a:ext cx="115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64C49-0A1B-2953-A64B-88291A454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Measuring Packet Delay with Timing Diagrams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Suppose we have a link with: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Bandwidth = 1 Mbps.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1,000,000 bits per second.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Propagation delay = 1 ms.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0.001 seconds.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sz="14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long does it take to send a 100-byte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800-bit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r>
              <a:rPr lang="en" dirty="0"/>
              <a:t> packet?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From the time the first bit is sent,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 the time the last bit is received.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Let's draw a timing diagram to help.</a:t>
            </a:r>
          </a:p>
        </p:txBody>
      </p:sp>
      <p:cxnSp>
        <p:nvCxnSpPr>
          <p:cNvPr id="197" name="Google Shape;197;p27"/>
          <p:cNvCxnSpPr/>
          <p:nvPr/>
        </p:nvCxnSpPr>
        <p:spPr>
          <a:xfrm flipH="1">
            <a:off x="5065000" y="828400"/>
            <a:ext cx="885900" cy="237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8" name="Google Shape;198;p27"/>
          <p:cNvSpPr txBox="1"/>
          <p:nvPr/>
        </p:nvSpPr>
        <p:spPr>
          <a:xfrm>
            <a:off x="5950900" y="703900"/>
            <a:ext cx="2221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Note: We measure in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bits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per second, not </a:t>
            </a: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bytes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22CCE-BF2C-0A06-DDB7-6B4045A4F2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/>
          <p:nvPr/>
        </p:nvSpPr>
        <p:spPr>
          <a:xfrm>
            <a:off x="3356325" y="1828725"/>
            <a:ext cx="2442300" cy="2861950"/>
          </a:xfrm>
          <a:custGeom>
            <a:avLst/>
            <a:gdLst/>
            <a:ahLst/>
            <a:cxnLst/>
            <a:rect l="l" t="t" r="r" b="b"/>
            <a:pathLst>
              <a:path w="97692" h="114478" extrusionOk="0">
                <a:moveTo>
                  <a:pt x="0" y="0"/>
                </a:moveTo>
                <a:lnTo>
                  <a:pt x="97692" y="26177"/>
                </a:lnTo>
                <a:lnTo>
                  <a:pt x="97692" y="114478"/>
                </a:lnTo>
                <a:lnTo>
                  <a:pt x="20" y="88307"/>
                </a:ln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Measuring Packet Delay with Timing Diagrams</a:t>
            </a:r>
            <a:endParaRPr/>
          </a:p>
        </p:txBody>
      </p:sp>
      <p:cxnSp>
        <p:nvCxnSpPr>
          <p:cNvPr id="205" name="Google Shape;205;p28"/>
          <p:cNvCxnSpPr/>
          <p:nvPr/>
        </p:nvCxnSpPr>
        <p:spPr>
          <a:xfrm>
            <a:off x="3355338" y="1306550"/>
            <a:ext cx="0" cy="3657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8"/>
          <p:cNvCxnSpPr/>
          <p:nvPr/>
        </p:nvCxnSpPr>
        <p:spPr>
          <a:xfrm>
            <a:off x="5799338" y="1306550"/>
            <a:ext cx="0" cy="3657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28"/>
          <p:cNvSpPr/>
          <p:nvPr/>
        </p:nvSpPr>
        <p:spPr>
          <a:xfrm>
            <a:off x="5656825" y="904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3212825" y="904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9" name="Google Shape;209;p28"/>
          <p:cNvCxnSpPr>
            <a:stCxn id="208" idx="6"/>
            <a:endCxn id="207" idx="2"/>
          </p:cNvCxnSpPr>
          <p:nvPr/>
        </p:nvCxnSpPr>
        <p:spPr>
          <a:xfrm>
            <a:off x="3497825" y="1046825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8"/>
          <p:cNvSpPr txBox="1"/>
          <p:nvPr/>
        </p:nvSpPr>
        <p:spPr>
          <a:xfrm>
            <a:off x="3355338" y="569563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1,000,000 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0.001s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1" name="Google Shape;211;p28"/>
          <p:cNvCxnSpPr/>
          <p:nvPr/>
        </p:nvCxnSpPr>
        <p:spPr>
          <a:xfrm>
            <a:off x="3082638" y="15176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" name="Google Shape;212;p28"/>
          <p:cNvSpPr txBox="1"/>
          <p:nvPr/>
        </p:nvSpPr>
        <p:spPr>
          <a:xfrm>
            <a:off x="2484161" y="1409950"/>
            <a:ext cx="56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3" name="Google Shape;213;p28"/>
          <p:cNvCxnSpPr/>
          <p:nvPr/>
        </p:nvCxnSpPr>
        <p:spPr>
          <a:xfrm>
            <a:off x="3082638" y="18224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28"/>
          <p:cNvSpPr txBox="1"/>
          <p:nvPr/>
        </p:nvSpPr>
        <p:spPr>
          <a:xfrm>
            <a:off x="1834736" y="1714750"/>
            <a:ext cx="120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0.000001s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282350" y="1471450"/>
            <a:ext cx="1393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 to transmit each bit: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1/1,000,000s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6" name="Google Shape;216;p28"/>
          <p:cNvCxnSpPr/>
          <p:nvPr/>
        </p:nvCxnSpPr>
        <p:spPr>
          <a:xfrm>
            <a:off x="3358213" y="18272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28"/>
          <p:cNvCxnSpPr/>
          <p:nvPr/>
        </p:nvCxnSpPr>
        <p:spPr>
          <a:xfrm rot="10800000">
            <a:off x="5800863" y="24837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8" name="Google Shape;218;p28"/>
          <p:cNvSpPr txBox="1"/>
          <p:nvPr/>
        </p:nvSpPr>
        <p:spPr>
          <a:xfrm>
            <a:off x="6149762" y="2376000"/>
            <a:ext cx="1159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0.001001s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7479900" y="2132700"/>
            <a:ext cx="1209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Each bit arrives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0.001s later.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0" name="Google Shape;220;p28"/>
          <p:cNvCxnSpPr/>
          <p:nvPr/>
        </p:nvCxnSpPr>
        <p:spPr>
          <a:xfrm>
            <a:off x="3082638" y="21272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28"/>
          <p:cNvSpPr txBox="1"/>
          <p:nvPr/>
        </p:nvSpPr>
        <p:spPr>
          <a:xfrm>
            <a:off x="1834736" y="2019550"/>
            <a:ext cx="120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0.000002s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2" name="Google Shape;222;p28"/>
          <p:cNvCxnSpPr/>
          <p:nvPr/>
        </p:nvCxnSpPr>
        <p:spPr>
          <a:xfrm>
            <a:off x="3358213" y="21320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8"/>
          <p:cNvCxnSpPr/>
          <p:nvPr/>
        </p:nvCxnSpPr>
        <p:spPr>
          <a:xfrm rot="10800000">
            <a:off x="5800863" y="27885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28"/>
          <p:cNvSpPr txBox="1"/>
          <p:nvPr/>
        </p:nvSpPr>
        <p:spPr>
          <a:xfrm>
            <a:off x="6149762" y="2680800"/>
            <a:ext cx="1159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0.001002s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28"/>
          <p:cNvCxnSpPr/>
          <p:nvPr/>
        </p:nvCxnSpPr>
        <p:spPr>
          <a:xfrm>
            <a:off x="3082638" y="24320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p28"/>
          <p:cNvSpPr txBox="1"/>
          <p:nvPr/>
        </p:nvSpPr>
        <p:spPr>
          <a:xfrm>
            <a:off x="1834736" y="2324350"/>
            <a:ext cx="120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0.000003s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227;p28"/>
          <p:cNvCxnSpPr/>
          <p:nvPr/>
        </p:nvCxnSpPr>
        <p:spPr>
          <a:xfrm>
            <a:off x="3358213" y="24368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8"/>
          <p:cNvCxnSpPr/>
          <p:nvPr/>
        </p:nvCxnSpPr>
        <p:spPr>
          <a:xfrm rot="10800000">
            <a:off x="5800863" y="30933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9" name="Google Shape;229;p28"/>
          <p:cNvSpPr txBox="1"/>
          <p:nvPr/>
        </p:nvSpPr>
        <p:spPr>
          <a:xfrm>
            <a:off x="6149762" y="2985600"/>
            <a:ext cx="1159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0.001003s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28"/>
          <p:cNvCxnSpPr/>
          <p:nvPr/>
        </p:nvCxnSpPr>
        <p:spPr>
          <a:xfrm>
            <a:off x="3082638" y="40322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28"/>
          <p:cNvSpPr txBox="1"/>
          <p:nvPr/>
        </p:nvSpPr>
        <p:spPr>
          <a:xfrm>
            <a:off x="1834736" y="3924550"/>
            <a:ext cx="120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0.000800s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2" name="Google Shape;232;p28"/>
          <p:cNvCxnSpPr/>
          <p:nvPr/>
        </p:nvCxnSpPr>
        <p:spPr>
          <a:xfrm>
            <a:off x="3358213" y="40370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8"/>
          <p:cNvCxnSpPr/>
          <p:nvPr/>
        </p:nvCxnSpPr>
        <p:spPr>
          <a:xfrm rot="10800000">
            <a:off x="5800863" y="46935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Google Shape;234;p28"/>
          <p:cNvSpPr txBox="1"/>
          <p:nvPr/>
        </p:nvSpPr>
        <p:spPr>
          <a:xfrm>
            <a:off x="6149762" y="4585800"/>
            <a:ext cx="1159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0.001800s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282350" y="3681250"/>
            <a:ext cx="1393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 to transmit 800th bit: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800/1,000,000s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7479900" y="4450350"/>
            <a:ext cx="1327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Last bit arrives 1.8 ms later.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3763800" y="3275975"/>
            <a:ext cx="1616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800-bit packet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2DA5C-34A0-F93C-BD1A-78092EA5B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/>
          <p:nvPr/>
        </p:nvSpPr>
        <p:spPr>
          <a:xfrm>
            <a:off x="3355163" y="2794175"/>
            <a:ext cx="2442750" cy="1950050"/>
          </a:xfrm>
          <a:custGeom>
            <a:avLst/>
            <a:gdLst/>
            <a:ahLst/>
            <a:cxnLst/>
            <a:rect l="l" t="t" r="r" b="b"/>
            <a:pathLst>
              <a:path w="97710" h="78002" extrusionOk="0">
                <a:moveTo>
                  <a:pt x="0" y="0"/>
                </a:moveTo>
                <a:lnTo>
                  <a:pt x="97710" y="26181"/>
                </a:lnTo>
                <a:lnTo>
                  <a:pt x="97710" y="78002"/>
                </a:lnTo>
                <a:lnTo>
                  <a:pt x="34" y="51830"/>
                </a:ln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Packet Delay    =  </a:t>
            </a:r>
            <a:r>
              <a:rPr lang="en" dirty="0">
                <a:solidFill>
                  <a:schemeClr val="accent2"/>
                </a:solidFill>
              </a:rPr>
              <a:t>Transmission Delay             </a:t>
            </a:r>
            <a:r>
              <a:rPr lang="en" dirty="0"/>
              <a:t>+    </a:t>
            </a:r>
            <a:r>
              <a:rPr lang="en" dirty="0">
                <a:solidFill>
                  <a:schemeClr val="accent3"/>
                </a:solidFill>
              </a:rPr>
              <a:t>Propagation Delay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                          =  </a:t>
            </a:r>
            <a:r>
              <a:rPr lang="en" dirty="0">
                <a:solidFill>
                  <a:schemeClr val="accent2"/>
                </a:solidFill>
              </a:rPr>
              <a:t>(Packet Size / Bandwidth)</a:t>
            </a:r>
            <a:r>
              <a:rPr lang="en" dirty="0"/>
              <a:t> 	+    </a:t>
            </a:r>
            <a:r>
              <a:rPr lang="en" dirty="0">
                <a:solidFill>
                  <a:schemeClr val="accent3"/>
                </a:solidFill>
              </a:rPr>
              <a:t>Propagation Delay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Measuring Packet Delay with Timing Diagrams</a:t>
            </a:r>
            <a:endParaRPr/>
          </a:p>
        </p:txBody>
      </p:sp>
      <p:cxnSp>
        <p:nvCxnSpPr>
          <p:cNvPr id="245" name="Google Shape;245;p29"/>
          <p:cNvCxnSpPr/>
          <p:nvPr/>
        </p:nvCxnSpPr>
        <p:spPr>
          <a:xfrm>
            <a:off x="3355363" y="2271800"/>
            <a:ext cx="0" cy="2661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9"/>
          <p:cNvCxnSpPr/>
          <p:nvPr/>
        </p:nvCxnSpPr>
        <p:spPr>
          <a:xfrm>
            <a:off x="5799363" y="2271800"/>
            <a:ext cx="0" cy="2661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9"/>
          <p:cNvSpPr/>
          <p:nvPr/>
        </p:nvSpPr>
        <p:spPr>
          <a:xfrm>
            <a:off x="5656838" y="18695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3212838" y="18695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9" name="Google Shape;249;p29"/>
          <p:cNvCxnSpPr>
            <a:stCxn id="248" idx="6"/>
            <a:endCxn id="247" idx="2"/>
          </p:cNvCxnSpPr>
          <p:nvPr/>
        </p:nvCxnSpPr>
        <p:spPr>
          <a:xfrm>
            <a:off x="3497838" y="2012075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9"/>
          <p:cNvSpPr txBox="1"/>
          <p:nvPr/>
        </p:nvSpPr>
        <p:spPr>
          <a:xfrm>
            <a:off x="3355350" y="1534813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1,000,000 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0.001s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1" name="Google Shape;251;p29"/>
          <p:cNvCxnSpPr/>
          <p:nvPr/>
        </p:nvCxnSpPr>
        <p:spPr>
          <a:xfrm>
            <a:off x="3082650" y="24829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" name="Google Shape;252;p29"/>
          <p:cNvSpPr txBox="1"/>
          <p:nvPr/>
        </p:nvSpPr>
        <p:spPr>
          <a:xfrm>
            <a:off x="2484173" y="2375200"/>
            <a:ext cx="56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3" name="Google Shape;253;p29"/>
          <p:cNvCxnSpPr/>
          <p:nvPr/>
        </p:nvCxnSpPr>
        <p:spPr>
          <a:xfrm>
            <a:off x="3082650" y="27877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p29"/>
          <p:cNvSpPr txBox="1"/>
          <p:nvPr/>
        </p:nvSpPr>
        <p:spPr>
          <a:xfrm>
            <a:off x="1834749" y="2680000"/>
            <a:ext cx="120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0.000001s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5" name="Google Shape;255;p29"/>
          <p:cNvCxnSpPr/>
          <p:nvPr/>
        </p:nvCxnSpPr>
        <p:spPr>
          <a:xfrm>
            <a:off x="3358225" y="279252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9"/>
          <p:cNvCxnSpPr/>
          <p:nvPr/>
        </p:nvCxnSpPr>
        <p:spPr>
          <a:xfrm rot="10800000">
            <a:off x="5800875" y="341178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7" name="Google Shape;257;p29"/>
          <p:cNvSpPr txBox="1"/>
          <p:nvPr/>
        </p:nvSpPr>
        <p:spPr>
          <a:xfrm>
            <a:off x="6149775" y="3341250"/>
            <a:ext cx="1159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0.001001s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8" name="Google Shape;258;p29"/>
          <p:cNvCxnSpPr/>
          <p:nvPr/>
        </p:nvCxnSpPr>
        <p:spPr>
          <a:xfrm>
            <a:off x="3082650" y="40831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9" name="Google Shape;259;p29"/>
          <p:cNvSpPr txBox="1"/>
          <p:nvPr/>
        </p:nvSpPr>
        <p:spPr>
          <a:xfrm>
            <a:off x="1834749" y="3975400"/>
            <a:ext cx="120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0.000800s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0" name="Google Shape;260;p29"/>
          <p:cNvCxnSpPr/>
          <p:nvPr/>
        </p:nvCxnSpPr>
        <p:spPr>
          <a:xfrm>
            <a:off x="3358225" y="408792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29"/>
          <p:cNvCxnSpPr/>
          <p:nvPr/>
        </p:nvCxnSpPr>
        <p:spPr>
          <a:xfrm rot="10800000">
            <a:off x="5800875" y="47443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p29"/>
          <p:cNvSpPr txBox="1"/>
          <p:nvPr/>
        </p:nvSpPr>
        <p:spPr>
          <a:xfrm>
            <a:off x="6149775" y="4636650"/>
            <a:ext cx="1159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0.001800s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3763813" y="3631625"/>
            <a:ext cx="1616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800-bit packet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4" name="Google Shape;264;p29"/>
          <p:cNvGrpSpPr/>
          <p:nvPr/>
        </p:nvGrpSpPr>
        <p:grpSpPr>
          <a:xfrm>
            <a:off x="1617050" y="2787567"/>
            <a:ext cx="179700" cy="1263835"/>
            <a:chOff x="2338450" y="3338450"/>
            <a:chExt cx="179700" cy="836700"/>
          </a:xfrm>
        </p:grpSpPr>
        <p:cxnSp>
          <p:nvCxnSpPr>
            <p:cNvPr id="265" name="Google Shape;265;p29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29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29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29"/>
          <p:cNvSpPr txBox="1"/>
          <p:nvPr/>
        </p:nvSpPr>
        <p:spPr>
          <a:xfrm>
            <a:off x="457550" y="3194700"/>
            <a:ext cx="115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Transmission Delay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9" name="Google Shape;269;p29"/>
          <p:cNvGrpSpPr/>
          <p:nvPr/>
        </p:nvGrpSpPr>
        <p:grpSpPr>
          <a:xfrm>
            <a:off x="1617050" y="4125162"/>
            <a:ext cx="179700" cy="616397"/>
            <a:chOff x="2338450" y="3338450"/>
            <a:chExt cx="179700" cy="836700"/>
          </a:xfrm>
        </p:grpSpPr>
        <p:cxnSp>
          <p:nvCxnSpPr>
            <p:cNvPr id="270" name="Google Shape;270;p29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9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29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3" name="Google Shape;273;p29"/>
          <p:cNvSpPr txBox="1"/>
          <p:nvPr/>
        </p:nvSpPr>
        <p:spPr>
          <a:xfrm>
            <a:off x="457550" y="4171625"/>
            <a:ext cx="1159500" cy="48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oogle Shape;264;p29">
            <a:extLst>
              <a:ext uri="{FF2B5EF4-FFF2-40B4-BE49-F238E27FC236}">
                <a16:creationId xmlns:a16="http://schemas.microsoft.com/office/drawing/2014/main" id="{FDFFF79C-7725-2078-7F86-6E48679F7D76}"/>
              </a:ext>
            </a:extLst>
          </p:cNvPr>
          <p:cNvGrpSpPr/>
          <p:nvPr/>
        </p:nvGrpSpPr>
        <p:grpSpPr>
          <a:xfrm>
            <a:off x="5890726" y="3473601"/>
            <a:ext cx="179700" cy="1263835"/>
            <a:chOff x="2338450" y="3338450"/>
            <a:chExt cx="179700" cy="836700"/>
          </a:xfrm>
        </p:grpSpPr>
        <p:cxnSp>
          <p:nvCxnSpPr>
            <p:cNvPr id="3" name="Google Shape;265;p29">
              <a:extLst>
                <a:ext uri="{FF2B5EF4-FFF2-40B4-BE49-F238E27FC236}">
                  <a16:creationId xmlns:a16="http://schemas.microsoft.com/office/drawing/2014/main" id="{2999479C-0ADC-915C-7A45-62EDC482F1E6}"/>
                </a:ext>
              </a:extLst>
            </p:cNvPr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266;p29">
              <a:extLst>
                <a:ext uri="{FF2B5EF4-FFF2-40B4-BE49-F238E27FC236}">
                  <a16:creationId xmlns:a16="http://schemas.microsoft.com/office/drawing/2014/main" id="{970FA3A7-F5CF-E75C-1425-931F2F9A8F2C}"/>
                </a:ext>
              </a:extLst>
            </p:cNvPr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267;p29">
              <a:extLst>
                <a:ext uri="{FF2B5EF4-FFF2-40B4-BE49-F238E27FC236}">
                  <a16:creationId xmlns:a16="http://schemas.microsoft.com/office/drawing/2014/main" id="{94D04834-3214-FE28-1784-2408768CFE8E}"/>
                </a:ext>
              </a:extLst>
            </p:cNvPr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" name="Google Shape;268;p29">
            <a:extLst>
              <a:ext uri="{FF2B5EF4-FFF2-40B4-BE49-F238E27FC236}">
                <a16:creationId xmlns:a16="http://schemas.microsoft.com/office/drawing/2014/main" id="{9609AC40-414C-5789-F083-794CE51B714A}"/>
              </a:ext>
            </a:extLst>
          </p:cNvPr>
          <p:cNvSpPr txBox="1"/>
          <p:nvPr/>
        </p:nvSpPr>
        <p:spPr>
          <a:xfrm>
            <a:off x="5980576" y="3928475"/>
            <a:ext cx="115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Transmission Delay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" name="Google Shape;269;p29">
            <a:extLst>
              <a:ext uri="{FF2B5EF4-FFF2-40B4-BE49-F238E27FC236}">
                <a16:creationId xmlns:a16="http://schemas.microsoft.com/office/drawing/2014/main" id="{09604C9E-C1EE-1B67-1ACE-E1829258B867}"/>
              </a:ext>
            </a:extLst>
          </p:cNvPr>
          <p:cNvGrpSpPr/>
          <p:nvPr/>
        </p:nvGrpSpPr>
        <p:grpSpPr>
          <a:xfrm>
            <a:off x="5891842" y="2799949"/>
            <a:ext cx="179700" cy="616397"/>
            <a:chOff x="2338450" y="3338450"/>
            <a:chExt cx="179700" cy="836700"/>
          </a:xfrm>
        </p:grpSpPr>
        <p:cxnSp>
          <p:nvCxnSpPr>
            <p:cNvPr id="8" name="Google Shape;270;p29">
              <a:extLst>
                <a:ext uri="{FF2B5EF4-FFF2-40B4-BE49-F238E27FC236}">
                  <a16:creationId xmlns:a16="http://schemas.microsoft.com/office/drawing/2014/main" id="{94E1355B-B186-0C4F-40B9-98BCA9ADF22C}"/>
                </a:ext>
              </a:extLst>
            </p:cNvPr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71;p29">
              <a:extLst>
                <a:ext uri="{FF2B5EF4-FFF2-40B4-BE49-F238E27FC236}">
                  <a16:creationId xmlns:a16="http://schemas.microsoft.com/office/drawing/2014/main" id="{722682C0-DC59-85A7-9509-1B004CB66CC2}"/>
                </a:ext>
              </a:extLst>
            </p:cNvPr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72;p29">
              <a:extLst>
                <a:ext uri="{FF2B5EF4-FFF2-40B4-BE49-F238E27FC236}">
                  <a16:creationId xmlns:a16="http://schemas.microsoft.com/office/drawing/2014/main" id="{371E38CE-270D-C34B-16DB-37C5F31FB278}"/>
                </a:ext>
              </a:extLst>
            </p:cNvPr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Google Shape;273;p29">
            <a:extLst>
              <a:ext uri="{FF2B5EF4-FFF2-40B4-BE49-F238E27FC236}">
                <a16:creationId xmlns:a16="http://schemas.microsoft.com/office/drawing/2014/main" id="{7C3BE59A-C772-1889-7DA3-BC391672559E}"/>
              </a:ext>
            </a:extLst>
          </p:cNvPr>
          <p:cNvSpPr txBox="1"/>
          <p:nvPr/>
        </p:nvSpPr>
        <p:spPr>
          <a:xfrm>
            <a:off x="5937224" y="2808025"/>
            <a:ext cx="1159500" cy="48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137A80-02D7-95F3-FD83-A19418120E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a8a0962f5_0_6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Transmission Delay and </a:t>
            </a:r>
            <a:r>
              <a:rPr lang="en-US" dirty="0"/>
              <a:t>Propagation Delay</a:t>
            </a:r>
            <a:endParaRPr dirty="0"/>
          </a:p>
        </p:txBody>
      </p:sp>
      <p:sp>
        <p:nvSpPr>
          <p:cNvPr id="182" name="Google Shape;182;g36a8a0962f5_0_623"/>
          <p:cNvSpPr txBox="1">
            <a:spLocks noGrp="1"/>
          </p:cNvSpPr>
          <p:nvPr>
            <p:ph type="body" idx="1"/>
          </p:nvPr>
        </p:nvSpPr>
        <p:spPr>
          <a:xfrm>
            <a:off x="107051" y="402198"/>
            <a:ext cx="4241350" cy="455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b="1" dirty="0">
                <a:solidFill>
                  <a:srgbClr val="000000"/>
                </a:solidFill>
              </a:rPr>
              <a:t>Transmission Delay: </a:t>
            </a:r>
            <a:r>
              <a:rPr lang="en" sz="2000" dirty="0">
                <a:solidFill>
                  <a:srgbClr val="000000"/>
                </a:solidFill>
              </a:rPr>
              <a:t>How long it takes to push all bits in the packet onto the link</a:t>
            </a:r>
            <a:endParaRPr lang="en-US" sz="2000" dirty="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 dirty="0">
                <a:solidFill>
                  <a:srgbClr val="000000"/>
                </a:solidFill>
              </a:rPr>
              <a:t>From the time the first bit enters the link, to the time the last bit enters the link</a:t>
            </a:r>
          </a:p>
          <a:p>
            <a:pPr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en" sz="2000" dirty="0">
                <a:solidFill>
                  <a:srgbClr val="000000"/>
                </a:solidFill>
              </a:rPr>
              <a:t>Depends on packet size and link bandwidth</a:t>
            </a:r>
          </a:p>
          <a:p>
            <a:pPr marL="34290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" sz="2000" b="1" dirty="0">
                <a:solidFill>
                  <a:srgbClr val="000000"/>
                </a:solidFill>
              </a:rPr>
              <a:t>Propagation Delay (latency): </a:t>
            </a:r>
            <a:r>
              <a:rPr lang="en" sz="2000" dirty="0">
                <a:solidFill>
                  <a:srgbClr val="000000"/>
                </a:solidFill>
              </a:rPr>
              <a:t>How long it takes for one bit to travel across the link</a:t>
            </a:r>
          </a:p>
          <a:p>
            <a:pPr marL="800100" lvl="1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</a:rPr>
              <a:t>Depends on the distance/length of the link, and propagation speed of the link (close to speed of light)</a:t>
            </a:r>
          </a:p>
          <a:p>
            <a:pPr marL="800100" lvl="1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</a:rPr>
              <a:t>Does </a:t>
            </a:r>
            <a:r>
              <a:rPr lang="en-US" sz="2000" i="1" dirty="0">
                <a:solidFill>
                  <a:srgbClr val="000000"/>
                </a:solidFill>
              </a:rPr>
              <a:t>NOT</a:t>
            </a:r>
            <a:r>
              <a:rPr lang="en-US" sz="2000" dirty="0">
                <a:solidFill>
                  <a:srgbClr val="000000"/>
                </a:solidFill>
              </a:rPr>
              <a:t> depend on packet size</a:t>
            </a:r>
          </a:p>
          <a:p>
            <a:pPr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183" name="Google Shape;183;g36a8a0962f5_0_623"/>
          <p:cNvSpPr/>
          <p:nvPr/>
        </p:nvSpPr>
        <p:spPr>
          <a:xfrm rot="-5400000">
            <a:off x="6919900" y="-447114"/>
            <a:ext cx="580800" cy="36129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g36a8a0962f5_0_623"/>
          <p:cNvSpPr txBox="1"/>
          <p:nvPr/>
        </p:nvSpPr>
        <p:spPr>
          <a:xfrm>
            <a:off x="5814025" y="1224367"/>
            <a:ext cx="2870369" cy="27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Capacity = Prop. Delay × Bandwidth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5" name="Google Shape;185;g36a8a0962f5_0_623"/>
          <p:cNvGrpSpPr/>
          <p:nvPr/>
        </p:nvGrpSpPr>
        <p:grpSpPr>
          <a:xfrm>
            <a:off x="5090200" y="1069241"/>
            <a:ext cx="179700" cy="581004"/>
            <a:chOff x="2338450" y="3338450"/>
            <a:chExt cx="179700" cy="836700"/>
          </a:xfrm>
        </p:grpSpPr>
        <p:cxnSp>
          <p:nvCxnSpPr>
            <p:cNvPr id="186" name="Google Shape;186;g36a8a0962f5_0_623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g36a8a0962f5_0_623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g36a8a0962f5_0_623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g36a8a0962f5_0_623"/>
          <p:cNvSpPr txBox="1"/>
          <p:nvPr/>
        </p:nvSpPr>
        <p:spPr>
          <a:xfrm>
            <a:off x="4190200" y="1224296"/>
            <a:ext cx="9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Bandwidth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0" name="Google Shape;190;g36a8a0962f5_0_623"/>
          <p:cNvGrpSpPr/>
          <p:nvPr/>
        </p:nvGrpSpPr>
        <p:grpSpPr>
          <a:xfrm rot="5400000">
            <a:off x="7146898" y="-850705"/>
            <a:ext cx="204624" cy="3473309"/>
            <a:chOff x="2338450" y="3338450"/>
            <a:chExt cx="179700" cy="836700"/>
          </a:xfrm>
        </p:grpSpPr>
        <p:cxnSp>
          <p:nvCxnSpPr>
            <p:cNvPr id="191" name="Google Shape;191;g36a8a0962f5_0_623"/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g36a8a0962f5_0_623"/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g36a8a0962f5_0_623"/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4" name="Google Shape;194;g36a8a0962f5_0_623"/>
          <p:cNvSpPr txBox="1"/>
          <p:nvPr/>
        </p:nvSpPr>
        <p:spPr>
          <a:xfrm>
            <a:off x="6466663" y="584221"/>
            <a:ext cx="1565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g36a8a0962f5_0_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747" y="1775633"/>
            <a:ext cx="4314825" cy="65008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6a8a0962f5_0_384"/>
          <p:cNvSpPr/>
          <p:nvPr/>
        </p:nvSpPr>
        <p:spPr>
          <a:xfrm>
            <a:off x="7455397" y="2120508"/>
            <a:ext cx="1434600" cy="177000"/>
          </a:xfrm>
          <a:prstGeom prst="rect">
            <a:avLst/>
          </a:prstGeom>
          <a:solidFill>
            <a:srgbClr val="0C5394">
              <a:alpha val="2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6a8a0962f5_0_384"/>
          <p:cNvSpPr txBox="1"/>
          <p:nvPr/>
        </p:nvSpPr>
        <p:spPr>
          <a:xfrm>
            <a:off x="7413886" y="2220824"/>
            <a:ext cx="1517622" cy="36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b="1" i="0" u="none" strike="noStrike" cap="none" dirty="0">
                <a:solidFill>
                  <a:srgbClr val="0C5394"/>
                </a:solidFill>
                <a:latin typeface="Roboto"/>
                <a:ea typeface="Roboto"/>
                <a:cs typeface="Roboto"/>
                <a:sym typeface="Roboto"/>
              </a:rPr>
              <a:t>(bits</a:t>
            </a:r>
            <a:r>
              <a:rPr lang="en" i="0" u="none" strike="noStrike" cap="none" dirty="0">
                <a:solidFill>
                  <a:srgbClr val="0C5394"/>
                </a:solidFill>
                <a:latin typeface="Roboto"/>
                <a:ea typeface="Roboto"/>
                <a:cs typeface="Roboto"/>
                <a:sym typeface="Roboto"/>
              </a:rPr>
              <a:t>/second)</a:t>
            </a:r>
            <a:endParaRPr i="0" u="none" strike="noStrike" cap="none" dirty="0">
              <a:solidFill>
                <a:srgbClr val="0C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CE7C3-D336-2329-5AF0-5F37C5D54B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Google Shape;248;g36a8a0962f5_0_419">
            <a:extLst>
              <a:ext uri="{FF2B5EF4-FFF2-40B4-BE49-F238E27FC236}">
                <a16:creationId xmlns:a16="http://schemas.microsoft.com/office/drawing/2014/main" id="{4BBBFF06-715D-2E72-D191-8B16B83861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0730" y="2689348"/>
            <a:ext cx="4571817" cy="459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17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Tradeoffs</a:t>
            </a:r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Which link is better? It depends.</a:t>
            </a:r>
            <a:endParaRPr sz="14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Link 1: Bandwidth 10 Mbps	Propagation Delay = 10 ms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Link 2: Bandwidth 1 Mbps	Propagation Delay = 1 ms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10-byte packet: Link 2 is better.</a:t>
            </a:r>
            <a:endParaRPr sz="1400" dirty="0"/>
          </a:p>
          <a:p>
            <a:r>
              <a:rPr lang="en" sz="1400" dirty="0"/>
              <a:t>10.008ms with Link 1. 1.08ms with Link 2.</a:t>
            </a:r>
          </a:p>
          <a:p>
            <a:pPr lvl="1">
              <a:buChar char="●"/>
            </a:pPr>
            <a:r>
              <a:rPr lang="en" sz="1400" dirty="0"/>
              <a:t>Link 1: t</a:t>
            </a:r>
            <a:r>
              <a:rPr lang="en" sz="1400" baseline="-25000" dirty="0"/>
              <a:t>tx</a:t>
            </a:r>
            <a:r>
              <a:rPr lang="en" sz="1400" dirty="0"/>
              <a:t> = 10 byte / 10Mbps = 80 bits / 10Mbps = </a:t>
            </a:r>
            <a:r>
              <a:rPr lang="en-US" sz="1400" dirty="0"/>
              <a:t>0.008ms</a:t>
            </a:r>
            <a:r>
              <a:rPr lang="en" sz="1400" dirty="0"/>
              <a:t>, t</a:t>
            </a:r>
            <a:r>
              <a:rPr lang="en" sz="1400" baseline="-25000" dirty="0"/>
              <a:t>prop</a:t>
            </a:r>
            <a:r>
              <a:rPr lang="en" sz="1400" dirty="0"/>
              <a:t> = 10ms, Total delay = 10.008ms</a:t>
            </a:r>
          </a:p>
          <a:p>
            <a:pPr lvl="1">
              <a:buFont typeface="Roboto"/>
              <a:buChar char="●"/>
            </a:pPr>
            <a:r>
              <a:rPr lang="en" sz="1400" dirty="0"/>
              <a:t>Link 2: t</a:t>
            </a:r>
            <a:r>
              <a:rPr lang="en" sz="1400" baseline="-25000" dirty="0"/>
              <a:t>tx</a:t>
            </a:r>
            <a:r>
              <a:rPr lang="en" sz="1400" dirty="0"/>
              <a:t> = 10 byte / 1Mbps  = 80 bits / 1Mbps = </a:t>
            </a:r>
            <a:r>
              <a:rPr lang="en-US" sz="1400" dirty="0"/>
              <a:t>0.08ms</a:t>
            </a:r>
            <a:r>
              <a:rPr lang="en" sz="1400" dirty="0"/>
              <a:t>, t</a:t>
            </a:r>
            <a:r>
              <a:rPr lang="en" sz="1400" baseline="-25000" dirty="0"/>
              <a:t>prop</a:t>
            </a:r>
            <a:r>
              <a:rPr lang="en" sz="1400" dirty="0"/>
              <a:t> = 1ms, Total delay = 1.08ms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For small packet, transmission delay is negligible. Propagation delay dominates.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10,000-byte packet: Link 1 is better.</a:t>
            </a:r>
            <a:endParaRPr sz="14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18 ms with Link 1. 81 ms with Link 2.</a:t>
            </a:r>
          </a:p>
          <a:p>
            <a:pPr lvl="1">
              <a:buChar char="●"/>
            </a:pPr>
            <a:r>
              <a:rPr lang="en-US" sz="1400" dirty="0"/>
              <a:t>Link 1: </a:t>
            </a:r>
            <a:r>
              <a:rPr lang="en-US" sz="1400" dirty="0" err="1"/>
              <a:t>t</a:t>
            </a:r>
            <a:r>
              <a:rPr lang="en-US" sz="1400" baseline="-25000" dirty="0" err="1"/>
              <a:t>tx</a:t>
            </a:r>
            <a:r>
              <a:rPr lang="en-US" sz="1400" dirty="0"/>
              <a:t> = 10000 byte / 10Mbps = 80000 bits / 10Mbps = 8ms, </a:t>
            </a:r>
            <a:r>
              <a:rPr lang="en" sz="1400" dirty="0"/>
              <a:t>t</a:t>
            </a:r>
            <a:r>
              <a:rPr lang="en" sz="1400" baseline="-25000" dirty="0"/>
              <a:t>prop</a:t>
            </a:r>
            <a:r>
              <a:rPr lang="en" sz="1400" dirty="0"/>
              <a:t> </a:t>
            </a:r>
            <a:r>
              <a:rPr lang="en-US" sz="1400" dirty="0"/>
              <a:t>= 10ms, Total delay = 18ms</a:t>
            </a:r>
          </a:p>
          <a:p>
            <a:pPr lvl="1">
              <a:buFont typeface="Roboto"/>
              <a:buChar char="●"/>
            </a:pPr>
            <a:r>
              <a:rPr lang="en-US" sz="1400" dirty="0"/>
              <a:t>Link 2: </a:t>
            </a:r>
            <a:r>
              <a:rPr lang="en-US" sz="1400" dirty="0" err="1"/>
              <a:t>t</a:t>
            </a:r>
            <a:r>
              <a:rPr lang="en-US" sz="1400" baseline="-25000" dirty="0" err="1"/>
              <a:t>tx</a:t>
            </a:r>
            <a:r>
              <a:rPr lang="en-US" sz="1400" dirty="0"/>
              <a:t> = 10000 byte / 1Mbps = 80000 bits / 1Mbps = 80ms, </a:t>
            </a:r>
            <a:r>
              <a:rPr lang="en" sz="1400" dirty="0"/>
              <a:t>t</a:t>
            </a:r>
            <a:r>
              <a:rPr lang="en" sz="1400" baseline="-25000" dirty="0"/>
              <a:t>prop</a:t>
            </a:r>
            <a:r>
              <a:rPr lang="en" sz="1400" dirty="0"/>
              <a:t> </a:t>
            </a:r>
            <a:r>
              <a:rPr lang="en-US" sz="1400" dirty="0"/>
              <a:t>= 1ms, Total delay = 81ms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For large packet, transmission delay dominates.</a:t>
            </a:r>
            <a:endParaRPr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5F425-7812-11BF-8500-8D5D9BBBC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Links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Bandwidth and</a:t>
            </a:r>
            <a:br>
              <a:rPr lang="en" dirty="0">
                <a:solidFill>
                  <a:srgbClr val="B7B7B7"/>
                </a:solidFill>
              </a:rPr>
            </a:br>
            <a:r>
              <a:rPr lang="en" dirty="0">
                <a:solidFill>
                  <a:srgbClr val="B7B7B7"/>
                </a:solidFill>
              </a:rPr>
              <a:t>Propagation Delay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Pipe Diagrams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Overloaded Links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B7B7B7"/>
              </a:solidFill>
            </a:endParaRPr>
          </a:p>
        </p:txBody>
      </p:sp>
      <p:sp>
        <p:nvSpPr>
          <p:cNvPr id="285" name="Google Shape;285;p31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 Diagrams</a:t>
            </a:r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3,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14530-09BE-77E1-D263-9728F130DC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 Diagrams and Pipe Diagrams</a:t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3356825" y="1828525"/>
            <a:ext cx="2443000" cy="2712725"/>
          </a:xfrm>
          <a:custGeom>
            <a:avLst/>
            <a:gdLst/>
            <a:ahLst/>
            <a:cxnLst/>
            <a:rect l="l" t="t" r="r" b="b"/>
            <a:pathLst>
              <a:path w="97720" h="108509" extrusionOk="0">
                <a:moveTo>
                  <a:pt x="0" y="0"/>
                </a:moveTo>
                <a:lnTo>
                  <a:pt x="0" y="82325"/>
                </a:lnTo>
                <a:lnTo>
                  <a:pt x="97720" y="108509"/>
                </a:lnTo>
                <a:lnTo>
                  <a:pt x="97720" y="26029"/>
                </a:ln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93" name="Google Shape;293;p32"/>
          <p:cNvCxnSpPr/>
          <p:nvPr/>
        </p:nvCxnSpPr>
        <p:spPr>
          <a:xfrm>
            <a:off x="3358213" y="18272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2"/>
          <p:cNvCxnSpPr/>
          <p:nvPr/>
        </p:nvCxnSpPr>
        <p:spPr>
          <a:xfrm>
            <a:off x="3355338" y="1306550"/>
            <a:ext cx="0" cy="3657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32"/>
          <p:cNvCxnSpPr/>
          <p:nvPr/>
        </p:nvCxnSpPr>
        <p:spPr>
          <a:xfrm>
            <a:off x="5799338" y="1306550"/>
            <a:ext cx="0" cy="3657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32"/>
          <p:cNvSpPr/>
          <p:nvPr/>
        </p:nvSpPr>
        <p:spPr>
          <a:xfrm>
            <a:off x="5656825" y="904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3212825" y="9043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8" name="Google Shape;298;p32"/>
          <p:cNvCxnSpPr>
            <a:stCxn id="297" idx="6"/>
            <a:endCxn id="296" idx="2"/>
          </p:cNvCxnSpPr>
          <p:nvPr/>
        </p:nvCxnSpPr>
        <p:spPr>
          <a:xfrm>
            <a:off x="3497825" y="1046825"/>
            <a:ext cx="2159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32"/>
          <p:cNvSpPr txBox="1"/>
          <p:nvPr/>
        </p:nvSpPr>
        <p:spPr>
          <a:xfrm>
            <a:off x="3355338" y="569563"/>
            <a:ext cx="2444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Bandwidth: 5 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Delay: 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0" name="Google Shape;300;p32"/>
          <p:cNvCxnSpPr/>
          <p:nvPr/>
        </p:nvCxnSpPr>
        <p:spPr>
          <a:xfrm>
            <a:off x="3082638" y="15938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32"/>
          <p:cNvSpPr txBox="1"/>
          <p:nvPr/>
        </p:nvSpPr>
        <p:spPr>
          <a:xfrm>
            <a:off x="2484161" y="1486150"/>
            <a:ext cx="56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2" name="Google Shape;302;p32"/>
          <p:cNvCxnSpPr/>
          <p:nvPr/>
        </p:nvCxnSpPr>
        <p:spPr>
          <a:xfrm>
            <a:off x="3082638" y="18224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32"/>
          <p:cNvSpPr txBox="1"/>
          <p:nvPr/>
        </p:nvSpPr>
        <p:spPr>
          <a:xfrm>
            <a:off x="2383430" y="1714750"/>
            <a:ext cx="66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891950" y="1471450"/>
            <a:ext cx="1514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5 bits transmitted per second.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5" name="Google Shape;305;p32"/>
          <p:cNvCxnSpPr/>
          <p:nvPr/>
        </p:nvCxnSpPr>
        <p:spPr>
          <a:xfrm rot="10800000">
            <a:off x="5800863" y="24837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6" name="Google Shape;306;p32"/>
          <p:cNvSpPr txBox="1"/>
          <p:nvPr/>
        </p:nvSpPr>
        <p:spPr>
          <a:xfrm>
            <a:off x="6149762" y="2376000"/>
            <a:ext cx="1159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8s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32"/>
          <p:cNvSpPr txBox="1"/>
          <p:nvPr/>
        </p:nvSpPr>
        <p:spPr>
          <a:xfrm>
            <a:off x="6946500" y="2132700"/>
            <a:ext cx="1209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Each bit arrives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7s later.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8" name="Google Shape;308;p32"/>
          <p:cNvCxnSpPr/>
          <p:nvPr/>
        </p:nvCxnSpPr>
        <p:spPr>
          <a:xfrm>
            <a:off x="3082638" y="20510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32"/>
          <p:cNvSpPr txBox="1"/>
          <p:nvPr/>
        </p:nvSpPr>
        <p:spPr>
          <a:xfrm>
            <a:off x="2383430" y="1943350"/>
            <a:ext cx="66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2s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0" name="Google Shape;310;p32"/>
          <p:cNvCxnSpPr/>
          <p:nvPr/>
        </p:nvCxnSpPr>
        <p:spPr>
          <a:xfrm>
            <a:off x="3358213" y="20558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2"/>
          <p:cNvCxnSpPr/>
          <p:nvPr/>
        </p:nvCxnSpPr>
        <p:spPr>
          <a:xfrm rot="10800000">
            <a:off x="5800863" y="27123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2" name="Google Shape;312;p32"/>
          <p:cNvSpPr txBox="1"/>
          <p:nvPr/>
        </p:nvSpPr>
        <p:spPr>
          <a:xfrm>
            <a:off x="6149755" y="2604600"/>
            <a:ext cx="66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9s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3" name="Google Shape;313;p32"/>
          <p:cNvCxnSpPr/>
          <p:nvPr/>
        </p:nvCxnSpPr>
        <p:spPr>
          <a:xfrm>
            <a:off x="3082638" y="22796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" name="Google Shape;314;p32"/>
          <p:cNvSpPr txBox="1"/>
          <p:nvPr/>
        </p:nvSpPr>
        <p:spPr>
          <a:xfrm>
            <a:off x="2383430" y="2171950"/>
            <a:ext cx="66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3s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5" name="Google Shape;315;p32"/>
          <p:cNvCxnSpPr/>
          <p:nvPr/>
        </p:nvCxnSpPr>
        <p:spPr>
          <a:xfrm>
            <a:off x="3358213" y="22844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2"/>
          <p:cNvCxnSpPr/>
          <p:nvPr/>
        </p:nvCxnSpPr>
        <p:spPr>
          <a:xfrm rot="10800000">
            <a:off x="5800863" y="29409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7" name="Google Shape;317;p32"/>
          <p:cNvSpPr txBox="1"/>
          <p:nvPr/>
        </p:nvSpPr>
        <p:spPr>
          <a:xfrm>
            <a:off x="6149755" y="2833200"/>
            <a:ext cx="66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8" name="Google Shape;318;p32"/>
          <p:cNvCxnSpPr/>
          <p:nvPr/>
        </p:nvCxnSpPr>
        <p:spPr>
          <a:xfrm>
            <a:off x="3082638" y="387985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9" name="Google Shape;319;p32"/>
          <p:cNvSpPr txBox="1"/>
          <p:nvPr/>
        </p:nvSpPr>
        <p:spPr>
          <a:xfrm>
            <a:off x="1834736" y="3772150"/>
            <a:ext cx="120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10s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0" name="Google Shape;320;p32"/>
          <p:cNvCxnSpPr/>
          <p:nvPr/>
        </p:nvCxnSpPr>
        <p:spPr>
          <a:xfrm>
            <a:off x="3358213" y="38846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2"/>
          <p:cNvCxnSpPr/>
          <p:nvPr/>
        </p:nvCxnSpPr>
        <p:spPr>
          <a:xfrm rot="10800000">
            <a:off x="5800863" y="4541100"/>
            <a:ext cx="272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" name="Google Shape;322;p32"/>
          <p:cNvSpPr txBox="1"/>
          <p:nvPr/>
        </p:nvSpPr>
        <p:spPr>
          <a:xfrm>
            <a:off x="6149756" y="4433400"/>
            <a:ext cx="636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17s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891950" y="3681250"/>
            <a:ext cx="1393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10s to transmit 50 bits.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6870300" y="4297950"/>
            <a:ext cx="1327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Last bit arrives 17s later.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3967050" y="4570475"/>
            <a:ext cx="1209900" cy="270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50-bit packet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6" name="Google Shape;326;p32"/>
          <p:cNvGrpSpPr/>
          <p:nvPr/>
        </p:nvGrpSpPr>
        <p:grpSpPr>
          <a:xfrm>
            <a:off x="4175093" y="1976049"/>
            <a:ext cx="793800" cy="354600"/>
            <a:chOff x="4175093" y="1976049"/>
            <a:chExt cx="793800" cy="354600"/>
          </a:xfrm>
        </p:grpSpPr>
        <p:sp>
          <p:nvSpPr>
            <p:cNvPr id="327" name="Google Shape;327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3" name="Google Shape;333;p32"/>
          <p:cNvGrpSpPr/>
          <p:nvPr/>
        </p:nvGrpSpPr>
        <p:grpSpPr>
          <a:xfrm>
            <a:off x="4175093" y="2204649"/>
            <a:ext cx="793800" cy="354600"/>
            <a:chOff x="4175093" y="1976049"/>
            <a:chExt cx="793800" cy="354600"/>
          </a:xfrm>
        </p:grpSpPr>
        <p:sp>
          <p:nvSpPr>
            <p:cNvPr id="334" name="Google Shape;334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0" name="Google Shape;340;p32"/>
          <p:cNvGrpSpPr/>
          <p:nvPr/>
        </p:nvGrpSpPr>
        <p:grpSpPr>
          <a:xfrm>
            <a:off x="4175093" y="2433249"/>
            <a:ext cx="793800" cy="354600"/>
            <a:chOff x="4175093" y="1976049"/>
            <a:chExt cx="793800" cy="354600"/>
          </a:xfrm>
        </p:grpSpPr>
        <p:sp>
          <p:nvSpPr>
            <p:cNvPr id="341" name="Google Shape;341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7" name="Google Shape;347;p32"/>
          <p:cNvGrpSpPr/>
          <p:nvPr/>
        </p:nvGrpSpPr>
        <p:grpSpPr>
          <a:xfrm>
            <a:off x="4175093" y="4033449"/>
            <a:ext cx="793800" cy="354600"/>
            <a:chOff x="4175093" y="1976049"/>
            <a:chExt cx="793800" cy="354600"/>
          </a:xfrm>
        </p:grpSpPr>
        <p:sp>
          <p:nvSpPr>
            <p:cNvPr id="348" name="Google Shape;348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54" name="Google Shape;354;p32"/>
          <p:cNvCxnSpPr/>
          <p:nvPr/>
        </p:nvCxnSpPr>
        <p:spPr>
          <a:xfrm>
            <a:off x="3358213" y="25130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5" name="Google Shape;355;p32"/>
          <p:cNvGrpSpPr/>
          <p:nvPr/>
        </p:nvGrpSpPr>
        <p:grpSpPr>
          <a:xfrm>
            <a:off x="4175093" y="2661849"/>
            <a:ext cx="793800" cy="354600"/>
            <a:chOff x="4175093" y="1976049"/>
            <a:chExt cx="793800" cy="354600"/>
          </a:xfrm>
        </p:grpSpPr>
        <p:sp>
          <p:nvSpPr>
            <p:cNvPr id="356" name="Google Shape;356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62" name="Google Shape;362;p32"/>
          <p:cNvCxnSpPr/>
          <p:nvPr/>
        </p:nvCxnSpPr>
        <p:spPr>
          <a:xfrm>
            <a:off x="3358213" y="27416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32"/>
          <p:cNvCxnSpPr/>
          <p:nvPr/>
        </p:nvCxnSpPr>
        <p:spPr>
          <a:xfrm>
            <a:off x="3358213" y="29702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2"/>
          <p:cNvCxnSpPr/>
          <p:nvPr/>
        </p:nvCxnSpPr>
        <p:spPr>
          <a:xfrm>
            <a:off x="3358213" y="31988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5" name="Google Shape;365;p32"/>
          <p:cNvGrpSpPr/>
          <p:nvPr/>
        </p:nvGrpSpPr>
        <p:grpSpPr>
          <a:xfrm>
            <a:off x="4175093" y="2890449"/>
            <a:ext cx="793800" cy="354600"/>
            <a:chOff x="4175093" y="1976049"/>
            <a:chExt cx="793800" cy="354600"/>
          </a:xfrm>
        </p:grpSpPr>
        <p:sp>
          <p:nvSpPr>
            <p:cNvPr id="366" name="Google Shape;366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2" name="Google Shape;372;p32"/>
          <p:cNvGrpSpPr/>
          <p:nvPr/>
        </p:nvGrpSpPr>
        <p:grpSpPr>
          <a:xfrm>
            <a:off x="4175093" y="3119049"/>
            <a:ext cx="793800" cy="354600"/>
            <a:chOff x="4175093" y="1976049"/>
            <a:chExt cx="793800" cy="354600"/>
          </a:xfrm>
        </p:grpSpPr>
        <p:sp>
          <p:nvSpPr>
            <p:cNvPr id="373" name="Google Shape;373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9" name="Google Shape;379;p32"/>
          <p:cNvGrpSpPr/>
          <p:nvPr/>
        </p:nvGrpSpPr>
        <p:grpSpPr>
          <a:xfrm>
            <a:off x="4175093" y="3347649"/>
            <a:ext cx="793800" cy="354600"/>
            <a:chOff x="4175093" y="1976049"/>
            <a:chExt cx="793800" cy="354600"/>
          </a:xfrm>
        </p:grpSpPr>
        <p:sp>
          <p:nvSpPr>
            <p:cNvPr id="380" name="Google Shape;380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86" name="Google Shape;386;p32"/>
          <p:cNvCxnSpPr/>
          <p:nvPr/>
        </p:nvCxnSpPr>
        <p:spPr>
          <a:xfrm>
            <a:off x="3358213" y="34274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7" name="Google Shape;387;p32"/>
          <p:cNvGrpSpPr/>
          <p:nvPr/>
        </p:nvGrpSpPr>
        <p:grpSpPr>
          <a:xfrm>
            <a:off x="4175093" y="3576249"/>
            <a:ext cx="793800" cy="354600"/>
            <a:chOff x="4175093" y="1976049"/>
            <a:chExt cx="793800" cy="354600"/>
          </a:xfrm>
        </p:grpSpPr>
        <p:sp>
          <p:nvSpPr>
            <p:cNvPr id="388" name="Google Shape;388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94" name="Google Shape;394;p32"/>
          <p:cNvCxnSpPr/>
          <p:nvPr/>
        </p:nvCxnSpPr>
        <p:spPr>
          <a:xfrm>
            <a:off x="3358213" y="3656075"/>
            <a:ext cx="2439600" cy="65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5" name="Google Shape;395;p32"/>
          <p:cNvGrpSpPr/>
          <p:nvPr/>
        </p:nvGrpSpPr>
        <p:grpSpPr>
          <a:xfrm>
            <a:off x="4175093" y="3804849"/>
            <a:ext cx="793800" cy="354600"/>
            <a:chOff x="4175093" y="1976049"/>
            <a:chExt cx="793800" cy="354600"/>
          </a:xfrm>
        </p:grpSpPr>
        <p:sp>
          <p:nvSpPr>
            <p:cNvPr id="396" name="Google Shape;396;p32"/>
            <p:cNvSpPr/>
            <p:nvPr/>
          </p:nvSpPr>
          <p:spPr>
            <a:xfrm rot="900572">
              <a:off x="4182195" y="2074320"/>
              <a:ext cx="779598" cy="158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4834350" y="219292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4681950" y="21521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4529550" y="2111675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4377150" y="207070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4224750" y="2030050"/>
              <a:ext cx="84900" cy="849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5F1155-5FDE-05AF-4840-C43810FE97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11039</Words>
  <Application>Microsoft Office PowerPoint</Application>
  <PresentationFormat>On-screen Show (16:9)</PresentationFormat>
  <Paragraphs>1388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Wingdings</vt:lpstr>
      <vt:lpstr>Roboto Light</vt:lpstr>
      <vt:lpstr>Roboto</vt:lpstr>
      <vt:lpstr>Roboto Medium</vt:lpstr>
      <vt:lpstr>ＭＳ Ｐゴシック</vt:lpstr>
      <vt:lpstr>Arial</vt:lpstr>
      <vt:lpstr>Calibri</vt:lpstr>
      <vt:lpstr>Simple Lecture</vt:lpstr>
      <vt:lpstr>Bandwidth and Propagation Delay</vt:lpstr>
      <vt:lpstr>Properties of Links</vt:lpstr>
      <vt:lpstr>Measuring Packet Delay with Timing Diagrams</vt:lpstr>
      <vt:lpstr>Measuring Packet Delay with Timing Diagrams</vt:lpstr>
      <vt:lpstr>Measuring Packet Delay with Timing Diagrams</vt:lpstr>
      <vt:lpstr>Transmission Delay and Propagation Delay</vt:lpstr>
      <vt:lpstr>Link Tradeoffs</vt:lpstr>
      <vt:lpstr>Pipe Diagrams</vt:lpstr>
      <vt:lpstr>Timing Diagrams and Pipe Diagrams</vt:lpstr>
      <vt:lpstr>Timing Diagrams and Pipe Diagrams</vt:lpstr>
      <vt:lpstr>Pipe Diagrams</vt:lpstr>
      <vt:lpstr>Pipe Diagrams</vt:lpstr>
      <vt:lpstr>Pipe Diagrams</vt:lpstr>
      <vt:lpstr>Pipe Diagrams – Packet Transmission Delay</vt:lpstr>
      <vt:lpstr>Overloaded Links</vt:lpstr>
      <vt:lpstr>Packet Switching at Routers</vt:lpstr>
      <vt:lpstr>Packet Switching at Routers</vt:lpstr>
      <vt:lpstr>Transient Overload</vt:lpstr>
      <vt:lpstr>Transient Overload</vt:lpstr>
      <vt:lpstr>Transient Overload</vt:lpstr>
      <vt:lpstr>Transient Overload</vt:lpstr>
      <vt:lpstr>Transient Overload</vt:lpstr>
      <vt:lpstr>Transient Overload</vt:lpstr>
      <vt:lpstr>Packet Switching at Routers</vt:lpstr>
      <vt:lpstr>Life of a Packet</vt:lpstr>
      <vt:lpstr>Packet Queuing</vt:lpstr>
      <vt:lpstr>How do packet delay and loss occur?</vt:lpstr>
      <vt:lpstr>Packet delay: four sources</vt:lpstr>
      <vt:lpstr>Summary: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 Gu</dc:creator>
  <cp:lastModifiedBy>Zonghua Gu</cp:lastModifiedBy>
  <cp:revision>1</cp:revision>
  <dcterms:modified xsi:type="dcterms:W3CDTF">2026-02-04T00:26:34Z</dcterms:modified>
</cp:coreProperties>
</file>