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8"/>
  </p:notesMasterIdLst>
  <p:sldIdLst>
    <p:sldId id="257" r:id="rId2"/>
    <p:sldId id="1004" r:id="rId3"/>
    <p:sldId id="276" r:id="rId4"/>
    <p:sldId id="1268" r:id="rId5"/>
    <p:sldId id="1269" r:id="rId6"/>
    <p:sldId id="1270" r:id="rId7"/>
    <p:sldId id="1271" r:id="rId8"/>
    <p:sldId id="1272" r:id="rId9"/>
    <p:sldId id="1273" r:id="rId10"/>
    <p:sldId id="1274" r:id="rId11"/>
    <p:sldId id="1275" r:id="rId12"/>
    <p:sldId id="1276" r:id="rId13"/>
    <p:sldId id="1277" r:id="rId14"/>
    <p:sldId id="1278" r:id="rId15"/>
    <p:sldId id="1279" r:id="rId16"/>
    <p:sldId id="1280" r:id="rId17"/>
  </p:sldIdLst>
  <p:sldSz cx="9144000" cy="5143500" type="screen16x9"/>
  <p:notesSz cx="6858000" cy="9144000"/>
  <p:embeddedFontLst>
    <p:embeddedFont>
      <p:font typeface="ＭＳ Ｐゴシック" panose="020B0600070205080204" pitchFamily="34" charset="-128"/>
      <p:regular r:id="rId19"/>
    </p:embeddedFont>
    <p:embeddedFont>
      <p:font typeface="Cambria Math" panose="02040503050406030204" pitchFamily="18" charset="0"/>
      <p:regular r:id="rId20"/>
    </p:embeddedFont>
    <p:embeddedFont>
      <p:font typeface="Roboto" panose="02000000000000000000" pitchFamily="2" charset="0"/>
      <p:regular r:id="rId21"/>
      <p:bold r:id="rId22"/>
      <p:italic r:id="rId23"/>
      <p:boldItalic r:id="rId24"/>
    </p:embeddedFont>
    <p:embeddedFont>
      <p:font typeface="Roboto Light" panose="02000000000000000000" pitchFamily="2" charset="0"/>
      <p:regular r:id="rId25"/>
      <p:bold r:id="rId26"/>
      <p:italic r:id="rId27"/>
      <p:boldItalic r:id="rId28"/>
    </p:embeddedFont>
    <p:embeddedFont>
      <p:font typeface="Roboto Medium" panose="020000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39B89F-B73B-4A52-B89B-C3185D261259}" v="271" dt="2026-02-04T02:37:49.5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033" autoAdjust="0"/>
  </p:normalViewPr>
  <p:slideViewPr>
    <p:cSldViewPr snapToGrid="0">
      <p:cViewPr varScale="1">
        <p:scale>
          <a:sx n="146" d="100"/>
          <a:sy n="146" d="100"/>
        </p:scale>
        <p:origin x="594" y="114"/>
      </p:cViewPr>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nghua Gu" userId="9a7e1853e1951ef5" providerId="LiveId" clId="{CF1FAA12-072C-4ED5-BA76-0FFFAEFDB88A}"/>
    <pc:docChg chg="undo redo custSel addSld delSld modSld">
      <pc:chgData name="Zonghua Gu" userId="9a7e1853e1951ef5" providerId="LiveId" clId="{CF1FAA12-072C-4ED5-BA76-0FFFAEFDB88A}" dt="2026-02-04T02:37:49.590" v="1438"/>
      <pc:docMkLst>
        <pc:docMk/>
      </pc:docMkLst>
      <pc:sldChg chg="modSp mod">
        <pc:chgData name="Zonghua Gu" userId="9a7e1853e1951ef5" providerId="LiveId" clId="{CF1FAA12-072C-4ED5-BA76-0FFFAEFDB88A}" dt="2026-01-30T01:51:21.447" v="16" actId="108"/>
        <pc:sldMkLst>
          <pc:docMk/>
          <pc:sldMk cId="0" sldId="257"/>
        </pc:sldMkLst>
        <pc:spChg chg="mod">
          <ac:chgData name="Zonghua Gu" userId="9a7e1853e1951ef5" providerId="LiveId" clId="{CF1FAA12-072C-4ED5-BA76-0FFFAEFDB88A}" dt="2026-01-30T01:51:21.447" v="16" actId="108"/>
          <ac:spMkLst>
            <pc:docMk/>
            <pc:sldMk cId="0" sldId="257"/>
            <ac:spMk id="167" creationId="{00000000-0000-0000-0000-000000000000}"/>
          </ac:spMkLst>
        </pc:spChg>
        <pc:spChg chg="mod">
          <ac:chgData name="Zonghua Gu" userId="9a7e1853e1951ef5" providerId="LiveId" clId="{CF1FAA12-072C-4ED5-BA76-0FFFAEFDB88A}" dt="2026-01-30T01:51:09.254" v="15" actId="20577"/>
          <ac:spMkLst>
            <pc:docMk/>
            <pc:sldMk cId="0" sldId="257"/>
            <ac:spMk id="168" creationId="{00000000-0000-0000-0000-000000000000}"/>
          </ac:spMkLst>
        </pc:spChg>
      </pc:sldChg>
      <pc:sldChg chg="addSp delSp modSp add del mod">
        <pc:chgData name="Zonghua Gu" userId="9a7e1853e1951ef5" providerId="LiveId" clId="{CF1FAA12-072C-4ED5-BA76-0FFFAEFDB88A}" dt="2026-01-31T19:48:31.719" v="368" actId="1076"/>
        <pc:sldMkLst>
          <pc:docMk/>
          <pc:sldMk cId="0" sldId="276"/>
        </pc:sldMkLst>
        <pc:spChg chg="mod">
          <ac:chgData name="Zonghua Gu" userId="9a7e1853e1951ef5" providerId="LiveId" clId="{CF1FAA12-072C-4ED5-BA76-0FFFAEFDB88A}" dt="2026-01-31T19:47:38.150" v="344"/>
          <ac:spMkLst>
            <pc:docMk/>
            <pc:sldMk cId="0" sldId="276"/>
            <ac:spMk id="1601" creationId="{00000000-0000-0000-0000-000000000000}"/>
          </ac:spMkLst>
        </pc:spChg>
        <pc:spChg chg="mod">
          <ac:chgData name="Zonghua Gu" userId="9a7e1853e1951ef5" providerId="LiveId" clId="{CF1FAA12-072C-4ED5-BA76-0FFFAEFDB88A}" dt="2026-01-31T19:48:14.043" v="363" actId="20577"/>
          <ac:spMkLst>
            <pc:docMk/>
            <pc:sldMk cId="0" sldId="276"/>
            <ac:spMk id="1602" creationId="{00000000-0000-0000-0000-000000000000}"/>
          </ac:spMkLst>
        </pc:spChg>
        <pc:picChg chg="add mod">
          <ac:chgData name="Zonghua Gu" userId="9a7e1853e1951ef5" providerId="LiveId" clId="{CF1FAA12-072C-4ED5-BA76-0FFFAEFDB88A}" dt="2026-01-31T19:48:31.719" v="368" actId="1076"/>
          <ac:picMkLst>
            <pc:docMk/>
            <pc:sldMk cId="0" sldId="276"/>
            <ac:picMk id="3" creationId="{9633A34F-1978-7574-E3B7-AE9705F992F7}"/>
          </ac:picMkLst>
        </pc:picChg>
      </pc:sldChg>
      <pc:sldChg chg="modSp">
        <pc:chgData name="Zonghua Gu" userId="9a7e1853e1951ef5" providerId="LiveId" clId="{CF1FAA12-072C-4ED5-BA76-0FFFAEFDB88A}" dt="2026-01-30T02:09:38.284" v="298" actId="20577"/>
        <pc:sldMkLst>
          <pc:docMk/>
          <pc:sldMk cId="453457216" sldId="1004"/>
        </pc:sldMkLst>
        <pc:spChg chg="mod">
          <ac:chgData name="Zonghua Gu" userId="9a7e1853e1951ef5" providerId="LiveId" clId="{CF1FAA12-072C-4ED5-BA76-0FFFAEFDB88A}" dt="2026-01-30T02:09:34.361" v="297" actId="20577"/>
          <ac:spMkLst>
            <pc:docMk/>
            <pc:sldMk cId="453457216" sldId="1004"/>
            <ac:spMk id="52" creationId="{A295C9C7-DA39-ED42-847F-83EE93D04F56}"/>
          </ac:spMkLst>
        </pc:spChg>
        <pc:spChg chg="mod">
          <ac:chgData name="Zonghua Gu" userId="9a7e1853e1951ef5" providerId="LiveId" clId="{CF1FAA12-072C-4ED5-BA76-0FFFAEFDB88A}" dt="2026-01-30T02:09:38.284" v="298" actId="20577"/>
          <ac:spMkLst>
            <pc:docMk/>
            <pc:sldMk cId="453457216" sldId="1004"/>
            <ac:spMk id="75" creationId="{9033E5DB-6EA3-CE4C-B1A8-C9C804BDCB3F}"/>
          </ac:spMkLst>
        </pc:spChg>
      </pc:sldChg>
      <pc:sldChg chg="modSp new mod">
        <pc:chgData name="Zonghua Gu" userId="9a7e1853e1951ef5" providerId="LiveId" clId="{CF1FAA12-072C-4ED5-BA76-0FFFAEFDB88A}" dt="2026-01-31T19:49:56.169" v="388" actId="20577"/>
        <pc:sldMkLst>
          <pc:docMk/>
          <pc:sldMk cId="3467535441" sldId="1268"/>
        </pc:sldMkLst>
        <pc:spChg chg="mod">
          <ac:chgData name="Zonghua Gu" userId="9a7e1853e1951ef5" providerId="LiveId" clId="{CF1FAA12-072C-4ED5-BA76-0FFFAEFDB88A}" dt="2026-01-31T19:49:47.134" v="385" actId="20577"/>
          <ac:spMkLst>
            <pc:docMk/>
            <pc:sldMk cId="3467535441" sldId="1268"/>
            <ac:spMk id="2" creationId="{8E07A7B8-5F5E-9C46-A02A-45A4953A2C5E}"/>
          </ac:spMkLst>
        </pc:spChg>
        <pc:spChg chg="mod">
          <ac:chgData name="Zonghua Gu" userId="9a7e1853e1951ef5" providerId="LiveId" clId="{CF1FAA12-072C-4ED5-BA76-0FFFAEFDB88A}" dt="2026-01-31T19:49:56.169" v="388" actId="20577"/>
          <ac:spMkLst>
            <pc:docMk/>
            <pc:sldMk cId="3467535441" sldId="1268"/>
            <ac:spMk id="3" creationId="{063C74B7-C656-C241-21CB-F1DEC9FF912D}"/>
          </ac:spMkLst>
        </pc:spChg>
      </pc:sldChg>
      <pc:sldChg chg="addSp modSp new mod">
        <pc:chgData name="Zonghua Gu" userId="9a7e1853e1951ef5" providerId="LiveId" clId="{CF1FAA12-072C-4ED5-BA76-0FFFAEFDB88A}" dt="2026-01-31T19:51:24.151" v="428" actId="14100"/>
        <pc:sldMkLst>
          <pc:docMk/>
          <pc:sldMk cId="2452000653" sldId="1269"/>
        </pc:sldMkLst>
        <pc:spChg chg="mod">
          <ac:chgData name="Zonghua Gu" userId="9a7e1853e1951ef5" providerId="LiveId" clId="{CF1FAA12-072C-4ED5-BA76-0FFFAEFDB88A}" dt="2026-01-31T19:50:12.115" v="392" actId="20577"/>
          <ac:spMkLst>
            <pc:docMk/>
            <pc:sldMk cId="2452000653" sldId="1269"/>
            <ac:spMk id="2" creationId="{EB1D09C4-5A46-5A12-632F-94F7DD6A4680}"/>
          </ac:spMkLst>
        </pc:spChg>
        <pc:spChg chg="mod">
          <ac:chgData name="Zonghua Gu" userId="9a7e1853e1951ef5" providerId="LiveId" clId="{CF1FAA12-072C-4ED5-BA76-0FFFAEFDB88A}" dt="2026-01-31T19:51:24.151" v="428" actId="14100"/>
          <ac:spMkLst>
            <pc:docMk/>
            <pc:sldMk cId="2452000653" sldId="1269"/>
            <ac:spMk id="3" creationId="{F556D2C4-EF61-AAE9-7C6B-5EA12DEB7D4D}"/>
          </ac:spMkLst>
        </pc:spChg>
        <pc:picChg chg="add mod">
          <ac:chgData name="Zonghua Gu" userId="9a7e1853e1951ef5" providerId="LiveId" clId="{CF1FAA12-072C-4ED5-BA76-0FFFAEFDB88A}" dt="2026-01-31T19:50:43.067" v="398" actId="1076"/>
          <ac:picMkLst>
            <pc:docMk/>
            <pc:sldMk cId="2452000653" sldId="1269"/>
            <ac:picMk id="5" creationId="{93081B88-98BE-0B42-A066-2BC3243648F2}"/>
          </ac:picMkLst>
        </pc:picChg>
        <pc:inkChg chg="add mod">
          <ac:chgData name="Zonghua Gu" userId="9a7e1853e1951ef5" providerId="LiveId" clId="{CF1FAA12-072C-4ED5-BA76-0FFFAEFDB88A}" dt="2026-01-31T19:50:43.067" v="398" actId="1076"/>
          <ac:inkMkLst>
            <pc:docMk/>
            <pc:sldMk cId="2452000653" sldId="1269"/>
            <ac:inkMk id="4" creationId="{454AEAF8-F473-455B-BC8D-93520F3D869D}"/>
          </ac:inkMkLst>
        </pc:inkChg>
      </pc:sldChg>
      <pc:sldChg chg="modSp new mod modNotes">
        <pc:chgData name="Zonghua Gu" userId="9a7e1853e1951ef5" providerId="LiveId" clId="{CF1FAA12-072C-4ED5-BA76-0FFFAEFDB88A}" dt="2026-02-03T20:48:42.674" v="1065" actId="15"/>
        <pc:sldMkLst>
          <pc:docMk/>
          <pc:sldMk cId="2009370128" sldId="1270"/>
        </pc:sldMkLst>
        <pc:spChg chg="mod">
          <ac:chgData name="Zonghua Gu" userId="9a7e1853e1951ef5" providerId="LiveId" clId="{CF1FAA12-072C-4ED5-BA76-0FFFAEFDB88A}" dt="2026-01-31T19:51:37.048" v="432" actId="20577"/>
          <ac:spMkLst>
            <pc:docMk/>
            <pc:sldMk cId="2009370128" sldId="1270"/>
            <ac:spMk id="2" creationId="{1CF72EB5-4F43-2195-7F16-4D7C32E0D553}"/>
          </ac:spMkLst>
        </pc:spChg>
        <pc:spChg chg="mod">
          <ac:chgData name="Zonghua Gu" userId="9a7e1853e1951ef5" providerId="LiveId" clId="{CF1FAA12-072C-4ED5-BA76-0FFFAEFDB88A}" dt="2026-02-03T20:48:42.674" v="1065" actId="15"/>
          <ac:spMkLst>
            <pc:docMk/>
            <pc:sldMk cId="2009370128" sldId="1270"/>
            <ac:spMk id="3" creationId="{FF8F2B28-F620-3212-5941-AABA6E623EC4}"/>
          </ac:spMkLst>
        </pc:spChg>
      </pc:sldChg>
      <pc:sldChg chg="addSp modSp new mod">
        <pc:chgData name="Zonghua Gu" userId="9a7e1853e1951ef5" providerId="LiveId" clId="{CF1FAA12-072C-4ED5-BA76-0FFFAEFDB88A}" dt="2026-01-31T20:01:15.554" v="510" actId="20577"/>
        <pc:sldMkLst>
          <pc:docMk/>
          <pc:sldMk cId="2368817847" sldId="1271"/>
        </pc:sldMkLst>
        <pc:spChg chg="mod">
          <ac:chgData name="Zonghua Gu" userId="9a7e1853e1951ef5" providerId="LiveId" clId="{CF1FAA12-072C-4ED5-BA76-0FFFAEFDB88A}" dt="2026-01-31T20:01:15.554" v="510" actId="20577"/>
          <ac:spMkLst>
            <pc:docMk/>
            <pc:sldMk cId="2368817847" sldId="1271"/>
            <ac:spMk id="2" creationId="{6147EF64-7949-83C0-0604-F9FF057C8563}"/>
          </ac:spMkLst>
        </pc:spChg>
        <pc:spChg chg="mod">
          <ac:chgData name="Zonghua Gu" userId="9a7e1853e1951ef5" providerId="LiveId" clId="{CF1FAA12-072C-4ED5-BA76-0FFFAEFDB88A}" dt="2026-01-31T20:00:17.192" v="491" actId="20577"/>
          <ac:spMkLst>
            <pc:docMk/>
            <pc:sldMk cId="2368817847" sldId="1271"/>
            <ac:spMk id="3" creationId="{F290FA34-8079-10F5-B27C-4818DB98B73E}"/>
          </ac:spMkLst>
        </pc:spChg>
        <pc:picChg chg="add mod">
          <ac:chgData name="Zonghua Gu" userId="9a7e1853e1951ef5" providerId="LiveId" clId="{CF1FAA12-072C-4ED5-BA76-0FFFAEFDB88A}" dt="2026-01-31T19:59:11.424" v="472" actId="1076"/>
          <ac:picMkLst>
            <pc:docMk/>
            <pc:sldMk cId="2368817847" sldId="1271"/>
            <ac:picMk id="5" creationId="{14960E0B-7C86-DD16-04C2-A7258E9CFCB7}"/>
          </ac:picMkLst>
        </pc:picChg>
        <pc:picChg chg="add mod">
          <ac:chgData name="Zonghua Gu" userId="9a7e1853e1951ef5" providerId="LiveId" clId="{CF1FAA12-072C-4ED5-BA76-0FFFAEFDB88A}" dt="2026-01-31T19:59:11.424" v="472" actId="1076"/>
          <ac:picMkLst>
            <pc:docMk/>
            <pc:sldMk cId="2368817847" sldId="1271"/>
            <ac:picMk id="7" creationId="{BF21AC61-E5A9-5EDB-833D-82CF0D156426}"/>
          </ac:picMkLst>
        </pc:picChg>
      </pc:sldChg>
      <pc:sldChg chg="addSp modSp new mod">
        <pc:chgData name="Zonghua Gu" userId="9a7e1853e1951ef5" providerId="LiveId" clId="{CF1FAA12-072C-4ED5-BA76-0FFFAEFDB88A}" dt="2026-01-31T20:01:18.731" v="512" actId="20577"/>
        <pc:sldMkLst>
          <pc:docMk/>
          <pc:sldMk cId="1216499002" sldId="1272"/>
        </pc:sldMkLst>
        <pc:spChg chg="mod">
          <ac:chgData name="Zonghua Gu" userId="9a7e1853e1951ef5" providerId="LiveId" clId="{CF1FAA12-072C-4ED5-BA76-0FFFAEFDB88A}" dt="2026-01-31T20:01:18.731" v="512" actId="20577"/>
          <ac:spMkLst>
            <pc:docMk/>
            <pc:sldMk cId="1216499002" sldId="1272"/>
            <ac:spMk id="2" creationId="{D376C843-1D5A-2E2C-E4D6-4818C73AE3FA}"/>
          </ac:spMkLst>
        </pc:spChg>
        <pc:picChg chg="add">
          <ac:chgData name="Zonghua Gu" userId="9a7e1853e1951ef5" providerId="LiveId" clId="{CF1FAA12-072C-4ED5-BA76-0FFFAEFDB88A}" dt="2026-01-31T20:00:44.724" v="493" actId="22"/>
          <ac:picMkLst>
            <pc:docMk/>
            <pc:sldMk cId="1216499002" sldId="1272"/>
            <ac:picMk id="5" creationId="{E5B00580-102C-DEF3-8A7A-36A03E13916F}"/>
          </ac:picMkLst>
        </pc:picChg>
      </pc:sldChg>
      <pc:sldChg chg="addSp delSp modSp new mod">
        <pc:chgData name="Zonghua Gu" userId="9a7e1853e1951ef5" providerId="LiveId" clId="{CF1FAA12-072C-4ED5-BA76-0FFFAEFDB88A}" dt="2026-01-31T20:03:06.918" v="556" actId="22"/>
        <pc:sldMkLst>
          <pc:docMk/>
          <pc:sldMk cId="3511070162" sldId="1273"/>
        </pc:sldMkLst>
        <pc:spChg chg="mod">
          <ac:chgData name="Zonghua Gu" userId="9a7e1853e1951ef5" providerId="LiveId" clId="{CF1FAA12-072C-4ED5-BA76-0FFFAEFDB88A}" dt="2026-01-31T20:01:29.932" v="518" actId="20577"/>
          <ac:spMkLst>
            <pc:docMk/>
            <pc:sldMk cId="3511070162" sldId="1273"/>
            <ac:spMk id="2" creationId="{4ACDFEBF-4EE6-5F37-EA61-D00D7CD5B76F}"/>
          </ac:spMkLst>
        </pc:spChg>
        <pc:spChg chg="mod">
          <ac:chgData name="Zonghua Gu" userId="9a7e1853e1951ef5" providerId="LiveId" clId="{CF1FAA12-072C-4ED5-BA76-0FFFAEFDB88A}" dt="2026-01-31T20:02:49.175" v="554"/>
          <ac:spMkLst>
            <pc:docMk/>
            <pc:sldMk cId="3511070162" sldId="1273"/>
            <ac:spMk id="3" creationId="{B430C32A-C044-33BA-A0B9-58AD8EBDEFE5}"/>
          </ac:spMkLst>
        </pc:spChg>
      </pc:sldChg>
      <pc:sldChg chg="addSp modSp new mod">
        <pc:chgData name="Zonghua Gu" userId="9a7e1853e1951ef5" providerId="LiveId" clId="{CF1FAA12-072C-4ED5-BA76-0FFFAEFDB88A}" dt="2026-01-31T20:04:04.075" v="579" actId="14100"/>
        <pc:sldMkLst>
          <pc:docMk/>
          <pc:sldMk cId="1143496153" sldId="1274"/>
        </pc:sldMkLst>
        <pc:spChg chg="mod">
          <ac:chgData name="Zonghua Gu" userId="9a7e1853e1951ef5" providerId="LiveId" clId="{CF1FAA12-072C-4ED5-BA76-0FFFAEFDB88A}" dt="2026-01-31T20:03:13.815" v="563" actId="20577"/>
          <ac:spMkLst>
            <pc:docMk/>
            <pc:sldMk cId="1143496153" sldId="1274"/>
            <ac:spMk id="2" creationId="{58CB1762-CCC1-782A-571E-70717F9D62EA}"/>
          </ac:spMkLst>
        </pc:spChg>
        <pc:spChg chg="mod">
          <ac:chgData name="Zonghua Gu" userId="9a7e1853e1951ef5" providerId="LiveId" clId="{CF1FAA12-072C-4ED5-BA76-0FFFAEFDB88A}" dt="2026-01-31T20:04:00.296" v="578" actId="14100"/>
          <ac:spMkLst>
            <pc:docMk/>
            <pc:sldMk cId="1143496153" sldId="1274"/>
            <ac:spMk id="3" creationId="{FFEA292F-B1D7-7C8C-3291-EBAC5C2C9788}"/>
          </ac:spMkLst>
        </pc:spChg>
        <pc:picChg chg="add mod">
          <ac:chgData name="Zonghua Gu" userId="9a7e1853e1951ef5" providerId="LiveId" clId="{CF1FAA12-072C-4ED5-BA76-0FFFAEFDB88A}" dt="2026-01-31T20:03:57.028" v="577" actId="1076"/>
          <ac:picMkLst>
            <pc:docMk/>
            <pc:sldMk cId="1143496153" sldId="1274"/>
            <ac:picMk id="5" creationId="{0E3D6AB7-1900-7F4E-275F-B8B4CA004272}"/>
          </ac:picMkLst>
        </pc:picChg>
        <pc:picChg chg="add mod ord">
          <ac:chgData name="Zonghua Gu" userId="9a7e1853e1951ef5" providerId="LiveId" clId="{CF1FAA12-072C-4ED5-BA76-0FFFAEFDB88A}" dt="2026-01-31T20:04:04.075" v="579" actId="14100"/>
          <ac:picMkLst>
            <pc:docMk/>
            <pc:sldMk cId="1143496153" sldId="1274"/>
            <ac:picMk id="7" creationId="{ADC47DEC-E55F-0CD3-997A-606765A0DEEE}"/>
          </ac:picMkLst>
        </pc:picChg>
      </pc:sldChg>
      <pc:sldChg chg="addSp delSp modSp new mod">
        <pc:chgData name="Zonghua Gu" userId="9a7e1853e1951ef5" providerId="LiveId" clId="{CF1FAA12-072C-4ED5-BA76-0FFFAEFDB88A}" dt="2026-01-31T20:15:18.917" v="729" actId="20577"/>
        <pc:sldMkLst>
          <pc:docMk/>
          <pc:sldMk cId="567678026" sldId="1275"/>
        </pc:sldMkLst>
        <pc:spChg chg="mod">
          <ac:chgData name="Zonghua Gu" userId="9a7e1853e1951ef5" providerId="LiveId" clId="{CF1FAA12-072C-4ED5-BA76-0FFFAEFDB88A}" dt="2026-01-31T20:04:37.506" v="584" actId="20577"/>
          <ac:spMkLst>
            <pc:docMk/>
            <pc:sldMk cId="567678026" sldId="1275"/>
            <ac:spMk id="2" creationId="{37A2676D-09E5-4F4A-9DA3-CF738CBC3F4B}"/>
          </ac:spMkLst>
        </pc:spChg>
        <pc:spChg chg="mod">
          <ac:chgData name="Zonghua Gu" userId="9a7e1853e1951ef5" providerId="LiveId" clId="{CF1FAA12-072C-4ED5-BA76-0FFFAEFDB88A}" dt="2026-01-31T20:15:18.917" v="729" actId="20577"/>
          <ac:spMkLst>
            <pc:docMk/>
            <pc:sldMk cId="567678026" sldId="1275"/>
            <ac:spMk id="3" creationId="{6445057F-C8B5-F039-C0A2-F1FFE1D4B024}"/>
          </ac:spMkLst>
        </pc:spChg>
      </pc:sldChg>
      <pc:sldChg chg="addSp delSp modSp new mod modAnim modNotes">
        <pc:chgData name="Zonghua Gu" userId="9a7e1853e1951ef5" providerId="LiveId" clId="{CF1FAA12-072C-4ED5-BA76-0FFFAEFDB88A}" dt="2026-02-04T02:37:49.590" v="1438"/>
        <pc:sldMkLst>
          <pc:docMk/>
          <pc:sldMk cId="984938217" sldId="1276"/>
        </pc:sldMkLst>
        <pc:spChg chg="mod">
          <ac:chgData name="Zonghua Gu" userId="9a7e1853e1951ef5" providerId="LiveId" clId="{CF1FAA12-072C-4ED5-BA76-0FFFAEFDB88A}" dt="2026-01-31T20:07:11.551" v="616" actId="20577"/>
          <ac:spMkLst>
            <pc:docMk/>
            <pc:sldMk cId="984938217" sldId="1276"/>
            <ac:spMk id="2" creationId="{49150401-4851-F7D7-E1BA-319CF046615B}"/>
          </ac:spMkLst>
        </pc:spChg>
        <pc:spChg chg="add mod">
          <ac:chgData name="Zonghua Gu" userId="9a7e1853e1951ef5" providerId="LiveId" clId="{CF1FAA12-072C-4ED5-BA76-0FFFAEFDB88A}" dt="2026-02-03T21:30:20.975" v="1436" actId="20577"/>
          <ac:spMkLst>
            <pc:docMk/>
            <pc:sldMk cId="984938217" sldId="1276"/>
            <ac:spMk id="4" creationId="{3E877413-1616-A14B-00FE-20A83845719F}"/>
          </ac:spMkLst>
        </pc:spChg>
        <pc:spChg chg="add mod">
          <ac:chgData name="Zonghua Gu" userId="9a7e1853e1951ef5" providerId="LiveId" clId="{CF1FAA12-072C-4ED5-BA76-0FFFAEFDB88A}" dt="2026-02-03T21:29:22.749" v="1413" actId="1037"/>
          <ac:spMkLst>
            <pc:docMk/>
            <pc:sldMk cId="984938217" sldId="1276"/>
            <ac:spMk id="10" creationId="{862069DA-1AB7-D39C-51B2-1D7851BCCC5C}"/>
          </ac:spMkLst>
        </pc:spChg>
        <pc:spChg chg="add mod">
          <ac:chgData name="Zonghua Gu" userId="9a7e1853e1951ef5" providerId="LiveId" clId="{CF1FAA12-072C-4ED5-BA76-0FFFAEFDB88A}" dt="2026-02-03T21:30:00.998" v="1432" actId="14100"/>
          <ac:spMkLst>
            <pc:docMk/>
            <pc:sldMk cId="984938217" sldId="1276"/>
            <ac:spMk id="18" creationId="{812818A7-84BA-AD2E-B180-44E5001177CD}"/>
          </ac:spMkLst>
        </pc:spChg>
        <pc:spChg chg="add mod">
          <ac:chgData name="Zonghua Gu" userId="9a7e1853e1951ef5" providerId="LiveId" clId="{CF1FAA12-072C-4ED5-BA76-0FFFAEFDB88A}" dt="2026-02-03T21:29:22.749" v="1413" actId="1037"/>
          <ac:spMkLst>
            <pc:docMk/>
            <pc:sldMk cId="984938217" sldId="1276"/>
            <ac:spMk id="19" creationId="{98D2B209-437A-C414-0CC4-52B5739E4710}"/>
          </ac:spMkLst>
        </pc:spChg>
        <pc:spChg chg="add mod">
          <ac:chgData name="Zonghua Gu" userId="9a7e1853e1951ef5" providerId="LiveId" clId="{CF1FAA12-072C-4ED5-BA76-0FFFAEFDB88A}" dt="2026-02-03T21:28:56.050" v="1357" actId="1076"/>
          <ac:spMkLst>
            <pc:docMk/>
            <pc:sldMk cId="984938217" sldId="1276"/>
            <ac:spMk id="24" creationId="{2D64191C-E83A-4D6C-4464-5B8C0FDBDFB1}"/>
          </ac:spMkLst>
        </pc:spChg>
        <pc:spChg chg="add mod">
          <ac:chgData name="Zonghua Gu" userId="9a7e1853e1951ef5" providerId="LiveId" clId="{CF1FAA12-072C-4ED5-BA76-0FFFAEFDB88A}" dt="2026-02-03T21:28:56.050" v="1357" actId="1076"/>
          <ac:spMkLst>
            <pc:docMk/>
            <pc:sldMk cId="984938217" sldId="1276"/>
            <ac:spMk id="27" creationId="{C9C8429B-A74A-1FEF-3DDF-138393CA9189}"/>
          </ac:spMkLst>
        </pc:spChg>
        <pc:picChg chg="add mod">
          <ac:chgData name="Zonghua Gu" userId="9a7e1853e1951ef5" providerId="LiveId" clId="{CF1FAA12-072C-4ED5-BA76-0FFFAEFDB88A}" dt="2026-01-31T20:09:25.138" v="626" actId="1076"/>
          <ac:picMkLst>
            <pc:docMk/>
            <pc:sldMk cId="984938217" sldId="1276"/>
            <ac:picMk id="5" creationId="{69EFC8D3-3FE6-C337-D8FB-C47D1581280A}"/>
          </ac:picMkLst>
        </pc:picChg>
        <pc:picChg chg="add mod">
          <ac:chgData name="Zonghua Gu" userId="9a7e1853e1951ef5" providerId="LiveId" clId="{CF1FAA12-072C-4ED5-BA76-0FFFAEFDB88A}" dt="2026-01-31T20:15:44.953" v="731" actId="1076"/>
          <ac:picMkLst>
            <pc:docMk/>
            <pc:sldMk cId="984938217" sldId="1276"/>
            <ac:picMk id="9" creationId="{4659066D-83A4-F707-33E2-92C33805BBA1}"/>
          </ac:picMkLst>
        </pc:picChg>
        <pc:cxnChg chg="add mod">
          <ac:chgData name="Zonghua Gu" userId="9a7e1853e1951ef5" providerId="LiveId" clId="{CF1FAA12-072C-4ED5-BA76-0FFFAEFDB88A}" dt="2026-02-03T21:27:48.743" v="1321" actId="571"/>
          <ac:cxnSpMkLst>
            <pc:docMk/>
            <pc:sldMk cId="984938217" sldId="1276"/>
            <ac:cxnSpMk id="6" creationId="{99775B69-9359-BE05-FF05-41927C767D4C}"/>
          </ac:cxnSpMkLst>
        </pc:cxnChg>
        <pc:cxnChg chg="add mod">
          <ac:chgData name="Zonghua Gu" userId="9a7e1853e1951ef5" providerId="LiveId" clId="{CF1FAA12-072C-4ED5-BA76-0FFFAEFDB88A}" dt="2026-02-03T21:27:58.414" v="1323" actId="14100"/>
          <ac:cxnSpMkLst>
            <pc:docMk/>
            <pc:sldMk cId="984938217" sldId="1276"/>
            <ac:cxnSpMk id="7" creationId="{D2C2BD15-8ECB-52A4-A6BE-F726D81D00B0}"/>
          </ac:cxnSpMkLst>
        </pc:cxnChg>
        <pc:cxnChg chg="add mod">
          <ac:chgData name="Zonghua Gu" userId="9a7e1853e1951ef5" providerId="LiveId" clId="{CF1FAA12-072C-4ED5-BA76-0FFFAEFDB88A}" dt="2026-02-03T21:29:06.883" v="1380" actId="14100"/>
          <ac:cxnSpMkLst>
            <pc:docMk/>
            <pc:sldMk cId="984938217" sldId="1276"/>
            <ac:cxnSpMk id="16" creationId="{64F9513F-361C-079C-E7DC-917D6AE0054E}"/>
          </ac:cxnSpMkLst>
        </pc:cxnChg>
        <pc:cxnChg chg="add mod">
          <ac:chgData name="Zonghua Gu" userId="9a7e1853e1951ef5" providerId="LiveId" clId="{CF1FAA12-072C-4ED5-BA76-0FFFAEFDB88A}" dt="2026-02-03T21:29:06.883" v="1380" actId="14100"/>
          <ac:cxnSpMkLst>
            <pc:docMk/>
            <pc:sldMk cId="984938217" sldId="1276"/>
            <ac:cxnSpMk id="17" creationId="{29B5E608-8FE1-B957-0F39-AD5E4088891A}"/>
          </ac:cxnSpMkLst>
        </pc:cxnChg>
        <pc:cxnChg chg="add mod">
          <ac:chgData name="Zonghua Gu" userId="9a7e1853e1951ef5" providerId="LiveId" clId="{CF1FAA12-072C-4ED5-BA76-0FFFAEFDB88A}" dt="2026-02-03T21:28:50.586" v="1356" actId="14100"/>
          <ac:cxnSpMkLst>
            <pc:docMk/>
            <pc:sldMk cId="984938217" sldId="1276"/>
            <ac:cxnSpMk id="25" creationId="{45C5E587-9DF1-D543-4542-E01DACFC4FF9}"/>
          </ac:cxnSpMkLst>
        </pc:cxnChg>
        <pc:cxnChg chg="add mod">
          <ac:chgData name="Zonghua Gu" userId="9a7e1853e1951ef5" providerId="LiveId" clId="{CF1FAA12-072C-4ED5-BA76-0FFFAEFDB88A}" dt="2026-02-03T21:28:50.586" v="1356" actId="14100"/>
          <ac:cxnSpMkLst>
            <pc:docMk/>
            <pc:sldMk cId="984938217" sldId="1276"/>
            <ac:cxnSpMk id="26" creationId="{069E87CE-CB6E-33FE-0BB6-04245114AF64}"/>
          </ac:cxnSpMkLst>
        </pc:cxnChg>
      </pc:sldChg>
      <pc:sldChg chg="addSp delSp modSp new mod">
        <pc:chgData name="Zonghua Gu" userId="9a7e1853e1951ef5" providerId="LiveId" clId="{CF1FAA12-072C-4ED5-BA76-0FFFAEFDB88A}" dt="2026-01-31T20:22:28.269" v="886" actId="21"/>
        <pc:sldMkLst>
          <pc:docMk/>
          <pc:sldMk cId="3667235539" sldId="1277"/>
        </pc:sldMkLst>
        <pc:spChg chg="mod">
          <ac:chgData name="Zonghua Gu" userId="9a7e1853e1951ef5" providerId="LiveId" clId="{CF1FAA12-072C-4ED5-BA76-0FFFAEFDB88A}" dt="2026-01-31T20:21:52.590" v="875" actId="20577"/>
          <ac:spMkLst>
            <pc:docMk/>
            <pc:sldMk cId="3667235539" sldId="1277"/>
            <ac:spMk id="2" creationId="{BB4C8372-AB9E-EDBC-4908-264C9CE9C5A8}"/>
          </ac:spMkLst>
        </pc:spChg>
        <pc:spChg chg="mod">
          <ac:chgData name="Zonghua Gu" userId="9a7e1853e1951ef5" providerId="LiveId" clId="{CF1FAA12-072C-4ED5-BA76-0FFFAEFDB88A}" dt="2026-01-31T20:21:45.961" v="872"/>
          <ac:spMkLst>
            <pc:docMk/>
            <pc:sldMk cId="3667235539" sldId="1277"/>
            <ac:spMk id="3" creationId="{7338710D-4DD3-2A35-EE10-58E7B7432179}"/>
          </ac:spMkLst>
        </pc:spChg>
      </pc:sldChg>
      <pc:sldChg chg="addSp delSp modSp new mod">
        <pc:chgData name="Zonghua Gu" userId="9a7e1853e1951ef5" providerId="LiveId" clId="{CF1FAA12-072C-4ED5-BA76-0FFFAEFDB88A}" dt="2026-01-31T20:23:13.580" v="899" actId="14100"/>
        <pc:sldMkLst>
          <pc:docMk/>
          <pc:sldMk cId="1323721031" sldId="1278"/>
        </pc:sldMkLst>
        <pc:spChg chg="mod">
          <ac:chgData name="Zonghua Gu" userId="9a7e1853e1951ef5" providerId="LiveId" clId="{CF1FAA12-072C-4ED5-BA76-0FFFAEFDB88A}" dt="2026-01-31T20:22:26.248" v="885" actId="20577"/>
          <ac:spMkLst>
            <pc:docMk/>
            <pc:sldMk cId="1323721031" sldId="1278"/>
            <ac:spMk id="2" creationId="{842EA774-90F9-6C97-B576-0BDDDE3540C7}"/>
          </ac:spMkLst>
        </pc:spChg>
        <pc:picChg chg="add mod">
          <ac:chgData name="Zonghua Gu" userId="9a7e1853e1951ef5" providerId="LiveId" clId="{CF1FAA12-072C-4ED5-BA76-0FFFAEFDB88A}" dt="2026-01-31T20:23:13.580" v="899" actId="14100"/>
          <ac:picMkLst>
            <pc:docMk/>
            <pc:sldMk cId="1323721031" sldId="1278"/>
            <ac:picMk id="14" creationId="{B3A8F6A5-3C65-BE86-97C7-3F4FC96D1F1F}"/>
          </ac:picMkLst>
        </pc:picChg>
      </pc:sldChg>
      <pc:sldChg chg="addSp modSp new mod">
        <pc:chgData name="Zonghua Gu" userId="9a7e1853e1951ef5" providerId="LiveId" clId="{CF1FAA12-072C-4ED5-BA76-0FFFAEFDB88A}" dt="2026-01-31T20:26:34.698" v="973" actId="20577"/>
        <pc:sldMkLst>
          <pc:docMk/>
          <pc:sldMk cId="1647334518" sldId="1279"/>
        </pc:sldMkLst>
        <pc:spChg chg="mod">
          <ac:chgData name="Zonghua Gu" userId="9a7e1853e1951ef5" providerId="LiveId" clId="{CF1FAA12-072C-4ED5-BA76-0FFFAEFDB88A}" dt="2026-01-31T20:24:05.777" v="920" actId="20577"/>
          <ac:spMkLst>
            <pc:docMk/>
            <pc:sldMk cId="1647334518" sldId="1279"/>
            <ac:spMk id="2" creationId="{1C07845D-E7DF-D1AD-8307-0574E1926F85}"/>
          </ac:spMkLst>
        </pc:spChg>
        <pc:spChg chg="mod">
          <ac:chgData name="Zonghua Gu" userId="9a7e1853e1951ef5" providerId="LiveId" clId="{CF1FAA12-072C-4ED5-BA76-0FFFAEFDB88A}" dt="2026-01-31T20:26:34.698" v="973" actId="20577"/>
          <ac:spMkLst>
            <pc:docMk/>
            <pc:sldMk cId="1647334518" sldId="1279"/>
            <ac:spMk id="3" creationId="{6CD96C1D-4FA5-25B3-0C7B-CFC748D74975}"/>
          </ac:spMkLst>
        </pc:spChg>
        <pc:picChg chg="add mod">
          <ac:chgData name="Zonghua Gu" userId="9a7e1853e1951ef5" providerId="LiveId" clId="{CF1FAA12-072C-4ED5-BA76-0FFFAEFDB88A}" dt="2026-01-31T20:24:56.532" v="929" actId="1076"/>
          <ac:picMkLst>
            <pc:docMk/>
            <pc:sldMk cId="1647334518" sldId="1279"/>
            <ac:picMk id="5" creationId="{2BDF6A44-67A8-969C-B6DF-57BD2436B50E}"/>
          </ac:picMkLst>
        </pc:picChg>
      </pc:sldChg>
      <pc:sldChg chg="addSp modSp new mod">
        <pc:chgData name="Zonghua Gu" userId="9a7e1853e1951ef5" providerId="LiveId" clId="{CF1FAA12-072C-4ED5-BA76-0FFFAEFDB88A}" dt="2026-02-03T21:09:54.773" v="1305" actId="20577"/>
        <pc:sldMkLst>
          <pc:docMk/>
          <pc:sldMk cId="123181104" sldId="1280"/>
        </pc:sldMkLst>
        <pc:spChg chg="mod">
          <ac:chgData name="Zonghua Gu" userId="9a7e1853e1951ef5" providerId="LiveId" clId="{CF1FAA12-072C-4ED5-BA76-0FFFAEFDB88A}" dt="2026-01-31T20:26:09.113" v="964" actId="20577"/>
          <ac:spMkLst>
            <pc:docMk/>
            <pc:sldMk cId="123181104" sldId="1280"/>
            <ac:spMk id="2" creationId="{74F62C4D-4EE8-AAE2-EB14-79A241A2E932}"/>
          </ac:spMkLst>
        </pc:spChg>
        <pc:spChg chg="mod">
          <ac:chgData name="Zonghua Gu" userId="9a7e1853e1951ef5" providerId="LiveId" clId="{CF1FAA12-072C-4ED5-BA76-0FFFAEFDB88A}" dt="2026-02-03T21:09:54.773" v="1305" actId="20577"/>
          <ac:spMkLst>
            <pc:docMk/>
            <pc:sldMk cId="123181104" sldId="1280"/>
            <ac:spMk id="3" creationId="{E265822C-0E79-B5AC-4810-824DA6C111E8}"/>
          </ac:spMkLst>
        </pc:spChg>
        <pc:picChg chg="add mod">
          <ac:chgData name="Zonghua Gu" userId="9a7e1853e1951ef5" providerId="LiveId" clId="{CF1FAA12-072C-4ED5-BA76-0FFFAEFDB88A}" dt="2026-01-31T21:33:34.221" v="1015" actId="1076"/>
          <ac:picMkLst>
            <pc:docMk/>
            <pc:sldMk cId="123181104" sldId="1280"/>
            <ac:picMk id="4" creationId="{566E91D9-FA32-EF31-9486-A6D43C39C87F}"/>
          </ac:picMkLst>
        </pc:picChg>
      </pc:sldChg>
      <pc:sldMasterChg chg="delSldLayout">
        <pc:chgData name="Zonghua Gu" userId="9a7e1853e1951ef5" providerId="LiveId" clId="{CF1FAA12-072C-4ED5-BA76-0FFFAEFDB88A}" dt="2026-01-30T01:51:02.624" v="1" actId="47"/>
        <pc:sldMasterMkLst>
          <pc:docMk/>
          <pc:sldMasterMk cId="0" sldId="2147483670"/>
        </pc:sldMasterMkLst>
      </pc:sldMasterChg>
    </pc:docChg>
  </pc:docChgLst>
  <pc:docChgLst>
    <pc:chgData name="Zonghua Gu" userId="9a7e1853e1951ef5" providerId="LiveId" clId="{E5C75BF5-3A3B-45BA-A108-76224E8C35B7}"/>
    <pc:docChg chg="modSld">
      <pc:chgData name="Zonghua Gu" userId="9a7e1853e1951ef5" providerId="LiveId" clId="{E5C75BF5-3A3B-45BA-A108-76224E8C35B7}" dt="2026-02-04T13:22:18.261" v="40" actId="1076"/>
      <pc:docMkLst>
        <pc:docMk/>
      </pc:docMkLst>
      <pc:sldChg chg="addSp modSp mod">
        <pc:chgData name="Zonghua Gu" userId="9a7e1853e1951ef5" providerId="LiveId" clId="{E5C75BF5-3A3B-45BA-A108-76224E8C35B7}" dt="2026-02-04T13:22:18.261" v="40" actId="1076"/>
        <pc:sldMkLst>
          <pc:docMk/>
          <pc:sldMk cId="1143496153" sldId="1274"/>
        </pc:sldMkLst>
        <pc:spChg chg="add mod">
          <ac:chgData name="Zonghua Gu" userId="9a7e1853e1951ef5" providerId="LiveId" clId="{E5C75BF5-3A3B-45BA-A108-76224E8C35B7}" dt="2026-02-04T13:22:18.261" v="40" actId="1076"/>
          <ac:spMkLst>
            <pc:docMk/>
            <pc:sldMk cId="1143496153" sldId="1274"/>
            <ac:spMk id="6" creationId="{227EDB8E-90DE-16B9-B2D6-36A81ABC3FAE}"/>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1-31T19:50:41.643"/>
    </inkml:context>
    <inkml:brush xml:id="br0">
      <inkml:brushProperty name="width" value="0.05" units="cm"/>
      <inkml:brushProperty name="height" value="0.05" units="cm"/>
      <inkml:brushProperty name="ignorePressure" value="1"/>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efe69fe1a6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efe69fe1a6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here's the outline we're going</a:t>
            </a:r>
            <a:endParaRPr/>
          </a:p>
          <a:p>
            <a:pPr marL="0" lvl="0" indent="0" algn="l" rtl="0">
              <a:spcBef>
                <a:spcPts val="0"/>
              </a:spcBef>
              <a:spcAft>
                <a:spcPts val="0"/>
              </a:spcAft>
              <a:buNone/>
            </a:pPr>
            <a:r>
              <a:rPr lang="en"/>
              <a:t>38:16</a:t>
            </a:r>
            <a:endParaRPr/>
          </a:p>
          <a:p>
            <a:pPr marL="0" lvl="0" indent="0" algn="l" rtl="0">
              <a:spcBef>
                <a:spcPts val="0"/>
              </a:spcBef>
              <a:spcAft>
                <a:spcPts val="0"/>
              </a:spcAft>
              <a:buNone/>
            </a:pPr>
            <a:r>
              <a:rPr lang="en"/>
              <a:t>to start by talking about links in a lot of detail think about how you measure the performance of links what makes a</a:t>
            </a:r>
            <a:endParaRPr/>
          </a:p>
          <a:p>
            <a:pPr marL="0" lvl="0" indent="0" algn="l" rtl="0">
              <a:spcBef>
                <a:spcPts val="0"/>
              </a:spcBef>
              <a:spcAft>
                <a:spcPts val="0"/>
              </a:spcAft>
              <a:buNone/>
            </a:pPr>
            <a:r>
              <a:rPr lang="en"/>
              <a:t>38:21</a:t>
            </a:r>
            <a:endParaRPr/>
          </a:p>
          <a:p>
            <a:pPr marL="0" lvl="0" indent="0" algn="l" rtl="0">
              <a:spcBef>
                <a:spcPts val="0"/>
              </a:spcBef>
              <a:spcAft>
                <a:spcPts val="0"/>
              </a:spcAft>
              <a:buNone/>
            </a:pPr>
            <a:r>
              <a:rPr lang="en"/>
              <a:t>link good what makes a link bad what are the trade-offs we'll talk about what happens if links get overloaded and then</a:t>
            </a:r>
            <a:endParaRPr/>
          </a:p>
          <a:p>
            <a:pPr marL="0" lvl="0" indent="0" algn="l" rtl="0">
              <a:spcBef>
                <a:spcPts val="0"/>
              </a:spcBef>
              <a:spcAft>
                <a:spcPts val="0"/>
              </a:spcAft>
              <a:buNone/>
            </a:pPr>
            <a:r>
              <a:rPr lang="en"/>
              <a:t>38:27</a:t>
            </a:r>
            <a:endParaRPr/>
          </a:p>
          <a:p>
            <a:pPr marL="0" lvl="0" indent="0" algn="l" rtl="0">
              <a:spcBef>
                <a:spcPts val="0"/>
              </a:spcBef>
              <a:spcAft>
                <a:spcPts val="0"/>
              </a:spcAft>
              <a:buNone/>
            </a:pPr>
            <a:r>
              <a:rPr lang="en"/>
              <a:t>the very end now that we finished all of the introduction I can actually give you a preview of all the topics you're going</a:t>
            </a:r>
            <a:endParaRPr/>
          </a:p>
          <a:p>
            <a:pPr marL="0" lvl="0" indent="0" algn="l" rtl="0">
              <a:spcBef>
                <a:spcPts val="0"/>
              </a:spcBef>
              <a:spcAft>
                <a:spcPts val="0"/>
              </a:spcAft>
              <a:buNone/>
            </a:pPr>
            <a:r>
              <a:rPr lang="en"/>
              <a:t>38:33</a:t>
            </a:r>
            <a:endParaRPr/>
          </a:p>
          <a:p>
            <a:pPr marL="0" lvl="0" indent="0" algn="l" rtl="0">
              <a:spcBef>
                <a:spcPts val="0"/>
              </a:spcBef>
              <a:spcAft>
                <a:spcPts val="0"/>
              </a:spcAft>
              <a:buNone/>
            </a:pPr>
            <a:r>
              <a:rPr lang="en"/>
              <a:t>to see in a lot more detail so these three sets of lectures have really been about giving you a highlevel 10,000 foot</a:t>
            </a:r>
            <a:endParaRPr/>
          </a:p>
          <a:p>
            <a:pPr marL="0" lvl="0" indent="0" algn="l" rtl="0">
              <a:spcBef>
                <a:spcPts val="0"/>
              </a:spcBef>
              <a:spcAft>
                <a:spcPts val="0"/>
              </a:spcAft>
              <a:buNone/>
            </a:pPr>
            <a:r>
              <a:rPr lang="en"/>
              <a:t>38:39</a:t>
            </a:r>
            <a:endParaRPr/>
          </a:p>
          <a:p>
            <a:pPr marL="0" lvl="0" indent="0" algn="l" rtl="0">
              <a:spcBef>
                <a:spcPts val="0"/>
              </a:spcBef>
              <a:spcAft>
                <a:spcPts val="0"/>
              </a:spcAft>
              <a:buNone/>
            </a:pPr>
            <a:r>
              <a:rPr lang="en"/>
              <a:t>picture of what you're going to see this semester and then at the very end I'll show you the exact places where we'll be</a:t>
            </a:r>
            <a:endParaRPr/>
          </a:p>
          <a:p>
            <a:pPr marL="0" lvl="0" indent="0" algn="l" rtl="0">
              <a:spcBef>
                <a:spcPts val="0"/>
              </a:spcBef>
              <a:spcAft>
                <a:spcPts val="0"/>
              </a:spcAft>
              <a:buNone/>
            </a:pPr>
            <a:r>
              <a:rPr lang="en"/>
              <a:t>38:45</a:t>
            </a:r>
            <a:endParaRPr/>
          </a:p>
          <a:p>
            <a:pPr marL="0" lvl="0" indent="0" algn="l" rtl="0">
              <a:spcBef>
                <a:spcPts val="0"/>
              </a:spcBef>
              <a:spcAft>
                <a:spcPts val="0"/>
              </a:spcAft>
              <a:buNone/>
            </a:pPr>
            <a:r>
              <a:rPr lang="en"/>
              <a:t>really diving in and talking about things in lots more detail but before we get there let's not get ahead of</a:t>
            </a:r>
            <a:endParaRPr/>
          </a:p>
          <a:p>
            <a:pPr marL="0" lvl="0" indent="0" algn="l" rtl="0">
              <a:spcBef>
                <a:spcPts val="0"/>
              </a:spcBef>
              <a:spcAft>
                <a:spcPts val="0"/>
              </a:spcAft>
              <a:buNone/>
            </a:pPr>
            <a:r>
              <a:rPr lang="en"/>
              <a:t>38:50</a:t>
            </a:r>
            <a:endParaRPr/>
          </a:p>
          <a:p>
            <a:pPr marL="0" lvl="0" indent="0" algn="l" rtl="0">
              <a:spcBef>
                <a:spcPts val="0"/>
              </a:spcBef>
              <a:spcAft>
                <a:spcPts val="0"/>
              </a:spcAft>
              <a:buNone/>
            </a:pPr>
            <a:r>
              <a:rPr lang="en"/>
              <a:t>ourselves let's start with talking about links and how to measure their performanc</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64319" indent="-221456" defTabSz="685800">
              <a:spcBef>
                <a:spcPts val="450"/>
              </a:spcBef>
              <a:buNone/>
              <a:defRPr/>
            </a:pPr>
            <a:r>
              <a:rPr lang="en-US" sz="1400" i="1" dirty="0" err="1">
                <a:solidFill>
                  <a:srgbClr val="CC0000"/>
                </a:solidFill>
                <a:latin typeface="Calibri" panose="020F0502020204030204"/>
              </a:rPr>
              <a:t>d</a:t>
            </a:r>
            <a:r>
              <a:rPr lang="en-US" sz="1400" baseline="-25000" dirty="0" err="1">
                <a:solidFill>
                  <a:srgbClr val="CC0000"/>
                </a:solidFill>
                <a:latin typeface="Calibri" panose="020F0502020204030204"/>
              </a:rPr>
              <a:t>proc</a:t>
            </a:r>
            <a:r>
              <a:rPr lang="en-US" sz="1400" dirty="0">
                <a:solidFill>
                  <a:srgbClr val="CC0000"/>
                </a:solidFill>
                <a:latin typeface="Calibri" panose="020F0502020204030204"/>
              </a:rPr>
              <a:t>: nodal processing</a:t>
            </a:r>
            <a:r>
              <a:rPr lang="en-US" sz="1400" dirty="0">
                <a:solidFill>
                  <a:prstClr val="black"/>
                </a:solidFill>
                <a:latin typeface="Calibri" panose="020F0502020204030204"/>
              </a:rPr>
              <a:t> </a:t>
            </a:r>
          </a:p>
          <a:p>
            <a:pPr marL="261938" indent="-175022" defTabSz="685800">
              <a:spcBef>
                <a:spcPts val="450"/>
              </a:spcBef>
              <a:buFont typeface="Wingdings" charset="0"/>
              <a:buChar char="§"/>
              <a:defRPr/>
            </a:pPr>
            <a:r>
              <a:rPr lang="en-US" sz="1100" dirty="0">
                <a:solidFill>
                  <a:prstClr val="black"/>
                </a:solidFill>
                <a:latin typeface="Calibri" panose="020F0502020204030204"/>
              </a:rPr>
              <a:t>check bit errors</a:t>
            </a:r>
          </a:p>
          <a:p>
            <a:pPr marL="261938" indent="-175022" defTabSz="685800">
              <a:spcBef>
                <a:spcPts val="450"/>
              </a:spcBef>
              <a:buFont typeface="Wingdings" charset="0"/>
              <a:buChar char="§"/>
              <a:defRPr/>
            </a:pPr>
            <a:r>
              <a:rPr lang="en-US" sz="1100" dirty="0">
                <a:solidFill>
                  <a:prstClr val="black"/>
                </a:solidFill>
                <a:latin typeface="Calibri" panose="020F0502020204030204"/>
              </a:rPr>
              <a:t>determine output link</a:t>
            </a:r>
            <a:r>
              <a:rPr kumimoji="0" lang="en-US" sz="1100" b="0" i="0" u="none" strike="noStrike" kern="1200" cap="none" spc="0" normalizeH="0" baseline="0" noProof="0" dirty="0">
                <a:ln>
                  <a:noFill/>
                </a:ln>
                <a:solidFill>
                  <a:srgbClr val="CC0000"/>
                </a:solidFill>
                <a:effectLst/>
                <a:uLnTx/>
                <a:uFillTx/>
                <a:latin typeface="Calibri" panose="020F0502020204030204"/>
                <a:ea typeface="Arial"/>
                <a:cs typeface="Arial"/>
                <a:sym typeface="Arial"/>
              </a:rPr>
              <a:t>nodal processing</a:t>
            </a: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 </a:t>
            </a:r>
            <a:endParaRPr lang="en-US" sz="1100" dirty="0">
              <a:solidFill>
                <a:prstClr val="black"/>
              </a:solidFill>
              <a:latin typeface="Calibri" panose="020F0502020204030204"/>
            </a:endParaRPr>
          </a:p>
          <a:p>
            <a:pPr marL="261938" indent="-175022" defTabSz="685800">
              <a:spcBef>
                <a:spcPts val="450"/>
              </a:spcBef>
              <a:buFont typeface="Wingdings" charset="0"/>
              <a:buChar char="§"/>
              <a:defRPr/>
            </a:pPr>
            <a:r>
              <a:rPr lang="en-US" sz="1100" dirty="0">
                <a:solidFill>
                  <a:prstClr val="black"/>
                </a:solidFill>
                <a:latin typeface="Calibri" panose="020F0502020204030204"/>
              </a:rPr>
              <a:t>typically &lt; microsecs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1750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7"/>
        <p:cNvGrpSpPr/>
        <p:nvPr/>
      </p:nvGrpSpPr>
      <p:grpSpPr>
        <a:xfrm>
          <a:off x="0" y="0"/>
          <a:ext cx="0" cy="0"/>
          <a:chOff x="0" y="0"/>
          <a:chExt cx="0" cy="0"/>
        </a:xfrm>
      </p:grpSpPr>
      <p:sp>
        <p:nvSpPr>
          <p:cNvPr id="1598" name="Google Shape;1598;g2efee653596_0_6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9" name="Google Shape;1599;g2efee653596_0_6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so what's going to happen is A1 and B1 both arrive we arbitrarily choose to send out A1 and</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1:20:31</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process it and B1 get stuck in the que how did I choose A1 over B1 open question we'll talk about it some other</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1:20:37</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day but for now assume that one of them was chosen and at the next time step uh oh we have some trouble A2 and B2 are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1:20:44</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also arriving at the same time so the router is going to take both of them and</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1:20:49</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shove them in the que and in the queue they take B1 and process that one so so</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1:20:55</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again the exact way that the router figures out what to get queued and what to process is a bit beyond the scope for right for right now but the important</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1:21:01</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thing is that when packets arrive they first enter the que look A2 and B2 enter</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link has transmission delay 1000 bits/1 Mbps = 1ms. So each link has total delay of transmission + propagation = 1+1=2 </a:t>
            </a:r>
            <a:r>
              <a:rPr lang="en-US" dirty="0" err="1"/>
              <a:t>ms.</a:t>
            </a:r>
            <a:endParaRPr lang="en-US" dirty="0"/>
          </a:p>
          <a:p>
            <a:r>
              <a:rPr lang="en-US" dirty="0"/>
              <a:t>For the three links, the total delay = 2 + 2 + 2 = 6 </a:t>
            </a:r>
            <a:r>
              <a:rPr lang="en-US" dirty="0" err="1"/>
              <a:t>ms.</a:t>
            </a:r>
            <a:r>
              <a:rPr lang="en-US" dirty="0"/>
              <a:t> `</a:t>
            </a:r>
          </a:p>
          <a:p>
            <a:endParaRPr lang="en-US" dirty="0"/>
          </a:p>
          <a:p>
            <a:endParaRPr lang="en-US" dirty="0"/>
          </a:p>
          <a:p>
            <a:endParaRPr lang="en-US" dirty="0"/>
          </a:p>
        </p:txBody>
      </p:sp>
    </p:spTree>
    <p:extLst>
      <p:ext uri="{BB962C8B-B14F-4D97-AF65-F5344CB8AC3E}">
        <p14:creationId xmlns:p14="http://schemas.microsoft.com/office/powerpoint/2010/main" val="2689281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ANS: If all packets are 20,000 bits long it takes 200 us to send the packet over the 100Mbps link, 400 </a:t>
            </a:r>
            <a:r>
              <a:rPr lang="en-US" dirty="0" err="1"/>
              <a:t>usec</a:t>
            </a:r>
            <a:r>
              <a:rPr lang="en-US" dirty="0"/>
              <a:t> to send over the 50Mbps link, and 20 us to send over the 1Gbps link. Sum of the three-link transmission is 620 us = 0.62 </a:t>
            </a:r>
            <a:r>
              <a:rPr lang="en-US" dirty="0" err="1"/>
              <a:t>ms.</a:t>
            </a:r>
            <a:r>
              <a:rPr lang="en-US" dirty="0"/>
              <a:t> Thus, the total end-to-end delay is 250 + 0.62 = 250.62 </a:t>
            </a:r>
            <a:r>
              <a:rPr lang="en-US" dirty="0" err="1"/>
              <a:t>ms.</a:t>
            </a:r>
            <a:endParaRPr lang="en-US" dirty="0"/>
          </a:p>
          <a:p>
            <a:r>
              <a:rPr lang="en-US" dirty="0"/>
              <a:t>(Detailed calculations shown on the right.)</a:t>
            </a:r>
          </a:p>
          <a:p>
            <a:endParaRPr lang="en-US" dirty="0"/>
          </a:p>
          <a:p>
            <a:endParaRPr lang="en-US" dirty="0"/>
          </a:p>
        </p:txBody>
      </p:sp>
    </p:spTree>
    <p:extLst>
      <p:ext uri="{BB962C8B-B14F-4D97-AF65-F5344CB8AC3E}">
        <p14:creationId xmlns:p14="http://schemas.microsoft.com/office/powerpoint/2010/main" val="704971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8610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6" name="Google Shape;16;p3"/>
          <p:cNvSpPr txBox="1">
            <a:spLocks noGrp="1"/>
          </p:cNvSpPr>
          <p:nvPr>
            <p:ph type="subTitle" idx="1"/>
          </p:nvPr>
        </p:nvSpPr>
        <p:spPr>
          <a:xfrm>
            <a:off x="311700" y="2834125"/>
            <a:ext cx="8520600" cy="1536300"/>
          </a:xfrm>
          <a:prstGeom prst="rect">
            <a:avLst/>
          </a:prstGeom>
        </p:spPr>
        <p:txBody>
          <a:bodyPr spcFirstLastPara="1" wrap="square" lIns="91425" tIns="91425" rIns="91425" bIns="91425" anchor="t" anchorCtr="0">
            <a:noAutofit/>
          </a:bodyPr>
          <a:lstStyle>
            <a:lvl1pPr lvl="0"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1pPr>
            <a:lvl2pPr lvl="1"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2pPr>
            <a:lvl3pPr lvl="2"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3pPr>
            <a:lvl4pPr lvl="3"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4pPr>
            <a:lvl5pPr lvl="4"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5pPr>
            <a:lvl6pPr lvl="5"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6pPr>
            <a:lvl7pPr lvl="6"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7pPr>
            <a:lvl8pPr lvl="7"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8pPr>
            <a:lvl9pPr lvl="8"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_TITLE_AND_DESCRIPTION_3">
  <p:cSld name="SECTION_TITLE_AND_DESCRIPTION_3">
    <p:spTree>
      <p:nvGrpSpPr>
        <p:cNvPr id="1" name="Shape 86"/>
        <p:cNvGrpSpPr/>
        <p:nvPr/>
      </p:nvGrpSpPr>
      <p:grpSpPr>
        <a:xfrm>
          <a:off x="0" y="0"/>
          <a:ext cx="0" cy="0"/>
          <a:chOff x="0" y="0"/>
          <a:chExt cx="0" cy="0"/>
        </a:xfrm>
      </p:grpSpPr>
      <p:sp>
        <p:nvSpPr>
          <p:cNvPr id="87" name="Google Shape;87;p14"/>
          <p:cNvSpPr/>
          <p:nvPr/>
        </p:nvSpPr>
        <p:spPr>
          <a:xfrm>
            <a:off x="4572000" y="-125"/>
            <a:ext cx="4572000" cy="51435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4"/>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9" name="Google Shape;89;p14"/>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90" name="Google Shape;90;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1" name="Google Shape;91;p14"/>
          <p:cNvSpPr txBox="1">
            <a:spLocks noGrp="1"/>
          </p:cNvSpPr>
          <p:nvPr>
            <p:ph type="body" idx="2"/>
          </p:nvPr>
        </p:nvSpPr>
        <p:spPr>
          <a:xfrm>
            <a:off x="4812381" y="402206"/>
            <a:ext cx="3999900" cy="3416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2"/>
        <p:cNvGrpSpPr/>
        <p:nvPr/>
      </p:nvGrpSpPr>
      <p:grpSpPr>
        <a:xfrm>
          <a:off x="0" y="0"/>
          <a:ext cx="0" cy="0"/>
          <a:chOff x="0" y="0"/>
          <a:chExt cx="0" cy="0"/>
        </a:xfrm>
      </p:grpSpPr>
      <p:sp>
        <p:nvSpPr>
          <p:cNvPr id="93" name="Google Shape;93;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4" name="Google Shape;94;p15"/>
          <p:cNvSpPr txBox="1">
            <a:spLocks noGrp="1"/>
          </p:cNvSpPr>
          <p:nvPr>
            <p:ph type="title"/>
          </p:nvPr>
        </p:nvSpPr>
        <p:spPr>
          <a:xfrm>
            <a:off x="95425" y="4288400"/>
            <a:ext cx="8658900" cy="7683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1pPr>
            <a:lvl2pPr lvl="1" rtl="0">
              <a:spcBef>
                <a:spcPts val="0"/>
              </a:spcBef>
              <a:spcAft>
                <a:spcPts val="0"/>
              </a:spcAft>
              <a:buSzPts val="2400"/>
              <a:buFont typeface="Roboto"/>
              <a:buNone/>
              <a:defRPr sz="2400">
                <a:latin typeface="Roboto"/>
                <a:ea typeface="Roboto"/>
                <a:cs typeface="Roboto"/>
                <a:sym typeface="Roboto"/>
              </a:defRPr>
            </a:lvl2pPr>
            <a:lvl3pPr lvl="2" rtl="0">
              <a:spcBef>
                <a:spcPts val="0"/>
              </a:spcBef>
              <a:spcAft>
                <a:spcPts val="0"/>
              </a:spcAft>
              <a:buSzPts val="2400"/>
              <a:buFont typeface="Roboto"/>
              <a:buNone/>
              <a:defRPr sz="2400">
                <a:latin typeface="Roboto"/>
                <a:ea typeface="Roboto"/>
                <a:cs typeface="Roboto"/>
                <a:sym typeface="Roboto"/>
              </a:defRPr>
            </a:lvl3pPr>
            <a:lvl4pPr lvl="3" rtl="0">
              <a:spcBef>
                <a:spcPts val="0"/>
              </a:spcBef>
              <a:spcAft>
                <a:spcPts val="0"/>
              </a:spcAft>
              <a:buSzPts val="2400"/>
              <a:buFont typeface="Roboto"/>
              <a:buNone/>
              <a:defRPr sz="2400">
                <a:latin typeface="Roboto"/>
                <a:ea typeface="Roboto"/>
                <a:cs typeface="Roboto"/>
                <a:sym typeface="Roboto"/>
              </a:defRPr>
            </a:lvl4pPr>
            <a:lvl5pPr lvl="4" rtl="0">
              <a:spcBef>
                <a:spcPts val="0"/>
              </a:spcBef>
              <a:spcAft>
                <a:spcPts val="0"/>
              </a:spcAft>
              <a:buSzPts val="2400"/>
              <a:buFont typeface="Roboto"/>
              <a:buNone/>
              <a:defRPr sz="2400">
                <a:latin typeface="Roboto"/>
                <a:ea typeface="Roboto"/>
                <a:cs typeface="Roboto"/>
                <a:sym typeface="Roboto"/>
              </a:defRPr>
            </a:lvl5pPr>
            <a:lvl6pPr lvl="5" rtl="0">
              <a:spcBef>
                <a:spcPts val="0"/>
              </a:spcBef>
              <a:spcAft>
                <a:spcPts val="0"/>
              </a:spcAft>
              <a:buSzPts val="2400"/>
              <a:buFont typeface="Roboto"/>
              <a:buNone/>
              <a:defRPr sz="2400">
                <a:latin typeface="Roboto"/>
                <a:ea typeface="Roboto"/>
                <a:cs typeface="Roboto"/>
                <a:sym typeface="Roboto"/>
              </a:defRPr>
            </a:lvl6pPr>
            <a:lvl7pPr lvl="6" rtl="0">
              <a:spcBef>
                <a:spcPts val="0"/>
              </a:spcBef>
              <a:spcAft>
                <a:spcPts val="0"/>
              </a:spcAft>
              <a:buSzPts val="2400"/>
              <a:buFont typeface="Roboto"/>
              <a:buNone/>
              <a:defRPr sz="2400">
                <a:latin typeface="Roboto"/>
                <a:ea typeface="Roboto"/>
                <a:cs typeface="Roboto"/>
                <a:sym typeface="Roboto"/>
              </a:defRPr>
            </a:lvl7pPr>
            <a:lvl8pPr lvl="7" rtl="0">
              <a:spcBef>
                <a:spcPts val="0"/>
              </a:spcBef>
              <a:spcAft>
                <a:spcPts val="0"/>
              </a:spcAft>
              <a:buSzPts val="2400"/>
              <a:buFont typeface="Roboto"/>
              <a:buNone/>
              <a:defRPr sz="2400">
                <a:latin typeface="Roboto"/>
                <a:ea typeface="Roboto"/>
                <a:cs typeface="Roboto"/>
                <a:sym typeface="Roboto"/>
              </a:defRPr>
            </a:lvl8pPr>
            <a:lvl9pPr lvl="8" rtl="0">
              <a:spcBef>
                <a:spcPts val="0"/>
              </a:spcBef>
              <a:spcAft>
                <a:spcPts val="0"/>
              </a:spcAft>
              <a:buSzPts val="2400"/>
              <a:buFont typeface="Roboto"/>
              <a:buNone/>
              <a:defRPr sz="2400">
                <a:latin typeface="Roboto"/>
                <a:ea typeface="Roboto"/>
                <a:cs typeface="Roboto"/>
                <a:sym typeface="Roboto"/>
              </a:defRPr>
            </a:lvl9pPr>
          </a:lstStyle>
          <a:p>
            <a:endParaRPr/>
          </a:p>
        </p:txBody>
      </p:sp>
      <p:cxnSp>
        <p:nvCxnSpPr>
          <p:cNvPr id="95" name="Google Shape;95;p15"/>
          <p:cNvCxnSpPr/>
          <p:nvPr/>
        </p:nvCxnSpPr>
        <p:spPr>
          <a:xfrm>
            <a:off x="168250" y="4288400"/>
            <a:ext cx="8757000" cy="0"/>
          </a:xfrm>
          <a:prstGeom prst="straightConnector1">
            <a:avLst/>
          </a:prstGeom>
          <a:noFill/>
          <a:ln w="19050" cap="flat" cmpd="sng">
            <a:solidFill>
              <a:srgbClr val="BF9000"/>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dark">
  <p:cSld name="BLANK_1">
    <p:bg>
      <p:bgPr>
        <a:solidFill>
          <a:schemeClr val="dk1"/>
        </a:solidFill>
        <a:effectLst/>
      </p:bgPr>
    </p:bg>
    <p:spTree>
      <p:nvGrpSpPr>
        <p:cNvPr id="1" name="Shape 98"/>
        <p:cNvGrpSpPr/>
        <p:nvPr/>
      </p:nvGrpSpPr>
      <p:grpSpPr>
        <a:xfrm>
          <a:off x="0" y="0"/>
          <a:ext cx="0" cy="0"/>
          <a:chOff x="0" y="0"/>
          <a:chExt cx="0" cy="0"/>
        </a:xfrm>
      </p:grpSpPr>
      <p:sp>
        <p:nvSpPr>
          <p:cNvPr id="99" name="Google Shape;9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nterlude">
  <p:cSld name="SECTION_TITLE_AND_DESCRIPTION_1_3">
    <p:spTree>
      <p:nvGrpSpPr>
        <p:cNvPr id="1" name="Shape 100"/>
        <p:cNvGrpSpPr/>
        <p:nvPr/>
      </p:nvGrpSpPr>
      <p:grpSpPr>
        <a:xfrm>
          <a:off x="0" y="0"/>
          <a:ext cx="0" cy="0"/>
          <a:chOff x="0" y="0"/>
          <a:chExt cx="0" cy="0"/>
        </a:xfrm>
      </p:grpSpPr>
      <p:sp>
        <p:nvSpPr>
          <p:cNvPr id="101" name="Google Shape;101;p18"/>
          <p:cNvSpPr/>
          <p:nvPr/>
        </p:nvSpPr>
        <p:spPr>
          <a:xfrm>
            <a:off x="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3" name="Google Shape;103;p18"/>
          <p:cNvSpPr txBox="1">
            <a:spLocks noGrp="1"/>
          </p:cNvSpPr>
          <p:nvPr>
            <p:ph type="body" idx="1"/>
          </p:nvPr>
        </p:nvSpPr>
        <p:spPr>
          <a:xfrm>
            <a:off x="4812375" y="402198"/>
            <a:ext cx="3999900" cy="4260900"/>
          </a:xfrm>
          <a:prstGeom prst="rect">
            <a:avLst/>
          </a:prstGeom>
        </p:spPr>
        <p:txBody>
          <a:bodyPr spcFirstLastPara="1" wrap="square" lIns="91425" tIns="91425" rIns="91425" bIns="91425" anchor="ctr"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pic>
        <p:nvPicPr>
          <p:cNvPr id="104" name="Google Shape;104;p18"/>
          <p:cNvPicPr preferRelativeResize="0"/>
          <p:nvPr/>
        </p:nvPicPr>
        <p:blipFill>
          <a:blip r:embed="rId2">
            <a:alphaModFix/>
          </a:blip>
          <a:stretch>
            <a:fillRect/>
          </a:stretch>
        </p:blipFill>
        <p:spPr>
          <a:xfrm>
            <a:off x="0" y="4983478"/>
            <a:ext cx="457200" cy="160022"/>
          </a:xfrm>
          <a:prstGeom prst="rect">
            <a:avLst/>
          </a:prstGeom>
          <a:noFill/>
          <a:ln>
            <a:noFill/>
          </a:ln>
        </p:spPr>
      </p:pic>
      <p:sp>
        <p:nvSpPr>
          <p:cNvPr id="105" name="Google Shape;105;p18"/>
          <p:cNvSpPr txBox="1">
            <a:spLocks noGrp="1"/>
          </p:cNvSpPr>
          <p:nvPr>
            <p:ph type="title"/>
          </p:nvPr>
        </p:nvSpPr>
        <p:spPr>
          <a:xfrm>
            <a:off x="177925" y="2003300"/>
            <a:ext cx="4038000" cy="2037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cxnSp>
        <p:nvCxnSpPr>
          <p:cNvPr id="106" name="Google Shape;106;p18"/>
          <p:cNvCxnSpPr/>
          <p:nvPr/>
        </p:nvCxnSpPr>
        <p:spPr>
          <a:xfrm>
            <a:off x="266975" y="4049175"/>
            <a:ext cx="4038000" cy="0"/>
          </a:xfrm>
          <a:prstGeom prst="straightConnector1">
            <a:avLst/>
          </a:prstGeom>
          <a:noFill/>
          <a:ln w="19050" cap="flat" cmpd="sng">
            <a:solidFill>
              <a:srgbClr val="BF9000"/>
            </a:solidFill>
            <a:prstDash val="solid"/>
            <a:round/>
            <a:headEnd type="none" w="med" len="med"/>
            <a:tailEnd type="none" w="med" len="med"/>
          </a:ln>
        </p:spPr>
      </p:cxnSp>
      <p:sp>
        <p:nvSpPr>
          <p:cNvPr id="107" name="Google Shape;107;p18"/>
          <p:cNvSpPr txBox="1">
            <a:spLocks noGrp="1"/>
          </p:cNvSpPr>
          <p:nvPr>
            <p:ph type="subTitle" idx="2"/>
          </p:nvPr>
        </p:nvSpPr>
        <p:spPr>
          <a:xfrm>
            <a:off x="177925" y="4068000"/>
            <a:ext cx="4158000" cy="393600"/>
          </a:xfrm>
          <a:prstGeom prst="rect">
            <a:avLst/>
          </a:prstGeom>
        </p:spPr>
        <p:txBody>
          <a:bodyPr spcFirstLastPara="1" wrap="square" lIns="91425" tIns="91425" rIns="91425" bIns="91425" anchor="ctr" anchorCtr="0">
            <a:noAutofit/>
          </a:bodyPr>
          <a:lstStyle>
            <a:lvl1pPr lvl="0" rtl="0">
              <a:lnSpc>
                <a:spcPct val="100000"/>
              </a:lnSpc>
              <a:spcBef>
                <a:spcPts val="600"/>
              </a:spcBef>
              <a:spcAft>
                <a:spcPts val="0"/>
              </a:spcAft>
              <a:buClr>
                <a:schemeClr val="lt1"/>
              </a:buClr>
              <a:buSzPts val="1800"/>
              <a:buNone/>
              <a:defRPr>
                <a:solidFill>
                  <a:schemeClr val="lt1"/>
                </a:solidFill>
              </a:defRPr>
            </a:lvl1pPr>
            <a:lvl2pPr lvl="1" rtl="0">
              <a:lnSpc>
                <a:spcPct val="100000"/>
              </a:lnSpc>
              <a:spcBef>
                <a:spcPts val="600"/>
              </a:spcBef>
              <a:spcAft>
                <a:spcPts val="0"/>
              </a:spcAft>
              <a:buClr>
                <a:schemeClr val="lt1"/>
              </a:buClr>
              <a:buSzPts val="2100"/>
              <a:buNone/>
              <a:defRPr sz="2100">
                <a:solidFill>
                  <a:schemeClr val="lt1"/>
                </a:solidFill>
              </a:defRPr>
            </a:lvl2pPr>
            <a:lvl3pPr lvl="2" rtl="0">
              <a:lnSpc>
                <a:spcPct val="100000"/>
              </a:lnSpc>
              <a:spcBef>
                <a:spcPts val="600"/>
              </a:spcBef>
              <a:spcAft>
                <a:spcPts val="0"/>
              </a:spcAft>
              <a:buClr>
                <a:schemeClr val="lt1"/>
              </a:buClr>
              <a:buSzPts val="2100"/>
              <a:buNone/>
              <a:defRPr sz="2100">
                <a:solidFill>
                  <a:schemeClr val="lt1"/>
                </a:solidFill>
              </a:defRPr>
            </a:lvl3pPr>
            <a:lvl4pPr lvl="3" rtl="0">
              <a:lnSpc>
                <a:spcPct val="100000"/>
              </a:lnSpc>
              <a:spcBef>
                <a:spcPts val="600"/>
              </a:spcBef>
              <a:spcAft>
                <a:spcPts val="0"/>
              </a:spcAft>
              <a:buClr>
                <a:schemeClr val="lt1"/>
              </a:buClr>
              <a:buSzPts val="2100"/>
              <a:buNone/>
              <a:defRPr sz="2100">
                <a:solidFill>
                  <a:schemeClr val="lt1"/>
                </a:solidFill>
              </a:defRPr>
            </a:lvl4pPr>
            <a:lvl5pPr lvl="4" rtl="0">
              <a:lnSpc>
                <a:spcPct val="100000"/>
              </a:lnSpc>
              <a:spcBef>
                <a:spcPts val="600"/>
              </a:spcBef>
              <a:spcAft>
                <a:spcPts val="0"/>
              </a:spcAft>
              <a:buClr>
                <a:schemeClr val="lt1"/>
              </a:buClr>
              <a:buSzPts val="2100"/>
              <a:buNone/>
              <a:defRPr sz="2100">
                <a:solidFill>
                  <a:schemeClr val="lt1"/>
                </a:solidFill>
              </a:defRPr>
            </a:lvl5pPr>
            <a:lvl6pPr lvl="5" rtl="0">
              <a:lnSpc>
                <a:spcPct val="100000"/>
              </a:lnSpc>
              <a:spcBef>
                <a:spcPts val="600"/>
              </a:spcBef>
              <a:spcAft>
                <a:spcPts val="0"/>
              </a:spcAft>
              <a:buClr>
                <a:schemeClr val="lt1"/>
              </a:buClr>
              <a:buSzPts val="2100"/>
              <a:buNone/>
              <a:defRPr sz="2100">
                <a:solidFill>
                  <a:schemeClr val="lt1"/>
                </a:solidFill>
              </a:defRPr>
            </a:lvl6pPr>
            <a:lvl7pPr lvl="6" rtl="0">
              <a:lnSpc>
                <a:spcPct val="100000"/>
              </a:lnSpc>
              <a:spcBef>
                <a:spcPts val="600"/>
              </a:spcBef>
              <a:spcAft>
                <a:spcPts val="0"/>
              </a:spcAft>
              <a:buClr>
                <a:schemeClr val="lt1"/>
              </a:buClr>
              <a:buSzPts val="2100"/>
              <a:buNone/>
              <a:defRPr sz="2100">
                <a:solidFill>
                  <a:schemeClr val="lt1"/>
                </a:solidFill>
              </a:defRPr>
            </a:lvl7pPr>
            <a:lvl8pPr lvl="7" rtl="0">
              <a:lnSpc>
                <a:spcPct val="100000"/>
              </a:lnSpc>
              <a:spcBef>
                <a:spcPts val="600"/>
              </a:spcBef>
              <a:spcAft>
                <a:spcPts val="0"/>
              </a:spcAft>
              <a:buClr>
                <a:schemeClr val="lt1"/>
              </a:buClr>
              <a:buSzPts val="2100"/>
              <a:buNone/>
              <a:defRPr sz="2100">
                <a:solidFill>
                  <a:schemeClr val="lt1"/>
                </a:solidFill>
              </a:defRPr>
            </a:lvl8pPr>
            <a:lvl9pPr lvl="8" rtl="0">
              <a:lnSpc>
                <a:spcPct val="100000"/>
              </a:lnSpc>
              <a:spcBef>
                <a:spcPts val="600"/>
              </a:spcBef>
              <a:spcAft>
                <a:spcPts val="0"/>
              </a:spcAft>
              <a:buClr>
                <a:schemeClr val="lt1"/>
              </a:buClr>
              <a:buSzPts val="2100"/>
              <a:buNone/>
              <a:defRPr sz="2100">
                <a:solidFill>
                  <a:schemeClr val="lt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_1_1">
    <p:spTree>
      <p:nvGrpSpPr>
        <p:cNvPr id="1" name="Shape 108"/>
        <p:cNvGrpSpPr/>
        <p:nvPr/>
      </p:nvGrpSpPr>
      <p:grpSpPr>
        <a:xfrm>
          <a:off x="0" y="0"/>
          <a:ext cx="0" cy="0"/>
          <a:chOff x="0" y="0"/>
          <a:chExt cx="0" cy="0"/>
        </a:xfrm>
      </p:grpSpPr>
      <p:sp>
        <p:nvSpPr>
          <p:cNvPr id="109" name="Google Shape;109;p19"/>
          <p:cNvSpPr/>
          <p:nvPr/>
        </p:nvSpPr>
        <p:spPr>
          <a:xfrm>
            <a:off x="4572000" y="-125"/>
            <a:ext cx="4572000" cy="51435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1" name="Google Shape;111;p1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112" name="Google Shape;112;p1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113" name="Google Shape;113;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de on left">
  <p:cSld name="SECTION_TITLE_AND_DESCRIPTION_1_1_1">
    <p:spTree>
      <p:nvGrpSpPr>
        <p:cNvPr id="1" name="Shape 114"/>
        <p:cNvGrpSpPr/>
        <p:nvPr/>
      </p:nvGrpSpPr>
      <p:grpSpPr>
        <a:xfrm>
          <a:off x="0" y="0"/>
          <a:ext cx="0" cy="0"/>
          <a:chOff x="0" y="0"/>
          <a:chExt cx="0" cy="0"/>
        </a:xfrm>
      </p:grpSpPr>
      <p:sp>
        <p:nvSpPr>
          <p:cNvPr id="115" name="Google Shape;115;p20"/>
          <p:cNvSpPr/>
          <p:nvPr/>
        </p:nvSpPr>
        <p:spPr>
          <a:xfrm>
            <a:off x="0" y="6"/>
            <a:ext cx="4572000" cy="5143500"/>
          </a:xfrm>
          <a:prstGeom prst="rect">
            <a:avLst/>
          </a:prstGeom>
          <a:solidFill>
            <a:srgbClr val="FDF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7" name="Google Shape;117;p20"/>
          <p:cNvSpPr txBox="1">
            <a:spLocks noGrp="1"/>
          </p:cNvSpPr>
          <p:nvPr>
            <p:ph type="body" idx="1"/>
          </p:nvPr>
        </p:nvSpPr>
        <p:spPr>
          <a:xfrm>
            <a:off x="4882900" y="1152150"/>
            <a:ext cx="3950100" cy="34200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118" name="Google Shape;118;p20"/>
          <p:cNvSpPr txBox="1">
            <a:spLocks noGrp="1"/>
          </p:cNvSpPr>
          <p:nvPr>
            <p:ph type="body" idx="2"/>
          </p:nvPr>
        </p:nvSpPr>
        <p:spPr>
          <a:xfrm>
            <a:off x="310900" y="448050"/>
            <a:ext cx="3950100" cy="4124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119" name="Google Shape;119;p20"/>
          <p:cNvSpPr txBox="1">
            <a:spLocks noGrp="1"/>
          </p:cNvSpPr>
          <p:nvPr>
            <p:ph type="title"/>
          </p:nvPr>
        </p:nvSpPr>
        <p:spPr>
          <a:xfrm>
            <a:off x="4882900" y="445025"/>
            <a:ext cx="3950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20" name="Google Shape;120;p20"/>
          <p:cNvPicPr preferRelativeResize="0"/>
          <p:nvPr/>
        </p:nvPicPr>
        <p:blipFill>
          <a:blip r:embed="rId2">
            <a:alphaModFix/>
          </a:blip>
          <a:stretch>
            <a:fillRect/>
          </a:stretch>
        </p:blipFill>
        <p:spPr>
          <a:xfrm>
            <a:off x="0" y="4983478"/>
            <a:ext cx="457200" cy="16002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de left, Heading">
  <p:cSld name="SECTION_TITLE_AND_DESCRIPTION_1_1_1_1">
    <p:spTree>
      <p:nvGrpSpPr>
        <p:cNvPr id="1" name="Shape 121"/>
        <p:cNvGrpSpPr/>
        <p:nvPr/>
      </p:nvGrpSpPr>
      <p:grpSpPr>
        <a:xfrm>
          <a:off x="0" y="0"/>
          <a:ext cx="0" cy="0"/>
          <a:chOff x="0" y="0"/>
          <a:chExt cx="0" cy="0"/>
        </a:xfrm>
      </p:grpSpPr>
      <p:sp>
        <p:nvSpPr>
          <p:cNvPr id="122" name="Google Shape;122;p21"/>
          <p:cNvSpPr/>
          <p:nvPr/>
        </p:nvSpPr>
        <p:spPr>
          <a:xfrm>
            <a:off x="0" y="6"/>
            <a:ext cx="4572000" cy="5143500"/>
          </a:xfrm>
          <a:prstGeom prst="rect">
            <a:avLst/>
          </a:prstGeom>
          <a:solidFill>
            <a:srgbClr val="FDF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4" name="Google Shape;124;p21"/>
          <p:cNvSpPr txBox="1">
            <a:spLocks noGrp="1"/>
          </p:cNvSpPr>
          <p:nvPr>
            <p:ph type="body" idx="1"/>
          </p:nvPr>
        </p:nvSpPr>
        <p:spPr>
          <a:xfrm>
            <a:off x="4882900" y="1152150"/>
            <a:ext cx="3950100" cy="34200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125" name="Google Shape;125;p21"/>
          <p:cNvSpPr txBox="1">
            <a:spLocks noGrp="1"/>
          </p:cNvSpPr>
          <p:nvPr>
            <p:ph type="body" idx="2"/>
          </p:nvPr>
        </p:nvSpPr>
        <p:spPr>
          <a:xfrm>
            <a:off x="310900" y="448050"/>
            <a:ext cx="3950100" cy="4124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126" name="Google Shape;126;p21"/>
          <p:cNvSpPr txBox="1">
            <a:spLocks noGrp="1"/>
          </p:cNvSpPr>
          <p:nvPr>
            <p:ph type="subTitle" idx="3"/>
          </p:nvPr>
        </p:nvSpPr>
        <p:spPr>
          <a:xfrm>
            <a:off x="225450" y="3943400"/>
            <a:ext cx="4045200" cy="465000"/>
          </a:xfrm>
          <a:prstGeom prst="rect">
            <a:avLst/>
          </a:prstGeom>
        </p:spPr>
        <p:txBody>
          <a:bodyPr spcFirstLastPara="1" wrap="square" lIns="91425" tIns="91425" rIns="91425" bIns="91425" anchor="t" anchorCtr="0">
            <a:noAutofit/>
          </a:bodyPr>
          <a:lstStyle>
            <a:lvl1pPr lvl="0"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127" name="Google Shape;127;p21"/>
          <p:cNvSpPr txBox="1">
            <a:spLocks noGrp="1"/>
          </p:cNvSpPr>
          <p:nvPr>
            <p:ph type="title"/>
          </p:nvPr>
        </p:nvSpPr>
        <p:spPr>
          <a:xfrm>
            <a:off x="208450" y="3418425"/>
            <a:ext cx="39501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5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pic>
        <p:nvPicPr>
          <p:cNvPr id="128" name="Google Shape;128;p21"/>
          <p:cNvPicPr preferRelativeResize="0"/>
          <p:nvPr/>
        </p:nvPicPr>
        <p:blipFill>
          <a:blip r:embed="rId2">
            <a:alphaModFix/>
          </a:blip>
          <a:stretch>
            <a:fillRect/>
          </a:stretch>
        </p:blipFill>
        <p:spPr>
          <a:xfrm>
            <a:off x="0" y="4983478"/>
            <a:ext cx="457200" cy="160022"/>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1" name="Google Shape;131;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de on right">
  <p:cSld name="SECTION_TITLE_AND_DESCRIPTION_1_2">
    <p:spTree>
      <p:nvGrpSpPr>
        <p:cNvPr id="1" name="Shape 132"/>
        <p:cNvGrpSpPr/>
        <p:nvPr/>
      </p:nvGrpSpPr>
      <p:grpSpPr>
        <a:xfrm>
          <a:off x="0" y="0"/>
          <a:ext cx="0" cy="0"/>
          <a:chOff x="0" y="0"/>
          <a:chExt cx="0" cy="0"/>
        </a:xfrm>
      </p:grpSpPr>
      <p:sp>
        <p:nvSpPr>
          <p:cNvPr id="133" name="Google Shape;133;p23"/>
          <p:cNvSpPr/>
          <p:nvPr/>
        </p:nvSpPr>
        <p:spPr>
          <a:xfrm>
            <a:off x="4572000" y="-125"/>
            <a:ext cx="4572000" cy="5143500"/>
          </a:xfrm>
          <a:prstGeom prst="rect">
            <a:avLst/>
          </a:prstGeom>
          <a:solidFill>
            <a:srgbClr val="FDF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35" name="Google Shape;135;p23"/>
          <p:cNvSpPr txBox="1">
            <a:spLocks noGrp="1"/>
          </p:cNvSpPr>
          <p:nvPr>
            <p:ph type="body" idx="1"/>
          </p:nvPr>
        </p:nvSpPr>
        <p:spPr>
          <a:xfrm>
            <a:off x="311700" y="1152150"/>
            <a:ext cx="3950100" cy="34200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136" name="Google Shape;136;p23"/>
          <p:cNvSpPr txBox="1">
            <a:spLocks noGrp="1"/>
          </p:cNvSpPr>
          <p:nvPr>
            <p:ph type="body" idx="2"/>
          </p:nvPr>
        </p:nvSpPr>
        <p:spPr>
          <a:xfrm>
            <a:off x="4882900" y="448050"/>
            <a:ext cx="3950100" cy="4124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137" name="Google Shape;137;p23"/>
          <p:cNvSpPr txBox="1">
            <a:spLocks noGrp="1"/>
          </p:cNvSpPr>
          <p:nvPr>
            <p:ph type="title"/>
          </p:nvPr>
        </p:nvSpPr>
        <p:spPr>
          <a:xfrm>
            <a:off x="311700" y="445025"/>
            <a:ext cx="3950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oadmap">
  <p:cSld name="SECTION_TITLE_AND_DESCRIPTION_1">
    <p:spTree>
      <p:nvGrpSpPr>
        <p:cNvPr id="1" name="Shape 22"/>
        <p:cNvGrpSpPr/>
        <p:nvPr/>
      </p:nvGrpSpPr>
      <p:grpSpPr>
        <a:xfrm>
          <a:off x="0" y="0"/>
          <a:ext cx="0" cy="0"/>
          <a:chOff x="0" y="0"/>
          <a:chExt cx="0" cy="0"/>
        </a:xfrm>
      </p:grpSpPr>
      <p:sp>
        <p:nvSpPr>
          <p:cNvPr id="23" name="Google Shape;23;p5"/>
          <p:cNvSpPr/>
          <p:nvPr/>
        </p:nvSpPr>
        <p:spPr>
          <a:xfrm>
            <a:off x="0" y="-125"/>
            <a:ext cx="4572000" cy="51435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p5"/>
          <p:cNvSpPr txBox="1">
            <a:spLocks noGrp="1"/>
          </p:cNvSpPr>
          <p:nvPr>
            <p:ph type="body" idx="1"/>
          </p:nvPr>
        </p:nvSpPr>
        <p:spPr>
          <a:xfrm>
            <a:off x="4812375" y="402198"/>
            <a:ext cx="3999900" cy="4260900"/>
          </a:xfrm>
          <a:prstGeom prst="rect">
            <a:avLst/>
          </a:prstGeom>
        </p:spPr>
        <p:txBody>
          <a:bodyPr spcFirstLastPara="1" wrap="square" lIns="91425" tIns="91425" rIns="91425" bIns="91425" anchor="ctr" anchorCtr="0">
            <a:noAutofit/>
          </a:bodyPr>
          <a:lstStyle>
            <a:lvl1pPr marL="457200" lvl="0"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1pPr>
            <a:lvl2pPr marL="914400" lvl="1"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2pPr>
            <a:lvl3pPr marL="1371600" lvl="2"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3pPr>
            <a:lvl4pPr marL="1828800" lvl="3"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4pPr>
            <a:lvl5pPr marL="2286000" lvl="4"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5pPr>
            <a:lvl6pPr marL="2743200" lvl="5"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6pPr>
            <a:lvl7pPr marL="3200400" lvl="6"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7pPr>
            <a:lvl8pPr marL="3657600" lvl="7"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8pPr>
            <a:lvl9pPr marL="4114800" lvl="8"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9pPr>
          </a:lstStyle>
          <a:p>
            <a:endParaRPr/>
          </a:p>
        </p:txBody>
      </p:sp>
      <p:sp>
        <p:nvSpPr>
          <p:cNvPr id="26" name="Google Shape;26;p5"/>
          <p:cNvSpPr txBox="1">
            <a:spLocks noGrp="1"/>
          </p:cNvSpPr>
          <p:nvPr>
            <p:ph type="title"/>
          </p:nvPr>
        </p:nvSpPr>
        <p:spPr>
          <a:xfrm>
            <a:off x="177925" y="2003300"/>
            <a:ext cx="4038000" cy="20379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cxnSp>
        <p:nvCxnSpPr>
          <p:cNvPr id="27" name="Google Shape;27;p5"/>
          <p:cNvCxnSpPr/>
          <p:nvPr/>
        </p:nvCxnSpPr>
        <p:spPr>
          <a:xfrm>
            <a:off x="266975" y="4049175"/>
            <a:ext cx="4038000" cy="0"/>
          </a:xfrm>
          <a:prstGeom prst="straightConnector1">
            <a:avLst/>
          </a:prstGeom>
          <a:noFill/>
          <a:ln w="19050" cap="flat" cmpd="sng">
            <a:solidFill>
              <a:srgbClr val="BF9000"/>
            </a:solidFill>
            <a:prstDash val="solid"/>
            <a:round/>
            <a:headEnd type="none" w="med" len="med"/>
            <a:tailEnd type="none" w="med" len="med"/>
          </a:ln>
        </p:spPr>
      </p:cxnSp>
      <p:sp>
        <p:nvSpPr>
          <p:cNvPr id="28" name="Google Shape;28;p5"/>
          <p:cNvSpPr txBox="1">
            <a:spLocks noGrp="1"/>
          </p:cNvSpPr>
          <p:nvPr>
            <p:ph type="subTitle" idx="2"/>
          </p:nvPr>
        </p:nvSpPr>
        <p:spPr>
          <a:xfrm>
            <a:off x="177925" y="4068000"/>
            <a:ext cx="4158000" cy="393600"/>
          </a:xfrm>
          <a:prstGeom prst="rect">
            <a:avLst/>
          </a:prstGeom>
        </p:spPr>
        <p:txBody>
          <a:bodyPr spcFirstLastPara="1" wrap="square" lIns="91425" tIns="91425" rIns="91425" bIns="91425" anchor="ctr" anchorCtr="0">
            <a:noAutofit/>
          </a:bodyPr>
          <a:lstStyle>
            <a:lvl1pPr lvl="0" rtl="0">
              <a:lnSpc>
                <a:spcPct val="100000"/>
              </a:lnSpc>
              <a:spcBef>
                <a:spcPts val="600"/>
              </a:spcBef>
              <a:spcAft>
                <a:spcPts val="0"/>
              </a:spcAft>
              <a:buSzPts val="1800"/>
              <a:buNone/>
              <a:defRPr/>
            </a:lvl1pPr>
            <a:lvl2pPr lvl="1" rtl="0">
              <a:lnSpc>
                <a:spcPct val="100000"/>
              </a:lnSpc>
              <a:spcBef>
                <a:spcPts val="600"/>
              </a:spcBef>
              <a:spcAft>
                <a:spcPts val="0"/>
              </a:spcAft>
              <a:buSzPts val="2100"/>
              <a:buNone/>
              <a:defRPr sz="2100"/>
            </a:lvl2pPr>
            <a:lvl3pPr lvl="2" rtl="0">
              <a:lnSpc>
                <a:spcPct val="100000"/>
              </a:lnSpc>
              <a:spcBef>
                <a:spcPts val="600"/>
              </a:spcBef>
              <a:spcAft>
                <a:spcPts val="0"/>
              </a:spcAft>
              <a:buSzPts val="2100"/>
              <a:buNone/>
              <a:defRPr sz="2100"/>
            </a:lvl3pPr>
            <a:lvl4pPr lvl="3" rtl="0">
              <a:lnSpc>
                <a:spcPct val="100000"/>
              </a:lnSpc>
              <a:spcBef>
                <a:spcPts val="600"/>
              </a:spcBef>
              <a:spcAft>
                <a:spcPts val="0"/>
              </a:spcAft>
              <a:buSzPts val="2100"/>
              <a:buNone/>
              <a:defRPr sz="2100"/>
            </a:lvl4pPr>
            <a:lvl5pPr lvl="4" rtl="0">
              <a:lnSpc>
                <a:spcPct val="100000"/>
              </a:lnSpc>
              <a:spcBef>
                <a:spcPts val="600"/>
              </a:spcBef>
              <a:spcAft>
                <a:spcPts val="0"/>
              </a:spcAft>
              <a:buSzPts val="2100"/>
              <a:buNone/>
              <a:defRPr sz="2100"/>
            </a:lvl5pPr>
            <a:lvl6pPr lvl="5" rtl="0">
              <a:lnSpc>
                <a:spcPct val="100000"/>
              </a:lnSpc>
              <a:spcBef>
                <a:spcPts val="600"/>
              </a:spcBef>
              <a:spcAft>
                <a:spcPts val="0"/>
              </a:spcAft>
              <a:buSzPts val="2100"/>
              <a:buNone/>
              <a:defRPr sz="2100"/>
            </a:lvl6pPr>
            <a:lvl7pPr lvl="6" rtl="0">
              <a:lnSpc>
                <a:spcPct val="100000"/>
              </a:lnSpc>
              <a:spcBef>
                <a:spcPts val="600"/>
              </a:spcBef>
              <a:spcAft>
                <a:spcPts val="0"/>
              </a:spcAft>
              <a:buSzPts val="2100"/>
              <a:buNone/>
              <a:defRPr sz="2100"/>
            </a:lvl7pPr>
            <a:lvl8pPr lvl="7" rtl="0">
              <a:lnSpc>
                <a:spcPct val="100000"/>
              </a:lnSpc>
              <a:spcBef>
                <a:spcPts val="600"/>
              </a:spcBef>
              <a:spcAft>
                <a:spcPts val="0"/>
              </a:spcAft>
              <a:buSzPts val="2100"/>
              <a:buNone/>
              <a:defRPr sz="2100"/>
            </a:lvl8pPr>
            <a:lvl9pPr lvl="8" rtl="0">
              <a:lnSpc>
                <a:spcPct val="100000"/>
              </a:lnSpc>
              <a:spcBef>
                <a:spcPts val="600"/>
              </a:spcBef>
              <a:spcAft>
                <a:spcPts val="0"/>
              </a:spcAft>
              <a:buSzPts val="2100"/>
              <a:buNone/>
              <a:defRPr sz="21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8D4C-6954-CC4D-A491-4B78BF548F31}"/>
              </a:ext>
            </a:extLst>
          </p:cNvPr>
          <p:cNvSpPr>
            <a:spLocks noGrp="1"/>
          </p:cNvSpPr>
          <p:nvPr>
            <p:ph type="title"/>
          </p:nvPr>
        </p:nvSpPr>
        <p:spPr/>
        <p:txBody>
          <a:bodyPr>
            <a:normAutofit/>
          </a:bodyPr>
          <a:lstStyle>
            <a:lvl1pPr>
              <a:defRPr sz="3300">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3ABE2032-3F11-1945-8A1D-25EC80CF9166}"/>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DCF1CB-5DBA-8B49-A839-F079E4BF4377}"/>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E873D4E-4EDA-1349-AB14-5DC995BFCD39}"/>
              </a:ext>
            </a:extLst>
          </p:cNvPr>
          <p:cNvSpPr>
            <a:spLocks noGrp="1"/>
          </p:cNvSpPr>
          <p:nvPr>
            <p:ph type="sldNum" sz="quarter" idx="4"/>
          </p:nvPr>
        </p:nvSpPr>
        <p:spPr>
          <a:xfrm>
            <a:off x="6914712" y="4832317"/>
            <a:ext cx="2057400" cy="273844"/>
          </a:xfrm>
          <a:prstGeom prst="rect">
            <a:avLst/>
          </a:prstGeom>
        </p:spPr>
        <p:txBody>
          <a:bodyPr vert="horz" lIns="91440" tIns="45720" rIns="91440" bIns="45720" rtlCol="0" anchor="ctr"/>
          <a:lstStyle>
            <a:lvl1pPr algn="r">
              <a:defRPr sz="825">
                <a:solidFill>
                  <a:schemeClr val="bg1">
                    <a:lumMod val="50000"/>
                  </a:schemeClr>
                </a:solidFill>
              </a:defRPr>
            </a:lvl1pPr>
          </a:lstStyle>
          <a:p>
            <a:r>
              <a:rPr lang="en-US" dirty="0"/>
              <a:t>Introduction: 1-</a:t>
            </a:r>
            <a:fld id="{C4204591-24BD-A542-B9D5-F8D8A88D2FEE}" type="slidenum">
              <a:rPr lang="en-US" smtClean="0"/>
              <a:pPr/>
              <a:t>‹#›</a:t>
            </a:fld>
            <a:endParaRPr lang="en-US" dirty="0"/>
          </a:p>
        </p:txBody>
      </p:sp>
    </p:spTree>
    <p:extLst>
      <p:ext uri="{BB962C8B-B14F-4D97-AF65-F5344CB8AC3E}">
        <p14:creationId xmlns:p14="http://schemas.microsoft.com/office/powerpoint/2010/main" val="1180794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107050" y="402200"/>
            <a:ext cx="8909700" cy="45306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21" name="Google Shape;21;p4"/>
          <p:cNvCxnSpPr/>
          <p:nvPr/>
        </p:nvCxnSpPr>
        <p:spPr>
          <a:xfrm>
            <a:off x="95431" y="402210"/>
            <a:ext cx="8909700" cy="0"/>
          </a:xfrm>
          <a:prstGeom prst="straightConnector1">
            <a:avLst/>
          </a:prstGeom>
          <a:noFill/>
          <a:ln w="19050" cap="flat" cmpd="sng">
            <a:solidFill>
              <a:srgbClr val="BF9000"/>
            </a:solidFill>
            <a:prstDash val="solid"/>
            <a:round/>
            <a:headEnd type="none" w="med" len="med"/>
            <a:tailEnd type="none" w="med" len="med"/>
          </a:ln>
        </p:spPr>
      </p:cxnSp>
    </p:spTree>
    <p:extLst>
      <p:ext uri="{BB962C8B-B14F-4D97-AF65-F5344CB8AC3E}">
        <p14:creationId xmlns:p14="http://schemas.microsoft.com/office/powerpoint/2010/main" val="4114587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emo slide right">
  <p:cSld name="SECTION_TITLE_AND_DESCRIPTION_2">
    <p:spTree>
      <p:nvGrpSpPr>
        <p:cNvPr id="1" name="Shape 29"/>
        <p:cNvGrpSpPr/>
        <p:nvPr/>
      </p:nvGrpSpPr>
      <p:grpSpPr>
        <a:xfrm>
          <a:off x="0" y="0"/>
          <a:ext cx="0" cy="0"/>
          <a:chOff x="0" y="0"/>
          <a:chExt cx="0" cy="0"/>
        </a:xfrm>
      </p:grpSpPr>
      <p:sp>
        <p:nvSpPr>
          <p:cNvPr id="30" name="Google Shape;30;p6"/>
          <p:cNvSpPr/>
          <p:nvPr/>
        </p:nvSpPr>
        <p:spPr>
          <a:xfrm>
            <a:off x="4572000" y="-125"/>
            <a:ext cx="4572000" cy="51435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txBox="1">
            <a:spLocks noGrp="1"/>
          </p:cNvSpPr>
          <p:nvPr>
            <p:ph type="subTitle" idx="1"/>
          </p:nvPr>
        </p:nvSpPr>
        <p:spPr>
          <a:xfrm>
            <a:off x="4835400" y="4198275"/>
            <a:ext cx="4045200" cy="465000"/>
          </a:xfrm>
          <a:prstGeom prst="rect">
            <a:avLst/>
          </a:prstGeom>
        </p:spPr>
        <p:txBody>
          <a:bodyPr spcFirstLastPara="1" wrap="square" lIns="91425" tIns="91425" rIns="91425" bIns="91425" anchor="t" anchorCtr="0">
            <a:noAutofit/>
          </a:bodyPr>
          <a:lstStyle>
            <a:lvl1pPr lvl="0" algn="r"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3" name="Google Shape;33;p6"/>
          <p:cNvSpPr txBox="1"/>
          <p:nvPr/>
        </p:nvSpPr>
        <p:spPr>
          <a:xfrm>
            <a:off x="6365900" y="3724875"/>
            <a:ext cx="2591100" cy="5694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500" b="1">
                <a:solidFill>
                  <a:schemeClr val="accent3"/>
                </a:solidFill>
                <a:latin typeface="Roboto"/>
                <a:ea typeface="Roboto"/>
                <a:cs typeface="Roboto"/>
                <a:sym typeface="Roboto"/>
              </a:rPr>
              <a:t>Demo Slides</a:t>
            </a:r>
            <a:endParaRPr sz="2500" b="1">
              <a:solidFill>
                <a:schemeClr val="accent3"/>
              </a:solidFill>
              <a:latin typeface="Roboto"/>
              <a:ea typeface="Roboto"/>
              <a:cs typeface="Roboto"/>
              <a:sym typeface="Roboto"/>
            </a:endParaRPr>
          </a:p>
        </p:txBody>
      </p:sp>
      <p:sp>
        <p:nvSpPr>
          <p:cNvPr id="34" name="Google Shape;34;p6"/>
          <p:cNvSpPr txBox="1">
            <a:spLocks noGrp="1"/>
          </p:cNvSpPr>
          <p:nvPr>
            <p:ph type="body" idx="2"/>
          </p:nvPr>
        </p:nvSpPr>
        <p:spPr>
          <a:xfrm>
            <a:off x="95425" y="402200"/>
            <a:ext cx="4302300" cy="4261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35" name="Google Shape;35;p6"/>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36" name="Google Shape;36;p6"/>
          <p:cNvCxnSpPr/>
          <p:nvPr/>
        </p:nvCxnSpPr>
        <p:spPr>
          <a:xfrm>
            <a:off x="95431" y="402210"/>
            <a:ext cx="4352100" cy="0"/>
          </a:xfrm>
          <a:prstGeom prst="straightConnector1">
            <a:avLst/>
          </a:prstGeom>
          <a:noFill/>
          <a:ln w="19050" cap="flat" cmpd="sng">
            <a:solidFill>
              <a:srgbClr val="BF9000"/>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mo slide left">
  <p:cSld name="SECTION_TITLE_AND_DESCRIPTION_2_1">
    <p:spTree>
      <p:nvGrpSpPr>
        <p:cNvPr id="1" name="Shape 37"/>
        <p:cNvGrpSpPr/>
        <p:nvPr/>
      </p:nvGrpSpPr>
      <p:grpSpPr>
        <a:xfrm>
          <a:off x="0" y="0"/>
          <a:ext cx="0" cy="0"/>
          <a:chOff x="0" y="0"/>
          <a:chExt cx="0" cy="0"/>
        </a:xfrm>
      </p:grpSpPr>
      <p:sp>
        <p:nvSpPr>
          <p:cNvPr id="38" name="Google Shape;38;p7"/>
          <p:cNvSpPr/>
          <p:nvPr/>
        </p:nvSpPr>
        <p:spPr>
          <a:xfrm>
            <a:off x="0" y="-125"/>
            <a:ext cx="4572000" cy="5143500"/>
          </a:xfrm>
          <a:prstGeom prst="rect">
            <a:avLst/>
          </a:prstGeom>
          <a:solidFill>
            <a:srgbClr val="FDF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subTitle" idx="1"/>
          </p:nvPr>
        </p:nvSpPr>
        <p:spPr>
          <a:xfrm>
            <a:off x="225450" y="3943400"/>
            <a:ext cx="4045200" cy="465000"/>
          </a:xfrm>
          <a:prstGeom prst="rect">
            <a:avLst/>
          </a:prstGeom>
        </p:spPr>
        <p:txBody>
          <a:bodyPr spcFirstLastPara="1" wrap="square" lIns="91425" tIns="91425" rIns="91425" bIns="91425" anchor="t" anchorCtr="0">
            <a:noAutofit/>
          </a:bodyPr>
          <a:lstStyle>
            <a:lvl1pPr lvl="0"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40" name="Google Shape;40;p7"/>
          <p:cNvSpPr txBox="1"/>
          <p:nvPr/>
        </p:nvSpPr>
        <p:spPr>
          <a:xfrm>
            <a:off x="208440" y="3420075"/>
            <a:ext cx="41217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chemeClr val="accent3"/>
                </a:solidFill>
                <a:latin typeface="Roboto"/>
                <a:ea typeface="Roboto"/>
                <a:cs typeface="Roboto"/>
                <a:sym typeface="Roboto"/>
              </a:rPr>
              <a:t>Demo Slides</a:t>
            </a:r>
            <a:endParaRPr sz="2500" b="1">
              <a:solidFill>
                <a:schemeClr val="accent3"/>
              </a:solidFill>
              <a:latin typeface="Roboto"/>
              <a:ea typeface="Roboto"/>
              <a:cs typeface="Roboto"/>
              <a:sym typeface="Roboto"/>
            </a:endParaRPr>
          </a:p>
        </p:txBody>
      </p:sp>
      <p:sp>
        <p:nvSpPr>
          <p:cNvPr id="41" name="Google Shape;41;p7"/>
          <p:cNvSpPr txBox="1">
            <a:spLocks noGrp="1"/>
          </p:cNvSpPr>
          <p:nvPr>
            <p:ph type="body" idx="2"/>
          </p:nvPr>
        </p:nvSpPr>
        <p:spPr>
          <a:xfrm>
            <a:off x="4667425" y="402200"/>
            <a:ext cx="4302300" cy="4261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42" name="Google Shape;42;p7"/>
          <p:cNvSpPr txBox="1">
            <a:spLocks noGrp="1"/>
          </p:cNvSpPr>
          <p:nvPr>
            <p:ph type="title"/>
          </p:nvPr>
        </p:nvSpPr>
        <p:spPr>
          <a:xfrm>
            <a:off x="4572000" y="0"/>
            <a:ext cx="45720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43" name="Google Shape;43;p7"/>
          <p:cNvCxnSpPr/>
          <p:nvPr/>
        </p:nvCxnSpPr>
        <p:spPr>
          <a:xfrm>
            <a:off x="4667431" y="402210"/>
            <a:ext cx="4352100" cy="0"/>
          </a:xfrm>
          <a:prstGeom prst="straightConnector1">
            <a:avLst/>
          </a:prstGeom>
          <a:noFill/>
          <a:ln w="19050" cap="flat" cmpd="sng">
            <a:solidFill>
              <a:srgbClr val="BF9000"/>
            </a:solidFill>
            <a:prstDash val="solid"/>
            <a:round/>
            <a:headEnd type="none" w="med" len="med"/>
            <a:tailEnd type="none" w="med" len="med"/>
          </a:ln>
        </p:spPr>
      </p:cxnSp>
      <p:pic>
        <p:nvPicPr>
          <p:cNvPr id="44" name="Google Shape;44;p7"/>
          <p:cNvPicPr preferRelativeResize="0"/>
          <p:nvPr/>
        </p:nvPicPr>
        <p:blipFill>
          <a:blip r:embed="rId2">
            <a:alphaModFix/>
          </a:blip>
          <a:stretch>
            <a:fillRect/>
          </a:stretch>
        </p:blipFill>
        <p:spPr>
          <a:xfrm>
            <a:off x="0" y="4983478"/>
            <a:ext cx="457200" cy="160022"/>
          </a:xfrm>
          <a:prstGeom prst="rect">
            <a:avLst/>
          </a:prstGeom>
          <a:noFill/>
          <a:ln>
            <a:noFill/>
          </a:ln>
        </p:spPr>
      </p:pic>
      <p:sp>
        <p:nvSpPr>
          <p:cNvPr id="45" name="Google Shape;4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Wide Puzzle">
  <p:cSld name="SECTION_TITLE_AND_DESCRIPTION_2_1_1">
    <p:spTree>
      <p:nvGrpSpPr>
        <p:cNvPr id="1" name="Shape 46"/>
        <p:cNvGrpSpPr/>
        <p:nvPr/>
      </p:nvGrpSpPr>
      <p:grpSpPr>
        <a:xfrm>
          <a:off x="0" y="0"/>
          <a:ext cx="0" cy="0"/>
          <a:chOff x="0" y="0"/>
          <a:chExt cx="0" cy="0"/>
        </a:xfrm>
      </p:grpSpPr>
      <p:sp>
        <p:nvSpPr>
          <p:cNvPr id="47" name="Google Shape;47;p8"/>
          <p:cNvSpPr/>
          <p:nvPr/>
        </p:nvSpPr>
        <p:spPr>
          <a:xfrm>
            <a:off x="0" y="-125"/>
            <a:ext cx="2776500" cy="5143500"/>
          </a:xfrm>
          <a:prstGeom prst="rect">
            <a:avLst/>
          </a:prstGeom>
          <a:solidFill>
            <a:srgbClr val="FDF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txBox="1">
            <a:spLocks noGrp="1"/>
          </p:cNvSpPr>
          <p:nvPr>
            <p:ph type="subTitle" idx="1"/>
          </p:nvPr>
        </p:nvSpPr>
        <p:spPr>
          <a:xfrm>
            <a:off x="225450" y="3943400"/>
            <a:ext cx="2450400" cy="719700"/>
          </a:xfrm>
          <a:prstGeom prst="rect">
            <a:avLst/>
          </a:prstGeom>
        </p:spPr>
        <p:txBody>
          <a:bodyPr spcFirstLastPara="1" wrap="square" lIns="91425" tIns="91425" rIns="91425" bIns="91425" anchor="t" anchorCtr="0">
            <a:noAutofit/>
          </a:bodyPr>
          <a:lstStyle>
            <a:lvl1pPr lvl="0"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49" name="Google Shape;49;p8"/>
          <p:cNvSpPr txBox="1">
            <a:spLocks noGrp="1"/>
          </p:cNvSpPr>
          <p:nvPr>
            <p:ph type="body" idx="2"/>
          </p:nvPr>
        </p:nvSpPr>
        <p:spPr>
          <a:xfrm>
            <a:off x="2937350" y="402200"/>
            <a:ext cx="6032400" cy="4261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50" name="Google Shape;50;p8"/>
          <p:cNvSpPr txBox="1">
            <a:spLocks noGrp="1"/>
          </p:cNvSpPr>
          <p:nvPr>
            <p:ph type="title"/>
          </p:nvPr>
        </p:nvSpPr>
        <p:spPr>
          <a:xfrm>
            <a:off x="2776500" y="0"/>
            <a:ext cx="63675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51" name="Google Shape;51;p8"/>
          <p:cNvCxnSpPr/>
          <p:nvPr/>
        </p:nvCxnSpPr>
        <p:spPr>
          <a:xfrm>
            <a:off x="2937350" y="402200"/>
            <a:ext cx="6082200" cy="0"/>
          </a:xfrm>
          <a:prstGeom prst="straightConnector1">
            <a:avLst/>
          </a:prstGeom>
          <a:noFill/>
          <a:ln w="19050" cap="flat" cmpd="sng">
            <a:solidFill>
              <a:srgbClr val="BF9000"/>
            </a:solidFill>
            <a:prstDash val="solid"/>
            <a:round/>
            <a:headEnd type="none" w="med" len="med"/>
            <a:tailEnd type="none" w="med" len="med"/>
          </a:ln>
        </p:spPr>
      </p:cxnSp>
      <p:pic>
        <p:nvPicPr>
          <p:cNvPr id="52" name="Google Shape;52;p8"/>
          <p:cNvPicPr preferRelativeResize="0"/>
          <p:nvPr/>
        </p:nvPicPr>
        <p:blipFill>
          <a:blip r:embed="rId2">
            <a:alphaModFix/>
          </a:blip>
          <a:stretch>
            <a:fillRect/>
          </a:stretch>
        </p:blipFill>
        <p:spPr>
          <a:xfrm>
            <a:off x="0" y="4983478"/>
            <a:ext cx="457200" cy="160022"/>
          </a:xfrm>
          <a:prstGeom prst="rect">
            <a:avLst/>
          </a:prstGeom>
          <a:noFill/>
          <a:ln>
            <a:noFill/>
          </a:ln>
        </p:spPr>
      </p:pic>
      <p:sp>
        <p:nvSpPr>
          <p:cNvPr id="53" name="Google Shape;5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4" name="Google Shape;54;p8"/>
          <p:cNvSpPr txBox="1"/>
          <p:nvPr/>
        </p:nvSpPr>
        <p:spPr>
          <a:xfrm>
            <a:off x="208440" y="3420075"/>
            <a:ext cx="41217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chemeClr val="accent3"/>
                </a:solidFill>
                <a:latin typeface="Roboto"/>
                <a:ea typeface="Roboto"/>
                <a:cs typeface="Roboto"/>
                <a:sym typeface="Roboto"/>
              </a:rPr>
              <a:t>Demo</a:t>
            </a:r>
            <a:endParaRPr sz="2500" b="1">
              <a:solidFill>
                <a:schemeClr val="accent3"/>
              </a:solidFill>
              <a:latin typeface="Roboto"/>
              <a:ea typeface="Roboto"/>
              <a:cs typeface="Roboto"/>
              <a:sym typeface="Robo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Wide Puzzle 1">
  <p:cSld name="SECTION_TITLE_AND_DESCRIPTION_2_1_1_2">
    <p:spTree>
      <p:nvGrpSpPr>
        <p:cNvPr id="1" name="Shape 55"/>
        <p:cNvGrpSpPr/>
        <p:nvPr/>
      </p:nvGrpSpPr>
      <p:grpSpPr>
        <a:xfrm>
          <a:off x="0" y="0"/>
          <a:ext cx="0" cy="0"/>
          <a:chOff x="0" y="0"/>
          <a:chExt cx="0" cy="0"/>
        </a:xfrm>
      </p:grpSpPr>
      <p:sp>
        <p:nvSpPr>
          <p:cNvPr id="56" name="Google Shape;56;p9"/>
          <p:cNvSpPr/>
          <p:nvPr/>
        </p:nvSpPr>
        <p:spPr>
          <a:xfrm>
            <a:off x="0" y="-125"/>
            <a:ext cx="2776500" cy="5143500"/>
          </a:xfrm>
          <a:prstGeom prst="rect">
            <a:avLst/>
          </a:prstGeom>
          <a:solidFill>
            <a:srgbClr val="FDF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9"/>
          <p:cNvSpPr txBox="1">
            <a:spLocks noGrp="1"/>
          </p:cNvSpPr>
          <p:nvPr>
            <p:ph type="subTitle" idx="1"/>
          </p:nvPr>
        </p:nvSpPr>
        <p:spPr>
          <a:xfrm>
            <a:off x="225450" y="3943400"/>
            <a:ext cx="2450400" cy="719700"/>
          </a:xfrm>
          <a:prstGeom prst="rect">
            <a:avLst/>
          </a:prstGeom>
        </p:spPr>
        <p:txBody>
          <a:bodyPr spcFirstLastPara="1" wrap="square" lIns="91425" tIns="91425" rIns="91425" bIns="91425" anchor="t" anchorCtr="0">
            <a:noAutofit/>
          </a:bodyPr>
          <a:lstStyle>
            <a:lvl1pPr lvl="0"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58" name="Google Shape;58;p9"/>
          <p:cNvSpPr txBox="1"/>
          <p:nvPr/>
        </p:nvSpPr>
        <p:spPr>
          <a:xfrm>
            <a:off x="208445" y="3420075"/>
            <a:ext cx="1873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chemeClr val="accent3"/>
                </a:solidFill>
                <a:latin typeface="Roboto"/>
                <a:ea typeface="Roboto"/>
                <a:cs typeface="Roboto"/>
                <a:sym typeface="Roboto"/>
              </a:rPr>
              <a:t>Compare</a:t>
            </a:r>
            <a:endParaRPr sz="2500" b="1">
              <a:solidFill>
                <a:schemeClr val="accent3"/>
              </a:solidFill>
              <a:latin typeface="Roboto"/>
              <a:ea typeface="Roboto"/>
              <a:cs typeface="Roboto"/>
              <a:sym typeface="Roboto"/>
            </a:endParaRPr>
          </a:p>
        </p:txBody>
      </p:sp>
      <p:sp>
        <p:nvSpPr>
          <p:cNvPr id="59" name="Google Shape;59;p9"/>
          <p:cNvSpPr txBox="1">
            <a:spLocks noGrp="1"/>
          </p:cNvSpPr>
          <p:nvPr>
            <p:ph type="body" idx="2"/>
          </p:nvPr>
        </p:nvSpPr>
        <p:spPr>
          <a:xfrm>
            <a:off x="2937350" y="402200"/>
            <a:ext cx="6032400" cy="4261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60" name="Google Shape;60;p9"/>
          <p:cNvSpPr txBox="1">
            <a:spLocks noGrp="1"/>
          </p:cNvSpPr>
          <p:nvPr>
            <p:ph type="title"/>
          </p:nvPr>
        </p:nvSpPr>
        <p:spPr>
          <a:xfrm>
            <a:off x="2776500" y="0"/>
            <a:ext cx="63675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61" name="Google Shape;61;p9"/>
          <p:cNvCxnSpPr/>
          <p:nvPr/>
        </p:nvCxnSpPr>
        <p:spPr>
          <a:xfrm>
            <a:off x="2937350" y="402200"/>
            <a:ext cx="6082200" cy="0"/>
          </a:xfrm>
          <a:prstGeom prst="straightConnector1">
            <a:avLst/>
          </a:prstGeom>
          <a:noFill/>
          <a:ln w="19050" cap="flat" cmpd="sng">
            <a:solidFill>
              <a:srgbClr val="BF9000"/>
            </a:solidFill>
            <a:prstDash val="solid"/>
            <a:round/>
            <a:headEnd type="none" w="med" len="med"/>
            <a:tailEnd type="none" w="med" len="med"/>
          </a:ln>
        </p:spPr>
      </p:cxnSp>
      <p:pic>
        <p:nvPicPr>
          <p:cNvPr id="62" name="Google Shape;62;p9"/>
          <p:cNvPicPr preferRelativeResize="0"/>
          <p:nvPr/>
        </p:nvPicPr>
        <p:blipFill>
          <a:blip r:embed="rId2">
            <a:alphaModFix/>
          </a:blip>
          <a:stretch>
            <a:fillRect/>
          </a:stretch>
        </p:blipFill>
        <p:spPr>
          <a:xfrm>
            <a:off x="0" y="4983478"/>
            <a:ext cx="457200" cy="160022"/>
          </a:xfrm>
          <a:prstGeom prst="rect">
            <a:avLst/>
          </a:prstGeom>
          <a:noFill/>
          <a:ln>
            <a:noFill/>
          </a:ln>
        </p:spPr>
      </p:pic>
      <p:sp>
        <p:nvSpPr>
          <p:cNvPr id="63" name="Google Shape;63;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ide Puzzle Solution">
  <p:cSld name="SECTION_TITLE_AND_DESCRIPTION_2_1_1_1">
    <p:spTree>
      <p:nvGrpSpPr>
        <p:cNvPr id="1" name="Shape 64"/>
        <p:cNvGrpSpPr/>
        <p:nvPr/>
      </p:nvGrpSpPr>
      <p:grpSpPr>
        <a:xfrm>
          <a:off x="0" y="0"/>
          <a:ext cx="0" cy="0"/>
          <a:chOff x="0" y="0"/>
          <a:chExt cx="0" cy="0"/>
        </a:xfrm>
      </p:grpSpPr>
      <p:sp>
        <p:nvSpPr>
          <p:cNvPr id="65" name="Google Shape;65;p10"/>
          <p:cNvSpPr/>
          <p:nvPr/>
        </p:nvSpPr>
        <p:spPr>
          <a:xfrm>
            <a:off x="0" y="-125"/>
            <a:ext cx="2776500" cy="51435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0"/>
          <p:cNvSpPr txBox="1">
            <a:spLocks noGrp="1"/>
          </p:cNvSpPr>
          <p:nvPr>
            <p:ph type="subTitle" idx="1"/>
          </p:nvPr>
        </p:nvSpPr>
        <p:spPr>
          <a:xfrm>
            <a:off x="225450" y="3943400"/>
            <a:ext cx="2450400" cy="719700"/>
          </a:xfrm>
          <a:prstGeom prst="rect">
            <a:avLst/>
          </a:prstGeom>
        </p:spPr>
        <p:txBody>
          <a:bodyPr spcFirstLastPara="1" wrap="square" lIns="91425" tIns="91425" rIns="91425" bIns="91425" anchor="t" anchorCtr="0">
            <a:noAutofit/>
          </a:bodyPr>
          <a:lstStyle>
            <a:lvl1pPr lvl="0"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67" name="Google Shape;67;p10"/>
          <p:cNvSpPr txBox="1"/>
          <p:nvPr/>
        </p:nvSpPr>
        <p:spPr>
          <a:xfrm>
            <a:off x="208445" y="3420075"/>
            <a:ext cx="1873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chemeClr val="accent3"/>
                </a:solidFill>
                <a:latin typeface="Roboto"/>
                <a:ea typeface="Roboto"/>
                <a:cs typeface="Roboto"/>
                <a:sym typeface="Roboto"/>
              </a:rPr>
              <a:t>Solution</a:t>
            </a:r>
            <a:endParaRPr sz="2500" b="1">
              <a:solidFill>
                <a:schemeClr val="accent3"/>
              </a:solidFill>
              <a:latin typeface="Roboto"/>
              <a:ea typeface="Roboto"/>
              <a:cs typeface="Roboto"/>
              <a:sym typeface="Roboto"/>
            </a:endParaRPr>
          </a:p>
        </p:txBody>
      </p:sp>
      <p:sp>
        <p:nvSpPr>
          <p:cNvPr id="68" name="Google Shape;68;p10"/>
          <p:cNvSpPr txBox="1">
            <a:spLocks noGrp="1"/>
          </p:cNvSpPr>
          <p:nvPr>
            <p:ph type="body" idx="2"/>
          </p:nvPr>
        </p:nvSpPr>
        <p:spPr>
          <a:xfrm>
            <a:off x="2937350" y="402200"/>
            <a:ext cx="6032400" cy="4261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69" name="Google Shape;69;p10"/>
          <p:cNvSpPr txBox="1">
            <a:spLocks noGrp="1"/>
          </p:cNvSpPr>
          <p:nvPr>
            <p:ph type="title"/>
          </p:nvPr>
        </p:nvSpPr>
        <p:spPr>
          <a:xfrm>
            <a:off x="2776500" y="0"/>
            <a:ext cx="63675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70" name="Google Shape;70;p10"/>
          <p:cNvCxnSpPr/>
          <p:nvPr/>
        </p:nvCxnSpPr>
        <p:spPr>
          <a:xfrm>
            <a:off x="2937350" y="402200"/>
            <a:ext cx="6082200" cy="0"/>
          </a:xfrm>
          <a:prstGeom prst="straightConnector1">
            <a:avLst/>
          </a:prstGeom>
          <a:noFill/>
          <a:ln w="19050" cap="flat" cmpd="sng">
            <a:solidFill>
              <a:srgbClr val="BF9000"/>
            </a:solidFill>
            <a:prstDash val="solid"/>
            <a:round/>
            <a:headEnd type="none" w="med" len="med"/>
            <a:tailEnd type="none" w="med" len="med"/>
          </a:ln>
        </p:spPr>
      </p:cxnSp>
      <p:pic>
        <p:nvPicPr>
          <p:cNvPr id="71" name="Google Shape;71;p10"/>
          <p:cNvPicPr preferRelativeResize="0"/>
          <p:nvPr/>
        </p:nvPicPr>
        <p:blipFill>
          <a:blip r:embed="rId2">
            <a:alphaModFix/>
          </a:blip>
          <a:stretch>
            <a:fillRect/>
          </a:stretch>
        </p:blipFill>
        <p:spPr>
          <a:xfrm>
            <a:off x="0" y="4983478"/>
            <a:ext cx="457200" cy="160022"/>
          </a:xfrm>
          <a:prstGeom prst="rect">
            <a:avLst/>
          </a:prstGeom>
          <a:noFill/>
          <a:ln>
            <a:noFill/>
          </a:ln>
        </p:spPr>
      </p:pic>
      <p:sp>
        <p:nvSpPr>
          <p:cNvPr id="72" name="Google Shape;72;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5" name="Google Shape;75;p11"/>
          <p:cNvSpPr txBox="1">
            <a:spLocks noGrp="1"/>
          </p:cNvSpPr>
          <p:nvPr>
            <p:ph type="body" idx="1"/>
          </p:nvPr>
        </p:nvSpPr>
        <p:spPr>
          <a:xfrm>
            <a:off x="4812381" y="402206"/>
            <a:ext cx="3999900" cy="3416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76" name="Google Shape;7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77" name="Google Shape;77;p11"/>
          <p:cNvCxnSpPr/>
          <p:nvPr/>
        </p:nvCxnSpPr>
        <p:spPr>
          <a:xfrm>
            <a:off x="95431" y="402210"/>
            <a:ext cx="8909700" cy="0"/>
          </a:xfrm>
          <a:prstGeom prst="straightConnector1">
            <a:avLst/>
          </a:prstGeom>
          <a:noFill/>
          <a:ln w="19050" cap="flat" cmpd="sng">
            <a:solidFill>
              <a:srgbClr val="BF9000"/>
            </a:solidFill>
            <a:prstDash val="solid"/>
            <a:round/>
            <a:headEnd type="none" w="med" len="med"/>
            <a:tailEnd type="none" w="med" len="med"/>
          </a:ln>
        </p:spPr>
      </p:cxnSp>
      <p:sp>
        <p:nvSpPr>
          <p:cNvPr id="78" name="Google Shape;78;p11"/>
          <p:cNvSpPr txBox="1">
            <a:spLocks noGrp="1"/>
          </p:cNvSpPr>
          <p:nvPr>
            <p:ph type="body" idx="2"/>
          </p:nvPr>
        </p:nvSpPr>
        <p:spPr>
          <a:xfrm>
            <a:off x="95431" y="402206"/>
            <a:ext cx="3999900" cy="3416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5" name="Google Shape;85;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0" y="0"/>
            <a:ext cx="9144000" cy="39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0B5394"/>
              </a:buClr>
              <a:buSzPts val="1600"/>
              <a:buFont typeface="Roboto Medium"/>
              <a:buNone/>
              <a:defRPr sz="1600">
                <a:solidFill>
                  <a:srgbClr val="0B5394"/>
                </a:solidFill>
                <a:latin typeface="Roboto Medium"/>
                <a:ea typeface="Roboto Medium"/>
                <a:cs typeface="Roboto Medium"/>
                <a:sym typeface="Roboto Medium"/>
              </a:defRPr>
            </a:lvl1pPr>
            <a:lvl2pPr lvl="1"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2pPr>
            <a:lvl3pPr lvl="2"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3pPr>
            <a:lvl4pPr lvl="3"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4pPr>
            <a:lvl5pPr lvl="4"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5pPr>
            <a:lvl6pPr lvl="5"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6pPr>
            <a:lvl7pPr lvl="6"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7pPr>
            <a:lvl8pPr lvl="7"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8pPr>
            <a:lvl9pPr lvl="8"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9pPr>
          </a:lstStyle>
          <a:p>
            <a:endParaRPr/>
          </a:p>
        </p:txBody>
      </p:sp>
      <p:sp>
        <p:nvSpPr>
          <p:cNvPr id="7" name="Google Shape;7;p1"/>
          <p:cNvSpPr txBox="1">
            <a:spLocks noGrp="1"/>
          </p:cNvSpPr>
          <p:nvPr>
            <p:ph type="body" idx="1"/>
          </p:nvPr>
        </p:nvSpPr>
        <p:spPr>
          <a:xfrm>
            <a:off x="311700" y="572700"/>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2pPr>
            <a:lvl3pPr marL="1371600" lvl="2"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3pPr>
            <a:lvl4pPr marL="1828800" lvl="3"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4pPr>
            <a:lvl5pPr marL="2286000" lvl="4"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5pPr>
            <a:lvl6pPr marL="2743200" lvl="5"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6pPr>
            <a:lvl7pPr marL="3200400" lvl="6"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7pPr>
            <a:lvl8pPr marL="3657600" lvl="7"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8pPr>
            <a:lvl9pPr marL="4114800" lvl="8"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1"/>
                </a:solidFill>
                <a:latin typeface="Roboto"/>
                <a:ea typeface="Roboto"/>
                <a:cs typeface="Roboto"/>
                <a:sym typeface="Roboto"/>
              </a:defRPr>
            </a:lvl1pPr>
            <a:lvl2pPr lvl="1" algn="r" rtl="0">
              <a:buNone/>
              <a:defRPr sz="1000">
                <a:solidFill>
                  <a:schemeClr val="dk1"/>
                </a:solidFill>
                <a:latin typeface="Roboto"/>
                <a:ea typeface="Roboto"/>
                <a:cs typeface="Roboto"/>
                <a:sym typeface="Roboto"/>
              </a:defRPr>
            </a:lvl2pPr>
            <a:lvl3pPr lvl="2" algn="r" rtl="0">
              <a:buNone/>
              <a:defRPr sz="1000">
                <a:solidFill>
                  <a:schemeClr val="dk1"/>
                </a:solidFill>
                <a:latin typeface="Roboto"/>
                <a:ea typeface="Roboto"/>
                <a:cs typeface="Roboto"/>
                <a:sym typeface="Roboto"/>
              </a:defRPr>
            </a:lvl3pPr>
            <a:lvl4pPr lvl="3" algn="r" rtl="0">
              <a:buNone/>
              <a:defRPr sz="1000">
                <a:solidFill>
                  <a:schemeClr val="dk1"/>
                </a:solidFill>
                <a:latin typeface="Roboto"/>
                <a:ea typeface="Roboto"/>
                <a:cs typeface="Roboto"/>
                <a:sym typeface="Roboto"/>
              </a:defRPr>
            </a:lvl4pPr>
            <a:lvl5pPr lvl="4" algn="r" rtl="0">
              <a:buNone/>
              <a:defRPr sz="1000">
                <a:solidFill>
                  <a:schemeClr val="dk1"/>
                </a:solidFill>
                <a:latin typeface="Roboto"/>
                <a:ea typeface="Roboto"/>
                <a:cs typeface="Roboto"/>
                <a:sym typeface="Roboto"/>
              </a:defRPr>
            </a:lvl5pPr>
            <a:lvl6pPr lvl="5" algn="r" rtl="0">
              <a:buNone/>
              <a:defRPr sz="1000">
                <a:solidFill>
                  <a:schemeClr val="dk1"/>
                </a:solidFill>
                <a:latin typeface="Roboto"/>
                <a:ea typeface="Roboto"/>
                <a:cs typeface="Roboto"/>
                <a:sym typeface="Roboto"/>
              </a:defRPr>
            </a:lvl6pPr>
            <a:lvl7pPr lvl="6" algn="r" rtl="0">
              <a:buNone/>
              <a:defRPr sz="1000">
                <a:solidFill>
                  <a:schemeClr val="dk1"/>
                </a:solidFill>
                <a:latin typeface="Roboto"/>
                <a:ea typeface="Roboto"/>
                <a:cs typeface="Roboto"/>
                <a:sym typeface="Roboto"/>
              </a:defRPr>
            </a:lvl7pPr>
            <a:lvl8pPr lvl="7" algn="r" rtl="0">
              <a:buNone/>
              <a:defRPr sz="1000">
                <a:solidFill>
                  <a:schemeClr val="dk1"/>
                </a:solidFill>
                <a:latin typeface="Roboto"/>
                <a:ea typeface="Roboto"/>
                <a:cs typeface="Roboto"/>
                <a:sym typeface="Roboto"/>
              </a:defRPr>
            </a:lvl8pPr>
            <a:lvl9pPr lvl="8" algn="r" rtl="0">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1" r:id="rId20"/>
    <p:sldLayoutId id="2147483672"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1.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1.xml"/><Relationship Id="rId1" Type="http://schemas.openxmlformats.org/officeDocument/2006/relationships/slideLayout" Target="../slideLayouts/slideLayout2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5"/>
          <p:cNvSpPr txBox="1">
            <a:spLocks noGrp="1"/>
          </p:cNvSpPr>
          <p:nvPr>
            <p:ph type="body" idx="1"/>
          </p:nvPr>
        </p:nvSpPr>
        <p:spPr>
          <a:xfrm>
            <a:off x="4812375" y="402200"/>
            <a:ext cx="4038000" cy="42609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b="1" dirty="0">
                <a:solidFill>
                  <a:schemeClr val="accent3"/>
                </a:solidFill>
                <a:latin typeface="Roboto"/>
                <a:ea typeface="Roboto"/>
                <a:cs typeface="Roboto"/>
                <a:sym typeface="Roboto"/>
              </a:rPr>
              <a:t>Links</a:t>
            </a:r>
            <a:endParaRPr b="1" dirty="0">
              <a:solidFill>
                <a:schemeClr val="accent3"/>
              </a:solidFill>
              <a:latin typeface="Roboto"/>
              <a:ea typeface="Roboto"/>
              <a:cs typeface="Roboto"/>
              <a:sym typeface="Roboto"/>
            </a:endParaRPr>
          </a:p>
          <a:p>
            <a:pPr marL="457200" lvl="0" indent="-342900" algn="l" rtl="0">
              <a:spcBef>
                <a:spcPts val="600"/>
              </a:spcBef>
              <a:spcAft>
                <a:spcPts val="0"/>
              </a:spcAft>
              <a:buClr>
                <a:schemeClr val="accent3"/>
              </a:buClr>
              <a:buSzPts val="1800"/>
              <a:buFont typeface="Roboto"/>
              <a:buChar char="•"/>
            </a:pPr>
            <a:r>
              <a:rPr lang="en" b="1" dirty="0">
                <a:solidFill>
                  <a:schemeClr val="accent3"/>
                </a:solidFill>
                <a:latin typeface="Roboto"/>
                <a:ea typeface="Roboto"/>
                <a:cs typeface="Roboto"/>
                <a:sym typeface="Roboto"/>
              </a:rPr>
              <a:t>Bandwidth and</a:t>
            </a:r>
            <a:br>
              <a:rPr lang="en" b="1" dirty="0">
                <a:solidFill>
                  <a:schemeClr val="accent3"/>
                </a:solidFill>
                <a:latin typeface="Roboto"/>
                <a:ea typeface="Roboto"/>
                <a:cs typeface="Roboto"/>
                <a:sym typeface="Roboto"/>
              </a:rPr>
            </a:br>
            <a:r>
              <a:rPr lang="en" b="1" dirty="0">
                <a:solidFill>
                  <a:schemeClr val="accent3"/>
                </a:solidFill>
                <a:latin typeface="Roboto"/>
                <a:ea typeface="Roboto"/>
                <a:cs typeface="Roboto"/>
                <a:sym typeface="Roboto"/>
              </a:rPr>
              <a:t>Propagation Delay</a:t>
            </a:r>
            <a:endParaRPr b="1" dirty="0">
              <a:solidFill>
                <a:schemeClr val="accent3"/>
              </a:solidFill>
              <a:latin typeface="Roboto"/>
              <a:ea typeface="Roboto"/>
              <a:cs typeface="Roboto"/>
              <a:sym typeface="Roboto"/>
            </a:endParaRPr>
          </a:p>
          <a:p>
            <a:pPr marL="457200" lvl="0" indent="-342900" algn="l" rtl="0">
              <a:spcBef>
                <a:spcPts val="0"/>
              </a:spcBef>
              <a:spcAft>
                <a:spcPts val="0"/>
              </a:spcAft>
              <a:buClr>
                <a:srgbClr val="B7B7B7"/>
              </a:buClr>
              <a:buSzPts val="1800"/>
              <a:buChar char="•"/>
            </a:pPr>
            <a:r>
              <a:rPr lang="en" b="1" dirty="0">
                <a:solidFill>
                  <a:schemeClr val="accent3"/>
                </a:solidFill>
                <a:latin typeface="Roboto"/>
                <a:ea typeface="Roboto"/>
                <a:cs typeface="Roboto"/>
              </a:rPr>
              <a:t>Pipe Diagrams</a:t>
            </a:r>
            <a:endParaRPr b="1" dirty="0">
              <a:solidFill>
                <a:schemeClr val="accent3"/>
              </a:solidFill>
              <a:latin typeface="Roboto"/>
              <a:ea typeface="Roboto"/>
              <a:cs typeface="Roboto"/>
            </a:endParaRPr>
          </a:p>
          <a:p>
            <a:pPr marL="457200" lvl="0" indent="-342900" algn="l" rtl="0">
              <a:spcBef>
                <a:spcPts val="0"/>
              </a:spcBef>
              <a:spcAft>
                <a:spcPts val="0"/>
              </a:spcAft>
              <a:buClr>
                <a:srgbClr val="B7B7B7"/>
              </a:buClr>
              <a:buSzPts val="1800"/>
              <a:buChar char="•"/>
            </a:pPr>
            <a:r>
              <a:rPr lang="en" b="1" dirty="0">
                <a:solidFill>
                  <a:schemeClr val="accent3"/>
                </a:solidFill>
                <a:latin typeface="Roboto"/>
                <a:ea typeface="Roboto"/>
                <a:cs typeface="Roboto"/>
              </a:rPr>
              <a:t>Overloaded Links</a:t>
            </a:r>
            <a:endParaRPr b="1" dirty="0">
              <a:solidFill>
                <a:schemeClr val="accent3"/>
              </a:solidFill>
              <a:latin typeface="Roboto"/>
              <a:ea typeface="Roboto"/>
              <a:cs typeface="Roboto"/>
            </a:endParaRPr>
          </a:p>
          <a:p>
            <a:pPr marL="0" lvl="0" indent="0" algn="l" rtl="0">
              <a:spcBef>
                <a:spcPts val="600"/>
              </a:spcBef>
              <a:spcAft>
                <a:spcPts val="0"/>
              </a:spcAft>
              <a:buNone/>
            </a:pPr>
            <a:r>
              <a:rPr lang="en" b="1" dirty="0">
                <a:solidFill>
                  <a:schemeClr val="accent3"/>
                </a:solidFill>
                <a:latin typeface="Roboto"/>
                <a:ea typeface="Roboto"/>
                <a:cs typeface="Roboto"/>
              </a:rPr>
              <a:t>Brief Preview of the Semester</a:t>
            </a:r>
            <a:endParaRPr b="1" dirty="0">
              <a:solidFill>
                <a:schemeClr val="accent3"/>
              </a:solidFill>
              <a:latin typeface="Roboto"/>
              <a:ea typeface="Roboto"/>
              <a:cs typeface="Roboto"/>
            </a:endParaRPr>
          </a:p>
        </p:txBody>
      </p:sp>
      <p:sp>
        <p:nvSpPr>
          <p:cNvPr id="168" name="Google Shape;168;p25"/>
          <p:cNvSpPr txBox="1">
            <a:spLocks noGrp="1"/>
          </p:cNvSpPr>
          <p:nvPr>
            <p:ph type="title"/>
          </p:nvPr>
        </p:nvSpPr>
        <p:spPr>
          <a:xfrm>
            <a:off x="177925" y="2003300"/>
            <a:ext cx="4038000" cy="2037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Bandwidth and Propagation Delay</a:t>
            </a:r>
            <a:br>
              <a:rPr lang="en" dirty="0"/>
            </a:br>
            <a:r>
              <a:rPr lang="en" dirty="0"/>
              <a:t>Exercises ANS</a:t>
            </a:r>
            <a:endParaRPr dirty="0"/>
          </a:p>
        </p:txBody>
      </p:sp>
      <p:sp>
        <p:nvSpPr>
          <p:cNvPr id="169" name="Google Shape;169;p25"/>
          <p:cNvSpPr txBox="1">
            <a:spLocks noGrp="1"/>
          </p:cNvSpPr>
          <p:nvPr>
            <p:ph type="subTitle" idx="2"/>
          </p:nvPr>
        </p:nvSpPr>
        <p:spPr>
          <a:xfrm>
            <a:off x="177925" y="4068000"/>
            <a:ext cx="4158000" cy="3936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dirty="0"/>
              <a:t>Lecture 3</a:t>
            </a:r>
            <a:r>
              <a:rPr lang="en"/>
              <a:t>, Spring </a:t>
            </a:r>
            <a:r>
              <a:rPr lang="en" dirty="0"/>
              <a:t>2026</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C47DEC-E55F-0CD3-997A-606765A0DEEE}"/>
              </a:ext>
            </a:extLst>
          </p:cNvPr>
          <p:cNvPicPr>
            <a:picLocks noChangeAspect="1"/>
          </p:cNvPicPr>
          <p:nvPr/>
        </p:nvPicPr>
        <p:blipFill>
          <a:blip r:embed="rId2"/>
          <a:stretch>
            <a:fillRect/>
          </a:stretch>
        </p:blipFill>
        <p:spPr>
          <a:xfrm>
            <a:off x="86851" y="850864"/>
            <a:ext cx="5556796" cy="3255309"/>
          </a:xfrm>
          <a:prstGeom prst="rect">
            <a:avLst/>
          </a:prstGeom>
        </p:spPr>
      </p:pic>
      <p:sp>
        <p:nvSpPr>
          <p:cNvPr id="2" name="Title 1">
            <a:extLst>
              <a:ext uri="{FF2B5EF4-FFF2-40B4-BE49-F238E27FC236}">
                <a16:creationId xmlns:a16="http://schemas.microsoft.com/office/drawing/2014/main" id="{58CB1762-CCC1-782A-571E-70717F9D62EA}"/>
              </a:ext>
            </a:extLst>
          </p:cNvPr>
          <p:cNvSpPr>
            <a:spLocks noGrp="1"/>
          </p:cNvSpPr>
          <p:nvPr>
            <p:ph type="title"/>
          </p:nvPr>
        </p:nvSpPr>
        <p:spPr/>
        <p:txBody>
          <a:bodyPr/>
          <a:lstStyle/>
          <a:p>
            <a:r>
              <a:rPr lang="en-US" dirty="0"/>
              <a:t>Q3.2 End-­to­‐end delay ANS</a:t>
            </a:r>
          </a:p>
        </p:txBody>
      </p:sp>
      <p:sp>
        <p:nvSpPr>
          <p:cNvPr id="3" name="Text Placeholder 2">
            <a:extLst>
              <a:ext uri="{FF2B5EF4-FFF2-40B4-BE49-F238E27FC236}">
                <a16:creationId xmlns:a16="http://schemas.microsoft.com/office/drawing/2014/main" id="{FFEA292F-B1D7-7C8C-3291-EBAC5C2C9788}"/>
              </a:ext>
            </a:extLst>
          </p:cNvPr>
          <p:cNvSpPr>
            <a:spLocks noGrp="1"/>
          </p:cNvSpPr>
          <p:nvPr>
            <p:ph type="body" idx="1"/>
          </p:nvPr>
        </p:nvSpPr>
        <p:spPr>
          <a:xfrm>
            <a:off x="107050" y="402200"/>
            <a:ext cx="8909700" cy="448665"/>
          </a:xfrm>
        </p:spPr>
        <p:txBody>
          <a:bodyPr/>
          <a:lstStyle/>
          <a:p>
            <a:endParaRPr lang="en-US" dirty="0"/>
          </a:p>
        </p:txBody>
      </p:sp>
      <p:pic>
        <p:nvPicPr>
          <p:cNvPr id="5" name="Picture 4">
            <a:extLst>
              <a:ext uri="{FF2B5EF4-FFF2-40B4-BE49-F238E27FC236}">
                <a16:creationId xmlns:a16="http://schemas.microsoft.com/office/drawing/2014/main" id="{0E3D6AB7-1900-7F4E-275F-B8B4CA004272}"/>
              </a:ext>
            </a:extLst>
          </p:cNvPr>
          <p:cNvPicPr>
            <a:picLocks noChangeAspect="1"/>
          </p:cNvPicPr>
          <p:nvPr/>
        </p:nvPicPr>
        <p:blipFill>
          <a:blip r:embed="rId3"/>
          <a:stretch>
            <a:fillRect/>
          </a:stretch>
        </p:blipFill>
        <p:spPr>
          <a:xfrm>
            <a:off x="4905663" y="1153289"/>
            <a:ext cx="3973066" cy="3028421"/>
          </a:xfrm>
          <a:prstGeom prst="rect">
            <a:avLst/>
          </a:prstGeom>
        </p:spPr>
      </p:pic>
      <p:sp>
        <p:nvSpPr>
          <p:cNvPr id="6" name="TextBox 5">
            <a:extLst>
              <a:ext uri="{FF2B5EF4-FFF2-40B4-BE49-F238E27FC236}">
                <a16:creationId xmlns:a16="http://schemas.microsoft.com/office/drawing/2014/main" id="{227EDB8E-90DE-16B9-B2D6-36A81ABC3FAE}"/>
              </a:ext>
            </a:extLst>
          </p:cNvPr>
          <p:cNvSpPr txBox="1"/>
          <p:nvPr/>
        </p:nvSpPr>
        <p:spPr>
          <a:xfrm>
            <a:off x="2335802" y="4408597"/>
            <a:ext cx="4472396" cy="523220"/>
          </a:xfrm>
          <a:prstGeom prst="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wrap="square">
            <a:spAutoFit/>
          </a:bodyPr>
          <a:lstStyle/>
          <a:p>
            <a:pPr lvl="1">
              <a:spcBef>
                <a:spcPts val="0"/>
              </a:spcBef>
            </a:pPr>
            <a:r>
              <a:rPr lang="en-US" altLang="zh-CN" dirty="0">
                <a:solidFill>
                  <a:srgbClr val="C00000"/>
                </a:solidFill>
              </a:rPr>
              <a:t>Store-and-forward</a:t>
            </a:r>
            <a:r>
              <a:rPr lang="en-US" altLang="zh-CN" dirty="0">
                <a:solidFill>
                  <a:schemeClr val="tx1"/>
                </a:solidFill>
              </a:rPr>
              <a:t>: A router can start forwarding a packet only after it has received all bytes of the packet.</a:t>
            </a:r>
          </a:p>
        </p:txBody>
      </p:sp>
    </p:spTree>
    <p:extLst>
      <p:ext uri="{BB962C8B-B14F-4D97-AF65-F5344CB8AC3E}">
        <p14:creationId xmlns:p14="http://schemas.microsoft.com/office/powerpoint/2010/main" val="1143496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2676D-09E5-4F4A-9DA3-CF738CBC3F4B}"/>
              </a:ext>
            </a:extLst>
          </p:cNvPr>
          <p:cNvSpPr>
            <a:spLocks noGrp="1"/>
          </p:cNvSpPr>
          <p:nvPr>
            <p:ph type="title"/>
          </p:nvPr>
        </p:nvSpPr>
        <p:spPr/>
        <p:txBody>
          <a:bodyPr/>
          <a:lstStyle/>
          <a:p>
            <a:r>
              <a:rPr lang="en-US" dirty="0"/>
              <a:t>Q3.3 End-­to­‐end delay</a:t>
            </a:r>
          </a:p>
        </p:txBody>
      </p:sp>
      <p:sp>
        <p:nvSpPr>
          <p:cNvPr id="3" name="Text Placeholder 2">
            <a:extLst>
              <a:ext uri="{FF2B5EF4-FFF2-40B4-BE49-F238E27FC236}">
                <a16:creationId xmlns:a16="http://schemas.microsoft.com/office/drawing/2014/main" id="{6445057F-C8B5-F039-C0A2-F1FFE1D4B024}"/>
              </a:ext>
            </a:extLst>
          </p:cNvPr>
          <p:cNvSpPr>
            <a:spLocks noGrp="1"/>
          </p:cNvSpPr>
          <p:nvPr>
            <p:ph type="body" idx="1"/>
          </p:nvPr>
        </p:nvSpPr>
        <p:spPr/>
        <p:txBody>
          <a:bodyPr/>
          <a:lstStyle/>
          <a:p>
            <a:r>
              <a:rPr lang="en-US" dirty="0"/>
              <a:t>Node A sends two packets: Packet 𝑃</a:t>
            </a:r>
            <a:r>
              <a:rPr lang="en-US" baseline="-25000" dirty="0"/>
              <a:t>1</a:t>
            </a:r>
            <a:r>
              <a:rPr lang="en-US" dirty="0"/>
              <a:t> of size 𝐷</a:t>
            </a:r>
            <a:r>
              <a:rPr lang="en-US" baseline="-25000" dirty="0"/>
              <a:t>1</a:t>
            </a:r>
            <a:r>
              <a:rPr lang="en-US" dirty="0"/>
              <a:t> bytes. Packet 𝑃</a:t>
            </a:r>
            <a:r>
              <a:rPr lang="en-US" baseline="-25000" dirty="0"/>
              <a:t>2</a:t>
            </a:r>
            <a:r>
              <a:rPr lang="en-US" dirty="0"/>
              <a:t> of size 𝐷</a:t>
            </a:r>
            <a:r>
              <a:rPr lang="en-US" baseline="-25000" dirty="0"/>
              <a:t>2</a:t>
            </a:r>
            <a:r>
              <a:rPr lang="en-US" dirty="0"/>
              <a:t> bytes. Node A starts sending packet 𝑃</a:t>
            </a:r>
            <a:r>
              <a:rPr lang="en-US" baseline="-25000" dirty="0"/>
              <a:t>1</a:t>
            </a:r>
            <a:r>
              <a:rPr lang="en-US" dirty="0"/>
              <a:t> at 𝑡 = 0. Node A immediately starts sending packet 𝑃</a:t>
            </a:r>
            <a:r>
              <a:rPr lang="en-US" baseline="-25000" dirty="0"/>
              <a:t>2</a:t>
            </a:r>
            <a:r>
              <a:rPr lang="en-US" dirty="0"/>
              <a:t> after it finishes transmitting all the bits of 𝑃</a:t>
            </a:r>
            <a:r>
              <a:rPr lang="en-US" baseline="-25000" dirty="0"/>
              <a:t>1</a:t>
            </a:r>
            <a:r>
              <a:rPr lang="en-US" dirty="0"/>
              <a:t>.</a:t>
            </a:r>
          </a:p>
          <a:p>
            <a:r>
              <a:rPr lang="en-US" dirty="0"/>
              <a:t>When will Node C receive the last bit of packet 𝑃</a:t>
            </a:r>
            <a:r>
              <a:rPr lang="en-US" baseline="-25000" dirty="0"/>
              <a:t>2</a:t>
            </a:r>
            <a:r>
              <a:rPr lang="en-US" dirty="0"/>
              <a:t>?</a:t>
            </a:r>
          </a:p>
        </p:txBody>
      </p:sp>
    </p:spTree>
    <p:extLst>
      <p:ext uri="{BB962C8B-B14F-4D97-AF65-F5344CB8AC3E}">
        <p14:creationId xmlns:p14="http://schemas.microsoft.com/office/powerpoint/2010/main" val="567678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0401-4851-F7D7-E1BA-319CF046615B}"/>
              </a:ext>
            </a:extLst>
          </p:cNvPr>
          <p:cNvSpPr>
            <a:spLocks noGrp="1"/>
          </p:cNvSpPr>
          <p:nvPr>
            <p:ph type="title"/>
          </p:nvPr>
        </p:nvSpPr>
        <p:spPr/>
        <p:txBody>
          <a:bodyPr/>
          <a:lstStyle/>
          <a:p>
            <a:r>
              <a:rPr lang="en-US" dirty="0"/>
              <a:t>Q3.3 End-­to­‐end delay ANS</a:t>
            </a:r>
          </a:p>
        </p:txBody>
      </p:sp>
      <p:sp>
        <p:nvSpPr>
          <p:cNvPr id="3" name="Text Placeholder 2">
            <a:extLst>
              <a:ext uri="{FF2B5EF4-FFF2-40B4-BE49-F238E27FC236}">
                <a16:creationId xmlns:a16="http://schemas.microsoft.com/office/drawing/2014/main" id="{1F60497C-26A0-9845-56DD-7EC3CCBB4C52}"/>
              </a:ext>
            </a:extLst>
          </p:cNvPr>
          <p:cNvSpPr>
            <a:spLocks noGrp="1"/>
          </p:cNvSpPr>
          <p:nvPr>
            <p:ph type="body" idx="1"/>
          </p:nvPr>
        </p:nvSpPr>
        <p:spPr/>
        <p:txBody>
          <a:bodyPr/>
          <a:lstStyle/>
          <a:p>
            <a:endParaRPr lang="en-US" dirty="0"/>
          </a:p>
        </p:txBody>
      </p:sp>
      <p:pic>
        <p:nvPicPr>
          <p:cNvPr id="5" name="Picture 4">
            <a:extLst>
              <a:ext uri="{FF2B5EF4-FFF2-40B4-BE49-F238E27FC236}">
                <a16:creationId xmlns:a16="http://schemas.microsoft.com/office/drawing/2014/main" id="{69EFC8D3-3FE6-C337-D8FB-C47D1581280A}"/>
              </a:ext>
            </a:extLst>
          </p:cNvPr>
          <p:cNvPicPr>
            <a:picLocks noChangeAspect="1"/>
          </p:cNvPicPr>
          <p:nvPr/>
        </p:nvPicPr>
        <p:blipFill>
          <a:blip r:embed="rId3"/>
          <a:stretch>
            <a:fillRect/>
          </a:stretch>
        </p:blipFill>
        <p:spPr>
          <a:xfrm>
            <a:off x="107050" y="47445"/>
            <a:ext cx="4723939" cy="5048609"/>
          </a:xfrm>
          <a:prstGeom prst="rect">
            <a:avLst/>
          </a:prstGeom>
        </p:spPr>
      </p:pic>
      <p:pic>
        <p:nvPicPr>
          <p:cNvPr id="9" name="Picture 8">
            <a:extLst>
              <a:ext uri="{FF2B5EF4-FFF2-40B4-BE49-F238E27FC236}">
                <a16:creationId xmlns:a16="http://schemas.microsoft.com/office/drawing/2014/main" id="{4659066D-83A4-F707-33E2-92C33805BBA1}"/>
              </a:ext>
            </a:extLst>
          </p:cNvPr>
          <p:cNvPicPr>
            <a:picLocks noChangeAspect="1"/>
          </p:cNvPicPr>
          <p:nvPr/>
        </p:nvPicPr>
        <p:blipFill>
          <a:blip r:embed="rId4"/>
          <a:stretch>
            <a:fillRect/>
          </a:stretch>
        </p:blipFill>
        <p:spPr>
          <a:xfrm>
            <a:off x="5262492" y="23722"/>
            <a:ext cx="2820458" cy="5096055"/>
          </a:xfrm>
          <a:prstGeom prst="rect">
            <a:avLst/>
          </a:prstGeom>
        </p:spPr>
      </p:pic>
      <p:sp>
        <p:nvSpPr>
          <p:cNvPr id="10" name="TextBox 9">
            <a:extLst>
              <a:ext uri="{FF2B5EF4-FFF2-40B4-BE49-F238E27FC236}">
                <a16:creationId xmlns:a16="http://schemas.microsoft.com/office/drawing/2014/main" id="{862069DA-1AB7-D39C-51B2-1D7851BCCC5C}"/>
              </a:ext>
            </a:extLst>
          </p:cNvPr>
          <p:cNvSpPr txBox="1"/>
          <p:nvPr/>
        </p:nvSpPr>
        <p:spPr>
          <a:xfrm>
            <a:off x="5512909" y="1337432"/>
            <a:ext cx="280790" cy="261610"/>
          </a:xfrm>
          <a:prstGeom prst="rect">
            <a:avLst/>
          </a:prstGeom>
          <a:noFill/>
        </p:spPr>
        <p:txBody>
          <a:bodyPr wrap="square" rtlCol="0">
            <a:spAutoFit/>
          </a:bodyPr>
          <a:lstStyle/>
          <a:p>
            <a:r>
              <a:rPr lang="en-US" sz="1100" i="1" dirty="0"/>
              <a:t>t</a:t>
            </a:r>
            <a:r>
              <a:rPr lang="en-US" sz="1100" i="1" baseline="-25000" dirty="0"/>
              <a:t>1</a:t>
            </a:r>
            <a:endParaRPr lang="en-US" sz="1100" baseline="-25000" dirty="0">
              <a:latin typeface="Roboto" panose="02000000000000000000" pitchFamily="2" charset="0"/>
              <a:ea typeface="Roboto" panose="02000000000000000000" pitchFamily="2" charset="0"/>
              <a:cs typeface="Roboto" panose="02000000000000000000" pitchFamily="2" charset="0"/>
            </a:endParaRPr>
          </a:p>
        </p:txBody>
      </p:sp>
      <p:cxnSp>
        <p:nvCxnSpPr>
          <p:cNvPr id="16" name="Straight Arrow Connector 15">
            <a:extLst>
              <a:ext uri="{FF2B5EF4-FFF2-40B4-BE49-F238E27FC236}">
                <a16:creationId xmlns:a16="http://schemas.microsoft.com/office/drawing/2014/main" id="{64F9513F-361C-079C-E7DC-917D6AE0054E}"/>
              </a:ext>
            </a:extLst>
          </p:cNvPr>
          <p:cNvCxnSpPr>
            <a:cxnSpLocks/>
          </p:cNvCxnSpPr>
          <p:nvPr/>
        </p:nvCxnSpPr>
        <p:spPr>
          <a:xfrm flipH="1" flipV="1">
            <a:off x="5711723" y="1464657"/>
            <a:ext cx="1225525" cy="13809"/>
          </a:xfrm>
          <a:prstGeom prst="straightConnector1">
            <a:avLst/>
          </a:prstGeom>
          <a:ln w="635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29B5E608-8FE1-B957-0F39-AD5E4088891A}"/>
              </a:ext>
            </a:extLst>
          </p:cNvPr>
          <p:cNvCxnSpPr>
            <a:cxnSpLocks/>
          </p:cNvCxnSpPr>
          <p:nvPr/>
        </p:nvCxnSpPr>
        <p:spPr>
          <a:xfrm flipH="1">
            <a:off x="5711723" y="1673465"/>
            <a:ext cx="1225525" cy="0"/>
          </a:xfrm>
          <a:prstGeom prst="straightConnector1">
            <a:avLst/>
          </a:prstGeom>
          <a:ln w="6350">
            <a:tailEnd type="triangle"/>
          </a:ln>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812818A7-84BA-AD2E-B180-44E5001177CD}"/>
              </a:ext>
            </a:extLst>
          </p:cNvPr>
          <p:cNvSpPr/>
          <p:nvPr/>
        </p:nvSpPr>
        <p:spPr>
          <a:xfrm>
            <a:off x="8035921" y="808893"/>
            <a:ext cx="1087879" cy="136791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sz="1050" i="1" dirty="0"/>
              <a:t>t</a:t>
            </a:r>
            <a:r>
              <a:rPr lang="en-US" sz="1050" i="1" baseline="-25000" dirty="0"/>
              <a:t>1</a:t>
            </a:r>
            <a:r>
              <a:rPr lang="en-US" sz="1050" dirty="0">
                <a:latin typeface="Roboto" panose="02000000000000000000" pitchFamily="2" charset="0"/>
                <a:ea typeface="Roboto" panose="02000000000000000000" pitchFamily="2" charset="0"/>
                <a:cs typeface="Roboto" panose="02000000000000000000" pitchFamily="2" charset="0"/>
              </a:rPr>
              <a:t>: when P</a:t>
            </a:r>
            <a:r>
              <a:rPr lang="en-US" sz="1050" baseline="-25000" dirty="0">
                <a:latin typeface="Roboto" panose="02000000000000000000" pitchFamily="2" charset="0"/>
                <a:ea typeface="Roboto" panose="02000000000000000000" pitchFamily="2" charset="0"/>
                <a:cs typeface="Roboto" panose="02000000000000000000" pitchFamily="2" charset="0"/>
              </a:rPr>
              <a:t>1</a:t>
            </a:r>
            <a:r>
              <a:rPr lang="en-US" sz="1050" dirty="0">
                <a:latin typeface="Roboto" panose="02000000000000000000" pitchFamily="2" charset="0"/>
                <a:ea typeface="Roboto" panose="02000000000000000000" pitchFamily="2" charset="0"/>
                <a:cs typeface="Roboto" panose="02000000000000000000" pitchFamily="2" charset="0"/>
              </a:rPr>
              <a:t> leaves Node B</a:t>
            </a:r>
            <a:endParaRPr lang="en-US" sz="1050" baseline="-25000" dirty="0">
              <a:latin typeface="Roboto" panose="02000000000000000000" pitchFamily="2" charset="0"/>
              <a:ea typeface="Roboto" panose="02000000000000000000" pitchFamily="2" charset="0"/>
              <a:cs typeface="Roboto" panose="02000000000000000000" pitchFamily="2" charset="0"/>
            </a:endParaRPr>
          </a:p>
          <a:p>
            <a:r>
              <a:rPr lang="en-US" sz="1050" i="1" dirty="0"/>
              <a:t>t</a:t>
            </a:r>
            <a:r>
              <a:rPr lang="en-US" sz="1050" i="1" baseline="-25000" dirty="0"/>
              <a:t>2</a:t>
            </a:r>
            <a:r>
              <a:rPr lang="en-US" sz="1050" dirty="0">
                <a:latin typeface="Roboto" panose="02000000000000000000" pitchFamily="2" charset="0"/>
                <a:ea typeface="Roboto" panose="02000000000000000000" pitchFamily="2" charset="0"/>
                <a:cs typeface="Roboto" panose="02000000000000000000" pitchFamily="2" charset="0"/>
              </a:rPr>
              <a:t>: when P</a:t>
            </a:r>
            <a:r>
              <a:rPr lang="en-US" sz="1050" baseline="-25000" dirty="0">
                <a:latin typeface="Roboto" panose="02000000000000000000" pitchFamily="2" charset="0"/>
                <a:ea typeface="Roboto" panose="02000000000000000000" pitchFamily="2" charset="0"/>
                <a:cs typeface="Roboto" panose="02000000000000000000" pitchFamily="2" charset="0"/>
              </a:rPr>
              <a:t>2</a:t>
            </a:r>
            <a:r>
              <a:rPr lang="en-US" sz="1050" dirty="0">
                <a:latin typeface="Roboto" panose="02000000000000000000" pitchFamily="2" charset="0"/>
                <a:ea typeface="Roboto" panose="02000000000000000000" pitchFamily="2" charset="0"/>
                <a:cs typeface="Roboto" panose="02000000000000000000" pitchFamily="2" charset="0"/>
              </a:rPr>
              <a:t> has fully arrived at Node B, and is ready to transmitted to Node C</a:t>
            </a:r>
            <a:endParaRPr lang="en-US" sz="1050" baseline="-25000" dirty="0">
              <a:latin typeface="Roboto" panose="02000000000000000000" pitchFamily="2" charset="0"/>
              <a:ea typeface="Roboto" panose="02000000000000000000" pitchFamily="2" charset="0"/>
              <a:cs typeface="Roboto" panose="02000000000000000000" pitchFamily="2" charset="0"/>
            </a:endParaRPr>
          </a:p>
        </p:txBody>
      </p:sp>
      <p:sp>
        <p:nvSpPr>
          <p:cNvPr id="19" name="TextBox 18">
            <a:extLst>
              <a:ext uri="{FF2B5EF4-FFF2-40B4-BE49-F238E27FC236}">
                <a16:creationId xmlns:a16="http://schemas.microsoft.com/office/drawing/2014/main" id="{98D2B209-437A-C414-0CC4-52B5739E4710}"/>
              </a:ext>
            </a:extLst>
          </p:cNvPr>
          <p:cNvSpPr txBox="1"/>
          <p:nvPr/>
        </p:nvSpPr>
        <p:spPr>
          <a:xfrm>
            <a:off x="5512909" y="1507329"/>
            <a:ext cx="280790" cy="261610"/>
          </a:xfrm>
          <a:prstGeom prst="rect">
            <a:avLst/>
          </a:prstGeom>
          <a:noFill/>
        </p:spPr>
        <p:txBody>
          <a:bodyPr wrap="square" rtlCol="0">
            <a:spAutoFit/>
          </a:bodyPr>
          <a:lstStyle/>
          <a:p>
            <a:r>
              <a:rPr lang="en-US" sz="1100" i="1" dirty="0"/>
              <a:t>t</a:t>
            </a:r>
            <a:r>
              <a:rPr lang="en-US" sz="1100" i="1" baseline="-25000" dirty="0"/>
              <a:t>2</a:t>
            </a:r>
            <a:endParaRPr lang="en-US" sz="1100" baseline="-25000" dirty="0">
              <a:latin typeface="Roboto" panose="02000000000000000000" pitchFamily="2" charset="0"/>
              <a:ea typeface="Roboto" panose="02000000000000000000" pitchFamily="2" charset="0"/>
              <a:cs typeface="Roboto" panose="02000000000000000000" pitchFamily="2" charset="0"/>
            </a:endParaRPr>
          </a:p>
        </p:txBody>
      </p:sp>
      <p:sp>
        <p:nvSpPr>
          <p:cNvPr id="24" name="TextBox 23">
            <a:extLst>
              <a:ext uri="{FF2B5EF4-FFF2-40B4-BE49-F238E27FC236}">
                <a16:creationId xmlns:a16="http://schemas.microsoft.com/office/drawing/2014/main" id="{2D64191C-E83A-4D6C-4464-5B8C0FDBDFB1}"/>
              </a:ext>
            </a:extLst>
          </p:cNvPr>
          <p:cNvSpPr txBox="1"/>
          <p:nvPr/>
        </p:nvSpPr>
        <p:spPr>
          <a:xfrm>
            <a:off x="5506584" y="3765675"/>
            <a:ext cx="280790" cy="261610"/>
          </a:xfrm>
          <a:prstGeom prst="rect">
            <a:avLst/>
          </a:prstGeom>
          <a:noFill/>
        </p:spPr>
        <p:txBody>
          <a:bodyPr wrap="square" rtlCol="0">
            <a:spAutoFit/>
          </a:bodyPr>
          <a:lstStyle/>
          <a:p>
            <a:r>
              <a:rPr lang="en-US" sz="1100" i="1" dirty="0"/>
              <a:t>t</a:t>
            </a:r>
            <a:r>
              <a:rPr lang="en-US" sz="1100" i="1" baseline="-25000" dirty="0"/>
              <a:t>2</a:t>
            </a:r>
            <a:endParaRPr lang="en-US" sz="1100" baseline="-25000" dirty="0">
              <a:latin typeface="Roboto" panose="02000000000000000000" pitchFamily="2" charset="0"/>
              <a:ea typeface="Roboto" panose="02000000000000000000" pitchFamily="2" charset="0"/>
              <a:cs typeface="Roboto" panose="02000000000000000000" pitchFamily="2" charset="0"/>
            </a:endParaRPr>
          </a:p>
        </p:txBody>
      </p:sp>
      <p:cxnSp>
        <p:nvCxnSpPr>
          <p:cNvPr id="25" name="Straight Arrow Connector 24">
            <a:extLst>
              <a:ext uri="{FF2B5EF4-FFF2-40B4-BE49-F238E27FC236}">
                <a16:creationId xmlns:a16="http://schemas.microsoft.com/office/drawing/2014/main" id="{45C5E587-9DF1-D543-4542-E01DACFC4FF9}"/>
              </a:ext>
            </a:extLst>
          </p:cNvPr>
          <p:cNvCxnSpPr>
            <a:cxnSpLocks/>
          </p:cNvCxnSpPr>
          <p:nvPr/>
        </p:nvCxnSpPr>
        <p:spPr>
          <a:xfrm flipH="1" flipV="1">
            <a:off x="5711723" y="3896480"/>
            <a:ext cx="1225525" cy="4170"/>
          </a:xfrm>
          <a:prstGeom prst="straightConnector1">
            <a:avLst/>
          </a:prstGeom>
          <a:ln w="6350">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069E87CE-CB6E-33FE-0BB6-04245114AF64}"/>
              </a:ext>
            </a:extLst>
          </p:cNvPr>
          <p:cNvCxnSpPr>
            <a:cxnSpLocks/>
          </p:cNvCxnSpPr>
          <p:nvPr/>
        </p:nvCxnSpPr>
        <p:spPr>
          <a:xfrm flipH="1">
            <a:off x="5711723" y="4083457"/>
            <a:ext cx="1225525" cy="0"/>
          </a:xfrm>
          <a:prstGeom prst="straightConnector1">
            <a:avLst/>
          </a:prstGeom>
          <a:ln w="6350">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C9C8429B-A74A-1FEF-3DDF-138393CA9189}"/>
              </a:ext>
            </a:extLst>
          </p:cNvPr>
          <p:cNvSpPr txBox="1"/>
          <p:nvPr/>
        </p:nvSpPr>
        <p:spPr>
          <a:xfrm>
            <a:off x="5506584" y="3935572"/>
            <a:ext cx="280790" cy="261610"/>
          </a:xfrm>
          <a:prstGeom prst="rect">
            <a:avLst/>
          </a:prstGeom>
          <a:noFill/>
        </p:spPr>
        <p:txBody>
          <a:bodyPr wrap="square" rtlCol="0">
            <a:spAutoFit/>
          </a:bodyPr>
          <a:lstStyle/>
          <a:p>
            <a:r>
              <a:rPr lang="en-US" sz="1100" i="1" dirty="0"/>
              <a:t>t</a:t>
            </a:r>
            <a:r>
              <a:rPr lang="en-US" sz="1100" i="1" baseline="-25000" dirty="0"/>
              <a:t>1</a:t>
            </a:r>
            <a:endParaRPr lang="en-US" sz="1100" baseline="-25000" dirty="0">
              <a:latin typeface="Roboto" panose="02000000000000000000" pitchFamily="2" charset="0"/>
              <a:ea typeface="Roboto" panose="02000000000000000000" pitchFamily="2" charset="0"/>
              <a:cs typeface="Roboto" panose="02000000000000000000" pitchFamily="2"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E877413-1616-A14B-00FE-20A83845719F}"/>
                  </a:ext>
                </a:extLst>
              </p:cNvPr>
              <p:cNvSpPr txBox="1"/>
              <p:nvPr/>
            </p:nvSpPr>
            <p:spPr>
              <a:xfrm>
                <a:off x="6079899" y="2207058"/>
                <a:ext cx="3043901" cy="860557"/>
              </a:xfrm>
              <a:prstGeom prst="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14:m>
                  <m:oMath xmlns:m="http://schemas.openxmlformats.org/officeDocument/2006/math">
                    <m:r>
                      <a:rPr lang="en-US" sz="1100" b="0" i="1" dirty="0" smtClean="0">
                        <a:latin typeface="Cambria Math" panose="02040503050406030204" pitchFamily="18" charset="0"/>
                      </a:rPr>
                      <m:t>8</m:t>
                    </m:r>
                    <m:sSub>
                      <m:sSubPr>
                        <m:ctrlPr>
                          <a:rPr lang="en-US" sz="1100" b="0" i="1" dirty="0" smtClean="0">
                            <a:latin typeface="Cambria Math" panose="02040503050406030204" pitchFamily="18" charset="0"/>
                          </a:rPr>
                        </m:ctrlPr>
                      </m:sSubPr>
                      <m:e>
                        <m:r>
                          <a:rPr lang="en-US" sz="1100" b="0" i="1" dirty="0" smtClean="0">
                            <a:latin typeface="Cambria Math" panose="02040503050406030204" pitchFamily="18" charset="0"/>
                          </a:rPr>
                          <m:t>𝐷</m:t>
                        </m:r>
                      </m:e>
                      <m:sub>
                        <m:r>
                          <a:rPr lang="en-US" sz="1100" b="0" i="1" dirty="0" smtClean="0">
                            <a:latin typeface="Cambria Math" panose="02040503050406030204" pitchFamily="18" charset="0"/>
                          </a:rPr>
                          <m:t>1</m:t>
                        </m:r>
                      </m:sub>
                    </m:sSub>
                    <m:r>
                      <a:rPr lang="en-US" sz="1100" b="0" i="1" dirty="0" smtClean="0">
                        <a:latin typeface="Cambria Math" panose="02040503050406030204" pitchFamily="18" charset="0"/>
                      </a:rPr>
                      <m:t>/</m:t>
                    </m:r>
                    <m:sSub>
                      <m:sSubPr>
                        <m:ctrlPr>
                          <a:rPr lang="en-US" sz="1100" b="0" i="1" dirty="0" smtClean="0">
                            <a:latin typeface="Cambria Math" panose="02040503050406030204" pitchFamily="18" charset="0"/>
                          </a:rPr>
                        </m:ctrlPr>
                      </m:sSubPr>
                      <m:e>
                        <m:r>
                          <a:rPr lang="en-US" sz="1100" b="0" i="1" dirty="0" smtClean="0">
                            <a:latin typeface="Cambria Math" panose="02040503050406030204" pitchFamily="18" charset="0"/>
                          </a:rPr>
                          <m:t>𝑇</m:t>
                        </m:r>
                      </m:e>
                      <m:sub>
                        <m:r>
                          <a:rPr lang="en-US" sz="1100" b="0" i="1" dirty="0" smtClean="0">
                            <a:latin typeface="Cambria Math" panose="02040503050406030204" pitchFamily="18" charset="0"/>
                          </a:rPr>
                          <m:t>2</m:t>
                        </m:r>
                      </m:sub>
                    </m:sSub>
                  </m:oMath>
                </a14:m>
                <a:r>
                  <a:rPr lang="en-US" sz="1100" dirty="0"/>
                  <a:t>: Trans. Delay of Packet 1 on Link 2</a:t>
                </a:r>
              </a:p>
              <a:p>
                <a14:m>
                  <m:oMath xmlns:m="http://schemas.openxmlformats.org/officeDocument/2006/math">
                    <m:r>
                      <a:rPr lang="en-US" sz="1100" i="1" dirty="0">
                        <a:latin typeface="Cambria Math" panose="02040503050406030204" pitchFamily="18" charset="0"/>
                      </a:rPr>
                      <m:t>8</m:t>
                    </m:r>
                    <m:sSub>
                      <m:sSubPr>
                        <m:ctrlPr>
                          <a:rPr lang="en-US" sz="1100" i="1" dirty="0">
                            <a:latin typeface="Cambria Math" panose="02040503050406030204" pitchFamily="18" charset="0"/>
                          </a:rPr>
                        </m:ctrlPr>
                      </m:sSubPr>
                      <m:e>
                        <m:r>
                          <a:rPr lang="en-US" sz="1100" i="1" dirty="0">
                            <a:latin typeface="Cambria Math" panose="02040503050406030204" pitchFamily="18" charset="0"/>
                          </a:rPr>
                          <m:t>𝐷</m:t>
                        </m:r>
                      </m:e>
                      <m:sub>
                        <m:r>
                          <a:rPr lang="en-US" sz="1100" b="0" i="1" dirty="0" smtClean="0">
                            <a:latin typeface="Cambria Math" panose="02040503050406030204" pitchFamily="18" charset="0"/>
                          </a:rPr>
                          <m:t>2</m:t>
                        </m:r>
                      </m:sub>
                    </m:sSub>
                    <m:r>
                      <a:rPr lang="en-US" sz="1100" i="1" dirty="0">
                        <a:latin typeface="Cambria Math" panose="02040503050406030204" pitchFamily="18" charset="0"/>
                      </a:rPr>
                      <m:t>/</m:t>
                    </m:r>
                    <m:sSub>
                      <m:sSubPr>
                        <m:ctrlPr>
                          <a:rPr lang="en-US" sz="1100" i="1" dirty="0">
                            <a:latin typeface="Cambria Math" panose="02040503050406030204" pitchFamily="18" charset="0"/>
                          </a:rPr>
                        </m:ctrlPr>
                      </m:sSubPr>
                      <m:e>
                        <m:r>
                          <a:rPr lang="en-US" sz="1100" i="1" dirty="0">
                            <a:latin typeface="Cambria Math" panose="02040503050406030204" pitchFamily="18" charset="0"/>
                          </a:rPr>
                          <m:t>𝑇</m:t>
                        </m:r>
                      </m:e>
                      <m:sub>
                        <m:r>
                          <a:rPr lang="en-US" sz="1100" b="0" i="1" dirty="0" smtClean="0">
                            <a:latin typeface="Cambria Math" panose="02040503050406030204" pitchFamily="18" charset="0"/>
                          </a:rPr>
                          <m:t>1</m:t>
                        </m:r>
                      </m:sub>
                    </m:sSub>
                  </m:oMath>
                </a14:m>
                <a:r>
                  <a:rPr lang="en-US" sz="1100" dirty="0"/>
                  <a:t>: Trans. Delay of Packet 2 on Link 1</a:t>
                </a:r>
              </a:p>
              <a:p>
                <a14:m>
                  <m:oMath xmlns:m="http://schemas.openxmlformats.org/officeDocument/2006/math">
                    <m:r>
                      <m:rPr>
                        <m:sty m:val="p"/>
                      </m:rPr>
                      <a:rPr lang="en-US" sz="1100" i="1" dirty="0" smtClean="0">
                        <a:latin typeface="Cambria Math" panose="02040503050406030204" pitchFamily="18" charset="0"/>
                      </a:rPr>
                      <m:t>max</m:t>
                    </m:r>
                    <m:r>
                      <a:rPr lang="en-US" sz="1100" i="1" dirty="0" smtClean="0">
                        <a:latin typeface="Cambria Math" panose="02040503050406030204" pitchFamily="18" charset="0"/>
                      </a:rPr>
                      <m:t>⁡(</m:t>
                    </m:r>
                    <m:f>
                      <m:fPr>
                        <m:ctrlPr>
                          <a:rPr lang="en-US" sz="1100" i="1" dirty="0" smtClean="0">
                            <a:latin typeface="Cambria Math" panose="02040503050406030204" pitchFamily="18" charset="0"/>
                          </a:rPr>
                        </m:ctrlPr>
                      </m:fPr>
                      <m:num>
                        <m:r>
                          <a:rPr lang="en-US" sz="1100" i="1" dirty="0">
                            <a:latin typeface="Cambria Math" panose="02040503050406030204" pitchFamily="18" charset="0"/>
                          </a:rPr>
                          <m:t>8</m:t>
                        </m:r>
                        <m:sSub>
                          <m:sSubPr>
                            <m:ctrlPr>
                              <a:rPr lang="en-US" sz="1100" i="1" dirty="0">
                                <a:latin typeface="Cambria Math" panose="02040503050406030204" pitchFamily="18" charset="0"/>
                              </a:rPr>
                            </m:ctrlPr>
                          </m:sSubPr>
                          <m:e>
                            <m:r>
                              <a:rPr lang="en-US" sz="1100" i="1" dirty="0">
                                <a:latin typeface="Cambria Math" panose="02040503050406030204" pitchFamily="18" charset="0"/>
                              </a:rPr>
                              <m:t>𝐷</m:t>
                            </m:r>
                          </m:e>
                          <m:sub>
                            <m:r>
                              <a:rPr lang="en-US" sz="1100" i="1" dirty="0">
                                <a:latin typeface="Cambria Math" panose="02040503050406030204" pitchFamily="18" charset="0"/>
                              </a:rPr>
                              <m:t>1</m:t>
                            </m:r>
                          </m:sub>
                        </m:sSub>
                      </m:num>
                      <m:den>
                        <m:sSub>
                          <m:sSubPr>
                            <m:ctrlPr>
                              <a:rPr lang="en-US" sz="1100" i="1" dirty="0">
                                <a:latin typeface="Cambria Math" panose="02040503050406030204" pitchFamily="18" charset="0"/>
                              </a:rPr>
                            </m:ctrlPr>
                          </m:sSubPr>
                          <m:e>
                            <m:r>
                              <a:rPr lang="en-US" sz="1100" i="1" dirty="0">
                                <a:latin typeface="Cambria Math" panose="02040503050406030204" pitchFamily="18" charset="0"/>
                              </a:rPr>
                              <m:t>𝑇</m:t>
                            </m:r>
                          </m:e>
                          <m:sub>
                            <m:r>
                              <a:rPr lang="en-US" sz="1100" i="1" dirty="0">
                                <a:latin typeface="Cambria Math" panose="02040503050406030204" pitchFamily="18" charset="0"/>
                              </a:rPr>
                              <m:t>2</m:t>
                            </m:r>
                          </m:sub>
                        </m:sSub>
                      </m:den>
                    </m:f>
                    <m:r>
                      <a:rPr lang="en-US" sz="1100" i="1" dirty="0" smtClean="0">
                        <a:latin typeface="Cambria Math" panose="02040503050406030204" pitchFamily="18" charset="0"/>
                      </a:rPr>
                      <m:t>–</m:t>
                    </m:r>
                    <m:f>
                      <m:fPr>
                        <m:ctrlPr>
                          <a:rPr lang="en-US" sz="1100" i="1" dirty="0">
                            <a:latin typeface="Cambria Math" panose="02040503050406030204" pitchFamily="18" charset="0"/>
                          </a:rPr>
                        </m:ctrlPr>
                      </m:fPr>
                      <m:num>
                        <m:r>
                          <a:rPr lang="en-US" sz="1100" i="1" dirty="0">
                            <a:latin typeface="Cambria Math" panose="02040503050406030204" pitchFamily="18" charset="0"/>
                          </a:rPr>
                          <m:t>8</m:t>
                        </m:r>
                        <m:sSub>
                          <m:sSubPr>
                            <m:ctrlPr>
                              <a:rPr lang="en-US" sz="1100" i="1" dirty="0">
                                <a:latin typeface="Cambria Math" panose="02040503050406030204" pitchFamily="18" charset="0"/>
                              </a:rPr>
                            </m:ctrlPr>
                          </m:sSubPr>
                          <m:e>
                            <m:r>
                              <a:rPr lang="en-US" sz="1100" i="1" dirty="0">
                                <a:latin typeface="Cambria Math" panose="02040503050406030204" pitchFamily="18" charset="0"/>
                              </a:rPr>
                              <m:t>𝐷</m:t>
                            </m:r>
                          </m:e>
                          <m:sub>
                            <m:r>
                              <a:rPr lang="en-US" sz="1100" b="0" i="1" dirty="0" smtClean="0">
                                <a:latin typeface="Cambria Math" panose="02040503050406030204" pitchFamily="18" charset="0"/>
                              </a:rPr>
                              <m:t>2</m:t>
                            </m:r>
                          </m:sub>
                        </m:sSub>
                      </m:num>
                      <m:den>
                        <m:sSub>
                          <m:sSubPr>
                            <m:ctrlPr>
                              <a:rPr lang="en-US" sz="1100" i="1" dirty="0">
                                <a:latin typeface="Cambria Math" panose="02040503050406030204" pitchFamily="18" charset="0"/>
                              </a:rPr>
                            </m:ctrlPr>
                          </m:sSubPr>
                          <m:e>
                            <m:r>
                              <a:rPr lang="en-US" sz="1100" i="1" dirty="0">
                                <a:latin typeface="Cambria Math" panose="02040503050406030204" pitchFamily="18" charset="0"/>
                              </a:rPr>
                              <m:t>𝑇</m:t>
                            </m:r>
                          </m:e>
                          <m:sub>
                            <m:r>
                              <a:rPr lang="en-US" sz="1100" b="0" i="1" dirty="0" smtClean="0">
                                <a:latin typeface="Cambria Math" panose="02040503050406030204" pitchFamily="18" charset="0"/>
                              </a:rPr>
                              <m:t>1</m:t>
                            </m:r>
                          </m:sub>
                        </m:sSub>
                      </m:den>
                    </m:f>
                    <m:r>
                      <a:rPr lang="en-US" sz="1100" i="1" dirty="0" smtClean="0">
                        <a:latin typeface="Cambria Math" panose="02040503050406030204" pitchFamily="18" charset="0"/>
                      </a:rPr>
                      <m:t>,</m:t>
                    </m:r>
                    <m:r>
                      <a:rPr lang="en-US" sz="1100" i="1" dirty="0">
                        <a:latin typeface="Cambria Math" panose="02040503050406030204" pitchFamily="18" charset="0"/>
                      </a:rPr>
                      <m:t> </m:t>
                    </m:r>
                    <m:r>
                      <a:rPr lang="en-US" sz="1100" i="1" dirty="0" smtClean="0">
                        <a:latin typeface="Cambria Math" panose="02040503050406030204" pitchFamily="18" charset="0"/>
                      </a:rPr>
                      <m:t>0)</m:t>
                    </m:r>
                  </m:oMath>
                </a14:m>
                <a:r>
                  <a:rPr lang="en-US" sz="1100" dirty="0"/>
                  <a:t>: </a:t>
                </a:r>
                <a:r>
                  <a:rPr lang="en-US" altLang="zh-CN" sz="1100" dirty="0"/>
                  <a:t>Q</a:t>
                </a:r>
                <a:r>
                  <a:rPr lang="en-US" sz="1100" dirty="0"/>
                  <a:t>ueuing delay of Packet 2 at Node B due to Packet 1</a:t>
                </a:r>
              </a:p>
            </p:txBody>
          </p:sp>
        </mc:Choice>
        <mc:Fallback xmlns="">
          <p:sp>
            <p:nvSpPr>
              <p:cNvPr id="4" name="TextBox 3">
                <a:extLst>
                  <a:ext uri="{FF2B5EF4-FFF2-40B4-BE49-F238E27FC236}">
                    <a16:creationId xmlns:a16="http://schemas.microsoft.com/office/drawing/2014/main" id="{3E877413-1616-A14B-00FE-20A83845719F}"/>
                  </a:ext>
                </a:extLst>
              </p:cNvPr>
              <p:cNvSpPr txBox="1">
                <a:spLocks noRot="1" noChangeAspect="1" noMove="1" noResize="1" noEditPoints="1" noAdjustHandles="1" noChangeArrowheads="1" noChangeShapeType="1" noTextEdit="1"/>
              </p:cNvSpPr>
              <p:nvPr/>
            </p:nvSpPr>
            <p:spPr>
              <a:xfrm>
                <a:off x="6079899" y="2207058"/>
                <a:ext cx="3043901" cy="860557"/>
              </a:xfrm>
              <a:prstGeom prst="rect">
                <a:avLst/>
              </a:prstGeom>
              <a:blipFill>
                <a:blip r:embed="rId5"/>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D2C2BD15-8ECB-52A4-A6BE-F726D81D00B0}"/>
              </a:ext>
            </a:extLst>
          </p:cNvPr>
          <p:cNvCxnSpPr>
            <a:cxnSpLocks/>
          </p:cNvCxnSpPr>
          <p:nvPr/>
        </p:nvCxnSpPr>
        <p:spPr>
          <a:xfrm flipH="1">
            <a:off x="5519005" y="589498"/>
            <a:ext cx="385436" cy="6545"/>
          </a:xfrm>
          <a:prstGeom prst="straightConnector1">
            <a:avLst/>
          </a:prstGeom>
          <a:ln w="63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8493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C8372-AB9E-EDBC-4908-264C9CE9C5A8}"/>
              </a:ext>
            </a:extLst>
          </p:cNvPr>
          <p:cNvSpPr>
            <a:spLocks noGrp="1"/>
          </p:cNvSpPr>
          <p:nvPr>
            <p:ph type="title"/>
          </p:nvPr>
        </p:nvSpPr>
        <p:spPr/>
        <p:txBody>
          <a:bodyPr/>
          <a:lstStyle/>
          <a:p>
            <a:r>
              <a:rPr lang="en-US" dirty="0"/>
              <a:t>Q3.4 End-­to­‐end delay</a:t>
            </a:r>
          </a:p>
        </p:txBody>
      </p:sp>
      <p:sp>
        <p:nvSpPr>
          <p:cNvPr id="3" name="Text Placeholder 2">
            <a:extLst>
              <a:ext uri="{FF2B5EF4-FFF2-40B4-BE49-F238E27FC236}">
                <a16:creationId xmlns:a16="http://schemas.microsoft.com/office/drawing/2014/main" id="{7338710D-4DD3-2A35-EE10-58E7B7432179}"/>
              </a:ext>
            </a:extLst>
          </p:cNvPr>
          <p:cNvSpPr>
            <a:spLocks noGrp="1"/>
          </p:cNvSpPr>
          <p:nvPr>
            <p:ph type="body" idx="1"/>
          </p:nvPr>
        </p:nvSpPr>
        <p:spPr/>
        <p:txBody>
          <a:bodyPr/>
          <a:lstStyle/>
          <a:p>
            <a:r>
              <a:rPr lang="en-US" dirty="0"/>
              <a:t>Find the variable relations that need to be satisfied in order to have no queuing delays for part (c).</a:t>
            </a:r>
          </a:p>
        </p:txBody>
      </p:sp>
    </p:spTree>
    <p:extLst>
      <p:ext uri="{BB962C8B-B14F-4D97-AF65-F5344CB8AC3E}">
        <p14:creationId xmlns:p14="http://schemas.microsoft.com/office/powerpoint/2010/main" val="3667235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EA774-90F9-6C97-B576-0BDDDE3540C7}"/>
              </a:ext>
            </a:extLst>
          </p:cNvPr>
          <p:cNvSpPr>
            <a:spLocks noGrp="1"/>
          </p:cNvSpPr>
          <p:nvPr>
            <p:ph type="title"/>
          </p:nvPr>
        </p:nvSpPr>
        <p:spPr/>
        <p:txBody>
          <a:bodyPr/>
          <a:lstStyle/>
          <a:p>
            <a:r>
              <a:rPr lang="en-US" dirty="0"/>
              <a:t>Q3.4 End-­to­‐end delay ANS</a:t>
            </a:r>
          </a:p>
        </p:txBody>
      </p:sp>
      <p:sp>
        <p:nvSpPr>
          <p:cNvPr id="3" name="Text Placeholder 2">
            <a:extLst>
              <a:ext uri="{FF2B5EF4-FFF2-40B4-BE49-F238E27FC236}">
                <a16:creationId xmlns:a16="http://schemas.microsoft.com/office/drawing/2014/main" id="{C131163C-7EDF-0426-EEB4-0EBA93838756}"/>
              </a:ext>
            </a:extLst>
          </p:cNvPr>
          <p:cNvSpPr>
            <a:spLocks noGrp="1"/>
          </p:cNvSpPr>
          <p:nvPr>
            <p:ph type="body" idx="1"/>
          </p:nvPr>
        </p:nvSpPr>
        <p:spPr/>
        <p:txBody>
          <a:bodyPr/>
          <a:lstStyle/>
          <a:p>
            <a:endParaRPr lang="en-US"/>
          </a:p>
        </p:txBody>
      </p:sp>
      <p:pic>
        <p:nvPicPr>
          <p:cNvPr id="14" name="Picture 13">
            <a:extLst>
              <a:ext uri="{FF2B5EF4-FFF2-40B4-BE49-F238E27FC236}">
                <a16:creationId xmlns:a16="http://schemas.microsoft.com/office/drawing/2014/main" id="{B3A8F6A5-3C65-BE86-97C7-3F4FC96D1F1F}"/>
              </a:ext>
            </a:extLst>
          </p:cNvPr>
          <p:cNvPicPr>
            <a:picLocks noChangeAspect="1"/>
          </p:cNvPicPr>
          <p:nvPr/>
        </p:nvPicPr>
        <p:blipFill>
          <a:blip r:embed="rId2"/>
          <a:stretch>
            <a:fillRect/>
          </a:stretch>
        </p:blipFill>
        <p:spPr>
          <a:xfrm>
            <a:off x="127249" y="594895"/>
            <a:ext cx="8889501" cy="1901366"/>
          </a:xfrm>
          <a:prstGeom prst="rect">
            <a:avLst/>
          </a:prstGeom>
        </p:spPr>
      </p:pic>
    </p:spTree>
    <p:extLst>
      <p:ext uri="{BB962C8B-B14F-4D97-AF65-F5344CB8AC3E}">
        <p14:creationId xmlns:p14="http://schemas.microsoft.com/office/powerpoint/2010/main" val="1323721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7845D-E7DF-D1AD-8307-0574E1926F85}"/>
              </a:ext>
            </a:extLst>
          </p:cNvPr>
          <p:cNvSpPr>
            <a:spLocks noGrp="1"/>
          </p:cNvSpPr>
          <p:nvPr>
            <p:ph type="title"/>
          </p:nvPr>
        </p:nvSpPr>
        <p:spPr/>
        <p:txBody>
          <a:bodyPr/>
          <a:lstStyle/>
          <a:p>
            <a:r>
              <a:rPr lang="en-US" dirty="0"/>
              <a:t>Q4. Statistical Multiplexing</a:t>
            </a:r>
          </a:p>
        </p:txBody>
      </p:sp>
      <p:sp>
        <p:nvSpPr>
          <p:cNvPr id="3" name="Text Placeholder 2">
            <a:extLst>
              <a:ext uri="{FF2B5EF4-FFF2-40B4-BE49-F238E27FC236}">
                <a16:creationId xmlns:a16="http://schemas.microsoft.com/office/drawing/2014/main" id="{6CD96C1D-4FA5-25B3-0C7B-CFC748D74975}"/>
              </a:ext>
            </a:extLst>
          </p:cNvPr>
          <p:cNvSpPr>
            <a:spLocks noGrp="1"/>
          </p:cNvSpPr>
          <p:nvPr>
            <p:ph type="body" idx="1"/>
          </p:nvPr>
        </p:nvSpPr>
        <p:spPr>
          <a:xfrm>
            <a:off x="117150" y="293846"/>
            <a:ext cx="8909700" cy="2970920"/>
          </a:xfrm>
        </p:spPr>
        <p:txBody>
          <a:bodyPr>
            <a:normAutofit fontScale="92500" lnSpcReduction="20000"/>
          </a:bodyPr>
          <a:lstStyle/>
          <a:p>
            <a:r>
              <a:rPr lang="en-US" dirty="0"/>
              <a:t>Consider three flows 𝐹</a:t>
            </a:r>
            <a:r>
              <a:rPr lang="en-US" baseline="-25000" dirty="0"/>
              <a:t>1</a:t>
            </a:r>
            <a:r>
              <a:rPr lang="en-US" dirty="0"/>
              <a:t>, 𝐹</a:t>
            </a:r>
            <a:r>
              <a:rPr lang="en-US" baseline="-25000" dirty="0"/>
              <a:t>2</a:t>
            </a:r>
            <a:r>
              <a:rPr lang="en-US" dirty="0"/>
              <a:t>, 𝐹</a:t>
            </a:r>
            <a:r>
              <a:rPr lang="en-US" baseline="-25000" dirty="0"/>
              <a:t>3</a:t>
            </a:r>
            <a:r>
              <a:rPr lang="en-US" dirty="0"/>
              <a:t> sending packets over a single link. The sending pattern of each flow is described by how many packets it sends within each one-second interval; the table below shows these numbers for the first ten intervals. A perfectly smooth (i.e., non-bursty) flow would send the same number of packets in each interval, but our three flows are very bursty, with highly varying numbers of packets in each interval:</a:t>
            </a:r>
          </a:p>
          <a:p>
            <a:r>
              <a:rPr lang="en-US" dirty="0"/>
              <a:t>1) What is the peak rate of each flow? What is the sum of the peak rates?</a:t>
            </a:r>
          </a:p>
          <a:p>
            <a:r>
              <a:rPr lang="en-US" dirty="0"/>
              <a:t>2) Now consider all packets to be in the same aggregate flow. What is the peak rate of this aggregate flow?</a:t>
            </a:r>
          </a:p>
          <a:p>
            <a:r>
              <a:rPr lang="en-US" dirty="0"/>
              <a:t>3) Which is higher - the sum of the peaks, or the peak of the aggregate?</a:t>
            </a:r>
          </a:p>
        </p:txBody>
      </p:sp>
      <p:pic>
        <p:nvPicPr>
          <p:cNvPr id="5" name="Picture 4">
            <a:extLst>
              <a:ext uri="{FF2B5EF4-FFF2-40B4-BE49-F238E27FC236}">
                <a16:creationId xmlns:a16="http://schemas.microsoft.com/office/drawing/2014/main" id="{2BDF6A44-67A8-969C-B6DF-57BD2436B50E}"/>
              </a:ext>
            </a:extLst>
          </p:cNvPr>
          <p:cNvPicPr>
            <a:picLocks noChangeAspect="1"/>
          </p:cNvPicPr>
          <p:nvPr/>
        </p:nvPicPr>
        <p:blipFill>
          <a:blip r:embed="rId2"/>
          <a:stretch>
            <a:fillRect/>
          </a:stretch>
        </p:blipFill>
        <p:spPr>
          <a:xfrm>
            <a:off x="1866501" y="3264766"/>
            <a:ext cx="5715798" cy="1676634"/>
          </a:xfrm>
          <a:prstGeom prst="rect">
            <a:avLst/>
          </a:prstGeom>
        </p:spPr>
      </p:pic>
    </p:spTree>
    <p:extLst>
      <p:ext uri="{BB962C8B-B14F-4D97-AF65-F5344CB8AC3E}">
        <p14:creationId xmlns:p14="http://schemas.microsoft.com/office/powerpoint/2010/main" val="1647334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62C4D-4EE8-AAE2-EB14-79A241A2E932}"/>
              </a:ext>
            </a:extLst>
          </p:cNvPr>
          <p:cNvSpPr>
            <a:spLocks noGrp="1"/>
          </p:cNvSpPr>
          <p:nvPr>
            <p:ph type="title"/>
          </p:nvPr>
        </p:nvSpPr>
        <p:spPr/>
        <p:txBody>
          <a:bodyPr/>
          <a:lstStyle/>
          <a:p>
            <a:r>
              <a:rPr lang="en-US" dirty="0"/>
              <a:t>Q4. Statistical Multiplexing ANS</a:t>
            </a:r>
          </a:p>
        </p:txBody>
      </p:sp>
      <p:sp>
        <p:nvSpPr>
          <p:cNvPr id="3" name="Text Placeholder 2">
            <a:extLst>
              <a:ext uri="{FF2B5EF4-FFF2-40B4-BE49-F238E27FC236}">
                <a16:creationId xmlns:a16="http://schemas.microsoft.com/office/drawing/2014/main" id="{E265822C-0E79-B5AC-4810-824DA6C111E8}"/>
              </a:ext>
            </a:extLst>
          </p:cNvPr>
          <p:cNvSpPr>
            <a:spLocks noGrp="1"/>
          </p:cNvSpPr>
          <p:nvPr>
            <p:ph type="body" idx="1"/>
          </p:nvPr>
        </p:nvSpPr>
        <p:spPr>
          <a:xfrm>
            <a:off x="107050" y="402200"/>
            <a:ext cx="8909700" cy="3103000"/>
          </a:xfrm>
        </p:spPr>
        <p:txBody>
          <a:bodyPr>
            <a:normAutofit fontScale="92500" lnSpcReduction="20000"/>
          </a:bodyPr>
          <a:lstStyle/>
          <a:p>
            <a:r>
              <a:rPr lang="en-US" dirty="0"/>
              <a:t>1) The peak rate is the highest the flow gets throughout the whole period. The peak rate of 𝐹</a:t>
            </a:r>
            <a:r>
              <a:rPr lang="en-US" baseline="-25000" dirty="0"/>
              <a:t>1</a:t>
            </a:r>
            <a:r>
              <a:rPr lang="en-US" dirty="0"/>
              <a:t> is 34, of 𝐹</a:t>
            </a:r>
            <a:r>
              <a:rPr lang="en-US" baseline="-25000" dirty="0"/>
              <a:t>2</a:t>
            </a:r>
            <a:r>
              <a:rPr lang="en-US" dirty="0"/>
              <a:t> is 40, and of 𝐹</a:t>
            </a:r>
            <a:r>
              <a:rPr lang="en-US" baseline="-25000" dirty="0"/>
              <a:t>3</a:t>
            </a:r>
            <a:r>
              <a:rPr lang="en-US" dirty="0"/>
              <a:t> is 45.The sum of their peaks is 34 + 40 + 45 = 119.</a:t>
            </a:r>
          </a:p>
          <a:p>
            <a:r>
              <a:rPr lang="en-US" dirty="0"/>
              <a:t>2) Summing the flows together column by column, we get the following values for an aggregate flow. The peak of the aggregate flow happens at 1s, where it is 52.</a:t>
            </a:r>
          </a:p>
          <a:p>
            <a:r>
              <a:rPr lang="en-US" dirty="0"/>
              <a:t>3) The sum of the peaks is 119, whereas the peak of the aggregate is 52, so the sum of the peaks is much higher. This is the insight from Statistical Multiplexing. The peak of the aggregate can only be at most the sum of the peaks, but that only happens in the case that all of the peaks happen at the same time. This is very unlikely, so usually, the peak of the aggregate is much lower than the sum of the peaks.</a:t>
            </a:r>
          </a:p>
        </p:txBody>
      </p:sp>
      <p:pic>
        <p:nvPicPr>
          <p:cNvPr id="4" name="Picture 3">
            <a:extLst>
              <a:ext uri="{FF2B5EF4-FFF2-40B4-BE49-F238E27FC236}">
                <a16:creationId xmlns:a16="http://schemas.microsoft.com/office/drawing/2014/main" id="{566E91D9-FA32-EF31-9486-A6D43C39C87F}"/>
              </a:ext>
            </a:extLst>
          </p:cNvPr>
          <p:cNvPicPr>
            <a:picLocks noChangeAspect="1"/>
          </p:cNvPicPr>
          <p:nvPr/>
        </p:nvPicPr>
        <p:blipFill>
          <a:blip r:embed="rId2"/>
          <a:stretch>
            <a:fillRect/>
          </a:stretch>
        </p:blipFill>
        <p:spPr>
          <a:xfrm>
            <a:off x="1714101" y="3346046"/>
            <a:ext cx="5715798" cy="1676634"/>
          </a:xfrm>
          <a:prstGeom prst="rect">
            <a:avLst/>
          </a:prstGeom>
        </p:spPr>
      </p:pic>
    </p:spTree>
    <p:extLst>
      <p:ext uri="{BB962C8B-B14F-4D97-AF65-F5344CB8AC3E}">
        <p14:creationId xmlns:p14="http://schemas.microsoft.com/office/powerpoint/2010/main" val="123181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3AD72523-4228-9C47-B195-4AAF96A160BD}"/>
              </a:ext>
            </a:extLst>
          </p:cNvPr>
          <p:cNvGrpSpPr/>
          <p:nvPr/>
        </p:nvGrpSpPr>
        <p:grpSpPr>
          <a:xfrm>
            <a:off x="3471949" y="1126138"/>
            <a:ext cx="1133514" cy="647753"/>
            <a:chOff x="7493876" y="2774731"/>
            <a:chExt cx="1481958" cy="894622"/>
          </a:xfrm>
        </p:grpSpPr>
        <p:sp>
          <p:nvSpPr>
            <p:cNvPr id="136" name="Freeform 135">
              <a:extLst>
                <a:ext uri="{FF2B5EF4-FFF2-40B4-BE49-F238E27FC236}">
                  <a16:creationId xmlns:a16="http://schemas.microsoft.com/office/drawing/2014/main" id="{9FB9E0EF-9063-B545-BC2B-062A0488CC7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1350" kern="1200" dirty="0">
                  <a:solidFill>
                    <a:prstClr val="white"/>
                  </a:solidFill>
                  <a:latin typeface="Calibri" panose="020F0502020204030204"/>
                </a:rPr>
                <a:t>                   </a:t>
              </a:r>
            </a:p>
          </p:txBody>
        </p:sp>
        <p:sp>
          <p:nvSpPr>
            <p:cNvPr id="137" name="Oval 136">
              <a:extLst>
                <a:ext uri="{FF2B5EF4-FFF2-40B4-BE49-F238E27FC236}">
                  <a16:creationId xmlns:a16="http://schemas.microsoft.com/office/drawing/2014/main" id="{B0BF60BF-9AF2-D948-8319-1FF102BC7D3E}"/>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1350" kern="1200" dirty="0">
                  <a:solidFill>
                    <a:prstClr val="white"/>
                  </a:solidFill>
                  <a:latin typeface="Calibri" panose="020F0502020204030204"/>
                </a:rPr>
                <a:t>              </a:t>
              </a:r>
            </a:p>
          </p:txBody>
        </p:sp>
        <p:grpSp>
          <p:nvGrpSpPr>
            <p:cNvPr id="138" name="Group 137">
              <a:extLst>
                <a:ext uri="{FF2B5EF4-FFF2-40B4-BE49-F238E27FC236}">
                  <a16:creationId xmlns:a16="http://schemas.microsoft.com/office/drawing/2014/main" id="{B32B55C6-F759-234F-8CF0-5FB387F35BC4}"/>
                </a:ext>
              </a:extLst>
            </p:cNvPr>
            <p:cNvGrpSpPr/>
            <p:nvPr/>
          </p:nvGrpSpPr>
          <p:grpSpPr>
            <a:xfrm>
              <a:off x="7713663" y="2848339"/>
              <a:ext cx="1042107" cy="425543"/>
              <a:chOff x="7786941" y="2884917"/>
              <a:chExt cx="897649" cy="353919"/>
            </a:xfrm>
          </p:grpSpPr>
          <p:sp>
            <p:nvSpPr>
              <p:cNvPr id="139" name="Freeform 138">
                <a:extLst>
                  <a:ext uri="{FF2B5EF4-FFF2-40B4-BE49-F238E27FC236}">
                    <a16:creationId xmlns:a16="http://schemas.microsoft.com/office/drawing/2014/main" id="{B1153D6F-A3DF-7246-9629-9228753ADE5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panose="020F0502020204030204"/>
                </a:endParaRPr>
              </a:p>
            </p:txBody>
          </p:sp>
          <p:sp>
            <p:nvSpPr>
              <p:cNvPr id="140" name="Freeform 139">
                <a:extLst>
                  <a:ext uri="{FF2B5EF4-FFF2-40B4-BE49-F238E27FC236}">
                    <a16:creationId xmlns:a16="http://schemas.microsoft.com/office/drawing/2014/main" id="{1C55D52C-AF37-4949-9428-203518D525C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panose="020F0502020204030204"/>
                </a:endParaRPr>
              </a:p>
            </p:txBody>
          </p:sp>
          <p:sp>
            <p:nvSpPr>
              <p:cNvPr id="141" name="Freeform 140">
                <a:extLst>
                  <a:ext uri="{FF2B5EF4-FFF2-40B4-BE49-F238E27FC236}">
                    <a16:creationId xmlns:a16="http://schemas.microsoft.com/office/drawing/2014/main" id="{58904F43-F0C7-374E-ADE8-8A024A662796}"/>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panose="020F0502020204030204"/>
                </a:endParaRPr>
              </a:p>
            </p:txBody>
          </p:sp>
          <p:sp>
            <p:nvSpPr>
              <p:cNvPr id="142" name="Freeform 141">
                <a:extLst>
                  <a:ext uri="{FF2B5EF4-FFF2-40B4-BE49-F238E27FC236}">
                    <a16:creationId xmlns:a16="http://schemas.microsoft.com/office/drawing/2014/main" id="{874597C3-FAA4-A147-A86C-C5108827045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panose="020F0502020204030204"/>
                </a:endParaRPr>
              </a:p>
            </p:txBody>
          </p:sp>
        </p:grpSp>
      </p:gr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618950" y="218960"/>
            <a:ext cx="7886700" cy="670967"/>
          </a:xfrm>
        </p:spPr>
        <p:txBody>
          <a:bodyPr>
            <a:normAutofit fontScale="90000"/>
          </a:bodyPr>
          <a:lstStyle/>
          <a:p>
            <a:r>
              <a:rPr lang="en-US" dirty="0">
                <a:ea typeface="ＭＳ Ｐゴシック" panose="020B0600070205080204" pitchFamily="34" charset="-128"/>
              </a:rPr>
              <a:t>Packet delay: four sources</a:t>
            </a:r>
            <a:endParaRPr lang="en-US" dirty="0"/>
          </a:p>
        </p:txBody>
      </p:sp>
      <p:sp>
        <p:nvSpPr>
          <p:cNvPr id="58" name="Rectangle 4">
            <a:extLst>
              <a:ext uri="{FF2B5EF4-FFF2-40B4-BE49-F238E27FC236}">
                <a16:creationId xmlns:a16="http://schemas.microsoft.com/office/drawing/2014/main" id="{AC2D03E9-7C61-0A43-A247-276B596B9942}"/>
              </a:ext>
            </a:extLst>
          </p:cNvPr>
          <p:cNvSpPr txBox="1">
            <a:spLocks noChangeArrowheads="1"/>
          </p:cNvSpPr>
          <p:nvPr/>
        </p:nvSpPr>
        <p:spPr>
          <a:xfrm>
            <a:off x="663961" y="3321886"/>
            <a:ext cx="2857500" cy="1379696"/>
          </a:xfrm>
          <a:prstGeom prst="rect">
            <a:avLst/>
          </a:prstGeom>
        </p:spPr>
        <p:txBody>
          <a:bodyPr vert="horz" lIns="68580" tIns="34290" rIns="68580" bIns="34290" rtlCol="0">
            <a:no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4319" indent="-221456" defTabSz="685800">
              <a:spcBef>
                <a:spcPts val="450"/>
              </a:spcBef>
              <a:buNone/>
              <a:defRPr/>
            </a:pPr>
            <a:endParaRPr lang="en-US" sz="1800" dirty="0">
              <a:solidFill>
                <a:prstClr val="black"/>
              </a:solidFill>
              <a:latin typeface="Calibri" panose="020F0502020204030204"/>
            </a:endParaRPr>
          </a:p>
        </p:txBody>
      </p:sp>
      <p:sp>
        <p:nvSpPr>
          <p:cNvPr id="75" name="Rectangle 58">
            <a:extLst>
              <a:ext uri="{FF2B5EF4-FFF2-40B4-BE49-F238E27FC236}">
                <a16:creationId xmlns:a16="http://schemas.microsoft.com/office/drawing/2014/main" id="{9033E5DB-6EA3-CE4C-B1A8-C9C804BDCB3F}"/>
              </a:ext>
            </a:extLst>
          </p:cNvPr>
          <p:cNvSpPr>
            <a:spLocks noChangeArrowheads="1"/>
          </p:cNvSpPr>
          <p:nvPr/>
        </p:nvSpPr>
        <p:spPr bwMode="auto">
          <a:xfrm>
            <a:off x="0" y="3112300"/>
            <a:ext cx="2605177" cy="1045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58366" indent="-258366" defTabSz="685800">
              <a:lnSpc>
                <a:spcPct val="90000"/>
              </a:lnSpc>
              <a:spcBef>
                <a:spcPts val="450"/>
              </a:spcBef>
              <a:buClr>
                <a:srgbClr val="3333CC"/>
              </a:buClr>
              <a:buSzPct val="85000"/>
              <a:defRPr/>
            </a:pPr>
            <a:r>
              <a:rPr lang="en-US" sz="1500" kern="1200" dirty="0">
                <a:solidFill>
                  <a:srgbClr val="FF0000"/>
                </a:solidFill>
                <a:latin typeface="Calibri" panose="020F0502020204030204"/>
                <a:ea typeface="ＭＳ Ｐゴシック" charset="0"/>
                <a:cs typeface="ＭＳ Ｐゴシック" charset="0"/>
              </a:rPr>
              <a:t> </a:t>
            </a:r>
            <a:r>
              <a:rPr lang="en-US" sz="2100" i="1" kern="1200" dirty="0" err="1">
                <a:solidFill>
                  <a:srgbClr val="CC0000"/>
                </a:solidFill>
                <a:latin typeface="Calibri" panose="020F0502020204030204"/>
                <a:ea typeface="ＭＳ Ｐゴシック" charset="0"/>
                <a:cs typeface="ＭＳ Ｐゴシック" charset="0"/>
              </a:rPr>
              <a:t>d</a:t>
            </a:r>
            <a:r>
              <a:rPr lang="en-US" sz="2100" kern="1200" baseline="-25000" dirty="0" err="1">
                <a:solidFill>
                  <a:srgbClr val="CC0000"/>
                </a:solidFill>
                <a:latin typeface="Calibri" panose="020F0502020204030204"/>
                <a:ea typeface="ＭＳ Ｐゴシック" charset="0"/>
                <a:cs typeface="ＭＳ Ｐゴシック" charset="0"/>
              </a:rPr>
              <a:t>q</a:t>
            </a:r>
            <a:r>
              <a:rPr lang="en-US" sz="2100" kern="1200" dirty="0">
                <a:solidFill>
                  <a:srgbClr val="CC0000"/>
                </a:solidFill>
                <a:latin typeface="Calibri" panose="020F0502020204030204"/>
                <a:ea typeface="ＭＳ Ｐゴシック" charset="0"/>
                <a:cs typeface="ＭＳ Ｐゴシック" charset="0"/>
              </a:rPr>
              <a:t>: queueing delay</a:t>
            </a:r>
          </a:p>
          <a:p>
            <a:pPr marL="173831" indent="-173831" defTabSz="685800">
              <a:lnSpc>
                <a:spcPct val="90000"/>
              </a:lnSpc>
              <a:spcBef>
                <a:spcPts val="450"/>
              </a:spcBef>
              <a:buClr>
                <a:srgbClr val="000099"/>
              </a:buClr>
              <a:buFont typeface="Wingdings" charset="0"/>
              <a:buChar char="§"/>
              <a:defRPr/>
            </a:pPr>
            <a:r>
              <a:rPr lang="en-US" sz="1800" kern="1200" dirty="0">
                <a:latin typeface="Calibri" panose="020F0502020204030204"/>
                <a:ea typeface="ＭＳ Ｐゴシック" charset="0"/>
                <a:cs typeface="ＭＳ Ｐゴシック" charset="0"/>
              </a:rPr>
              <a:t>time waiting at output link for transmission </a:t>
            </a:r>
          </a:p>
          <a:p>
            <a:pPr marL="173831" indent="-173831" defTabSz="685800">
              <a:lnSpc>
                <a:spcPct val="90000"/>
              </a:lnSpc>
              <a:spcBef>
                <a:spcPts val="450"/>
              </a:spcBef>
              <a:buClr>
                <a:srgbClr val="000099"/>
              </a:buClr>
              <a:buFont typeface="Wingdings" charset="0"/>
              <a:buChar char="§"/>
              <a:defRPr/>
            </a:pPr>
            <a:r>
              <a:rPr lang="en-US" sz="1800" kern="1200" dirty="0">
                <a:latin typeface="Calibri" panose="020F0502020204030204"/>
                <a:ea typeface="ＭＳ Ｐゴシック" charset="0"/>
                <a:cs typeface="ＭＳ Ｐゴシック" charset="0"/>
              </a:rPr>
              <a:t>depends on congestion level of router</a:t>
            </a:r>
          </a:p>
        </p:txBody>
      </p:sp>
      <p:sp>
        <p:nvSpPr>
          <p:cNvPr id="77" name="Line 24">
            <a:extLst>
              <a:ext uri="{FF2B5EF4-FFF2-40B4-BE49-F238E27FC236}">
                <a16:creationId xmlns:a16="http://schemas.microsoft.com/office/drawing/2014/main" id="{79DB8C95-768E-854F-9CEA-5533DCECBE17}"/>
              </a:ext>
            </a:extLst>
          </p:cNvPr>
          <p:cNvSpPr>
            <a:spLocks noChangeShapeType="1"/>
          </p:cNvSpPr>
          <p:nvPr/>
        </p:nvSpPr>
        <p:spPr bwMode="auto">
          <a:xfrm>
            <a:off x="2914385" y="1138147"/>
            <a:ext cx="556052" cy="2667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685800">
              <a:buClrTx/>
              <a:defRPr/>
            </a:pPr>
            <a:endParaRPr lang="en-US" sz="1500" kern="1200" dirty="0">
              <a:solidFill>
                <a:prstClr val="black"/>
              </a:solidFill>
              <a:latin typeface="Calibri" panose="020F0502020204030204"/>
              <a:ea typeface="+mn-ea"/>
              <a:cs typeface="+mn-cs"/>
            </a:endParaRPr>
          </a:p>
        </p:txBody>
      </p:sp>
      <p:sp>
        <p:nvSpPr>
          <p:cNvPr id="80" name="Rectangle 29">
            <a:extLst>
              <a:ext uri="{FF2B5EF4-FFF2-40B4-BE49-F238E27FC236}">
                <a16:creationId xmlns:a16="http://schemas.microsoft.com/office/drawing/2014/main" id="{9803C6B5-AE4A-F54B-86CB-D404B2A716C1}"/>
              </a:ext>
            </a:extLst>
          </p:cNvPr>
          <p:cNvSpPr>
            <a:spLocks noChangeArrowheads="1"/>
          </p:cNvSpPr>
          <p:nvPr/>
        </p:nvSpPr>
        <p:spPr bwMode="auto">
          <a:xfrm>
            <a:off x="5046909" y="1302454"/>
            <a:ext cx="110735" cy="150019"/>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a:buClrTx/>
              <a:defRPr/>
            </a:pPr>
            <a:endParaRPr lang="en-US" altLang="en-US" sz="2100" kern="1200" dirty="0">
              <a:solidFill>
                <a:srgbClr val="000000"/>
              </a:solidFill>
              <a:latin typeface="Calibri" panose="020F0502020204030204"/>
              <a:cs typeface="+mn-cs"/>
            </a:endParaRPr>
          </a:p>
        </p:txBody>
      </p:sp>
      <p:sp>
        <p:nvSpPr>
          <p:cNvPr id="81" name="Rectangle 30">
            <a:extLst>
              <a:ext uri="{FF2B5EF4-FFF2-40B4-BE49-F238E27FC236}">
                <a16:creationId xmlns:a16="http://schemas.microsoft.com/office/drawing/2014/main" id="{2BFFBBBA-8F3E-7640-8D9F-E3A7047BB5BB}"/>
              </a:ext>
            </a:extLst>
          </p:cNvPr>
          <p:cNvSpPr>
            <a:spLocks noChangeArrowheads="1"/>
          </p:cNvSpPr>
          <p:nvPr/>
        </p:nvSpPr>
        <p:spPr bwMode="auto">
          <a:xfrm>
            <a:off x="4107456" y="1356032"/>
            <a:ext cx="110734" cy="150019"/>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a:buClrTx/>
              <a:defRPr/>
            </a:pPr>
            <a:endParaRPr lang="en-US" altLang="en-US" sz="2100" kern="1200" dirty="0">
              <a:solidFill>
                <a:srgbClr val="000000"/>
              </a:solidFill>
              <a:latin typeface="Calibri" panose="020F0502020204030204"/>
              <a:cs typeface="+mn-cs"/>
            </a:endParaRPr>
          </a:p>
        </p:txBody>
      </p:sp>
      <p:sp>
        <p:nvSpPr>
          <p:cNvPr id="82" name="Rectangle 31">
            <a:extLst>
              <a:ext uri="{FF2B5EF4-FFF2-40B4-BE49-F238E27FC236}">
                <a16:creationId xmlns:a16="http://schemas.microsoft.com/office/drawing/2014/main" id="{212ACD5F-D6C3-824B-9E9F-FCD292654FC1}"/>
              </a:ext>
            </a:extLst>
          </p:cNvPr>
          <p:cNvSpPr>
            <a:spLocks noChangeArrowheads="1"/>
          </p:cNvSpPr>
          <p:nvPr/>
        </p:nvSpPr>
        <p:spPr bwMode="auto">
          <a:xfrm>
            <a:off x="4228907" y="1356032"/>
            <a:ext cx="110734" cy="150019"/>
          </a:xfrm>
          <a:prstGeom prst="rect">
            <a:avLst/>
          </a:prstGeom>
          <a:solidFill>
            <a:srgbClr val="00B05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a:buClrTx/>
              <a:defRPr/>
            </a:pPr>
            <a:endParaRPr lang="en-US" altLang="en-US" sz="2100" kern="1200" dirty="0">
              <a:solidFill>
                <a:srgbClr val="000000"/>
              </a:solidFill>
              <a:latin typeface="Calibri" panose="020F0502020204030204"/>
              <a:cs typeface="+mn-cs"/>
            </a:endParaRPr>
          </a:p>
        </p:txBody>
      </p:sp>
      <p:sp>
        <p:nvSpPr>
          <p:cNvPr id="83" name="Line 35">
            <a:extLst>
              <a:ext uri="{FF2B5EF4-FFF2-40B4-BE49-F238E27FC236}">
                <a16:creationId xmlns:a16="http://schemas.microsoft.com/office/drawing/2014/main" id="{988CA620-4CC5-3D4B-81DA-0F82F93E3D34}"/>
              </a:ext>
            </a:extLst>
          </p:cNvPr>
          <p:cNvSpPr>
            <a:spLocks noChangeShapeType="1"/>
          </p:cNvSpPr>
          <p:nvPr/>
        </p:nvSpPr>
        <p:spPr bwMode="auto">
          <a:xfrm flipV="1">
            <a:off x="6230172" y="1175734"/>
            <a:ext cx="2750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685800">
              <a:buClrTx/>
              <a:defRPr/>
            </a:pPr>
            <a:endParaRPr lang="en-US" sz="1500" kern="1200" dirty="0">
              <a:solidFill>
                <a:prstClr val="black"/>
              </a:solidFill>
              <a:latin typeface="Calibri" panose="020F0502020204030204"/>
              <a:ea typeface="+mn-ea"/>
              <a:cs typeface="+mn-cs"/>
            </a:endParaRPr>
          </a:p>
        </p:txBody>
      </p:sp>
      <p:sp>
        <p:nvSpPr>
          <p:cNvPr id="84" name="Rectangle 38">
            <a:extLst>
              <a:ext uri="{FF2B5EF4-FFF2-40B4-BE49-F238E27FC236}">
                <a16:creationId xmlns:a16="http://schemas.microsoft.com/office/drawing/2014/main" id="{5F99C41D-D784-474B-94F5-AC46161751AD}"/>
              </a:ext>
            </a:extLst>
          </p:cNvPr>
          <p:cNvSpPr>
            <a:spLocks noChangeArrowheads="1"/>
          </p:cNvSpPr>
          <p:nvPr/>
        </p:nvSpPr>
        <p:spPr bwMode="auto">
          <a:xfrm>
            <a:off x="4325352" y="1309598"/>
            <a:ext cx="110735" cy="150019"/>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a:buClrTx/>
              <a:defRPr/>
            </a:pPr>
            <a:endParaRPr lang="en-US" altLang="en-US" sz="2100" kern="1200" dirty="0">
              <a:solidFill>
                <a:srgbClr val="000000"/>
              </a:solidFill>
              <a:latin typeface="Calibri" panose="020F0502020204030204"/>
              <a:cs typeface="+mn-cs"/>
            </a:endParaRPr>
          </a:p>
        </p:txBody>
      </p:sp>
      <p:sp>
        <p:nvSpPr>
          <p:cNvPr id="85" name="Text Box 39">
            <a:extLst>
              <a:ext uri="{FF2B5EF4-FFF2-40B4-BE49-F238E27FC236}">
                <a16:creationId xmlns:a16="http://schemas.microsoft.com/office/drawing/2014/main" id="{4FBD0AA4-42C3-2B49-BDB1-0979DED2C5D6}"/>
              </a:ext>
            </a:extLst>
          </p:cNvPr>
          <p:cNvSpPr txBox="1">
            <a:spLocks noChangeArrowheads="1"/>
          </p:cNvSpPr>
          <p:nvPr/>
        </p:nvSpPr>
        <p:spPr bwMode="auto">
          <a:xfrm>
            <a:off x="4976666" y="991330"/>
            <a:ext cx="13238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a:buClrTx/>
              <a:defRPr/>
            </a:pPr>
            <a:r>
              <a:rPr lang="en-US" altLang="en-US" sz="1800" kern="1200" dirty="0">
                <a:solidFill>
                  <a:srgbClr val="CC0000"/>
                </a:solidFill>
                <a:latin typeface="Calibri" panose="020F0502020204030204"/>
                <a:cs typeface="+mn-cs"/>
              </a:rPr>
              <a:t>propagation</a:t>
            </a:r>
            <a:endParaRPr lang="en-US" altLang="en-US" sz="1500" kern="1200" dirty="0">
              <a:solidFill>
                <a:srgbClr val="CC0000"/>
              </a:solidFill>
              <a:latin typeface="Calibri" panose="020F0502020204030204"/>
              <a:cs typeface="+mn-cs"/>
            </a:endParaRPr>
          </a:p>
        </p:txBody>
      </p:sp>
      <p:sp>
        <p:nvSpPr>
          <p:cNvPr id="86" name="Line 40">
            <a:extLst>
              <a:ext uri="{FF2B5EF4-FFF2-40B4-BE49-F238E27FC236}">
                <a16:creationId xmlns:a16="http://schemas.microsoft.com/office/drawing/2014/main" id="{7B62D1A5-A310-5848-8995-E8F4780C47C7}"/>
              </a:ext>
            </a:extLst>
          </p:cNvPr>
          <p:cNvSpPr>
            <a:spLocks noChangeShapeType="1"/>
          </p:cNvSpPr>
          <p:nvPr/>
        </p:nvSpPr>
        <p:spPr bwMode="auto">
          <a:xfrm rot="10800000">
            <a:off x="4753979" y="1173753"/>
            <a:ext cx="23932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685800">
              <a:buClrTx/>
              <a:defRPr/>
            </a:pPr>
            <a:endParaRPr lang="en-US" sz="1500" kern="1200" dirty="0">
              <a:solidFill>
                <a:prstClr val="black"/>
              </a:solidFill>
              <a:latin typeface="Calibri" panose="020F0502020204030204"/>
              <a:ea typeface="+mn-ea"/>
              <a:cs typeface="+mn-cs"/>
            </a:endParaRPr>
          </a:p>
        </p:txBody>
      </p:sp>
      <p:sp>
        <p:nvSpPr>
          <p:cNvPr id="89" name="Line 45">
            <a:extLst>
              <a:ext uri="{FF2B5EF4-FFF2-40B4-BE49-F238E27FC236}">
                <a16:creationId xmlns:a16="http://schemas.microsoft.com/office/drawing/2014/main" id="{EDEDB796-E60B-E245-AAE8-8E7D4AD0954B}"/>
              </a:ext>
            </a:extLst>
          </p:cNvPr>
          <p:cNvSpPr>
            <a:spLocks noChangeShapeType="1"/>
          </p:cNvSpPr>
          <p:nvPr/>
        </p:nvSpPr>
        <p:spPr bwMode="auto">
          <a:xfrm rot="10800000" flipV="1">
            <a:off x="4089595" y="1702504"/>
            <a:ext cx="289338"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a:buClrTx/>
              <a:defRPr/>
            </a:pPr>
            <a:endParaRPr lang="en-US" sz="1500" kern="1200" dirty="0">
              <a:solidFill>
                <a:prstClr val="black"/>
              </a:solidFill>
              <a:latin typeface="Calibri" panose="020F0502020204030204"/>
              <a:ea typeface="+mn-ea"/>
              <a:cs typeface="+mn-cs"/>
            </a:endParaRPr>
          </a:p>
        </p:txBody>
      </p:sp>
      <p:sp>
        <p:nvSpPr>
          <p:cNvPr id="90" name="Text Box 46">
            <a:extLst>
              <a:ext uri="{FF2B5EF4-FFF2-40B4-BE49-F238E27FC236}">
                <a16:creationId xmlns:a16="http://schemas.microsoft.com/office/drawing/2014/main" id="{EED5545D-BA61-2046-A423-41F4F0BCD65B}"/>
              </a:ext>
            </a:extLst>
          </p:cNvPr>
          <p:cNvSpPr txBox="1">
            <a:spLocks noChangeArrowheads="1"/>
          </p:cNvSpPr>
          <p:nvPr/>
        </p:nvSpPr>
        <p:spPr bwMode="auto">
          <a:xfrm>
            <a:off x="4395603" y="2018519"/>
            <a:ext cx="10647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a:buClrTx/>
              <a:defRPr/>
            </a:pPr>
            <a:r>
              <a:rPr lang="en-US" altLang="en-US" sz="1800" kern="1200" dirty="0">
                <a:solidFill>
                  <a:srgbClr val="CC0000"/>
                </a:solidFill>
                <a:latin typeface="Calibri" panose="020F0502020204030204"/>
                <a:cs typeface="+mn-cs"/>
              </a:rPr>
              <a:t>queueing</a:t>
            </a:r>
            <a:endParaRPr lang="en-US" altLang="en-US" sz="1500" kern="1200" dirty="0">
              <a:solidFill>
                <a:srgbClr val="CC0000"/>
              </a:solidFill>
              <a:latin typeface="Calibri" panose="020F0502020204030204"/>
              <a:cs typeface="+mn-cs"/>
            </a:endParaRPr>
          </a:p>
        </p:txBody>
      </p:sp>
      <p:sp>
        <p:nvSpPr>
          <p:cNvPr id="91" name="Line 47">
            <a:extLst>
              <a:ext uri="{FF2B5EF4-FFF2-40B4-BE49-F238E27FC236}">
                <a16:creationId xmlns:a16="http://schemas.microsoft.com/office/drawing/2014/main" id="{ACC9FCD3-B95B-4D4B-87FC-A93C4585FCF2}"/>
              </a:ext>
            </a:extLst>
          </p:cNvPr>
          <p:cNvSpPr>
            <a:spLocks noChangeShapeType="1"/>
          </p:cNvSpPr>
          <p:nvPr/>
        </p:nvSpPr>
        <p:spPr bwMode="auto">
          <a:xfrm rot="10800000">
            <a:off x="4211045" y="1702503"/>
            <a:ext cx="446510" cy="414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685800">
              <a:buClrTx/>
              <a:defRPr/>
            </a:pPr>
            <a:endParaRPr lang="en-US" sz="1500" kern="1200" dirty="0">
              <a:solidFill>
                <a:prstClr val="black"/>
              </a:solidFill>
              <a:latin typeface="Calibri" panose="020F0502020204030204"/>
              <a:ea typeface="+mn-ea"/>
              <a:cs typeface="+mn-cs"/>
            </a:endParaRPr>
          </a:p>
        </p:txBody>
      </p:sp>
      <p:sp>
        <p:nvSpPr>
          <p:cNvPr id="92" name="Rectangle 3">
            <a:extLst>
              <a:ext uri="{FF2B5EF4-FFF2-40B4-BE49-F238E27FC236}">
                <a16:creationId xmlns:a16="http://schemas.microsoft.com/office/drawing/2014/main" id="{2521317A-C1CF-B84E-8D60-CC1E8C06357E}"/>
              </a:ext>
            </a:extLst>
          </p:cNvPr>
          <p:cNvSpPr>
            <a:spLocks noChangeArrowheads="1"/>
          </p:cNvSpPr>
          <p:nvPr/>
        </p:nvSpPr>
        <p:spPr bwMode="auto">
          <a:xfrm>
            <a:off x="2255932" y="2489717"/>
            <a:ext cx="4631496" cy="415528"/>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a:lstStyle>
            <a:lvl1pPr marL="285750" indent="-2857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14313" indent="-214313" defTabSz="685800">
              <a:lnSpc>
                <a:spcPct val="85000"/>
              </a:lnSpc>
              <a:spcBef>
                <a:spcPct val="20000"/>
              </a:spcBef>
              <a:buClr>
                <a:srgbClr val="000099"/>
              </a:buClr>
              <a:buSzPct val="75000"/>
              <a:defRPr/>
            </a:pPr>
            <a:r>
              <a:rPr lang="en-US" altLang="en-US" i="1" kern="1200" dirty="0" err="1">
                <a:solidFill>
                  <a:srgbClr val="000000"/>
                </a:solidFill>
                <a:latin typeface="Calibri" panose="020F0502020204030204"/>
                <a:cs typeface="+mn-cs"/>
              </a:rPr>
              <a:t>d</a:t>
            </a:r>
            <a:r>
              <a:rPr lang="en-US" altLang="en-US" kern="1200" baseline="-25000" dirty="0" err="1">
                <a:solidFill>
                  <a:srgbClr val="000000"/>
                </a:solidFill>
                <a:latin typeface="Calibri" panose="020F0502020204030204"/>
                <a:cs typeface="+mn-cs"/>
              </a:rPr>
              <a:t>nodal</a:t>
            </a:r>
            <a:r>
              <a:rPr lang="en-US" altLang="en-US" kern="1200" dirty="0">
                <a:solidFill>
                  <a:srgbClr val="000000"/>
                </a:solidFill>
                <a:latin typeface="Calibri" panose="020F0502020204030204"/>
                <a:cs typeface="+mn-cs"/>
              </a:rPr>
              <a:t> = </a:t>
            </a:r>
            <a:r>
              <a:rPr lang="en-US" altLang="en-US" i="1" kern="1200" dirty="0">
                <a:solidFill>
                  <a:srgbClr val="000000"/>
                </a:solidFill>
                <a:latin typeface="Calibri" panose="020F0502020204030204"/>
                <a:cs typeface="+mn-cs"/>
              </a:rPr>
              <a:t>d</a:t>
            </a:r>
            <a:r>
              <a:rPr lang="en-US" altLang="en-US" kern="1200" baseline="-25000" dirty="0">
                <a:solidFill>
                  <a:srgbClr val="000000"/>
                </a:solidFill>
                <a:latin typeface="Calibri" panose="020F0502020204030204"/>
                <a:cs typeface="+mn-cs"/>
              </a:rPr>
              <a:t>queue</a:t>
            </a:r>
            <a:r>
              <a:rPr lang="en-US" altLang="en-US" kern="1200" dirty="0">
                <a:solidFill>
                  <a:srgbClr val="000000"/>
                </a:solidFill>
                <a:latin typeface="Calibri" panose="020F0502020204030204"/>
                <a:cs typeface="+mn-cs"/>
              </a:rPr>
              <a:t> + </a:t>
            </a:r>
            <a:r>
              <a:rPr lang="en-US" altLang="en-US" i="1" kern="1200" dirty="0">
                <a:solidFill>
                  <a:srgbClr val="000000"/>
                </a:solidFill>
                <a:latin typeface="Calibri" panose="020F0502020204030204"/>
                <a:cs typeface="+mn-cs"/>
              </a:rPr>
              <a:t>d</a:t>
            </a:r>
            <a:r>
              <a:rPr lang="en-US" altLang="en-US" kern="1200" baseline="-25000" dirty="0">
                <a:solidFill>
                  <a:srgbClr val="000000"/>
                </a:solidFill>
                <a:latin typeface="Calibri" panose="020F0502020204030204"/>
                <a:cs typeface="+mn-cs"/>
              </a:rPr>
              <a:t>trans</a:t>
            </a:r>
            <a:r>
              <a:rPr lang="en-US" altLang="en-US" kern="1200" dirty="0">
                <a:solidFill>
                  <a:srgbClr val="000000"/>
                </a:solidFill>
                <a:latin typeface="Calibri" panose="020F0502020204030204"/>
                <a:cs typeface="+mn-cs"/>
              </a:rPr>
              <a:t> +  </a:t>
            </a:r>
            <a:r>
              <a:rPr lang="en-US" altLang="en-US" i="1" kern="1200" dirty="0">
                <a:solidFill>
                  <a:srgbClr val="000000"/>
                </a:solidFill>
                <a:latin typeface="Calibri" panose="020F0502020204030204"/>
                <a:cs typeface="+mn-cs"/>
              </a:rPr>
              <a:t>d</a:t>
            </a:r>
            <a:r>
              <a:rPr lang="en-US" altLang="en-US" kern="1200" baseline="-25000" dirty="0">
                <a:solidFill>
                  <a:srgbClr val="000000"/>
                </a:solidFill>
                <a:latin typeface="Calibri" panose="020F0502020204030204"/>
                <a:cs typeface="+mn-cs"/>
              </a:rPr>
              <a:t>prop</a:t>
            </a:r>
            <a:endParaRPr lang="en-US" altLang="en-US" kern="1200" dirty="0">
              <a:solidFill>
                <a:srgbClr val="000000"/>
              </a:solidFill>
              <a:latin typeface="Calibri" panose="020F0502020204030204"/>
              <a:cs typeface="+mn-cs"/>
            </a:endParaRPr>
          </a:p>
        </p:txBody>
      </p:sp>
      <p:sp>
        <p:nvSpPr>
          <p:cNvPr id="93" name="Line 25">
            <a:extLst>
              <a:ext uri="{FF2B5EF4-FFF2-40B4-BE49-F238E27FC236}">
                <a16:creationId xmlns:a16="http://schemas.microsoft.com/office/drawing/2014/main" id="{F5D3A1C5-3798-AA4A-9717-BC9CD2814C06}"/>
              </a:ext>
            </a:extLst>
          </p:cNvPr>
          <p:cNvSpPr>
            <a:spLocks noChangeShapeType="1"/>
          </p:cNvSpPr>
          <p:nvPr/>
        </p:nvSpPr>
        <p:spPr bwMode="auto">
          <a:xfrm flipV="1">
            <a:off x="2912974" y="1542960"/>
            <a:ext cx="551510" cy="41245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685800">
              <a:buClrTx/>
              <a:defRPr/>
            </a:pPr>
            <a:endParaRPr lang="en-US" sz="1500" kern="1200" dirty="0">
              <a:solidFill>
                <a:prstClr val="black"/>
              </a:solidFill>
              <a:latin typeface="Calibri" panose="020F0502020204030204"/>
              <a:ea typeface="+mn-ea"/>
              <a:cs typeface="+mn-cs"/>
            </a:endParaRPr>
          </a:p>
        </p:txBody>
      </p:sp>
      <p:sp>
        <p:nvSpPr>
          <p:cNvPr id="94" name="Rectangle 32">
            <a:extLst>
              <a:ext uri="{FF2B5EF4-FFF2-40B4-BE49-F238E27FC236}">
                <a16:creationId xmlns:a16="http://schemas.microsoft.com/office/drawing/2014/main" id="{499B4666-F248-7346-9FEA-7936F1E56AE7}"/>
              </a:ext>
            </a:extLst>
          </p:cNvPr>
          <p:cNvSpPr>
            <a:spLocks noChangeArrowheads="1"/>
          </p:cNvSpPr>
          <p:nvPr/>
        </p:nvSpPr>
        <p:spPr bwMode="auto">
          <a:xfrm>
            <a:off x="3318027" y="1281023"/>
            <a:ext cx="110735" cy="150019"/>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a:buClrTx/>
              <a:defRPr/>
            </a:pPr>
            <a:endParaRPr lang="en-US" altLang="en-US" sz="2100" kern="1200" dirty="0">
              <a:solidFill>
                <a:srgbClr val="000000"/>
              </a:solidFill>
              <a:latin typeface="Calibri" panose="020F0502020204030204"/>
              <a:cs typeface="+mn-cs"/>
            </a:endParaRPr>
          </a:p>
        </p:txBody>
      </p:sp>
      <p:sp>
        <p:nvSpPr>
          <p:cNvPr id="95" name="Line 33">
            <a:extLst>
              <a:ext uri="{FF2B5EF4-FFF2-40B4-BE49-F238E27FC236}">
                <a16:creationId xmlns:a16="http://schemas.microsoft.com/office/drawing/2014/main" id="{468D7A2B-9164-6E4A-96CE-D29F3704091E}"/>
              </a:ext>
            </a:extLst>
          </p:cNvPr>
          <p:cNvSpPr>
            <a:spLocks noChangeShapeType="1"/>
          </p:cNvSpPr>
          <p:nvPr/>
        </p:nvSpPr>
        <p:spPr bwMode="auto">
          <a:xfrm>
            <a:off x="3281117" y="1233397"/>
            <a:ext cx="158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685800">
              <a:buClrTx/>
              <a:defRPr/>
            </a:pPr>
            <a:endParaRPr lang="en-US" sz="1500" kern="1200" dirty="0">
              <a:solidFill>
                <a:prstClr val="black"/>
              </a:solidFill>
              <a:latin typeface="Calibri" panose="020F0502020204030204"/>
              <a:ea typeface="+mn-ea"/>
              <a:cs typeface="+mn-cs"/>
            </a:endParaRPr>
          </a:p>
        </p:txBody>
      </p:sp>
      <p:sp>
        <p:nvSpPr>
          <p:cNvPr id="96" name="Text Box 36">
            <a:extLst>
              <a:ext uri="{FF2B5EF4-FFF2-40B4-BE49-F238E27FC236}">
                <a16:creationId xmlns:a16="http://schemas.microsoft.com/office/drawing/2014/main" id="{3AB8F241-2337-4244-89DF-4C80D59B3367}"/>
              </a:ext>
            </a:extLst>
          </p:cNvPr>
          <p:cNvSpPr txBox="1">
            <a:spLocks noChangeArrowheads="1"/>
          </p:cNvSpPr>
          <p:nvPr/>
        </p:nvSpPr>
        <p:spPr bwMode="auto">
          <a:xfrm>
            <a:off x="2311237" y="901213"/>
            <a:ext cx="34015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a:buClrTx/>
              <a:defRPr/>
            </a:pPr>
            <a:r>
              <a:rPr lang="en-US" altLang="en-US" sz="2100" kern="1200" dirty="0">
                <a:solidFill>
                  <a:srgbClr val="000000"/>
                </a:solidFill>
                <a:latin typeface="Calibri" panose="020F0502020204030204"/>
                <a:cs typeface="+mn-cs"/>
              </a:rPr>
              <a:t>A</a:t>
            </a:r>
          </a:p>
        </p:txBody>
      </p:sp>
      <p:sp>
        <p:nvSpPr>
          <p:cNvPr id="97" name="Text Box 37">
            <a:extLst>
              <a:ext uri="{FF2B5EF4-FFF2-40B4-BE49-F238E27FC236}">
                <a16:creationId xmlns:a16="http://schemas.microsoft.com/office/drawing/2014/main" id="{68CF5C6F-336B-3C4A-90BF-D34A028745C5}"/>
              </a:ext>
            </a:extLst>
          </p:cNvPr>
          <p:cNvSpPr txBox="1">
            <a:spLocks noChangeArrowheads="1"/>
          </p:cNvSpPr>
          <p:nvPr/>
        </p:nvSpPr>
        <p:spPr bwMode="auto">
          <a:xfrm>
            <a:off x="2332795" y="1615588"/>
            <a:ext cx="33054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a:buClrTx/>
              <a:defRPr/>
            </a:pPr>
            <a:r>
              <a:rPr lang="en-US" altLang="en-US" sz="2100" kern="1200" dirty="0">
                <a:solidFill>
                  <a:prstClr val="black"/>
                </a:solidFill>
                <a:latin typeface="Calibri" panose="020F0502020204030204"/>
                <a:cs typeface="+mn-cs"/>
              </a:rPr>
              <a:t>B</a:t>
            </a:r>
          </a:p>
        </p:txBody>
      </p:sp>
      <p:grpSp>
        <p:nvGrpSpPr>
          <p:cNvPr id="98" name="Group 66">
            <a:extLst>
              <a:ext uri="{FF2B5EF4-FFF2-40B4-BE49-F238E27FC236}">
                <a16:creationId xmlns:a16="http://schemas.microsoft.com/office/drawing/2014/main" id="{7A33E76B-0B7D-BD4C-95A3-F5F9B6632736}"/>
              </a:ext>
            </a:extLst>
          </p:cNvPr>
          <p:cNvGrpSpPr>
            <a:grpSpLocks/>
          </p:cNvGrpSpPr>
          <p:nvPr/>
        </p:nvGrpSpPr>
        <p:grpSpPr bwMode="auto">
          <a:xfrm>
            <a:off x="2391170" y="901213"/>
            <a:ext cx="584629" cy="509588"/>
            <a:chOff x="-44" y="1473"/>
            <a:chExt cx="981" cy="1105"/>
          </a:xfrm>
        </p:grpSpPr>
        <p:pic>
          <p:nvPicPr>
            <p:cNvPr id="116" name="Picture 67" descr="desktop_computer_stylized_medium">
              <a:extLst>
                <a:ext uri="{FF2B5EF4-FFF2-40B4-BE49-F238E27FC236}">
                  <a16:creationId xmlns:a16="http://schemas.microsoft.com/office/drawing/2014/main" id="{388E3E99-7752-0140-B682-2CFDCCFDA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 name="Freeform 68">
              <a:extLst>
                <a:ext uri="{FF2B5EF4-FFF2-40B4-BE49-F238E27FC236}">
                  <a16:creationId xmlns:a16="http://schemas.microsoft.com/office/drawing/2014/main" id="{C233087D-1E28-874B-99E3-90A56E5DA77B}"/>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a:buClrTx/>
                <a:defRPr/>
              </a:pPr>
              <a:endParaRPr lang="en-US" sz="1500" kern="1200" dirty="0">
                <a:solidFill>
                  <a:prstClr val="black"/>
                </a:solidFill>
                <a:latin typeface="Calibri" panose="020F0502020204030204"/>
                <a:ea typeface="+mn-ea"/>
                <a:cs typeface="+mn-cs"/>
              </a:endParaRPr>
            </a:p>
          </p:txBody>
        </p:sp>
      </p:grpSp>
      <p:grpSp>
        <p:nvGrpSpPr>
          <p:cNvPr id="99" name="Group 69">
            <a:extLst>
              <a:ext uri="{FF2B5EF4-FFF2-40B4-BE49-F238E27FC236}">
                <a16:creationId xmlns:a16="http://schemas.microsoft.com/office/drawing/2014/main" id="{53B22ADC-2C36-5141-AAAC-31B53FC8C1F4}"/>
              </a:ext>
            </a:extLst>
          </p:cNvPr>
          <p:cNvGrpSpPr>
            <a:grpSpLocks/>
          </p:cNvGrpSpPr>
          <p:nvPr/>
        </p:nvGrpSpPr>
        <p:grpSpPr bwMode="auto">
          <a:xfrm>
            <a:off x="2384276" y="1656439"/>
            <a:ext cx="584630" cy="509588"/>
            <a:chOff x="-44" y="1473"/>
            <a:chExt cx="981" cy="1105"/>
          </a:xfrm>
        </p:grpSpPr>
        <p:pic>
          <p:nvPicPr>
            <p:cNvPr id="114" name="Picture 70" descr="desktop_computer_stylized_medium">
              <a:extLst>
                <a:ext uri="{FF2B5EF4-FFF2-40B4-BE49-F238E27FC236}">
                  <a16:creationId xmlns:a16="http://schemas.microsoft.com/office/drawing/2014/main" id="{DA4C023E-F595-544A-9929-08480475A5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Freeform 71">
              <a:extLst>
                <a:ext uri="{FF2B5EF4-FFF2-40B4-BE49-F238E27FC236}">
                  <a16:creationId xmlns:a16="http://schemas.microsoft.com/office/drawing/2014/main" id="{BD3780DD-1306-2540-89B8-0A42DEECFC61}"/>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a:buClrTx/>
                <a:defRPr/>
              </a:pPr>
              <a:endParaRPr lang="en-US" sz="1500" kern="1200" dirty="0">
                <a:solidFill>
                  <a:prstClr val="black"/>
                </a:solidFill>
                <a:latin typeface="Calibri" panose="020F0502020204030204"/>
                <a:ea typeface="+mn-ea"/>
                <a:cs typeface="+mn-cs"/>
              </a:endParaRPr>
            </a:p>
          </p:txBody>
        </p:sp>
      </p:grpSp>
      <p:sp>
        <p:nvSpPr>
          <p:cNvPr id="100" name="Text Box 41">
            <a:extLst>
              <a:ext uri="{FF2B5EF4-FFF2-40B4-BE49-F238E27FC236}">
                <a16:creationId xmlns:a16="http://schemas.microsoft.com/office/drawing/2014/main" id="{488CD73E-ECC7-E842-9578-1478C5F11784}"/>
              </a:ext>
            </a:extLst>
          </p:cNvPr>
          <p:cNvSpPr txBox="1">
            <a:spLocks noChangeArrowheads="1"/>
          </p:cNvSpPr>
          <p:nvPr/>
        </p:nvSpPr>
        <p:spPr bwMode="auto">
          <a:xfrm>
            <a:off x="3073591" y="659892"/>
            <a:ext cx="13725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a:buClrTx/>
              <a:defRPr/>
            </a:pPr>
            <a:r>
              <a:rPr lang="en-US" altLang="en-US" sz="1800" kern="1200" dirty="0">
                <a:solidFill>
                  <a:srgbClr val="CC0000"/>
                </a:solidFill>
                <a:latin typeface="Calibri" panose="020F0502020204030204"/>
                <a:cs typeface="+mn-cs"/>
              </a:rPr>
              <a:t>transmission</a:t>
            </a:r>
          </a:p>
        </p:txBody>
      </p:sp>
      <p:sp>
        <p:nvSpPr>
          <p:cNvPr id="101" name="Line 42">
            <a:extLst>
              <a:ext uri="{FF2B5EF4-FFF2-40B4-BE49-F238E27FC236}">
                <a16:creationId xmlns:a16="http://schemas.microsoft.com/office/drawing/2014/main" id="{B22F26F3-A41E-8848-BDA7-FE528ACF22F9}"/>
              </a:ext>
            </a:extLst>
          </p:cNvPr>
          <p:cNvSpPr>
            <a:spLocks noChangeShapeType="1"/>
          </p:cNvSpPr>
          <p:nvPr/>
        </p:nvSpPr>
        <p:spPr bwMode="auto">
          <a:xfrm rot="10800000" flipH="1" flipV="1">
            <a:off x="3977670" y="883354"/>
            <a:ext cx="396500" cy="400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685800">
              <a:buClrTx/>
              <a:defRPr/>
            </a:pPr>
            <a:endParaRPr lang="en-US" sz="1500" kern="1200" dirty="0">
              <a:solidFill>
                <a:prstClr val="black"/>
              </a:solidFill>
              <a:latin typeface="Calibri" panose="020F0502020204030204"/>
              <a:ea typeface="+mn-ea"/>
              <a:cs typeface="+mn-cs"/>
            </a:endParaRPr>
          </a:p>
        </p:txBody>
      </p:sp>
      <p:sp>
        <p:nvSpPr>
          <p:cNvPr id="103" name="Rectangle 31">
            <a:extLst>
              <a:ext uri="{FF2B5EF4-FFF2-40B4-BE49-F238E27FC236}">
                <a16:creationId xmlns:a16="http://schemas.microsoft.com/office/drawing/2014/main" id="{9C43DB7F-CC6C-3D47-AEBE-0F3B6F7415AB}"/>
              </a:ext>
            </a:extLst>
          </p:cNvPr>
          <p:cNvSpPr>
            <a:spLocks noChangeArrowheads="1"/>
          </p:cNvSpPr>
          <p:nvPr/>
        </p:nvSpPr>
        <p:spPr bwMode="auto">
          <a:xfrm>
            <a:off x="2990457" y="1773122"/>
            <a:ext cx="104830" cy="138898"/>
          </a:xfrm>
          <a:prstGeom prst="rect">
            <a:avLst/>
          </a:prstGeom>
          <a:solidFill>
            <a:srgbClr val="00B05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a:buClrTx/>
              <a:defRPr/>
            </a:pPr>
            <a:endParaRPr lang="en-US" altLang="en-US" sz="2100" kern="1200" dirty="0">
              <a:solidFill>
                <a:srgbClr val="000000"/>
              </a:solidFill>
              <a:latin typeface="Calibri" panose="020F0502020204030204"/>
              <a:cs typeface="+mn-cs"/>
            </a:endParaRPr>
          </a:p>
        </p:txBody>
      </p:sp>
      <p:sp>
        <p:nvSpPr>
          <p:cNvPr id="104" name="Line 33">
            <a:extLst>
              <a:ext uri="{FF2B5EF4-FFF2-40B4-BE49-F238E27FC236}">
                <a16:creationId xmlns:a16="http://schemas.microsoft.com/office/drawing/2014/main" id="{1420A34E-BA5D-D248-8FAC-DCC28151FB9C}"/>
              </a:ext>
            </a:extLst>
          </p:cNvPr>
          <p:cNvSpPr>
            <a:spLocks noChangeShapeType="1"/>
          </p:cNvSpPr>
          <p:nvPr/>
        </p:nvSpPr>
        <p:spPr bwMode="auto">
          <a:xfrm flipV="1">
            <a:off x="3121954" y="1750335"/>
            <a:ext cx="164760" cy="1214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685800">
              <a:buClrTx/>
              <a:defRPr/>
            </a:pPr>
            <a:endParaRPr lang="en-US" sz="1500" kern="1200" dirty="0">
              <a:solidFill>
                <a:prstClr val="black"/>
              </a:solidFill>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E0E58503-FA9B-1542-A0D6-E85B92D1E5BA}"/>
              </a:ext>
            </a:extLst>
          </p:cNvPr>
          <p:cNvCxnSpPr/>
          <p:nvPr/>
        </p:nvCxnSpPr>
        <p:spPr>
          <a:xfrm>
            <a:off x="4609063" y="1479340"/>
            <a:ext cx="254174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7" name="Group 126">
            <a:extLst>
              <a:ext uri="{FF2B5EF4-FFF2-40B4-BE49-F238E27FC236}">
                <a16:creationId xmlns:a16="http://schemas.microsoft.com/office/drawing/2014/main" id="{E49D3C3B-F6BB-8747-AE74-C4B438FB99F4}"/>
              </a:ext>
            </a:extLst>
          </p:cNvPr>
          <p:cNvGrpSpPr/>
          <p:nvPr/>
        </p:nvGrpSpPr>
        <p:grpSpPr>
          <a:xfrm>
            <a:off x="6941889" y="1134114"/>
            <a:ext cx="1133514" cy="647753"/>
            <a:chOff x="7493876" y="2774731"/>
            <a:chExt cx="1481958" cy="894622"/>
          </a:xfrm>
        </p:grpSpPr>
        <p:sp>
          <p:nvSpPr>
            <p:cNvPr id="128" name="Freeform 127">
              <a:extLst>
                <a:ext uri="{FF2B5EF4-FFF2-40B4-BE49-F238E27FC236}">
                  <a16:creationId xmlns:a16="http://schemas.microsoft.com/office/drawing/2014/main" id="{5D7E8999-C7DA-4C41-AF40-118E0151474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1350" kern="1200" dirty="0">
                  <a:solidFill>
                    <a:prstClr val="white"/>
                  </a:solidFill>
                  <a:latin typeface="Calibri" panose="020F0502020204030204"/>
                </a:rPr>
                <a:t>                   </a:t>
              </a:r>
            </a:p>
          </p:txBody>
        </p:sp>
        <p:sp>
          <p:nvSpPr>
            <p:cNvPr id="129" name="Oval 128">
              <a:extLst>
                <a:ext uri="{FF2B5EF4-FFF2-40B4-BE49-F238E27FC236}">
                  <a16:creationId xmlns:a16="http://schemas.microsoft.com/office/drawing/2014/main" id="{21FE0DA3-6E20-DC4B-8111-DD2816780A5C}"/>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1350" kern="1200" dirty="0">
                  <a:solidFill>
                    <a:prstClr val="white"/>
                  </a:solidFill>
                  <a:latin typeface="Calibri" panose="020F0502020204030204"/>
                </a:rPr>
                <a:t>              </a:t>
              </a:r>
            </a:p>
          </p:txBody>
        </p:sp>
        <p:grpSp>
          <p:nvGrpSpPr>
            <p:cNvPr id="130" name="Group 129">
              <a:extLst>
                <a:ext uri="{FF2B5EF4-FFF2-40B4-BE49-F238E27FC236}">
                  <a16:creationId xmlns:a16="http://schemas.microsoft.com/office/drawing/2014/main" id="{227FD192-76B7-BB4E-8D74-8B6F33DBA7D5}"/>
                </a:ext>
              </a:extLst>
            </p:cNvPr>
            <p:cNvGrpSpPr/>
            <p:nvPr/>
          </p:nvGrpSpPr>
          <p:grpSpPr>
            <a:xfrm>
              <a:off x="7713663" y="2848339"/>
              <a:ext cx="1042107" cy="425543"/>
              <a:chOff x="7786941" y="2884917"/>
              <a:chExt cx="897649" cy="353919"/>
            </a:xfrm>
          </p:grpSpPr>
          <p:sp>
            <p:nvSpPr>
              <p:cNvPr id="131" name="Freeform 130">
                <a:extLst>
                  <a:ext uri="{FF2B5EF4-FFF2-40B4-BE49-F238E27FC236}">
                    <a16:creationId xmlns:a16="http://schemas.microsoft.com/office/drawing/2014/main" id="{130CC598-6AE0-744A-9CEF-611CD26990D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panose="020F0502020204030204"/>
                </a:endParaRPr>
              </a:p>
            </p:txBody>
          </p:sp>
          <p:sp>
            <p:nvSpPr>
              <p:cNvPr id="132" name="Freeform 131">
                <a:extLst>
                  <a:ext uri="{FF2B5EF4-FFF2-40B4-BE49-F238E27FC236}">
                    <a16:creationId xmlns:a16="http://schemas.microsoft.com/office/drawing/2014/main" id="{F0B09B4D-82A4-6D4A-B104-F100560C449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panose="020F0502020204030204"/>
                </a:endParaRPr>
              </a:p>
            </p:txBody>
          </p:sp>
          <p:sp>
            <p:nvSpPr>
              <p:cNvPr id="133" name="Freeform 132">
                <a:extLst>
                  <a:ext uri="{FF2B5EF4-FFF2-40B4-BE49-F238E27FC236}">
                    <a16:creationId xmlns:a16="http://schemas.microsoft.com/office/drawing/2014/main" id="{7CB1C4B0-5780-D24E-8D85-35BA5CE42556}"/>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panose="020F0502020204030204"/>
                </a:endParaRPr>
              </a:p>
            </p:txBody>
          </p:sp>
          <p:sp>
            <p:nvSpPr>
              <p:cNvPr id="134" name="Freeform 133">
                <a:extLst>
                  <a:ext uri="{FF2B5EF4-FFF2-40B4-BE49-F238E27FC236}">
                    <a16:creationId xmlns:a16="http://schemas.microsoft.com/office/drawing/2014/main" id="{A78B6DE2-15CA-DC49-A0BD-10E78562E1D3}"/>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panose="020F0502020204030204"/>
                </a:endParaRPr>
              </a:p>
            </p:txBody>
          </p:sp>
        </p:grpSp>
      </p:grpSp>
      <p:sp>
        <p:nvSpPr>
          <p:cNvPr id="52" name="Rectangle 3">
            <a:extLst>
              <a:ext uri="{FF2B5EF4-FFF2-40B4-BE49-F238E27FC236}">
                <a16:creationId xmlns:a16="http://schemas.microsoft.com/office/drawing/2014/main" id="{A295C9C7-DA39-ED42-847F-83EE93D04F56}"/>
              </a:ext>
            </a:extLst>
          </p:cNvPr>
          <p:cNvSpPr>
            <a:spLocks noChangeArrowheads="1"/>
          </p:cNvSpPr>
          <p:nvPr/>
        </p:nvSpPr>
        <p:spPr bwMode="auto">
          <a:xfrm>
            <a:off x="2532391" y="3112300"/>
            <a:ext cx="3179005" cy="15585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57175" indent="-257175" defTabSz="685800">
              <a:lnSpc>
                <a:spcPct val="90000"/>
              </a:lnSpc>
              <a:spcBef>
                <a:spcPts val="450"/>
              </a:spcBef>
              <a:buClr>
                <a:srgbClr val="000099"/>
              </a:buClr>
              <a:buSzPct val="65000"/>
              <a:defRPr/>
            </a:pPr>
            <a:r>
              <a:rPr lang="en-US" sz="2100" i="1" kern="1200" dirty="0" err="1">
                <a:solidFill>
                  <a:srgbClr val="CC0000"/>
                </a:solidFill>
                <a:latin typeface="Calibri" panose="020F0502020204030204"/>
                <a:ea typeface="ＭＳ Ｐゴシック" charset="0"/>
                <a:cs typeface="ＭＳ Ｐゴシック" charset="0"/>
              </a:rPr>
              <a:t>d</a:t>
            </a:r>
            <a:r>
              <a:rPr lang="en-US" sz="2100" kern="1200" baseline="-25000" dirty="0" err="1">
                <a:solidFill>
                  <a:srgbClr val="CC0000"/>
                </a:solidFill>
                <a:latin typeface="Calibri" panose="020F0502020204030204"/>
                <a:ea typeface="ＭＳ Ｐゴシック" charset="0"/>
                <a:cs typeface="ＭＳ Ｐゴシック" charset="0"/>
              </a:rPr>
              <a:t>tx</a:t>
            </a:r>
            <a:r>
              <a:rPr lang="en-US" sz="2100" kern="1200" dirty="0">
                <a:solidFill>
                  <a:srgbClr val="CC0000"/>
                </a:solidFill>
                <a:latin typeface="Calibri" panose="020F0502020204030204"/>
                <a:ea typeface="ＭＳ Ｐゴシック" charset="0"/>
                <a:cs typeface="ＭＳ Ｐゴシック" charset="0"/>
              </a:rPr>
              <a:t>: transmission delay:</a:t>
            </a:r>
          </a:p>
          <a:p>
            <a:pPr marL="173831" indent="-173831" defTabSz="685800">
              <a:lnSpc>
                <a:spcPct val="90000"/>
              </a:lnSpc>
              <a:spcBef>
                <a:spcPts val="450"/>
              </a:spcBef>
              <a:buClr>
                <a:srgbClr val="000099"/>
              </a:buClr>
              <a:buFont typeface="Wingdings" charset="0"/>
              <a:buChar char="§"/>
              <a:defRPr/>
            </a:pPr>
            <a:r>
              <a:rPr lang="en-US" sz="1800" i="1" kern="1200" dirty="0">
                <a:latin typeface="Calibri" panose="020F0502020204030204"/>
                <a:ea typeface="ＭＳ Ｐゴシック" charset="0"/>
                <a:cs typeface="ＭＳ Ｐゴシック" charset="0"/>
              </a:rPr>
              <a:t>L</a:t>
            </a:r>
            <a:r>
              <a:rPr lang="en-US" sz="1800" kern="1200" dirty="0">
                <a:latin typeface="Calibri" panose="020F0502020204030204"/>
                <a:ea typeface="ＭＳ Ｐゴシック" charset="0"/>
                <a:cs typeface="ＭＳ Ｐゴシック" charset="0"/>
              </a:rPr>
              <a:t>: packet length (bits) </a:t>
            </a:r>
          </a:p>
          <a:p>
            <a:pPr marL="173831" indent="-173831" defTabSz="685800">
              <a:lnSpc>
                <a:spcPct val="90000"/>
              </a:lnSpc>
              <a:spcBef>
                <a:spcPts val="450"/>
              </a:spcBef>
              <a:buClr>
                <a:srgbClr val="000099"/>
              </a:buClr>
              <a:buFont typeface="Wingdings" charset="0"/>
              <a:buChar char="§"/>
              <a:defRPr/>
            </a:pPr>
            <a:r>
              <a:rPr lang="en-US" sz="1800" i="1" kern="1200" dirty="0">
                <a:latin typeface="Calibri" panose="020F0502020204030204"/>
                <a:ea typeface="ＭＳ Ｐゴシック" charset="0"/>
                <a:cs typeface="ＭＳ Ｐゴシック" charset="0"/>
              </a:rPr>
              <a:t>R</a:t>
            </a:r>
            <a:r>
              <a:rPr lang="en-US" sz="1800" kern="1200" dirty="0">
                <a:latin typeface="Calibri" panose="020F0502020204030204"/>
                <a:ea typeface="ＭＳ Ｐゴシック" charset="0"/>
                <a:cs typeface="ＭＳ Ｐゴシック" charset="0"/>
              </a:rPr>
              <a:t>: link </a:t>
            </a:r>
            <a:r>
              <a:rPr lang="en-US" sz="1800" i="1" kern="1200" dirty="0">
                <a:latin typeface="Calibri" panose="020F0502020204030204"/>
                <a:ea typeface="ＭＳ Ｐゴシック" charset="0"/>
                <a:cs typeface="ＭＳ Ｐゴシック" charset="0"/>
              </a:rPr>
              <a:t>transmission rate (bps)</a:t>
            </a:r>
          </a:p>
          <a:p>
            <a:pPr marL="173831" indent="-173831" defTabSz="685800">
              <a:lnSpc>
                <a:spcPct val="90000"/>
              </a:lnSpc>
              <a:spcBef>
                <a:spcPts val="450"/>
              </a:spcBef>
              <a:buClr>
                <a:srgbClr val="000099"/>
              </a:buClr>
              <a:buFont typeface="Wingdings" charset="0"/>
              <a:buChar char="§"/>
              <a:defRPr/>
            </a:pPr>
            <a:r>
              <a:rPr lang="en-US" sz="1800" i="1" kern="1200" dirty="0">
                <a:solidFill>
                  <a:srgbClr val="CC0000"/>
                </a:solidFill>
                <a:latin typeface="Calibri" panose="020F0502020204030204"/>
                <a:ea typeface="ＭＳ Ｐゴシック" charset="0"/>
                <a:cs typeface="ＭＳ Ｐゴシック" charset="0"/>
              </a:rPr>
              <a:t>d</a:t>
            </a:r>
            <a:r>
              <a:rPr lang="en-US" sz="1800" i="1" kern="1200" baseline="-25000" dirty="0">
                <a:solidFill>
                  <a:srgbClr val="CC0000"/>
                </a:solidFill>
                <a:latin typeface="Calibri" panose="020F0502020204030204"/>
                <a:ea typeface="ＭＳ Ｐゴシック" charset="0"/>
                <a:cs typeface="ＭＳ Ｐゴシック" charset="0"/>
              </a:rPr>
              <a:t>trans</a:t>
            </a:r>
            <a:r>
              <a:rPr lang="en-US" sz="1800" i="1" kern="1200" dirty="0">
                <a:solidFill>
                  <a:srgbClr val="CC0000"/>
                </a:solidFill>
                <a:latin typeface="Calibri" panose="020F0502020204030204"/>
                <a:ea typeface="ＭＳ Ｐゴシック" charset="0"/>
                <a:cs typeface="ＭＳ Ｐゴシック" charset="0"/>
              </a:rPr>
              <a:t> </a:t>
            </a:r>
            <a:r>
              <a:rPr lang="en-US" sz="1800" i="1" kern="1200" dirty="0">
                <a:latin typeface="Calibri" panose="020F0502020204030204"/>
                <a:ea typeface="ＭＳ Ｐゴシック" charset="0"/>
                <a:cs typeface="ＭＳ Ｐゴシック" charset="0"/>
              </a:rPr>
              <a:t>= L/R</a:t>
            </a:r>
          </a:p>
        </p:txBody>
      </p:sp>
      <p:sp>
        <p:nvSpPr>
          <p:cNvPr id="53" name="Rectangle 4">
            <a:extLst>
              <a:ext uri="{FF2B5EF4-FFF2-40B4-BE49-F238E27FC236}">
                <a16:creationId xmlns:a16="http://schemas.microsoft.com/office/drawing/2014/main" id="{4367B5FB-6961-314F-9C99-C943E30E405F}"/>
              </a:ext>
            </a:extLst>
          </p:cNvPr>
          <p:cNvSpPr>
            <a:spLocks noChangeArrowheads="1"/>
          </p:cNvSpPr>
          <p:nvPr/>
        </p:nvSpPr>
        <p:spPr bwMode="auto">
          <a:xfrm>
            <a:off x="5638611" y="3112300"/>
            <a:ext cx="3433318" cy="1643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57175" indent="-257175" defTabSz="685800">
              <a:lnSpc>
                <a:spcPct val="85000"/>
              </a:lnSpc>
              <a:spcBef>
                <a:spcPct val="20000"/>
              </a:spcBef>
              <a:buClr>
                <a:srgbClr val="000099"/>
              </a:buClr>
              <a:buSzPct val="65000"/>
              <a:defRPr/>
            </a:pPr>
            <a:r>
              <a:rPr lang="en-US" sz="2100" i="1" kern="1200" dirty="0">
                <a:solidFill>
                  <a:srgbClr val="CC0000"/>
                </a:solidFill>
                <a:latin typeface="Calibri" panose="020F0502020204030204"/>
                <a:ea typeface="ＭＳ Ｐゴシック" charset="0"/>
                <a:cs typeface="ＭＳ Ｐゴシック" charset="0"/>
              </a:rPr>
              <a:t>d</a:t>
            </a:r>
            <a:r>
              <a:rPr lang="en-US" sz="2100" kern="1200" baseline="-25000" dirty="0">
                <a:solidFill>
                  <a:srgbClr val="CC0000"/>
                </a:solidFill>
                <a:latin typeface="Calibri" panose="020F0502020204030204"/>
                <a:ea typeface="ＭＳ Ｐゴシック" charset="0"/>
                <a:cs typeface="ＭＳ Ｐゴシック" charset="0"/>
              </a:rPr>
              <a:t>prop</a:t>
            </a:r>
            <a:r>
              <a:rPr lang="en-US" sz="2100" kern="1200" dirty="0">
                <a:solidFill>
                  <a:srgbClr val="CC0000"/>
                </a:solidFill>
                <a:latin typeface="Calibri" panose="020F0502020204030204"/>
                <a:ea typeface="ＭＳ Ｐゴシック" charset="0"/>
                <a:cs typeface="ＭＳ Ｐゴシック" charset="0"/>
              </a:rPr>
              <a:t>: propagation delay:</a:t>
            </a:r>
            <a:endParaRPr lang="en-US" sz="1350" kern="1200" dirty="0">
              <a:solidFill>
                <a:srgbClr val="CC0000"/>
              </a:solidFill>
              <a:latin typeface="Calibri" panose="020F0502020204030204"/>
              <a:ea typeface="ＭＳ Ｐゴシック" charset="0"/>
              <a:cs typeface="ＭＳ Ｐゴシック" charset="0"/>
            </a:endParaRPr>
          </a:p>
          <a:p>
            <a:pPr marL="173831" indent="-173831" defTabSz="685800">
              <a:lnSpc>
                <a:spcPct val="90000"/>
              </a:lnSpc>
              <a:spcBef>
                <a:spcPts val="450"/>
              </a:spcBef>
              <a:buClr>
                <a:srgbClr val="000099"/>
              </a:buClr>
              <a:buFont typeface="Wingdings" charset="0"/>
              <a:buChar char="§"/>
              <a:defRPr/>
            </a:pPr>
            <a:r>
              <a:rPr lang="en-US" sz="1800" i="1" kern="1200" dirty="0">
                <a:latin typeface="Calibri" panose="020F0502020204030204"/>
                <a:ea typeface="ＭＳ Ｐゴシック" charset="0"/>
                <a:cs typeface="ＭＳ Ｐゴシック" charset="0"/>
              </a:rPr>
              <a:t>d</a:t>
            </a:r>
            <a:r>
              <a:rPr lang="en-US" sz="1800" kern="1200" dirty="0">
                <a:latin typeface="Calibri" panose="020F0502020204030204"/>
                <a:ea typeface="ＭＳ Ｐゴシック" charset="0"/>
                <a:cs typeface="ＭＳ Ｐゴシック" charset="0"/>
              </a:rPr>
              <a:t>: length of physical link</a:t>
            </a:r>
          </a:p>
          <a:p>
            <a:pPr marL="173831" indent="-173831" defTabSz="685800">
              <a:lnSpc>
                <a:spcPct val="90000"/>
              </a:lnSpc>
              <a:spcBef>
                <a:spcPts val="450"/>
              </a:spcBef>
              <a:buClr>
                <a:srgbClr val="000099"/>
              </a:buClr>
              <a:buFont typeface="Wingdings" charset="0"/>
              <a:buChar char="§"/>
              <a:defRPr/>
            </a:pPr>
            <a:r>
              <a:rPr lang="en-US" sz="1800" i="1" kern="1200" dirty="0">
                <a:latin typeface="Calibri" panose="020F0502020204030204"/>
                <a:ea typeface="ＭＳ Ｐゴシック" charset="0"/>
                <a:cs typeface="ＭＳ Ｐゴシック" charset="0"/>
              </a:rPr>
              <a:t>s</a:t>
            </a:r>
            <a:r>
              <a:rPr lang="en-US" sz="1800" kern="1200" dirty="0">
                <a:latin typeface="Calibri" panose="020F0502020204030204"/>
                <a:ea typeface="ＭＳ Ｐゴシック" charset="0"/>
                <a:cs typeface="ＭＳ Ｐゴシック" charset="0"/>
              </a:rPr>
              <a:t>: propagation speed (~2x10</a:t>
            </a:r>
            <a:r>
              <a:rPr lang="en-US" sz="1800" kern="1200" baseline="30000" dirty="0">
                <a:latin typeface="Calibri" panose="020F0502020204030204"/>
                <a:ea typeface="ＭＳ Ｐゴシック" charset="0"/>
                <a:cs typeface="ＭＳ Ｐゴシック" charset="0"/>
              </a:rPr>
              <a:t>8</a:t>
            </a:r>
            <a:r>
              <a:rPr lang="en-US" sz="1800" kern="1200" dirty="0">
                <a:latin typeface="Calibri" panose="020F0502020204030204"/>
                <a:ea typeface="ＭＳ Ｐゴシック" charset="0"/>
                <a:cs typeface="ＭＳ Ｐゴシック" charset="0"/>
              </a:rPr>
              <a:t> m/sec)</a:t>
            </a:r>
          </a:p>
          <a:p>
            <a:pPr marL="173831" indent="-173831" defTabSz="685800">
              <a:lnSpc>
                <a:spcPct val="90000"/>
              </a:lnSpc>
              <a:spcBef>
                <a:spcPts val="450"/>
              </a:spcBef>
              <a:buClr>
                <a:srgbClr val="000099"/>
              </a:buClr>
              <a:buFont typeface="Wingdings" charset="0"/>
              <a:buChar char="§"/>
              <a:defRPr/>
            </a:pPr>
            <a:r>
              <a:rPr lang="en-US" sz="1800" i="1" kern="1200" dirty="0">
                <a:solidFill>
                  <a:srgbClr val="CC0000"/>
                </a:solidFill>
                <a:latin typeface="Calibri" panose="020F0502020204030204"/>
                <a:ea typeface="ＭＳ Ｐゴシック" charset="0"/>
                <a:cs typeface="ＭＳ Ｐゴシック" charset="0"/>
              </a:rPr>
              <a:t>d</a:t>
            </a:r>
            <a:r>
              <a:rPr lang="en-US" sz="1800" kern="1200" baseline="-25000" dirty="0">
                <a:solidFill>
                  <a:srgbClr val="CC0000"/>
                </a:solidFill>
                <a:latin typeface="Calibri" panose="020F0502020204030204"/>
                <a:ea typeface="ＭＳ Ｐゴシック" charset="0"/>
                <a:cs typeface="ＭＳ Ｐゴシック" charset="0"/>
              </a:rPr>
              <a:t>prop</a:t>
            </a:r>
            <a:r>
              <a:rPr lang="en-US" sz="1800" kern="1200" dirty="0">
                <a:latin typeface="Calibri" panose="020F0502020204030204"/>
                <a:ea typeface="ＭＳ Ｐゴシック" charset="0"/>
                <a:cs typeface="ＭＳ Ｐゴシック" charset="0"/>
              </a:rPr>
              <a:t> = </a:t>
            </a:r>
            <a:r>
              <a:rPr lang="en-US" sz="1800" i="1" kern="1200" dirty="0">
                <a:latin typeface="Calibri" panose="020F0502020204030204"/>
                <a:ea typeface="ＭＳ Ｐゴシック" charset="0"/>
                <a:cs typeface="ＭＳ Ｐゴシック" charset="0"/>
              </a:rPr>
              <a:t>d</a:t>
            </a:r>
            <a:r>
              <a:rPr lang="en-US" sz="1800" kern="1200" dirty="0">
                <a:latin typeface="Calibri" panose="020F0502020204030204"/>
                <a:ea typeface="ＭＳ Ｐゴシック" charset="0"/>
                <a:cs typeface="ＭＳ Ｐゴシック" charset="0"/>
              </a:rPr>
              <a:t>/</a:t>
            </a:r>
            <a:r>
              <a:rPr lang="en-US" sz="1800" i="1" kern="1200" dirty="0">
                <a:latin typeface="Calibri" panose="020F0502020204030204"/>
                <a:ea typeface="ＭＳ Ｐゴシック" charset="0"/>
                <a:cs typeface="ＭＳ Ｐゴシック" charset="0"/>
              </a:rPr>
              <a:t>s</a:t>
            </a:r>
          </a:p>
        </p:txBody>
      </p:sp>
      <p:sp>
        <p:nvSpPr>
          <p:cNvPr id="4" name="TextBox 3">
            <a:extLst>
              <a:ext uri="{FF2B5EF4-FFF2-40B4-BE49-F238E27FC236}">
                <a16:creationId xmlns:a16="http://schemas.microsoft.com/office/drawing/2014/main" id="{1F114893-DF20-B64F-71DF-D751A1CC3FA0}"/>
              </a:ext>
            </a:extLst>
          </p:cNvPr>
          <p:cNvSpPr txBox="1"/>
          <p:nvPr/>
        </p:nvSpPr>
        <p:spPr>
          <a:xfrm>
            <a:off x="7355270" y="56799"/>
            <a:ext cx="1704506" cy="461665"/>
          </a:xfrm>
          <a:prstGeom prst="rect">
            <a:avLst/>
          </a:prstGeom>
          <a:solidFill>
            <a:srgbClr val="ED7D31"/>
          </a:solidFill>
          <a:ln w="38100" cap="flat" cmpd="sng" algn="ctr">
            <a:solidFill>
              <a:srgbClr val="ED7D31">
                <a:shade val="15000"/>
              </a:srgbClr>
            </a:solidFill>
            <a:prstDash val="solid"/>
            <a:miter lim="800000"/>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IMPORTANT</a:t>
            </a:r>
            <a:endParaRPr kumimoji="0" lang="en-SE"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E28A315-E06F-7067-763F-5162A92F118B}"/>
              </a:ext>
            </a:extLst>
          </p:cNvPr>
          <p:cNvSpPr txBox="1"/>
          <p:nvPr/>
        </p:nvSpPr>
        <p:spPr>
          <a:xfrm>
            <a:off x="34756" y="1439199"/>
            <a:ext cx="2372098" cy="954107"/>
          </a:xfrm>
          <a:prstGeom prst="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wrap="square">
            <a:spAutoFit/>
          </a:bodyPr>
          <a:lstStyle/>
          <a:p>
            <a:r>
              <a:rPr lang="en-US" kern="1200" dirty="0">
                <a:solidFill>
                  <a:schemeClr val="tx1"/>
                </a:solidFill>
                <a:latin typeface="Calibri" panose="020F0502020204030204"/>
                <a:ea typeface="+mn-ea"/>
                <a:cs typeface="+mn-cs"/>
              </a:rPr>
              <a:t>The </a:t>
            </a:r>
            <a:r>
              <a:rPr kumimoji="0" lang="en-US" sz="1400" b="0" i="0" u="none" strike="noStrike" kern="1200" cap="none" spc="0" normalizeH="0" baseline="0" noProof="0" dirty="0">
                <a:ln>
                  <a:noFill/>
                </a:ln>
                <a:solidFill>
                  <a:schemeClr val="tx1"/>
                </a:solidFill>
                <a:effectLst/>
                <a:uLnTx/>
                <a:uFillTx/>
                <a:latin typeface="Calibri" panose="020F0502020204030204"/>
                <a:ea typeface="+mn-ea"/>
                <a:cs typeface="+mn-cs"/>
              </a:rPr>
              <a:t>nodal processing delay (check bit errors, determine output link) is typically very small and can be ignored</a:t>
            </a:r>
            <a:endParaRPr lang="en-US" dirty="0">
              <a:solidFill>
                <a:schemeClr val="tx1"/>
              </a:solidFill>
            </a:endParaRPr>
          </a:p>
        </p:txBody>
      </p:sp>
    </p:spTree>
    <p:extLst>
      <p:ext uri="{BB962C8B-B14F-4D97-AF65-F5344CB8AC3E}">
        <p14:creationId xmlns:p14="http://schemas.microsoft.com/office/powerpoint/2010/main" val="45345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58"/>
                                        </p:tgtEl>
                                        <p:attrNameLst>
                                          <p:attrName>style.visibility</p:attrName>
                                        </p:attrNameLst>
                                      </p:cBhvr>
                                      <p:to>
                                        <p:strVal val="visible"/>
                                      </p:to>
                                    </p:set>
                                    <p:animEffect transition="in" filter="dissolve">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dissolve">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dissolve">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dissolve">
                                      <p:cBhvr>
                                        <p:cTn id="2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75" grpId="0"/>
      <p:bldP spid="52" grpId="0"/>
      <p:bldP spid="5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0"/>
        <p:cNvGrpSpPr/>
        <p:nvPr/>
      </p:nvGrpSpPr>
      <p:grpSpPr>
        <a:xfrm>
          <a:off x="0" y="0"/>
          <a:ext cx="0" cy="0"/>
          <a:chOff x="0" y="0"/>
          <a:chExt cx="0" cy="0"/>
        </a:xfrm>
      </p:grpSpPr>
      <p:sp>
        <p:nvSpPr>
          <p:cNvPr id="1601" name="Google Shape;1601;p44"/>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lvl="0"/>
            <a:r>
              <a:rPr lang="en-US" dirty="0"/>
              <a:t>Q1 End-­to­‐end delay </a:t>
            </a:r>
            <a:endParaRPr dirty="0"/>
          </a:p>
        </p:txBody>
      </p:sp>
      <p:sp>
        <p:nvSpPr>
          <p:cNvPr id="1602" name="Google Shape;1602;p44"/>
          <p:cNvSpPr txBox="1">
            <a:spLocks noGrp="1"/>
          </p:cNvSpPr>
          <p:nvPr>
            <p:ph type="body" idx="1"/>
          </p:nvPr>
        </p:nvSpPr>
        <p:spPr>
          <a:xfrm>
            <a:off x="107050" y="402200"/>
            <a:ext cx="8909700" cy="1742100"/>
          </a:xfrm>
          <a:prstGeom prst="rect">
            <a:avLst/>
          </a:prstGeom>
        </p:spPr>
        <p:txBody>
          <a:bodyPr spcFirstLastPara="1" wrap="square" lIns="91425" tIns="91425" rIns="91425" bIns="91425" anchor="t" anchorCtr="0">
            <a:noAutofit/>
          </a:bodyPr>
          <a:lstStyle/>
          <a:p>
            <a:pPr marL="114300" indent="0">
              <a:buNone/>
            </a:pPr>
            <a:r>
              <a:rPr lang="en-US" dirty="0"/>
              <a:t>Consider the network shown in the figure, with three links, each with a transmission rate of 1 Mbps, and a propagation delay of 1 msec per link. Assume the length of a packet is 1000 bits.</a:t>
            </a:r>
          </a:p>
          <a:p>
            <a:r>
              <a:rPr lang="en-US" dirty="0"/>
              <a:t>What is the end-end delay of a packet from when it first begins transmission on link 1, until is it received in full by the server at the end of link 3.  Assume that queueing delays are zero. </a:t>
            </a:r>
            <a:endParaRPr dirty="0"/>
          </a:p>
        </p:txBody>
      </p:sp>
      <p:sp>
        <p:nvSpPr>
          <p:cNvPr id="2" name="Slide Number Placeholder 1">
            <a:extLst>
              <a:ext uri="{FF2B5EF4-FFF2-40B4-BE49-F238E27FC236}">
                <a16:creationId xmlns:a16="http://schemas.microsoft.com/office/drawing/2014/main" id="{8A040F7E-0A41-C99F-0608-1327011D81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pic>
        <p:nvPicPr>
          <p:cNvPr id="3" name="Picture 2">
            <a:extLst>
              <a:ext uri="{FF2B5EF4-FFF2-40B4-BE49-F238E27FC236}">
                <a16:creationId xmlns:a16="http://schemas.microsoft.com/office/drawing/2014/main" id="{9633A34F-1978-7574-E3B7-AE9705F992F7}"/>
              </a:ext>
            </a:extLst>
          </p:cNvPr>
          <p:cNvPicPr>
            <a:picLocks noChangeAspect="1"/>
          </p:cNvPicPr>
          <p:nvPr/>
        </p:nvPicPr>
        <p:blipFill>
          <a:blip r:embed="rId3"/>
          <a:stretch>
            <a:fillRect/>
          </a:stretch>
        </p:blipFill>
        <p:spPr>
          <a:xfrm>
            <a:off x="1061687" y="2792339"/>
            <a:ext cx="7020625" cy="1564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7A7B8-5F5E-9C46-A02A-45A4953A2C5E}"/>
              </a:ext>
            </a:extLst>
          </p:cNvPr>
          <p:cNvSpPr>
            <a:spLocks noGrp="1"/>
          </p:cNvSpPr>
          <p:nvPr>
            <p:ph type="title"/>
          </p:nvPr>
        </p:nvSpPr>
        <p:spPr/>
        <p:txBody>
          <a:bodyPr/>
          <a:lstStyle/>
          <a:p>
            <a:r>
              <a:rPr lang="en-US" dirty="0"/>
              <a:t>Q1 End-­to­‐end delay ANS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063C74B7-C656-C241-21CB-F1DEC9FF912D}"/>
                  </a:ext>
                </a:extLst>
              </p:cNvPr>
              <p:cNvSpPr>
                <a:spLocks noGrp="1"/>
              </p:cNvSpPr>
              <p:nvPr>
                <p:ph type="body" idx="1"/>
              </p:nvPr>
            </p:nvSpPr>
            <p:spPr/>
            <p:txBody>
              <a:bodyPr/>
              <a:lstStyle/>
              <a:p>
                <a:r>
                  <a:rPr lang="en-US" dirty="0"/>
                  <a:t>Packet length </a:t>
                </a:r>
                <a14:m>
                  <m:oMath xmlns:m="http://schemas.openxmlformats.org/officeDocument/2006/math">
                    <m:r>
                      <a:rPr lang="en-US" i="1">
                        <a:latin typeface="Cambria Math" panose="02040503050406030204" pitchFamily="18" charset="0"/>
                      </a:rPr>
                      <m:t>𝐿</m:t>
                    </m:r>
                    <m:r>
                      <a:rPr lang="en-US">
                        <a:latin typeface="Cambria Math" panose="02040503050406030204" pitchFamily="18" charset="0"/>
                      </a:rPr>
                      <m:t>=</m:t>
                    </m:r>
                    <m:r>
                      <a:rPr lang="en-US" i="1">
                        <a:latin typeface="Cambria Math" panose="02040503050406030204" pitchFamily="18" charset="0"/>
                      </a:rPr>
                      <m:t>1000</m:t>
                    </m:r>
                  </m:oMath>
                </a14:m>
                <a:r>
                  <a:rPr lang="en-US" dirty="0"/>
                  <a:t>bits, link rate </a:t>
                </a:r>
                <a14:m>
                  <m:oMath xmlns:m="http://schemas.openxmlformats.org/officeDocument/2006/math">
                    <m:r>
                      <a:rPr lang="en-US" i="1">
                        <a:latin typeface="Cambria Math" panose="02040503050406030204" pitchFamily="18" charset="0"/>
                      </a:rPr>
                      <m:t>𝑅</m:t>
                    </m:r>
                    <m:r>
                      <a:rPr lang="en-US">
                        <a:latin typeface="Cambria Math" panose="02040503050406030204" pitchFamily="18" charset="0"/>
                      </a:rPr>
                      <m:t>=</m:t>
                    </m:r>
                    <m:r>
                      <a:rPr lang="en-US" i="1">
                        <a:latin typeface="Cambria Math" panose="02040503050406030204" pitchFamily="18" charset="0"/>
                      </a:rPr>
                      <m:t>1</m:t>
                    </m:r>
                  </m:oMath>
                </a14:m>
                <a:r>
                  <a:rPr lang="en-US" dirty="0"/>
                  <a:t>Mbps → transmission delay per link</a:t>
                </a:r>
                <a14:m>
                  <m:oMath xmlns:m="http://schemas.openxmlformats.org/officeDocument/2006/math">
                    <m:r>
                      <a:rPr lang="en-US">
                        <a:latin typeface="Cambria Math" panose="02040503050406030204" pitchFamily="18" charset="0"/>
                      </a:rPr>
                      <m:t> </m:t>
                    </m:r>
                    <m:sSub>
                      <m:sSubPr>
                        <m:ctrlPr>
                          <a:rPr lang="ar-AE" i="1">
                            <a:latin typeface="Cambria Math" panose="02040503050406030204" pitchFamily="18" charset="0"/>
                          </a:rPr>
                        </m:ctrlPr>
                      </m:sSubPr>
                      <m:e>
                        <m:r>
                          <a:rPr lang="ar-AE" i="1">
                            <a:latin typeface="Cambria Math" panose="02040503050406030204" pitchFamily="18" charset="0"/>
                          </a:rPr>
                          <m:t>𝑡</m:t>
                        </m:r>
                      </m:e>
                      <m:sub>
                        <m:r>
                          <a:rPr lang="ar-AE" i="1">
                            <a:latin typeface="Cambria Math" panose="02040503050406030204" pitchFamily="18" charset="0"/>
                          </a:rPr>
                          <m:t>𝑡𝑥</m:t>
                        </m:r>
                      </m:sub>
                    </m:sSub>
                    <m:r>
                      <a:rPr lang="ar-AE">
                        <a:latin typeface="Cambria Math" panose="02040503050406030204" pitchFamily="18" charset="0"/>
                      </a:rPr>
                      <m:t>=</m:t>
                    </m:r>
                    <m:r>
                      <a:rPr lang="ar-AE" i="1">
                        <a:latin typeface="Cambria Math" panose="02040503050406030204" pitchFamily="18" charset="0"/>
                      </a:rPr>
                      <m:t>𝐿</m:t>
                    </m:r>
                    <m:r>
                      <a:rPr lang="ar-AE">
                        <a:latin typeface="Cambria Math" panose="02040503050406030204" pitchFamily="18" charset="0"/>
                      </a:rPr>
                      <m:t>/</m:t>
                    </m:r>
                    <m:r>
                      <a:rPr lang="ar-AE" i="1">
                        <a:latin typeface="Cambria Math" panose="02040503050406030204" pitchFamily="18" charset="0"/>
                      </a:rPr>
                      <m:t>𝑅</m:t>
                    </m:r>
                    <m:r>
                      <a:rPr lang="ar-AE">
                        <a:latin typeface="Cambria Math" panose="02040503050406030204" pitchFamily="18" charset="0"/>
                      </a:rPr>
                      <m:t>=</m:t>
                    </m:r>
                    <m:r>
                      <a:rPr lang="ar-AE" i="1">
                        <a:latin typeface="Cambria Math" panose="02040503050406030204" pitchFamily="18" charset="0"/>
                      </a:rPr>
                      <m:t>1000</m:t>
                    </m:r>
                    <m:r>
                      <a:rPr lang="ar-AE">
                        <a:latin typeface="Cambria Math" panose="02040503050406030204" pitchFamily="18" charset="0"/>
                      </a:rPr>
                      <m:t>/</m:t>
                    </m:r>
                    <m:r>
                      <a:rPr lang="ar-AE" i="1">
                        <a:latin typeface="Cambria Math" panose="02040503050406030204" pitchFamily="18" charset="0"/>
                      </a:rPr>
                      <m:t>1</m:t>
                    </m:r>
                    <m:r>
                      <a:rPr lang="ar-AE">
                        <a:latin typeface="Cambria Math" panose="02040503050406030204" pitchFamily="18" charset="0"/>
                      </a:rPr>
                      <m:t>,</m:t>
                    </m:r>
                    <m:r>
                      <a:rPr lang="ar-AE" i="1">
                        <a:latin typeface="Cambria Math" panose="02040503050406030204" pitchFamily="18" charset="0"/>
                      </a:rPr>
                      <m:t>000</m:t>
                    </m:r>
                    <m:r>
                      <a:rPr lang="ar-AE">
                        <a:latin typeface="Cambria Math" panose="02040503050406030204" pitchFamily="18" charset="0"/>
                      </a:rPr>
                      <m:t>,</m:t>
                    </m:r>
                    <m:r>
                      <a:rPr lang="ar-AE" i="1">
                        <a:latin typeface="Cambria Math" panose="02040503050406030204" pitchFamily="18" charset="0"/>
                      </a:rPr>
                      <m:t>000</m:t>
                    </m:r>
                    <m:r>
                      <a:rPr lang="ar-AE">
                        <a:latin typeface="Cambria Math" panose="02040503050406030204" pitchFamily="18" charset="0"/>
                      </a:rPr>
                      <m:t>=</m:t>
                    </m:r>
                    <m:r>
                      <a:rPr lang="ar-AE" i="1">
                        <a:latin typeface="Cambria Math" panose="02040503050406030204" pitchFamily="18" charset="0"/>
                      </a:rPr>
                      <m:t>0</m:t>
                    </m:r>
                    <m:r>
                      <a:rPr lang="ar-AE">
                        <a:latin typeface="Cambria Math" panose="02040503050406030204" pitchFamily="18" charset="0"/>
                      </a:rPr>
                      <m:t>.</m:t>
                    </m:r>
                    <m:r>
                      <a:rPr lang="ar-AE" i="1">
                        <a:latin typeface="Cambria Math" panose="02040503050406030204" pitchFamily="18" charset="0"/>
                      </a:rPr>
                      <m:t>001</m:t>
                    </m:r>
                  </m:oMath>
                </a14:m>
                <a:r>
                  <a:rPr lang="en-US" dirty="0"/>
                  <a:t>s = 1ms.</a:t>
                </a:r>
              </a:p>
              <a:p>
                <a:r>
                  <a:rPr lang="en-US" dirty="0"/>
                  <a:t>Propagation delay per link </a:t>
                </a:r>
                <a14:m>
                  <m:oMath xmlns:m="http://schemas.openxmlformats.org/officeDocument/2006/math">
                    <m:sSub>
                      <m:sSubPr>
                        <m:ctrlPr>
                          <a:rPr lang="ar-AE" i="1">
                            <a:latin typeface="Cambria Math" panose="02040503050406030204" pitchFamily="18" charset="0"/>
                          </a:rPr>
                        </m:ctrlPr>
                      </m:sSubPr>
                      <m:e>
                        <m:r>
                          <a:rPr lang="ar-AE" i="1">
                            <a:latin typeface="Cambria Math" panose="02040503050406030204" pitchFamily="18" charset="0"/>
                          </a:rPr>
                          <m:t>𝑡</m:t>
                        </m:r>
                      </m:e>
                      <m:sub>
                        <m:r>
                          <a:rPr lang="ar-AE" i="1">
                            <a:latin typeface="Cambria Math" panose="02040503050406030204" pitchFamily="18" charset="0"/>
                          </a:rPr>
                          <m:t>𝑝𝑟𝑜𝑝</m:t>
                        </m:r>
                      </m:sub>
                    </m:sSub>
                    <m:r>
                      <a:rPr lang="ar-AE">
                        <a:latin typeface="Cambria Math" panose="02040503050406030204" pitchFamily="18" charset="0"/>
                      </a:rPr>
                      <m:t>=</m:t>
                    </m:r>
                    <m:r>
                      <a:rPr lang="ar-AE" i="1">
                        <a:latin typeface="Cambria Math" panose="02040503050406030204" pitchFamily="18" charset="0"/>
                      </a:rPr>
                      <m:t> </m:t>
                    </m:r>
                  </m:oMath>
                </a14:m>
                <a:r>
                  <a:rPr lang="en-US" dirty="0"/>
                  <a:t>1ms</a:t>
                </a:r>
                <a:r>
                  <a:rPr lang="en-US" dirty="0" err="1"/>
                  <a:t>.</a:t>
                </a:r>
                <a:endParaRPr lang="en-US" dirty="0"/>
              </a:p>
              <a:p>
                <a:r>
                  <a:rPr lang="en-US" dirty="0"/>
                  <a:t>Each link contributes </a:t>
                </a:r>
                <a14:m>
                  <m:oMath xmlns:m="http://schemas.openxmlformats.org/officeDocument/2006/math">
                    <m:sSub>
                      <m:sSubPr>
                        <m:ctrlPr>
                          <a:rPr lang="ar-AE" i="1">
                            <a:latin typeface="Cambria Math" panose="02040503050406030204" pitchFamily="18" charset="0"/>
                          </a:rPr>
                        </m:ctrlPr>
                      </m:sSubPr>
                      <m:e>
                        <m:r>
                          <a:rPr lang="ar-AE" i="1">
                            <a:latin typeface="Cambria Math" panose="02040503050406030204" pitchFamily="18" charset="0"/>
                          </a:rPr>
                          <m:t>𝑡</m:t>
                        </m:r>
                      </m:e>
                      <m:sub>
                        <m:r>
                          <a:rPr lang="ar-AE" i="1">
                            <a:latin typeface="Cambria Math" panose="02040503050406030204" pitchFamily="18" charset="0"/>
                          </a:rPr>
                          <m:t>𝑡𝑥</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i="1">
                            <a:latin typeface="Cambria Math" panose="02040503050406030204" pitchFamily="18" charset="0"/>
                          </a:rPr>
                          <m:t>𝑡</m:t>
                        </m:r>
                      </m:e>
                      <m:sub>
                        <m:r>
                          <a:rPr lang="ar-AE" i="1">
                            <a:latin typeface="Cambria Math" panose="02040503050406030204" pitchFamily="18" charset="0"/>
                          </a:rPr>
                          <m:t>𝑝𝑟𝑜𝑝</m:t>
                        </m:r>
                      </m:sub>
                    </m:sSub>
                    <m:r>
                      <a:rPr lang="ar-AE">
                        <a:latin typeface="Cambria Math" panose="02040503050406030204" pitchFamily="18" charset="0"/>
                      </a:rPr>
                      <m:t>=</m:t>
                    </m:r>
                    <m:r>
                      <a:rPr lang="ar-AE" i="1">
                        <a:latin typeface="Cambria Math" panose="02040503050406030204" pitchFamily="18" charset="0"/>
                      </a:rPr>
                      <m:t>1</m:t>
                    </m:r>
                    <m:r>
                      <a:rPr lang="ar-AE">
                        <a:latin typeface="Cambria Math" panose="02040503050406030204" pitchFamily="18" charset="0"/>
                      </a:rPr>
                      <m:t>+</m:t>
                    </m:r>
                    <m:r>
                      <a:rPr lang="ar-AE" i="1">
                        <a:latin typeface="Cambria Math" panose="02040503050406030204" pitchFamily="18" charset="0"/>
                      </a:rPr>
                      <m:t>1</m:t>
                    </m:r>
                    <m:r>
                      <a:rPr lang="ar-AE">
                        <a:latin typeface="Cambria Math" panose="02040503050406030204" pitchFamily="18" charset="0"/>
                      </a:rPr>
                      <m:t>=</m:t>
                    </m:r>
                    <m:r>
                      <a:rPr lang="ar-AE" i="1">
                        <a:latin typeface="Cambria Math" panose="02040503050406030204" pitchFamily="18" charset="0"/>
                      </a:rPr>
                      <m:t>2</m:t>
                    </m:r>
                  </m:oMath>
                </a14:m>
                <a:r>
                  <a:rPr lang="en-US" dirty="0" err="1"/>
                  <a:t>ms.</a:t>
                </a:r>
                <a:endParaRPr lang="en-US" dirty="0"/>
              </a:p>
              <a:p>
                <a:r>
                  <a:rPr lang="en-US" dirty="0"/>
                  <a:t>Three links → total </a:t>
                </a:r>
                <a14:m>
                  <m:oMath xmlns:m="http://schemas.openxmlformats.org/officeDocument/2006/math">
                    <m:r>
                      <a:rPr lang="en-US" i="1">
                        <a:latin typeface="Cambria Math" panose="02040503050406030204" pitchFamily="18" charset="0"/>
                      </a:rPr>
                      <m:t>3</m:t>
                    </m:r>
                    <m:r>
                      <a:rPr lang="en-US">
                        <a:latin typeface="Cambria Math" panose="02040503050406030204" pitchFamily="18" charset="0"/>
                      </a:rPr>
                      <m:t>×</m:t>
                    </m:r>
                    <m:r>
                      <a:rPr lang="en-US" i="1">
                        <a:latin typeface="Cambria Math" panose="02040503050406030204" pitchFamily="18" charset="0"/>
                      </a:rPr>
                      <m:t>2</m:t>
                    </m:r>
                  </m:oMath>
                </a14:m>
                <a:r>
                  <a:rPr lang="en-US" dirty="0" err="1"/>
                  <a:t>ms</a:t>
                </a:r>
                <a:r>
                  <a:rPr lang="en-US" dirty="0"/>
                  <a:t> = 6ms.</a:t>
                </a:r>
              </a:p>
            </p:txBody>
          </p:sp>
        </mc:Choice>
        <mc:Fallback xmlns="">
          <p:sp>
            <p:nvSpPr>
              <p:cNvPr id="3" name="Text Placeholder 2">
                <a:extLst>
                  <a:ext uri="{FF2B5EF4-FFF2-40B4-BE49-F238E27FC236}">
                    <a16:creationId xmlns:a16="http://schemas.microsoft.com/office/drawing/2014/main" id="{063C74B7-C656-C241-21CB-F1DEC9FF912D}"/>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67535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D09C4-5A46-5A12-632F-94F7DD6A4680}"/>
              </a:ext>
            </a:extLst>
          </p:cNvPr>
          <p:cNvSpPr>
            <a:spLocks noGrp="1"/>
          </p:cNvSpPr>
          <p:nvPr>
            <p:ph type="title"/>
          </p:nvPr>
        </p:nvSpPr>
        <p:spPr/>
        <p:txBody>
          <a:bodyPr/>
          <a:lstStyle/>
          <a:p>
            <a:r>
              <a:rPr lang="en-US" dirty="0"/>
              <a:t>Q2 End-­to­‐end delay</a:t>
            </a:r>
          </a:p>
        </p:txBody>
      </p:sp>
      <p:sp>
        <p:nvSpPr>
          <p:cNvPr id="3" name="Text Placeholder 2">
            <a:extLst>
              <a:ext uri="{FF2B5EF4-FFF2-40B4-BE49-F238E27FC236}">
                <a16:creationId xmlns:a16="http://schemas.microsoft.com/office/drawing/2014/main" id="{F556D2C4-EF61-AAE9-7C6B-5EA12DEB7D4D}"/>
              </a:ext>
            </a:extLst>
          </p:cNvPr>
          <p:cNvSpPr>
            <a:spLocks noGrp="1"/>
          </p:cNvSpPr>
          <p:nvPr>
            <p:ph type="body" idx="1"/>
          </p:nvPr>
        </p:nvSpPr>
        <p:spPr>
          <a:xfrm>
            <a:off x="107050" y="306449"/>
            <a:ext cx="4766875" cy="4627859"/>
          </a:xfrm>
        </p:spPr>
        <p:txBody>
          <a:bodyPr>
            <a:normAutofit fontScale="92500"/>
          </a:bodyPr>
          <a:lstStyle/>
          <a:p>
            <a:pPr marL="114300" indent="0">
              <a:buNone/>
            </a:pPr>
            <a:r>
              <a:rPr lang="en-US" dirty="0"/>
              <a:t>Consider the scenario shown in Figure 1: a server is connected to a router by a 100Mbps link with a 50ms propagation delay. This router is connected to two other routers, each over a 50Mbps link with a 200ms propagation delay. A 1Gbps link connects each client to each of these routers with 0 propagation delay. (Ignore the cache.) All packets in the network are 20,000 bits long.</a:t>
            </a:r>
          </a:p>
          <a:p>
            <a:r>
              <a:rPr lang="en-US" dirty="0"/>
              <a:t>What is the end-­to­‐end delay (in </a:t>
            </a:r>
            <a:r>
              <a:rPr lang="en-US" dirty="0" err="1"/>
              <a:t>ms</a:t>
            </a:r>
            <a:r>
              <a:rPr lang="en-US" dirty="0"/>
              <a:t>) from when a packet is transmitted by the server to when it is received by the client? Assume there’s no queuing delay at the routers. </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454AEAF8-F473-455B-BC8D-93520F3D869D}"/>
                  </a:ext>
                </a:extLst>
              </p14:cNvPr>
              <p14:cNvContentPartPr/>
              <p14:nvPr/>
            </p14:nvContentPartPr>
            <p14:xfrm>
              <a:off x="4431136" y="568316"/>
              <a:ext cx="270" cy="270"/>
            </p14:xfrm>
          </p:contentPart>
        </mc:Choice>
        <mc:Fallback xmlns="">
          <p:pic>
            <p:nvPicPr>
              <p:cNvPr id="4" name="Ink 3">
                <a:extLst>
                  <a:ext uri="{FF2B5EF4-FFF2-40B4-BE49-F238E27FC236}">
                    <a16:creationId xmlns:a16="http://schemas.microsoft.com/office/drawing/2014/main" id="{454AEAF8-F473-455B-BC8D-93520F3D869D}"/>
                  </a:ext>
                </a:extLst>
              </p:cNvPr>
              <p:cNvPicPr/>
              <p:nvPr/>
            </p:nvPicPr>
            <p:blipFill>
              <a:blip r:embed="rId3"/>
              <a:stretch>
                <a:fillRect/>
              </a:stretch>
            </p:blipFill>
            <p:spPr>
              <a:xfrm>
                <a:off x="4424386" y="561566"/>
                <a:ext cx="13500" cy="13500"/>
              </a:xfrm>
              <a:prstGeom prst="rect">
                <a:avLst/>
              </a:prstGeom>
            </p:spPr>
          </p:pic>
        </mc:Fallback>
      </mc:AlternateContent>
      <p:pic>
        <p:nvPicPr>
          <p:cNvPr id="5" name="Picture 4">
            <a:extLst>
              <a:ext uri="{FF2B5EF4-FFF2-40B4-BE49-F238E27FC236}">
                <a16:creationId xmlns:a16="http://schemas.microsoft.com/office/drawing/2014/main" id="{93081B88-98BE-0B42-A066-2BC3243648F2}"/>
              </a:ext>
            </a:extLst>
          </p:cNvPr>
          <p:cNvPicPr>
            <a:picLocks noChangeAspect="1"/>
          </p:cNvPicPr>
          <p:nvPr/>
        </p:nvPicPr>
        <p:blipFill>
          <a:blip r:embed="rId4"/>
          <a:stretch>
            <a:fillRect/>
          </a:stretch>
        </p:blipFill>
        <p:spPr>
          <a:xfrm>
            <a:off x="4813356" y="665722"/>
            <a:ext cx="4223594" cy="3954819"/>
          </a:xfrm>
          <a:prstGeom prst="rect">
            <a:avLst/>
          </a:prstGeom>
        </p:spPr>
      </p:pic>
    </p:spTree>
    <p:extLst>
      <p:ext uri="{BB962C8B-B14F-4D97-AF65-F5344CB8AC3E}">
        <p14:creationId xmlns:p14="http://schemas.microsoft.com/office/powerpoint/2010/main" val="2452000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72EB5-4F43-2195-7F16-4D7C32E0D553}"/>
              </a:ext>
            </a:extLst>
          </p:cNvPr>
          <p:cNvSpPr>
            <a:spLocks noGrp="1"/>
          </p:cNvSpPr>
          <p:nvPr>
            <p:ph type="title"/>
          </p:nvPr>
        </p:nvSpPr>
        <p:spPr/>
        <p:txBody>
          <a:bodyPr/>
          <a:lstStyle/>
          <a:p>
            <a:r>
              <a:rPr lang="en-US" dirty="0"/>
              <a:t>Q2 End-­to­‐end delay ANS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FF8F2B28-F620-3212-5941-AABA6E623EC4}"/>
                  </a:ext>
                </a:extLst>
              </p:cNvPr>
              <p:cNvSpPr>
                <a:spLocks noGrp="1"/>
              </p:cNvSpPr>
              <p:nvPr>
                <p:ph type="body" idx="1"/>
              </p:nvPr>
            </p:nvSpPr>
            <p:spPr/>
            <p:txBody>
              <a:bodyPr>
                <a:normAutofit/>
              </a:bodyPr>
              <a:lstStyle/>
              <a:p>
                <a:pPr>
                  <a:lnSpc>
                    <a:spcPct val="100000"/>
                  </a:lnSpc>
                </a:pPr>
                <a:r>
                  <a:rPr lang="en-US" dirty="0"/>
                  <a:t>Transmission delays:</a:t>
                </a:r>
              </a:p>
              <a:p>
                <a:pPr lvl="1">
                  <a:lnSpc>
                    <a:spcPct val="100000"/>
                  </a:lnSpc>
                </a:pPr>
                <a:r>
                  <a:rPr lang="en-US" dirty="0"/>
                  <a:t>100 Mbps link:</a:t>
                </a:r>
                <a14:m>
                  <m:oMath xmlns:m="http://schemas.openxmlformats.org/officeDocument/2006/math">
                    <m:r>
                      <a:rPr lang="en-US" b="0" i="0" smtClean="0">
                        <a:latin typeface="Cambria Math" panose="02040503050406030204" pitchFamily="18" charset="0"/>
                      </a:rPr>
                      <m:t> </m:t>
                    </m:r>
                    <m:r>
                      <a:rPr lang="en-US" b="0" smtClean="0">
                        <a:latin typeface="Cambria Math" panose="02040503050406030204" pitchFamily="18" charset="0"/>
                      </a:rPr>
                      <m:t>20</m:t>
                    </m:r>
                    <m:r>
                      <a:rPr lang="en-US" b="0" smtClean="0">
                        <a:latin typeface="Cambria Math" panose="02040503050406030204" pitchFamily="18" charset="0"/>
                      </a:rPr>
                      <m:t>,</m:t>
                    </m:r>
                    <m:r>
                      <a:rPr lang="en-US" b="0" smtClean="0">
                        <a:latin typeface="Cambria Math" panose="02040503050406030204" pitchFamily="18" charset="0"/>
                      </a:rPr>
                      <m:t>000</m:t>
                    </m:r>
                    <m:r>
                      <a:rPr lang="en-US" b="0" smtClean="0">
                        <a:latin typeface="Cambria Math" panose="02040503050406030204" pitchFamily="18" charset="0"/>
                      </a:rPr>
                      <m:t>/</m:t>
                    </m:r>
                    <m:r>
                      <a:rPr lang="en-US" b="0" smtClean="0">
                        <a:latin typeface="Cambria Math" panose="02040503050406030204" pitchFamily="18" charset="0"/>
                      </a:rPr>
                      <m:t>100</m:t>
                    </m:r>
                    <m:r>
                      <a:rPr lang="en-US" b="0" smtClean="0">
                        <a:latin typeface="Cambria Math" panose="02040503050406030204" pitchFamily="18" charset="0"/>
                      </a:rPr>
                      <m:t>,</m:t>
                    </m:r>
                    <m:r>
                      <a:rPr lang="en-US" b="0" smtClean="0">
                        <a:latin typeface="Cambria Math" panose="02040503050406030204" pitchFamily="18" charset="0"/>
                      </a:rPr>
                      <m:t>000</m:t>
                    </m:r>
                    <m:r>
                      <a:rPr lang="en-US" b="0" smtClean="0">
                        <a:latin typeface="Cambria Math" panose="02040503050406030204" pitchFamily="18" charset="0"/>
                      </a:rPr>
                      <m:t>,</m:t>
                    </m:r>
                    <m:r>
                      <a:rPr lang="en-US" b="0" smtClean="0">
                        <a:latin typeface="Cambria Math" panose="02040503050406030204" pitchFamily="18" charset="0"/>
                      </a:rPr>
                      <m:t>000</m:t>
                    </m:r>
                    <m:r>
                      <a:rPr lang="en-US" b="0" smtClean="0">
                        <a:latin typeface="Cambria Math" panose="02040503050406030204" pitchFamily="18" charset="0"/>
                      </a:rPr>
                      <m:t>=</m:t>
                    </m:r>
                    <m:r>
                      <a:rPr lang="en-US" b="0" smtClean="0">
                        <a:latin typeface="Cambria Math" panose="02040503050406030204" pitchFamily="18" charset="0"/>
                      </a:rPr>
                      <m:t>0</m:t>
                    </m:r>
                    <m:r>
                      <a:rPr lang="en-US" b="0" smtClean="0">
                        <a:latin typeface="Cambria Math" panose="02040503050406030204" pitchFamily="18" charset="0"/>
                      </a:rPr>
                      <m:t>.</m:t>
                    </m:r>
                    <m:r>
                      <a:rPr lang="en-US" b="0" smtClean="0">
                        <a:latin typeface="Cambria Math" panose="02040503050406030204" pitchFamily="18" charset="0"/>
                      </a:rPr>
                      <m:t>0002</m:t>
                    </m:r>
                  </m:oMath>
                </a14:m>
                <a:r>
                  <a:rPr lang="en-US" dirty="0"/>
                  <a:t>s = 0.2ms</a:t>
                </a:r>
              </a:p>
              <a:p>
                <a:pPr lvl="1">
                  <a:lnSpc>
                    <a:spcPct val="100000"/>
                  </a:lnSpc>
                </a:pPr>
                <a:r>
                  <a:rPr lang="en-US" dirty="0"/>
                  <a:t>50 Mbps link:</a:t>
                </a:r>
                <a14:m>
                  <m:oMath xmlns:m="http://schemas.openxmlformats.org/officeDocument/2006/math">
                    <m:r>
                      <a:rPr lang="en-US" b="0" i="0" smtClean="0">
                        <a:latin typeface="Cambria Math" panose="02040503050406030204" pitchFamily="18" charset="0"/>
                      </a:rPr>
                      <m:t> </m:t>
                    </m:r>
                    <m:r>
                      <a:rPr lang="en-US" b="0" smtClean="0">
                        <a:latin typeface="Cambria Math" panose="02040503050406030204" pitchFamily="18" charset="0"/>
                      </a:rPr>
                      <m:t>20</m:t>
                    </m:r>
                    <m:r>
                      <a:rPr lang="en-US" b="0" smtClean="0">
                        <a:latin typeface="Cambria Math" panose="02040503050406030204" pitchFamily="18" charset="0"/>
                      </a:rPr>
                      <m:t>,</m:t>
                    </m:r>
                    <m:r>
                      <a:rPr lang="en-US" b="0" smtClean="0">
                        <a:latin typeface="Cambria Math" panose="02040503050406030204" pitchFamily="18" charset="0"/>
                      </a:rPr>
                      <m:t>000</m:t>
                    </m:r>
                    <m:r>
                      <a:rPr lang="en-US" b="0" smtClean="0">
                        <a:latin typeface="Cambria Math" panose="02040503050406030204" pitchFamily="18" charset="0"/>
                      </a:rPr>
                      <m:t>/</m:t>
                    </m:r>
                    <m:r>
                      <a:rPr lang="en-US" b="0" smtClean="0">
                        <a:latin typeface="Cambria Math" panose="02040503050406030204" pitchFamily="18" charset="0"/>
                      </a:rPr>
                      <m:t>50</m:t>
                    </m:r>
                    <m:r>
                      <a:rPr lang="en-US" b="0" smtClean="0">
                        <a:latin typeface="Cambria Math" panose="02040503050406030204" pitchFamily="18" charset="0"/>
                      </a:rPr>
                      <m:t>,</m:t>
                    </m:r>
                    <m:r>
                      <a:rPr lang="en-US" b="0" smtClean="0">
                        <a:latin typeface="Cambria Math" panose="02040503050406030204" pitchFamily="18" charset="0"/>
                      </a:rPr>
                      <m:t>000</m:t>
                    </m:r>
                    <m:r>
                      <a:rPr lang="en-US" b="0" smtClean="0">
                        <a:latin typeface="Cambria Math" panose="02040503050406030204" pitchFamily="18" charset="0"/>
                      </a:rPr>
                      <m:t>,</m:t>
                    </m:r>
                    <m:r>
                      <a:rPr lang="en-US" b="0" smtClean="0">
                        <a:latin typeface="Cambria Math" panose="02040503050406030204" pitchFamily="18" charset="0"/>
                      </a:rPr>
                      <m:t>000</m:t>
                    </m:r>
                    <m:r>
                      <a:rPr lang="en-US" b="0" smtClean="0">
                        <a:latin typeface="Cambria Math" panose="02040503050406030204" pitchFamily="18" charset="0"/>
                      </a:rPr>
                      <m:t>=</m:t>
                    </m:r>
                    <m:r>
                      <a:rPr lang="en-US" b="0" smtClean="0">
                        <a:latin typeface="Cambria Math" panose="02040503050406030204" pitchFamily="18" charset="0"/>
                      </a:rPr>
                      <m:t>0</m:t>
                    </m:r>
                    <m:r>
                      <a:rPr lang="en-US" b="0" smtClean="0">
                        <a:latin typeface="Cambria Math" panose="02040503050406030204" pitchFamily="18" charset="0"/>
                      </a:rPr>
                      <m:t>.</m:t>
                    </m:r>
                    <m:r>
                      <a:rPr lang="en-US" b="0" smtClean="0">
                        <a:latin typeface="Cambria Math" panose="02040503050406030204" pitchFamily="18" charset="0"/>
                      </a:rPr>
                      <m:t>0004</m:t>
                    </m:r>
                  </m:oMath>
                </a14:m>
                <a:r>
                  <a:rPr lang="en-US" dirty="0"/>
                  <a:t>s = 0.4ms</a:t>
                </a:r>
              </a:p>
              <a:p>
                <a:pPr lvl="1">
                  <a:lnSpc>
                    <a:spcPct val="100000"/>
                  </a:lnSpc>
                </a:pPr>
                <a:r>
                  <a:rPr lang="en-US" dirty="0"/>
                  <a:t>1 Gbps link:</a:t>
                </a:r>
                <a14:m>
                  <m:oMath xmlns:m="http://schemas.openxmlformats.org/officeDocument/2006/math">
                    <m:r>
                      <a:rPr lang="en-US" b="0" i="0" smtClean="0">
                        <a:latin typeface="Cambria Math" panose="02040503050406030204" pitchFamily="18" charset="0"/>
                      </a:rPr>
                      <m:t> </m:t>
                    </m:r>
                    <m:r>
                      <a:rPr lang="en-US" b="0" smtClean="0">
                        <a:latin typeface="Cambria Math" panose="02040503050406030204" pitchFamily="18" charset="0"/>
                      </a:rPr>
                      <m:t>20</m:t>
                    </m:r>
                    <m:r>
                      <a:rPr lang="en-US" b="0" smtClean="0">
                        <a:latin typeface="Cambria Math" panose="02040503050406030204" pitchFamily="18" charset="0"/>
                      </a:rPr>
                      <m:t>,</m:t>
                    </m:r>
                    <m:r>
                      <a:rPr lang="en-US" b="0" smtClean="0">
                        <a:latin typeface="Cambria Math" panose="02040503050406030204" pitchFamily="18" charset="0"/>
                      </a:rPr>
                      <m:t>000</m:t>
                    </m:r>
                    <m:r>
                      <a:rPr lang="en-US" b="0" smtClean="0">
                        <a:latin typeface="Cambria Math" panose="02040503050406030204" pitchFamily="18" charset="0"/>
                      </a:rPr>
                      <m:t>/</m:t>
                    </m:r>
                    <m:r>
                      <a:rPr lang="en-US" b="0" smtClean="0">
                        <a:latin typeface="Cambria Math" panose="02040503050406030204" pitchFamily="18" charset="0"/>
                      </a:rPr>
                      <m:t>1</m:t>
                    </m:r>
                    <m:r>
                      <a:rPr lang="en-US" b="0" smtClean="0">
                        <a:latin typeface="Cambria Math" panose="02040503050406030204" pitchFamily="18" charset="0"/>
                      </a:rPr>
                      <m:t>,</m:t>
                    </m:r>
                    <m:r>
                      <a:rPr lang="en-US" b="0" smtClean="0">
                        <a:latin typeface="Cambria Math" panose="02040503050406030204" pitchFamily="18" charset="0"/>
                      </a:rPr>
                      <m:t>000</m:t>
                    </m:r>
                    <m:r>
                      <a:rPr lang="en-US" b="0" smtClean="0">
                        <a:latin typeface="Cambria Math" panose="02040503050406030204" pitchFamily="18" charset="0"/>
                      </a:rPr>
                      <m:t>,</m:t>
                    </m:r>
                    <m:r>
                      <a:rPr lang="en-US" b="0" smtClean="0">
                        <a:latin typeface="Cambria Math" panose="02040503050406030204" pitchFamily="18" charset="0"/>
                      </a:rPr>
                      <m:t>000</m:t>
                    </m:r>
                    <m:r>
                      <a:rPr lang="en-US" b="0" smtClean="0">
                        <a:latin typeface="Cambria Math" panose="02040503050406030204" pitchFamily="18" charset="0"/>
                      </a:rPr>
                      <m:t>,</m:t>
                    </m:r>
                    <m:r>
                      <a:rPr lang="en-US" b="0" smtClean="0">
                        <a:latin typeface="Cambria Math" panose="02040503050406030204" pitchFamily="18" charset="0"/>
                      </a:rPr>
                      <m:t>000</m:t>
                    </m:r>
                    <m:r>
                      <a:rPr lang="en-US" b="0" smtClean="0">
                        <a:latin typeface="Cambria Math" panose="02040503050406030204" pitchFamily="18" charset="0"/>
                      </a:rPr>
                      <m:t>=</m:t>
                    </m:r>
                    <m:r>
                      <a:rPr lang="en-US" b="0" smtClean="0">
                        <a:latin typeface="Cambria Math" panose="02040503050406030204" pitchFamily="18" charset="0"/>
                      </a:rPr>
                      <m:t>0</m:t>
                    </m:r>
                    <m:r>
                      <a:rPr lang="en-US" b="0" smtClean="0">
                        <a:latin typeface="Cambria Math" panose="02040503050406030204" pitchFamily="18" charset="0"/>
                      </a:rPr>
                      <m:t>.</m:t>
                    </m:r>
                    <m:r>
                      <a:rPr lang="en-US" b="0" smtClean="0">
                        <a:latin typeface="Cambria Math" panose="02040503050406030204" pitchFamily="18" charset="0"/>
                      </a:rPr>
                      <m:t>00002</m:t>
                    </m:r>
                  </m:oMath>
                </a14:m>
                <a:r>
                  <a:rPr lang="en-US" dirty="0"/>
                  <a:t>s = 0.02ms</a:t>
                </a:r>
              </a:p>
              <a:p>
                <a:pPr lvl="1">
                  <a:lnSpc>
                    <a:spcPct val="100000"/>
                  </a:lnSpc>
                </a:pPr>
                <a:r>
                  <a:rPr lang="en-US" dirty="0"/>
                  <a:t>Total transmission delay:</a:t>
                </a:r>
                <a14:m>
                  <m:oMath xmlns:m="http://schemas.openxmlformats.org/officeDocument/2006/math">
                    <m:r>
                      <a:rPr lang="en-US" b="0" i="0" smtClean="0">
                        <a:latin typeface="Cambria Math" panose="02040503050406030204" pitchFamily="18" charset="0"/>
                      </a:rPr>
                      <m:t> </m:t>
                    </m:r>
                    <m:r>
                      <a:rPr lang="en-US" b="0" smtClean="0">
                        <a:latin typeface="Cambria Math" panose="02040503050406030204" pitchFamily="18" charset="0"/>
                      </a:rPr>
                      <m:t>0</m:t>
                    </m:r>
                    <m:r>
                      <a:rPr lang="en-US" b="0" i="0" smtClean="0">
                        <a:latin typeface="Cambria Math" panose="02040503050406030204" pitchFamily="18" charset="0"/>
                      </a:rPr>
                      <m:t>.</m:t>
                    </m:r>
                    <m:r>
                      <a:rPr lang="en-US" b="0" i="0" smtClean="0">
                        <a:latin typeface="Cambria Math" panose="02040503050406030204" pitchFamily="18" charset="0"/>
                      </a:rPr>
                      <m:t>2</m:t>
                    </m:r>
                    <m:r>
                      <a:rPr lang="en-US" b="0" smtClean="0">
                        <a:latin typeface="Cambria Math" panose="02040503050406030204" pitchFamily="18" charset="0"/>
                      </a:rPr>
                      <m:t>+</m:t>
                    </m:r>
                    <m:r>
                      <a:rPr lang="en-US" b="0" i="0" smtClean="0">
                        <a:latin typeface="Cambria Math" panose="02040503050406030204" pitchFamily="18" charset="0"/>
                      </a:rPr>
                      <m:t>0</m:t>
                    </m:r>
                    <m:r>
                      <a:rPr lang="en-US" b="0" i="0" smtClean="0">
                        <a:latin typeface="Cambria Math" panose="02040503050406030204" pitchFamily="18" charset="0"/>
                      </a:rPr>
                      <m:t>.</m:t>
                    </m:r>
                    <m:r>
                      <a:rPr lang="en-US" b="0" smtClean="0">
                        <a:latin typeface="Cambria Math" panose="02040503050406030204" pitchFamily="18" charset="0"/>
                      </a:rPr>
                      <m:t>4</m:t>
                    </m:r>
                    <m:r>
                      <a:rPr lang="en-US" b="0" smtClean="0">
                        <a:latin typeface="Cambria Math" panose="02040503050406030204" pitchFamily="18" charset="0"/>
                      </a:rPr>
                      <m:t>+</m:t>
                    </m:r>
                    <m:r>
                      <a:rPr lang="en-US" b="0" i="0" smtClean="0">
                        <a:latin typeface="Cambria Math" panose="02040503050406030204" pitchFamily="18" charset="0"/>
                      </a:rPr>
                      <m:t>0</m:t>
                    </m:r>
                    <m:r>
                      <a:rPr lang="en-US" b="0" i="0" smtClean="0">
                        <a:latin typeface="Cambria Math" panose="02040503050406030204" pitchFamily="18" charset="0"/>
                      </a:rPr>
                      <m:t>.</m:t>
                    </m:r>
                    <m:r>
                      <a:rPr lang="en-US" b="0" i="0" smtClean="0">
                        <a:latin typeface="Cambria Math" panose="02040503050406030204" pitchFamily="18" charset="0"/>
                      </a:rPr>
                      <m:t>02</m:t>
                    </m:r>
                    <m:r>
                      <a:rPr lang="en-US" b="0" smtClean="0">
                        <a:latin typeface="Cambria Math" panose="02040503050406030204" pitchFamily="18" charset="0"/>
                      </a:rPr>
                      <m:t>=</m:t>
                    </m:r>
                  </m:oMath>
                </a14:m>
                <a:r>
                  <a:rPr lang="en-US" dirty="0"/>
                  <a:t> 0.62ms</a:t>
                </a:r>
              </a:p>
              <a:p>
                <a:pPr>
                  <a:lnSpc>
                    <a:spcPct val="100000"/>
                  </a:lnSpc>
                </a:pPr>
                <a:r>
                  <a:rPr lang="en-US" dirty="0"/>
                  <a:t>Propagation delays:</a:t>
                </a:r>
              </a:p>
              <a:p>
                <a:pPr lvl="1">
                  <a:lnSpc>
                    <a:spcPct val="100000"/>
                  </a:lnSpc>
                </a:pPr>
                <a:r>
                  <a:rPr lang="en-US" dirty="0"/>
                  <a:t>Server → router: 50 </a:t>
                </a:r>
                <a:r>
                  <a:rPr lang="en-US" dirty="0" err="1"/>
                  <a:t>ms</a:t>
                </a:r>
                <a:endParaRPr lang="en-US" dirty="0"/>
              </a:p>
              <a:p>
                <a:pPr lvl="1">
                  <a:lnSpc>
                    <a:spcPct val="100000"/>
                  </a:lnSpc>
                </a:pPr>
                <a:r>
                  <a:rPr lang="en-US" dirty="0"/>
                  <a:t>Router → router: 200 </a:t>
                </a:r>
                <a:r>
                  <a:rPr lang="en-US" dirty="0" err="1"/>
                  <a:t>ms</a:t>
                </a:r>
                <a:endParaRPr lang="en-US" dirty="0"/>
              </a:p>
              <a:p>
                <a:pPr lvl="1">
                  <a:lnSpc>
                    <a:spcPct val="100000"/>
                  </a:lnSpc>
                </a:pPr>
                <a:r>
                  <a:rPr lang="en-US" dirty="0"/>
                  <a:t>Router → client: 0 </a:t>
                </a:r>
                <a:r>
                  <a:rPr lang="en-US" dirty="0" err="1"/>
                  <a:t>ms</a:t>
                </a:r>
                <a:endParaRPr lang="en-US" dirty="0"/>
              </a:p>
              <a:p>
                <a:pPr lvl="1">
                  <a:lnSpc>
                    <a:spcPct val="100000"/>
                  </a:lnSpc>
                </a:pPr>
                <a:r>
                  <a:rPr lang="en-US" dirty="0"/>
                  <a:t>Total propagation delay:</a:t>
                </a:r>
                <a14:m>
                  <m:oMath xmlns:m="http://schemas.openxmlformats.org/officeDocument/2006/math">
                    <m:r>
                      <a:rPr lang="en-US" b="0" i="0" smtClean="0">
                        <a:latin typeface="Cambria Math" panose="02040503050406030204" pitchFamily="18" charset="0"/>
                      </a:rPr>
                      <m:t> </m:t>
                    </m:r>
                    <m:r>
                      <a:rPr lang="en-US" b="0" smtClean="0">
                        <a:latin typeface="Cambria Math" panose="02040503050406030204" pitchFamily="18" charset="0"/>
                      </a:rPr>
                      <m:t>50</m:t>
                    </m:r>
                    <m:r>
                      <a:rPr lang="en-US" b="0" smtClean="0">
                        <a:latin typeface="Cambria Math" panose="02040503050406030204" pitchFamily="18" charset="0"/>
                      </a:rPr>
                      <m:t>+</m:t>
                    </m:r>
                    <m:r>
                      <a:rPr lang="en-US" b="0" smtClean="0">
                        <a:latin typeface="Cambria Math" panose="02040503050406030204" pitchFamily="18" charset="0"/>
                      </a:rPr>
                      <m:t>200</m:t>
                    </m:r>
                    <m:r>
                      <a:rPr lang="en-US" b="0" smtClean="0">
                        <a:latin typeface="Cambria Math" panose="02040503050406030204" pitchFamily="18" charset="0"/>
                      </a:rPr>
                      <m:t>=</m:t>
                    </m:r>
                    <m:r>
                      <a:rPr lang="en-US" b="0" smtClean="0">
                        <a:latin typeface="Cambria Math" panose="02040503050406030204" pitchFamily="18" charset="0"/>
                      </a:rPr>
                      <m:t>250</m:t>
                    </m:r>
                  </m:oMath>
                </a14:m>
                <a:r>
                  <a:rPr lang="en-US" dirty="0" err="1"/>
                  <a:t>ms</a:t>
                </a:r>
                <a:endParaRPr lang="en-US" dirty="0"/>
              </a:p>
              <a:p>
                <a:pPr>
                  <a:lnSpc>
                    <a:spcPct val="100000"/>
                  </a:lnSpc>
                </a:pPr>
                <a:r>
                  <a:rPr lang="en-US" dirty="0"/>
                  <a:t>End-to-end delay:</a:t>
                </a:r>
                <a14:m>
                  <m:oMath xmlns:m="http://schemas.openxmlformats.org/officeDocument/2006/math">
                    <m:r>
                      <a:rPr lang="en-US" b="0" i="0" smtClean="0">
                        <a:latin typeface="Cambria Math" panose="02040503050406030204" pitchFamily="18" charset="0"/>
                      </a:rPr>
                      <m:t> </m:t>
                    </m:r>
                    <m:r>
                      <a:rPr lang="en-US" b="0" smtClean="0">
                        <a:latin typeface="Cambria Math" panose="02040503050406030204" pitchFamily="18" charset="0"/>
                      </a:rPr>
                      <m:t>250</m:t>
                    </m:r>
                    <m:r>
                      <m:rPr>
                        <m:nor/>
                      </m:rPr>
                      <a:rPr lang="en-US" i="1"/>
                      <m:t> </m:t>
                    </m:r>
                    <m:r>
                      <m:rPr>
                        <m:nor/>
                      </m:rPr>
                      <a:rPr lang="en-US" i="1"/>
                      <m:t>ms</m:t>
                    </m:r>
                    <m:r>
                      <a:rPr lang="en-US" b="0" smtClean="0">
                        <a:latin typeface="Cambria Math" panose="02040503050406030204" pitchFamily="18" charset="0"/>
                      </a:rPr>
                      <m:t>+</m:t>
                    </m:r>
                    <m:r>
                      <a:rPr lang="en-US" b="0" smtClean="0">
                        <a:latin typeface="Cambria Math" panose="02040503050406030204" pitchFamily="18" charset="0"/>
                      </a:rPr>
                      <m:t>0</m:t>
                    </m:r>
                    <m:r>
                      <a:rPr lang="en-US" b="0" smtClean="0">
                        <a:latin typeface="Cambria Math" panose="02040503050406030204" pitchFamily="18" charset="0"/>
                      </a:rPr>
                      <m:t>.</m:t>
                    </m:r>
                    <m:r>
                      <a:rPr lang="en-US" b="0" smtClean="0">
                        <a:latin typeface="Cambria Math" panose="02040503050406030204" pitchFamily="18" charset="0"/>
                      </a:rPr>
                      <m:t>62</m:t>
                    </m:r>
                    <m:r>
                      <m:rPr>
                        <m:nor/>
                      </m:rPr>
                      <a:rPr lang="en-US" i="1"/>
                      <m:t> </m:t>
                    </m:r>
                    <m:r>
                      <m:rPr>
                        <m:nor/>
                      </m:rPr>
                      <a:rPr lang="en-US" i="1"/>
                      <m:t>ms</m:t>
                    </m:r>
                    <m:r>
                      <a:rPr lang="en-US" b="0" smtClean="0">
                        <a:latin typeface="Cambria Math" panose="02040503050406030204" pitchFamily="18" charset="0"/>
                      </a:rPr>
                      <m:t>=</m:t>
                    </m:r>
                  </m:oMath>
                </a14:m>
                <a:r>
                  <a:rPr lang="en-US" dirty="0"/>
                  <a:t> </a:t>
                </a:r>
                <a14:m>
                  <m:oMath xmlns:m="http://schemas.openxmlformats.org/officeDocument/2006/math">
                    <m:r>
                      <a:rPr lang="en-US" b="0" smtClean="0">
                        <a:latin typeface="Cambria Math" panose="02040503050406030204" pitchFamily="18" charset="0"/>
                      </a:rPr>
                      <m:t>250</m:t>
                    </m:r>
                    <m:r>
                      <a:rPr lang="en-US" b="0" smtClean="0">
                        <a:latin typeface="Cambria Math" panose="02040503050406030204" pitchFamily="18" charset="0"/>
                      </a:rPr>
                      <m:t>.</m:t>
                    </m:r>
                    <m:r>
                      <a:rPr lang="en-US" b="0" smtClean="0">
                        <a:latin typeface="Cambria Math" panose="02040503050406030204" pitchFamily="18" charset="0"/>
                      </a:rPr>
                      <m:t>62</m:t>
                    </m:r>
                    <m:r>
                      <m:rPr>
                        <m:nor/>
                      </m:rPr>
                      <a:rPr lang="en-US" i="1"/>
                      <m:t> </m:t>
                    </m:r>
                    <m:r>
                      <m:rPr>
                        <m:nor/>
                      </m:rPr>
                      <a:rPr lang="en-US" i="1"/>
                      <m:t>ms</m:t>
                    </m:r>
                  </m:oMath>
                </a14:m>
                <a:endParaRPr lang="en-US" dirty="0"/>
              </a:p>
            </p:txBody>
          </p:sp>
        </mc:Choice>
        <mc:Fallback xmlns="">
          <p:sp>
            <p:nvSpPr>
              <p:cNvPr id="3" name="Text Placeholder 2">
                <a:extLst>
                  <a:ext uri="{FF2B5EF4-FFF2-40B4-BE49-F238E27FC236}">
                    <a16:creationId xmlns:a16="http://schemas.microsoft.com/office/drawing/2014/main" id="{FF8F2B28-F620-3212-5941-AABA6E623EC4}"/>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09370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7EF64-7949-83C0-0604-F9FF057C8563}"/>
              </a:ext>
            </a:extLst>
          </p:cNvPr>
          <p:cNvSpPr>
            <a:spLocks noGrp="1"/>
          </p:cNvSpPr>
          <p:nvPr>
            <p:ph type="title"/>
          </p:nvPr>
        </p:nvSpPr>
        <p:spPr/>
        <p:txBody>
          <a:bodyPr/>
          <a:lstStyle/>
          <a:p>
            <a:r>
              <a:rPr lang="en-US" dirty="0"/>
              <a:t>Q3.1 End-­to­‐end delay</a:t>
            </a:r>
          </a:p>
        </p:txBody>
      </p:sp>
      <p:sp>
        <p:nvSpPr>
          <p:cNvPr id="3" name="Text Placeholder 2">
            <a:extLst>
              <a:ext uri="{FF2B5EF4-FFF2-40B4-BE49-F238E27FC236}">
                <a16:creationId xmlns:a16="http://schemas.microsoft.com/office/drawing/2014/main" id="{F290FA34-8079-10F5-B27C-4818DB98B73E}"/>
              </a:ext>
            </a:extLst>
          </p:cNvPr>
          <p:cNvSpPr>
            <a:spLocks noGrp="1"/>
          </p:cNvSpPr>
          <p:nvPr>
            <p:ph type="body" idx="1"/>
          </p:nvPr>
        </p:nvSpPr>
        <p:spPr/>
        <p:txBody>
          <a:bodyPr/>
          <a:lstStyle/>
          <a:p>
            <a:r>
              <a:rPr lang="en-US" dirty="0"/>
              <a:t>In the diagram below, we have two different links, each with different physical properties.</a:t>
            </a:r>
          </a:p>
          <a:p>
            <a:pPr lvl="1"/>
            <a:r>
              <a:rPr lang="en-US" dirty="0"/>
              <a:t>Suppose 𝑇</a:t>
            </a:r>
            <a:r>
              <a:rPr lang="en-US" baseline="-25000" dirty="0"/>
              <a:t>1</a:t>
            </a:r>
            <a:r>
              <a:rPr lang="en-US" dirty="0"/>
              <a:t> = 10000, 𝐿</a:t>
            </a:r>
            <a:r>
              <a:rPr lang="en-US" baseline="-25000" dirty="0"/>
              <a:t>1</a:t>
            </a:r>
            <a:r>
              <a:rPr lang="en-US" dirty="0"/>
              <a:t> = 100000, and </a:t>
            </a:r>
            <a:r>
              <a:rPr lang="en-US" i="1" dirty="0"/>
              <a:t>S</a:t>
            </a:r>
            <a:r>
              <a:rPr lang="en-US" baseline="-25000" dirty="0"/>
              <a:t>1</a:t>
            </a:r>
            <a:r>
              <a:rPr lang="en-US" dirty="0"/>
              <a:t> = 2.5 × 10</a:t>
            </a:r>
            <a:r>
              <a:rPr lang="en-US" baseline="30000" dirty="0"/>
              <a:t>8</a:t>
            </a:r>
            <a:r>
              <a:rPr lang="en-US" dirty="0"/>
              <a:t>. How long does it take to send a 500-byte packet from Node A to Node B?</a:t>
            </a:r>
          </a:p>
        </p:txBody>
      </p:sp>
      <p:pic>
        <p:nvPicPr>
          <p:cNvPr id="5" name="Picture 4">
            <a:extLst>
              <a:ext uri="{FF2B5EF4-FFF2-40B4-BE49-F238E27FC236}">
                <a16:creationId xmlns:a16="http://schemas.microsoft.com/office/drawing/2014/main" id="{14960E0B-7C86-DD16-04C2-A7258E9CFCB7}"/>
              </a:ext>
            </a:extLst>
          </p:cNvPr>
          <p:cNvPicPr>
            <a:picLocks noChangeAspect="1"/>
          </p:cNvPicPr>
          <p:nvPr/>
        </p:nvPicPr>
        <p:blipFill>
          <a:blip r:embed="rId2"/>
          <a:stretch>
            <a:fillRect/>
          </a:stretch>
        </p:blipFill>
        <p:spPr>
          <a:xfrm>
            <a:off x="1828308" y="2309367"/>
            <a:ext cx="4960681" cy="524766"/>
          </a:xfrm>
          <a:prstGeom prst="rect">
            <a:avLst/>
          </a:prstGeom>
        </p:spPr>
      </p:pic>
      <p:pic>
        <p:nvPicPr>
          <p:cNvPr id="7" name="Picture 6">
            <a:extLst>
              <a:ext uri="{FF2B5EF4-FFF2-40B4-BE49-F238E27FC236}">
                <a16:creationId xmlns:a16="http://schemas.microsoft.com/office/drawing/2014/main" id="{BF21AC61-E5A9-5EDB-833D-82CF0D156426}"/>
              </a:ext>
            </a:extLst>
          </p:cNvPr>
          <p:cNvPicPr>
            <a:picLocks noChangeAspect="1"/>
          </p:cNvPicPr>
          <p:nvPr/>
        </p:nvPicPr>
        <p:blipFill>
          <a:blip r:embed="rId3"/>
          <a:stretch>
            <a:fillRect/>
          </a:stretch>
        </p:blipFill>
        <p:spPr>
          <a:xfrm>
            <a:off x="1631269" y="2921531"/>
            <a:ext cx="5273359" cy="1386530"/>
          </a:xfrm>
          <a:prstGeom prst="rect">
            <a:avLst/>
          </a:prstGeom>
        </p:spPr>
      </p:pic>
    </p:spTree>
    <p:extLst>
      <p:ext uri="{BB962C8B-B14F-4D97-AF65-F5344CB8AC3E}">
        <p14:creationId xmlns:p14="http://schemas.microsoft.com/office/powerpoint/2010/main" val="2368817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6C843-1D5A-2E2C-E4D6-4818C73AE3FA}"/>
              </a:ext>
            </a:extLst>
          </p:cNvPr>
          <p:cNvSpPr>
            <a:spLocks noGrp="1"/>
          </p:cNvSpPr>
          <p:nvPr>
            <p:ph type="title"/>
          </p:nvPr>
        </p:nvSpPr>
        <p:spPr/>
        <p:txBody>
          <a:bodyPr/>
          <a:lstStyle/>
          <a:p>
            <a:r>
              <a:rPr lang="en-US" dirty="0"/>
              <a:t>Q3.1 End-­to­‐end delay ANS</a:t>
            </a:r>
          </a:p>
        </p:txBody>
      </p:sp>
      <p:sp>
        <p:nvSpPr>
          <p:cNvPr id="3" name="Text Placeholder 2">
            <a:extLst>
              <a:ext uri="{FF2B5EF4-FFF2-40B4-BE49-F238E27FC236}">
                <a16:creationId xmlns:a16="http://schemas.microsoft.com/office/drawing/2014/main" id="{2F11D8D9-718D-6D2C-1D19-DFB5023A1D84}"/>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E5B00580-102C-DEF3-8A7A-36A03E13916F}"/>
              </a:ext>
            </a:extLst>
          </p:cNvPr>
          <p:cNvPicPr>
            <a:picLocks noChangeAspect="1"/>
          </p:cNvPicPr>
          <p:nvPr/>
        </p:nvPicPr>
        <p:blipFill>
          <a:blip r:embed="rId2"/>
          <a:stretch>
            <a:fillRect/>
          </a:stretch>
        </p:blipFill>
        <p:spPr>
          <a:xfrm>
            <a:off x="0" y="680735"/>
            <a:ext cx="9144000" cy="3782030"/>
          </a:xfrm>
          <a:prstGeom prst="rect">
            <a:avLst/>
          </a:prstGeom>
        </p:spPr>
      </p:pic>
    </p:spTree>
    <p:extLst>
      <p:ext uri="{BB962C8B-B14F-4D97-AF65-F5344CB8AC3E}">
        <p14:creationId xmlns:p14="http://schemas.microsoft.com/office/powerpoint/2010/main" val="1216499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DFEBF-4EE6-5F37-EA61-D00D7CD5B76F}"/>
              </a:ext>
            </a:extLst>
          </p:cNvPr>
          <p:cNvSpPr>
            <a:spLocks noGrp="1"/>
          </p:cNvSpPr>
          <p:nvPr>
            <p:ph type="title"/>
          </p:nvPr>
        </p:nvSpPr>
        <p:spPr/>
        <p:txBody>
          <a:bodyPr/>
          <a:lstStyle/>
          <a:p>
            <a:r>
              <a:rPr lang="en-US" dirty="0"/>
              <a:t>Q3.2 End-­to­‐end delay</a:t>
            </a:r>
          </a:p>
        </p:txBody>
      </p:sp>
      <p:sp>
        <p:nvSpPr>
          <p:cNvPr id="3" name="Text Placeholder 2">
            <a:extLst>
              <a:ext uri="{FF2B5EF4-FFF2-40B4-BE49-F238E27FC236}">
                <a16:creationId xmlns:a16="http://schemas.microsoft.com/office/drawing/2014/main" id="{B430C32A-C044-33BA-A0B9-58AD8EBDEFE5}"/>
              </a:ext>
            </a:extLst>
          </p:cNvPr>
          <p:cNvSpPr>
            <a:spLocks noGrp="1"/>
          </p:cNvSpPr>
          <p:nvPr>
            <p:ph type="body" idx="1"/>
          </p:nvPr>
        </p:nvSpPr>
        <p:spPr/>
        <p:txBody>
          <a:bodyPr/>
          <a:lstStyle/>
          <a:p>
            <a:r>
              <a:rPr lang="en-US" dirty="0"/>
              <a:t>The RTT (Round Trip Time) is the time it takes to send a packet (from source to destination) and receive a response (from destination to source). Count from the time the source transmits the first byte, to the time the source receives the last byte of the response. </a:t>
            </a:r>
          </a:p>
          <a:p>
            <a:r>
              <a:rPr lang="en-US" dirty="0"/>
              <a:t>Node A sends a 𝑥-byte packet to Node C. Then, Node C sends an 𝑥-byte response back to Node A. What is the RTT for this exchange?</a:t>
            </a:r>
          </a:p>
          <a:p>
            <a:r>
              <a:rPr lang="en-US" dirty="0"/>
              <a:t>Note: Since there is only one packet, there is no queuing delays. We assume processing delay is negligible, so Node C starts transmitting the response immediately after it receives the last byte of the packet. </a:t>
            </a:r>
          </a:p>
        </p:txBody>
      </p:sp>
    </p:spTree>
    <p:extLst>
      <p:ext uri="{BB962C8B-B14F-4D97-AF65-F5344CB8AC3E}">
        <p14:creationId xmlns:p14="http://schemas.microsoft.com/office/powerpoint/2010/main" val="3511070162"/>
      </p:ext>
    </p:extLst>
  </p:cSld>
  <p:clrMapOvr>
    <a:masterClrMapping/>
  </p:clrMapOvr>
</p:sld>
</file>

<file path=ppt/theme/theme1.xml><?xml version="1.0" encoding="utf-8"?>
<a:theme xmlns:a="http://schemas.openxmlformats.org/drawingml/2006/main" name="Simple Lecture">
  <a:themeElements>
    <a:clrScheme name="Simple Light">
      <a:dk1>
        <a:srgbClr val="000000"/>
      </a:dk1>
      <a:lt1>
        <a:srgbClr val="FFFFFF"/>
      </a:lt1>
      <a:dk2>
        <a:srgbClr val="666666"/>
      </a:dk2>
      <a:lt2>
        <a:srgbClr val="C9DAF8"/>
      </a:lt2>
      <a:accent1>
        <a:srgbClr val="FCE5CD"/>
      </a:accent1>
      <a:accent2>
        <a:srgbClr val="CC4125"/>
      </a:accent2>
      <a:accent3>
        <a:srgbClr val="0B5394"/>
      </a:accent3>
      <a:accent4>
        <a:srgbClr val="BF9000"/>
      </a:accent4>
      <a:accent5>
        <a:srgbClr val="6AA84F"/>
      </a:accent5>
      <a:accent6>
        <a:srgbClr val="D9D9D9"/>
      </a:accent6>
      <a:hlink>
        <a:srgbClr val="4A86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TotalTime>
  <Words>1719</Words>
  <Application>Microsoft Office PowerPoint</Application>
  <PresentationFormat>On-screen Show (16:9)</PresentationFormat>
  <Paragraphs>128</Paragraphs>
  <Slides>16</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Roboto</vt:lpstr>
      <vt:lpstr>Wingdings</vt:lpstr>
      <vt:lpstr>Cambria Math</vt:lpstr>
      <vt:lpstr>ＭＳ Ｐゴシック</vt:lpstr>
      <vt:lpstr>Roboto Medium</vt:lpstr>
      <vt:lpstr>Arial</vt:lpstr>
      <vt:lpstr>Roboto Light</vt:lpstr>
      <vt:lpstr>Calibri</vt:lpstr>
      <vt:lpstr>Simple Lecture</vt:lpstr>
      <vt:lpstr>Bandwidth and Propagation Delay Exercises ANS</vt:lpstr>
      <vt:lpstr>Packet delay: four sources</vt:lpstr>
      <vt:lpstr>Q1 End-­to­‐end delay </vt:lpstr>
      <vt:lpstr>Q1 End-­to­‐end delay ANS</vt:lpstr>
      <vt:lpstr>Q2 End-­to­‐end delay</vt:lpstr>
      <vt:lpstr>Q2 End-­to­‐end delay ANS</vt:lpstr>
      <vt:lpstr>Q3.1 End-­to­‐end delay</vt:lpstr>
      <vt:lpstr>Q3.1 End-­to­‐end delay ANS</vt:lpstr>
      <vt:lpstr>Q3.2 End-­to­‐end delay</vt:lpstr>
      <vt:lpstr>Q3.2 End-­to­‐end delay ANS</vt:lpstr>
      <vt:lpstr>Q3.3 End-­to­‐end delay</vt:lpstr>
      <vt:lpstr>Q3.3 End-­to­‐end delay ANS</vt:lpstr>
      <vt:lpstr>Q3.4 End-­to­‐end delay</vt:lpstr>
      <vt:lpstr>Q3.4 End-­to­‐end delay ANS</vt:lpstr>
      <vt:lpstr>Q4. Statistical Multiplexing</vt:lpstr>
      <vt:lpstr>Q4. Statistical Multiplexing 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Zonghua Gu</dc:creator>
  <cp:lastModifiedBy>Zonghua Gu</cp:lastModifiedBy>
  <cp:revision>2</cp:revision>
  <dcterms:modified xsi:type="dcterms:W3CDTF">2026-02-04T13:22:23Z</dcterms:modified>
</cp:coreProperties>
</file>