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
  </p:notesMasterIdLst>
  <p:sldIdLst>
    <p:sldId id="256" r:id="rId3"/>
    <p:sldId id="271" r:id="rId4"/>
    <p:sldId id="277" r:id="rId5"/>
    <p:sldId id="294" r:id="rId6"/>
    <p:sldId id="291" r:id="rId7"/>
    <p:sldId id="295" r:id="rId8"/>
    <p:sldId id="290" r:id="rId9"/>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306D86-5A7C-4D89-AFE7-0B4843AD8E55}" v="41" dt="2026-03-31T21:08:57.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461" autoAdjust="0"/>
    <p:restoredTop sz="95033" autoAdjust="0"/>
  </p:normalViewPr>
  <p:slideViewPr>
    <p:cSldViewPr>
      <p:cViewPr varScale="1">
        <p:scale>
          <a:sx n="106" d="100"/>
          <a:sy n="106" d="100"/>
        </p:scale>
        <p:origin x="108" y="126"/>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custSel modSld">
      <pc:chgData name="Zonghua Gu" userId="9a7e1853e1951ef5" providerId="LiveId" clId="{CF1FAA12-072C-4ED5-BA76-0FFFAEFDB88A}" dt="2026-03-31T21:10:47.130" v="697" actId="20577"/>
      <pc:docMkLst>
        <pc:docMk/>
      </pc:docMkLst>
      <pc:sldChg chg="modSp mod">
        <pc:chgData name="Zonghua Gu" userId="9a7e1853e1951ef5" providerId="LiveId" clId="{CF1FAA12-072C-4ED5-BA76-0FFFAEFDB88A}" dt="2026-03-31T19:16:59.261" v="282" actId="20577"/>
        <pc:sldMkLst>
          <pc:docMk/>
          <pc:sldMk cId="2010822840" sldId="258"/>
        </pc:sldMkLst>
        <pc:spChg chg="mod">
          <ac:chgData name="Zonghua Gu" userId="9a7e1853e1951ef5" providerId="LiveId" clId="{CF1FAA12-072C-4ED5-BA76-0FFFAEFDB88A}" dt="2026-03-31T19:16:59.261" v="282" actId="20577"/>
          <ac:spMkLst>
            <pc:docMk/>
            <pc:sldMk cId="2010822840" sldId="258"/>
            <ac:spMk id="4" creationId="{8FEE1D6E-BDD8-543E-5201-693D655D1834}"/>
          </ac:spMkLst>
        </pc:spChg>
      </pc:sldChg>
      <pc:sldChg chg="modSp mod">
        <pc:chgData name="Zonghua Gu" userId="9a7e1853e1951ef5" providerId="LiveId" clId="{CF1FAA12-072C-4ED5-BA76-0FFFAEFDB88A}" dt="2026-03-31T21:07:12.091" v="666" actId="20577"/>
        <pc:sldMkLst>
          <pc:docMk/>
          <pc:sldMk cId="2761831774" sldId="261"/>
        </pc:sldMkLst>
        <pc:spChg chg="mod">
          <ac:chgData name="Zonghua Gu" userId="9a7e1853e1951ef5" providerId="LiveId" clId="{CF1FAA12-072C-4ED5-BA76-0FFFAEFDB88A}" dt="2026-03-31T21:07:12.091" v="666" actId="20577"/>
          <ac:spMkLst>
            <pc:docMk/>
            <pc:sldMk cId="2761831774" sldId="261"/>
            <ac:spMk id="4" creationId="{E77568DA-E2BD-B325-7077-1F2E3BCCADD6}"/>
          </ac:spMkLst>
        </pc:spChg>
      </pc:sldChg>
      <pc:sldChg chg="modSp mod">
        <pc:chgData name="Zonghua Gu" userId="9a7e1853e1951ef5" providerId="LiveId" clId="{CF1FAA12-072C-4ED5-BA76-0FFFAEFDB88A}" dt="2026-03-31T19:26:58.632" v="342" actId="20577"/>
        <pc:sldMkLst>
          <pc:docMk/>
          <pc:sldMk cId="1591002154" sldId="262"/>
        </pc:sldMkLst>
        <pc:spChg chg="mod">
          <ac:chgData name="Zonghua Gu" userId="9a7e1853e1951ef5" providerId="LiveId" clId="{CF1FAA12-072C-4ED5-BA76-0FFFAEFDB88A}" dt="2026-03-31T19:26:58.632" v="342" actId="20577"/>
          <ac:spMkLst>
            <pc:docMk/>
            <pc:sldMk cId="1591002154" sldId="262"/>
            <ac:spMk id="4" creationId="{FE6122BC-562C-CABB-6BF5-4C1CC4E4D457}"/>
          </ac:spMkLst>
        </pc:spChg>
      </pc:sldChg>
      <pc:sldChg chg="modSp mod">
        <pc:chgData name="Zonghua Gu" userId="9a7e1853e1951ef5" providerId="LiveId" clId="{CF1FAA12-072C-4ED5-BA76-0FFFAEFDB88A}" dt="2026-03-31T19:42:07.720" v="505" actId="167"/>
        <pc:sldMkLst>
          <pc:docMk/>
          <pc:sldMk cId="2090142393" sldId="263"/>
        </pc:sldMkLst>
        <pc:picChg chg="ord">
          <ac:chgData name="Zonghua Gu" userId="9a7e1853e1951ef5" providerId="LiveId" clId="{CF1FAA12-072C-4ED5-BA76-0FFFAEFDB88A}" dt="2026-03-31T19:42:07.720" v="505" actId="167"/>
          <ac:picMkLst>
            <pc:docMk/>
            <pc:sldMk cId="2090142393" sldId="263"/>
            <ac:picMk id="8" creationId="{BE24FF79-9676-1C0C-7C30-8DFA1574D644}"/>
          </ac:picMkLst>
        </pc:picChg>
      </pc:sldChg>
      <pc:sldChg chg="modSp mod">
        <pc:chgData name="Zonghua Gu" userId="9a7e1853e1951ef5" providerId="LiveId" clId="{CF1FAA12-072C-4ED5-BA76-0FFFAEFDB88A}" dt="2026-03-31T19:52:57.859" v="661" actId="6549"/>
        <pc:sldMkLst>
          <pc:docMk/>
          <pc:sldMk cId="1959821232" sldId="264"/>
        </pc:sldMkLst>
        <pc:spChg chg="mod">
          <ac:chgData name="Zonghua Gu" userId="9a7e1853e1951ef5" providerId="LiveId" clId="{CF1FAA12-072C-4ED5-BA76-0FFFAEFDB88A}" dt="2026-03-31T19:52:57.859" v="661" actId="6549"/>
          <ac:spMkLst>
            <pc:docMk/>
            <pc:sldMk cId="1959821232" sldId="264"/>
            <ac:spMk id="4" creationId="{7898589E-5174-DA30-FFC3-3F4F89F16945}"/>
          </ac:spMkLst>
        </pc:spChg>
      </pc:sldChg>
      <pc:sldChg chg="modSp mod">
        <pc:chgData name="Zonghua Gu" userId="9a7e1853e1951ef5" providerId="LiveId" clId="{CF1FAA12-072C-4ED5-BA76-0FFFAEFDB88A}" dt="2026-03-31T19:10:14.134" v="229" actId="20577"/>
        <pc:sldMkLst>
          <pc:docMk/>
          <pc:sldMk cId="1668167279" sldId="271"/>
        </pc:sldMkLst>
        <pc:spChg chg="mod">
          <ac:chgData name="Zonghua Gu" userId="9a7e1853e1951ef5" providerId="LiveId" clId="{CF1FAA12-072C-4ED5-BA76-0FFFAEFDB88A}" dt="2026-03-31T19:10:14.134" v="229" actId="20577"/>
          <ac:spMkLst>
            <pc:docMk/>
            <pc:sldMk cId="1668167279" sldId="271"/>
            <ac:spMk id="4" creationId="{D795F35A-217B-7B69-815F-06D41DA22B42}"/>
          </ac:spMkLst>
        </pc:spChg>
      </pc:sldChg>
      <pc:sldChg chg="modSp mod">
        <pc:chgData name="Zonghua Gu" userId="9a7e1853e1951ef5" providerId="LiveId" clId="{CF1FAA12-072C-4ED5-BA76-0FFFAEFDB88A}" dt="2026-03-31T19:13:23.338" v="246" actId="20577"/>
        <pc:sldMkLst>
          <pc:docMk/>
          <pc:sldMk cId="1189736278" sldId="272"/>
        </pc:sldMkLst>
        <pc:spChg chg="mod">
          <ac:chgData name="Zonghua Gu" userId="9a7e1853e1951ef5" providerId="LiveId" clId="{CF1FAA12-072C-4ED5-BA76-0FFFAEFDB88A}" dt="2026-03-31T19:13:23.338" v="246" actId="20577"/>
          <ac:spMkLst>
            <pc:docMk/>
            <pc:sldMk cId="1189736278" sldId="272"/>
            <ac:spMk id="4" creationId="{B8CE7E34-8C98-108D-1EF2-1A32D66D64C8}"/>
          </ac:spMkLst>
        </pc:spChg>
      </pc:sldChg>
      <pc:sldChg chg="modSp mod">
        <pc:chgData name="Zonghua Gu" userId="9a7e1853e1951ef5" providerId="LiveId" clId="{CF1FAA12-072C-4ED5-BA76-0FFFAEFDB88A}" dt="2026-03-31T19:54:47.759" v="663" actId="207"/>
        <pc:sldMkLst>
          <pc:docMk/>
          <pc:sldMk cId="291201338" sldId="273"/>
        </pc:sldMkLst>
        <pc:spChg chg="mod">
          <ac:chgData name="Zonghua Gu" userId="9a7e1853e1951ef5" providerId="LiveId" clId="{CF1FAA12-072C-4ED5-BA76-0FFFAEFDB88A}" dt="2026-03-31T19:54:47.759" v="663" actId="207"/>
          <ac:spMkLst>
            <pc:docMk/>
            <pc:sldMk cId="291201338" sldId="273"/>
            <ac:spMk id="4" creationId="{47270AD2-072F-B3D6-BBA9-F8977A6EEED1}"/>
          </ac:spMkLst>
        </pc:spChg>
      </pc:sldChg>
      <pc:sldChg chg="modSp mod">
        <pc:chgData name="Zonghua Gu" userId="9a7e1853e1951ef5" providerId="LiveId" clId="{CF1FAA12-072C-4ED5-BA76-0FFFAEFDB88A}" dt="2026-03-31T19:57:03.509" v="665" actId="207"/>
        <pc:sldMkLst>
          <pc:docMk/>
          <pc:sldMk cId="1816582539" sldId="276"/>
        </pc:sldMkLst>
        <pc:spChg chg="mod">
          <ac:chgData name="Zonghua Gu" userId="9a7e1853e1951ef5" providerId="LiveId" clId="{CF1FAA12-072C-4ED5-BA76-0FFFAEFDB88A}" dt="2026-03-31T19:57:03.509" v="665" actId="207"/>
          <ac:spMkLst>
            <pc:docMk/>
            <pc:sldMk cId="1816582539" sldId="276"/>
            <ac:spMk id="4" creationId="{AA668573-5006-3407-8DE1-C0206091C6A2}"/>
          </ac:spMkLst>
        </pc:spChg>
      </pc:sldChg>
      <pc:sldChg chg="modSp mod">
        <pc:chgData name="Zonghua Gu" userId="9a7e1853e1951ef5" providerId="LiveId" clId="{CF1FAA12-072C-4ED5-BA76-0FFFAEFDB88A}" dt="2026-03-31T21:10:18.960" v="683" actId="20577"/>
        <pc:sldMkLst>
          <pc:docMk/>
          <pc:sldMk cId="635324677" sldId="286"/>
        </pc:sldMkLst>
        <pc:spChg chg="mod">
          <ac:chgData name="Zonghua Gu" userId="9a7e1853e1951ef5" providerId="LiveId" clId="{CF1FAA12-072C-4ED5-BA76-0FFFAEFDB88A}" dt="2026-03-31T21:10:18.960" v="683" actId="20577"/>
          <ac:spMkLst>
            <pc:docMk/>
            <pc:sldMk cId="635324677" sldId="286"/>
            <ac:spMk id="4" creationId="{5D55CEFE-07C0-C1C0-0DB2-A53E29C3DCE1}"/>
          </ac:spMkLst>
        </pc:spChg>
      </pc:sldChg>
      <pc:sldChg chg="modSp mod">
        <pc:chgData name="Zonghua Gu" userId="9a7e1853e1951ef5" providerId="LiveId" clId="{CF1FAA12-072C-4ED5-BA76-0FFFAEFDB88A}" dt="2026-03-31T21:10:47.130" v="697" actId="20577"/>
        <pc:sldMkLst>
          <pc:docMk/>
          <pc:sldMk cId="1456145964" sldId="287"/>
        </pc:sldMkLst>
        <pc:spChg chg="mod">
          <ac:chgData name="Zonghua Gu" userId="9a7e1853e1951ef5" providerId="LiveId" clId="{CF1FAA12-072C-4ED5-BA76-0FFFAEFDB88A}" dt="2026-03-31T21:10:47.130" v="697" actId="20577"/>
          <ac:spMkLst>
            <pc:docMk/>
            <pc:sldMk cId="1456145964" sldId="287"/>
            <ac:spMk id="4" creationId="{E9F7465E-E24A-8171-F25B-76E56F0677E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fld id="{2AEAFE1F-9E52-45C8-9793-E819F0044A1C}" type="datetimeFigureOut">
              <a:rPr lang="en-US" smtClean="0"/>
              <a:pPr/>
              <a:t>4/9/2026</a:t>
            </a:fld>
            <a:endParaRPr lang="en-US"/>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87" tIns="46244" rIns="92487" bIns="46244"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a:defRPr sz="1200"/>
            </a:lvl1pPr>
          </a:lstStyle>
          <a:p>
            <a:fld id="{2D71AD5F-E36F-46B9-A99B-7B025244359D}" type="slidenum">
              <a:rPr lang="en-US" smtClean="0"/>
              <a:pPr/>
              <a:t>‹#›</a:t>
            </a:fld>
            <a:endParaRPr lang="en-US"/>
          </a:p>
        </p:txBody>
      </p:sp>
    </p:spTree>
    <p:extLst>
      <p:ext uri="{BB962C8B-B14F-4D97-AF65-F5344CB8AC3E}">
        <p14:creationId xmlns:p14="http://schemas.microsoft.com/office/powerpoint/2010/main" val="2019616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8"/>
        <p:cNvGrpSpPr/>
        <p:nvPr/>
      </p:nvGrpSpPr>
      <p:grpSpPr>
        <a:xfrm>
          <a:off x="0" y="0"/>
          <a:ext cx="0" cy="0"/>
          <a:chOff x="0" y="0"/>
          <a:chExt cx="0" cy="0"/>
        </a:xfrm>
      </p:grpSpPr>
      <p:sp>
        <p:nvSpPr>
          <p:cNvPr id="1339" name="Google Shape;1339;g2efe69fe1a6_0_21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0" name="Google Shape;1340;g2efe69fe1a6_0_2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dirty="0">
                <a:solidFill>
                  <a:schemeClr val="dk1"/>
                </a:solidFill>
              </a:rPr>
              <a:t>okay so this is the picture that I</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1:14:21</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really care about at the very end so ultimately when people draw these again they don't draw the dots but they will</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1:14:28</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draw things like this they'll draw a blue rectangle to represent the link and then they will draw these orange squares</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1:14:34</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that represent the packets themselves and so these are actually the same packets these are three packets each</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1:14:41</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packet is 20 dots these are also three packets each packet is also 20 dots or</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1:14:47</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20 bits but notice that because the link itself changed in particular the link</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1:14:52</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itself received more bandwidth so we're switching to will link with more bandwidth the packets got taller and</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1:14:58</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narrower they shifted their shape to fit in the new pipe and so something that I</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1:15:04</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think is really confusing to people when they see these diagrams is that wait a minute when I change the link that I'm</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1:15:10</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using the packets themselves also change shape and yes that's true they change shapes because they fit in the pipe in a</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1:15:17</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different way in particular more dots can be stacked and so they get taller</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1:15:23</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and they get narrower because it takes less time to send them through the pipe the other thing that I think is not</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1:15:28</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totally intuitive is the transmission delay is the width of the packet so the</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1:15:34</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width of this packet tells me the transmission delay that is how long does it take to shove this packet into the</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1:15:40</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pipe and what this picture is showing you is that if you increase the bandwidth now that they can March in t</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1:15:46</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instead of stacks of five the transmission delay got shorter and that's represented by the fact that the</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1:15:51</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packet got less wide I know I just said a lot of words at you</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1:15:58</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this will probably take a little bit of playing around with the demos and watching the animations to make sense if</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1:16:03</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the dots don't make sense I really just care about the shape of these rectangles but maybe they helped maybe they didn't</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1:16:09</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complain at me in the comments if you didn't like this but you can't say I didn't try I drew</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1:16:15</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all the diagrams any questions on this by the way it is kind of a funky topic when I</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1:16:21</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saw this I had for the first time I had no idea what the pipes look like when I drew the dots in they made a little bit more sense to me but maybe</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1:16:28</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not but the key idea I think is really confusing is really just the fact that transmission delay is actually the width</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1:16:33</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of the packet not immediately obvious and the fact that it gets uh shorter as the packet gets</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1:16:40</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taller okay an attempt was made but let me know on ad or elsewhere if you find</a:t>
            </a: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1:16:46</a:t>
            </a:r>
            <a:endParaRPr dirty="0">
              <a:solidFill>
                <a:schemeClr val="dk1"/>
              </a:solidFill>
            </a:endParaRPr>
          </a:p>
          <a:p>
            <a:pPr marL="0" lvl="0" indent="0" algn="l" rtl="0">
              <a:spcBef>
                <a:spcPts val="0"/>
              </a:spcBef>
              <a:spcAft>
                <a:spcPts val="0"/>
              </a:spcAft>
              <a:buNone/>
            </a:pPr>
            <a:r>
              <a:rPr lang="en" dirty="0">
                <a:solidFill>
                  <a:schemeClr val="dk1"/>
                </a:solidFill>
              </a:rPr>
              <a:t>this confusing we can talk about it somewhere </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534400" y="6355080"/>
            <a:ext cx="3048000" cy="365760"/>
          </a:xfrm>
        </p:spPr>
        <p:txBody>
          <a:bodyPr/>
          <a:lstStyle>
            <a:lvl1pPr>
              <a:defRPr sz="1400"/>
            </a:lvl1pPr>
          </a:lstStyle>
          <a:p>
            <a:pPr eaLnBrk="1" latinLnBrk="0" hangingPunct="1"/>
            <a:fld id="{2E26774B-6488-4259-9342-6CBDB2BFD4E4}" type="datetime1">
              <a:rPr lang="en-US" smtClean="0"/>
              <a:pPr eaLnBrk="1" latinLnBrk="0" hangingPunct="1"/>
              <a:t>4/9/2026</a:t>
            </a:fld>
            <a:endParaRPr lang="en-US" sz="1600" dirty="0"/>
          </a:p>
        </p:txBody>
      </p:sp>
      <p:sp>
        <p:nvSpPr>
          <p:cNvPr id="17" name="Footer Placeholder 16"/>
          <p:cNvSpPr>
            <a:spLocks noGrp="1"/>
          </p:cNvSpPr>
          <p:nvPr>
            <p:ph type="ftr" sz="quarter" idx="11"/>
          </p:nvPr>
        </p:nvSpPr>
        <p:spPr>
          <a:xfrm>
            <a:off x="3864864" y="6355080"/>
            <a:ext cx="4632960" cy="365760"/>
          </a:xfrm>
        </p:spPr>
        <p:txBody>
          <a:bodyPr/>
          <a:lstStyle/>
          <a:p>
            <a:endParaRPr kumimoji="0" lang="en-US" dirty="0"/>
          </a:p>
        </p:txBody>
      </p:sp>
      <p:sp>
        <p:nvSpPr>
          <p:cNvPr id="29" name="Slide Number Placeholder 28"/>
          <p:cNvSpPr>
            <a:spLocks noGrp="1"/>
          </p:cNvSpPr>
          <p:nvPr>
            <p:ph type="sldNum" sz="quarter" idx="12"/>
          </p:nvPr>
        </p:nvSpPr>
        <p:spPr>
          <a:xfrm>
            <a:off x="1621536" y="6355080"/>
            <a:ext cx="16256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9B2E7711-0BE3-4AFC-959B-CB5C31A7AE48}" type="datetime1">
              <a:rPr lang="en-US" smtClean="0"/>
              <a:pPr eaLnBrk="1" latinLnBrk="0" hangingPunct="1"/>
              <a:t>4/9/2026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825AAB62-A572-4E37-B772-B4A75ADE0B18}" type="datetime1">
              <a:rPr lang="en-US" smtClean="0"/>
              <a:pPr eaLnBrk="1" latinLnBrk="0" hangingPunct="1"/>
              <a:t>4/9/2026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Isosceles Triang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6" name="Google Shape;16;p3"/>
          <p:cNvSpPr txBox="1">
            <a:spLocks noGrp="1"/>
          </p:cNvSpPr>
          <p:nvPr>
            <p:ph type="subTitle" idx="1"/>
          </p:nvPr>
        </p:nvSpPr>
        <p:spPr>
          <a:xfrm>
            <a:off x="415600" y="3778833"/>
            <a:ext cx="11360800" cy="2048400"/>
          </a:xfrm>
          <a:prstGeom prst="rect">
            <a:avLst/>
          </a:prstGeom>
        </p:spPr>
        <p:txBody>
          <a:bodyPr spcFirstLastPara="1" wrap="square" lIns="91425" tIns="91425" rIns="91425" bIns="91425" anchor="t" anchorCtr="0">
            <a:noAutofit/>
          </a:bodyPr>
          <a:lstStyle>
            <a:lvl1pPr lvl="0"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1pPr>
            <a:lvl2pPr lvl="1"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2pPr>
            <a:lvl3pPr lvl="2"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3pPr>
            <a:lvl4pPr lvl="3"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4pPr>
            <a:lvl5pPr lvl="4"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5pPr>
            <a:lvl6pPr lvl="5"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6pPr>
            <a:lvl7pPr lvl="6"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7pPr>
            <a:lvl8pPr lvl="7"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8pPr>
            <a:lvl9pPr lvl="8"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9pPr>
          </a:lstStyle>
          <a:p>
            <a:endParaRPr/>
          </a:p>
        </p:txBody>
      </p:sp>
    </p:spTree>
    <p:extLst>
      <p:ext uri="{BB962C8B-B14F-4D97-AF65-F5344CB8AC3E}">
        <p14:creationId xmlns:p14="http://schemas.microsoft.com/office/powerpoint/2010/main" val="3978317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0" y="0"/>
            <a:ext cx="12192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b="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142733" y="536267"/>
            <a:ext cx="11879600" cy="6040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20" name="Google Shape;20;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cxnSp>
        <p:nvCxnSpPr>
          <p:cNvPr id="21" name="Google Shape;21;p4"/>
          <p:cNvCxnSpPr/>
          <p:nvPr/>
        </p:nvCxnSpPr>
        <p:spPr>
          <a:xfrm>
            <a:off x="127241" y="536280"/>
            <a:ext cx="118796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3131838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Roadmap">
  <p:cSld name="Roadmap">
    <p:spTree>
      <p:nvGrpSpPr>
        <p:cNvPr id="1" name="Shape 22"/>
        <p:cNvGrpSpPr/>
        <p:nvPr/>
      </p:nvGrpSpPr>
      <p:grpSpPr>
        <a:xfrm>
          <a:off x="0" y="0"/>
          <a:ext cx="0" cy="0"/>
          <a:chOff x="0" y="0"/>
          <a:chExt cx="0" cy="0"/>
        </a:xfrm>
      </p:grpSpPr>
      <p:sp>
        <p:nvSpPr>
          <p:cNvPr id="23" name="Google Shape;23;p5"/>
          <p:cNvSpPr/>
          <p:nvPr/>
        </p:nvSpPr>
        <p:spPr>
          <a:xfrm>
            <a:off x="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25" name="Google Shape;25;p5"/>
          <p:cNvSpPr txBox="1">
            <a:spLocks noGrp="1"/>
          </p:cNvSpPr>
          <p:nvPr>
            <p:ph type="body" idx="1"/>
          </p:nvPr>
        </p:nvSpPr>
        <p:spPr>
          <a:xfrm>
            <a:off x="6416500" y="536264"/>
            <a:ext cx="5333200" cy="5681200"/>
          </a:xfrm>
          <a:prstGeom prst="rect">
            <a:avLst/>
          </a:prstGeom>
        </p:spPr>
        <p:txBody>
          <a:bodyPr spcFirstLastPara="1" wrap="square" lIns="91425" tIns="91425" rIns="91425" bIns="91425" anchor="ctr" anchorCtr="0">
            <a:noAutofit/>
          </a:bodyPr>
          <a:lstStyle>
            <a:lvl1pPr marL="609585" lvl="0"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1pPr>
            <a:lvl2pPr marL="1219170" lvl="1"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2pPr>
            <a:lvl3pPr marL="1828754" lvl="2"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3pPr>
            <a:lvl4pPr marL="2438339" lvl="3"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4pPr>
            <a:lvl5pPr marL="3047924" lvl="4"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5pPr>
            <a:lvl6pPr marL="3657509" lvl="5"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6pPr>
            <a:lvl7pPr marL="4267093" lvl="6"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7pPr>
            <a:lvl8pPr marL="4876678" lvl="7"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8pPr>
            <a:lvl9pPr marL="5486263" lvl="8"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9pPr>
          </a:lstStyle>
          <a:p>
            <a:endParaRPr/>
          </a:p>
        </p:txBody>
      </p:sp>
      <p:sp>
        <p:nvSpPr>
          <p:cNvPr id="26" name="Google Shape;26;p5"/>
          <p:cNvSpPr txBox="1">
            <a:spLocks noGrp="1"/>
          </p:cNvSpPr>
          <p:nvPr>
            <p:ph type="title"/>
          </p:nvPr>
        </p:nvSpPr>
        <p:spPr>
          <a:xfrm>
            <a:off x="237233" y="2671067"/>
            <a:ext cx="5384000" cy="27172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sz="4800"/>
            </a:lvl1pPr>
            <a:lvl2pPr lvl="1" rtl="0">
              <a:spcBef>
                <a:spcPts val="0"/>
              </a:spcBef>
              <a:spcAft>
                <a:spcPts val="0"/>
              </a:spcAft>
              <a:buSzPts val="3600"/>
              <a:buNone/>
              <a:defRPr sz="4800"/>
            </a:lvl2pPr>
            <a:lvl3pPr lvl="2" rtl="0">
              <a:spcBef>
                <a:spcPts val="0"/>
              </a:spcBef>
              <a:spcAft>
                <a:spcPts val="0"/>
              </a:spcAft>
              <a:buSzPts val="3600"/>
              <a:buNone/>
              <a:defRPr sz="4800"/>
            </a:lvl3pPr>
            <a:lvl4pPr lvl="3" rtl="0">
              <a:spcBef>
                <a:spcPts val="0"/>
              </a:spcBef>
              <a:spcAft>
                <a:spcPts val="0"/>
              </a:spcAft>
              <a:buSzPts val="3600"/>
              <a:buNone/>
              <a:defRPr sz="4800"/>
            </a:lvl4pPr>
            <a:lvl5pPr lvl="4" rtl="0">
              <a:spcBef>
                <a:spcPts val="0"/>
              </a:spcBef>
              <a:spcAft>
                <a:spcPts val="0"/>
              </a:spcAft>
              <a:buSzPts val="3600"/>
              <a:buNone/>
              <a:defRPr sz="4800"/>
            </a:lvl5pPr>
            <a:lvl6pPr lvl="5" rtl="0">
              <a:spcBef>
                <a:spcPts val="0"/>
              </a:spcBef>
              <a:spcAft>
                <a:spcPts val="0"/>
              </a:spcAft>
              <a:buSzPts val="3600"/>
              <a:buNone/>
              <a:defRPr sz="4800"/>
            </a:lvl6pPr>
            <a:lvl7pPr lvl="6" rtl="0">
              <a:spcBef>
                <a:spcPts val="0"/>
              </a:spcBef>
              <a:spcAft>
                <a:spcPts val="0"/>
              </a:spcAft>
              <a:buSzPts val="3600"/>
              <a:buNone/>
              <a:defRPr sz="4800"/>
            </a:lvl7pPr>
            <a:lvl8pPr lvl="7" rtl="0">
              <a:spcBef>
                <a:spcPts val="0"/>
              </a:spcBef>
              <a:spcAft>
                <a:spcPts val="0"/>
              </a:spcAft>
              <a:buSzPts val="3600"/>
              <a:buNone/>
              <a:defRPr sz="4800"/>
            </a:lvl8pPr>
            <a:lvl9pPr lvl="8" rtl="0">
              <a:spcBef>
                <a:spcPts val="0"/>
              </a:spcBef>
              <a:spcAft>
                <a:spcPts val="0"/>
              </a:spcAft>
              <a:buSzPts val="3600"/>
              <a:buNone/>
              <a:defRPr sz="4800"/>
            </a:lvl9pPr>
          </a:lstStyle>
          <a:p>
            <a:endParaRPr/>
          </a:p>
        </p:txBody>
      </p:sp>
      <p:cxnSp>
        <p:nvCxnSpPr>
          <p:cNvPr id="27" name="Google Shape;27;p5"/>
          <p:cNvCxnSpPr/>
          <p:nvPr/>
        </p:nvCxnSpPr>
        <p:spPr>
          <a:xfrm>
            <a:off x="355967" y="5398900"/>
            <a:ext cx="5384000" cy="0"/>
          </a:xfrm>
          <a:prstGeom prst="straightConnector1">
            <a:avLst/>
          </a:prstGeom>
          <a:noFill/>
          <a:ln w="19050" cap="flat" cmpd="sng">
            <a:solidFill>
              <a:srgbClr val="BF9000"/>
            </a:solidFill>
            <a:prstDash val="solid"/>
            <a:round/>
            <a:headEnd type="none" w="med" len="med"/>
            <a:tailEnd type="none" w="med" len="med"/>
          </a:ln>
        </p:spPr>
      </p:cxnSp>
      <p:sp>
        <p:nvSpPr>
          <p:cNvPr id="28" name="Google Shape;28;p5"/>
          <p:cNvSpPr txBox="1">
            <a:spLocks noGrp="1"/>
          </p:cNvSpPr>
          <p:nvPr>
            <p:ph type="subTitle" idx="2"/>
          </p:nvPr>
        </p:nvSpPr>
        <p:spPr>
          <a:xfrm>
            <a:off x="237233" y="5424000"/>
            <a:ext cx="5544000" cy="524800"/>
          </a:xfrm>
          <a:prstGeom prst="rect">
            <a:avLst/>
          </a:prstGeom>
        </p:spPr>
        <p:txBody>
          <a:bodyPr spcFirstLastPara="1" wrap="square" lIns="91425" tIns="91425" rIns="91425" bIns="91425" anchor="ctr" anchorCtr="0">
            <a:noAutofit/>
          </a:bodyPr>
          <a:lstStyle>
            <a:lvl1pPr lvl="0" rtl="0">
              <a:lnSpc>
                <a:spcPct val="100000"/>
              </a:lnSpc>
              <a:spcBef>
                <a:spcPts val="800"/>
              </a:spcBef>
              <a:spcAft>
                <a:spcPts val="0"/>
              </a:spcAft>
              <a:buSzPts val="1800"/>
              <a:buNone/>
              <a:defRPr/>
            </a:lvl1pPr>
            <a:lvl2pPr lvl="1" rtl="0">
              <a:lnSpc>
                <a:spcPct val="100000"/>
              </a:lnSpc>
              <a:spcBef>
                <a:spcPts val="800"/>
              </a:spcBef>
              <a:spcAft>
                <a:spcPts val="0"/>
              </a:spcAft>
              <a:buSzPts val="2100"/>
              <a:buNone/>
              <a:defRPr sz="2800"/>
            </a:lvl2pPr>
            <a:lvl3pPr lvl="2" rtl="0">
              <a:lnSpc>
                <a:spcPct val="100000"/>
              </a:lnSpc>
              <a:spcBef>
                <a:spcPts val="800"/>
              </a:spcBef>
              <a:spcAft>
                <a:spcPts val="0"/>
              </a:spcAft>
              <a:buSzPts val="2100"/>
              <a:buNone/>
              <a:defRPr sz="2800"/>
            </a:lvl3pPr>
            <a:lvl4pPr lvl="3" rtl="0">
              <a:lnSpc>
                <a:spcPct val="100000"/>
              </a:lnSpc>
              <a:spcBef>
                <a:spcPts val="800"/>
              </a:spcBef>
              <a:spcAft>
                <a:spcPts val="0"/>
              </a:spcAft>
              <a:buSzPts val="2100"/>
              <a:buNone/>
              <a:defRPr sz="2800"/>
            </a:lvl4pPr>
            <a:lvl5pPr lvl="4" rtl="0">
              <a:lnSpc>
                <a:spcPct val="100000"/>
              </a:lnSpc>
              <a:spcBef>
                <a:spcPts val="800"/>
              </a:spcBef>
              <a:spcAft>
                <a:spcPts val="0"/>
              </a:spcAft>
              <a:buSzPts val="2100"/>
              <a:buNone/>
              <a:defRPr sz="2800"/>
            </a:lvl5pPr>
            <a:lvl6pPr lvl="5" rtl="0">
              <a:lnSpc>
                <a:spcPct val="100000"/>
              </a:lnSpc>
              <a:spcBef>
                <a:spcPts val="800"/>
              </a:spcBef>
              <a:spcAft>
                <a:spcPts val="0"/>
              </a:spcAft>
              <a:buSzPts val="2100"/>
              <a:buNone/>
              <a:defRPr sz="2800"/>
            </a:lvl6pPr>
            <a:lvl7pPr lvl="6" rtl="0">
              <a:lnSpc>
                <a:spcPct val="100000"/>
              </a:lnSpc>
              <a:spcBef>
                <a:spcPts val="800"/>
              </a:spcBef>
              <a:spcAft>
                <a:spcPts val="0"/>
              </a:spcAft>
              <a:buSzPts val="2100"/>
              <a:buNone/>
              <a:defRPr sz="2800"/>
            </a:lvl7pPr>
            <a:lvl8pPr lvl="7" rtl="0">
              <a:lnSpc>
                <a:spcPct val="100000"/>
              </a:lnSpc>
              <a:spcBef>
                <a:spcPts val="800"/>
              </a:spcBef>
              <a:spcAft>
                <a:spcPts val="0"/>
              </a:spcAft>
              <a:buSzPts val="2100"/>
              <a:buNone/>
              <a:defRPr sz="2800"/>
            </a:lvl8pPr>
            <a:lvl9pPr lvl="8" rtl="0">
              <a:lnSpc>
                <a:spcPct val="100000"/>
              </a:lnSpc>
              <a:spcBef>
                <a:spcPts val="800"/>
              </a:spcBef>
              <a:spcAft>
                <a:spcPts val="0"/>
              </a:spcAft>
              <a:buSzPts val="2100"/>
              <a:buNone/>
              <a:defRPr sz="2800"/>
            </a:lvl9pPr>
          </a:lstStyle>
          <a:p>
            <a:endParaRPr/>
          </a:p>
        </p:txBody>
      </p:sp>
    </p:spTree>
    <p:extLst>
      <p:ext uri="{BB962C8B-B14F-4D97-AF65-F5344CB8AC3E}">
        <p14:creationId xmlns:p14="http://schemas.microsoft.com/office/powerpoint/2010/main" val="4266121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emo slide right">
  <p:cSld name="Demo slide right">
    <p:spTree>
      <p:nvGrpSpPr>
        <p:cNvPr id="1" name="Shape 29"/>
        <p:cNvGrpSpPr/>
        <p:nvPr/>
      </p:nvGrpSpPr>
      <p:grpSpPr>
        <a:xfrm>
          <a:off x="0" y="0"/>
          <a:ext cx="0" cy="0"/>
          <a:chOff x="0" y="0"/>
          <a:chExt cx="0" cy="0"/>
        </a:xfrm>
      </p:grpSpPr>
      <p:sp>
        <p:nvSpPr>
          <p:cNvPr id="30" name="Google Shape;30;p6"/>
          <p:cNvSpPr/>
          <p:nvPr/>
        </p:nvSpPr>
        <p:spPr>
          <a:xfrm>
            <a:off x="609600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 name="Google Shape;31;p6"/>
          <p:cNvSpPr txBox="1">
            <a:spLocks noGrp="1"/>
          </p:cNvSpPr>
          <p:nvPr>
            <p:ph type="subTitle" idx="1"/>
          </p:nvPr>
        </p:nvSpPr>
        <p:spPr>
          <a:xfrm>
            <a:off x="6447200" y="5597700"/>
            <a:ext cx="5393600" cy="620000"/>
          </a:xfrm>
          <a:prstGeom prst="rect">
            <a:avLst/>
          </a:prstGeom>
        </p:spPr>
        <p:txBody>
          <a:bodyPr spcFirstLastPara="1" wrap="square" lIns="91425" tIns="91425" rIns="91425" bIns="91425" anchor="t" anchorCtr="0">
            <a:noAutofit/>
          </a:bodyPr>
          <a:lstStyle>
            <a:lvl1pPr lvl="0" algn="r"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32" name="Google Shape;32;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33" name="Google Shape;33;p6"/>
          <p:cNvSpPr txBox="1"/>
          <p:nvPr/>
        </p:nvSpPr>
        <p:spPr>
          <a:xfrm>
            <a:off x="8487867" y="4966501"/>
            <a:ext cx="3454800" cy="759078"/>
          </a:xfrm>
          <a:prstGeom prst="rect">
            <a:avLst/>
          </a:prstGeom>
          <a:noFill/>
          <a:ln>
            <a:noFill/>
          </a:ln>
        </p:spPr>
        <p:txBody>
          <a:bodyPr spcFirstLastPara="1" wrap="square" lIns="121900" tIns="121900" rIns="121900" bIns="121900" anchor="t" anchorCtr="0">
            <a:spAutoFit/>
          </a:bodyPr>
          <a:lstStyle/>
          <a:p>
            <a:pPr marL="0" lvl="0" indent="0" algn="r" rtl="0">
              <a:spcBef>
                <a:spcPts val="0"/>
              </a:spcBef>
              <a:spcAft>
                <a:spcPts val="0"/>
              </a:spcAft>
              <a:buNone/>
            </a:pPr>
            <a:r>
              <a:rPr lang="en" sz="3333" b="1">
                <a:solidFill>
                  <a:schemeClr val="accent3"/>
                </a:solidFill>
                <a:latin typeface="Roboto"/>
                <a:ea typeface="Roboto"/>
                <a:cs typeface="Roboto"/>
                <a:sym typeface="Roboto"/>
              </a:rPr>
              <a:t>Demo Slides</a:t>
            </a:r>
            <a:endParaRPr sz="3333" b="1">
              <a:solidFill>
                <a:schemeClr val="accent3"/>
              </a:solidFill>
              <a:latin typeface="Roboto"/>
              <a:ea typeface="Roboto"/>
              <a:cs typeface="Roboto"/>
              <a:sym typeface="Roboto"/>
            </a:endParaRPr>
          </a:p>
        </p:txBody>
      </p:sp>
      <p:sp>
        <p:nvSpPr>
          <p:cNvPr id="34" name="Google Shape;34;p6"/>
          <p:cNvSpPr txBox="1">
            <a:spLocks noGrp="1"/>
          </p:cNvSpPr>
          <p:nvPr>
            <p:ph type="body" idx="2"/>
          </p:nvPr>
        </p:nvSpPr>
        <p:spPr>
          <a:xfrm>
            <a:off x="127233" y="536267"/>
            <a:ext cx="57364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35" name="Google Shape;35;p6"/>
          <p:cNvSpPr txBox="1">
            <a:spLocks noGrp="1"/>
          </p:cNvSpPr>
          <p:nvPr>
            <p:ph type="title"/>
          </p:nvPr>
        </p:nvSpPr>
        <p:spPr>
          <a:xfrm>
            <a:off x="0" y="0"/>
            <a:ext cx="12192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36" name="Google Shape;36;p6"/>
          <p:cNvCxnSpPr/>
          <p:nvPr/>
        </p:nvCxnSpPr>
        <p:spPr>
          <a:xfrm>
            <a:off x="127241" y="536280"/>
            <a:ext cx="58028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4079052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Demo slide left">
  <p:cSld name="Demo slide left">
    <p:spTree>
      <p:nvGrpSpPr>
        <p:cNvPr id="1" name="Shape 37"/>
        <p:cNvGrpSpPr/>
        <p:nvPr/>
      </p:nvGrpSpPr>
      <p:grpSpPr>
        <a:xfrm>
          <a:off x="0" y="0"/>
          <a:ext cx="0" cy="0"/>
          <a:chOff x="0" y="0"/>
          <a:chExt cx="0" cy="0"/>
        </a:xfrm>
      </p:grpSpPr>
      <p:sp>
        <p:nvSpPr>
          <p:cNvPr id="38" name="Google Shape;38;p7"/>
          <p:cNvSpPr/>
          <p:nvPr/>
        </p:nvSpPr>
        <p:spPr>
          <a:xfrm>
            <a:off x="0" y="-167"/>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7"/>
          <p:cNvSpPr txBox="1">
            <a:spLocks noGrp="1"/>
          </p:cNvSpPr>
          <p:nvPr>
            <p:ph type="subTitle" idx="1"/>
          </p:nvPr>
        </p:nvSpPr>
        <p:spPr>
          <a:xfrm>
            <a:off x="300600" y="5257867"/>
            <a:ext cx="5393600" cy="6200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40" name="Google Shape;40;p7"/>
          <p:cNvSpPr txBox="1"/>
          <p:nvPr/>
        </p:nvSpPr>
        <p:spPr>
          <a:xfrm>
            <a:off x="277920" y="4560101"/>
            <a:ext cx="54956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Demo Slides</a:t>
            </a:r>
            <a:endParaRPr sz="3333" b="1">
              <a:solidFill>
                <a:schemeClr val="accent3"/>
              </a:solidFill>
              <a:latin typeface="Roboto"/>
              <a:ea typeface="Roboto"/>
              <a:cs typeface="Roboto"/>
              <a:sym typeface="Roboto"/>
            </a:endParaRPr>
          </a:p>
        </p:txBody>
      </p:sp>
      <p:sp>
        <p:nvSpPr>
          <p:cNvPr id="41" name="Google Shape;41;p7"/>
          <p:cNvSpPr txBox="1">
            <a:spLocks noGrp="1"/>
          </p:cNvSpPr>
          <p:nvPr>
            <p:ph type="body" idx="2"/>
          </p:nvPr>
        </p:nvSpPr>
        <p:spPr>
          <a:xfrm>
            <a:off x="6223233" y="536267"/>
            <a:ext cx="57364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42" name="Google Shape;42;p7"/>
          <p:cNvSpPr txBox="1">
            <a:spLocks noGrp="1"/>
          </p:cNvSpPr>
          <p:nvPr>
            <p:ph type="title"/>
          </p:nvPr>
        </p:nvSpPr>
        <p:spPr>
          <a:xfrm>
            <a:off x="6096000" y="0"/>
            <a:ext cx="6096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43" name="Google Shape;43;p7"/>
          <p:cNvCxnSpPr/>
          <p:nvPr/>
        </p:nvCxnSpPr>
        <p:spPr>
          <a:xfrm>
            <a:off x="6223241" y="536280"/>
            <a:ext cx="5802800" cy="0"/>
          </a:xfrm>
          <a:prstGeom prst="straightConnector1">
            <a:avLst/>
          </a:prstGeom>
          <a:noFill/>
          <a:ln w="19050" cap="flat" cmpd="sng">
            <a:solidFill>
              <a:srgbClr val="BF9000"/>
            </a:solidFill>
            <a:prstDash val="solid"/>
            <a:round/>
            <a:headEnd type="none" w="med" len="med"/>
            <a:tailEnd type="none" w="med" len="med"/>
          </a:ln>
        </p:spPr>
      </p:cxnSp>
      <p:pic>
        <p:nvPicPr>
          <p:cNvPr id="44" name="Google Shape;44;p7"/>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45" name="Google Shape;45;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5683882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Wide Puzzle">
  <p:cSld name="Wide Puzzle">
    <p:spTree>
      <p:nvGrpSpPr>
        <p:cNvPr id="1" name="Shape 46"/>
        <p:cNvGrpSpPr/>
        <p:nvPr/>
      </p:nvGrpSpPr>
      <p:grpSpPr>
        <a:xfrm>
          <a:off x="0" y="0"/>
          <a:ext cx="0" cy="0"/>
          <a:chOff x="0" y="0"/>
          <a:chExt cx="0" cy="0"/>
        </a:xfrm>
      </p:grpSpPr>
      <p:sp>
        <p:nvSpPr>
          <p:cNvPr id="47" name="Google Shape;47;p8"/>
          <p:cNvSpPr/>
          <p:nvPr/>
        </p:nvSpPr>
        <p:spPr>
          <a:xfrm>
            <a:off x="0" y="-167"/>
            <a:ext cx="3702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8"/>
          <p:cNvSpPr txBox="1">
            <a:spLocks noGrp="1"/>
          </p:cNvSpPr>
          <p:nvPr>
            <p:ph type="subTitle" idx="1"/>
          </p:nvPr>
        </p:nvSpPr>
        <p:spPr>
          <a:xfrm>
            <a:off x="300600" y="5257867"/>
            <a:ext cx="3267200" cy="9596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49" name="Google Shape;49;p8"/>
          <p:cNvSpPr txBox="1">
            <a:spLocks noGrp="1"/>
          </p:cNvSpPr>
          <p:nvPr>
            <p:ph type="body" idx="2"/>
          </p:nvPr>
        </p:nvSpPr>
        <p:spPr>
          <a:xfrm>
            <a:off x="3916467" y="536267"/>
            <a:ext cx="80432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50" name="Google Shape;50;p8"/>
          <p:cNvSpPr txBox="1">
            <a:spLocks noGrp="1"/>
          </p:cNvSpPr>
          <p:nvPr>
            <p:ph type="title"/>
          </p:nvPr>
        </p:nvSpPr>
        <p:spPr>
          <a:xfrm>
            <a:off x="3702000" y="0"/>
            <a:ext cx="8490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51" name="Google Shape;51;p8"/>
          <p:cNvCxnSpPr/>
          <p:nvPr/>
        </p:nvCxnSpPr>
        <p:spPr>
          <a:xfrm>
            <a:off x="3916467" y="536267"/>
            <a:ext cx="8109600" cy="0"/>
          </a:xfrm>
          <a:prstGeom prst="straightConnector1">
            <a:avLst/>
          </a:prstGeom>
          <a:noFill/>
          <a:ln w="19050" cap="flat" cmpd="sng">
            <a:solidFill>
              <a:srgbClr val="BF9000"/>
            </a:solidFill>
            <a:prstDash val="solid"/>
            <a:round/>
            <a:headEnd type="none" w="med" len="med"/>
            <a:tailEnd type="none" w="med" len="med"/>
          </a:ln>
        </p:spPr>
      </p:cxnSp>
      <p:pic>
        <p:nvPicPr>
          <p:cNvPr id="52" name="Google Shape;52;p8"/>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53" name="Google Shape;53;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54" name="Google Shape;54;p8"/>
          <p:cNvSpPr txBox="1"/>
          <p:nvPr/>
        </p:nvSpPr>
        <p:spPr>
          <a:xfrm>
            <a:off x="277920" y="4560101"/>
            <a:ext cx="54956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Demo</a:t>
            </a:r>
            <a:endParaRPr sz="3333" b="1">
              <a:solidFill>
                <a:schemeClr val="accent3"/>
              </a:solidFill>
              <a:latin typeface="Roboto"/>
              <a:ea typeface="Roboto"/>
              <a:cs typeface="Roboto"/>
              <a:sym typeface="Roboto"/>
            </a:endParaRPr>
          </a:p>
        </p:txBody>
      </p:sp>
    </p:spTree>
    <p:extLst>
      <p:ext uri="{BB962C8B-B14F-4D97-AF65-F5344CB8AC3E}">
        <p14:creationId xmlns:p14="http://schemas.microsoft.com/office/powerpoint/2010/main" val="41074807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Wide Puzzle 1">
  <p:cSld name="Wide Puzzle 1">
    <p:spTree>
      <p:nvGrpSpPr>
        <p:cNvPr id="1" name="Shape 55"/>
        <p:cNvGrpSpPr/>
        <p:nvPr/>
      </p:nvGrpSpPr>
      <p:grpSpPr>
        <a:xfrm>
          <a:off x="0" y="0"/>
          <a:ext cx="0" cy="0"/>
          <a:chOff x="0" y="0"/>
          <a:chExt cx="0" cy="0"/>
        </a:xfrm>
      </p:grpSpPr>
      <p:sp>
        <p:nvSpPr>
          <p:cNvPr id="56" name="Google Shape;56;p9"/>
          <p:cNvSpPr/>
          <p:nvPr/>
        </p:nvSpPr>
        <p:spPr>
          <a:xfrm>
            <a:off x="0" y="-167"/>
            <a:ext cx="3702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7" name="Google Shape;57;p9"/>
          <p:cNvSpPr txBox="1">
            <a:spLocks noGrp="1"/>
          </p:cNvSpPr>
          <p:nvPr>
            <p:ph type="subTitle" idx="1"/>
          </p:nvPr>
        </p:nvSpPr>
        <p:spPr>
          <a:xfrm>
            <a:off x="300600" y="5257867"/>
            <a:ext cx="3267200" cy="9596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58" name="Google Shape;58;p9"/>
          <p:cNvSpPr txBox="1"/>
          <p:nvPr/>
        </p:nvSpPr>
        <p:spPr>
          <a:xfrm>
            <a:off x="277927" y="4560101"/>
            <a:ext cx="24984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Compare</a:t>
            </a:r>
            <a:endParaRPr sz="3333" b="1">
              <a:solidFill>
                <a:schemeClr val="accent3"/>
              </a:solidFill>
              <a:latin typeface="Roboto"/>
              <a:ea typeface="Roboto"/>
              <a:cs typeface="Roboto"/>
              <a:sym typeface="Roboto"/>
            </a:endParaRPr>
          </a:p>
        </p:txBody>
      </p:sp>
      <p:sp>
        <p:nvSpPr>
          <p:cNvPr id="59" name="Google Shape;59;p9"/>
          <p:cNvSpPr txBox="1">
            <a:spLocks noGrp="1"/>
          </p:cNvSpPr>
          <p:nvPr>
            <p:ph type="body" idx="2"/>
          </p:nvPr>
        </p:nvSpPr>
        <p:spPr>
          <a:xfrm>
            <a:off x="3916467" y="536267"/>
            <a:ext cx="80432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60" name="Google Shape;60;p9"/>
          <p:cNvSpPr txBox="1">
            <a:spLocks noGrp="1"/>
          </p:cNvSpPr>
          <p:nvPr>
            <p:ph type="title"/>
          </p:nvPr>
        </p:nvSpPr>
        <p:spPr>
          <a:xfrm>
            <a:off x="3702000" y="0"/>
            <a:ext cx="8490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61" name="Google Shape;61;p9"/>
          <p:cNvCxnSpPr/>
          <p:nvPr/>
        </p:nvCxnSpPr>
        <p:spPr>
          <a:xfrm>
            <a:off x="3916467" y="536267"/>
            <a:ext cx="8109600" cy="0"/>
          </a:xfrm>
          <a:prstGeom prst="straightConnector1">
            <a:avLst/>
          </a:prstGeom>
          <a:noFill/>
          <a:ln w="19050" cap="flat" cmpd="sng">
            <a:solidFill>
              <a:srgbClr val="BF9000"/>
            </a:solidFill>
            <a:prstDash val="solid"/>
            <a:round/>
            <a:headEnd type="none" w="med" len="med"/>
            <a:tailEnd type="none" w="med" len="med"/>
          </a:ln>
        </p:spPr>
      </p:cxnSp>
      <p:pic>
        <p:nvPicPr>
          <p:cNvPr id="62" name="Google Shape;62;p9"/>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63" name="Google Shape;63;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0824407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Wide Puzzle Solution">
  <p:cSld name="Wide Puzzle Solution">
    <p:spTree>
      <p:nvGrpSpPr>
        <p:cNvPr id="1" name="Shape 64"/>
        <p:cNvGrpSpPr/>
        <p:nvPr/>
      </p:nvGrpSpPr>
      <p:grpSpPr>
        <a:xfrm>
          <a:off x="0" y="0"/>
          <a:ext cx="0" cy="0"/>
          <a:chOff x="0" y="0"/>
          <a:chExt cx="0" cy="0"/>
        </a:xfrm>
      </p:grpSpPr>
      <p:sp>
        <p:nvSpPr>
          <p:cNvPr id="65" name="Google Shape;65;p10"/>
          <p:cNvSpPr/>
          <p:nvPr/>
        </p:nvSpPr>
        <p:spPr>
          <a:xfrm>
            <a:off x="0" y="-167"/>
            <a:ext cx="3702000" cy="6858000"/>
          </a:xfrm>
          <a:prstGeom prst="rect">
            <a:avLst/>
          </a:prstGeom>
          <a:solidFill>
            <a:srgbClr val="F3F3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6" name="Google Shape;66;p10"/>
          <p:cNvSpPr txBox="1">
            <a:spLocks noGrp="1"/>
          </p:cNvSpPr>
          <p:nvPr>
            <p:ph type="subTitle" idx="1"/>
          </p:nvPr>
        </p:nvSpPr>
        <p:spPr>
          <a:xfrm>
            <a:off x="300600" y="5257867"/>
            <a:ext cx="3267200" cy="9596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67" name="Google Shape;67;p10"/>
          <p:cNvSpPr txBox="1"/>
          <p:nvPr/>
        </p:nvSpPr>
        <p:spPr>
          <a:xfrm>
            <a:off x="277927" y="4560101"/>
            <a:ext cx="24984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Solution</a:t>
            </a:r>
            <a:endParaRPr sz="3333" b="1">
              <a:solidFill>
                <a:schemeClr val="accent3"/>
              </a:solidFill>
              <a:latin typeface="Roboto"/>
              <a:ea typeface="Roboto"/>
              <a:cs typeface="Roboto"/>
              <a:sym typeface="Roboto"/>
            </a:endParaRPr>
          </a:p>
        </p:txBody>
      </p:sp>
      <p:sp>
        <p:nvSpPr>
          <p:cNvPr id="68" name="Google Shape;68;p10"/>
          <p:cNvSpPr txBox="1">
            <a:spLocks noGrp="1"/>
          </p:cNvSpPr>
          <p:nvPr>
            <p:ph type="body" idx="2"/>
          </p:nvPr>
        </p:nvSpPr>
        <p:spPr>
          <a:xfrm>
            <a:off x="3916467" y="536267"/>
            <a:ext cx="80432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69" name="Google Shape;69;p10"/>
          <p:cNvSpPr txBox="1">
            <a:spLocks noGrp="1"/>
          </p:cNvSpPr>
          <p:nvPr>
            <p:ph type="title"/>
          </p:nvPr>
        </p:nvSpPr>
        <p:spPr>
          <a:xfrm>
            <a:off x="3702000" y="0"/>
            <a:ext cx="8490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70" name="Google Shape;70;p10"/>
          <p:cNvCxnSpPr/>
          <p:nvPr/>
        </p:nvCxnSpPr>
        <p:spPr>
          <a:xfrm>
            <a:off x="3916467" y="536267"/>
            <a:ext cx="8109600" cy="0"/>
          </a:xfrm>
          <a:prstGeom prst="straightConnector1">
            <a:avLst/>
          </a:prstGeom>
          <a:noFill/>
          <a:ln w="19050" cap="flat" cmpd="sng">
            <a:solidFill>
              <a:srgbClr val="BF9000"/>
            </a:solidFill>
            <a:prstDash val="solid"/>
            <a:round/>
            <a:headEnd type="none" w="med" len="med"/>
            <a:tailEnd type="none" w="med" len="med"/>
          </a:ln>
        </p:spPr>
      </p:cxnSp>
      <p:pic>
        <p:nvPicPr>
          <p:cNvPr id="71" name="Google Shape;71;p10"/>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72" name="Google Shape;72;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52271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B0F52420-10F8-488E-969A-A9BE388BE9C4}" type="datetime1">
              <a:rPr lang="en-US" smtClean="0"/>
              <a:pPr eaLnBrk="1" latinLnBrk="0" hangingPunct="1"/>
              <a:t>4/9/2026</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609600" y="1219200"/>
            <a:ext cx="109728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73"/>
        <p:cNvGrpSpPr/>
        <p:nvPr/>
      </p:nvGrpSpPr>
      <p:grpSpPr>
        <a:xfrm>
          <a:off x="0" y="0"/>
          <a:ext cx="0" cy="0"/>
          <a:chOff x="0" y="0"/>
          <a:chExt cx="0" cy="0"/>
        </a:xfrm>
      </p:grpSpPr>
      <p:sp>
        <p:nvSpPr>
          <p:cNvPr id="74" name="Google Shape;74;p11"/>
          <p:cNvSpPr txBox="1">
            <a:spLocks noGrp="1"/>
          </p:cNvSpPr>
          <p:nvPr>
            <p:ph type="title"/>
          </p:nvPr>
        </p:nvSpPr>
        <p:spPr>
          <a:xfrm>
            <a:off x="0" y="0"/>
            <a:ext cx="12192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5" name="Google Shape;75;p11"/>
          <p:cNvSpPr txBox="1">
            <a:spLocks noGrp="1"/>
          </p:cNvSpPr>
          <p:nvPr>
            <p:ph type="body" idx="1"/>
          </p:nvPr>
        </p:nvSpPr>
        <p:spPr>
          <a:xfrm>
            <a:off x="6416508" y="536275"/>
            <a:ext cx="5333200" cy="4555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76" name="Google Shape;76;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cxnSp>
        <p:nvCxnSpPr>
          <p:cNvPr id="77" name="Google Shape;77;p11"/>
          <p:cNvCxnSpPr/>
          <p:nvPr/>
        </p:nvCxnSpPr>
        <p:spPr>
          <a:xfrm>
            <a:off x="127241" y="536280"/>
            <a:ext cx="11879600" cy="0"/>
          </a:xfrm>
          <a:prstGeom prst="straightConnector1">
            <a:avLst/>
          </a:prstGeom>
          <a:noFill/>
          <a:ln w="19050" cap="flat" cmpd="sng">
            <a:solidFill>
              <a:srgbClr val="BF9000"/>
            </a:solidFill>
            <a:prstDash val="solid"/>
            <a:round/>
            <a:headEnd type="none" w="med" len="med"/>
            <a:tailEnd type="none" w="med" len="med"/>
          </a:ln>
        </p:spPr>
      </p:cxnSp>
      <p:sp>
        <p:nvSpPr>
          <p:cNvPr id="78" name="Google Shape;78;p11"/>
          <p:cNvSpPr txBox="1">
            <a:spLocks noGrp="1"/>
          </p:cNvSpPr>
          <p:nvPr>
            <p:ph type="body" idx="2"/>
          </p:nvPr>
        </p:nvSpPr>
        <p:spPr>
          <a:xfrm>
            <a:off x="127241" y="536275"/>
            <a:ext cx="5333200" cy="4555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Tree>
    <p:extLst>
      <p:ext uri="{BB962C8B-B14F-4D97-AF65-F5344CB8AC3E}">
        <p14:creationId xmlns:p14="http://schemas.microsoft.com/office/powerpoint/2010/main" val="6353406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a:off x="0" y="0"/>
            <a:ext cx="12192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1" name="Google Shape;81;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cxnSp>
        <p:nvCxnSpPr>
          <p:cNvPr id="82" name="Google Shape;82;p12"/>
          <p:cNvCxnSpPr/>
          <p:nvPr/>
        </p:nvCxnSpPr>
        <p:spPr>
          <a:xfrm>
            <a:off x="127241" y="536280"/>
            <a:ext cx="118796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19015005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83"/>
        <p:cNvGrpSpPr/>
        <p:nvPr/>
      </p:nvGrpSpPr>
      <p:grpSpPr>
        <a:xfrm>
          <a:off x="0" y="0"/>
          <a:ext cx="0" cy="0"/>
          <a:chOff x="0" y="0"/>
          <a:chExt cx="0" cy="0"/>
        </a:xfrm>
      </p:grpSpPr>
      <p:sp>
        <p:nvSpPr>
          <p:cNvPr id="84" name="Google Shape;84;p13"/>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64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
        <p:nvSpPr>
          <p:cNvPr id="85" name="Google Shape;85;p1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230708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_TITLE_AND_DESCRIPTION_3">
  <p:cSld name="SECTION_TITLE_AND_DESCRIPTION_3">
    <p:spTree>
      <p:nvGrpSpPr>
        <p:cNvPr id="1" name="Shape 86"/>
        <p:cNvGrpSpPr/>
        <p:nvPr/>
      </p:nvGrpSpPr>
      <p:grpSpPr>
        <a:xfrm>
          <a:off x="0" y="0"/>
          <a:ext cx="0" cy="0"/>
          <a:chOff x="0" y="0"/>
          <a:chExt cx="0" cy="0"/>
        </a:xfrm>
      </p:grpSpPr>
      <p:sp>
        <p:nvSpPr>
          <p:cNvPr id="87" name="Google Shape;87;p14"/>
          <p:cNvSpPr/>
          <p:nvPr/>
        </p:nvSpPr>
        <p:spPr>
          <a:xfrm>
            <a:off x="609600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8" name="Google Shape;88;p14"/>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89" name="Google Shape;89;p14"/>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90" name="Google Shape;90;p1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91" name="Google Shape;91;p14"/>
          <p:cNvSpPr txBox="1">
            <a:spLocks noGrp="1"/>
          </p:cNvSpPr>
          <p:nvPr>
            <p:ph type="body" idx="2"/>
          </p:nvPr>
        </p:nvSpPr>
        <p:spPr>
          <a:xfrm>
            <a:off x="6416508" y="536275"/>
            <a:ext cx="5333200" cy="4555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Tree>
    <p:extLst>
      <p:ext uri="{BB962C8B-B14F-4D97-AF65-F5344CB8AC3E}">
        <p14:creationId xmlns:p14="http://schemas.microsoft.com/office/powerpoint/2010/main" val="31449627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92"/>
        <p:cNvGrpSpPr/>
        <p:nvPr/>
      </p:nvGrpSpPr>
      <p:grpSpPr>
        <a:xfrm>
          <a:off x="0" y="0"/>
          <a:ext cx="0" cy="0"/>
          <a:chOff x="0" y="0"/>
          <a:chExt cx="0" cy="0"/>
        </a:xfrm>
      </p:grpSpPr>
      <p:sp>
        <p:nvSpPr>
          <p:cNvPr id="93" name="Google Shape;93;p1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94" name="Google Shape;94;p15"/>
          <p:cNvSpPr txBox="1">
            <a:spLocks noGrp="1"/>
          </p:cNvSpPr>
          <p:nvPr>
            <p:ph type="title"/>
          </p:nvPr>
        </p:nvSpPr>
        <p:spPr>
          <a:xfrm>
            <a:off x="127233" y="5717867"/>
            <a:ext cx="11545200" cy="10244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dk1"/>
              </a:buClr>
              <a:buSzPts val="1800"/>
              <a:buFont typeface="Roboto"/>
              <a:buNone/>
              <a:defRPr sz="2400">
                <a:solidFill>
                  <a:schemeClr val="dk1"/>
                </a:solidFill>
                <a:latin typeface="Roboto"/>
                <a:ea typeface="Roboto"/>
                <a:cs typeface="Roboto"/>
                <a:sym typeface="Roboto"/>
              </a:defRPr>
            </a:lvl1pPr>
            <a:lvl2pPr lvl="1" rtl="0">
              <a:spcBef>
                <a:spcPts val="0"/>
              </a:spcBef>
              <a:spcAft>
                <a:spcPts val="0"/>
              </a:spcAft>
              <a:buSzPts val="2400"/>
              <a:buFont typeface="Roboto"/>
              <a:buNone/>
              <a:defRPr sz="3200">
                <a:latin typeface="Roboto"/>
                <a:ea typeface="Roboto"/>
                <a:cs typeface="Roboto"/>
                <a:sym typeface="Roboto"/>
              </a:defRPr>
            </a:lvl2pPr>
            <a:lvl3pPr lvl="2" rtl="0">
              <a:spcBef>
                <a:spcPts val="0"/>
              </a:spcBef>
              <a:spcAft>
                <a:spcPts val="0"/>
              </a:spcAft>
              <a:buSzPts val="2400"/>
              <a:buFont typeface="Roboto"/>
              <a:buNone/>
              <a:defRPr sz="3200">
                <a:latin typeface="Roboto"/>
                <a:ea typeface="Roboto"/>
                <a:cs typeface="Roboto"/>
                <a:sym typeface="Roboto"/>
              </a:defRPr>
            </a:lvl3pPr>
            <a:lvl4pPr lvl="3" rtl="0">
              <a:spcBef>
                <a:spcPts val="0"/>
              </a:spcBef>
              <a:spcAft>
                <a:spcPts val="0"/>
              </a:spcAft>
              <a:buSzPts val="2400"/>
              <a:buFont typeface="Roboto"/>
              <a:buNone/>
              <a:defRPr sz="3200">
                <a:latin typeface="Roboto"/>
                <a:ea typeface="Roboto"/>
                <a:cs typeface="Roboto"/>
                <a:sym typeface="Roboto"/>
              </a:defRPr>
            </a:lvl4pPr>
            <a:lvl5pPr lvl="4" rtl="0">
              <a:spcBef>
                <a:spcPts val="0"/>
              </a:spcBef>
              <a:spcAft>
                <a:spcPts val="0"/>
              </a:spcAft>
              <a:buSzPts val="2400"/>
              <a:buFont typeface="Roboto"/>
              <a:buNone/>
              <a:defRPr sz="3200">
                <a:latin typeface="Roboto"/>
                <a:ea typeface="Roboto"/>
                <a:cs typeface="Roboto"/>
                <a:sym typeface="Roboto"/>
              </a:defRPr>
            </a:lvl5pPr>
            <a:lvl6pPr lvl="5" rtl="0">
              <a:spcBef>
                <a:spcPts val="0"/>
              </a:spcBef>
              <a:spcAft>
                <a:spcPts val="0"/>
              </a:spcAft>
              <a:buSzPts val="2400"/>
              <a:buFont typeface="Roboto"/>
              <a:buNone/>
              <a:defRPr sz="3200">
                <a:latin typeface="Roboto"/>
                <a:ea typeface="Roboto"/>
                <a:cs typeface="Roboto"/>
                <a:sym typeface="Roboto"/>
              </a:defRPr>
            </a:lvl6pPr>
            <a:lvl7pPr lvl="6" rtl="0">
              <a:spcBef>
                <a:spcPts val="0"/>
              </a:spcBef>
              <a:spcAft>
                <a:spcPts val="0"/>
              </a:spcAft>
              <a:buSzPts val="2400"/>
              <a:buFont typeface="Roboto"/>
              <a:buNone/>
              <a:defRPr sz="3200">
                <a:latin typeface="Roboto"/>
                <a:ea typeface="Roboto"/>
                <a:cs typeface="Roboto"/>
                <a:sym typeface="Roboto"/>
              </a:defRPr>
            </a:lvl7pPr>
            <a:lvl8pPr lvl="7" rtl="0">
              <a:spcBef>
                <a:spcPts val="0"/>
              </a:spcBef>
              <a:spcAft>
                <a:spcPts val="0"/>
              </a:spcAft>
              <a:buSzPts val="2400"/>
              <a:buFont typeface="Roboto"/>
              <a:buNone/>
              <a:defRPr sz="3200">
                <a:latin typeface="Roboto"/>
                <a:ea typeface="Roboto"/>
                <a:cs typeface="Roboto"/>
                <a:sym typeface="Roboto"/>
              </a:defRPr>
            </a:lvl8pPr>
            <a:lvl9pPr lvl="8" rtl="0">
              <a:spcBef>
                <a:spcPts val="0"/>
              </a:spcBef>
              <a:spcAft>
                <a:spcPts val="0"/>
              </a:spcAft>
              <a:buSzPts val="2400"/>
              <a:buFont typeface="Roboto"/>
              <a:buNone/>
              <a:defRPr sz="3200">
                <a:latin typeface="Roboto"/>
                <a:ea typeface="Roboto"/>
                <a:cs typeface="Roboto"/>
                <a:sym typeface="Roboto"/>
              </a:defRPr>
            </a:lvl9pPr>
          </a:lstStyle>
          <a:p>
            <a:endParaRPr/>
          </a:p>
        </p:txBody>
      </p:sp>
      <p:cxnSp>
        <p:nvCxnSpPr>
          <p:cNvPr id="95" name="Google Shape;95;p15"/>
          <p:cNvCxnSpPr/>
          <p:nvPr/>
        </p:nvCxnSpPr>
        <p:spPr>
          <a:xfrm>
            <a:off x="224333" y="5717867"/>
            <a:ext cx="116760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107413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6"/>
        <p:cNvGrpSpPr/>
        <p:nvPr/>
      </p:nvGrpSpPr>
      <p:grpSpPr>
        <a:xfrm>
          <a:off x="0" y="0"/>
          <a:ext cx="0" cy="0"/>
          <a:chOff x="0" y="0"/>
          <a:chExt cx="0" cy="0"/>
        </a:xfrm>
      </p:grpSpPr>
      <p:sp>
        <p:nvSpPr>
          <p:cNvPr id="97" name="Google Shape;97;p1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9117883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lank dark">
  <p:cSld name="Blank dark">
    <p:bg>
      <p:bgPr>
        <a:solidFill>
          <a:schemeClr val="dk1"/>
        </a:solidFill>
        <a:effectLst/>
      </p:bgPr>
    </p:bg>
    <p:spTree>
      <p:nvGrpSpPr>
        <p:cNvPr id="1" name="Shape 98"/>
        <p:cNvGrpSpPr/>
        <p:nvPr/>
      </p:nvGrpSpPr>
      <p:grpSpPr>
        <a:xfrm>
          <a:off x="0" y="0"/>
          <a:ext cx="0" cy="0"/>
          <a:chOff x="0" y="0"/>
          <a:chExt cx="0" cy="0"/>
        </a:xfrm>
      </p:grpSpPr>
      <p:sp>
        <p:nvSpPr>
          <p:cNvPr id="99" name="Google Shape;99;p1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5158127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Interlude">
  <p:cSld name="Interlude">
    <p:spTree>
      <p:nvGrpSpPr>
        <p:cNvPr id="1" name="Shape 100"/>
        <p:cNvGrpSpPr/>
        <p:nvPr/>
      </p:nvGrpSpPr>
      <p:grpSpPr>
        <a:xfrm>
          <a:off x="0" y="0"/>
          <a:ext cx="0" cy="0"/>
          <a:chOff x="0" y="0"/>
          <a:chExt cx="0" cy="0"/>
        </a:xfrm>
      </p:grpSpPr>
      <p:sp>
        <p:nvSpPr>
          <p:cNvPr id="101" name="Google Shape;101;p18"/>
          <p:cNvSpPr/>
          <p:nvPr/>
        </p:nvSpPr>
        <p:spPr>
          <a:xfrm>
            <a:off x="0" y="-167"/>
            <a:ext cx="6096000" cy="68580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 name="Google Shape;102;p1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03" name="Google Shape;103;p18"/>
          <p:cNvSpPr txBox="1">
            <a:spLocks noGrp="1"/>
          </p:cNvSpPr>
          <p:nvPr>
            <p:ph type="body" idx="1"/>
          </p:nvPr>
        </p:nvSpPr>
        <p:spPr>
          <a:xfrm>
            <a:off x="6416500" y="536264"/>
            <a:ext cx="5333200" cy="5681200"/>
          </a:xfrm>
          <a:prstGeom prst="rect">
            <a:avLst/>
          </a:prstGeom>
        </p:spPr>
        <p:txBody>
          <a:bodyPr spcFirstLastPara="1" wrap="square" lIns="91425" tIns="91425" rIns="91425" bIns="91425" anchor="ctr"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pic>
        <p:nvPicPr>
          <p:cNvPr id="104" name="Google Shape;104;p18"/>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105" name="Google Shape;105;p18"/>
          <p:cNvSpPr txBox="1">
            <a:spLocks noGrp="1"/>
          </p:cNvSpPr>
          <p:nvPr>
            <p:ph type="title"/>
          </p:nvPr>
        </p:nvSpPr>
        <p:spPr>
          <a:xfrm>
            <a:off x="237233" y="2671067"/>
            <a:ext cx="5384000" cy="2717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3600"/>
              <a:buNone/>
              <a:defRPr sz="4800">
                <a:solidFill>
                  <a:schemeClr val="lt1"/>
                </a:solidFill>
              </a:defRPr>
            </a:lvl1pPr>
            <a:lvl2pPr lvl="1" rtl="0">
              <a:spcBef>
                <a:spcPts val="0"/>
              </a:spcBef>
              <a:spcAft>
                <a:spcPts val="0"/>
              </a:spcAft>
              <a:buClr>
                <a:schemeClr val="lt1"/>
              </a:buClr>
              <a:buSzPts val="3600"/>
              <a:buNone/>
              <a:defRPr sz="4800">
                <a:solidFill>
                  <a:schemeClr val="lt1"/>
                </a:solidFill>
              </a:defRPr>
            </a:lvl2pPr>
            <a:lvl3pPr lvl="2" rtl="0">
              <a:spcBef>
                <a:spcPts val="0"/>
              </a:spcBef>
              <a:spcAft>
                <a:spcPts val="0"/>
              </a:spcAft>
              <a:buClr>
                <a:schemeClr val="lt1"/>
              </a:buClr>
              <a:buSzPts val="3600"/>
              <a:buNone/>
              <a:defRPr sz="4800">
                <a:solidFill>
                  <a:schemeClr val="lt1"/>
                </a:solidFill>
              </a:defRPr>
            </a:lvl3pPr>
            <a:lvl4pPr lvl="3" rtl="0">
              <a:spcBef>
                <a:spcPts val="0"/>
              </a:spcBef>
              <a:spcAft>
                <a:spcPts val="0"/>
              </a:spcAft>
              <a:buClr>
                <a:schemeClr val="lt1"/>
              </a:buClr>
              <a:buSzPts val="3600"/>
              <a:buNone/>
              <a:defRPr sz="4800">
                <a:solidFill>
                  <a:schemeClr val="lt1"/>
                </a:solidFill>
              </a:defRPr>
            </a:lvl4pPr>
            <a:lvl5pPr lvl="4" rtl="0">
              <a:spcBef>
                <a:spcPts val="0"/>
              </a:spcBef>
              <a:spcAft>
                <a:spcPts val="0"/>
              </a:spcAft>
              <a:buClr>
                <a:schemeClr val="lt1"/>
              </a:buClr>
              <a:buSzPts val="3600"/>
              <a:buNone/>
              <a:defRPr sz="4800">
                <a:solidFill>
                  <a:schemeClr val="lt1"/>
                </a:solidFill>
              </a:defRPr>
            </a:lvl5pPr>
            <a:lvl6pPr lvl="5" rtl="0">
              <a:spcBef>
                <a:spcPts val="0"/>
              </a:spcBef>
              <a:spcAft>
                <a:spcPts val="0"/>
              </a:spcAft>
              <a:buClr>
                <a:schemeClr val="lt1"/>
              </a:buClr>
              <a:buSzPts val="3600"/>
              <a:buNone/>
              <a:defRPr sz="4800">
                <a:solidFill>
                  <a:schemeClr val="lt1"/>
                </a:solidFill>
              </a:defRPr>
            </a:lvl6pPr>
            <a:lvl7pPr lvl="6" rtl="0">
              <a:spcBef>
                <a:spcPts val="0"/>
              </a:spcBef>
              <a:spcAft>
                <a:spcPts val="0"/>
              </a:spcAft>
              <a:buClr>
                <a:schemeClr val="lt1"/>
              </a:buClr>
              <a:buSzPts val="3600"/>
              <a:buNone/>
              <a:defRPr sz="4800">
                <a:solidFill>
                  <a:schemeClr val="lt1"/>
                </a:solidFill>
              </a:defRPr>
            </a:lvl7pPr>
            <a:lvl8pPr lvl="7" rtl="0">
              <a:spcBef>
                <a:spcPts val="0"/>
              </a:spcBef>
              <a:spcAft>
                <a:spcPts val="0"/>
              </a:spcAft>
              <a:buClr>
                <a:schemeClr val="lt1"/>
              </a:buClr>
              <a:buSzPts val="3600"/>
              <a:buNone/>
              <a:defRPr sz="4800">
                <a:solidFill>
                  <a:schemeClr val="lt1"/>
                </a:solidFill>
              </a:defRPr>
            </a:lvl8pPr>
            <a:lvl9pPr lvl="8" rtl="0">
              <a:spcBef>
                <a:spcPts val="0"/>
              </a:spcBef>
              <a:spcAft>
                <a:spcPts val="0"/>
              </a:spcAft>
              <a:buClr>
                <a:schemeClr val="lt1"/>
              </a:buClr>
              <a:buSzPts val="3600"/>
              <a:buNone/>
              <a:defRPr sz="4800">
                <a:solidFill>
                  <a:schemeClr val="lt1"/>
                </a:solidFill>
              </a:defRPr>
            </a:lvl9pPr>
          </a:lstStyle>
          <a:p>
            <a:endParaRPr/>
          </a:p>
        </p:txBody>
      </p:sp>
      <p:cxnSp>
        <p:nvCxnSpPr>
          <p:cNvPr id="106" name="Google Shape;106;p18"/>
          <p:cNvCxnSpPr/>
          <p:nvPr/>
        </p:nvCxnSpPr>
        <p:spPr>
          <a:xfrm>
            <a:off x="355967" y="5398900"/>
            <a:ext cx="5384000" cy="0"/>
          </a:xfrm>
          <a:prstGeom prst="straightConnector1">
            <a:avLst/>
          </a:prstGeom>
          <a:noFill/>
          <a:ln w="19050" cap="flat" cmpd="sng">
            <a:solidFill>
              <a:srgbClr val="BF9000"/>
            </a:solidFill>
            <a:prstDash val="solid"/>
            <a:round/>
            <a:headEnd type="none" w="med" len="med"/>
            <a:tailEnd type="none" w="med" len="med"/>
          </a:ln>
        </p:spPr>
      </p:cxnSp>
      <p:sp>
        <p:nvSpPr>
          <p:cNvPr id="107" name="Google Shape;107;p18"/>
          <p:cNvSpPr txBox="1">
            <a:spLocks noGrp="1"/>
          </p:cNvSpPr>
          <p:nvPr>
            <p:ph type="subTitle" idx="2"/>
          </p:nvPr>
        </p:nvSpPr>
        <p:spPr>
          <a:xfrm>
            <a:off x="237233" y="5424000"/>
            <a:ext cx="5544000" cy="524800"/>
          </a:xfrm>
          <a:prstGeom prst="rect">
            <a:avLst/>
          </a:prstGeom>
        </p:spPr>
        <p:txBody>
          <a:bodyPr spcFirstLastPara="1" wrap="square" lIns="91425" tIns="91425" rIns="91425" bIns="91425" anchor="ctr" anchorCtr="0">
            <a:noAutofit/>
          </a:bodyPr>
          <a:lstStyle>
            <a:lvl1pPr lvl="0" rtl="0">
              <a:lnSpc>
                <a:spcPct val="100000"/>
              </a:lnSpc>
              <a:spcBef>
                <a:spcPts val="800"/>
              </a:spcBef>
              <a:spcAft>
                <a:spcPts val="0"/>
              </a:spcAft>
              <a:buClr>
                <a:schemeClr val="lt1"/>
              </a:buClr>
              <a:buSzPts val="1800"/>
              <a:buNone/>
              <a:defRPr>
                <a:solidFill>
                  <a:schemeClr val="lt1"/>
                </a:solidFill>
              </a:defRPr>
            </a:lvl1pPr>
            <a:lvl2pPr lvl="1" rtl="0">
              <a:lnSpc>
                <a:spcPct val="100000"/>
              </a:lnSpc>
              <a:spcBef>
                <a:spcPts val="800"/>
              </a:spcBef>
              <a:spcAft>
                <a:spcPts val="0"/>
              </a:spcAft>
              <a:buClr>
                <a:schemeClr val="lt1"/>
              </a:buClr>
              <a:buSzPts val="2100"/>
              <a:buNone/>
              <a:defRPr sz="2800">
                <a:solidFill>
                  <a:schemeClr val="lt1"/>
                </a:solidFill>
              </a:defRPr>
            </a:lvl2pPr>
            <a:lvl3pPr lvl="2" rtl="0">
              <a:lnSpc>
                <a:spcPct val="100000"/>
              </a:lnSpc>
              <a:spcBef>
                <a:spcPts val="800"/>
              </a:spcBef>
              <a:spcAft>
                <a:spcPts val="0"/>
              </a:spcAft>
              <a:buClr>
                <a:schemeClr val="lt1"/>
              </a:buClr>
              <a:buSzPts val="2100"/>
              <a:buNone/>
              <a:defRPr sz="2800">
                <a:solidFill>
                  <a:schemeClr val="lt1"/>
                </a:solidFill>
              </a:defRPr>
            </a:lvl3pPr>
            <a:lvl4pPr lvl="3" rtl="0">
              <a:lnSpc>
                <a:spcPct val="100000"/>
              </a:lnSpc>
              <a:spcBef>
                <a:spcPts val="800"/>
              </a:spcBef>
              <a:spcAft>
                <a:spcPts val="0"/>
              </a:spcAft>
              <a:buClr>
                <a:schemeClr val="lt1"/>
              </a:buClr>
              <a:buSzPts val="2100"/>
              <a:buNone/>
              <a:defRPr sz="2800">
                <a:solidFill>
                  <a:schemeClr val="lt1"/>
                </a:solidFill>
              </a:defRPr>
            </a:lvl4pPr>
            <a:lvl5pPr lvl="4" rtl="0">
              <a:lnSpc>
                <a:spcPct val="100000"/>
              </a:lnSpc>
              <a:spcBef>
                <a:spcPts val="800"/>
              </a:spcBef>
              <a:spcAft>
                <a:spcPts val="0"/>
              </a:spcAft>
              <a:buClr>
                <a:schemeClr val="lt1"/>
              </a:buClr>
              <a:buSzPts val="2100"/>
              <a:buNone/>
              <a:defRPr sz="2800">
                <a:solidFill>
                  <a:schemeClr val="lt1"/>
                </a:solidFill>
              </a:defRPr>
            </a:lvl5pPr>
            <a:lvl6pPr lvl="5" rtl="0">
              <a:lnSpc>
                <a:spcPct val="100000"/>
              </a:lnSpc>
              <a:spcBef>
                <a:spcPts val="800"/>
              </a:spcBef>
              <a:spcAft>
                <a:spcPts val="0"/>
              </a:spcAft>
              <a:buClr>
                <a:schemeClr val="lt1"/>
              </a:buClr>
              <a:buSzPts val="2100"/>
              <a:buNone/>
              <a:defRPr sz="2800">
                <a:solidFill>
                  <a:schemeClr val="lt1"/>
                </a:solidFill>
              </a:defRPr>
            </a:lvl6pPr>
            <a:lvl7pPr lvl="6" rtl="0">
              <a:lnSpc>
                <a:spcPct val="100000"/>
              </a:lnSpc>
              <a:spcBef>
                <a:spcPts val="800"/>
              </a:spcBef>
              <a:spcAft>
                <a:spcPts val="0"/>
              </a:spcAft>
              <a:buClr>
                <a:schemeClr val="lt1"/>
              </a:buClr>
              <a:buSzPts val="2100"/>
              <a:buNone/>
              <a:defRPr sz="2800">
                <a:solidFill>
                  <a:schemeClr val="lt1"/>
                </a:solidFill>
              </a:defRPr>
            </a:lvl7pPr>
            <a:lvl8pPr lvl="7" rtl="0">
              <a:lnSpc>
                <a:spcPct val="100000"/>
              </a:lnSpc>
              <a:spcBef>
                <a:spcPts val="800"/>
              </a:spcBef>
              <a:spcAft>
                <a:spcPts val="0"/>
              </a:spcAft>
              <a:buClr>
                <a:schemeClr val="lt1"/>
              </a:buClr>
              <a:buSzPts val="2100"/>
              <a:buNone/>
              <a:defRPr sz="2800">
                <a:solidFill>
                  <a:schemeClr val="lt1"/>
                </a:solidFill>
              </a:defRPr>
            </a:lvl8pPr>
            <a:lvl9pPr lvl="8" rtl="0">
              <a:lnSpc>
                <a:spcPct val="100000"/>
              </a:lnSpc>
              <a:spcBef>
                <a:spcPts val="800"/>
              </a:spcBef>
              <a:spcAft>
                <a:spcPts val="0"/>
              </a:spcAft>
              <a:buClr>
                <a:schemeClr val="lt1"/>
              </a:buClr>
              <a:buSzPts val="2100"/>
              <a:buNone/>
              <a:defRPr sz="2800">
                <a:solidFill>
                  <a:schemeClr val="lt1"/>
                </a:solidFill>
              </a:defRPr>
            </a:lvl9pPr>
          </a:lstStyle>
          <a:p>
            <a:endParaRPr/>
          </a:p>
        </p:txBody>
      </p:sp>
    </p:spTree>
    <p:extLst>
      <p:ext uri="{BB962C8B-B14F-4D97-AF65-F5344CB8AC3E}">
        <p14:creationId xmlns:p14="http://schemas.microsoft.com/office/powerpoint/2010/main" val="39511520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Section title and description 1">
  <p:cSld name="Section title and description 1">
    <p:spTree>
      <p:nvGrpSpPr>
        <p:cNvPr id="1" name="Shape 108"/>
        <p:cNvGrpSpPr/>
        <p:nvPr/>
      </p:nvGrpSpPr>
      <p:grpSpPr>
        <a:xfrm>
          <a:off x="0" y="0"/>
          <a:ext cx="0" cy="0"/>
          <a:chOff x="0" y="0"/>
          <a:chExt cx="0" cy="0"/>
        </a:xfrm>
      </p:grpSpPr>
      <p:sp>
        <p:nvSpPr>
          <p:cNvPr id="109" name="Google Shape;109;p19"/>
          <p:cNvSpPr/>
          <p:nvPr/>
        </p:nvSpPr>
        <p:spPr>
          <a:xfrm>
            <a:off x="609600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0" name="Google Shape;110;p1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111" name="Google Shape;111;p1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112" name="Google Shape;112;p1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13" name="Google Shape;113;p1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6134896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de on left">
  <p:cSld name="Code on left">
    <p:spTree>
      <p:nvGrpSpPr>
        <p:cNvPr id="1" name="Shape 114"/>
        <p:cNvGrpSpPr/>
        <p:nvPr/>
      </p:nvGrpSpPr>
      <p:grpSpPr>
        <a:xfrm>
          <a:off x="0" y="0"/>
          <a:ext cx="0" cy="0"/>
          <a:chOff x="0" y="0"/>
          <a:chExt cx="0" cy="0"/>
        </a:xfrm>
      </p:grpSpPr>
      <p:sp>
        <p:nvSpPr>
          <p:cNvPr id="115" name="Google Shape;115;p20"/>
          <p:cNvSpPr/>
          <p:nvPr/>
        </p:nvSpPr>
        <p:spPr>
          <a:xfrm>
            <a:off x="0" y="8"/>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 name="Google Shape;116;p2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17" name="Google Shape;117;p20"/>
          <p:cNvSpPr txBox="1">
            <a:spLocks noGrp="1"/>
          </p:cNvSpPr>
          <p:nvPr>
            <p:ph type="body" idx="1"/>
          </p:nvPr>
        </p:nvSpPr>
        <p:spPr>
          <a:xfrm>
            <a:off x="6510533" y="1536200"/>
            <a:ext cx="5266800" cy="4560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18" name="Google Shape;118;p20"/>
          <p:cNvSpPr txBox="1">
            <a:spLocks noGrp="1"/>
          </p:cNvSpPr>
          <p:nvPr>
            <p:ph type="body" idx="2"/>
          </p:nvPr>
        </p:nvSpPr>
        <p:spPr>
          <a:xfrm>
            <a:off x="414533" y="597400"/>
            <a:ext cx="5266800" cy="5498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19" name="Google Shape;119;p20"/>
          <p:cNvSpPr txBox="1">
            <a:spLocks noGrp="1"/>
          </p:cNvSpPr>
          <p:nvPr>
            <p:ph type="title"/>
          </p:nvPr>
        </p:nvSpPr>
        <p:spPr>
          <a:xfrm>
            <a:off x="6510533" y="593367"/>
            <a:ext cx="52668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pic>
        <p:nvPicPr>
          <p:cNvPr id="120" name="Google Shape;120;p20"/>
          <p:cNvPicPr preferRelativeResize="0"/>
          <p:nvPr/>
        </p:nvPicPr>
        <p:blipFill>
          <a:blip r:embed="rId2">
            <a:alphaModFix/>
          </a:blip>
          <a:stretch>
            <a:fillRect/>
          </a:stretch>
        </p:blipFill>
        <p:spPr>
          <a:xfrm>
            <a:off x="0" y="6644637"/>
            <a:ext cx="609600" cy="213363"/>
          </a:xfrm>
          <a:prstGeom prst="rect">
            <a:avLst/>
          </a:prstGeom>
          <a:noFill/>
          <a:ln>
            <a:noFill/>
          </a:ln>
        </p:spPr>
      </p:pic>
    </p:spTree>
    <p:extLst>
      <p:ext uri="{BB962C8B-B14F-4D97-AF65-F5344CB8AC3E}">
        <p14:creationId xmlns:p14="http://schemas.microsoft.com/office/powerpoint/2010/main" val="115736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8534400" y="6355080"/>
            <a:ext cx="3048000" cy="365760"/>
          </a:xfrm>
        </p:spPr>
        <p:txBody>
          <a:bodyPr/>
          <a:lstStyle/>
          <a:p>
            <a:pPr eaLnBrk="1" latinLnBrk="0" hangingPunct="1"/>
            <a:fld id="{96E96F24-58CF-47DA-907C-A9CD6353E425}" type="datetime1">
              <a:rPr lang="en-US" smtClean="0"/>
              <a:pPr eaLnBrk="1" latinLnBrk="0" hangingPunct="1"/>
              <a:t>4/9/2026</a:t>
            </a:fld>
            <a:endParaRPr lang="en-US" dirty="0"/>
          </a:p>
        </p:txBody>
      </p:sp>
      <p:sp>
        <p:nvSpPr>
          <p:cNvPr id="5" name="Footer Placeholder 4"/>
          <p:cNvSpPr>
            <a:spLocks noGrp="1"/>
          </p:cNvSpPr>
          <p:nvPr>
            <p:ph type="ftr" sz="quarter" idx="11"/>
          </p:nvPr>
        </p:nvSpPr>
        <p:spPr>
          <a:xfrm>
            <a:off x="3864864" y="6355080"/>
            <a:ext cx="4632960" cy="365760"/>
          </a:xfrm>
        </p:spPr>
        <p:txBody>
          <a:bodyPr/>
          <a:lstStyle/>
          <a:p>
            <a:endParaRPr kumimoji="0" lang="en-US" dirty="0"/>
          </a:p>
        </p:txBody>
      </p:sp>
      <p:sp>
        <p:nvSpPr>
          <p:cNvPr id="6" name="Slide Number Placeholder 5"/>
          <p:cNvSpPr>
            <a:spLocks noGrp="1"/>
          </p:cNvSpPr>
          <p:nvPr>
            <p:ph type="sldNum" sz="quarter" idx="12"/>
          </p:nvPr>
        </p:nvSpPr>
        <p:spPr>
          <a:xfrm>
            <a:off x="1426464" y="6355080"/>
            <a:ext cx="2027936"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de left, Heading">
  <p:cSld name="Code left, Heading">
    <p:spTree>
      <p:nvGrpSpPr>
        <p:cNvPr id="1" name="Shape 121"/>
        <p:cNvGrpSpPr/>
        <p:nvPr/>
      </p:nvGrpSpPr>
      <p:grpSpPr>
        <a:xfrm>
          <a:off x="0" y="0"/>
          <a:ext cx="0" cy="0"/>
          <a:chOff x="0" y="0"/>
          <a:chExt cx="0" cy="0"/>
        </a:xfrm>
      </p:grpSpPr>
      <p:sp>
        <p:nvSpPr>
          <p:cNvPr id="122" name="Google Shape;122;p21"/>
          <p:cNvSpPr/>
          <p:nvPr/>
        </p:nvSpPr>
        <p:spPr>
          <a:xfrm>
            <a:off x="0" y="8"/>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3" name="Google Shape;123;p2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24" name="Google Shape;124;p21"/>
          <p:cNvSpPr txBox="1">
            <a:spLocks noGrp="1"/>
          </p:cNvSpPr>
          <p:nvPr>
            <p:ph type="body" idx="1"/>
          </p:nvPr>
        </p:nvSpPr>
        <p:spPr>
          <a:xfrm>
            <a:off x="6510533" y="1536200"/>
            <a:ext cx="5266800" cy="4560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25" name="Google Shape;125;p21"/>
          <p:cNvSpPr txBox="1">
            <a:spLocks noGrp="1"/>
          </p:cNvSpPr>
          <p:nvPr>
            <p:ph type="body" idx="2"/>
          </p:nvPr>
        </p:nvSpPr>
        <p:spPr>
          <a:xfrm>
            <a:off x="414533" y="597400"/>
            <a:ext cx="5266800" cy="5498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26" name="Google Shape;126;p21"/>
          <p:cNvSpPr txBox="1">
            <a:spLocks noGrp="1"/>
          </p:cNvSpPr>
          <p:nvPr>
            <p:ph type="subTitle" idx="3"/>
          </p:nvPr>
        </p:nvSpPr>
        <p:spPr>
          <a:xfrm>
            <a:off x="300600" y="5257867"/>
            <a:ext cx="5393600" cy="6200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127" name="Google Shape;127;p21"/>
          <p:cNvSpPr txBox="1">
            <a:spLocks noGrp="1"/>
          </p:cNvSpPr>
          <p:nvPr>
            <p:ph type="title"/>
          </p:nvPr>
        </p:nvSpPr>
        <p:spPr>
          <a:xfrm>
            <a:off x="277933" y="4557900"/>
            <a:ext cx="5266800" cy="7636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3333"/>
            </a:lvl1pPr>
            <a:lvl2pPr lvl="1" rtl="0">
              <a:spcBef>
                <a:spcPts val="0"/>
              </a:spcBef>
              <a:spcAft>
                <a:spcPts val="0"/>
              </a:spcAft>
              <a:buSzPts val="2500"/>
              <a:buNone/>
              <a:defRPr sz="3333"/>
            </a:lvl2pPr>
            <a:lvl3pPr lvl="2" rtl="0">
              <a:spcBef>
                <a:spcPts val="0"/>
              </a:spcBef>
              <a:spcAft>
                <a:spcPts val="0"/>
              </a:spcAft>
              <a:buSzPts val="2500"/>
              <a:buNone/>
              <a:defRPr sz="3333"/>
            </a:lvl3pPr>
            <a:lvl4pPr lvl="3" rtl="0">
              <a:spcBef>
                <a:spcPts val="0"/>
              </a:spcBef>
              <a:spcAft>
                <a:spcPts val="0"/>
              </a:spcAft>
              <a:buSzPts val="2500"/>
              <a:buNone/>
              <a:defRPr sz="3333"/>
            </a:lvl4pPr>
            <a:lvl5pPr lvl="4" rtl="0">
              <a:spcBef>
                <a:spcPts val="0"/>
              </a:spcBef>
              <a:spcAft>
                <a:spcPts val="0"/>
              </a:spcAft>
              <a:buSzPts val="2500"/>
              <a:buNone/>
              <a:defRPr sz="3333"/>
            </a:lvl5pPr>
            <a:lvl6pPr lvl="5" rtl="0">
              <a:spcBef>
                <a:spcPts val="0"/>
              </a:spcBef>
              <a:spcAft>
                <a:spcPts val="0"/>
              </a:spcAft>
              <a:buSzPts val="2500"/>
              <a:buNone/>
              <a:defRPr sz="3333"/>
            </a:lvl6pPr>
            <a:lvl7pPr lvl="6" rtl="0">
              <a:spcBef>
                <a:spcPts val="0"/>
              </a:spcBef>
              <a:spcAft>
                <a:spcPts val="0"/>
              </a:spcAft>
              <a:buSzPts val="2500"/>
              <a:buNone/>
              <a:defRPr sz="3333"/>
            </a:lvl7pPr>
            <a:lvl8pPr lvl="7" rtl="0">
              <a:spcBef>
                <a:spcPts val="0"/>
              </a:spcBef>
              <a:spcAft>
                <a:spcPts val="0"/>
              </a:spcAft>
              <a:buSzPts val="2500"/>
              <a:buNone/>
              <a:defRPr sz="3333"/>
            </a:lvl8pPr>
            <a:lvl9pPr lvl="8" rtl="0">
              <a:spcBef>
                <a:spcPts val="0"/>
              </a:spcBef>
              <a:spcAft>
                <a:spcPts val="0"/>
              </a:spcAft>
              <a:buSzPts val="2500"/>
              <a:buNone/>
              <a:defRPr sz="3333"/>
            </a:lvl9pPr>
          </a:lstStyle>
          <a:p>
            <a:endParaRPr/>
          </a:p>
        </p:txBody>
      </p:sp>
      <p:pic>
        <p:nvPicPr>
          <p:cNvPr id="128" name="Google Shape;128;p21"/>
          <p:cNvPicPr preferRelativeResize="0"/>
          <p:nvPr/>
        </p:nvPicPr>
        <p:blipFill>
          <a:blip r:embed="rId2">
            <a:alphaModFix/>
          </a:blip>
          <a:stretch>
            <a:fillRect/>
          </a:stretch>
        </p:blipFill>
        <p:spPr>
          <a:xfrm>
            <a:off x="0" y="6644637"/>
            <a:ext cx="609600" cy="213363"/>
          </a:xfrm>
          <a:prstGeom prst="rect">
            <a:avLst/>
          </a:prstGeom>
          <a:noFill/>
          <a:ln>
            <a:noFill/>
          </a:ln>
        </p:spPr>
      </p:pic>
    </p:spTree>
    <p:extLst>
      <p:ext uri="{BB962C8B-B14F-4D97-AF65-F5344CB8AC3E}">
        <p14:creationId xmlns:p14="http://schemas.microsoft.com/office/powerpoint/2010/main" val="10255396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129"/>
        <p:cNvGrpSpPr/>
        <p:nvPr/>
      </p:nvGrpSpPr>
      <p:grpSpPr>
        <a:xfrm>
          <a:off x="0" y="0"/>
          <a:ext cx="0" cy="0"/>
          <a:chOff x="0" y="0"/>
          <a:chExt cx="0" cy="0"/>
        </a:xfrm>
      </p:grpSpPr>
      <p:sp>
        <p:nvSpPr>
          <p:cNvPr id="130" name="Google Shape;130;p22"/>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31" name="Google Shape;131;p2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81061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ode on right">
  <p:cSld name="Code on right">
    <p:spTree>
      <p:nvGrpSpPr>
        <p:cNvPr id="1" name="Shape 132"/>
        <p:cNvGrpSpPr/>
        <p:nvPr/>
      </p:nvGrpSpPr>
      <p:grpSpPr>
        <a:xfrm>
          <a:off x="0" y="0"/>
          <a:ext cx="0" cy="0"/>
          <a:chOff x="0" y="0"/>
          <a:chExt cx="0" cy="0"/>
        </a:xfrm>
      </p:grpSpPr>
      <p:sp>
        <p:nvSpPr>
          <p:cNvPr id="133" name="Google Shape;133;p23"/>
          <p:cNvSpPr/>
          <p:nvPr/>
        </p:nvSpPr>
        <p:spPr>
          <a:xfrm>
            <a:off x="6096000" y="-167"/>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4" name="Google Shape;134;p2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35" name="Google Shape;135;p23"/>
          <p:cNvSpPr txBox="1">
            <a:spLocks noGrp="1"/>
          </p:cNvSpPr>
          <p:nvPr>
            <p:ph type="body" idx="1"/>
          </p:nvPr>
        </p:nvSpPr>
        <p:spPr>
          <a:xfrm>
            <a:off x="415600" y="1536200"/>
            <a:ext cx="5266800" cy="4560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36" name="Google Shape;136;p23"/>
          <p:cNvSpPr txBox="1">
            <a:spLocks noGrp="1"/>
          </p:cNvSpPr>
          <p:nvPr>
            <p:ph type="body" idx="2"/>
          </p:nvPr>
        </p:nvSpPr>
        <p:spPr>
          <a:xfrm>
            <a:off x="6510533" y="597400"/>
            <a:ext cx="5266800" cy="5498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37" name="Google Shape;137;p23"/>
          <p:cNvSpPr txBox="1">
            <a:spLocks noGrp="1"/>
          </p:cNvSpPr>
          <p:nvPr>
            <p:ph type="title"/>
          </p:nvPr>
        </p:nvSpPr>
        <p:spPr>
          <a:xfrm>
            <a:off x="415600" y="593367"/>
            <a:ext cx="52668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1037073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48D4C-6954-CC4D-A491-4B78BF548F31}"/>
              </a:ext>
            </a:extLst>
          </p:cNvPr>
          <p:cNvSpPr>
            <a:spLocks noGrp="1"/>
          </p:cNvSpPr>
          <p:nvPr>
            <p:ph type="title"/>
          </p:nvPr>
        </p:nvSpPr>
        <p:spPr/>
        <p:txBody>
          <a:bodyPr>
            <a:normAutofit/>
          </a:bodyPr>
          <a:lstStyle>
            <a:lvl1pPr>
              <a:defRPr sz="4400">
                <a:latin typeface="+mj-lt"/>
              </a:defRPr>
            </a:lvl1pPr>
          </a:lstStyle>
          <a:p>
            <a:r>
              <a:rPr lang="en-US" dirty="0"/>
              <a:t>Click to edit Master title style</a:t>
            </a:r>
          </a:p>
        </p:txBody>
      </p:sp>
      <p:sp>
        <p:nvSpPr>
          <p:cNvPr id="3" name="Content Placeholder 2">
            <a:extLst>
              <a:ext uri="{FF2B5EF4-FFF2-40B4-BE49-F238E27FC236}">
                <a16:creationId xmlns:a16="http://schemas.microsoft.com/office/drawing/2014/main" id="{3ABE2032-3F11-1945-8A1D-25EC80CF9166}"/>
              </a:ext>
            </a:extLst>
          </p:cNvPr>
          <p:cNvSpPr>
            <a:spLocks noGrp="1"/>
          </p:cNvSpPr>
          <p:nvPr>
            <p:ph sz="half" idx="1"/>
          </p:nvPr>
        </p:nvSpPr>
        <p:spPr>
          <a:xfrm>
            <a:off x="838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DCF1CB-5DBA-8B49-A839-F079E4BF4377}"/>
              </a:ext>
            </a:extLst>
          </p:cNvPr>
          <p:cNvSpPr>
            <a:spLocks noGrp="1"/>
          </p:cNvSpPr>
          <p:nvPr>
            <p:ph sz="half" idx="2"/>
          </p:nvPr>
        </p:nvSpPr>
        <p:spPr>
          <a:xfrm>
            <a:off x="6172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2E873D4E-4EDA-1349-AB14-5DC995BFCD39}"/>
              </a:ext>
            </a:extLst>
          </p:cNvPr>
          <p:cNvSpPr>
            <a:spLocks noGrp="1"/>
          </p:cNvSpPr>
          <p:nvPr>
            <p:ph type="sldNum" sz="quarter" idx="4"/>
          </p:nvPr>
        </p:nvSpPr>
        <p:spPr>
          <a:xfrm>
            <a:off x="9219616" y="6443090"/>
            <a:ext cx="2743200" cy="365125"/>
          </a:xfrm>
          <a:prstGeom prst="rect">
            <a:avLst/>
          </a:prstGeom>
        </p:spPr>
        <p:txBody>
          <a:bodyPr vert="horz" lIns="91440" tIns="45720" rIns="91440" bIns="45720" rtlCol="0" anchor="ctr"/>
          <a:lstStyle>
            <a:lvl1pPr algn="r">
              <a:defRPr sz="1100">
                <a:solidFill>
                  <a:schemeClr val="bg1">
                    <a:lumMod val="50000"/>
                  </a:schemeClr>
                </a:solidFill>
              </a:defRPr>
            </a:lvl1pPr>
          </a:lstStyle>
          <a:p>
            <a:r>
              <a:rPr lang="en-US" dirty="0"/>
              <a:t>Introduction: 1-</a:t>
            </a:r>
            <a:fld id="{C4204591-24BD-A542-B9D5-F8D8A88D2FEE}" type="slidenum">
              <a:rPr lang="en-US" smtClean="0"/>
              <a:pPr/>
              <a:t>‹#›</a:t>
            </a:fld>
            <a:endParaRPr lang="en-US" dirty="0"/>
          </a:p>
        </p:txBody>
      </p:sp>
    </p:spTree>
    <p:extLst>
      <p:ext uri="{BB962C8B-B14F-4D97-AF65-F5344CB8AC3E}">
        <p14:creationId xmlns:p14="http://schemas.microsoft.com/office/powerpoint/2010/main" val="426206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53AE4463-726A-4A35-9F46-98893432A3F9}" type="datetime1">
              <a:rPr lang="en-US" smtClean="0"/>
              <a:pPr eaLnBrk="1" latinLnBrk="0" hangingPunct="1"/>
              <a:t>4/9/2026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609600" y="1219200"/>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176264" y="1216152"/>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FDF404D0-E306-4E90-90E3-E44D26246FFC}" type="datetime1">
              <a:rPr lang="en-US" smtClean="0"/>
              <a:pPr eaLnBrk="1" latinLnBrk="0" hangingPunct="1"/>
              <a:t>4/9/2026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609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197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1485DA14-76F0-4D93-83FB-7878C79A1986}" type="datetime1">
              <a:rPr lang="en-US" smtClean="0"/>
              <a:pPr eaLnBrk="1" latinLnBrk="0" hangingPunct="1"/>
              <a:t>4/9/2026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A15E552D-49E1-496B-B79C-E100986B8B5F}" type="datetime1">
              <a:rPr lang="en-US" smtClean="0"/>
              <a:pPr eaLnBrk="1" latinLnBrk="0" hangingPunct="1"/>
              <a:t>4/9/2026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CEC72505-1551-4A98-97CD-F520B07184AD}" type="datetime1">
              <a:rPr lang="en-US" smtClean="0"/>
              <a:pPr eaLnBrk="1" latinLnBrk="0" hangingPunct="1"/>
              <a:t>4/9/2026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Straight Connector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tent Placeholder 11"/>
          <p:cNvSpPr>
            <a:spLocks noGrp="1"/>
          </p:cNvSpPr>
          <p:nvPr>
            <p:ph sz="quarter" idx="1"/>
          </p:nvPr>
        </p:nvSpPr>
        <p:spPr>
          <a:xfrm>
            <a:off x="406400" y="304800"/>
            <a:ext cx="7620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7218F47B-BA16-4F20-B5BA-73F598D94B51}" type="datetime1">
              <a:rPr lang="en-US" smtClean="0"/>
              <a:pPr eaLnBrk="1" latinLnBrk="0" hangingPunct="1"/>
              <a:t>4/9/2026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152400"/>
            <a:ext cx="109728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4F3CB514-9CA6-4E48-9463-A430D31CFDE3}" type="datetime1">
              <a:rPr lang="en-US" smtClean="0"/>
              <a:pPr eaLnBrk="1" latinLnBrk="0" hangingPunct="1"/>
              <a:t>4/9/2026</a:t>
            </a:fld>
            <a:endParaRPr lang="en-US" sz="1400" dirty="0">
              <a:solidFill>
                <a:schemeClr val="tx2"/>
              </a:solidFill>
            </a:endParaRPr>
          </a:p>
        </p:txBody>
      </p:sp>
      <p:sp>
        <p:nvSpPr>
          <p:cNvPr id="3" name="Footer Placeholder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Straight Connector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Isosceles Triang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0" y="0"/>
            <a:ext cx="12192000" cy="5248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rgbClr val="0B5394"/>
              </a:buClr>
              <a:buSzPts val="1600"/>
              <a:buFont typeface="Roboto Medium"/>
              <a:buNone/>
              <a:defRPr sz="1600">
                <a:solidFill>
                  <a:srgbClr val="0B5394"/>
                </a:solidFill>
                <a:latin typeface="Roboto Medium"/>
                <a:ea typeface="Roboto Medium"/>
                <a:cs typeface="Roboto Medium"/>
                <a:sym typeface="Roboto Medium"/>
              </a:defRPr>
            </a:lvl1pPr>
            <a:lvl2pPr lvl="1"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2pPr>
            <a:lvl3pPr lvl="2"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3pPr>
            <a:lvl4pPr lvl="3"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4pPr>
            <a:lvl5pPr lvl="4"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5pPr>
            <a:lvl6pPr lvl="5"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6pPr>
            <a:lvl7pPr lvl="6"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7pPr>
            <a:lvl8pPr lvl="7"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8pPr>
            <a:lvl9pPr lvl="8"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9pPr>
          </a:lstStyle>
          <a:p>
            <a:endParaRPr/>
          </a:p>
        </p:txBody>
      </p:sp>
      <p:sp>
        <p:nvSpPr>
          <p:cNvPr id="7" name="Google Shape;7;p1"/>
          <p:cNvSpPr txBox="1">
            <a:spLocks noGrp="1"/>
          </p:cNvSpPr>
          <p:nvPr>
            <p:ph type="body" idx="1"/>
          </p:nvPr>
        </p:nvSpPr>
        <p:spPr>
          <a:xfrm>
            <a:off x="415600" y="763600"/>
            <a:ext cx="11360800" cy="45552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2pPr>
            <a:lvl3pPr marL="1371600" lvl="2"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3pPr>
            <a:lvl4pPr marL="1828800" lvl="3"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4pPr>
            <a:lvl5pPr marL="2286000" lvl="4"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5pPr>
            <a:lvl6pPr marL="2743200" lvl="5"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6pPr>
            <a:lvl7pPr marL="3200400" lvl="6"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7pPr>
            <a:lvl8pPr marL="3657600" lvl="7"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8pPr>
            <a:lvl9pPr marL="4114800" lvl="8"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lgn="r" rtl="0">
              <a:buNone/>
              <a:defRPr sz="1333">
                <a:solidFill>
                  <a:schemeClr val="dk1"/>
                </a:solidFill>
                <a:latin typeface="Roboto"/>
                <a:ea typeface="Roboto"/>
                <a:cs typeface="Roboto"/>
                <a:sym typeface="Roboto"/>
              </a:defRPr>
            </a:lvl1pPr>
            <a:lvl2pPr lvl="1" algn="r" rtl="0">
              <a:buNone/>
              <a:defRPr sz="1333">
                <a:solidFill>
                  <a:schemeClr val="dk1"/>
                </a:solidFill>
                <a:latin typeface="Roboto"/>
                <a:ea typeface="Roboto"/>
                <a:cs typeface="Roboto"/>
                <a:sym typeface="Roboto"/>
              </a:defRPr>
            </a:lvl2pPr>
            <a:lvl3pPr lvl="2" algn="r" rtl="0">
              <a:buNone/>
              <a:defRPr sz="1333">
                <a:solidFill>
                  <a:schemeClr val="dk1"/>
                </a:solidFill>
                <a:latin typeface="Roboto"/>
                <a:ea typeface="Roboto"/>
                <a:cs typeface="Roboto"/>
                <a:sym typeface="Roboto"/>
              </a:defRPr>
            </a:lvl3pPr>
            <a:lvl4pPr lvl="3" algn="r" rtl="0">
              <a:buNone/>
              <a:defRPr sz="1333">
                <a:solidFill>
                  <a:schemeClr val="dk1"/>
                </a:solidFill>
                <a:latin typeface="Roboto"/>
                <a:ea typeface="Roboto"/>
                <a:cs typeface="Roboto"/>
                <a:sym typeface="Roboto"/>
              </a:defRPr>
            </a:lvl4pPr>
            <a:lvl5pPr lvl="4" algn="r" rtl="0">
              <a:buNone/>
              <a:defRPr sz="1333">
                <a:solidFill>
                  <a:schemeClr val="dk1"/>
                </a:solidFill>
                <a:latin typeface="Roboto"/>
                <a:ea typeface="Roboto"/>
                <a:cs typeface="Roboto"/>
                <a:sym typeface="Roboto"/>
              </a:defRPr>
            </a:lvl5pPr>
            <a:lvl6pPr lvl="5" algn="r" rtl="0">
              <a:buNone/>
              <a:defRPr sz="1333">
                <a:solidFill>
                  <a:schemeClr val="dk1"/>
                </a:solidFill>
                <a:latin typeface="Roboto"/>
                <a:ea typeface="Roboto"/>
                <a:cs typeface="Roboto"/>
                <a:sym typeface="Roboto"/>
              </a:defRPr>
            </a:lvl6pPr>
            <a:lvl7pPr lvl="6" algn="r" rtl="0">
              <a:buNone/>
              <a:defRPr sz="1333">
                <a:solidFill>
                  <a:schemeClr val="dk1"/>
                </a:solidFill>
                <a:latin typeface="Roboto"/>
                <a:ea typeface="Roboto"/>
                <a:cs typeface="Roboto"/>
                <a:sym typeface="Roboto"/>
              </a:defRPr>
            </a:lvl7pPr>
            <a:lvl8pPr lvl="7" algn="r" rtl="0">
              <a:buNone/>
              <a:defRPr sz="1333">
                <a:solidFill>
                  <a:schemeClr val="dk1"/>
                </a:solidFill>
                <a:latin typeface="Roboto"/>
                <a:ea typeface="Roboto"/>
                <a:cs typeface="Roboto"/>
                <a:sym typeface="Roboto"/>
              </a:defRPr>
            </a:lvl8pPr>
            <a:lvl9pPr lvl="8" algn="r" rtl="0">
              <a:buNone/>
              <a:defRPr sz="1333">
                <a:solidFill>
                  <a:schemeClr val="dk1"/>
                </a:solidFill>
                <a:latin typeface="Roboto"/>
                <a:ea typeface="Roboto"/>
                <a:cs typeface="Roboto"/>
                <a:sym typeface="Robo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311675513"/>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dirty="0"/>
              <a:t>Spring 2026</a:t>
            </a:r>
          </a:p>
        </p:txBody>
      </p:sp>
      <p:sp>
        <p:nvSpPr>
          <p:cNvPr id="6" name="TextBox 5"/>
          <p:cNvSpPr txBox="1"/>
          <p:nvPr/>
        </p:nvSpPr>
        <p:spPr>
          <a:xfrm>
            <a:off x="457200" y="2604195"/>
            <a:ext cx="10954217" cy="584775"/>
          </a:xfrm>
          <a:prstGeom prst="rect">
            <a:avLst/>
          </a:prstGeom>
          <a:noFill/>
        </p:spPr>
        <p:txBody>
          <a:bodyPr wrap="none" rtlCol="0">
            <a:spAutoFit/>
          </a:bodyPr>
          <a:lstStyle/>
          <a:p>
            <a:pPr algn="r"/>
            <a:r>
              <a:rPr lang="pt-BR" sz="3200" b="1" dirty="0">
                <a:solidFill>
                  <a:srgbClr val="C00000"/>
                </a:solidFill>
              </a:rPr>
              <a:t>CSC175 Spring 2026 </a:t>
            </a:r>
            <a:r>
              <a:rPr lang="en-US" altLang="zh-CN" sz="3200" b="1" dirty="0">
                <a:solidFill>
                  <a:srgbClr val="C00000"/>
                </a:solidFill>
              </a:rPr>
              <a:t>Final</a:t>
            </a:r>
            <a:r>
              <a:rPr lang="pt-BR" sz="3200" b="1" dirty="0">
                <a:solidFill>
                  <a:srgbClr val="C00000"/>
                </a:solidFill>
              </a:rPr>
              <a:t> Exam Sample Questions ANS</a:t>
            </a:r>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a:t>
            </a:fld>
            <a:endParaRPr kumimoji="0" lang="en-US" dirty="0"/>
          </a:p>
        </p:txBody>
      </p:sp>
    </p:spTree>
    <p:extLst>
      <p:ext uri="{BB962C8B-B14F-4D97-AF65-F5344CB8AC3E}">
        <p14:creationId xmlns:p14="http://schemas.microsoft.com/office/powerpoint/2010/main" val="1683281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1"/>
        <p:cNvGrpSpPr/>
        <p:nvPr/>
      </p:nvGrpSpPr>
      <p:grpSpPr>
        <a:xfrm>
          <a:off x="0" y="0"/>
          <a:ext cx="0" cy="0"/>
          <a:chOff x="0" y="0"/>
          <a:chExt cx="0" cy="0"/>
        </a:xfrm>
      </p:grpSpPr>
      <p:sp>
        <p:nvSpPr>
          <p:cNvPr id="1342" name="Google Shape;1342;p39"/>
          <p:cNvSpPr txBox="1">
            <a:spLocks noGrp="1"/>
          </p:cNvSpPr>
          <p:nvPr>
            <p:ph type="title"/>
          </p:nvPr>
        </p:nvSpPr>
        <p:spPr>
          <a:xfrm>
            <a:off x="0" y="0"/>
            <a:ext cx="12192000" cy="524800"/>
          </a:xfrm>
          <a:prstGeom prst="rect">
            <a:avLst/>
          </a:prstGeom>
        </p:spPr>
        <p:txBody>
          <a:bodyPr spcFirstLastPara="1" wrap="square" lIns="121900" tIns="121900" rIns="121900" bIns="121900" anchor="t" anchorCtr="0">
            <a:noAutofit/>
          </a:bodyPr>
          <a:lstStyle/>
          <a:p>
            <a:pPr>
              <a:buClr>
                <a:schemeClr val="dk1"/>
              </a:buClr>
              <a:buSzPts val="1100"/>
            </a:pPr>
            <a:r>
              <a:rPr lang="en" dirty="0">
                <a:solidFill>
                  <a:schemeClr val="accent3"/>
                </a:solidFill>
              </a:rPr>
              <a:t>Pipe Diagrams – Packet Transmission Delay</a:t>
            </a:r>
            <a:endParaRPr dirty="0"/>
          </a:p>
        </p:txBody>
      </p:sp>
      <p:sp>
        <p:nvSpPr>
          <p:cNvPr id="1344" name="Google Shape;1344;p39"/>
          <p:cNvSpPr/>
          <p:nvPr/>
        </p:nvSpPr>
        <p:spPr>
          <a:xfrm>
            <a:off x="2074867" y="5096844"/>
            <a:ext cx="3656800" cy="1136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45" name="Google Shape;1345;p39"/>
          <p:cNvSpPr/>
          <p:nvPr/>
        </p:nvSpPr>
        <p:spPr>
          <a:xfrm>
            <a:off x="2395684" y="5096844"/>
            <a:ext cx="854800" cy="11364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grpSp>
        <p:nvGrpSpPr>
          <p:cNvPr id="1346" name="Google Shape;1346;p39"/>
          <p:cNvGrpSpPr/>
          <p:nvPr/>
        </p:nvGrpSpPr>
        <p:grpSpPr>
          <a:xfrm>
            <a:off x="2457325" y="5202041"/>
            <a:ext cx="722800" cy="926000"/>
            <a:chOff x="2107969" y="3180898"/>
            <a:chExt cx="542100" cy="694500"/>
          </a:xfrm>
        </p:grpSpPr>
        <p:sp>
          <p:nvSpPr>
            <p:cNvPr id="1347" name="Google Shape;1347;p39"/>
            <p:cNvSpPr/>
            <p:nvPr/>
          </p:nvSpPr>
          <p:spPr>
            <a:xfrm>
              <a:off x="2107969" y="3180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48" name="Google Shape;1348;p39"/>
            <p:cNvSpPr/>
            <p:nvPr/>
          </p:nvSpPr>
          <p:spPr>
            <a:xfrm>
              <a:off x="2107969" y="3333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49" name="Google Shape;1349;p39"/>
            <p:cNvSpPr/>
            <p:nvPr/>
          </p:nvSpPr>
          <p:spPr>
            <a:xfrm>
              <a:off x="2107969" y="3485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0" name="Google Shape;1350;p39"/>
            <p:cNvSpPr/>
            <p:nvPr/>
          </p:nvSpPr>
          <p:spPr>
            <a:xfrm>
              <a:off x="2107969" y="3638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1" name="Google Shape;1351;p39"/>
            <p:cNvSpPr/>
            <p:nvPr/>
          </p:nvSpPr>
          <p:spPr>
            <a:xfrm>
              <a:off x="2107969" y="3790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2" name="Google Shape;1352;p39"/>
            <p:cNvSpPr/>
            <p:nvPr/>
          </p:nvSpPr>
          <p:spPr>
            <a:xfrm>
              <a:off x="2260369" y="3180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3" name="Google Shape;1353;p39"/>
            <p:cNvSpPr/>
            <p:nvPr/>
          </p:nvSpPr>
          <p:spPr>
            <a:xfrm>
              <a:off x="2260369" y="3333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4" name="Google Shape;1354;p39"/>
            <p:cNvSpPr/>
            <p:nvPr/>
          </p:nvSpPr>
          <p:spPr>
            <a:xfrm>
              <a:off x="2260369" y="3485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5" name="Google Shape;1355;p39"/>
            <p:cNvSpPr/>
            <p:nvPr/>
          </p:nvSpPr>
          <p:spPr>
            <a:xfrm>
              <a:off x="2260369" y="3638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6" name="Google Shape;1356;p39"/>
            <p:cNvSpPr/>
            <p:nvPr/>
          </p:nvSpPr>
          <p:spPr>
            <a:xfrm>
              <a:off x="2260369" y="3790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7" name="Google Shape;1357;p39"/>
            <p:cNvSpPr/>
            <p:nvPr/>
          </p:nvSpPr>
          <p:spPr>
            <a:xfrm>
              <a:off x="2412769" y="3180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8" name="Google Shape;1358;p39"/>
            <p:cNvSpPr/>
            <p:nvPr/>
          </p:nvSpPr>
          <p:spPr>
            <a:xfrm>
              <a:off x="2412769" y="3333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59" name="Google Shape;1359;p39"/>
            <p:cNvSpPr/>
            <p:nvPr/>
          </p:nvSpPr>
          <p:spPr>
            <a:xfrm>
              <a:off x="2412769" y="3485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0" name="Google Shape;1360;p39"/>
            <p:cNvSpPr/>
            <p:nvPr/>
          </p:nvSpPr>
          <p:spPr>
            <a:xfrm>
              <a:off x="2412769" y="3638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1" name="Google Shape;1361;p39"/>
            <p:cNvSpPr/>
            <p:nvPr/>
          </p:nvSpPr>
          <p:spPr>
            <a:xfrm>
              <a:off x="2412769" y="3790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2" name="Google Shape;1362;p39"/>
            <p:cNvSpPr/>
            <p:nvPr/>
          </p:nvSpPr>
          <p:spPr>
            <a:xfrm>
              <a:off x="2565169" y="3180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3" name="Google Shape;1363;p39"/>
            <p:cNvSpPr/>
            <p:nvPr/>
          </p:nvSpPr>
          <p:spPr>
            <a:xfrm>
              <a:off x="2565169" y="3333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4" name="Google Shape;1364;p39"/>
            <p:cNvSpPr/>
            <p:nvPr/>
          </p:nvSpPr>
          <p:spPr>
            <a:xfrm>
              <a:off x="2565169" y="3485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5" name="Google Shape;1365;p39"/>
            <p:cNvSpPr/>
            <p:nvPr/>
          </p:nvSpPr>
          <p:spPr>
            <a:xfrm>
              <a:off x="2565169" y="3638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6" name="Google Shape;1366;p39"/>
            <p:cNvSpPr/>
            <p:nvPr/>
          </p:nvSpPr>
          <p:spPr>
            <a:xfrm>
              <a:off x="2565169" y="3790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grpSp>
      <p:sp>
        <p:nvSpPr>
          <p:cNvPr id="1367" name="Google Shape;1367;p39"/>
          <p:cNvSpPr/>
          <p:nvPr/>
        </p:nvSpPr>
        <p:spPr>
          <a:xfrm>
            <a:off x="3250484" y="5096844"/>
            <a:ext cx="854800" cy="11364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8" name="Google Shape;1368;p39"/>
          <p:cNvSpPr/>
          <p:nvPr/>
        </p:nvSpPr>
        <p:spPr>
          <a:xfrm>
            <a:off x="4105284" y="5096844"/>
            <a:ext cx="854800" cy="11364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69" name="Google Shape;1369;p39"/>
          <p:cNvSpPr/>
          <p:nvPr/>
        </p:nvSpPr>
        <p:spPr>
          <a:xfrm>
            <a:off x="7024655" y="3960444"/>
            <a:ext cx="3656800" cy="2272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0" name="Google Shape;1370;p39"/>
          <p:cNvSpPr/>
          <p:nvPr/>
        </p:nvSpPr>
        <p:spPr>
          <a:xfrm>
            <a:off x="7376988" y="3960444"/>
            <a:ext cx="428800" cy="22728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1" name="Google Shape;1371;p39"/>
          <p:cNvSpPr/>
          <p:nvPr/>
        </p:nvSpPr>
        <p:spPr>
          <a:xfrm>
            <a:off x="7805788" y="3960444"/>
            <a:ext cx="428800" cy="22728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2" name="Google Shape;1372;p39"/>
          <p:cNvSpPr/>
          <p:nvPr/>
        </p:nvSpPr>
        <p:spPr>
          <a:xfrm>
            <a:off x="8234588" y="3960444"/>
            <a:ext cx="428800" cy="22728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grpSp>
        <p:nvGrpSpPr>
          <p:cNvPr id="1373" name="Google Shape;1373;p39"/>
          <p:cNvGrpSpPr/>
          <p:nvPr/>
        </p:nvGrpSpPr>
        <p:grpSpPr>
          <a:xfrm>
            <a:off x="7433180" y="4125841"/>
            <a:ext cx="316400" cy="1942000"/>
            <a:chOff x="4040319" y="2979898"/>
            <a:chExt cx="237300" cy="1456500"/>
          </a:xfrm>
        </p:grpSpPr>
        <p:sp>
          <p:nvSpPr>
            <p:cNvPr id="1374" name="Google Shape;1374;p39"/>
            <p:cNvSpPr/>
            <p:nvPr/>
          </p:nvSpPr>
          <p:spPr>
            <a:xfrm>
              <a:off x="4040319" y="2979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5" name="Google Shape;1375;p39"/>
            <p:cNvSpPr/>
            <p:nvPr/>
          </p:nvSpPr>
          <p:spPr>
            <a:xfrm>
              <a:off x="4040319" y="3132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6" name="Google Shape;1376;p39"/>
            <p:cNvSpPr/>
            <p:nvPr/>
          </p:nvSpPr>
          <p:spPr>
            <a:xfrm>
              <a:off x="4040319" y="3284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7" name="Google Shape;1377;p39"/>
            <p:cNvSpPr/>
            <p:nvPr/>
          </p:nvSpPr>
          <p:spPr>
            <a:xfrm>
              <a:off x="4040319" y="3437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8" name="Google Shape;1378;p39"/>
            <p:cNvSpPr/>
            <p:nvPr/>
          </p:nvSpPr>
          <p:spPr>
            <a:xfrm>
              <a:off x="4040319" y="3589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79" name="Google Shape;1379;p39"/>
            <p:cNvSpPr/>
            <p:nvPr/>
          </p:nvSpPr>
          <p:spPr>
            <a:xfrm>
              <a:off x="4192719" y="2979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0" name="Google Shape;1380;p39"/>
            <p:cNvSpPr/>
            <p:nvPr/>
          </p:nvSpPr>
          <p:spPr>
            <a:xfrm>
              <a:off x="4192719" y="3132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1" name="Google Shape;1381;p39"/>
            <p:cNvSpPr/>
            <p:nvPr/>
          </p:nvSpPr>
          <p:spPr>
            <a:xfrm>
              <a:off x="4192719" y="3284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2" name="Google Shape;1382;p39"/>
            <p:cNvSpPr/>
            <p:nvPr/>
          </p:nvSpPr>
          <p:spPr>
            <a:xfrm>
              <a:off x="4192719" y="3437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3" name="Google Shape;1383;p39"/>
            <p:cNvSpPr/>
            <p:nvPr/>
          </p:nvSpPr>
          <p:spPr>
            <a:xfrm>
              <a:off x="4192719" y="3589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4" name="Google Shape;1384;p39"/>
            <p:cNvSpPr/>
            <p:nvPr/>
          </p:nvSpPr>
          <p:spPr>
            <a:xfrm>
              <a:off x="4040319" y="3741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5" name="Google Shape;1385;p39"/>
            <p:cNvSpPr/>
            <p:nvPr/>
          </p:nvSpPr>
          <p:spPr>
            <a:xfrm>
              <a:off x="4040319" y="3894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6" name="Google Shape;1386;p39"/>
            <p:cNvSpPr/>
            <p:nvPr/>
          </p:nvSpPr>
          <p:spPr>
            <a:xfrm>
              <a:off x="4040319" y="4046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7" name="Google Shape;1387;p39"/>
            <p:cNvSpPr/>
            <p:nvPr/>
          </p:nvSpPr>
          <p:spPr>
            <a:xfrm>
              <a:off x="4040319" y="4199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8" name="Google Shape;1388;p39"/>
            <p:cNvSpPr/>
            <p:nvPr/>
          </p:nvSpPr>
          <p:spPr>
            <a:xfrm>
              <a:off x="4040319" y="4351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89" name="Google Shape;1389;p39"/>
            <p:cNvSpPr/>
            <p:nvPr/>
          </p:nvSpPr>
          <p:spPr>
            <a:xfrm>
              <a:off x="4192719" y="37418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90" name="Google Shape;1390;p39"/>
            <p:cNvSpPr/>
            <p:nvPr/>
          </p:nvSpPr>
          <p:spPr>
            <a:xfrm>
              <a:off x="4192719" y="38942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91" name="Google Shape;1391;p39"/>
            <p:cNvSpPr/>
            <p:nvPr/>
          </p:nvSpPr>
          <p:spPr>
            <a:xfrm>
              <a:off x="4192719" y="40466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92" name="Google Shape;1392;p39"/>
            <p:cNvSpPr/>
            <p:nvPr/>
          </p:nvSpPr>
          <p:spPr>
            <a:xfrm>
              <a:off x="4192719" y="41990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sp>
          <p:nvSpPr>
            <p:cNvPr id="1393" name="Google Shape;1393;p39"/>
            <p:cNvSpPr/>
            <p:nvPr/>
          </p:nvSpPr>
          <p:spPr>
            <a:xfrm>
              <a:off x="4192719" y="4351498"/>
              <a:ext cx="84900" cy="84900"/>
            </a:xfrm>
            <a:prstGeom prst="ellipse">
              <a:avLst/>
            </a:prstGeom>
            <a:solidFill>
              <a:srgbClr val="E69138"/>
            </a:solidFill>
            <a:ln>
              <a:noFill/>
            </a:ln>
          </p:spPr>
          <p:txBody>
            <a:bodyPr spcFirstLastPara="1" wrap="square" lIns="121900" tIns="121900" rIns="121900" bIns="121900" anchor="ctr" anchorCtr="0">
              <a:noAutofit/>
            </a:bodyPr>
            <a:lstStyle/>
            <a:p>
              <a:pPr algn="ctr" defTabSz="1219170">
                <a:buClr>
                  <a:srgbClr val="000000"/>
                </a:buClr>
              </a:pPr>
              <a:endParaRPr sz="1867" kern="0">
                <a:solidFill>
                  <a:srgbClr val="000000"/>
                </a:solidFill>
                <a:latin typeface="Roboto"/>
                <a:ea typeface="Roboto"/>
                <a:cs typeface="Roboto"/>
                <a:sym typeface="Roboto"/>
              </a:endParaRPr>
            </a:p>
          </p:txBody>
        </p:sp>
      </p:grpSp>
      <p:grpSp>
        <p:nvGrpSpPr>
          <p:cNvPr id="1394" name="Google Shape;1394;p39"/>
          <p:cNvGrpSpPr/>
          <p:nvPr/>
        </p:nvGrpSpPr>
        <p:grpSpPr>
          <a:xfrm rot="5400000">
            <a:off x="2701340" y="4450122"/>
            <a:ext cx="239600" cy="850645"/>
            <a:chOff x="2338450" y="3338450"/>
            <a:chExt cx="179700" cy="836700"/>
          </a:xfrm>
        </p:grpSpPr>
        <p:cxnSp>
          <p:nvCxnSpPr>
            <p:cNvPr id="1395" name="Google Shape;1395;p39"/>
            <p:cNvCxnSpPr/>
            <p:nvPr/>
          </p:nvCxnSpPr>
          <p:spPr>
            <a:xfrm>
              <a:off x="2338450" y="3338450"/>
              <a:ext cx="179700" cy="0"/>
            </a:xfrm>
            <a:prstGeom prst="straightConnector1">
              <a:avLst/>
            </a:prstGeom>
            <a:noFill/>
            <a:ln w="19050" cap="flat" cmpd="sng">
              <a:solidFill>
                <a:srgbClr val="E69138"/>
              </a:solidFill>
              <a:prstDash val="solid"/>
              <a:round/>
              <a:headEnd type="none" w="med" len="med"/>
              <a:tailEnd type="none" w="med" len="med"/>
            </a:ln>
          </p:spPr>
        </p:cxnSp>
        <p:cxnSp>
          <p:nvCxnSpPr>
            <p:cNvPr id="1396" name="Google Shape;1396;p39"/>
            <p:cNvCxnSpPr/>
            <p:nvPr/>
          </p:nvCxnSpPr>
          <p:spPr>
            <a:xfrm>
              <a:off x="2338450" y="4175150"/>
              <a:ext cx="179700" cy="0"/>
            </a:xfrm>
            <a:prstGeom prst="straightConnector1">
              <a:avLst/>
            </a:prstGeom>
            <a:noFill/>
            <a:ln w="19050" cap="flat" cmpd="sng">
              <a:solidFill>
                <a:srgbClr val="E69138"/>
              </a:solidFill>
              <a:prstDash val="solid"/>
              <a:round/>
              <a:headEnd type="none" w="med" len="med"/>
              <a:tailEnd type="none" w="med" len="med"/>
            </a:ln>
          </p:spPr>
        </p:cxnSp>
        <p:cxnSp>
          <p:nvCxnSpPr>
            <p:cNvPr id="1397" name="Google Shape;1397;p39"/>
            <p:cNvCxnSpPr/>
            <p:nvPr/>
          </p:nvCxnSpPr>
          <p:spPr>
            <a:xfrm rot="10800000">
              <a:off x="2428500" y="3338450"/>
              <a:ext cx="0" cy="836700"/>
            </a:xfrm>
            <a:prstGeom prst="straightConnector1">
              <a:avLst/>
            </a:prstGeom>
            <a:noFill/>
            <a:ln w="19050" cap="flat" cmpd="sng">
              <a:solidFill>
                <a:srgbClr val="E69138"/>
              </a:solidFill>
              <a:prstDash val="solid"/>
              <a:round/>
              <a:headEnd type="none" w="med" len="med"/>
              <a:tailEnd type="none" w="med" len="med"/>
            </a:ln>
          </p:spPr>
        </p:cxnSp>
      </p:grpSp>
      <p:sp>
        <p:nvSpPr>
          <p:cNvPr id="1398" name="Google Shape;1398;p39"/>
          <p:cNvSpPr txBox="1"/>
          <p:nvPr/>
        </p:nvSpPr>
        <p:spPr>
          <a:xfrm>
            <a:off x="2072091" y="4162365"/>
            <a:ext cx="1574800" cy="648493"/>
          </a:xfrm>
          <a:prstGeom prst="rect">
            <a:avLst/>
          </a:prstGeom>
          <a:noFill/>
          <a:ln>
            <a:noFill/>
          </a:ln>
        </p:spPr>
        <p:txBody>
          <a:bodyPr spcFirstLastPara="1" wrap="square" lIns="36567" tIns="36567" rIns="36567" bIns="36567" anchor="t" anchorCtr="0">
            <a:spAutoFit/>
          </a:bodyPr>
          <a:lstStyle/>
          <a:p>
            <a:pPr algn="ctr" defTabSz="1219170">
              <a:buClr>
                <a:srgbClr val="000000"/>
              </a:buClr>
            </a:pPr>
            <a:r>
              <a:rPr lang="en" sz="1867" kern="0" dirty="0">
                <a:solidFill>
                  <a:srgbClr val="E69138"/>
                </a:solidFill>
                <a:latin typeface="Roboto"/>
                <a:ea typeface="Roboto"/>
                <a:cs typeface="Roboto"/>
                <a:sym typeface="Roboto"/>
              </a:rPr>
              <a:t>Transmission Delay</a:t>
            </a:r>
            <a:endParaRPr sz="1867" kern="0" dirty="0">
              <a:solidFill>
                <a:srgbClr val="E69138"/>
              </a:solidFill>
              <a:latin typeface="Roboto"/>
              <a:ea typeface="Roboto"/>
              <a:cs typeface="Roboto"/>
              <a:sym typeface="Roboto"/>
            </a:endParaRPr>
          </a:p>
        </p:txBody>
      </p:sp>
      <p:grpSp>
        <p:nvGrpSpPr>
          <p:cNvPr id="1399" name="Google Shape;1399;p39"/>
          <p:cNvGrpSpPr/>
          <p:nvPr/>
        </p:nvGrpSpPr>
        <p:grpSpPr>
          <a:xfrm rot="5400000">
            <a:off x="7471576" y="3524347"/>
            <a:ext cx="239600" cy="429395"/>
            <a:chOff x="2338450" y="3338450"/>
            <a:chExt cx="179700" cy="836700"/>
          </a:xfrm>
        </p:grpSpPr>
        <p:cxnSp>
          <p:nvCxnSpPr>
            <p:cNvPr id="1400" name="Google Shape;1400;p39"/>
            <p:cNvCxnSpPr/>
            <p:nvPr/>
          </p:nvCxnSpPr>
          <p:spPr>
            <a:xfrm>
              <a:off x="2338450" y="3338450"/>
              <a:ext cx="179700" cy="0"/>
            </a:xfrm>
            <a:prstGeom prst="straightConnector1">
              <a:avLst/>
            </a:prstGeom>
            <a:noFill/>
            <a:ln w="19050" cap="flat" cmpd="sng">
              <a:solidFill>
                <a:srgbClr val="E69138"/>
              </a:solidFill>
              <a:prstDash val="solid"/>
              <a:round/>
              <a:headEnd type="none" w="med" len="med"/>
              <a:tailEnd type="none" w="med" len="med"/>
            </a:ln>
          </p:spPr>
        </p:cxnSp>
        <p:cxnSp>
          <p:nvCxnSpPr>
            <p:cNvPr id="1401" name="Google Shape;1401;p39"/>
            <p:cNvCxnSpPr/>
            <p:nvPr/>
          </p:nvCxnSpPr>
          <p:spPr>
            <a:xfrm>
              <a:off x="2338450" y="4175150"/>
              <a:ext cx="179700" cy="0"/>
            </a:xfrm>
            <a:prstGeom prst="straightConnector1">
              <a:avLst/>
            </a:prstGeom>
            <a:noFill/>
            <a:ln w="19050" cap="flat" cmpd="sng">
              <a:solidFill>
                <a:srgbClr val="E69138"/>
              </a:solidFill>
              <a:prstDash val="solid"/>
              <a:round/>
              <a:headEnd type="none" w="med" len="med"/>
              <a:tailEnd type="none" w="med" len="med"/>
            </a:ln>
          </p:spPr>
        </p:cxnSp>
        <p:cxnSp>
          <p:nvCxnSpPr>
            <p:cNvPr id="1402" name="Google Shape;1402;p39"/>
            <p:cNvCxnSpPr/>
            <p:nvPr/>
          </p:nvCxnSpPr>
          <p:spPr>
            <a:xfrm rot="10800000">
              <a:off x="2428500" y="3338450"/>
              <a:ext cx="0" cy="836700"/>
            </a:xfrm>
            <a:prstGeom prst="straightConnector1">
              <a:avLst/>
            </a:prstGeom>
            <a:noFill/>
            <a:ln w="19050" cap="flat" cmpd="sng">
              <a:solidFill>
                <a:srgbClr val="E69138"/>
              </a:solidFill>
              <a:prstDash val="solid"/>
              <a:round/>
              <a:headEnd type="none" w="med" len="med"/>
              <a:tailEnd type="none" w="med" len="med"/>
            </a:ln>
          </p:spPr>
        </p:cxnSp>
      </p:grpSp>
      <p:sp>
        <p:nvSpPr>
          <p:cNvPr id="1403" name="Google Shape;1403;p39"/>
          <p:cNvSpPr txBox="1"/>
          <p:nvPr/>
        </p:nvSpPr>
        <p:spPr>
          <a:xfrm>
            <a:off x="6416634" y="3305133"/>
            <a:ext cx="2259492" cy="361171"/>
          </a:xfrm>
          <a:prstGeom prst="rect">
            <a:avLst/>
          </a:prstGeom>
          <a:noFill/>
          <a:ln>
            <a:noFill/>
          </a:ln>
        </p:spPr>
        <p:txBody>
          <a:bodyPr spcFirstLastPara="1" wrap="square" lIns="36567" tIns="36567" rIns="36567" bIns="36567" anchor="t" anchorCtr="0">
            <a:spAutoFit/>
          </a:bodyPr>
          <a:lstStyle/>
          <a:p>
            <a:pPr algn="ctr" defTabSz="1219170">
              <a:buClr>
                <a:srgbClr val="000000"/>
              </a:buClr>
            </a:pPr>
            <a:r>
              <a:rPr lang="en" sz="1867" kern="0" dirty="0">
                <a:solidFill>
                  <a:srgbClr val="E69138"/>
                </a:solidFill>
                <a:latin typeface="Roboto"/>
                <a:ea typeface="Roboto"/>
                <a:cs typeface="Roboto"/>
                <a:sym typeface="Roboto"/>
              </a:rPr>
              <a:t>Transmission Delay</a:t>
            </a:r>
            <a:endParaRPr sz="1867" kern="0" dirty="0">
              <a:solidFill>
                <a:srgbClr val="E69138"/>
              </a:solidFill>
              <a:latin typeface="Roboto"/>
              <a:ea typeface="Roboto"/>
              <a:cs typeface="Roboto"/>
              <a:sym typeface="Roboto"/>
            </a:endParaRPr>
          </a:p>
        </p:txBody>
      </p:sp>
      <p:sp>
        <p:nvSpPr>
          <p:cNvPr id="4" name="Google Shape;1189;p38">
            <a:extLst>
              <a:ext uri="{FF2B5EF4-FFF2-40B4-BE49-F238E27FC236}">
                <a16:creationId xmlns:a16="http://schemas.microsoft.com/office/drawing/2014/main" id="{C3C090EE-F007-890C-75CE-7557A76071E3}"/>
              </a:ext>
            </a:extLst>
          </p:cNvPr>
          <p:cNvSpPr txBox="1">
            <a:spLocks noGrp="1"/>
          </p:cNvSpPr>
          <p:nvPr>
            <p:ph type="body" idx="1"/>
          </p:nvPr>
        </p:nvSpPr>
        <p:spPr>
          <a:xfrm>
            <a:off x="126520" y="398282"/>
            <a:ext cx="11879600" cy="3144189"/>
          </a:xfrm>
          <a:prstGeom prst="rect">
            <a:avLst/>
          </a:prstGeom>
        </p:spPr>
        <p:txBody>
          <a:bodyPr spcFirstLastPara="1" wrap="square" lIns="121900" tIns="121900" rIns="121900" bIns="121900" anchor="t" anchorCtr="0">
            <a:normAutofit/>
          </a:bodyPr>
          <a:lstStyle/>
          <a:p>
            <a:pPr marL="0" indent="0">
              <a:buSzPts val="1100"/>
              <a:buNone/>
            </a:pPr>
            <a:r>
              <a:rPr lang="en" sz="2133" dirty="0"/>
              <a:t>The </a:t>
            </a:r>
            <a:r>
              <a:rPr lang="en" sz="2133" b="1" dirty="0"/>
              <a:t>width of the packet </a:t>
            </a:r>
            <a:r>
              <a:rPr lang="en" sz="2133" dirty="0"/>
              <a:t>in the pipe represents the transmission delay.</a:t>
            </a:r>
            <a:endParaRPr sz="2133" dirty="0"/>
          </a:p>
          <a:p>
            <a:r>
              <a:rPr lang="en" sz="2133" dirty="0"/>
              <a:t>How long it takes to push all the bits onto the link.</a:t>
            </a:r>
          </a:p>
          <a:p>
            <a:r>
              <a:rPr lang="en-US" sz="2133" b="1" dirty="0"/>
              <a:t>Link capacity = Propagation Delay × Bandwidth</a:t>
            </a:r>
          </a:p>
          <a:p>
            <a:r>
              <a:rPr lang="en-US" sz="2133" b="1" dirty="0"/>
              <a:t>Packet size = Transmission Delay × Bandwidth</a:t>
            </a:r>
          </a:p>
          <a:p>
            <a:pPr lvl="1"/>
            <a:r>
              <a:rPr lang="en" sz="2133" dirty="0"/>
              <a:t>For </a:t>
            </a:r>
            <a:r>
              <a:rPr lang="en" sz="2133" b="1" dirty="0"/>
              <a:t>a packet of given size</a:t>
            </a:r>
            <a:r>
              <a:rPr lang="en" sz="2133" dirty="0"/>
              <a:t>: </a:t>
            </a:r>
            <a:r>
              <a:rPr lang="en-US" sz="2133" dirty="0"/>
              <a:t>higher bandwidth </a:t>
            </a:r>
            <a:r>
              <a:rPr lang="en-US" sz="2133" dirty="0">
                <a:sym typeface="Wingdings" panose="05000000000000000000" pitchFamily="2" charset="2"/>
              </a:rPr>
              <a:t> shorter transmission delay (</a:t>
            </a:r>
            <a:r>
              <a:rPr lang="en" sz="2133" dirty="0"/>
              <a:t>higher bandwidth </a:t>
            </a:r>
            <a:r>
              <a:rPr lang="en" sz="2133"/>
              <a:t>= fatter </a:t>
            </a:r>
            <a:r>
              <a:rPr lang="en" sz="2133" dirty="0"/>
              <a:t>pipe = more bits in pipe per unit time = narrower packet in pipe).</a:t>
            </a:r>
          </a:p>
        </p:txBody>
      </p:sp>
      <p:sp>
        <p:nvSpPr>
          <p:cNvPr id="2" name="Slide Number Placeholder 1">
            <a:extLst>
              <a:ext uri="{FF2B5EF4-FFF2-40B4-BE49-F238E27FC236}">
                <a16:creationId xmlns:a16="http://schemas.microsoft.com/office/drawing/2014/main" id="{014342AF-3652-A472-6A3C-C1D95221A873}"/>
              </a:ext>
            </a:extLst>
          </p:cNvPr>
          <p:cNvSpPr>
            <a:spLocks noGrp="1"/>
          </p:cNvSpPr>
          <p:nvPr>
            <p:ph type="sldNum" idx="12"/>
          </p:nvPr>
        </p:nvSpPr>
        <p:spPr/>
        <p:txBody>
          <a:bodyPr/>
          <a:lstStyle/>
          <a:p>
            <a:pPr defTabSz="1219170">
              <a:buClr>
                <a:srgbClr val="000000"/>
              </a:buClr>
            </a:pPr>
            <a:fld id="{00000000-1234-1234-1234-123412341234}" type="slidenum">
              <a:rPr lang="en" kern="0">
                <a:solidFill>
                  <a:srgbClr val="000000"/>
                </a:solidFill>
              </a:rPr>
              <a:pPr defTabSz="1219170">
                <a:buClr>
                  <a:srgbClr val="000000"/>
                </a:buClr>
              </a:pPr>
              <a:t>2</a:t>
            </a:fld>
            <a:endParaRPr lang="en" kern="0">
              <a:solidFill>
                <a:srgbClr val="000000"/>
              </a:solidFill>
            </a:endParaRPr>
          </a:p>
        </p:txBody>
      </p:sp>
      <p:grpSp>
        <p:nvGrpSpPr>
          <p:cNvPr id="33" name="Google Shape;1867;p55">
            <a:extLst>
              <a:ext uri="{FF2B5EF4-FFF2-40B4-BE49-F238E27FC236}">
                <a16:creationId xmlns:a16="http://schemas.microsoft.com/office/drawing/2014/main" id="{064777F1-8BAC-97C1-4FC6-6E2C6032099C}"/>
              </a:ext>
            </a:extLst>
          </p:cNvPr>
          <p:cNvGrpSpPr/>
          <p:nvPr/>
        </p:nvGrpSpPr>
        <p:grpSpPr>
          <a:xfrm>
            <a:off x="6741695" y="3960428"/>
            <a:ext cx="264000" cy="2272800"/>
            <a:chOff x="2338450" y="3338450"/>
            <a:chExt cx="179700" cy="836700"/>
          </a:xfrm>
        </p:grpSpPr>
        <p:cxnSp>
          <p:nvCxnSpPr>
            <p:cNvPr id="34" name="Google Shape;1868;p55">
              <a:extLst>
                <a:ext uri="{FF2B5EF4-FFF2-40B4-BE49-F238E27FC236}">
                  <a16:creationId xmlns:a16="http://schemas.microsoft.com/office/drawing/2014/main" id="{C715F699-0B08-4B56-0352-AC5135056E70}"/>
                </a:ext>
              </a:extLst>
            </p:cNvPr>
            <p:cNvCxnSpPr/>
            <p:nvPr/>
          </p:nvCxnSpPr>
          <p:spPr>
            <a:xfrm>
              <a:off x="2338450" y="3338450"/>
              <a:ext cx="179700" cy="0"/>
            </a:xfrm>
            <a:prstGeom prst="straightConnector1">
              <a:avLst/>
            </a:prstGeom>
            <a:noFill/>
            <a:ln w="19050" cap="flat" cmpd="sng">
              <a:solidFill>
                <a:schemeClr val="accent2"/>
              </a:solidFill>
              <a:prstDash val="solid"/>
              <a:round/>
              <a:headEnd type="none" w="med" len="med"/>
              <a:tailEnd type="none" w="med" len="med"/>
            </a:ln>
          </p:spPr>
        </p:cxnSp>
        <p:cxnSp>
          <p:nvCxnSpPr>
            <p:cNvPr id="35" name="Google Shape;1869;p55">
              <a:extLst>
                <a:ext uri="{FF2B5EF4-FFF2-40B4-BE49-F238E27FC236}">
                  <a16:creationId xmlns:a16="http://schemas.microsoft.com/office/drawing/2014/main" id="{5157E6B9-8C41-61F0-C184-75B94E02602F}"/>
                </a:ext>
              </a:extLst>
            </p:cNvPr>
            <p:cNvCxnSpPr/>
            <p:nvPr/>
          </p:nvCxnSpPr>
          <p:spPr>
            <a:xfrm>
              <a:off x="2338450" y="4175150"/>
              <a:ext cx="179700" cy="0"/>
            </a:xfrm>
            <a:prstGeom prst="straightConnector1">
              <a:avLst/>
            </a:prstGeom>
            <a:noFill/>
            <a:ln w="19050" cap="flat" cmpd="sng">
              <a:solidFill>
                <a:schemeClr val="accent2"/>
              </a:solidFill>
              <a:prstDash val="solid"/>
              <a:round/>
              <a:headEnd type="none" w="med" len="med"/>
              <a:tailEnd type="none" w="med" len="med"/>
            </a:ln>
          </p:spPr>
        </p:cxnSp>
        <p:cxnSp>
          <p:nvCxnSpPr>
            <p:cNvPr id="36" name="Google Shape;1870;p55">
              <a:extLst>
                <a:ext uri="{FF2B5EF4-FFF2-40B4-BE49-F238E27FC236}">
                  <a16:creationId xmlns:a16="http://schemas.microsoft.com/office/drawing/2014/main" id="{68B21B7A-81A2-73C7-ED55-5E97F5F0E77A}"/>
                </a:ext>
              </a:extLst>
            </p:cNvPr>
            <p:cNvCxnSpPr/>
            <p:nvPr/>
          </p:nvCxnSpPr>
          <p:spPr>
            <a:xfrm rot="10800000">
              <a:off x="2428500" y="3338450"/>
              <a:ext cx="0" cy="836700"/>
            </a:xfrm>
            <a:prstGeom prst="straightConnector1">
              <a:avLst/>
            </a:prstGeom>
            <a:noFill/>
            <a:ln w="19050" cap="flat" cmpd="sng">
              <a:solidFill>
                <a:schemeClr val="accent2"/>
              </a:solidFill>
              <a:prstDash val="solid"/>
              <a:round/>
              <a:headEnd type="none" w="med" len="med"/>
              <a:tailEnd type="none" w="med" len="med"/>
            </a:ln>
          </p:spPr>
        </p:cxnSp>
      </p:grpSp>
      <p:sp>
        <p:nvSpPr>
          <p:cNvPr id="37" name="Google Shape;1871;p55">
            <a:extLst>
              <a:ext uri="{FF2B5EF4-FFF2-40B4-BE49-F238E27FC236}">
                <a16:creationId xmlns:a16="http://schemas.microsoft.com/office/drawing/2014/main" id="{78ED1D61-8AF4-FB24-3E84-B6A5CACC3307}"/>
              </a:ext>
            </a:extLst>
          </p:cNvPr>
          <p:cNvSpPr txBox="1"/>
          <p:nvPr/>
        </p:nvSpPr>
        <p:spPr>
          <a:xfrm rot="-5400000">
            <a:off x="6045761" y="4925410"/>
            <a:ext cx="1215200" cy="361171"/>
          </a:xfrm>
          <a:prstGeom prst="rect">
            <a:avLst/>
          </a:prstGeom>
          <a:noFill/>
          <a:ln>
            <a:noFill/>
          </a:ln>
        </p:spPr>
        <p:txBody>
          <a:bodyPr spcFirstLastPara="1" wrap="square" lIns="36567" tIns="36567" rIns="36567" bIns="36567" anchor="t" anchorCtr="0">
            <a:spAutoFit/>
          </a:bodyPr>
          <a:lstStyle/>
          <a:p>
            <a:pPr algn="r" defTabSz="1219170">
              <a:buClr>
                <a:srgbClr val="000000"/>
              </a:buClr>
            </a:pPr>
            <a:r>
              <a:rPr lang="en" sz="1867" kern="0" dirty="0">
                <a:solidFill>
                  <a:srgbClr val="CC4125"/>
                </a:solidFill>
                <a:latin typeface="Roboto"/>
                <a:ea typeface="Roboto"/>
                <a:cs typeface="Roboto"/>
                <a:sym typeface="Roboto"/>
              </a:rPr>
              <a:t>Bandwidth</a:t>
            </a:r>
            <a:endParaRPr sz="1867" kern="0" dirty="0">
              <a:solidFill>
                <a:srgbClr val="CC4125"/>
              </a:solidFill>
              <a:latin typeface="Roboto"/>
              <a:ea typeface="Roboto"/>
              <a:cs typeface="Roboto"/>
              <a:sym typeface="Roboto"/>
            </a:endParaRPr>
          </a:p>
        </p:txBody>
      </p:sp>
      <p:sp>
        <p:nvSpPr>
          <p:cNvPr id="54" name="Google Shape;1876;p55">
            <a:extLst>
              <a:ext uri="{FF2B5EF4-FFF2-40B4-BE49-F238E27FC236}">
                <a16:creationId xmlns:a16="http://schemas.microsoft.com/office/drawing/2014/main" id="{3EF74E1E-73F3-9415-8645-071EEE11CA62}"/>
              </a:ext>
            </a:extLst>
          </p:cNvPr>
          <p:cNvSpPr txBox="1"/>
          <p:nvPr/>
        </p:nvSpPr>
        <p:spPr>
          <a:xfrm>
            <a:off x="7845985" y="6424836"/>
            <a:ext cx="2157600" cy="361171"/>
          </a:xfrm>
          <a:prstGeom prst="rect">
            <a:avLst/>
          </a:prstGeom>
          <a:noFill/>
          <a:ln>
            <a:noFill/>
          </a:ln>
        </p:spPr>
        <p:txBody>
          <a:bodyPr spcFirstLastPara="1" wrap="square" lIns="36567" tIns="36567" rIns="36567" bIns="36567" anchor="t" anchorCtr="0">
            <a:spAutoFit/>
          </a:bodyPr>
          <a:lstStyle/>
          <a:p>
            <a:pPr algn="ctr" defTabSz="1219170">
              <a:buClr>
                <a:srgbClr val="000000"/>
              </a:buClr>
            </a:pPr>
            <a:r>
              <a:rPr lang="en" sz="1867" kern="0" dirty="0">
                <a:solidFill>
                  <a:srgbClr val="0B5394"/>
                </a:solidFill>
                <a:latin typeface="Roboto"/>
                <a:ea typeface="Roboto"/>
                <a:cs typeface="Roboto"/>
                <a:sym typeface="Roboto"/>
              </a:rPr>
              <a:t>Propagation Delay</a:t>
            </a:r>
            <a:endParaRPr sz="1867" kern="0" dirty="0">
              <a:solidFill>
                <a:srgbClr val="0B5394"/>
              </a:solidFill>
              <a:latin typeface="Roboto"/>
              <a:ea typeface="Roboto"/>
              <a:cs typeface="Roboto"/>
              <a:sym typeface="Roboto"/>
            </a:endParaRPr>
          </a:p>
        </p:txBody>
      </p:sp>
      <p:grpSp>
        <p:nvGrpSpPr>
          <p:cNvPr id="55" name="Google Shape;1872;p55">
            <a:extLst>
              <a:ext uri="{FF2B5EF4-FFF2-40B4-BE49-F238E27FC236}">
                <a16:creationId xmlns:a16="http://schemas.microsoft.com/office/drawing/2014/main" id="{40D7D310-5E18-E0EB-14CD-1A53F33C93AB}"/>
              </a:ext>
            </a:extLst>
          </p:cNvPr>
          <p:cNvGrpSpPr/>
          <p:nvPr/>
        </p:nvGrpSpPr>
        <p:grpSpPr>
          <a:xfrm rot="5400000">
            <a:off x="3779518" y="4622295"/>
            <a:ext cx="267709" cy="3636592"/>
            <a:chOff x="2338450" y="3338450"/>
            <a:chExt cx="179700" cy="836700"/>
          </a:xfrm>
        </p:grpSpPr>
        <p:cxnSp>
          <p:nvCxnSpPr>
            <p:cNvPr id="56" name="Google Shape;1873;p55">
              <a:extLst>
                <a:ext uri="{FF2B5EF4-FFF2-40B4-BE49-F238E27FC236}">
                  <a16:creationId xmlns:a16="http://schemas.microsoft.com/office/drawing/2014/main" id="{C737AFC9-3A4D-0CDB-C829-ABC2F3671A9A}"/>
                </a:ext>
              </a:extLst>
            </p:cNvPr>
            <p:cNvCxnSpPr/>
            <p:nvPr/>
          </p:nvCxnSpPr>
          <p:spPr>
            <a:xfrm>
              <a:off x="2338450" y="3338450"/>
              <a:ext cx="179700" cy="0"/>
            </a:xfrm>
            <a:prstGeom prst="straightConnector1">
              <a:avLst/>
            </a:prstGeom>
            <a:noFill/>
            <a:ln w="19050" cap="flat" cmpd="sng">
              <a:solidFill>
                <a:schemeClr val="accent3"/>
              </a:solidFill>
              <a:prstDash val="solid"/>
              <a:round/>
              <a:headEnd type="none" w="med" len="med"/>
              <a:tailEnd type="none" w="med" len="med"/>
            </a:ln>
          </p:spPr>
        </p:cxnSp>
        <p:cxnSp>
          <p:nvCxnSpPr>
            <p:cNvPr id="57" name="Google Shape;1874;p55">
              <a:extLst>
                <a:ext uri="{FF2B5EF4-FFF2-40B4-BE49-F238E27FC236}">
                  <a16:creationId xmlns:a16="http://schemas.microsoft.com/office/drawing/2014/main" id="{D36DB63B-C8D6-9281-FA5C-31E9575E7B09}"/>
                </a:ext>
              </a:extLst>
            </p:cNvPr>
            <p:cNvCxnSpPr/>
            <p:nvPr/>
          </p:nvCxnSpPr>
          <p:spPr>
            <a:xfrm>
              <a:off x="2338450" y="4175150"/>
              <a:ext cx="179700" cy="0"/>
            </a:xfrm>
            <a:prstGeom prst="straightConnector1">
              <a:avLst/>
            </a:prstGeom>
            <a:noFill/>
            <a:ln w="19050" cap="flat" cmpd="sng">
              <a:solidFill>
                <a:schemeClr val="accent3"/>
              </a:solidFill>
              <a:prstDash val="solid"/>
              <a:round/>
              <a:headEnd type="none" w="med" len="med"/>
              <a:tailEnd type="none" w="med" len="med"/>
            </a:ln>
          </p:spPr>
        </p:cxnSp>
        <p:cxnSp>
          <p:nvCxnSpPr>
            <p:cNvPr id="58" name="Google Shape;1875;p55">
              <a:extLst>
                <a:ext uri="{FF2B5EF4-FFF2-40B4-BE49-F238E27FC236}">
                  <a16:creationId xmlns:a16="http://schemas.microsoft.com/office/drawing/2014/main" id="{1C47587D-05B2-D5A7-6D8B-B4ACB392A350}"/>
                </a:ext>
              </a:extLst>
            </p:cNvPr>
            <p:cNvCxnSpPr/>
            <p:nvPr/>
          </p:nvCxnSpPr>
          <p:spPr>
            <a:xfrm rot="10800000">
              <a:off x="2428500" y="3338450"/>
              <a:ext cx="0" cy="836700"/>
            </a:xfrm>
            <a:prstGeom prst="straightConnector1">
              <a:avLst/>
            </a:prstGeom>
            <a:noFill/>
            <a:ln w="19050" cap="flat" cmpd="sng">
              <a:solidFill>
                <a:schemeClr val="accent3"/>
              </a:solidFill>
              <a:prstDash val="solid"/>
              <a:round/>
              <a:headEnd type="none" w="med" len="med"/>
              <a:tailEnd type="none" w="med" len="med"/>
            </a:ln>
          </p:spPr>
        </p:cxnSp>
      </p:grpSp>
      <p:sp>
        <p:nvSpPr>
          <p:cNvPr id="59" name="Google Shape;1876;p55">
            <a:extLst>
              <a:ext uri="{FF2B5EF4-FFF2-40B4-BE49-F238E27FC236}">
                <a16:creationId xmlns:a16="http://schemas.microsoft.com/office/drawing/2014/main" id="{F6AA2716-C3FF-077F-EF96-CF8D919F2248}"/>
              </a:ext>
            </a:extLst>
          </p:cNvPr>
          <p:cNvSpPr txBox="1"/>
          <p:nvPr/>
        </p:nvSpPr>
        <p:spPr>
          <a:xfrm>
            <a:off x="2919329" y="6424836"/>
            <a:ext cx="2157600" cy="361171"/>
          </a:xfrm>
          <a:prstGeom prst="rect">
            <a:avLst/>
          </a:prstGeom>
          <a:noFill/>
          <a:ln>
            <a:noFill/>
          </a:ln>
        </p:spPr>
        <p:txBody>
          <a:bodyPr spcFirstLastPara="1" wrap="square" lIns="36567" tIns="36567" rIns="36567" bIns="36567" anchor="t" anchorCtr="0">
            <a:spAutoFit/>
          </a:bodyPr>
          <a:lstStyle/>
          <a:p>
            <a:pPr algn="ctr" defTabSz="1219170">
              <a:buClr>
                <a:srgbClr val="000000"/>
              </a:buClr>
            </a:pPr>
            <a:r>
              <a:rPr lang="en" sz="1867" kern="0" dirty="0">
                <a:solidFill>
                  <a:srgbClr val="0B5394"/>
                </a:solidFill>
                <a:latin typeface="Roboto"/>
                <a:ea typeface="Roboto"/>
                <a:cs typeface="Roboto"/>
                <a:sym typeface="Roboto"/>
              </a:rPr>
              <a:t>Propagation Delay</a:t>
            </a:r>
            <a:endParaRPr sz="1867" kern="0" dirty="0">
              <a:solidFill>
                <a:srgbClr val="0B5394"/>
              </a:solidFill>
              <a:latin typeface="Roboto"/>
              <a:ea typeface="Roboto"/>
              <a:cs typeface="Roboto"/>
              <a:sym typeface="Roboto"/>
            </a:endParaRPr>
          </a:p>
        </p:txBody>
      </p:sp>
      <p:grpSp>
        <p:nvGrpSpPr>
          <p:cNvPr id="60" name="Google Shape;1867;p55">
            <a:extLst>
              <a:ext uri="{FF2B5EF4-FFF2-40B4-BE49-F238E27FC236}">
                <a16:creationId xmlns:a16="http://schemas.microsoft.com/office/drawing/2014/main" id="{1011A79E-A46E-6AB9-D530-FC93D4FA1684}"/>
              </a:ext>
            </a:extLst>
          </p:cNvPr>
          <p:cNvGrpSpPr/>
          <p:nvPr/>
        </p:nvGrpSpPr>
        <p:grpSpPr>
          <a:xfrm>
            <a:off x="1793783" y="5096844"/>
            <a:ext cx="263684" cy="1120779"/>
            <a:chOff x="2338450" y="3338450"/>
            <a:chExt cx="179700" cy="836700"/>
          </a:xfrm>
        </p:grpSpPr>
        <p:cxnSp>
          <p:nvCxnSpPr>
            <p:cNvPr id="61" name="Google Shape;1868;p55">
              <a:extLst>
                <a:ext uri="{FF2B5EF4-FFF2-40B4-BE49-F238E27FC236}">
                  <a16:creationId xmlns:a16="http://schemas.microsoft.com/office/drawing/2014/main" id="{395F53D5-3B46-6A80-39EC-BFBAB97E0FAF}"/>
                </a:ext>
              </a:extLst>
            </p:cNvPr>
            <p:cNvCxnSpPr/>
            <p:nvPr/>
          </p:nvCxnSpPr>
          <p:spPr>
            <a:xfrm>
              <a:off x="2338450" y="3338450"/>
              <a:ext cx="179700" cy="0"/>
            </a:xfrm>
            <a:prstGeom prst="straightConnector1">
              <a:avLst/>
            </a:prstGeom>
            <a:noFill/>
            <a:ln w="19050" cap="flat" cmpd="sng">
              <a:solidFill>
                <a:schemeClr val="accent2"/>
              </a:solidFill>
              <a:prstDash val="solid"/>
              <a:round/>
              <a:headEnd type="none" w="med" len="med"/>
              <a:tailEnd type="none" w="med" len="med"/>
            </a:ln>
          </p:spPr>
        </p:cxnSp>
        <p:cxnSp>
          <p:nvCxnSpPr>
            <p:cNvPr id="62" name="Google Shape;1869;p55">
              <a:extLst>
                <a:ext uri="{FF2B5EF4-FFF2-40B4-BE49-F238E27FC236}">
                  <a16:creationId xmlns:a16="http://schemas.microsoft.com/office/drawing/2014/main" id="{32B786D0-D4CE-0861-26A0-26535B26870E}"/>
                </a:ext>
              </a:extLst>
            </p:cNvPr>
            <p:cNvCxnSpPr/>
            <p:nvPr/>
          </p:nvCxnSpPr>
          <p:spPr>
            <a:xfrm>
              <a:off x="2338450" y="4175150"/>
              <a:ext cx="179700" cy="0"/>
            </a:xfrm>
            <a:prstGeom prst="straightConnector1">
              <a:avLst/>
            </a:prstGeom>
            <a:noFill/>
            <a:ln w="19050" cap="flat" cmpd="sng">
              <a:solidFill>
                <a:schemeClr val="accent2"/>
              </a:solidFill>
              <a:prstDash val="solid"/>
              <a:round/>
              <a:headEnd type="none" w="med" len="med"/>
              <a:tailEnd type="none" w="med" len="med"/>
            </a:ln>
          </p:spPr>
        </p:cxnSp>
        <p:cxnSp>
          <p:nvCxnSpPr>
            <p:cNvPr id="63" name="Google Shape;1870;p55">
              <a:extLst>
                <a:ext uri="{FF2B5EF4-FFF2-40B4-BE49-F238E27FC236}">
                  <a16:creationId xmlns:a16="http://schemas.microsoft.com/office/drawing/2014/main" id="{57873537-EFD9-CEAB-B1B9-D2F253704A34}"/>
                </a:ext>
              </a:extLst>
            </p:cNvPr>
            <p:cNvCxnSpPr/>
            <p:nvPr/>
          </p:nvCxnSpPr>
          <p:spPr>
            <a:xfrm rot="10800000">
              <a:off x="2428500" y="3338450"/>
              <a:ext cx="0" cy="836700"/>
            </a:xfrm>
            <a:prstGeom prst="straightConnector1">
              <a:avLst/>
            </a:prstGeom>
            <a:noFill/>
            <a:ln w="19050" cap="flat" cmpd="sng">
              <a:solidFill>
                <a:schemeClr val="accent2"/>
              </a:solidFill>
              <a:prstDash val="solid"/>
              <a:round/>
              <a:headEnd type="none" w="med" len="med"/>
              <a:tailEnd type="none" w="med" len="med"/>
            </a:ln>
          </p:spPr>
        </p:cxnSp>
      </p:grpSp>
      <p:sp>
        <p:nvSpPr>
          <p:cNvPr id="1404" name="Google Shape;1871;p55">
            <a:extLst>
              <a:ext uri="{FF2B5EF4-FFF2-40B4-BE49-F238E27FC236}">
                <a16:creationId xmlns:a16="http://schemas.microsoft.com/office/drawing/2014/main" id="{9FCE603D-C44D-FC9B-EB54-BBAFE86595C3}"/>
              </a:ext>
            </a:extLst>
          </p:cNvPr>
          <p:cNvSpPr txBox="1"/>
          <p:nvPr/>
        </p:nvSpPr>
        <p:spPr>
          <a:xfrm rot="-5400000">
            <a:off x="1049968" y="5506211"/>
            <a:ext cx="1215200" cy="361171"/>
          </a:xfrm>
          <a:prstGeom prst="rect">
            <a:avLst/>
          </a:prstGeom>
          <a:noFill/>
          <a:ln>
            <a:noFill/>
          </a:ln>
        </p:spPr>
        <p:txBody>
          <a:bodyPr spcFirstLastPara="1" wrap="square" lIns="36567" tIns="36567" rIns="36567" bIns="36567" anchor="t" anchorCtr="0">
            <a:spAutoFit/>
          </a:bodyPr>
          <a:lstStyle/>
          <a:p>
            <a:pPr algn="r" defTabSz="1219170">
              <a:buClr>
                <a:srgbClr val="000000"/>
              </a:buClr>
            </a:pPr>
            <a:r>
              <a:rPr lang="en" sz="1867" kern="0" dirty="0">
                <a:solidFill>
                  <a:srgbClr val="CC4125"/>
                </a:solidFill>
                <a:latin typeface="Roboto"/>
                <a:ea typeface="Roboto"/>
                <a:cs typeface="Roboto"/>
                <a:sym typeface="Roboto"/>
              </a:rPr>
              <a:t>Bandwidth</a:t>
            </a:r>
            <a:endParaRPr sz="1867" kern="0" dirty="0">
              <a:solidFill>
                <a:srgbClr val="CC4125"/>
              </a:solidFill>
              <a:latin typeface="Roboto"/>
              <a:ea typeface="Roboto"/>
              <a:cs typeface="Roboto"/>
              <a:sym typeface="Roboto"/>
            </a:endParaRPr>
          </a:p>
        </p:txBody>
      </p:sp>
      <p:grpSp>
        <p:nvGrpSpPr>
          <p:cNvPr id="1405" name="Google Shape;1872;p55">
            <a:extLst>
              <a:ext uri="{FF2B5EF4-FFF2-40B4-BE49-F238E27FC236}">
                <a16:creationId xmlns:a16="http://schemas.microsoft.com/office/drawing/2014/main" id="{5F8651C0-3681-5788-ED17-3C0773780867}"/>
              </a:ext>
            </a:extLst>
          </p:cNvPr>
          <p:cNvGrpSpPr/>
          <p:nvPr/>
        </p:nvGrpSpPr>
        <p:grpSpPr>
          <a:xfrm rot="5400000">
            <a:off x="8729304" y="4609956"/>
            <a:ext cx="267709" cy="3636592"/>
            <a:chOff x="2338450" y="3338450"/>
            <a:chExt cx="179700" cy="836700"/>
          </a:xfrm>
        </p:grpSpPr>
        <p:cxnSp>
          <p:nvCxnSpPr>
            <p:cNvPr id="1406" name="Google Shape;1873;p55">
              <a:extLst>
                <a:ext uri="{FF2B5EF4-FFF2-40B4-BE49-F238E27FC236}">
                  <a16:creationId xmlns:a16="http://schemas.microsoft.com/office/drawing/2014/main" id="{56B0AA38-9CDD-C010-600A-9F8F74D5DBE6}"/>
                </a:ext>
              </a:extLst>
            </p:cNvPr>
            <p:cNvCxnSpPr/>
            <p:nvPr/>
          </p:nvCxnSpPr>
          <p:spPr>
            <a:xfrm>
              <a:off x="2338450" y="3338450"/>
              <a:ext cx="179700" cy="0"/>
            </a:xfrm>
            <a:prstGeom prst="straightConnector1">
              <a:avLst/>
            </a:prstGeom>
            <a:noFill/>
            <a:ln w="19050" cap="flat" cmpd="sng">
              <a:solidFill>
                <a:schemeClr val="accent3"/>
              </a:solidFill>
              <a:prstDash val="solid"/>
              <a:round/>
              <a:headEnd type="none" w="med" len="med"/>
              <a:tailEnd type="none" w="med" len="med"/>
            </a:ln>
          </p:spPr>
        </p:cxnSp>
        <p:cxnSp>
          <p:nvCxnSpPr>
            <p:cNvPr id="1407" name="Google Shape;1874;p55">
              <a:extLst>
                <a:ext uri="{FF2B5EF4-FFF2-40B4-BE49-F238E27FC236}">
                  <a16:creationId xmlns:a16="http://schemas.microsoft.com/office/drawing/2014/main" id="{C86ABE4D-2DB5-F343-168C-5B664F0F0B7B}"/>
                </a:ext>
              </a:extLst>
            </p:cNvPr>
            <p:cNvCxnSpPr/>
            <p:nvPr/>
          </p:nvCxnSpPr>
          <p:spPr>
            <a:xfrm>
              <a:off x="2338450" y="4175150"/>
              <a:ext cx="179700" cy="0"/>
            </a:xfrm>
            <a:prstGeom prst="straightConnector1">
              <a:avLst/>
            </a:prstGeom>
            <a:noFill/>
            <a:ln w="19050" cap="flat" cmpd="sng">
              <a:solidFill>
                <a:schemeClr val="accent3"/>
              </a:solidFill>
              <a:prstDash val="solid"/>
              <a:round/>
              <a:headEnd type="none" w="med" len="med"/>
              <a:tailEnd type="none" w="med" len="med"/>
            </a:ln>
          </p:spPr>
        </p:cxnSp>
        <p:cxnSp>
          <p:nvCxnSpPr>
            <p:cNvPr id="1280" name="Google Shape;1875;p55">
              <a:extLst>
                <a:ext uri="{FF2B5EF4-FFF2-40B4-BE49-F238E27FC236}">
                  <a16:creationId xmlns:a16="http://schemas.microsoft.com/office/drawing/2014/main" id="{679FAD2A-28DB-248F-DBC8-F06D27C973A6}"/>
                </a:ext>
              </a:extLst>
            </p:cNvPr>
            <p:cNvCxnSpPr/>
            <p:nvPr/>
          </p:nvCxnSpPr>
          <p:spPr>
            <a:xfrm rot="10800000">
              <a:off x="2428500" y="3338450"/>
              <a:ext cx="0" cy="836700"/>
            </a:xfrm>
            <a:prstGeom prst="straightConnector1">
              <a:avLst/>
            </a:prstGeom>
            <a:noFill/>
            <a:ln w="19050" cap="flat" cmpd="sng">
              <a:solidFill>
                <a:schemeClr val="accent3"/>
              </a:solidFill>
              <a:prstDash val="solid"/>
              <a:round/>
              <a:headEnd type="none" w="med" len="med"/>
              <a:tailEnd type="none" w="med" len="med"/>
            </a:ln>
          </p:spPr>
        </p:cxnSp>
      </p:grpSp>
      <p:sp>
        <p:nvSpPr>
          <p:cNvPr id="1281" name="TextBox 1280">
            <a:extLst>
              <a:ext uri="{FF2B5EF4-FFF2-40B4-BE49-F238E27FC236}">
                <a16:creationId xmlns:a16="http://schemas.microsoft.com/office/drawing/2014/main" id="{19D7F4E8-3E0D-750D-F693-7A022A5CEF22}"/>
              </a:ext>
            </a:extLst>
          </p:cNvPr>
          <p:cNvSpPr txBox="1"/>
          <p:nvPr/>
        </p:nvSpPr>
        <p:spPr>
          <a:xfrm>
            <a:off x="9807027" y="75733"/>
            <a:ext cx="2213235" cy="584775"/>
          </a:xfrm>
          <a:prstGeom prst="rect">
            <a:avLst/>
          </a:prstGeom>
          <a:solidFill>
            <a:srgbClr val="ED7D31"/>
          </a:solidFill>
          <a:ln w="38100" cap="flat" cmpd="sng" algn="ctr">
            <a:solidFill>
              <a:srgbClr val="ED7D31">
                <a:shade val="15000"/>
              </a:srgbClr>
            </a:solidFill>
            <a:prstDash val="solid"/>
            <a:miter lim="800000"/>
          </a:ln>
          <a:effectLst/>
        </p:spPr>
        <p:txBody>
          <a:bodyPr wrap="none" rtlCol="0">
            <a:spAutoFit/>
          </a:bodyPr>
          <a:lstStyle/>
          <a:p>
            <a:pPr defTabSz="1219170">
              <a:defRPr/>
            </a:pPr>
            <a:r>
              <a:rPr lang="en-US" sz="3200" dirty="0">
                <a:solidFill>
                  <a:prstClr val="white"/>
                </a:solidFill>
                <a:latin typeface="Calibri" panose="020F0502020204030204"/>
                <a:cs typeface="Arial"/>
                <a:sym typeface="Arial"/>
              </a:rPr>
              <a:t>IMPORTANT</a:t>
            </a:r>
            <a:endParaRPr lang="en-SE" sz="3200" dirty="0">
              <a:solidFill>
                <a:prstClr val="white"/>
              </a:solidFill>
              <a:latin typeface="Calibri" panose="020F0502020204030204"/>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06E09-E980-57E2-828D-2010E654FC6A}"/>
              </a:ext>
            </a:extLst>
          </p:cNvPr>
          <p:cNvSpPr>
            <a:spLocks noGrp="1"/>
          </p:cNvSpPr>
          <p:nvPr>
            <p:ph type="title"/>
          </p:nvPr>
        </p:nvSpPr>
        <p:spPr/>
        <p:txBody>
          <a:bodyPr/>
          <a:lstStyle/>
          <a:p>
            <a:r>
              <a:rPr lang="en-US" altLang="zh-CN" dirty="0"/>
              <a:t>Lecture 3 - Links</a:t>
            </a:r>
            <a:endParaRPr lang="zh-CN" altLang="en-US" dirty="0"/>
          </a:p>
        </p:txBody>
      </p:sp>
      <p:sp>
        <p:nvSpPr>
          <p:cNvPr id="3" name="Slide Number Placeholder 2">
            <a:extLst>
              <a:ext uri="{FF2B5EF4-FFF2-40B4-BE49-F238E27FC236}">
                <a16:creationId xmlns:a16="http://schemas.microsoft.com/office/drawing/2014/main" id="{4D3DA894-4C1A-9B54-C79B-0408816AD310}"/>
              </a:ext>
            </a:extLst>
          </p:cNvPr>
          <p:cNvSpPr>
            <a:spLocks noGrp="1"/>
          </p:cNvSpPr>
          <p:nvPr>
            <p:ph type="sldNum" sz="quarter" idx="12"/>
          </p:nvPr>
        </p:nvSpPr>
        <p:spPr/>
        <p:txBody>
          <a:bodyPr/>
          <a:lstStyle/>
          <a:p>
            <a:fld id="{EA7C8D44-3667-46F6-9772-CC52308E2A7F}" type="slidenum">
              <a:rPr kumimoji="0" lang="en-US" smtClean="0"/>
              <a:pPr/>
              <a:t>3</a:t>
            </a:fld>
            <a:endParaRPr kumimoji="0" lang="en-US" dirty="0"/>
          </a:p>
        </p:txBody>
      </p:sp>
      <p:sp>
        <p:nvSpPr>
          <p:cNvPr id="4" name="Content Placeholder 3">
            <a:extLst>
              <a:ext uri="{FF2B5EF4-FFF2-40B4-BE49-F238E27FC236}">
                <a16:creationId xmlns:a16="http://schemas.microsoft.com/office/drawing/2014/main" id="{5662D83C-81DB-8600-F716-39C04C2C9389}"/>
              </a:ext>
            </a:extLst>
          </p:cNvPr>
          <p:cNvSpPr>
            <a:spLocks noGrp="1"/>
          </p:cNvSpPr>
          <p:nvPr>
            <p:ph sz="quarter" idx="1"/>
          </p:nvPr>
        </p:nvSpPr>
        <p:spPr>
          <a:xfrm>
            <a:off x="609600" y="1219200"/>
            <a:ext cx="10972800" cy="4114800"/>
          </a:xfrm>
        </p:spPr>
        <p:txBody>
          <a:bodyPr>
            <a:normAutofit fontScale="92500"/>
          </a:bodyPr>
          <a:lstStyle/>
          <a:p>
            <a:r>
              <a:rPr lang="en-US" altLang="zh-CN" dirty="0"/>
              <a:t>Consider the pipe diagram below, with a single packet in the pipe:</a:t>
            </a:r>
          </a:p>
          <a:p>
            <a:r>
              <a:rPr lang="en-US" altLang="zh-CN" dirty="0"/>
              <a:t>Q1 What is the size of this packet? </a:t>
            </a:r>
          </a:p>
          <a:p>
            <a:r>
              <a:rPr lang="en-US" altLang="zh-CN" dirty="0"/>
              <a:t>Q2 How long does it take to send a packet of the same size as the packet shown? (Count from the time the first byte is sent, to the time the last byte is received.)</a:t>
            </a:r>
          </a:p>
          <a:p>
            <a:r>
              <a:rPr lang="en-US" altLang="zh-CN" dirty="0"/>
              <a:t>Q3 How long does it take to send 7 packets, all of the same size as the packet shown? (Count from the time the first byte of the first packet is sent, to the time the last byte of the last packet is received.)</a:t>
            </a:r>
          </a:p>
          <a:p>
            <a:r>
              <a:rPr lang="en-US" altLang="zh-CN" dirty="0"/>
              <a:t>Q4 (2 points) What is the maximum number of packets that could be in the process of being sent along this link, at any given moment?</a:t>
            </a:r>
            <a:br>
              <a:rPr lang="en-US" altLang="zh-CN" dirty="0"/>
            </a:br>
            <a:endParaRPr lang="en-US" altLang="zh-CN" dirty="0"/>
          </a:p>
          <a:p>
            <a:endParaRPr lang="nl-NL" altLang="zh-CN" dirty="0"/>
          </a:p>
        </p:txBody>
      </p:sp>
      <p:pic>
        <p:nvPicPr>
          <p:cNvPr id="6" name="Picture 5">
            <a:extLst>
              <a:ext uri="{FF2B5EF4-FFF2-40B4-BE49-F238E27FC236}">
                <a16:creationId xmlns:a16="http://schemas.microsoft.com/office/drawing/2014/main" id="{E68E0D54-6A30-5EC9-97B3-EACA2CDC512D}"/>
              </a:ext>
            </a:extLst>
          </p:cNvPr>
          <p:cNvPicPr>
            <a:picLocks noChangeAspect="1"/>
          </p:cNvPicPr>
          <p:nvPr/>
        </p:nvPicPr>
        <p:blipFill>
          <a:blip r:embed="rId2"/>
          <a:stretch>
            <a:fillRect/>
          </a:stretch>
        </p:blipFill>
        <p:spPr>
          <a:xfrm>
            <a:off x="4191000" y="5103388"/>
            <a:ext cx="3296110" cy="1619476"/>
          </a:xfrm>
          <a:prstGeom prst="rect">
            <a:avLst/>
          </a:prstGeom>
        </p:spPr>
      </p:pic>
    </p:spTree>
    <p:extLst>
      <p:ext uri="{BB962C8B-B14F-4D97-AF65-F5344CB8AC3E}">
        <p14:creationId xmlns:p14="http://schemas.microsoft.com/office/powerpoint/2010/main" val="3337951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3B2CE-1ACA-8C28-0995-BEF9D9F7A9B2}"/>
              </a:ext>
            </a:extLst>
          </p:cNvPr>
          <p:cNvSpPr>
            <a:spLocks noGrp="1"/>
          </p:cNvSpPr>
          <p:nvPr>
            <p:ph type="title"/>
          </p:nvPr>
        </p:nvSpPr>
        <p:spPr/>
        <p:txBody>
          <a:bodyPr/>
          <a:lstStyle/>
          <a:p>
            <a:r>
              <a:rPr lang="en-US" altLang="zh-CN" dirty="0"/>
              <a:t>Lecture 3 - Links ANS</a:t>
            </a:r>
            <a:endParaRPr lang="zh-CN" altLang="en-US" dirty="0"/>
          </a:p>
        </p:txBody>
      </p:sp>
      <p:sp>
        <p:nvSpPr>
          <p:cNvPr id="3" name="Slide Number Placeholder 2">
            <a:extLst>
              <a:ext uri="{FF2B5EF4-FFF2-40B4-BE49-F238E27FC236}">
                <a16:creationId xmlns:a16="http://schemas.microsoft.com/office/drawing/2014/main" id="{2A3478E2-F441-CF3E-7E2D-EAC80345465D}"/>
              </a:ext>
            </a:extLst>
          </p:cNvPr>
          <p:cNvSpPr>
            <a:spLocks noGrp="1"/>
          </p:cNvSpPr>
          <p:nvPr>
            <p:ph type="sldNum" sz="quarter" idx="12"/>
          </p:nvPr>
        </p:nvSpPr>
        <p:spPr/>
        <p:txBody>
          <a:bodyPr/>
          <a:lstStyle/>
          <a:p>
            <a:fld id="{EA7C8D44-3667-46F6-9772-CC52308E2A7F}" type="slidenum">
              <a:rPr kumimoji="0" lang="en-US" smtClean="0"/>
              <a:pPr/>
              <a:t>4</a:t>
            </a:fld>
            <a:endParaRPr kumimoji="0" lang="en-US" dirty="0"/>
          </a:p>
        </p:txBody>
      </p:sp>
      <p:sp>
        <p:nvSpPr>
          <p:cNvPr id="4" name="Content Placeholder 3">
            <a:extLst>
              <a:ext uri="{FF2B5EF4-FFF2-40B4-BE49-F238E27FC236}">
                <a16:creationId xmlns:a16="http://schemas.microsoft.com/office/drawing/2014/main" id="{DB2CE121-B51A-A099-3569-ABC9B9571010}"/>
              </a:ext>
            </a:extLst>
          </p:cNvPr>
          <p:cNvSpPr>
            <a:spLocks noGrp="1"/>
          </p:cNvSpPr>
          <p:nvPr>
            <p:ph sz="quarter" idx="1"/>
          </p:nvPr>
        </p:nvSpPr>
        <p:spPr>
          <a:xfrm>
            <a:off x="609600" y="1219200"/>
            <a:ext cx="10972800" cy="4191000"/>
          </a:xfrm>
        </p:spPr>
        <p:txBody>
          <a:bodyPr>
            <a:normAutofit fontScale="62500" lnSpcReduction="20000"/>
          </a:bodyPr>
          <a:lstStyle/>
          <a:p>
            <a:r>
              <a:rPr lang="en-US" altLang="zh-CN" dirty="0"/>
              <a:t>Q1 What is the size of this packet? </a:t>
            </a:r>
          </a:p>
          <a:p>
            <a:pPr lvl="1"/>
            <a:r>
              <a:rPr lang="en-US" altLang="zh-CN" dirty="0"/>
              <a:t>ANS: </a:t>
            </a:r>
            <a:r>
              <a:rPr lang="zh-CN" altLang="en-US" dirty="0"/>
              <a:t>𝑥𝑦</a:t>
            </a:r>
            <a:endParaRPr lang="en-US" altLang="zh-CN" dirty="0"/>
          </a:p>
          <a:p>
            <a:pPr lvl="1"/>
            <a:r>
              <a:rPr lang="en-US" altLang="zh-CN" dirty="0"/>
              <a:t>Explanation: </a:t>
            </a:r>
            <a:r>
              <a:rPr lang="zh-CN" altLang="en-US" dirty="0"/>
              <a:t>𝑥 </a:t>
            </a:r>
            <a:r>
              <a:rPr lang="en-US" altLang="zh-CN" dirty="0"/>
              <a:t>is Transmission Delay (how many seconds it takes to transmit the packet). </a:t>
            </a:r>
            <a:r>
              <a:rPr lang="zh-CN" altLang="en-US" dirty="0"/>
              <a:t>𝑦 </a:t>
            </a:r>
            <a:r>
              <a:rPr lang="en-US" altLang="zh-CN" dirty="0"/>
              <a:t>is link bandwidth (how many bytes can be sent per second). Multiplying </a:t>
            </a:r>
            <a:r>
              <a:rPr lang="zh-CN" altLang="en-US" dirty="0"/>
              <a:t>𝑥 </a:t>
            </a:r>
            <a:r>
              <a:rPr lang="en-US" altLang="zh-CN" dirty="0"/>
              <a:t>(seconds) and </a:t>
            </a:r>
            <a:r>
              <a:rPr lang="zh-CN" altLang="en-US" dirty="0"/>
              <a:t>𝑦 </a:t>
            </a:r>
            <a:r>
              <a:rPr lang="en-US" altLang="zh-CN" dirty="0"/>
              <a:t>(bytes/second) gives the overall size of this packet. </a:t>
            </a:r>
          </a:p>
          <a:p>
            <a:r>
              <a:rPr lang="en-US" altLang="zh-CN" dirty="0"/>
              <a:t>Q2 How long does it take to send a packet of the same size as the packet shown? (Count from the time the first byte is sent, to the time the last byte is received.)</a:t>
            </a:r>
          </a:p>
          <a:p>
            <a:pPr lvl="1"/>
            <a:r>
              <a:rPr lang="en-US" altLang="zh-CN" dirty="0"/>
              <a:t>ANS: </a:t>
            </a:r>
            <a:r>
              <a:rPr lang="zh-CN" altLang="en-US" dirty="0"/>
              <a:t>𝑥 </a:t>
            </a:r>
            <a:r>
              <a:rPr lang="en-US" altLang="zh-CN" dirty="0"/>
              <a:t>+ </a:t>
            </a:r>
            <a:r>
              <a:rPr lang="zh-CN" altLang="en-US" dirty="0"/>
              <a:t>𝑧</a:t>
            </a:r>
            <a:endParaRPr lang="en-US" altLang="zh-CN" dirty="0"/>
          </a:p>
          <a:p>
            <a:pPr lvl="1"/>
            <a:r>
              <a:rPr lang="en-US" altLang="zh-CN" dirty="0"/>
              <a:t>Explanation: </a:t>
            </a:r>
            <a:r>
              <a:rPr lang="zh-CN" altLang="en-US" dirty="0"/>
              <a:t>𝑥 </a:t>
            </a:r>
            <a:r>
              <a:rPr lang="en-US" altLang="zh-CN" dirty="0"/>
              <a:t>is Transmission Delay, </a:t>
            </a:r>
            <a:r>
              <a:rPr lang="zh-CN" altLang="en-US" dirty="0"/>
              <a:t>𝑧 </a:t>
            </a:r>
            <a:r>
              <a:rPr lang="en-US" altLang="zh-CN" dirty="0"/>
              <a:t>is Propagation Delay.  Adding them gives the total delay for this packet.</a:t>
            </a:r>
          </a:p>
          <a:p>
            <a:r>
              <a:rPr lang="en-US" altLang="zh-CN" dirty="0"/>
              <a:t>Q3 How long does it take to send 7 packets, all of the same size as the packet shown? (Count from the time the first byte of the first packet is sent, to the time the last byte of the last packet is received.) </a:t>
            </a:r>
          </a:p>
          <a:p>
            <a:pPr lvl="1"/>
            <a:r>
              <a:rPr lang="en-US" altLang="zh-CN" dirty="0"/>
              <a:t>ANS: 7</a:t>
            </a:r>
            <a:r>
              <a:rPr lang="zh-CN" altLang="en-US" dirty="0"/>
              <a:t>𝑥 </a:t>
            </a:r>
            <a:r>
              <a:rPr lang="en-US" altLang="zh-CN" dirty="0"/>
              <a:t>+ </a:t>
            </a:r>
            <a:r>
              <a:rPr lang="zh-CN" altLang="en-US" dirty="0"/>
              <a:t>𝑧</a:t>
            </a:r>
            <a:endParaRPr lang="en-US" altLang="zh-CN" dirty="0"/>
          </a:p>
          <a:p>
            <a:pPr lvl="1"/>
            <a:r>
              <a:rPr lang="en-US" altLang="zh-CN" dirty="0"/>
              <a:t>Explanation: It takes 7</a:t>
            </a:r>
            <a:r>
              <a:rPr lang="zh-CN" altLang="en-US" dirty="0"/>
              <a:t>𝑥 </a:t>
            </a:r>
            <a:r>
              <a:rPr lang="en-US" altLang="zh-CN" dirty="0"/>
              <a:t>seconds to transmit all 7 packets. </a:t>
            </a:r>
            <a:r>
              <a:rPr lang="zh-CN" altLang="en-US" dirty="0"/>
              <a:t>𝑧 </a:t>
            </a:r>
            <a:r>
              <a:rPr lang="en-US" altLang="zh-CN" dirty="0"/>
              <a:t>is the propagation delay.  Adding them gives the total delay for 7 packets.</a:t>
            </a:r>
          </a:p>
          <a:p>
            <a:r>
              <a:rPr lang="en-US" altLang="zh-CN" dirty="0"/>
              <a:t>Q4 (2 points) What is the maximum number of packets that could be in the process of being sent along this link, at any given moment?</a:t>
            </a:r>
          </a:p>
          <a:p>
            <a:pPr lvl="1"/>
            <a:r>
              <a:rPr lang="en-US" altLang="zh-CN" dirty="0"/>
              <a:t>ANS: </a:t>
            </a:r>
            <a:r>
              <a:rPr lang="zh-CN" altLang="en-US" dirty="0"/>
              <a:t>𝑧</a:t>
            </a:r>
            <a:r>
              <a:rPr lang="en-US" altLang="zh-CN" dirty="0"/>
              <a:t>/</a:t>
            </a:r>
            <a:r>
              <a:rPr lang="zh-CN" altLang="en-US" dirty="0"/>
              <a:t>𝑥</a:t>
            </a:r>
            <a:endParaRPr lang="en-US" altLang="zh-CN" dirty="0"/>
          </a:p>
          <a:p>
            <a:pPr lvl="1"/>
            <a:r>
              <a:rPr lang="en-US" altLang="zh-CN" dirty="0"/>
              <a:t>Explanation:</a:t>
            </a:r>
            <a:r>
              <a:rPr lang="zh-CN" altLang="en-US" dirty="0"/>
              <a:t>𝑥 </a:t>
            </a:r>
            <a:r>
              <a:rPr lang="en-US" altLang="zh-CN" dirty="0"/>
              <a:t>is Transmission Delay, </a:t>
            </a:r>
            <a:r>
              <a:rPr lang="zh-CN" altLang="en-US" dirty="0"/>
              <a:t>𝑧 </a:t>
            </a:r>
            <a:r>
              <a:rPr lang="en-US" altLang="zh-CN" dirty="0"/>
              <a:t>is Propagation Delay.  The maximum number of packets that can be in flight therefore is </a:t>
            </a:r>
            <a:r>
              <a:rPr lang="zh-CN" altLang="en-US" dirty="0"/>
              <a:t>𝑧</a:t>
            </a:r>
            <a:r>
              <a:rPr lang="en-US" altLang="zh-CN" dirty="0"/>
              <a:t>/</a:t>
            </a:r>
            <a:r>
              <a:rPr lang="zh-CN" altLang="en-US" dirty="0"/>
              <a:t>𝑥</a:t>
            </a:r>
            <a:r>
              <a:rPr lang="en-US" altLang="zh-CN" dirty="0"/>
              <a:t>.</a:t>
            </a:r>
            <a:endParaRPr lang="zh-CN" altLang="en-US" dirty="0"/>
          </a:p>
        </p:txBody>
      </p:sp>
      <p:pic>
        <p:nvPicPr>
          <p:cNvPr id="5" name="Picture 4">
            <a:extLst>
              <a:ext uri="{FF2B5EF4-FFF2-40B4-BE49-F238E27FC236}">
                <a16:creationId xmlns:a16="http://schemas.microsoft.com/office/drawing/2014/main" id="{533F8305-48EA-EC58-55AC-A5320AB6B058}"/>
              </a:ext>
            </a:extLst>
          </p:cNvPr>
          <p:cNvPicPr>
            <a:picLocks noChangeAspect="1"/>
          </p:cNvPicPr>
          <p:nvPr/>
        </p:nvPicPr>
        <p:blipFill>
          <a:blip r:embed="rId2"/>
          <a:stretch>
            <a:fillRect/>
          </a:stretch>
        </p:blipFill>
        <p:spPr>
          <a:xfrm>
            <a:off x="4343400" y="5102634"/>
            <a:ext cx="3296110" cy="1619476"/>
          </a:xfrm>
          <a:prstGeom prst="rect">
            <a:avLst/>
          </a:prstGeom>
        </p:spPr>
      </p:pic>
    </p:spTree>
    <p:extLst>
      <p:ext uri="{BB962C8B-B14F-4D97-AF65-F5344CB8AC3E}">
        <p14:creationId xmlns:p14="http://schemas.microsoft.com/office/powerpoint/2010/main" val="921544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CE51D-118A-C61E-8DB7-8AB51276F71B}"/>
              </a:ext>
            </a:extLst>
          </p:cNvPr>
          <p:cNvSpPr>
            <a:spLocks noGrp="1"/>
          </p:cNvSpPr>
          <p:nvPr>
            <p:ph type="title"/>
          </p:nvPr>
        </p:nvSpPr>
        <p:spPr/>
        <p:txBody>
          <a:bodyPr/>
          <a:lstStyle/>
          <a:p>
            <a:r>
              <a:rPr lang="en-US" altLang="zh-CN" dirty="0"/>
              <a:t>Lecture 3 - Links</a:t>
            </a:r>
            <a:endParaRPr lang="zh-CN" altLang="en-US" dirty="0"/>
          </a:p>
        </p:txBody>
      </p:sp>
      <p:sp>
        <p:nvSpPr>
          <p:cNvPr id="3" name="Slide Number Placeholder 2">
            <a:extLst>
              <a:ext uri="{FF2B5EF4-FFF2-40B4-BE49-F238E27FC236}">
                <a16:creationId xmlns:a16="http://schemas.microsoft.com/office/drawing/2014/main" id="{AAB34CD3-4B77-8266-2F34-0745A0ABA713}"/>
              </a:ext>
            </a:extLst>
          </p:cNvPr>
          <p:cNvSpPr>
            <a:spLocks noGrp="1"/>
          </p:cNvSpPr>
          <p:nvPr>
            <p:ph type="sldNum" sz="quarter" idx="12"/>
          </p:nvPr>
        </p:nvSpPr>
        <p:spPr/>
        <p:txBody>
          <a:bodyPr/>
          <a:lstStyle/>
          <a:p>
            <a:fld id="{EA7C8D44-3667-46F6-9772-CC52308E2A7F}" type="slidenum">
              <a:rPr kumimoji="0" lang="en-US" smtClean="0"/>
              <a:pPr/>
              <a:t>5</a:t>
            </a:fld>
            <a:endParaRPr kumimoji="0" lang="en-US" dirty="0"/>
          </a:p>
        </p:txBody>
      </p:sp>
      <p:sp>
        <p:nvSpPr>
          <p:cNvPr id="4" name="Content Placeholder 3">
            <a:extLst>
              <a:ext uri="{FF2B5EF4-FFF2-40B4-BE49-F238E27FC236}">
                <a16:creationId xmlns:a16="http://schemas.microsoft.com/office/drawing/2014/main" id="{DCAE22AB-E212-1B35-C413-A21DB63B6D87}"/>
              </a:ext>
            </a:extLst>
          </p:cNvPr>
          <p:cNvSpPr>
            <a:spLocks noGrp="1"/>
          </p:cNvSpPr>
          <p:nvPr>
            <p:ph sz="quarter" idx="1"/>
          </p:nvPr>
        </p:nvSpPr>
        <p:spPr>
          <a:xfrm>
            <a:off x="609600" y="1219200"/>
            <a:ext cx="10972800" cy="4038600"/>
          </a:xfrm>
        </p:spPr>
        <p:txBody>
          <a:bodyPr>
            <a:normAutofit fontScale="70000" lnSpcReduction="20000"/>
          </a:bodyPr>
          <a:lstStyle/>
          <a:p>
            <a:r>
              <a:rPr lang="en-US" altLang="zh-CN" dirty="0"/>
              <a:t>Now, consider the topology below. R1 has an infinite-size queue, and R1 continually processes packets in its queue in FIFO order. R1 can only start transmitting a packet once it has received the entire packet. All packets in the question are the same size as the packet shown in the diagram below. A wants to send a packet to B. No other packets are being sent along the links (i.e. suppose the packet in the diagram is not there). In the next two subparts, select how long it takes to send the packet from A to B. Count from the time the first byte of the packet is sent at A, to the time the last byte of the packet is received at B. </a:t>
            </a:r>
          </a:p>
          <a:p>
            <a:r>
              <a:rPr lang="en-US" altLang="zh-CN" dirty="0"/>
              <a:t>Q5 In this subpart, suppose R1 has 1 other packet in its queue when A sends the packet. How long does it take to send a single packet from A to B? </a:t>
            </a:r>
          </a:p>
          <a:p>
            <a:r>
              <a:rPr lang="en-US" altLang="zh-CN" dirty="0"/>
              <a:t>Q6 In this subpart, suppose R1 has 20 other packets in its queue when A sends the packet. How long does it take to send a single packet from A to B? Assume that the queue at R1 is not empty when this packet arrives at R1.</a:t>
            </a:r>
          </a:p>
          <a:p>
            <a:r>
              <a:rPr lang="en-US" altLang="zh-CN" dirty="0"/>
              <a:t>Q7 What is the maximum number of packets that can be queued at R1, such that when the last byte of the A-to-B packet reaches R1, there is no queue at R1? Don’t worry about fractions and rounding (e.g. assume </a:t>
            </a:r>
            <a:r>
              <a:rPr lang="zh-CN" altLang="en-US" dirty="0"/>
              <a:t>𝑥</a:t>
            </a:r>
            <a:r>
              <a:rPr lang="en-US" altLang="zh-CN" dirty="0"/>
              <a:t>, </a:t>
            </a:r>
            <a:r>
              <a:rPr lang="zh-CN" altLang="en-US" dirty="0"/>
              <a:t>𝑦</a:t>
            </a:r>
            <a:r>
              <a:rPr lang="en-US" altLang="zh-CN" dirty="0"/>
              <a:t>, and </a:t>
            </a:r>
            <a:r>
              <a:rPr lang="zh-CN" altLang="en-US" dirty="0"/>
              <a:t>𝑧 </a:t>
            </a:r>
            <a:r>
              <a:rPr lang="en-US" altLang="zh-CN" dirty="0"/>
              <a:t>are defined such that all answer choices are integers).</a:t>
            </a:r>
          </a:p>
          <a:p>
            <a:br>
              <a:rPr lang="en-US" altLang="zh-CN" dirty="0"/>
            </a:br>
            <a:br>
              <a:rPr lang="en-US" altLang="zh-CN" dirty="0"/>
            </a:br>
            <a:endParaRPr lang="zh-CN" altLang="en-US" dirty="0"/>
          </a:p>
        </p:txBody>
      </p:sp>
      <p:pic>
        <p:nvPicPr>
          <p:cNvPr id="6" name="Picture 5">
            <a:extLst>
              <a:ext uri="{FF2B5EF4-FFF2-40B4-BE49-F238E27FC236}">
                <a16:creationId xmlns:a16="http://schemas.microsoft.com/office/drawing/2014/main" id="{5CFE8262-F2D3-9F6C-548B-BDCB688AD511}"/>
              </a:ext>
            </a:extLst>
          </p:cNvPr>
          <p:cNvPicPr>
            <a:picLocks noChangeAspect="1"/>
          </p:cNvPicPr>
          <p:nvPr/>
        </p:nvPicPr>
        <p:blipFill>
          <a:blip r:embed="rId2"/>
          <a:stretch>
            <a:fillRect/>
          </a:stretch>
        </p:blipFill>
        <p:spPr>
          <a:xfrm>
            <a:off x="3407161" y="5124612"/>
            <a:ext cx="5268060" cy="1543265"/>
          </a:xfrm>
          <a:prstGeom prst="rect">
            <a:avLst/>
          </a:prstGeom>
        </p:spPr>
      </p:pic>
    </p:spTree>
    <p:extLst>
      <p:ext uri="{BB962C8B-B14F-4D97-AF65-F5344CB8AC3E}">
        <p14:creationId xmlns:p14="http://schemas.microsoft.com/office/powerpoint/2010/main" val="3419814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70B76-629B-E0BA-D005-DBF83FEEC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19B503-6B1F-2BE0-F242-313BEB1A87EF}"/>
              </a:ext>
            </a:extLst>
          </p:cNvPr>
          <p:cNvSpPr>
            <a:spLocks noGrp="1"/>
          </p:cNvSpPr>
          <p:nvPr>
            <p:ph type="title"/>
          </p:nvPr>
        </p:nvSpPr>
        <p:spPr/>
        <p:txBody>
          <a:bodyPr/>
          <a:lstStyle/>
          <a:p>
            <a:r>
              <a:rPr lang="en-US" altLang="zh-CN" dirty="0"/>
              <a:t>Lecture 3 - Links ANS</a:t>
            </a:r>
            <a:endParaRPr lang="zh-CN" altLang="en-US" dirty="0"/>
          </a:p>
        </p:txBody>
      </p:sp>
      <p:sp>
        <p:nvSpPr>
          <p:cNvPr id="3" name="Slide Number Placeholder 2">
            <a:extLst>
              <a:ext uri="{FF2B5EF4-FFF2-40B4-BE49-F238E27FC236}">
                <a16:creationId xmlns:a16="http://schemas.microsoft.com/office/drawing/2014/main" id="{1F5770EC-871A-A212-E7D5-9620B6883132}"/>
              </a:ext>
            </a:extLst>
          </p:cNvPr>
          <p:cNvSpPr>
            <a:spLocks noGrp="1"/>
          </p:cNvSpPr>
          <p:nvPr>
            <p:ph type="sldNum" sz="quarter" idx="12"/>
          </p:nvPr>
        </p:nvSpPr>
        <p:spPr/>
        <p:txBody>
          <a:bodyPr/>
          <a:lstStyle/>
          <a:p>
            <a:fld id="{EA7C8D44-3667-46F6-9772-CC52308E2A7F}" type="slidenum">
              <a:rPr kumimoji="0" lang="en-US" smtClean="0"/>
              <a:pPr/>
              <a:t>6</a:t>
            </a:fld>
            <a:endParaRPr kumimoji="0" lang="en-US" dirty="0"/>
          </a:p>
        </p:txBody>
      </p:sp>
      <p:sp>
        <p:nvSpPr>
          <p:cNvPr id="4" name="Content Placeholder 3">
            <a:extLst>
              <a:ext uri="{FF2B5EF4-FFF2-40B4-BE49-F238E27FC236}">
                <a16:creationId xmlns:a16="http://schemas.microsoft.com/office/drawing/2014/main" id="{ECF4008D-3C5B-259B-86CA-898136193E72}"/>
              </a:ext>
            </a:extLst>
          </p:cNvPr>
          <p:cNvSpPr>
            <a:spLocks noGrp="1"/>
          </p:cNvSpPr>
          <p:nvPr>
            <p:ph sz="quarter" idx="1"/>
          </p:nvPr>
        </p:nvSpPr>
        <p:spPr>
          <a:xfrm>
            <a:off x="609600" y="1143000"/>
            <a:ext cx="10972800" cy="4032564"/>
          </a:xfrm>
        </p:spPr>
        <p:txBody>
          <a:bodyPr>
            <a:normAutofit fontScale="70000" lnSpcReduction="20000"/>
          </a:bodyPr>
          <a:lstStyle/>
          <a:p>
            <a:r>
              <a:rPr lang="en-US" altLang="zh-CN" dirty="0"/>
              <a:t>Q5 In this subpart, suppose R1 has 1 other packet in its queue when A sends the packet. How long does it take to send a single packet from A to B? </a:t>
            </a:r>
          </a:p>
          <a:p>
            <a:pPr lvl="1"/>
            <a:r>
              <a:rPr lang="en-US" altLang="zh-CN" dirty="0"/>
              <a:t>ANS: 2</a:t>
            </a:r>
            <a:r>
              <a:rPr lang="zh-CN" altLang="en-US" dirty="0"/>
              <a:t>𝑥 </a:t>
            </a:r>
            <a:r>
              <a:rPr lang="en-US" altLang="zh-CN" dirty="0"/>
              <a:t>+ 2</a:t>
            </a:r>
            <a:r>
              <a:rPr lang="zh-CN" altLang="en-US" dirty="0"/>
              <a:t>𝑧</a:t>
            </a:r>
            <a:endParaRPr lang="en-US" altLang="zh-CN" dirty="0"/>
          </a:p>
          <a:p>
            <a:pPr lvl="1"/>
            <a:r>
              <a:rPr lang="en-US" altLang="zh-CN" dirty="0"/>
              <a:t>Explanation:</a:t>
            </a:r>
            <a:r>
              <a:rPr lang="zh-CN" altLang="en-US" dirty="0"/>
              <a:t> </a:t>
            </a:r>
            <a:r>
              <a:rPr lang="en-US" altLang="zh-CN" dirty="0"/>
              <a:t>Since all packets are the same size, by the time A transmits the packet onto the A-to-R1 link, R1 has finished clearing out its queue. Therefore, there will be no queuing delay at R1. The packet takes </a:t>
            </a:r>
            <a:r>
              <a:rPr lang="zh-CN" altLang="en-US" dirty="0"/>
              <a:t>𝑥 </a:t>
            </a:r>
            <a:r>
              <a:rPr lang="en-US" altLang="zh-CN" dirty="0"/>
              <a:t>+ </a:t>
            </a:r>
            <a:r>
              <a:rPr lang="zh-CN" altLang="en-US" dirty="0"/>
              <a:t>𝑧 </a:t>
            </a:r>
            <a:r>
              <a:rPr lang="en-US" altLang="zh-CN" dirty="0"/>
              <a:t>time to travel from A to R1 (transmission delay </a:t>
            </a:r>
            <a:r>
              <a:rPr lang="zh-CN" altLang="en-US" dirty="0"/>
              <a:t>𝑥 </a:t>
            </a:r>
            <a:r>
              <a:rPr lang="en-US" altLang="zh-CN" dirty="0"/>
              <a:t>and propagation delay </a:t>
            </a:r>
            <a:r>
              <a:rPr lang="zh-CN" altLang="en-US" dirty="0"/>
              <a:t>𝑧</a:t>
            </a:r>
            <a:r>
              <a:rPr lang="en-US" altLang="zh-CN" dirty="0"/>
              <a:t>).  At time </a:t>
            </a:r>
            <a:r>
              <a:rPr lang="zh-CN" altLang="en-US" dirty="0"/>
              <a:t>𝑥 </a:t>
            </a:r>
            <a:r>
              <a:rPr lang="en-US" altLang="zh-CN" dirty="0"/>
              <a:t>+ </a:t>
            </a:r>
            <a:r>
              <a:rPr lang="zh-CN" altLang="en-US" dirty="0"/>
              <a:t>𝑧</a:t>
            </a:r>
            <a:r>
              <a:rPr lang="en-US" altLang="zh-CN" dirty="0"/>
              <a:t>, R1 has received the entire packet. R1 then must send the packet along the R1-to-B link, which takes </a:t>
            </a:r>
            <a:r>
              <a:rPr lang="zh-CN" altLang="en-US" dirty="0"/>
              <a:t>𝑥 </a:t>
            </a:r>
            <a:r>
              <a:rPr lang="en-US" altLang="zh-CN" dirty="0"/>
              <a:t>+ </a:t>
            </a:r>
            <a:r>
              <a:rPr lang="zh-CN" altLang="en-US" dirty="0"/>
              <a:t>𝑧 </a:t>
            </a:r>
            <a:r>
              <a:rPr lang="en-US" altLang="zh-CN" dirty="0"/>
              <a:t>time again. The total time to transmit the packet from A to B is 2(</a:t>
            </a:r>
            <a:r>
              <a:rPr lang="zh-CN" altLang="en-US" dirty="0"/>
              <a:t>𝑥 </a:t>
            </a:r>
            <a:r>
              <a:rPr lang="en-US" altLang="zh-CN" dirty="0"/>
              <a:t>+ </a:t>
            </a:r>
            <a:r>
              <a:rPr lang="zh-CN" altLang="en-US" dirty="0"/>
              <a:t>𝑧</a:t>
            </a:r>
            <a:r>
              <a:rPr lang="en-US" altLang="zh-CN" dirty="0"/>
              <a:t>) = 2</a:t>
            </a:r>
            <a:r>
              <a:rPr lang="zh-CN" altLang="en-US" dirty="0"/>
              <a:t>𝑥 </a:t>
            </a:r>
            <a:r>
              <a:rPr lang="en-US" altLang="zh-CN" dirty="0"/>
              <a:t>+ 2</a:t>
            </a:r>
            <a:r>
              <a:rPr lang="zh-CN" altLang="en-US" dirty="0"/>
              <a:t>𝑧</a:t>
            </a:r>
            <a:r>
              <a:rPr lang="en-US" altLang="zh-CN" dirty="0"/>
              <a:t>. </a:t>
            </a:r>
          </a:p>
          <a:p>
            <a:r>
              <a:rPr lang="en-US" altLang="zh-CN" dirty="0"/>
              <a:t>Q6 In this subpart, suppose R1 has 20 other packets in its queue when A sends the packet. How long does it take to send a single packet from A to B? Assume that the queue at R1 is not empty when this packet arrives at R1.</a:t>
            </a:r>
          </a:p>
          <a:p>
            <a:pPr lvl="1"/>
            <a:r>
              <a:rPr lang="en-US" altLang="zh-CN" dirty="0"/>
              <a:t>ANS: 21</a:t>
            </a:r>
            <a:r>
              <a:rPr lang="zh-CN" altLang="en-US" dirty="0"/>
              <a:t>𝑥 </a:t>
            </a:r>
            <a:r>
              <a:rPr lang="en-US" altLang="zh-CN" dirty="0"/>
              <a:t>+ </a:t>
            </a:r>
            <a:r>
              <a:rPr lang="zh-CN" altLang="en-US" dirty="0"/>
              <a:t>𝑧</a:t>
            </a:r>
            <a:endParaRPr lang="en-US" altLang="zh-CN" dirty="0"/>
          </a:p>
          <a:p>
            <a:pPr lvl="1"/>
            <a:r>
              <a:rPr lang="en-US" altLang="zh-CN" dirty="0"/>
              <a:t>Explanation: By the time the A-to-B packet arrives at R1, the queue is not empty (per the assumption). Therefore, we have to account for queuing delay.  We have to wait for R1 to finish sending all 20 packets, and then it can send the A-to-B packet. The time it takes for R1 to transmit 21 packets (the 20 in the queue, plus the A-to-B packet) is 21</a:t>
            </a:r>
            <a:r>
              <a:rPr lang="zh-CN" altLang="en-US" dirty="0"/>
              <a:t>𝑥</a:t>
            </a:r>
            <a:r>
              <a:rPr lang="en-US" altLang="zh-CN" dirty="0"/>
              <a:t>.</a:t>
            </a:r>
          </a:p>
          <a:p>
            <a:pPr lvl="1"/>
            <a:r>
              <a:rPr lang="en-US" altLang="zh-CN" dirty="0"/>
              <a:t>Then, the time it takes for the A-to-B packet to propagate along the R1-to-B link is </a:t>
            </a:r>
            <a:r>
              <a:rPr lang="zh-CN" altLang="en-US" dirty="0"/>
              <a:t>𝑧</a:t>
            </a:r>
            <a:r>
              <a:rPr lang="en-US" altLang="zh-CN" dirty="0"/>
              <a:t>. Thus, the total packet delay is 21</a:t>
            </a:r>
            <a:r>
              <a:rPr lang="zh-CN" altLang="en-US" dirty="0"/>
              <a:t>𝑥 </a:t>
            </a:r>
            <a:r>
              <a:rPr lang="en-US" altLang="zh-CN" dirty="0"/>
              <a:t>+ </a:t>
            </a:r>
            <a:r>
              <a:rPr lang="zh-CN" altLang="en-US" dirty="0"/>
              <a:t>𝑧</a:t>
            </a:r>
            <a:r>
              <a:rPr lang="en-US" altLang="zh-CN" dirty="0"/>
              <a:t>. Note that we don’t need to consider the propagation delay on the A-to-R1 link, since it overlaps with the transmission delay 21</a:t>
            </a:r>
            <a:r>
              <a:rPr lang="zh-CN" altLang="en-US" dirty="0"/>
              <a:t>𝑥 </a:t>
            </a:r>
            <a:r>
              <a:rPr lang="en-US" altLang="zh-CN" dirty="0"/>
              <a:t>(i.e. the packet was sent from A to R1 while R1 was clearing out its queue). </a:t>
            </a:r>
            <a:endParaRPr lang="zh-CN" altLang="en-US" dirty="0"/>
          </a:p>
        </p:txBody>
      </p:sp>
      <p:pic>
        <p:nvPicPr>
          <p:cNvPr id="6" name="Picture 5">
            <a:extLst>
              <a:ext uri="{FF2B5EF4-FFF2-40B4-BE49-F238E27FC236}">
                <a16:creationId xmlns:a16="http://schemas.microsoft.com/office/drawing/2014/main" id="{DFA315F0-F8FD-7979-8A50-EB63005FF16D}"/>
              </a:ext>
            </a:extLst>
          </p:cNvPr>
          <p:cNvPicPr>
            <a:picLocks noChangeAspect="1"/>
          </p:cNvPicPr>
          <p:nvPr/>
        </p:nvPicPr>
        <p:blipFill>
          <a:blip r:embed="rId2"/>
          <a:stretch>
            <a:fillRect/>
          </a:stretch>
        </p:blipFill>
        <p:spPr>
          <a:xfrm>
            <a:off x="2844801" y="4953000"/>
            <a:ext cx="5486400" cy="1607227"/>
          </a:xfrm>
          <a:prstGeom prst="rect">
            <a:avLst/>
          </a:prstGeom>
        </p:spPr>
      </p:pic>
    </p:spTree>
    <p:extLst>
      <p:ext uri="{BB962C8B-B14F-4D97-AF65-F5344CB8AC3E}">
        <p14:creationId xmlns:p14="http://schemas.microsoft.com/office/powerpoint/2010/main" val="4186938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21C3-5FA2-B0A4-D005-6264D6E0DCBF}"/>
              </a:ext>
            </a:extLst>
          </p:cNvPr>
          <p:cNvSpPr>
            <a:spLocks noGrp="1"/>
          </p:cNvSpPr>
          <p:nvPr>
            <p:ph type="title"/>
          </p:nvPr>
        </p:nvSpPr>
        <p:spPr/>
        <p:txBody>
          <a:bodyPr/>
          <a:lstStyle/>
          <a:p>
            <a:r>
              <a:rPr lang="en-US" altLang="zh-CN" dirty="0"/>
              <a:t>Lecture 3 - Links ANS</a:t>
            </a:r>
            <a:endParaRPr lang="zh-CN" altLang="en-US" dirty="0"/>
          </a:p>
        </p:txBody>
      </p:sp>
      <p:sp>
        <p:nvSpPr>
          <p:cNvPr id="3" name="Slide Number Placeholder 2">
            <a:extLst>
              <a:ext uri="{FF2B5EF4-FFF2-40B4-BE49-F238E27FC236}">
                <a16:creationId xmlns:a16="http://schemas.microsoft.com/office/drawing/2014/main" id="{7F3808B6-0310-8EFD-CACE-5935384E25F2}"/>
              </a:ext>
            </a:extLst>
          </p:cNvPr>
          <p:cNvSpPr>
            <a:spLocks noGrp="1"/>
          </p:cNvSpPr>
          <p:nvPr>
            <p:ph type="sldNum" sz="quarter" idx="12"/>
          </p:nvPr>
        </p:nvSpPr>
        <p:spPr/>
        <p:txBody>
          <a:bodyPr/>
          <a:lstStyle/>
          <a:p>
            <a:fld id="{EA7C8D44-3667-46F6-9772-CC52308E2A7F}" type="slidenum">
              <a:rPr kumimoji="0" lang="en-US" smtClean="0"/>
              <a:pPr/>
              <a:t>7</a:t>
            </a:fld>
            <a:endParaRPr kumimoji="0" lang="en-US" dirty="0"/>
          </a:p>
        </p:txBody>
      </p:sp>
      <p:sp>
        <p:nvSpPr>
          <p:cNvPr id="4" name="Content Placeholder 3">
            <a:extLst>
              <a:ext uri="{FF2B5EF4-FFF2-40B4-BE49-F238E27FC236}">
                <a16:creationId xmlns:a16="http://schemas.microsoft.com/office/drawing/2014/main" id="{8819AD79-A568-11A3-B70C-A6F07F836925}"/>
              </a:ext>
            </a:extLst>
          </p:cNvPr>
          <p:cNvSpPr>
            <a:spLocks noGrp="1"/>
          </p:cNvSpPr>
          <p:nvPr>
            <p:ph sz="quarter" idx="1"/>
          </p:nvPr>
        </p:nvSpPr>
        <p:spPr>
          <a:xfrm>
            <a:off x="609600" y="1219200"/>
            <a:ext cx="10972800" cy="4038600"/>
          </a:xfrm>
        </p:spPr>
        <p:txBody>
          <a:bodyPr>
            <a:normAutofit fontScale="92500" lnSpcReduction="10000"/>
          </a:bodyPr>
          <a:lstStyle/>
          <a:p>
            <a:r>
              <a:rPr lang="en-US" altLang="zh-CN" dirty="0"/>
              <a:t>Q7 What is the maximum number of packets that can be queued at R1, such that when the last byte of the A-to-B packet reaches R1, there is no queue at R1? Don’t worry about fractions and rounding (e.g. assume </a:t>
            </a:r>
            <a:r>
              <a:rPr lang="zh-CN" altLang="en-US" dirty="0"/>
              <a:t>𝑥</a:t>
            </a:r>
            <a:r>
              <a:rPr lang="en-US" altLang="zh-CN" dirty="0"/>
              <a:t>, </a:t>
            </a:r>
            <a:r>
              <a:rPr lang="zh-CN" altLang="en-US" dirty="0"/>
              <a:t>𝑦</a:t>
            </a:r>
            <a:r>
              <a:rPr lang="en-US" altLang="zh-CN" dirty="0"/>
              <a:t>, and </a:t>
            </a:r>
            <a:r>
              <a:rPr lang="zh-CN" altLang="en-US" dirty="0"/>
              <a:t>𝑧 </a:t>
            </a:r>
            <a:r>
              <a:rPr lang="en-US" altLang="zh-CN" dirty="0"/>
              <a:t>are defined such that all answer choices are integers).</a:t>
            </a:r>
          </a:p>
          <a:p>
            <a:r>
              <a:rPr lang="en-US" altLang="zh-CN" dirty="0"/>
              <a:t>ANS:</a:t>
            </a:r>
            <a:r>
              <a:rPr lang="zh-CN" altLang="en-US" dirty="0"/>
              <a:t> </a:t>
            </a:r>
            <a:r>
              <a:rPr lang="en-US" altLang="zh-CN" dirty="0"/>
              <a:t>(</a:t>
            </a:r>
            <a:r>
              <a:rPr lang="zh-CN" altLang="en-US" dirty="0"/>
              <a:t>𝑥</a:t>
            </a:r>
            <a:r>
              <a:rPr lang="en-US" altLang="zh-CN" dirty="0"/>
              <a:t>+</a:t>
            </a:r>
            <a:r>
              <a:rPr lang="zh-CN" altLang="en-US" dirty="0"/>
              <a:t>𝑧</a:t>
            </a:r>
            <a:r>
              <a:rPr lang="en-US" altLang="zh-CN" dirty="0"/>
              <a:t>)/</a:t>
            </a:r>
            <a:r>
              <a:rPr lang="zh-CN" altLang="en-US" dirty="0"/>
              <a:t>𝑥</a:t>
            </a:r>
            <a:endParaRPr lang="en-US" altLang="zh-CN" dirty="0"/>
          </a:p>
          <a:p>
            <a:r>
              <a:rPr lang="en-US" altLang="zh-CN" dirty="0"/>
              <a:t>Explanation: The time it takes to send the packet from A to R1 is </a:t>
            </a:r>
            <a:r>
              <a:rPr lang="zh-CN" altLang="en-US" dirty="0"/>
              <a:t>𝑥 </a:t>
            </a:r>
            <a:r>
              <a:rPr lang="en-US" altLang="zh-CN" dirty="0"/>
              <a:t>+ </a:t>
            </a:r>
            <a:r>
              <a:rPr lang="zh-CN" altLang="en-US" dirty="0"/>
              <a:t>𝑧</a:t>
            </a:r>
            <a:r>
              <a:rPr lang="en-US" altLang="zh-CN" dirty="0"/>
              <a:t>. R1 needs </a:t>
            </a:r>
            <a:r>
              <a:rPr lang="zh-CN" altLang="en-US" dirty="0"/>
              <a:t>𝑥 </a:t>
            </a:r>
            <a:r>
              <a:rPr lang="en-US" altLang="zh-CN" dirty="0"/>
              <a:t>seconds to send out each packet. Therefore, in </a:t>
            </a:r>
            <a:r>
              <a:rPr lang="zh-CN" altLang="en-US" dirty="0"/>
              <a:t>𝑥 </a:t>
            </a:r>
            <a:r>
              <a:rPr lang="en-US" altLang="zh-CN" dirty="0"/>
              <a:t>+ </a:t>
            </a:r>
            <a:r>
              <a:rPr lang="zh-CN" altLang="en-US" dirty="0"/>
              <a:t>𝑧 </a:t>
            </a:r>
            <a:r>
              <a:rPr lang="en-US" altLang="zh-CN" dirty="0"/>
              <a:t>seconds, R1 is able to send out (</a:t>
            </a:r>
            <a:r>
              <a:rPr lang="zh-CN" altLang="en-US" dirty="0"/>
              <a:t>𝑥</a:t>
            </a:r>
            <a:r>
              <a:rPr lang="en-US" altLang="zh-CN" dirty="0"/>
              <a:t>+</a:t>
            </a:r>
            <a:r>
              <a:rPr lang="zh-CN" altLang="en-US" dirty="0"/>
              <a:t>𝑧</a:t>
            </a:r>
            <a:r>
              <a:rPr lang="en-US" altLang="zh-CN" dirty="0"/>
              <a:t>)/</a:t>
            </a:r>
            <a:r>
              <a:rPr lang="zh-CN" altLang="en-US" dirty="0"/>
              <a:t>𝑥 </a:t>
            </a:r>
            <a:r>
              <a:rPr lang="en-US" altLang="zh-CN" dirty="0"/>
              <a:t>packets. Therefore, R1 can have at most (</a:t>
            </a:r>
            <a:r>
              <a:rPr lang="zh-CN" altLang="en-US" dirty="0"/>
              <a:t>𝑥</a:t>
            </a:r>
            <a:r>
              <a:rPr lang="en-US" altLang="zh-CN" dirty="0"/>
              <a:t>+</a:t>
            </a:r>
            <a:r>
              <a:rPr lang="zh-CN" altLang="en-US" dirty="0"/>
              <a:t>𝑧</a:t>
            </a:r>
            <a:r>
              <a:rPr lang="en-US" altLang="zh-CN" dirty="0"/>
              <a:t>)/</a:t>
            </a:r>
            <a:r>
              <a:rPr lang="zh-CN" altLang="en-US" dirty="0"/>
              <a:t>𝑥</a:t>
            </a:r>
            <a:r>
              <a:rPr lang="en-US" altLang="zh-CN" dirty="0"/>
              <a:t> packets in its queue, and all of those packets will be sent out by the time the last byte of the A-to-B packet reaches R1. </a:t>
            </a:r>
            <a:br>
              <a:rPr lang="en-US" altLang="zh-CN" dirty="0"/>
            </a:br>
            <a:endParaRPr lang="zh-CN" altLang="en-US" dirty="0"/>
          </a:p>
        </p:txBody>
      </p:sp>
      <p:pic>
        <p:nvPicPr>
          <p:cNvPr id="5" name="Picture 4">
            <a:extLst>
              <a:ext uri="{FF2B5EF4-FFF2-40B4-BE49-F238E27FC236}">
                <a16:creationId xmlns:a16="http://schemas.microsoft.com/office/drawing/2014/main" id="{C7C84C26-D4C0-9582-8A0D-871CA8D1F392}"/>
              </a:ext>
            </a:extLst>
          </p:cNvPr>
          <p:cNvPicPr>
            <a:picLocks noChangeAspect="1"/>
          </p:cNvPicPr>
          <p:nvPr/>
        </p:nvPicPr>
        <p:blipFill>
          <a:blip r:embed="rId2"/>
          <a:stretch>
            <a:fillRect/>
          </a:stretch>
        </p:blipFill>
        <p:spPr>
          <a:xfrm>
            <a:off x="2844801" y="4953000"/>
            <a:ext cx="5486400" cy="1607227"/>
          </a:xfrm>
          <a:prstGeom prst="rect">
            <a:avLst/>
          </a:prstGeom>
        </p:spPr>
      </p:pic>
    </p:spTree>
    <p:extLst>
      <p:ext uri="{BB962C8B-B14F-4D97-AF65-F5344CB8AC3E}">
        <p14:creationId xmlns:p14="http://schemas.microsoft.com/office/powerpoint/2010/main" val="34093975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Simple Lecture">
  <a:themeElements>
    <a:clrScheme name="Simple Light">
      <a:dk1>
        <a:srgbClr val="000000"/>
      </a:dk1>
      <a:lt1>
        <a:srgbClr val="FFFFFF"/>
      </a:lt1>
      <a:dk2>
        <a:srgbClr val="666666"/>
      </a:dk2>
      <a:lt2>
        <a:srgbClr val="C9DAF8"/>
      </a:lt2>
      <a:accent1>
        <a:srgbClr val="FCE5CD"/>
      </a:accent1>
      <a:accent2>
        <a:srgbClr val="CC4125"/>
      </a:accent2>
      <a:accent3>
        <a:srgbClr val="0B5394"/>
      </a:accent3>
      <a:accent4>
        <a:srgbClr val="BF9000"/>
      </a:accent4>
      <a:accent5>
        <a:srgbClr val="6AA84F"/>
      </a:accent5>
      <a:accent6>
        <a:srgbClr val="D9D9D9"/>
      </a:accent6>
      <a:hlink>
        <a:srgbClr val="4A86E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4820</TotalTime>
  <Words>1893</Words>
  <Application>Microsoft Office PowerPoint</Application>
  <PresentationFormat>Widescreen</PresentationFormat>
  <Paragraphs>111</Paragraphs>
  <Slides>7</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7</vt:i4>
      </vt:variant>
    </vt:vector>
  </HeadingPairs>
  <TitlesOfParts>
    <vt:vector size="18" baseType="lpstr">
      <vt:lpstr>Arial</vt:lpstr>
      <vt:lpstr>Bookman Old Style</vt:lpstr>
      <vt:lpstr>Calibri</vt:lpstr>
      <vt:lpstr>Gill Sans MT</vt:lpstr>
      <vt:lpstr>Roboto</vt:lpstr>
      <vt:lpstr>Roboto Light</vt:lpstr>
      <vt:lpstr>Roboto Medium</vt:lpstr>
      <vt:lpstr>Wingdings</vt:lpstr>
      <vt:lpstr>Wingdings 3</vt:lpstr>
      <vt:lpstr>Origin</vt:lpstr>
      <vt:lpstr>Simple Lecture</vt:lpstr>
      <vt:lpstr>Z. Gu</vt:lpstr>
      <vt:lpstr>Pipe Diagrams – Packet Transmission Delay</vt:lpstr>
      <vt:lpstr>Lecture 3 - Links</vt:lpstr>
      <vt:lpstr>Lecture 3 - Links ANS</vt:lpstr>
      <vt:lpstr>Lecture 3 - Links</vt:lpstr>
      <vt:lpstr>Lecture 3 - Links ANS</vt:lpstr>
      <vt:lpstr>Lecture 3 - Links ANS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283</cp:revision>
  <cp:lastPrinted>2018-02-28T12:51:32Z</cp:lastPrinted>
  <dcterms:created xsi:type="dcterms:W3CDTF">2014-02-09T17:12:51Z</dcterms:created>
  <dcterms:modified xsi:type="dcterms:W3CDTF">2026-04-09T18:34:53Z</dcterms:modified>
</cp:coreProperties>
</file>