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960" r:id="rId2"/>
    <p:sldId id="1002" r:id="rId3"/>
    <p:sldId id="1003" r:id="rId4"/>
    <p:sldId id="1004" r:id="rId5"/>
    <p:sldId id="1005" r:id="rId6"/>
    <p:sldId id="1006" r:id="rId7"/>
    <p:sldId id="1253" r:id="rId8"/>
    <p:sldId id="1007" r:id="rId9"/>
    <p:sldId id="1254" r:id="rId10"/>
    <p:sldId id="1255" r:id="rId11"/>
    <p:sldId id="1008" r:id="rId12"/>
    <p:sldId id="1009" r:id="rId13"/>
    <p:sldId id="1010" r:id="rId14"/>
    <p:sldId id="1011" r:id="rId15"/>
    <p:sldId id="1012" r:id="rId16"/>
    <p:sldId id="1013" r:id="rId17"/>
    <p:sldId id="1014" r:id="rId18"/>
    <p:sldId id="1256" r:id="rId19"/>
    <p:sldId id="1087" r:id="rId20"/>
    <p:sldId id="1088" r:id="rId21"/>
    <p:sldId id="1089" r:id="rId22"/>
    <p:sldId id="1095" r:id="rId23"/>
    <p:sldId id="1093" r:id="rId24"/>
    <p:sldId id="1208" r:id="rId25"/>
    <p:sldId id="1214" r:id="rId26"/>
    <p:sldId id="1257" r:id="rId27"/>
    <p:sldId id="1058" r:id="rId28"/>
    <p:sldId id="1168" r:id="rId29"/>
    <p:sldId id="2638" r:id="rId30"/>
    <p:sldId id="2639" r:id="rId31"/>
    <p:sldId id="1099" r:id="rId32"/>
    <p:sldId id="2642" r:id="rId33"/>
    <p:sldId id="2643" r:id="rId34"/>
    <p:sldId id="2644" r:id="rId35"/>
    <p:sldId id="2645" r:id="rId36"/>
    <p:sldId id="2640" r:id="rId37"/>
    <p:sldId id="1204" r:id="rId38"/>
    <p:sldId id="1073" r:id="rId39"/>
    <p:sldId id="1074" r:id="rId40"/>
    <p:sldId id="1205" r:id="rId41"/>
    <p:sldId id="1239" r:id="rId42"/>
    <p:sldId id="2641" r:id="rId43"/>
    <p:sldId id="1240" r:id="rId44"/>
    <p:sldId id="1242" r:id="rId45"/>
    <p:sldId id="1081" r:id="rId46"/>
    <p:sldId id="1241" r:id="rId47"/>
    <p:sldId id="1082" r:id="rId48"/>
    <p:sldId id="1083" r:id="rId49"/>
    <p:sldId id="1084" r:id="rId50"/>
    <p:sldId id="1085" r:id="rId51"/>
    <p:sldId id="108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00A8"/>
    <a:srgbClr val="3C6CDF"/>
    <a:srgbClr val="9CDFF9"/>
    <a:srgbClr val="B8C2C9"/>
    <a:srgbClr val="D6DCE0"/>
    <a:srgbClr val="010086"/>
    <a:srgbClr val="01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593"/>
    <p:restoredTop sz="83529" autoAdjust="0"/>
  </p:normalViewPr>
  <p:slideViewPr>
    <p:cSldViewPr snapToGrid="0" snapToObjects="1">
      <p:cViewPr varScale="1">
        <p:scale>
          <a:sx n="69" d="100"/>
          <a:sy n="69" d="100"/>
        </p:scale>
        <p:origin x="744" y="58"/>
      </p:cViewPr>
      <p:guideLst>
        <p:guide orient="horz" pos="96"/>
        <p:guide/>
      </p:guideLst>
    </p:cSldViewPr>
  </p:slideViewPr>
  <p:notesTextViewPr>
    <p:cViewPr>
      <p:scale>
        <a:sx n="1" d="1"/>
        <a:sy n="1" d="1"/>
      </p:scale>
      <p:origin x="0" y="0"/>
    </p:cViewPr>
  </p:notesTextViewPr>
  <p:sorterViewPr>
    <p:cViewPr varScale="1">
      <p:scale>
        <a:sx n="100" d="100"/>
        <a:sy n="100" d="100"/>
      </p:scale>
      <p:origin x="0" y="-898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dirty="0"/>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(8.2)Version </a:t>
            </a:r>
          </a:p>
          <a:p>
            <a:endParaRPr lang="en-US" dirty="0"/>
          </a:p>
          <a:p>
            <a:r>
              <a:rPr lang="en-US" dirty="0"/>
              <a:t>7.2 (January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Updated slide content for 2020 link technologies and applications</a:t>
            </a:r>
          </a:p>
          <a:p>
            <a:pPr marL="171450" indent="-171450">
              <a:buFont typeface="Arial" panose="020B0604020202020204" pitchFamily="34" charset="0"/>
              <a:buChar char="•"/>
            </a:pPr>
            <a:r>
              <a:rPr lang="en-US" dirty="0"/>
              <a:t>Add more animation throughout</a:t>
            </a:r>
          </a:p>
          <a:p>
            <a:pPr marL="171450" indent="-171450">
              <a:buFont typeface="Arial" panose="020B0604020202020204" pitchFamily="34" charset="0"/>
              <a:buChar char="•"/>
            </a:pPr>
            <a:r>
              <a:rPr lang="en-US" dirty="0"/>
              <a:t>New Master slide </a:t>
            </a:r>
          </a:p>
          <a:p>
            <a:pPr marL="0" indent="0">
              <a:buFont typeface="Arial" panose="020B0604020202020204" pitchFamily="34" charset="0"/>
              <a:buNone/>
            </a:pPr>
            <a:r>
              <a:rPr lang="en-US" dirty="0"/>
              <a:t>Feb. 2020 (8.0)</a:t>
            </a:r>
          </a:p>
          <a:p>
            <a:pPr marL="171450" indent="-171450">
              <a:buFont typeface="Arial" panose="020B0604020202020204" pitchFamily="34" charset="0"/>
              <a:buChar char="•"/>
            </a:pPr>
            <a:r>
              <a:rPr lang="en-US" dirty="0"/>
              <a:t>a few updates suggest by Catherine Rosenberg (thanks!)</a:t>
            </a:r>
          </a:p>
          <a:p>
            <a:pPr marL="171450" indent="-171450">
              <a:buFont typeface="Arial" panose="020B0604020202020204" pitchFamily="34" charset="0"/>
              <a:buChar char="•"/>
            </a:pPr>
            <a:r>
              <a:rPr lang="en-US" dirty="0"/>
              <a:t>titles in a lighter font</a:t>
            </a:r>
          </a:p>
          <a:p>
            <a:pPr marL="0" indent="0">
              <a:buFontTx/>
              <a:buNone/>
            </a:pPr>
            <a:r>
              <a:rPr lang="en-US" dirty="0"/>
              <a:t>Sept 2020 (8.1)</a:t>
            </a:r>
          </a:p>
          <a:p>
            <a:pPr marL="171450" indent="-171450">
              <a:buFont typeface="Arial" panose="020B0604020202020204" pitchFamily="34" charset="0"/>
              <a:buChar char="•"/>
            </a:pPr>
            <a:r>
              <a:rPr lang="en-US" dirty="0"/>
              <a:t>Added ~7 new slides, in particular: data center slide; routing versus forwarding; security line of defense; several on encapsulation and layers (this section is a lot better now).  Other relative minor changes throughout</a:t>
            </a:r>
          </a:p>
          <a:p>
            <a:pPr marL="0" indent="0">
              <a:buFont typeface="Arial" panose="020B0604020202020204" pitchFamily="34" charset="0"/>
              <a:buNone/>
            </a:pPr>
            <a:r>
              <a:rPr lang="en-US" dirty="0"/>
              <a:t>Feb. 2023 (8.2)</a:t>
            </a:r>
          </a:p>
          <a:p>
            <a:pPr marL="0" indent="0">
              <a:buFont typeface="Arial" panose="020B0604020202020204" pitchFamily="34" charset="0"/>
              <a:buNone/>
            </a:pPr>
            <a:r>
              <a:rPr lang="en-US" dirty="0"/>
              <a:t> few minor updates (mostly speeds, technology details)</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32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069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548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009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91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8.1. Updates throughout, including a lot more animations.  These are the ppt files used to make Chapter 2 online lectures in Sept. 2020.</a:t>
            </a:r>
          </a:p>
          <a:p>
            <a:endParaRPr lang="en-US" dirty="0"/>
          </a:p>
          <a:p>
            <a:r>
              <a:rPr lang="en-US" dirty="0"/>
              <a:t>8.0  (April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p:txBody>
      </p:sp>
      <p:sp>
        <p:nvSpPr>
          <p:cNvPr id="4" name="Slide Number Placeholder 3"/>
          <p:cNvSpPr>
            <a:spLocks noGrp="1"/>
          </p:cNvSpPr>
          <p:nvPr>
            <p:ph type="sldNum" sz="quarter" idx="5"/>
          </p:nvPr>
        </p:nvSpPr>
        <p:spPr/>
        <p:txBody>
          <a:bodyPr/>
          <a:lstStyle/>
          <a:p>
            <a:fld id="{3D91EEAC-CFEF-9647-876F-EABC6B8338D7}" type="slidenum">
              <a:rPr lang="en-US" smtClean="0"/>
              <a:t>18</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231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t>
            </a:r>
            <a:r>
              <a:rPr lang="en-US" baseline="0" dirty="0"/>
              <a:t> poor content providers – like in real-estate, location is everything.  servers want to be close to clients.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248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minutes (recall earlier delay versus arrival rate curve from Chapter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543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00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a:t>
            </a:fld>
            <a:endParaRPr lang="en-US" dirty="0"/>
          </a:p>
        </p:txBody>
      </p:sp>
    </p:spTree>
    <p:extLst>
      <p:ext uri="{BB962C8B-B14F-4D97-AF65-F5344CB8AC3E}">
        <p14:creationId xmlns:p14="http://schemas.microsoft.com/office/powerpoint/2010/main" val="2868059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164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331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395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(April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added new  8</a:t>
            </a:r>
            <a:r>
              <a:rPr lang="en-US" baseline="30000" dirty="0"/>
              <a:t>th</a:t>
            </a:r>
            <a:r>
              <a:rPr lang="en-US" dirty="0"/>
              <a:t> edition material on QUIC, CUBIC, delay-based congestion control</a:t>
            </a:r>
          </a:p>
          <a:p>
            <a:pPr marL="171450" indent="-171450">
              <a:buFont typeface="Arial" panose="020B0604020202020204" pitchFamily="34" charset="0"/>
              <a:buChar char="•"/>
            </a:pPr>
            <a:r>
              <a:rPr lang="en-US" dirty="0"/>
              <a:t>lighter header font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8.2 (July 2023): changes from 8.0</a:t>
            </a:r>
          </a:p>
          <a:p>
            <a:pPr marL="171450" indent="-171450">
              <a:buFont typeface="Arial" panose="020B0604020202020204" pitchFamily="34" charset="0"/>
              <a:buChar char="•"/>
            </a:pPr>
            <a:r>
              <a:rPr lang="en-US" dirty="0"/>
              <a:t>minor updates throughout, but not much changes from 8.0</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26</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81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443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76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338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 thing to note here is that the ACK number (43) on the B-to-A segment is one more than the sequence number (42) on the A-to-B segment that triggered that ACK </a:t>
            </a: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host ACKs receipt of echoed </a:t>
            </a:r>
            <a:r>
              <a:rPr kumimoji="0" lang="ja-JP"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the ACK number (80) on the last A-to-B segment is one more than the sequence number (79) on the B-to-A segment that triggered that ACK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982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3D042-7037-2E35-6EAB-DA1AFB92A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471DD-BBC0-A275-09E3-19B1C150F4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2CB15-B0BC-596A-AED2-D2AFE37976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 thing to note here is that the ACK number (43) on the B-to-A segment is one more than the sequence number (42) on the A-to-B segment that triggered that ACK </a:t>
            </a: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host ACKs receipt of echoed </a:t>
            </a:r>
            <a:r>
              <a:rPr kumimoji="0" lang="ja-JP"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the ACK number (80) on the last A-to-B segment is one more than the sequence number (79) on the B-to-A segment that triggered that ACK</a:t>
            </a:r>
          </a:p>
          <a:p>
            <a:endParaRPr lang="en-US" dirty="0"/>
          </a:p>
        </p:txBody>
      </p:sp>
      <p:sp>
        <p:nvSpPr>
          <p:cNvPr id="4" name="Slide Number Placeholder 3">
            <a:extLst>
              <a:ext uri="{FF2B5EF4-FFF2-40B4-BE49-F238E27FC236}">
                <a16:creationId xmlns:a16="http://schemas.microsoft.com/office/drawing/2014/main" id="{5D85F4E3-03AB-02F0-C983-7087E2F58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59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707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cement our understanding of TCP reliability, let’s look a a few retransmission scenarios</a:t>
            </a:r>
          </a:p>
          <a:p>
            <a:endParaRPr lang="en-US" dirty="0"/>
          </a:p>
          <a:p>
            <a:r>
              <a:rPr lang="en-US" dirty="0"/>
              <a:t>In the first case a TCP segments is transmitted and the ACK is lost, and the TCP timeout mechanism results in another copy of being transmitted and then re-ACKed a the sender</a:t>
            </a:r>
          </a:p>
          <a:p>
            <a:endParaRPr lang="en-US" dirty="0"/>
          </a:p>
          <a:p>
            <a:r>
              <a:rPr lang="en-US" dirty="0"/>
              <a:t>In the second example two segments are sent and acknowledged, but there is a premature timeout e for the first segment, which is retransmitted.  Note that when this retransmitted segment is received, the receiver has already received the first two segments, and so resends a cumulative ACK for both segments received so far, rather than an ACK for just this fist segment.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058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this last example, two segments are again transmitted, the first ACK is lost but the second ACK, a cumulative ACK arrives at the sender, which then can transmit a third segment, knowing that the first two have arrived, even though the ACK for the first segment was lost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343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C1528-4FCD-7B13-3F6F-11D7F4E8F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B0973-85EA-DF47-77BB-2CED4A78A4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103EEE-1577-9811-9ABD-7CAFFA8FA9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 thing to note here is that the ACK number (43) on the B-to-A segment is one more than the sequence number (42) on the A-to-B segment that triggered that ACK </a:t>
            </a: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host ACKs receipt of echoed </a:t>
            </a:r>
            <a:r>
              <a:rPr kumimoji="0" lang="ja-JP"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the ACK number (80) on the last A-to-B segment is one more than the sequence number (79) on the B-to-A segment that triggered that ACK</a:t>
            </a:r>
          </a:p>
          <a:p>
            <a:endParaRPr lang="en-US" dirty="0"/>
          </a:p>
        </p:txBody>
      </p:sp>
      <p:sp>
        <p:nvSpPr>
          <p:cNvPr id="4" name="Slide Number Placeholder 3">
            <a:extLst>
              <a:ext uri="{FF2B5EF4-FFF2-40B4-BE49-F238E27FC236}">
                <a16:creationId xmlns:a16="http://schemas.microsoft.com/office/drawing/2014/main" id="{FE3F7909-6C28-AB04-B813-7A8B7B00D2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628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(May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added new  8</a:t>
            </a:r>
            <a:r>
              <a:rPr lang="en-US" baseline="30000" dirty="0"/>
              <a:t>th</a:t>
            </a:r>
            <a:r>
              <a:rPr lang="en-US" dirty="0"/>
              <a:t> edition material on middleboxes (and Internet arch), Net neutrality, buffering …</a:t>
            </a:r>
          </a:p>
          <a:p>
            <a:pPr marL="171450" indent="-171450">
              <a:buFont typeface="Arial" panose="020B0604020202020204" pitchFamily="34" charset="0"/>
              <a:buChar char="•"/>
            </a:pPr>
            <a:r>
              <a:rPr lang="en-US" dirty="0"/>
              <a:t>lighter header font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8.2 (July 2023), changes from 8.0:</a:t>
            </a:r>
          </a:p>
          <a:p>
            <a:pPr marL="171450" indent="-171450">
              <a:buFont typeface="Arial" panose="020B0604020202020204" pitchFamily="34" charset="0"/>
              <a:buChar char="•"/>
            </a:pPr>
            <a:r>
              <a:rPr lang="en-US" dirty="0"/>
              <a:t>some minor updates (e.g., IPv6 stats updated) but not much has changed.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36</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932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188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671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117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41</a:t>
            </a:fld>
            <a:endParaRPr lang="en-US" dirty="0"/>
          </a:p>
        </p:txBody>
      </p:sp>
    </p:spTree>
    <p:extLst>
      <p:ext uri="{BB962C8B-B14F-4D97-AF65-F5344CB8AC3E}">
        <p14:creationId xmlns:p14="http://schemas.microsoft.com/office/powerpoint/2010/main" val="2971961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27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750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278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649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061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108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815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3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53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263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954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50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40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C80C3A-FA40-BD44-901E-27B4E4B22B51}"/>
              </a:ext>
            </a:extLst>
          </p:cNvPr>
          <p:cNvSpPr>
            <a:spLocks noGrp="1"/>
          </p:cNvSpPr>
          <p:nvPr>
            <p:ph type="sldNum" sz="quarter" idx="4"/>
          </p:nvPr>
        </p:nvSpPr>
        <p:spPr/>
        <p:txBody>
          <a:bodyPr/>
          <a:lstStyle/>
          <a:p>
            <a:r>
              <a:rPr lang="en-US" dirty="0"/>
              <a:t>Introduction: 1-</a:t>
            </a:r>
            <a:fld id="{C4204591-24BD-A542-B9D5-F8D8A88D2FEE}" type="slidenum">
              <a:rPr lang="en-US" smtClean="0"/>
              <a:pPr/>
              <a:t>1</a:t>
            </a:fld>
            <a:endParaRPr lang="en-US" dirty="0"/>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5" y="561975"/>
            <a:ext cx="448786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1</a:t>
            </a:r>
            <a:br>
              <a:rPr lang="en-US" altLang="en-US" sz="6000" b="1" dirty="0">
                <a:solidFill>
                  <a:srgbClr val="000099"/>
                </a:solidFill>
                <a:latin typeface="+mj-lt"/>
              </a:rPr>
            </a:br>
            <a:r>
              <a:rPr lang="en-US" altLang="en-US" sz="5400" b="1" dirty="0">
                <a:solidFill>
                  <a:srgbClr val="000099"/>
                </a:solidFill>
                <a:latin typeface="+mj-lt"/>
              </a:rPr>
              <a:t>Introduction</a:t>
            </a:r>
          </a:p>
        </p:txBody>
      </p:sp>
      <p:sp>
        <p:nvSpPr>
          <p:cNvPr id="9" name="Rectangle 8">
            <a:extLst>
              <a:ext uri="{FF2B5EF4-FFF2-40B4-BE49-F238E27FC236}">
                <a16:creationId xmlns:a16="http://schemas.microsoft.com/office/drawing/2014/main" id="{DF486BED-0E6D-424B-9246-93E87D8EC12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pic>
        <p:nvPicPr>
          <p:cNvPr id="10" name="Picture 9" descr="A picture containing outdoor, water, bridge, building&#10;&#10;Description automatically generated">
            <a:extLst>
              <a:ext uri="{FF2B5EF4-FFF2-40B4-BE49-F238E27FC236}">
                <a16:creationId xmlns:a16="http://schemas.microsoft.com/office/drawing/2014/main" id="{8FF33017-B1D4-1D43-9BC0-3EC96B262BA1}"/>
              </a:ext>
            </a:extLst>
          </p:cNvPr>
          <p:cNvPicPr>
            <a:picLocks noChangeAspect="1"/>
          </p:cNvPicPr>
          <p:nvPr/>
        </p:nvPicPr>
        <p:blipFill>
          <a:blip r:embed="rId3"/>
          <a:stretch>
            <a:fillRect/>
          </a:stretch>
        </p:blipFill>
        <p:spPr>
          <a:xfrm>
            <a:off x="8135257" y="887185"/>
            <a:ext cx="3040743" cy="3800929"/>
          </a:xfrm>
          <a:prstGeom prst="rect">
            <a:avLst/>
          </a:prstGeom>
        </p:spPr>
      </p:pic>
      <p:sp>
        <p:nvSpPr>
          <p:cNvPr id="2" name="Text Box 7">
            <a:extLst>
              <a:ext uri="{FF2B5EF4-FFF2-40B4-BE49-F238E27FC236}">
                <a16:creationId xmlns:a16="http://schemas.microsoft.com/office/drawing/2014/main" id="{0AD0DE2B-4475-9E36-5304-A388B832791B}"/>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23148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0BD09-C0C9-FA47-6595-40FAF512FBAF}"/>
              </a:ext>
            </a:extLst>
          </p:cNvPr>
          <p:cNvSpPr>
            <a:spLocks noGrp="1"/>
          </p:cNvSpPr>
          <p:nvPr>
            <p:ph type="title"/>
          </p:nvPr>
        </p:nvSpPr>
        <p:spPr/>
        <p:txBody>
          <a:bodyPr/>
          <a:lstStyle/>
          <a:p>
            <a:r>
              <a:rPr lang="en-GB" dirty="0"/>
              <a:t>Quiz</a:t>
            </a:r>
            <a:endParaRPr lang="en-SE" dirty="0"/>
          </a:p>
        </p:txBody>
      </p:sp>
      <p:sp>
        <p:nvSpPr>
          <p:cNvPr id="3" name="Content Placeholder 2">
            <a:extLst>
              <a:ext uri="{FF2B5EF4-FFF2-40B4-BE49-F238E27FC236}">
                <a16:creationId xmlns:a16="http://schemas.microsoft.com/office/drawing/2014/main" id="{0E0CE728-6BC8-BF82-B34C-926095A15EBA}"/>
              </a:ext>
            </a:extLst>
          </p:cNvPr>
          <p:cNvSpPr>
            <a:spLocks noGrp="1"/>
          </p:cNvSpPr>
          <p:nvPr>
            <p:ph sz="half" idx="1"/>
          </p:nvPr>
        </p:nvSpPr>
        <p:spPr>
          <a:xfrm>
            <a:off x="838200" y="1825625"/>
            <a:ext cx="5181600" cy="4787048"/>
          </a:xfrm>
        </p:spPr>
        <p:txBody>
          <a:bodyPr>
            <a:normAutofit fontScale="70000" lnSpcReduction="20000"/>
          </a:bodyPr>
          <a:lstStyle/>
          <a:p>
            <a:r>
              <a:rPr lang="en-GB" dirty="0"/>
              <a:t>Performance:  Packet Transmission Delay. Consider the network shown below, with a sending server on the left, sending packets to two different client receivers  on the right.  The sender is sending packets to the receivers over separate TCP connections. The links have transmission rates of R1 = 1 </a:t>
            </a:r>
            <a:r>
              <a:rPr lang="en-US" altLang="zh-CN" dirty="0"/>
              <a:t>Mbps</a:t>
            </a:r>
            <a:r>
              <a:rPr lang="en-GB" dirty="0"/>
              <a:t>.  Assume that R2 = R3 = 1 Mbps. Assume that the  propagation delay is 2 msec per link. Suppose each packet is 1000 bits in size.</a:t>
            </a:r>
          </a:p>
          <a:p>
            <a:r>
              <a:rPr lang="en-GB" dirty="0"/>
              <a:t>What is the end-to-end delay of a packet from when it first begins transmission at the sender, until it is received in full by one of the two clients at the right (the answer is the same for both clients)?  Assume store-and-forward packet transmission.  You can assume the queueing delay and processing delay are both zero.</a:t>
            </a:r>
            <a:endParaRPr lang="en-SE" dirty="0"/>
          </a:p>
        </p:txBody>
      </p:sp>
      <p:sp>
        <p:nvSpPr>
          <p:cNvPr id="4" name="Content Placeholder 3">
            <a:extLst>
              <a:ext uri="{FF2B5EF4-FFF2-40B4-BE49-F238E27FC236}">
                <a16:creationId xmlns:a16="http://schemas.microsoft.com/office/drawing/2014/main" id="{84FBC967-BF8B-6275-8AFF-DFEFFF1B4192}"/>
              </a:ext>
            </a:extLst>
          </p:cNvPr>
          <p:cNvSpPr>
            <a:spLocks noGrp="1"/>
          </p:cNvSpPr>
          <p:nvPr>
            <p:ph sz="half" idx="2"/>
          </p:nvPr>
        </p:nvSpPr>
        <p:spPr>
          <a:xfrm>
            <a:off x="6172200" y="2172830"/>
            <a:ext cx="5181600" cy="4004132"/>
          </a:xfrm>
        </p:spPr>
        <p:txBody>
          <a:bodyPr>
            <a:normAutofit fontScale="70000" lnSpcReduction="20000"/>
          </a:bodyPr>
          <a:lstStyle/>
          <a:p>
            <a:r>
              <a:rPr lang="en-GB" dirty="0"/>
              <a:t>ANS: at each link, transmission delay is 1000 bits/1Mbps=1 </a:t>
            </a:r>
            <a:r>
              <a:rPr lang="en-GB" dirty="0" err="1"/>
              <a:t>ms</a:t>
            </a:r>
            <a:r>
              <a:rPr lang="en-GB" dirty="0"/>
              <a:t>, propagation delay is 2 </a:t>
            </a:r>
            <a:r>
              <a:rPr lang="en-GB" dirty="0" err="1"/>
              <a:t>ms</a:t>
            </a:r>
            <a:r>
              <a:rPr lang="en-GB" dirty="0"/>
              <a:t>, so delay is 1+2=3 </a:t>
            </a:r>
            <a:r>
              <a:rPr lang="en-GB" dirty="0" err="1"/>
              <a:t>ms</a:t>
            </a:r>
            <a:r>
              <a:rPr lang="en-GB" dirty="0"/>
              <a:t>. </a:t>
            </a:r>
          </a:p>
          <a:p>
            <a:r>
              <a:rPr lang="en-GB" dirty="0"/>
              <a:t>To traverse all two links, total delay is 3+3=6 </a:t>
            </a:r>
            <a:r>
              <a:rPr lang="en-GB" dirty="0" err="1"/>
              <a:t>ms</a:t>
            </a:r>
            <a:r>
              <a:rPr lang="en-GB" dirty="0"/>
              <a:t>.</a:t>
            </a:r>
            <a:endParaRPr lang="en-SE" dirty="0"/>
          </a:p>
          <a:p>
            <a:r>
              <a:rPr lang="en-US" dirty="0"/>
              <a:t>The 2</a:t>
            </a:r>
            <a:r>
              <a:rPr lang="en-US" baseline="30000" dirty="0"/>
              <a:t>nd</a:t>
            </a:r>
            <a:r>
              <a:rPr lang="en-US" dirty="0"/>
              <a:t> stage, packet transmission in parallel.</a:t>
            </a:r>
            <a:endParaRPr lang="en-SE" dirty="0"/>
          </a:p>
        </p:txBody>
      </p:sp>
      <p:sp>
        <p:nvSpPr>
          <p:cNvPr id="5" name="Slide Number Placeholder 4">
            <a:extLst>
              <a:ext uri="{FF2B5EF4-FFF2-40B4-BE49-F238E27FC236}">
                <a16:creationId xmlns:a16="http://schemas.microsoft.com/office/drawing/2014/main" id="{5570086D-CB9B-2F90-40AF-EC444F06F5BE}"/>
              </a:ext>
            </a:extLst>
          </p:cNvPr>
          <p:cNvSpPr>
            <a:spLocks noGrp="1"/>
          </p:cNvSpPr>
          <p:nvPr>
            <p:ph type="sldNum" sz="quarter" idx="4"/>
          </p:nvPr>
        </p:nvSpPr>
        <p:spPr/>
        <p:txBody>
          <a:bodyPr/>
          <a:lstStyle/>
          <a:p>
            <a:r>
              <a:rPr lang="en-US"/>
              <a:t>Introduction: 1-</a:t>
            </a:r>
            <a:fld id="{C4204591-24BD-A542-B9D5-F8D8A88D2FEE}" type="slidenum">
              <a:rPr lang="en-US" smtClean="0"/>
              <a:pPr/>
              <a:t>10</a:t>
            </a:fld>
            <a:endParaRPr lang="en-US" dirty="0"/>
          </a:p>
        </p:txBody>
      </p:sp>
      <p:pic>
        <p:nvPicPr>
          <p:cNvPr id="3076" name="Picture 4">
            <a:extLst>
              <a:ext uri="{FF2B5EF4-FFF2-40B4-BE49-F238E27FC236}">
                <a16:creationId xmlns:a16="http://schemas.microsoft.com/office/drawing/2014/main" id="{0D4EC03A-D142-D370-94B9-6DF07F91F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881" y="4572907"/>
            <a:ext cx="4948793" cy="21728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770417F-CFC0-E2AF-85E9-D2DD3FDC1B16}"/>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6837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dirty="0">
                <a:ea typeface="ＭＳ Ｐゴシック" panose="020B0600070205080204" pitchFamily="34" charset="-128"/>
              </a:rPr>
              <a:t>Packet q</a:t>
            </a:r>
            <a:r>
              <a:rPr lang="en-US" sz="4400" dirty="0">
                <a:ea typeface="ＭＳ Ｐゴシック" panose="020B0600070205080204" pitchFamily="34" charset="-128"/>
              </a:rPr>
              <a:t>ueueing delay (revisited)</a:t>
            </a:r>
            <a:endParaRPr lang="en-US" sz="4400" dirty="0"/>
          </a:p>
        </p:txBody>
      </p:sp>
      <p:sp>
        <p:nvSpPr>
          <p:cNvPr id="34" name="Rectangle 3">
            <a:extLst>
              <a:ext uri="{FF2B5EF4-FFF2-40B4-BE49-F238E27FC236}">
                <a16:creationId xmlns:a16="http://schemas.microsoft.com/office/drawing/2014/main" id="{98FB6AB4-1235-1542-AA41-4826D9F4BEA2}"/>
              </a:ext>
            </a:extLst>
          </p:cNvPr>
          <p:cNvSpPr txBox="1">
            <a:spLocks noChangeArrowheads="1"/>
          </p:cNvSpPr>
          <p:nvPr/>
        </p:nvSpPr>
        <p:spPr>
          <a:xfrm>
            <a:off x="919843" y="1385661"/>
            <a:ext cx="5655128" cy="17811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average packet arrival rate</a:t>
            </a:r>
          </a:p>
          <a:p>
            <a:pPr marL="230188" marR="0" lvl="0" indent="-2301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packet length (bits)</a:t>
            </a:r>
          </a:p>
          <a:p>
            <a:pPr marL="231775" marR="0" lvl="0" indent="-23177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link bandwidth (bit transmission rate)</a:t>
            </a:r>
          </a:p>
        </p:txBody>
      </p:sp>
      <p:sp>
        <p:nvSpPr>
          <p:cNvPr id="36" name="Rectangle 62">
            <a:extLst>
              <a:ext uri="{FF2B5EF4-FFF2-40B4-BE49-F238E27FC236}">
                <a16:creationId xmlns:a16="http://schemas.microsoft.com/office/drawing/2014/main" id="{A8C042B3-2BC8-9D42-8821-9A5ACDA9F178}"/>
              </a:ext>
            </a:extLst>
          </p:cNvPr>
          <p:cNvSpPr>
            <a:spLocks noChangeArrowheads="1"/>
          </p:cNvSpPr>
          <p:nvPr/>
        </p:nvSpPr>
        <p:spPr bwMode="auto">
          <a:xfrm>
            <a:off x="932543" y="4263423"/>
            <a:ext cx="5975117" cy="193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31775" indent="-23177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31775" marR="0" lvl="0" indent="-231775" algn="l" defTabSz="914400" rtl="0" eaLnBrk="1" fontAlgn="auto" latinLnBrk="0" hangingPunct="1">
              <a:lnSpc>
                <a:spcPct val="100000"/>
              </a:lnSpc>
              <a:spcBef>
                <a:spcPct val="2000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 0: avg. queueing delay small</a:t>
            </a:r>
          </a:p>
          <a:p>
            <a:pPr marL="231775" marR="0" lvl="0" indent="-231775" algn="l" defTabSz="914400" rtl="0" eaLnBrk="1" fontAlgn="auto" latinLnBrk="0" hangingPunct="1">
              <a:lnSpc>
                <a:spcPct val="100000"/>
              </a:lnSpc>
              <a:spcBef>
                <a:spcPct val="2000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-&gt; 1: avg. queueing delay large</a:t>
            </a:r>
          </a:p>
          <a:p>
            <a:pPr marL="231775" marR="0" lvl="0" indent="-231775" algn="l" defTabSz="914400" rtl="0" eaLnBrk="1" fontAlgn="auto" latinLnBrk="0" hangingPunct="1">
              <a:lnSpc>
                <a:spcPct val="85000"/>
              </a:lnSpc>
              <a:spcBef>
                <a:spcPct val="2000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&gt; 1: more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work” arriving  is more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than can be serviced -  average delay infinite!</a:t>
            </a:r>
          </a:p>
        </p:txBody>
      </p:sp>
      <p:grpSp>
        <p:nvGrpSpPr>
          <p:cNvPr id="3" name="Group 2">
            <a:extLst>
              <a:ext uri="{FF2B5EF4-FFF2-40B4-BE49-F238E27FC236}">
                <a16:creationId xmlns:a16="http://schemas.microsoft.com/office/drawing/2014/main" id="{A4960A8A-B0F3-FD4C-B50A-E891A58C0AC4}"/>
              </a:ext>
            </a:extLst>
          </p:cNvPr>
          <p:cNvGrpSpPr/>
          <p:nvPr/>
        </p:nvGrpSpPr>
        <p:grpSpPr>
          <a:xfrm>
            <a:off x="8407167" y="4367394"/>
            <a:ext cx="2782888" cy="2261260"/>
            <a:chOff x="8407167" y="4367394"/>
            <a:chExt cx="2782888" cy="2261260"/>
          </a:xfrm>
        </p:grpSpPr>
        <p:pic>
          <p:nvPicPr>
            <p:cNvPr id="38" name="Picture 13">
              <a:extLst>
                <a:ext uri="{FF2B5EF4-FFF2-40B4-BE49-F238E27FC236}">
                  <a16:creationId xmlns:a16="http://schemas.microsoft.com/office/drawing/2014/main" id="{B1A5FAD0-089C-3344-A046-DF1A7F274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3830" y="5047839"/>
              <a:ext cx="1546225"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4">
              <a:extLst>
                <a:ext uri="{FF2B5EF4-FFF2-40B4-BE49-F238E27FC236}">
                  <a16:creationId xmlns:a16="http://schemas.microsoft.com/office/drawing/2014/main" id="{15A78139-2E6F-1241-B632-699E1D391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167" y="4471879"/>
              <a:ext cx="148113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15">
              <a:extLst>
                <a:ext uri="{FF2B5EF4-FFF2-40B4-BE49-F238E27FC236}">
                  <a16:creationId xmlns:a16="http://schemas.microsoft.com/office/drawing/2014/main" id="{2773BEED-18F1-E045-9842-B0961DCCE75A}"/>
                </a:ext>
              </a:extLst>
            </p:cNvPr>
            <p:cNvSpPr txBox="1">
              <a:spLocks noChangeArrowheads="1"/>
            </p:cNvSpPr>
            <p:nvPr/>
          </p:nvSpPr>
          <p:spPr bwMode="auto">
            <a:xfrm>
              <a:off x="9849087" y="4367394"/>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 </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0</a:t>
              </a:r>
            </a:p>
          </p:txBody>
        </p:sp>
        <p:sp>
          <p:nvSpPr>
            <p:cNvPr id="41" name="Text Box 16">
              <a:extLst>
                <a:ext uri="{FF2B5EF4-FFF2-40B4-BE49-F238E27FC236}">
                  <a16:creationId xmlns:a16="http://schemas.microsoft.com/office/drawing/2014/main" id="{1431E193-344C-D942-A74A-5CEEDF81F37D}"/>
                </a:ext>
              </a:extLst>
            </p:cNvPr>
            <p:cNvSpPr txBox="1">
              <a:spLocks noChangeArrowheads="1"/>
            </p:cNvSpPr>
            <p:nvPr/>
          </p:nvSpPr>
          <p:spPr bwMode="auto">
            <a:xfrm>
              <a:off x="9643830" y="6259322"/>
              <a:ext cx="10246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 -&gt; 1</a:t>
              </a:r>
            </a:p>
          </p:txBody>
        </p:sp>
      </p:grpSp>
      <p:grpSp>
        <p:nvGrpSpPr>
          <p:cNvPr id="8" name="Group 7">
            <a:extLst>
              <a:ext uri="{FF2B5EF4-FFF2-40B4-BE49-F238E27FC236}">
                <a16:creationId xmlns:a16="http://schemas.microsoft.com/office/drawing/2014/main" id="{64CBB938-955C-5845-9EF9-984B02536D24}"/>
              </a:ext>
            </a:extLst>
          </p:cNvPr>
          <p:cNvGrpSpPr/>
          <p:nvPr/>
        </p:nvGrpSpPr>
        <p:grpSpPr>
          <a:xfrm>
            <a:off x="8001634" y="1103085"/>
            <a:ext cx="3246937" cy="2992869"/>
            <a:chOff x="7232377" y="708301"/>
            <a:chExt cx="3769920" cy="3402168"/>
          </a:xfrm>
        </p:grpSpPr>
        <p:sp>
          <p:nvSpPr>
            <p:cNvPr id="43" name="Rectangle 61">
              <a:extLst>
                <a:ext uri="{FF2B5EF4-FFF2-40B4-BE49-F238E27FC236}">
                  <a16:creationId xmlns:a16="http://schemas.microsoft.com/office/drawing/2014/main" id="{73B85C70-6AD3-A74E-B899-2CAB2E6D8DEB}"/>
                </a:ext>
              </a:extLst>
            </p:cNvPr>
            <p:cNvSpPr>
              <a:spLocks noChangeArrowheads="1"/>
            </p:cNvSpPr>
            <p:nvPr/>
          </p:nvSpPr>
          <p:spPr bwMode="auto">
            <a:xfrm>
              <a:off x="7381311" y="3605438"/>
              <a:ext cx="291102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marR="0" lvl="0" indent="-342900" algn="ctr" defTabSz="914400" rtl="0" eaLnBrk="1" fontAlgn="auto" latinLnBrk="0" hangingPunct="1">
                <a:lnSpc>
                  <a:spcPct val="85000"/>
                </a:lnSpc>
                <a:spcBef>
                  <a:spcPts val="0"/>
                </a:spcBef>
                <a:spcAft>
                  <a:spcPts val="0"/>
                </a:spcAft>
                <a:buClr>
                  <a:srgbClr val="ED7D31"/>
                </a:buClr>
                <a:buSzPct val="85000"/>
                <a:buFont typeface="Wingdings" pitchFamily="2" charset="2"/>
                <a:buNone/>
                <a:tabLst/>
                <a:defRPr/>
              </a:pPr>
              <a:r>
                <a:rPr kumimoji="0" lang="en-US" altLang="en-US" sz="16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traffic intensity = </a:t>
              </a:r>
              <a:r>
                <a:rPr kumimoji="0" lang="en-US" altLang="en-US" sz="16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La/R</a:t>
              </a:r>
            </a:p>
          </p:txBody>
        </p:sp>
        <p:sp>
          <p:nvSpPr>
            <p:cNvPr id="44" name="Rectangle 61">
              <a:extLst>
                <a:ext uri="{FF2B5EF4-FFF2-40B4-BE49-F238E27FC236}">
                  <a16:creationId xmlns:a16="http://schemas.microsoft.com/office/drawing/2014/main" id="{D565FA6F-EE7F-1947-B171-B184CC646846}"/>
                </a:ext>
              </a:extLst>
            </p:cNvPr>
            <p:cNvSpPr>
              <a:spLocks noChangeArrowheads="1"/>
            </p:cNvSpPr>
            <p:nvPr/>
          </p:nvSpPr>
          <p:spPr bwMode="auto">
            <a:xfrm rot="-5400000">
              <a:off x="6114777" y="2075824"/>
              <a:ext cx="27400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marR="0" lvl="0" indent="-342900" algn="ctr" defTabSz="914400" rtl="0" eaLnBrk="1" fontAlgn="auto" latinLnBrk="0" hangingPunct="1">
                <a:lnSpc>
                  <a:spcPct val="85000"/>
                </a:lnSpc>
                <a:spcBef>
                  <a:spcPts val="0"/>
                </a:spcBef>
                <a:spcAft>
                  <a:spcPts val="0"/>
                </a:spcAft>
                <a:buClr>
                  <a:srgbClr val="ED7D31"/>
                </a:buClr>
                <a:buSzPct val="85000"/>
                <a:buFont typeface="Wingdings" pitchFamily="2" charset="2"/>
                <a:buNone/>
                <a:tabLst/>
                <a:defRPr/>
              </a:pPr>
              <a:r>
                <a:rPr kumimoji="0" lang="en-US" altLang="en-US" sz="16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average  queueing delay</a:t>
              </a:r>
            </a:p>
          </p:txBody>
        </p:sp>
        <p:cxnSp>
          <p:nvCxnSpPr>
            <p:cNvPr id="4" name="Straight Connector 3">
              <a:extLst>
                <a:ext uri="{FF2B5EF4-FFF2-40B4-BE49-F238E27FC236}">
                  <a16:creationId xmlns:a16="http://schemas.microsoft.com/office/drawing/2014/main" id="{A0ADD9BD-AAA5-0A4C-A989-80C8555AF5C9}"/>
                </a:ext>
              </a:extLst>
            </p:cNvPr>
            <p:cNvCxnSpPr/>
            <p:nvPr/>
          </p:nvCxnSpPr>
          <p:spPr>
            <a:xfrm>
              <a:off x="7616120" y="3540100"/>
              <a:ext cx="3386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92D706D-5B93-BF40-B02A-097828633F63}"/>
                </a:ext>
              </a:extLst>
            </p:cNvPr>
            <p:cNvCxnSpPr>
              <a:cxnSpLocks/>
            </p:cNvCxnSpPr>
            <p:nvPr/>
          </p:nvCxnSpPr>
          <p:spPr>
            <a:xfrm flipV="1">
              <a:off x="7601372" y="1041103"/>
              <a:ext cx="0" cy="25059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60D82080-1EB0-1D48-9322-5FD97E7CB228}"/>
                </a:ext>
              </a:extLst>
            </p:cNvPr>
            <p:cNvSpPr/>
            <p:nvPr/>
          </p:nvSpPr>
          <p:spPr>
            <a:xfrm>
              <a:off x="7616120" y="708301"/>
              <a:ext cx="2743200" cy="2816942"/>
            </a:xfrm>
            <a:custGeom>
              <a:avLst/>
              <a:gdLst>
                <a:gd name="connsiteX0" fmla="*/ 0 w 2743200"/>
                <a:gd name="connsiteY0" fmla="*/ 2816942 h 2824866"/>
                <a:gd name="connsiteX1" fmla="*/ 663677 w 2743200"/>
                <a:gd name="connsiteY1" fmla="*/ 2802193 h 2824866"/>
                <a:gd name="connsiteX2" fmla="*/ 1976284 w 2743200"/>
                <a:gd name="connsiteY2" fmla="*/ 2625212 h 2824866"/>
                <a:gd name="connsiteX3" fmla="*/ 2551471 w 2743200"/>
                <a:gd name="connsiteY3" fmla="*/ 1946787 h 2824866"/>
                <a:gd name="connsiteX4" fmla="*/ 2743200 w 2743200"/>
                <a:gd name="connsiteY4" fmla="*/ 0 h 2824866"/>
                <a:gd name="connsiteX0" fmla="*/ 0 w 2743200"/>
                <a:gd name="connsiteY0" fmla="*/ 2816942 h 2821238"/>
                <a:gd name="connsiteX1" fmla="*/ 663677 w 2743200"/>
                <a:gd name="connsiteY1" fmla="*/ 2802193 h 2821238"/>
                <a:gd name="connsiteX2" fmla="*/ 1976284 w 2743200"/>
                <a:gd name="connsiteY2" fmla="*/ 2625212 h 2821238"/>
                <a:gd name="connsiteX3" fmla="*/ 2551471 w 2743200"/>
                <a:gd name="connsiteY3" fmla="*/ 1946787 h 2821238"/>
                <a:gd name="connsiteX4" fmla="*/ 2743200 w 2743200"/>
                <a:gd name="connsiteY4" fmla="*/ 0 h 2821238"/>
                <a:gd name="connsiteX0" fmla="*/ 0 w 2743200"/>
                <a:gd name="connsiteY0" fmla="*/ 2816942 h 2816942"/>
                <a:gd name="connsiteX1" fmla="*/ 663677 w 2743200"/>
                <a:gd name="connsiteY1" fmla="*/ 2802193 h 2816942"/>
                <a:gd name="connsiteX2" fmla="*/ 1976284 w 2743200"/>
                <a:gd name="connsiteY2" fmla="*/ 2625212 h 2816942"/>
                <a:gd name="connsiteX3" fmla="*/ 2551471 w 2743200"/>
                <a:gd name="connsiteY3" fmla="*/ 1946787 h 2816942"/>
                <a:gd name="connsiteX4" fmla="*/ 2743200 w 2743200"/>
                <a:gd name="connsiteY4" fmla="*/ 0 h 281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816942">
                  <a:moveTo>
                    <a:pt x="0" y="2816942"/>
                  </a:moveTo>
                  <a:cubicBezTo>
                    <a:pt x="363998" y="2816020"/>
                    <a:pt x="477171" y="2811923"/>
                    <a:pt x="663677" y="2802193"/>
                  </a:cubicBezTo>
                  <a:cubicBezTo>
                    <a:pt x="850183" y="2792463"/>
                    <a:pt x="1661652" y="2767780"/>
                    <a:pt x="1976284" y="2625212"/>
                  </a:cubicBezTo>
                  <a:cubicBezTo>
                    <a:pt x="2290916" y="2482644"/>
                    <a:pt x="2423652" y="2384322"/>
                    <a:pt x="2551471" y="1946787"/>
                  </a:cubicBezTo>
                  <a:cubicBezTo>
                    <a:pt x="2679290" y="1509252"/>
                    <a:pt x="2711245" y="754626"/>
                    <a:pt x="2743200" y="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9" name="Straight Connector 48">
              <a:extLst>
                <a:ext uri="{FF2B5EF4-FFF2-40B4-BE49-F238E27FC236}">
                  <a16:creationId xmlns:a16="http://schemas.microsoft.com/office/drawing/2014/main" id="{AD56710D-BCD1-D24F-A4F9-77096E20A72E}"/>
                </a:ext>
              </a:extLst>
            </p:cNvPr>
            <p:cNvCxnSpPr>
              <a:cxnSpLocks/>
            </p:cNvCxnSpPr>
            <p:nvPr/>
          </p:nvCxnSpPr>
          <p:spPr>
            <a:xfrm flipV="1">
              <a:off x="10442559" y="1034169"/>
              <a:ext cx="0" cy="25059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Rectangle 61">
              <a:extLst>
                <a:ext uri="{FF2B5EF4-FFF2-40B4-BE49-F238E27FC236}">
                  <a16:creationId xmlns:a16="http://schemas.microsoft.com/office/drawing/2014/main" id="{0FBDF69D-B808-184B-8874-313F4C390D12}"/>
                </a:ext>
              </a:extLst>
            </p:cNvPr>
            <p:cNvSpPr>
              <a:spLocks noChangeArrowheads="1"/>
            </p:cNvSpPr>
            <p:nvPr/>
          </p:nvSpPr>
          <p:spPr bwMode="auto">
            <a:xfrm>
              <a:off x="10214306" y="3605644"/>
              <a:ext cx="509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marR="0" lvl="0" indent="-342900" algn="ctr" defTabSz="914400" rtl="0" eaLnBrk="1" fontAlgn="auto" latinLnBrk="0" hangingPunct="1">
                <a:lnSpc>
                  <a:spcPct val="85000"/>
                </a:lnSpc>
                <a:spcBef>
                  <a:spcPts val="0"/>
                </a:spcBef>
                <a:spcAft>
                  <a:spcPts val="0"/>
                </a:spcAft>
                <a:buClr>
                  <a:srgbClr val="ED7D31"/>
                </a:buClr>
                <a:buSzPct val="85000"/>
                <a:buFont typeface="Wingdings" pitchFamily="2" charset="2"/>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a:t>
              </a:r>
              <a:endParaRPr kumimoji="0" lang="en-US" altLang="en-US" sz="16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grpSp>
        <p:nvGrpSpPr>
          <p:cNvPr id="35" name="Group 34">
            <a:extLst>
              <a:ext uri="{FF2B5EF4-FFF2-40B4-BE49-F238E27FC236}">
                <a16:creationId xmlns:a16="http://schemas.microsoft.com/office/drawing/2014/main" id="{968DE26F-E1EB-6340-A73C-A69AEE44E1A3}"/>
              </a:ext>
            </a:extLst>
          </p:cNvPr>
          <p:cNvGrpSpPr/>
          <p:nvPr/>
        </p:nvGrpSpPr>
        <p:grpSpPr>
          <a:xfrm>
            <a:off x="1199878" y="3314700"/>
            <a:ext cx="3457968" cy="523220"/>
            <a:chOff x="1211074" y="3275230"/>
            <a:chExt cx="3457968" cy="523220"/>
          </a:xfrm>
        </p:grpSpPr>
        <p:sp>
          <p:nvSpPr>
            <p:cNvPr id="37" name="TextBox 36">
              <a:extLst>
                <a:ext uri="{FF2B5EF4-FFF2-40B4-BE49-F238E27FC236}">
                  <a16:creationId xmlns:a16="http://schemas.microsoft.com/office/drawing/2014/main" id="{DD8FA4E1-6E52-6E45-BE14-7A8BD35AF254}"/>
                </a:ext>
              </a:extLst>
            </p:cNvPr>
            <p:cNvSpPr txBox="1"/>
            <p:nvPr/>
          </p:nvSpPr>
          <p:spPr>
            <a:xfrm>
              <a:off x="2188876" y="3327958"/>
              <a:ext cx="248016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service rate of bits</a:t>
              </a:r>
            </a:p>
          </p:txBody>
        </p:sp>
        <p:sp>
          <p:nvSpPr>
            <p:cNvPr id="31" name="TextBox 30">
              <a:extLst>
                <a:ext uri="{FF2B5EF4-FFF2-40B4-BE49-F238E27FC236}">
                  <a16:creationId xmlns:a16="http://schemas.microsoft.com/office/drawing/2014/main" id="{C01B4976-C8AE-174D-9311-91F8A265BA23}"/>
                </a:ext>
              </a:extLst>
            </p:cNvPr>
            <p:cNvSpPr txBox="1"/>
            <p:nvPr/>
          </p:nvSpPr>
          <p:spPr>
            <a:xfrm>
              <a:off x="1211074" y="3275230"/>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grpSp>
        <p:nvGrpSpPr>
          <p:cNvPr id="28" name="Group 27">
            <a:extLst>
              <a:ext uri="{FF2B5EF4-FFF2-40B4-BE49-F238E27FC236}">
                <a16:creationId xmlns:a16="http://schemas.microsoft.com/office/drawing/2014/main" id="{F721EE9D-CD4D-004A-84CA-31C281B024A8}"/>
              </a:ext>
            </a:extLst>
          </p:cNvPr>
          <p:cNvGrpSpPr/>
          <p:nvPr/>
        </p:nvGrpSpPr>
        <p:grpSpPr>
          <a:xfrm>
            <a:off x="1066278" y="2847705"/>
            <a:ext cx="3490678" cy="523220"/>
            <a:chOff x="1066278" y="2873829"/>
            <a:chExt cx="3490678" cy="523220"/>
          </a:xfrm>
        </p:grpSpPr>
        <p:sp>
          <p:nvSpPr>
            <p:cNvPr id="30" name="TextBox 29">
              <a:extLst>
                <a:ext uri="{FF2B5EF4-FFF2-40B4-BE49-F238E27FC236}">
                  <a16:creationId xmlns:a16="http://schemas.microsoft.com/office/drawing/2014/main" id="{2F034B6D-9F3F-EF42-917A-B59F6EAB30BB}"/>
                </a:ext>
              </a:extLst>
            </p:cNvPr>
            <p:cNvSpPr txBox="1"/>
            <p:nvPr/>
          </p:nvSpPr>
          <p:spPr>
            <a:xfrm>
              <a:off x="2169123" y="2910251"/>
              <a:ext cx="238783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arrival rate of bits</a:t>
              </a:r>
            </a:p>
          </p:txBody>
        </p:sp>
        <p:grpSp>
          <p:nvGrpSpPr>
            <p:cNvPr id="27" name="Group 26">
              <a:extLst>
                <a:ext uri="{FF2B5EF4-FFF2-40B4-BE49-F238E27FC236}">
                  <a16:creationId xmlns:a16="http://schemas.microsoft.com/office/drawing/2014/main" id="{7C0CBFD6-32CD-E94E-9190-978FFA7B0691}"/>
                </a:ext>
              </a:extLst>
            </p:cNvPr>
            <p:cNvGrpSpPr/>
            <p:nvPr/>
          </p:nvGrpSpPr>
          <p:grpSpPr>
            <a:xfrm>
              <a:off x="1066278" y="2873829"/>
              <a:ext cx="681588" cy="523220"/>
              <a:chOff x="1066278" y="2873829"/>
              <a:chExt cx="681588" cy="523220"/>
            </a:xfrm>
          </p:grpSpPr>
          <p:sp>
            <p:nvSpPr>
              <p:cNvPr id="9" name="TextBox 8">
                <a:extLst>
                  <a:ext uri="{FF2B5EF4-FFF2-40B4-BE49-F238E27FC236}">
                    <a16:creationId xmlns:a16="http://schemas.microsoft.com/office/drawing/2014/main" id="{F9845216-48CA-8A4D-BC7A-8DFDC99E6171}"/>
                  </a:ext>
                </a:extLst>
              </p:cNvPr>
              <p:cNvSpPr txBox="1"/>
              <p:nvPr/>
            </p:nvSpPr>
            <p:spPr>
              <a:xfrm>
                <a:off x="1066278" y="2873829"/>
                <a:ext cx="33534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L</a:t>
                </a:r>
              </a:p>
            </p:txBody>
          </p:sp>
          <p:sp>
            <p:nvSpPr>
              <p:cNvPr id="23" name="TextBox 22">
                <a:extLst>
                  <a:ext uri="{FF2B5EF4-FFF2-40B4-BE49-F238E27FC236}">
                    <a16:creationId xmlns:a16="http://schemas.microsoft.com/office/drawing/2014/main" id="{1A53F0E9-8E80-A943-9832-323BDA97F5BF}"/>
                  </a:ext>
                </a:extLst>
              </p:cNvPr>
              <p:cNvSpPr txBox="1"/>
              <p:nvPr/>
            </p:nvSpPr>
            <p:spPr>
              <a:xfrm>
                <a:off x="1378854" y="2873829"/>
                <a:ext cx="3690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5" name="TextBox 14">
                <a:extLst>
                  <a:ext uri="{FF2B5EF4-FFF2-40B4-BE49-F238E27FC236}">
                    <a16:creationId xmlns:a16="http://schemas.microsoft.com/office/drawing/2014/main" id="{E33B9835-FBCA-2945-B2FE-6A65F179414A}"/>
                  </a:ext>
                </a:extLst>
              </p:cNvPr>
              <p:cNvSpPr txBox="1"/>
              <p:nvPr/>
            </p:nvSpPr>
            <p:spPr>
              <a:xfrm>
                <a:off x="1278923" y="2909664"/>
                <a:ext cx="2423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grpSp>
      <p:grpSp>
        <p:nvGrpSpPr>
          <p:cNvPr id="42" name="Group 41">
            <a:extLst>
              <a:ext uri="{FF2B5EF4-FFF2-40B4-BE49-F238E27FC236}">
                <a16:creationId xmlns:a16="http://schemas.microsoft.com/office/drawing/2014/main" id="{B8A52679-E3D0-7A40-AFD1-ED1F5DDCFEFF}"/>
              </a:ext>
            </a:extLst>
          </p:cNvPr>
          <p:cNvGrpSpPr/>
          <p:nvPr/>
        </p:nvGrpSpPr>
        <p:grpSpPr>
          <a:xfrm>
            <a:off x="1204684" y="2981937"/>
            <a:ext cx="3323775" cy="584775"/>
            <a:chOff x="1204684" y="2981937"/>
            <a:chExt cx="3323775" cy="584775"/>
          </a:xfrm>
        </p:grpSpPr>
        <p:cxnSp>
          <p:nvCxnSpPr>
            <p:cNvPr id="33" name="Straight Connector 32">
              <a:extLst>
                <a:ext uri="{FF2B5EF4-FFF2-40B4-BE49-F238E27FC236}">
                  <a16:creationId xmlns:a16="http://schemas.microsoft.com/office/drawing/2014/main" id="{54B20A77-13F3-3949-9616-C4379DD39AC0}"/>
                </a:ext>
              </a:extLst>
            </p:cNvPr>
            <p:cNvCxnSpPr>
              <a:cxnSpLocks/>
            </p:cNvCxnSpPr>
            <p:nvPr/>
          </p:nvCxnSpPr>
          <p:spPr>
            <a:xfrm>
              <a:off x="2300167" y="3338737"/>
              <a:ext cx="22282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D9D88F-A0EC-DA4A-90D7-298338304867}"/>
                </a:ext>
              </a:extLst>
            </p:cNvPr>
            <p:cNvCxnSpPr>
              <a:cxnSpLocks/>
            </p:cNvCxnSpPr>
            <p:nvPr/>
          </p:nvCxnSpPr>
          <p:spPr>
            <a:xfrm>
              <a:off x="1204684" y="3342018"/>
              <a:ext cx="34834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E5C3780-9436-0E4E-AA3C-69E9505009EA}"/>
                </a:ext>
              </a:extLst>
            </p:cNvPr>
            <p:cNvSpPr txBox="1"/>
            <p:nvPr/>
          </p:nvSpPr>
          <p:spPr>
            <a:xfrm>
              <a:off x="1687802" y="2981937"/>
              <a:ext cx="6386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25" name="TextBox 24">
            <a:extLst>
              <a:ext uri="{FF2B5EF4-FFF2-40B4-BE49-F238E27FC236}">
                <a16:creationId xmlns:a16="http://schemas.microsoft.com/office/drawing/2014/main" id="{9214578D-0F9A-7D4F-B8DE-DB101BD0AEFD}"/>
              </a:ext>
            </a:extLst>
          </p:cNvPr>
          <p:cNvSpPr txBox="1"/>
          <p:nvPr/>
        </p:nvSpPr>
        <p:spPr>
          <a:xfrm>
            <a:off x="5025350" y="2902857"/>
            <a:ext cx="1582613"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A3"/>
                </a:solidFill>
                <a:effectLst/>
                <a:uLnTx/>
                <a:uFillTx/>
                <a:latin typeface="Calibri" panose="020F0502020204030204"/>
                <a:ea typeface="+mn-ea"/>
                <a:cs typeface="+mn-cs"/>
              </a:rPr>
              <a:t>“traffic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A3"/>
                </a:solidFill>
                <a:effectLst/>
                <a:uLnTx/>
                <a:uFillTx/>
                <a:latin typeface="Calibri" panose="020F0502020204030204"/>
                <a:ea typeface="+mn-ea"/>
                <a:cs typeface="+mn-cs"/>
              </a:rPr>
              <a:t>intensity”</a:t>
            </a:r>
          </a:p>
        </p:txBody>
      </p:sp>
      <p:sp>
        <p:nvSpPr>
          <p:cNvPr id="32" name="Slide Number Placeholder 5">
            <a:extLst>
              <a:ext uri="{FF2B5EF4-FFF2-40B4-BE49-F238E27FC236}">
                <a16:creationId xmlns:a16="http://schemas.microsoft.com/office/drawing/2014/main" id="{0FDC591A-D31D-2A45-AA1E-B568041AA95C}"/>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11</a:t>
            </a:fld>
            <a:endParaRPr lang="en-US" dirty="0"/>
          </a:p>
        </p:txBody>
      </p:sp>
    </p:spTree>
    <p:extLst>
      <p:ext uri="{BB962C8B-B14F-4D97-AF65-F5344CB8AC3E}">
        <p14:creationId xmlns:p14="http://schemas.microsoft.com/office/powerpoint/2010/main" val="308170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dissolve">
                                      <p:cBhvr>
                                        <p:cTn id="17" dur="500"/>
                                        <p:tgtEl>
                                          <p:spTgt spid="42"/>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dissolv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dissolv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38">
            <a:extLst>
              <a:ext uri="{FF2B5EF4-FFF2-40B4-BE49-F238E27FC236}">
                <a16:creationId xmlns:a16="http://schemas.microsoft.com/office/drawing/2014/main" id="{54E266FC-2C53-E845-810D-72800D812F60}"/>
              </a:ext>
            </a:extLst>
          </p:cNvPr>
          <p:cNvSpPr>
            <a:spLocks noChangeShapeType="1"/>
          </p:cNvSpPr>
          <p:nvPr/>
        </p:nvSpPr>
        <p:spPr bwMode="auto">
          <a:xfrm>
            <a:off x="2831406" y="5366286"/>
            <a:ext cx="469144" cy="3154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Line 105">
            <a:extLst>
              <a:ext uri="{FF2B5EF4-FFF2-40B4-BE49-F238E27FC236}">
                <a16:creationId xmlns:a16="http://schemas.microsoft.com/office/drawing/2014/main" id="{BF1773B1-5019-2B4A-BE6A-B8195D8981B9}"/>
              </a:ext>
            </a:extLst>
          </p:cNvPr>
          <p:cNvSpPr>
            <a:spLocks noChangeShapeType="1"/>
          </p:cNvSpPr>
          <p:nvPr/>
        </p:nvSpPr>
        <p:spPr bwMode="auto">
          <a:xfrm flipV="1">
            <a:off x="3691311" y="5467468"/>
            <a:ext cx="639909" cy="2079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1" name="Group 180">
            <a:extLst>
              <a:ext uri="{FF2B5EF4-FFF2-40B4-BE49-F238E27FC236}">
                <a16:creationId xmlns:a16="http://schemas.microsoft.com/office/drawing/2014/main" id="{349EA779-C782-D646-A376-27962D2DE8E5}"/>
              </a:ext>
            </a:extLst>
          </p:cNvPr>
          <p:cNvGrpSpPr/>
          <p:nvPr/>
        </p:nvGrpSpPr>
        <p:grpSpPr>
          <a:xfrm>
            <a:off x="3109054" y="5514269"/>
            <a:ext cx="860625" cy="398511"/>
            <a:chOff x="7493876" y="2774731"/>
            <a:chExt cx="1481958" cy="894622"/>
          </a:xfrm>
        </p:grpSpPr>
        <p:sp>
          <p:nvSpPr>
            <p:cNvPr id="182" name="Freeform 181">
              <a:extLst>
                <a:ext uri="{FF2B5EF4-FFF2-40B4-BE49-F238E27FC236}">
                  <a16:creationId xmlns:a16="http://schemas.microsoft.com/office/drawing/2014/main" id="{051DA911-6679-5545-AC55-97B68D0A590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3" name="Oval 182">
              <a:extLst>
                <a:ext uri="{FF2B5EF4-FFF2-40B4-BE49-F238E27FC236}">
                  <a16:creationId xmlns:a16="http://schemas.microsoft.com/office/drawing/2014/main" id="{1B387723-AD5A-6B40-86DC-4E06378B6C3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4" name="Group 183">
              <a:extLst>
                <a:ext uri="{FF2B5EF4-FFF2-40B4-BE49-F238E27FC236}">
                  <a16:creationId xmlns:a16="http://schemas.microsoft.com/office/drawing/2014/main" id="{EAEAA504-561F-934C-865A-D764D9D4B585}"/>
                </a:ext>
              </a:extLst>
            </p:cNvPr>
            <p:cNvGrpSpPr/>
            <p:nvPr/>
          </p:nvGrpSpPr>
          <p:grpSpPr>
            <a:xfrm>
              <a:off x="7713663" y="2848339"/>
              <a:ext cx="1042107" cy="425543"/>
              <a:chOff x="7786941" y="2884917"/>
              <a:chExt cx="897649" cy="353919"/>
            </a:xfrm>
          </p:grpSpPr>
          <p:sp>
            <p:nvSpPr>
              <p:cNvPr id="185" name="Freeform 184">
                <a:extLst>
                  <a:ext uri="{FF2B5EF4-FFF2-40B4-BE49-F238E27FC236}">
                    <a16:creationId xmlns:a16="http://schemas.microsoft.com/office/drawing/2014/main" id="{B39429AE-64BE-C648-B108-3B471FFD1A3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6" name="Freeform 185">
                <a:extLst>
                  <a:ext uri="{FF2B5EF4-FFF2-40B4-BE49-F238E27FC236}">
                    <a16:creationId xmlns:a16="http://schemas.microsoft.com/office/drawing/2014/main" id="{109B151A-13E2-DE44-ACE5-AC68DBD136E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7" name="Freeform 186">
                <a:extLst>
                  <a:ext uri="{FF2B5EF4-FFF2-40B4-BE49-F238E27FC236}">
                    <a16:creationId xmlns:a16="http://schemas.microsoft.com/office/drawing/2014/main" id="{EF70FD4D-FD10-ED44-BB61-DD85162EEA3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8" name="Freeform 187">
                <a:extLst>
                  <a:ext uri="{FF2B5EF4-FFF2-40B4-BE49-F238E27FC236}">
                    <a16:creationId xmlns:a16="http://schemas.microsoft.com/office/drawing/2014/main" id="{F03C20EC-4A97-134D-9A10-FFE3DDFF03F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0" name="Line 106">
            <a:extLst>
              <a:ext uri="{FF2B5EF4-FFF2-40B4-BE49-F238E27FC236}">
                <a16:creationId xmlns:a16="http://schemas.microsoft.com/office/drawing/2014/main" id="{254FEBFF-881B-E94A-B5B4-5A077C547A5D}"/>
              </a:ext>
            </a:extLst>
          </p:cNvPr>
          <p:cNvSpPr>
            <a:spLocks noChangeShapeType="1"/>
          </p:cNvSpPr>
          <p:nvPr/>
        </p:nvSpPr>
        <p:spPr bwMode="auto">
          <a:xfrm>
            <a:off x="4626350" y="5451593"/>
            <a:ext cx="677550" cy="2079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Line 108">
            <a:extLst>
              <a:ext uri="{FF2B5EF4-FFF2-40B4-BE49-F238E27FC236}">
                <a16:creationId xmlns:a16="http://schemas.microsoft.com/office/drawing/2014/main" id="{524659AB-C458-864A-B318-E8190017E7B8}"/>
              </a:ext>
            </a:extLst>
          </p:cNvPr>
          <p:cNvSpPr>
            <a:spLocks noChangeShapeType="1"/>
          </p:cNvSpPr>
          <p:nvPr/>
        </p:nvSpPr>
        <p:spPr bwMode="auto">
          <a:xfrm flipH="1">
            <a:off x="4388223" y="5062655"/>
            <a:ext cx="661222" cy="273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Line 291">
            <a:extLst>
              <a:ext uri="{FF2B5EF4-FFF2-40B4-BE49-F238E27FC236}">
                <a16:creationId xmlns:a16="http://schemas.microsoft.com/office/drawing/2014/main" id="{EB8F889A-4D2D-1B4E-8BFD-EC217EFF65EB}"/>
              </a:ext>
            </a:extLst>
          </p:cNvPr>
          <p:cNvSpPr>
            <a:spLocks noChangeShapeType="1"/>
          </p:cNvSpPr>
          <p:nvPr/>
        </p:nvSpPr>
        <p:spPr bwMode="auto">
          <a:xfrm>
            <a:off x="4356474" y="5583355"/>
            <a:ext cx="318847" cy="311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72" name="Group 171">
            <a:extLst>
              <a:ext uri="{FF2B5EF4-FFF2-40B4-BE49-F238E27FC236}">
                <a16:creationId xmlns:a16="http://schemas.microsoft.com/office/drawing/2014/main" id="{DA77B42D-EF91-9343-B8AA-7F791CA6173D}"/>
              </a:ext>
            </a:extLst>
          </p:cNvPr>
          <p:cNvGrpSpPr/>
          <p:nvPr/>
        </p:nvGrpSpPr>
        <p:grpSpPr>
          <a:xfrm>
            <a:off x="3957067" y="5203592"/>
            <a:ext cx="860625" cy="398511"/>
            <a:chOff x="7493876" y="2774731"/>
            <a:chExt cx="1481958" cy="894622"/>
          </a:xfrm>
        </p:grpSpPr>
        <p:sp>
          <p:nvSpPr>
            <p:cNvPr id="173" name="Freeform 172">
              <a:extLst>
                <a:ext uri="{FF2B5EF4-FFF2-40B4-BE49-F238E27FC236}">
                  <a16:creationId xmlns:a16="http://schemas.microsoft.com/office/drawing/2014/main" id="{717B3640-CBA8-9D4D-B10E-118D8375828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4" name="Oval 173">
              <a:extLst>
                <a:ext uri="{FF2B5EF4-FFF2-40B4-BE49-F238E27FC236}">
                  <a16:creationId xmlns:a16="http://schemas.microsoft.com/office/drawing/2014/main" id="{3DF87D0C-16B9-0242-9434-F058BACF6AF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75" name="Group 174">
              <a:extLst>
                <a:ext uri="{FF2B5EF4-FFF2-40B4-BE49-F238E27FC236}">
                  <a16:creationId xmlns:a16="http://schemas.microsoft.com/office/drawing/2014/main" id="{875F2C4B-EC99-0546-B8BC-E6ABDA1C57CF}"/>
                </a:ext>
              </a:extLst>
            </p:cNvPr>
            <p:cNvGrpSpPr/>
            <p:nvPr/>
          </p:nvGrpSpPr>
          <p:grpSpPr>
            <a:xfrm>
              <a:off x="7713663" y="2848339"/>
              <a:ext cx="1042107" cy="425543"/>
              <a:chOff x="7786941" y="2884917"/>
              <a:chExt cx="897649" cy="353919"/>
            </a:xfrm>
          </p:grpSpPr>
          <p:sp>
            <p:nvSpPr>
              <p:cNvPr id="176" name="Freeform 175">
                <a:extLst>
                  <a:ext uri="{FF2B5EF4-FFF2-40B4-BE49-F238E27FC236}">
                    <a16:creationId xmlns:a16="http://schemas.microsoft.com/office/drawing/2014/main" id="{7AB43264-5575-584F-8FE6-D1C2C13E1C3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7" name="Freeform 176">
                <a:extLst>
                  <a:ext uri="{FF2B5EF4-FFF2-40B4-BE49-F238E27FC236}">
                    <a16:creationId xmlns:a16="http://schemas.microsoft.com/office/drawing/2014/main" id="{99D8A414-A25C-5C43-9BC9-95C40A420EC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8" name="Freeform 177">
                <a:extLst>
                  <a:ext uri="{FF2B5EF4-FFF2-40B4-BE49-F238E27FC236}">
                    <a16:creationId xmlns:a16="http://schemas.microsoft.com/office/drawing/2014/main" id="{B398E537-2A8D-B343-AFFC-0C206FB72B1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9" name="Freeform 178">
                <a:extLst>
                  <a:ext uri="{FF2B5EF4-FFF2-40B4-BE49-F238E27FC236}">
                    <a16:creationId xmlns:a16="http://schemas.microsoft.com/office/drawing/2014/main" id="{8F5B5F4D-A081-8041-8446-B98FF777149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2" name="Line 113">
            <a:extLst>
              <a:ext uri="{FF2B5EF4-FFF2-40B4-BE49-F238E27FC236}">
                <a16:creationId xmlns:a16="http://schemas.microsoft.com/office/drawing/2014/main" id="{EEC03E85-460E-344B-B658-EA55A9271333}"/>
              </a:ext>
            </a:extLst>
          </p:cNvPr>
          <p:cNvSpPr>
            <a:spLocks noChangeShapeType="1"/>
          </p:cNvSpPr>
          <p:nvPr/>
        </p:nvSpPr>
        <p:spPr bwMode="auto">
          <a:xfrm flipH="1">
            <a:off x="5602660" y="5511918"/>
            <a:ext cx="865759" cy="144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Line 294">
            <a:extLst>
              <a:ext uri="{FF2B5EF4-FFF2-40B4-BE49-F238E27FC236}">
                <a16:creationId xmlns:a16="http://schemas.microsoft.com/office/drawing/2014/main" id="{6AFF4B42-51C0-8447-92BB-FCA57D50B68A}"/>
              </a:ext>
            </a:extLst>
          </p:cNvPr>
          <p:cNvSpPr>
            <a:spLocks noChangeShapeType="1"/>
          </p:cNvSpPr>
          <p:nvPr/>
        </p:nvSpPr>
        <p:spPr bwMode="auto">
          <a:xfrm flipH="1">
            <a:off x="4997823" y="5773855"/>
            <a:ext cx="487128"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64" name="Group 163">
            <a:extLst>
              <a:ext uri="{FF2B5EF4-FFF2-40B4-BE49-F238E27FC236}">
                <a16:creationId xmlns:a16="http://schemas.microsoft.com/office/drawing/2014/main" id="{CEAC493A-EEEF-7C4F-AA98-1801621812D4}"/>
              </a:ext>
            </a:extLst>
          </p:cNvPr>
          <p:cNvGrpSpPr/>
          <p:nvPr/>
        </p:nvGrpSpPr>
        <p:grpSpPr>
          <a:xfrm>
            <a:off x="4985387" y="5543879"/>
            <a:ext cx="860625" cy="398511"/>
            <a:chOff x="7493876" y="2774731"/>
            <a:chExt cx="1481958" cy="894622"/>
          </a:xfrm>
        </p:grpSpPr>
        <p:sp>
          <p:nvSpPr>
            <p:cNvPr id="165" name="Freeform 164">
              <a:extLst>
                <a:ext uri="{FF2B5EF4-FFF2-40B4-BE49-F238E27FC236}">
                  <a16:creationId xmlns:a16="http://schemas.microsoft.com/office/drawing/2014/main" id="{7C772A01-ED51-DF4C-9654-6B6278386C2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66" name="Oval 165">
              <a:extLst>
                <a:ext uri="{FF2B5EF4-FFF2-40B4-BE49-F238E27FC236}">
                  <a16:creationId xmlns:a16="http://schemas.microsoft.com/office/drawing/2014/main" id="{B003DFE7-C366-8140-9629-CD63DF215ED0}"/>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67" name="Group 166">
              <a:extLst>
                <a:ext uri="{FF2B5EF4-FFF2-40B4-BE49-F238E27FC236}">
                  <a16:creationId xmlns:a16="http://schemas.microsoft.com/office/drawing/2014/main" id="{5F84292C-45D7-D245-AF05-1049328026B3}"/>
                </a:ext>
              </a:extLst>
            </p:cNvPr>
            <p:cNvGrpSpPr/>
            <p:nvPr/>
          </p:nvGrpSpPr>
          <p:grpSpPr>
            <a:xfrm>
              <a:off x="7713663" y="2848339"/>
              <a:ext cx="1042107" cy="425543"/>
              <a:chOff x="7786941" y="2884917"/>
              <a:chExt cx="897649" cy="353919"/>
            </a:xfrm>
          </p:grpSpPr>
          <p:sp>
            <p:nvSpPr>
              <p:cNvPr id="168" name="Freeform 167">
                <a:extLst>
                  <a:ext uri="{FF2B5EF4-FFF2-40B4-BE49-F238E27FC236}">
                    <a16:creationId xmlns:a16="http://schemas.microsoft.com/office/drawing/2014/main" id="{672ECA71-4ED1-A742-8D27-C7DD78E8129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9" name="Freeform 168">
                <a:extLst>
                  <a:ext uri="{FF2B5EF4-FFF2-40B4-BE49-F238E27FC236}">
                    <a16:creationId xmlns:a16="http://schemas.microsoft.com/office/drawing/2014/main" id="{AB422B19-1B67-F744-AB96-3C00EBB25FA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0" name="Freeform 169">
                <a:extLst>
                  <a:ext uri="{FF2B5EF4-FFF2-40B4-BE49-F238E27FC236}">
                    <a16:creationId xmlns:a16="http://schemas.microsoft.com/office/drawing/2014/main" id="{64DBC56A-851B-1045-8E18-0E1AE5828A8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1" name="Freeform 170">
                <a:extLst>
                  <a:ext uri="{FF2B5EF4-FFF2-40B4-BE49-F238E27FC236}">
                    <a16:creationId xmlns:a16="http://schemas.microsoft.com/office/drawing/2014/main" id="{687D1E8F-A9D2-414E-B37C-C2A41CFCDB2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sz="4400" dirty="0">
                <a:ea typeface="ＭＳ Ｐゴシック" panose="020B0600070205080204" pitchFamily="34" charset="-128"/>
              </a:rPr>
              <a:t>“Real” Internet delays and routes</a:t>
            </a:r>
            <a:endParaRPr lang="en-US" sz="4400" dirty="0"/>
          </a:p>
        </p:txBody>
      </p:sp>
      <p:sp>
        <p:nvSpPr>
          <p:cNvPr id="17" name="Rectangle 5">
            <a:extLst>
              <a:ext uri="{FF2B5EF4-FFF2-40B4-BE49-F238E27FC236}">
                <a16:creationId xmlns:a16="http://schemas.microsoft.com/office/drawing/2014/main" id="{921D3CC3-7FC4-4346-86E8-F841A7674F2D}"/>
              </a:ext>
            </a:extLst>
          </p:cNvPr>
          <p:cNvSpPr txBox="1">
            <a:spLocks noChangeArrowheads="1"/>
          </p:cNvSpPr>
          <p:nvPr/>
        </p:nvSpPr>
        <p:spPr>
          <a:xfrm>
            <a:off x="980180" y="1324511"/>
            <a:ext cx="10342830" cy="1885391"/>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what do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real” Internet delay &amp; loss look like? </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1"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traceroute</a:t>
            </a:r>
            <a:r>
              <a:rPr kumimoji="0" lang="en-US" altLang="en-US" sz="32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program: provides delay measurement from source to router along end-end Internet path towards destination.  For all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a:t>
            </a:r>
          </a:p>
        </p:txBody>
      </p:sp>
      <p:sp>
        <p:nvSpPr>
          <p:cNvPr id="23" name="Line 260">
            <a:extLst>
              <a:ext uri="{FF2B5EF4-FFF2-40B4-BE49-F238E27FC236}">
                <a16:creationId xmlns:a16="http://schemas.microsoft.com/office/drawing/2014/main" id="{146ED7EC-5957-5A4D-8C10-71CB9EFF9CF6}"/>
              </a:ext>
            </a:extLst>
          </p:cNvPr>
          <p:cNvSpPr>
            <a:spLocks noChangeShapeType="1"/>
          </p:cNvSpPr>
          <p:nvPr/>
        </p:nvSpPr>
        <p:spPr bwMode="auto">
          <a:xfrm>
            <a:off x="6721850" y="5476993"/>
            <a:ext cx="677550" cy="2079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Line 261">
            <a:extLst>
              <a:ext uri="{FF2B5EF4-FFF2-40B4-BE49-F238E27FC236}">
                <a16:creationId xmlns:a16="http://schemas.microsoft.com/office/drawing/2014/main" id="{7F082344-D846-A442-8098-3870FBC04E2E}"/>
              </a:ext>
            </a:extLst>
          </p:cNvPr>
          <p:cNvSpPr>
            <a:spLocks noChangeShapeType="1"/>
          </p:cNvSpPr>
          <p:nvPr/>
        </p:nvSpPr>
        <p:spPr bwMode="auto">
          <a:xfrm flipH="1">
            <a:off x="7660060" y="5423018"/>
            <a:ext cx="777191" cy="2778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Line 292">
            <a:extLst>
              <a:ext uri="{FF2B5EF4-FFF2-40B4-BE49-F238E27FC236}">
                <a16:creationId xmlns:a16="http://schemas.microsoft.com/office/drawing/2014/main" id="{F2A2632A-A659-1B45-9C0A-17E3A7312946}"/>
              </a:ext>
            </a:extLst>
          </p:cNvPr>
          <p:cNvSpPr>
            <a:spLocks noChangeShapeType="1"/>
          </p:cNvSpPr>
          <p:nvPr/>
        </p:nvSpPr>
        <p:spPr bwMode="auto">
          <a:xfrm>
            <a:off x="6280524" y="5170605"/>
            <a:ext cx="318847" cy="311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Line 295">
            <a:extLst>
              <a:ext uri="{FF2B5EF4-FFF2-40B4-BE49-F238E27FC236}">
                <a16:creationId xmlns:a16="http://schemas.microsoft.com/office/drawing/2014/main" id="{69CE8977-5EAF-2D48-AB87-ABB232029696}"/>
              </a:ext>
            </a:extLst>
          </p:cNvPr>
          <p:cNvSpPr>
            <a:spLocks noChangeShapeType="1"/>
          </p:cNvSpPr>
          <p:nvPr/>
        </p:nvSpPr>
        <p:spPr bwMode="auto">
          <a:xfrm>
            <a:off x="5394926" y="5277473"/>
            <a:ext cx="8857" cy="260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 Box 300">
            <a:extLst>
              <a:ext uri="{FF2B5EF4-FFF2-40B4-BE49-F238E27FC236}">
                <a16:creationId xmlns:a16="http://schemas.microsoft.com/office/drawing/2014/main" id="{A650D718-81E6-C34A-AA06-669C83840015}"/>
              </a:ext>
            </a:extLst>
          </p:cNvPr>
          <p:cNvSpPr txBox="1">
            <a:spLocks noChangeArrowheads="1"/>
          </p:cNvSpPr>
          <p:nvPr/>
        </p:nvSpPr>
        <p:spPr bwMode="auto">
          <a:xfrm>
            <a:off x="2999161" y="5135680"/>
            <a:ext cx="1397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3 probes</a:t>
            </a:r>
          </a:p>
        </p:txBody>
      </p:sp>
      <p:sp>
        <p:nvSpPr>
          <p:cNvPr id="30" name="Text Box 302">
            <a:extLst>
              <a:ext uri="{FF2B5EF4-FFF2-40B4-BE49-F238E27FC236}">
                <a16:creationId xmlns:a16="http://schemas.microsoft.com/office/drawing/2014/main" id="{8C2F6269-CD63-DC47-AA5A-D6F6AD85E9F6}"/>
              </a:ext>
            </a:extLst>
          </p:cNvPr>
          <p:cNvSpPr txBox="1">
            <a:spLocks noChangeArrowheads="1"/>
          </p:cNvSpPr>
          <p:nvPr/>
        </p:nvSpPr>
        <p:spPr bwMode="auto">
          <a:xfrm>
            <a:off x="3613524" y="5696068"/>
            <a:ext cx="1397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3 probes</a:t>
            </a:r>
          </a:p>
        </p:txBody>
      </p:sp>
      <p:sp>
        <p:nvSpPr>
          <p:cNvPr id="31" name="Text Box 304">
            <a:extLst>
              <a:ext uri="{FF2B5EF4-FFF2-40B4-BE49-F238E27FC236}">
                <a16:creationId xmlns:a16="http://schemas.microsoft.com/office/drawing/2014/main" id="{43A2AD3C-9D79-9140-BB67-1BE3BD4261D1}"/>
              </a:ext>
            </a:extLst>
          </p:cNvPr>
          <p:cNvSpPr txBox="1">
            <a:spLocks noChangeArrowheads="1"/>
          </p:cNvSpPr>
          <p:nvPr/>
        </p:nvSpPr>
        <p:spPr bwMode="auto">
          <a:xfrm>
            <a:off x="4842700" y="5044156"/>
            <a:ext cx="1397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3 probes</a:t>
            </a:r>
          </a:p>
        </p:txBody>
      </p:sp>
      <p:grpSp>
        <p:nvGrpSpPr>
          <p:cNvPr id="32" name="Group 100">
            <a:extLst>
              <a:ext uri="{FF2B5EF4-FFF2-40B4-BE49-F238E27FC236}">
                <a16:creationId xmlns:a16="http://schemas.microsoft.com/office/drawing/2014/main" id="{1BEC51D1-0886-F14D-B99F-4CA3879860C9}"/>
              </a:ext>
            </a:extLst>
          </p:cNvPr>
          <p:cNvGrpSpPr>
            <a:grpSpLocks/>
          </p:cNvGrpSpPr>
          <p:nvPr/>
        </p:nvGrpSpPr>
        <p:grpSpPr bwMode="auto">
          <a:xfrm>
            <a:off x="1934728" y="5072180"/>
            <a:ext cx="1027081" cy="688975"/>
            <a:chOff x="-44" y="1473"/>
            <a:chExt cx="981" cy="1105"/>
          </a:xfrm>
        </p:grpSpPr>
        <p:pic>
          <p:nvPicPr>
            <p:cNvPr id="33" name="Picture 101" descr="desktop_computer_stylized_medium">
              <a:extLst>
                <a:ext uri="{FF2B5EF4-FFF2-40B4-BE49-F238E27FC236}">
                  <a16:creationId xmlns:a16="http://schemas.microsoft.com/office/drawing/2014/main" id="{C4436358-53EB-1341-B2F7-BBA9BFD86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Freeform 102">
              <a:extLst>
                <a:ext uri="{FF2B5EF4-FFF2-40B4-BE49-F238E27FC236}">
                  <a16:creationId xmlns:a16="http://schemas.microsoft.com/office/drawing/2014/main" id="{4813CA23-213B-0C4B-B526-D05F84EB9650}"/>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7" name="Group 103">
            <a:extLst>
              <a:ext uri="{FF2B5EF4-FFF2-40B4-BE49-F238E27FC236}">
                <a16:creationId xmlns:a16="http://schemas.microsoft.com/office/drawing/2014/main" id="{838A2555-9382-2A43-A8D2-3F77BF649C4C}"/>
              </a:ext>
            </a:extLst>
          </p:cNvPr>
          <p:cNvGrpSpPr>
            <a:grpSpLocks/>
          </p:cNvGrpSpPr>
          <p:nvPr/>
        </p:nvGrpSpPr>
        <p:grpSpPr bwMode="auto">
          <a:xfrm flipH="1">
            <a:off x="8177586" y="5110280"/>
            <a:ext cx="1051754" cy="669925"/>
            <a:chOff x="-44" y="1473"/>
            <a:chExt cx="981" cy="1105"/>
          </a:xfrm>
        </p:grpSpPr>
        <p:pic>
          <p:nvPicPr>
            <p:cNvPr id="42" name="Picture 104" descr="desktop_computer_stylized_medium">
              <a:extLst>
                <a:ext uri="{FF2B5EF4-FFF2-40B4-BE49-F238E27FC236}">
                  <a16:creationId xmlns:a16="http://schemas.microsoft.com/office/drawing/2014/main" id="{99E32CCD-2CED-C441-BCF6-83FBBB7A2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105">
              <a:extLst>
                <a:ext uri="{FF2B5EF4-FFF2-40B4-BE49-F238E27FC236}">
                  <a16:creationId xmlns:a16="http://schemas.microsoft.com/office/drawing/2014/main" id="{1DE64A0C-778E-0542-AF02-9D5203B331AF}"/>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4" name="Freeform 303">
            <a:extLst>
              <a:ext uri="{FF2B5EF4-FFF2-40B4-BE49-F238E27FC236}">
                <a16:creationId xmlns:a16="http://schemas.microsoft.com/office/drawing/2014/main" id="{D57CFF59-F6AE-0444-8D13-D8E49817EC92}"/>
              </a:ext>
            </a:extLst>
          </p:cNvPr>
          <p:cNvSpPr>
            <a:spLocks/>
          </p:cNvSpPr>
          <p:nvPr/>
        </p:nvSpPr>
        <p:spPr bwMode="auto">
          <a:xfrm>
            <a:off x="2868986" y="5356343"/>
            <a:ext cx="3135331" cy="403225"/>
          </a:xfrm>
          <a:custGeom>
            <a:avLst/>
            <a:gdLst>
              <a:gd name="T0" fmla="*/ 2147483647 w 1416"/>
              <a:gd name="T1" fmla="*/ 2147483647 h 254"/>
              <a:gd name="T2" fmla="*/ 2147483647 w 1416"/>
              <a:gd name="T3" fmla="*/ 2147483647 h 254"/>
              <a:gd name="T4" fmla="*/ 2147483647 w 1416"/>
              <a:gd name="T5" fmla="*/ 2147483647 h 254"/>
              <a:gd name="T6" fmla="*/ 2147483647 w 1416"/>
              <a:gd name="T7" fmla="*/ 2147483647 h 254"/>
              <a:gd name="T8" fmla="*/ 2147483647 w 1416"/>
              <a:gd name="T9" fmla="*/ 2147483647 h 254"/>
              <a:gd name="T10" fmla="*/ 2147483647 w 1416"/>
              <a:gd name="T11" fmla="*/ 2147483647 h 254"/>
              <a:gd name="T12" fmla="*/ 0 w 1416"/>
              <a:gd name="T13" fmla="*/ 2147483647 h 254"/>
              <a:gd name="T14" fmla="*/ 0 60000 65536"/>
              <a:gd name="T15" fmla="*/ 0 60000 65536"/>
              <a:gd name="T16" fmla="*/ 0 60000 65536"/>
              <a:gd name="T17" fmla="*/ 0 60000 65536"/>
              <a:gd name="T18" fmla="*/ 0 60000 65536"/>
              <a:gd name="T19" fmla="*/ 0 60000 65536"/>
              <a:gd name="T20" fmla="*/ 0 60000 65536"/>
              <a:gd name="T21" fmla="*/ 0 w 1416"/>
              <a:gd name="T22" fmla="*/ 0 h 254"/>
              <a:gd name="T23" fmla="*/ 1416 w 1416"/>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6" h="254">
                <a:moveTo>
                  <a:pt x="76" y="30"/>
                </a:moveTo>
                <a:cubicBezTo>
                  <a:pt x="137" y="11"/>
                  <a:pt x="200" y="170"/>
                  <a:pt x="324" y="170"/>
                </a:cubicBezTo>
                <a:cubicBezTo>
                  <a:pt x="461" y="165"/>
                  <a:pt x="717" y="0"/>
                  <a:pt x="896" y="2"/>
                </a:cubicBezTo>
                <a:cubicBezTo>
                  <a:pt x="1075" y="4"/>
                  <a:pt x="1416" y="122"/>
                  <a:pt x="1400" y="182"/>
                </a:cubicBezTo>
                <a:cubicBezTo>
                  <a:pt x="1384" y="242"/>
                  <a:pt x="1073" y="63"/>
                  <a:pt x="896" y="74"/>
                </a:cubicBezTo>
                <a:cubicBezTo>
                  <a:pt x="719" y="85"/>
                  <a:pt x="489" y="254"/>
                  <a:pt x="340" y="250"/>
                </a:cubicBezTo>
                <a:cubicBezTo>
                  <a:pt x="191" y="246"/>
                  <a:pt x="62" y="32"/>
                  <a:pt x="0" y="50"/>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Freeform 299">
            <a:extLst>
              <a:ext uri="{FF2B5EF4-FFF2-40B4-BE49-F238E27FC236}">
                <a16:creationId xmlns:a16="http://schemas.microsoft.com/office/drawing/2014/main" id="{106F45C5-44D3-EB44-A1DD-18F6304B9226}"/>
              </a:ext>
            </a:extLst>
          </p:cNvPr>
          <p:cNvSpPr>
            <a:spLocks/>
          </p:cNvSpPr>
          <p:nvPr/>
        </p:nvSpPr>
        <p:spPr bwMode="auto">
          <a:xfrm>
            <a:off x="2900736" y="5392855"/>
            <a:ext cx="584553" cy="419100"/>
          </a:xfrm>
          <a:custGeom>
            <a:avLst/>
            <a:gdLst>
              <a:gd name="T0" fmla="*/ 2147483647 w 264"/>
              <a:gd name="T1" fmla="*/ 0 h 264"/>
              <a:gd name="T2" fmla="*/ 2147483647 w 264"/>
              <a:gd name="T3" fmla="*/ 2147483647 h 264"/>
              <a:gd name="T4" fmla="*/ 0 w 264"/>
              <a:gd name="T5" fmla="*/ 2147483647 h 264"/>
              <a:gd name="T6" fmla="*/ 0 60000 65536"/>
              <a:gd name="T7" fmla="*/ 0 60000 65536"/>
              <a:gd name="T8" fmla="*/ 0 60000 65536"/>
              <a:gd name="T9" fmla="*/ 0 w 264"/>
              <a:gd name="T10" fmla="*/ 0 h 264"/>
              <a:gd name="T11" fmla="*/ 264 w 264"/>
              <a:gd name="T12" fmla="*/ 264 h 264"/>
            </a:gdLst>
            <a:ahLst/>
            <a:cxnLst>
              <a:cxn ang="T6">
                <a:pos x="T0" y="T1"/>
              </a:cxn>
              <a:cxn ang="T7">
                <a:pos x="T2" y="T3"/>
              </a:cxn>
              <a:cxn ang="T8">
                <a:pos x="T4" y="T5"/>
              </a:cxn>
            </a:cxnLst>
            <a:rect l="T9" t="T10" r="T11" b="T12"/>
            <a:pathLst>
              <a:path w="264" h="264">
                <a:moveTo>
                  <a:pt x="60" y="0"/>
                </a:moveTo>
                <a:cubicBezTo>
                  <a:pt x="86" y="31"/>
                  <a:pt x="264" y="176"/>
                  <a:pt x="228" y="220"/>
                </a:cubicBezTo>
                <a:cubicBezTo>
                  <a:pt x="192" y="264"/>
                  <a:pt x="60" y="109"/>
                  <a:pt x="0" y="88"/>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Freeform 301">
            <a:extLst>
              <a:ext uri="{FF2B5EF4-FFF2-40B4-BE49-F238E27FC236}">
                <a16:creationId xmlns:a16="http://schemas.microsoft.com/office/drawing/2014/main" id="{B0DADD8E-881D-B14F-BA59-384DC3B918B6}"/>
              </a:ext>
            </a:extLst>
          </p:cNvPr>
          <p:cNvSpPr>
            <a:spLocks/>
          </p:cNvSpPr>
          <p:nvPr/>
        </p:nvSpPr>
        <p:spPr bwMode="auto">
          <a:xfrm>
            <a:off x="2894387" y="5307130"/>
            <a:ext cx="1877656" cy="474663"/>
          </a:xfrm>
          <a:custGeom>
            <a:avLst/>
            <a:gdLst>
              <a:gd name="T0" fmla="*/ 2147483647 w 848"/>
              <a:gd name="T1" fmla="*/ 2147483647 h 299"/>
              <a:gd name="T2" fmla="*/ 2147483647 w 848"/>
              <a:gd name="T3" fmla="*/ 2147483647 h 299"/>
              <a:gd name="T4" fmla="*/ 2147483647 w 848"/>
              <a:gd name="T5" fmla="*/ 2147483647 h 299"/>
              <a:gd name="T6" fmla="*/ 2147483647 w 848"/>
              <a:gd name="T7" fmla="*/ 2147483647 h 299"/>
              <a:gd name="T8" fmla="*/ 0 w 848"/>
              <a:gd name="T9" fmla="*/ 2147483647 h 299"/>
              <a:gd name="T10" fmla="*/ 0 60000 65536"/>
              <a:gd name="T11" fmla="*/ 0 60000 65536"/>
              <a:gd name="T12" fmla="*/ 0 60000 65536"/>
              <a:gd name="T13" fmla="*/ 0 60000 65536"/>
              <a:gd name="T14" fmla="*/ 0 60000 65536"/>
              <a:gd name="T15" fmla="*/ 0 w 848"/>
              <a:gd name="T16" fmla="*/ 0 h 299"/>
              <a:gd name="T17" fmla="*/ 848 w 848"/>
              <a:gd name="T18" fmla="*/ 299 h 299"/>
            </a:gdLst>
            <a:ahLst/>
            <a:cxnLst>
              <a:cxn ang="T10">
                <a:pos x="T0" y="T1"/>
              </a:cxn>
              <a:cxn ang="T11">
                <a:pos x="T2" y="T3"/>
              </a:cxn>
              <a:cxn ang="T12">
                <a:pos x="T4" y="T5"/>
              </a:cxn>
              <a:cxn ang="T13">
                <a:pos x="T6" y="T7"/>
              </a:cxn>
              <a:cxn ang="T14">
                <a:pos x="T8" y="T9"/>
              </a:cxn>
            </a:cxnLst>
            <a:rect l="T15" t="T16" r="T17" b="T18"/>
            <a:pathLst>
              <a:path w="848" h="299">
                <a:moveTo>
                  <a:pt x="76" y="76"/>
                </a:moveTo>
                <a:cubicBezTo>
                  <a:pt x="137" y="57"/>
                  <a:pt x="200" y="216"/>
                  <a:pt x="324" y="216"/>
                </a:cubicBezTo>
                <a:cubicBezTo>
                  <a:pt x="448" y="216"/>
                  <a:pt x="792" y="0"/>
                  <a:pt x="820" y="76"/>
                </a:cubicBezTo>
                <a:cubicBezTo>
                  <a:pt x="848" y="152"/>
                  <a:pt x="469" y="245"/>
                  <a:pt x="340" y="296"/>
                </a:cubicBezTo>
                <a:cubicBezTo>
                  <a:pt x="203" y="299"/>
                  <a:pt x="62" y="78"/>
                  <a:pt x="0" y="96"/>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6" name="Group 155">
            <a:extLst>
              <a:ext uri="{FF2B5EF4-FFF2-40B4-BE49-F238E27FC236}">
                <a16:creationId xmlns:a16="http://schemas.microsoft.com/office/drawing/2014/main" id="{91E1CD52-668E-2940-80F2-B10C4C902272}"/>
              </a:ext>
            </a:extLst>
          </p:cNvPr>
          <p:cNvGrpSpPr/>
          <p:nvPr/>
        </p:nvGrpSpPr>
        <p:grpSpPr>
          <a:xfrm>
            <a:off x="6096000" y="5229664"/>
            <a:ext cx="860625" cy="398511"/>
            <a:chOff x="7493876" y="2774731"/>
            <a:chExt cx="1481958" cy="894622"/>
          </a:xfrm>
        </p:grpSpPr>
        <p:sp>
          <p:nvSpPr>
            <p:cNvPr id="157" name="Freeform 156">
              <a:extLst>
                <a:ext uri="{FF2B5EF4-FFF2-40B4-BE49-F238E27FC236}">
                  <a16:creationId xmlns:a16="http://schemas.microsoft.com/office/drawing/2014/main" id="{524447EB-AF2A-A041-9AAF-22AE80BEBBC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8" name="Oval 157">
              <a:extLst>
                <a:ext uri="{FF2B5EF4-FFF2-40B4-BE49-F238E27FC236}">
                  <a16:creationId xmlns:a16="http://schemas.microsoft.com/office/drawing/2014/main" id="{02DFC5C8-0F07-0646-B191-3F36D49C234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59" name="Group 158">
              <a:extLst>
                <a:ext uri="{FF2B5EF4-FFF2-40B4-BE49-F238E27FC236}">
                  <a16:creationId xmlns:a16="http://schemas.microsoft.com/office/drawing/2014/main" id="{39560971-B62C-2E4C-935A-836B55269213}"/>
                </a:ext>
              </a:extLst>
            </p:cNvPr>
            <p:cNvGrpSpPr/>
            <p:nvPr/>
          </p:nvGrpSpPr>
          <p:grpSpPr>
            <a:xfrm>
              <a:off x="7713663" y="2848339"/>
              <a:ext cx="1042107" cy="425543"/>
              <a:chOff x="7786941" y="2884917"/>
              <a:chExt cx="897649" cy="353919"/>
            </a:xfrm>
          </p:grpSpPr>
          <p:sp>
            <p:nvSpPr>
              <p:cNvPr id="160" name="Freeform 159">
                <a:extLst>
                  <a:ext uri="{FF2B5EF4-FFF2-40B4-BE49-F238E27FC236}">
                    <a16:creationId xmlns:a16="http://schemas.microsoft.com/office/drawing/2014/main" id="{E2E046A7-F455-5A48-9F2B-58FE95A5E2B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Freeform 160">
                <a:extLst>
                  <a:ext uri="{FF2B5EF4-FFF2-40B4-BE49-F238E27FC236}">
                    <a16:creationId xmlns:a16="http://schemas.microsoft.com/office/drawing/2014/main" id="{B411AFE3-7C43-B447-9404-B41B6AD175D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Freeform 161">
                <a:extLst>
                  <a:ext uri="{FF2B5EF4-FFF2-40B4-BE49-F238E27FC236}">
                    <a16:creationId xmlns:a16="http://schemas.microsoft.com/office/drawing/2014/main" id="{149A557C-1B39-D44A-ABCE-44F29E0A3D1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 name="Freeform 162">
                <a:extLst>
                  <a:ext uri="{FF2B5EF4-FFF2-40B4-BE49-F238E27FC236}">
                    <a16:creationId xmlns:a16="http://schemas.microsoft.com/office/drawing/2014/main" id="{C47C4949-2773-9643-AB8D-C5F0FC9CD57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60" name="Rectangle 5">
            <a:extLst>
              <a:ext uri="{FF2B5EF4-FFF2-40B4-BE49-F238E27FC236}">
                <a16:creationId xmlns:a16="http://schemas.microsoft.com/office/drawing/2014/main" id="{C45704CB-2C2D-E04A-BF4B-17BB274AE2EB}"/>
              </a:ext>
            </a:extLst>
          </p:cNvPr>
          <p:cNvSpPr txBox="1">
            <a:spLocks noChangeArrowheads="1"/>
          </p:cNvSpPr>
          <p:nvPr/>
        </p:nvSpPr>
        <p:spPr>
          <a:xfrm>
            <a:off x="909932" y="3067365"/>
            <a:ext cx="10342830" cy="1723652"/>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sends three packets that will reach router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i</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 on path towards destination (with time-to-live field value of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i</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a:t>
            </a: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router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i</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 will return packets to sender</a:t>
            </a: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sender measures time interval between transmission and reply</a:t>
            </a: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endParaRPr>
          </a:p>
        </p:txBody>
      </p:sp>
      <p:sp>
        <p:nvSpPr>
          <p:cNvPr id="61" name="Slide Number Placeholder 5">
            <a:extLst>
              <a:ext uri="{FF2B5EF4-FFF2-40B4-BE49-F238E27FC236}">
                <a16:creationId xmlns:a16="http://schemas.microsoft.com/office/drawing/2014/main" id="{B25BBF9C-F6B7-D74C-8D2F-80041D2036F7}"/>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12</a:t>
            </a:fld>
            <a:endParaRPr lang="en-US" dirty="0"/>
          </a:p>
        </p:txBody>
      </p:sp>
    </p:spTree>
    <p:extLst>
      <p:ext uri="{BB962C8B-B14F-4D97-AF65-F5344CB8AC3E}">
        <p14:creationId xmlns:p14="http://schemas.microsoft.com/office/powerpoint/2010/main" val="24338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ssolve">
                                      <p:cBhvr>
                                        <p:cTn id="7" dur="500"/>
                                        <p:tgtEl>
                                          <p:spTgt spid="6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45"/>
                                        </p:tgtEl>
                                        <p:attrNameLst>
                                          <p:attrName>style.visibility</p:attrName>
                                        </p:attrNameLst>
                                      </p:cBhvr>
                                      <p:to>
                                        <p:strVal val="visible"/>
                                      </p:to>
                                    </p:set>
                                  </p:childTnLst>
                                  <p:subTnLst>
                                    <p:set>
                                      <p:cBhvr override="childStyle">
                                        <p:cTn dur="1" fill="hold" display="0" masterRel="nextClick" afterEffect="1"/>
                                        <p:tgtEl>
                                          <p:spTgt spid="145"/>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6"/>
                                        </p:tgtEl>
                                        <p:attrNameLst>
                                          <p:attrName>style.visibility</p:attrName>
                                        </p:attrNameLst>
                                      </p:cBhvr>
                                      <p:to>
                                        <p:strVal val="visible"/>
                                      </p:to>
                                    </p:set>
                                  </p:childTnLst>
                                  <p:subTnLst>
                                    <p:set>
                                      <p:cBhvr override="childStyle">
                                        <p:cTn dur="1" fill="hold" display="0" masterRel="nextClick" afterEffect="1"/>
                                        <p:tgtEl>
                                          <p:spTgt spid="146"/>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sz="4400" dirty="0">
                <a:ea typeface="ＭＳ Ｐゴシック" panose="020B0600070205080204" pitchFamily="34" charset="-128"/>
              </a:rPr>
              <a:t>Real Internet delays and routes</a:t>
            </a:r>
            <a:endParaRPr lang="en-US" sz="4400" dirty="0"/>
          </a:p>
        </p:txBody>
      </p:sp>
      <p:sp>
        <p:nvSpPr>
          <p:cNvPr id="68" name="Text Box 4">
            <a:extLst>
              <a:ext uri="{FF2B5EF4-FFF2-40B4-BE49-F238E27FC236}">
                <a16:creationId xmlns:a16="http://schemas.microsoft.com/office/drawing/2014/main" id="{7892B7DA-887D-4048-94A0-6C1A0FF213DA}"/>
              </a:ext>
            </a:extLst>
          </p:cNvPr>
          <p:cNvSpPr txBox="1">
            <a:spLocks noChangeArrowheads="1"/>
          </p:cNvSpPr>
          <p:nvPr/>
        </p:nvSpPr>
        <p:spPr bwMode="auto">
          <a:xfrm>
            <a:off x="1663495" y="2282978"/>
            <a:ext cx="8229600"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  cs-gw (128.119.240.254)  1 ms  1 ms  2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2  border1-rt-fa5-1-0.gw.umass.edu (128.119.3.145)  1 ms  1 ms  2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3  cht-vbns.gw.umass.edu (128.119.3.130)  6 ms 5 ms 5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4  jn1-at1-0-0-19.wor.vbns.net (204.147.132.129)  16 ms 11 ms 13 ms </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5  jn1-so7-0-0-0.wae.vbns.net (204.147.136.136)  21 ms 18 ms 18 ms </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6  abilene-vbns.abilene.ucaid.edu (198.32.11.9)  22 ms  18 ms  22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7  nycm-wash.abilene.ucaid.edu (198.32.8.46)  22 ms  22 ms  22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8  62.40.103.253 (62.40.103.253)  104 ms 109 ms 106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9  de2-1.de1.de.geant.net (62.40.96.129)  109 ms 102 ms 104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10  de.fr1.fr.geant.net (62.40.96.50)  113 ms 121 ms 114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11  renater-gw.fr1.fr.geant.net (62.40.103.54)  112 ms  114 ms  112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12  nio-n2.cssi.renater.fr (193.51.206.13)  111 ms  114 ms  116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13  nice.cssi.renater.fr (195.220.98.102)  123 ms  125 ms  124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14  r3t2-nice.cssi.renater.fr (195.220.98.110)  126 ms  126 ms  124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15  eurecom-valbonne.r3t2.ft.net (193.48.50.54)  135 ms  128 ms  133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16  194.214.211.25 (194.214.211.25)  126 ms  128 ms  126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17  * * *</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18  * * *</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19  fantasia.eurecom.fr (193.55.113.142)  132 ms  128 ms  136</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 </a:t>
            </a: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ms</a:t>
            </a:r>
          </a:p>
        </p:txBody>
      </p:sp>
      <p:sp>
        <p:nvSpPr>
          <p:cNvPr id="69" name="Text Box 5">
            <a:extLst>
              <a:ext uri="{FF2B5EF4-FFF2-40B4-BE49-F238E27FC236}">
                <a16:creationId xmlns:a16="http://schemas.microsoft.com/office/drawing/2014/main" id="{6BA8008D-6458-AA4E-BF53-C2EE121DAE21}"/>
              </a:ext>
            </a:extLst>
          </p:cNvPr>
          <p:cNvSpPr txBox="1">
            <a:spLocks noChangeArrowheads="1"/>
          </p:cNvSpPr>
          <p:nvPr/>
        </p:nvSpPr>
        <p:spPr bwMode="auto">
          <a:xfrm>
            <a:off x="1684133" y="1091177"/>
            <a:ext cx="8193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traceroute: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gaia.cs.umass.edu to www.eurecom.fr</a:t>
            </a:r>
          </a:p>
        </p:txBody>
      </p:sp>
      <p:sp>
        <p:nvSpPr>
          <p:cNvPr id="79" name="TextBox 1">
            <a:extLst>
              <a:ext uri="{FF2B5EF4-FFF2-40B4-BE49-F238E27FC236}">
                <a16:creationId xmlns:a16="http://schemas.microsoft.com/office/drawing/2014/main" id="{5B7BE9BA-BD29-2540-9F9F-541887F3192F}"/>
              </a:ext>
            </a:extLst>
          </p:cNvPr>
          <p:cNvSpPr txBox="1">
            <a:spLocks noChangeArrowheads="1"/>
          </p:cNvSpPr>
          <p:nvPr/>
        </p:nvSpPr>
        <p:spPr bwMode="auto">
          <a:xfrm>
            <a:off x="1704770" y="6259665"/>
            <a:ext cx="6529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Do some traceroutes from exotic countries at www.traceroute.org</a:t>
            </a:r>
          </a:p>
        </p:txBody>
      </p:sp>
      <p:grpSp>
        <p:nvGrpSpPr>
          <p:cNvPr id="11" name="Group 10">
            <a:extLst>
              <a:ext uri="{FF2B5EF4-FFF2-40B4-BE49-F238E27FC236}">
                <a16:creationId xmlns:a16="http://schemas.microsoft.com/office/drawing/2014/main" id="{D586D7C8-597D-9743-AF6B-834300DFF928}"/>
              </a:ext>
            </a:extLst>
          </p:cNvPr>
          <p:cNvGrpSpPr/>
          <p:nvPr/>
        </p:nvGrpSpPr>
        <p:grpSpPr>
          <a:xfrm>
            <a:off x="2464209" y="5464534"/>
            <a:ext cx="7293694" cy="400110"/>
            <a:chOff x="2464209" y="5464534"/>
            <a:chExt cx="7293694" cy="400110"/>
          </a:xfrm>
        </p:grpSpPr>
        <p:sp>
          <p:nvSpPr>
            <p:cNvPr id="76" name="Text Box 12">
              <a:extLst>
                <a:ext uri="{FF2B5EF4-FFF2-40B4-BE49-F238E27FC236}">
                  <a16:creationId xmlns:a16="http://schemas.microsoft.com/office/drawing/2014/main" id="{417C0065-CF59-F04B-A2B4-24B98D2D9162}"/>
                </a:ext>
              </a:extLst>
            </p:cNvPr>
            <p:cNvSpPr txBox="1">
              <a:spLocks noChangeArrowheads="1"/>
            </p:cNvSpPr>
            <p:nvPr/>
          </p:nvSpPr>
          <p:spPr bwMode="auto">
            <a:xfrm>
              <a:off x="3471403" y="5464534"/>
              <a:ext cx="6286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 means no response (probe lost, router not replying)</a:t>
              </a:r>
            </a:p>
          </p:txBody>
        </p:sp>
        <p:cxnSp>
          <p:nvCxnSpPr>
            <p:cNvPr id="23" name="Straight Arrow Connector 22">
              <a:extLst>
                <a:ext uri="{FF2B5EF4-FFF2-40B4-BE49-F238E27FC236}">
                  <a16:creationId xmlns:a16="http://schemas.microsoft.com/office/drawing/2014/main" id="{A2945742-6EAA-EB4A-8286-39E218644BBB}"/>
                </a:ext>
              </a:extLst>
            </p:cNvPr>
            <p:cNvCxnSpPr>
              <a:cxnSpLocks/>
            </p:cNvCxnSpPr>
            <p:nvPr/>
          </p:nvCxnSpPr>
          <p:spPr>
            <a:xfrm flipH="1">
              <a:off x="2464209" y="5590849"/>
              <a:ext cx="1007194"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17CFBCC-5D80-154D-AFE4-84B6F3DE8CD2}"/>
              </a:ext>
            </a:extLst>
          </p:cNvPr>
          <p:cNvGrpSpPr/>
          <p:nvPr/>
        </p:nvGrpSpPr>
        <p:grpSpPr>
          <a:xfrm>
            <a:off x="1915886" y="1596610"/>
            <a:ext cx="9454526" cy="899847"/>
            <a:chOff x="1915886" y="1596610"/>
            <a:chExt cx="9454526" cy="899847"/>
          </a:xfrm>
        </p:grpSpPr>
        <p:sp>
          <p:nvSpPr>
            <p:cNvPr id="71" name="Text Box 7">
              <a:extLst>
                <a:ext uri="{FF2B5EF4-FFF2-40B4-BE49-F238E27FC236}">
                  <a16:creationId xmlns:a16="http://schemas.microsoft.com/office/drawing/2014/main" id="{7FD28BA9-B712-134B-86AC-CFCC39EB2664}"/>
                </a:ext>
              </a:extLst>
            </p:cNvPr>
            <p:cNvSpPr txBox="1">
              <a:spLocks noChangeArrowheads="1"/>
            </p:cNvSpPr>
            <p:nvPr/>
          </p:nvSpPr>
          <p:spPr bwMode="auto">
            <a:xfrm>
              <a:off x="5433162" y="1596610"/>
              <a:ext cx="5937250"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3 delay measurements from </a:t>
              </a: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gaia.cs.umass.edu </a:t>
              </a:r>
              <a:r>
                <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to </a:t>
              </a:r>
              <a:r>
                <a:rPr kumimoji="0" lang="en-US" altLang="en-US" sz="1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cs-gw.cs.umass.edu </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72" name="Line 8">
              <a:extLst>
                <a:ext uri="{FF2B5EF4-FFF2-40B4-BE49-F238E27FC236}">
                  <a16:creationId xmlns:a16="http://schemas.microsoft.com/office/drawing/2014/main" id="{F1026D73-2E6E-CF45-8EF3-ADEA186C5F6B}"/>
                </a:ext>
              </a:extLst>
            </p:cNvPr>
            <p:cNvSpPr>
              <a:spLocks noChangeShapeType="1"/>
            </p:cNvSpPr>
            <p:nvPr/>
          </p:nvSpPr>
          <p:spPr bwMode="auto">
            <a:xfrm flipV="1">
              <a:off x="4430508" y="1909915"/>
              <a:ext cx="671512" cy="412750"/>
            </a:xfrm>
            <a:prstGeom prst="line">
              <a:avLst/>
            </a:prstGeom>
            <a:noFill/>
            <a:ln w="19050">
              <a:solidFill>
                <a:srgbClr val="CC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Line 9">
              <a:extLst>
                <a:ext uri="{FF2B5EF4-FFF2-40B4-BE49-F238E27FC236}">
                  <a16:creationId xmlns:a16="http://schemas.microsoft.com/office/drawing/2014/main" id="{2DB0FD1B-3421-FB44-A67B-6CAF879C898E}"/>
                </a:ext>
              </a:extLst>
            </p:cNvPr>
            <p:cNvSpPr>
              <a:spLocks noChangeShapeType="1"/>
            </p:cNvSpPr>
            <p:nvPr/>
          </p:nvSpPr>
          <p:spPr bwMode="auto">
            <a:xfrm flipV="1">
              <a:off x="4970258" y="1898803"/>
              <a:ext cx="139700" cy="404812"/>
            </a:xfrm>
            <a:prstGeom prst="line">
              <a:avLst/>
            </a:prstGeom>
            <a:noFill/>
            <a:ln w="19050">
              <a:solidFill>
                <a:srgbClr val="CC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Line 10">
              <a:extLst>
                <a:ext uri="{FF2B5EF4-FFF2-40B4-BE49-F238E27FC236}">
                  <a16:creationId xmlns:a16="http://schemas.microsoft.com/office/drawing/2014/main" id="{B675A34D-78B1-1642-8329-2219BE434685}"/>
                </a:ext>
              </a:extLst>
            </p:cNvPr>
            <p:cNvSpPr>
              <a:spLocks noChangeShapeType="1"/>
            </p:cNvSpPr>
            <p:nvPr/>
          </p:nvSpPr>
          <p:spPr bwMode="auto">
            <a:xfrm flipH="1" flipV="1">
              <a:off x="5105195" y="1908328"/>
              <a:ext cx="366713" cy="390525"/>
            </a:xfrm>
            <a:prstGeom prst="line">
              <a:avLst/>
            </a:prstGeom>
            <a:noFill/>
            <a:ln w="19050">
              <a:solidFill>
                <a:srgbClr val="CC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5" name="Straight Arrow Connector 24">
              <a:extLst>
                <a:ext uri="{FF2B5EF4-FFF2-40B4-BE49-F238E27FC236}">
                  <a16:creationId xmlns:a16="http://schemas.microsoft.com/office/drawing/2014/main" id="{156CE76B-0913-694C-A88F-94E62A67C5D4}"/>
                </a:ext>
              </a:extLst>
            </p:cNvPr>
            <p:cNvCxnSpPr>
              <a:cxnSpLocks/>
            </p:cNvCxnSpPr>
            <p:nvPr/>
          </p:nvCxnSpPr>
          <p:spPr>
            <a:xfrm flipH="1">
              <a:off x="5102020" y="1908328"/>
              <a:ext cx="512012"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80459DB-9FBC-AA43-AD0D-E4EC703C0CD5}"/>
                </a:ext>
              </a:extLst>
            </p:cNvPr>
            <p:cNvSpPr/>
            <p:nvPr/>
          </p:nvSpPr>
          <p:spPr>
            <a:xfrm>
              <a:off x="1915886" y="2307771"/>
              <a:ext cx="638628" cy="188686"/>
            </a:xfrm>
            <a:prstGeom prst="rect">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E048766B-8BD7-5447-A58F-0580BF2517D6}"/>
              </a:ext>
            </a:extLst>
          </p:cNvPr>
          <p:cNvGrpSpPr/>
          <p:nvPr/>
        </p:nvGrpSpPr>
        <p:grpSpPr>
          <a:xfrm>
            <a:off x="1959429" y="2305498"/>
            <a:ext cx="10306229" cy="617861"/>
            <a:chOff x="1959429" y="2305498"/>
            <a:chExt cx="10306229" cy="617861"/>
          </a:xfrm>
        </p:grpSpPr>
        <p:sp>
          <p:nvSpPr>
            <p:cNvPr id="19" name="Text Box 7">
              <a:extLst>
                <a:ext uri="{FF2B5EF4-FFF2-40B4-BE49-F238E27FC236}">
                  <a16:creationId xmlns:a16="http://schemas.microsoft.com/office/drawing/2014/main" id="{3C3101AA-04AC-604D-B1DD-586ADCDA2471}"/>
                </a:ext>
              </a:extLst>
            </p:cNvPr>
            <p:cNvSpPr txBox="1">
              <a:spLocks noChangeArrowheads="1"/>
            </p:cNvSpPr>
            <p:nvPr/>
          </p:nvSpPr>
          <p:spPr bwMode="auto">
            <a:xfrm>
              <a:off x="8179566" y="2305498"/>
              <a:ext cx="4086092"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3 delay measurements</a:t>
              </a: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to </a:t>
              </a:r>
              <a:r>
                <a:rPr kumimoji="0" lang="en-US" altLang="en-US" sz="1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border1-rt-fa5-1-0.gw.umass.edu </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cxnSp>
          <p:nvCxnSpPr>
            <p:cNvPr id="4" name="Straight Arrow Connector 3">
              <a:extLst>
                <a:ext uri="{FF2B5EF4-FFF2-40B4-BE49-F238E27FC236}">
                  <a16:creationId xmlns:a16="http://schemas.microsoft.com/office/drawing/2014/main" id="{30144341-821E-C445-8967-E53F584FFF2F}"/>
                </a:ext>
              </a:extLst>
            </p:cNvPr>
            <p:cNvCxnSpPr/>
            <p:nvPr/>
          </p:nvCxnSpPr>
          <p:spPr>
            <a:xfrm flipH="1">
              <a:off x="8136140" y="2591761"/>
              <a:ext cx="738960"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7106E5-CEC9-5B4C-9D96-768239ACF3F9}"/>
                </a:ext>
              </a:extLst>
            </p:cNvPr>
            <p:cNvSpPr/>
            <p:nvPr/>
          </p:nvSpPr>
          <p:spPr>
            <a:xfrm>
              <a:off x="1959429" y="2525486"/>
              <a:ext cx="2975428" cy="15965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1E93B100-C8EC-E14F-A08F-A5227BBD8A75}"/>
              </a:ext>
            </a:extLst>
          </p:cNvPr>
          <p:cNvGrpSpPr/>
          <p:nvPr/>
        </p:nvGrpSpPr>
        <p:grpSpPr>
          <a:xfrm>
            <a:off x="7046686" y="4088438"/>
            <a:ext cx="4427559" cy="617861"/>
            <a:chOff x="7046686" y="4088438"/>
            <a:chExt cx="4427559" cy="617861"/>
          </a:xfrm>
        </p:grpSpPr>
        <p:grpSp>
          <p:nvGrpSpPr>
            <p:cNvPr id="10" name="Group 9">
              <a:extLst>
                <a:ext uri="{FF2B5EF4-FFF2-40B4-BE49-F238E27FC236}">
                  <a16:creationId xmlns:a16="http://schemas.microsoft.com/office/drawing/2014/main" id="{5769EA44-D208-F546-BC48-10986246EF9A}"/>
                </a:ext>
              </a:extLst>
            </p:cNvPr>
            <p:cNvGrpSpPr/>
            <p:nvPr/>
          </p:nvGrpSpPr>
          <p:grpSpPr>
            <a:xfrm>
              <a:off x="8136140" y="4088438"/>
              <a:ext cx="3338105" cy="617861"/>
              <a:chOff x="8136140" y="4088438"/>
              <a:chExt cx="3338105" cy="617861"/>
            </a:xfrm>
          </p:grpSpPr>
          <p:sp>
            <p:nvSpPr>
              <p:cNvPr id="16" name="Text Box 7">
                <a:extLst>
                  <a:ext uri="{FF2B5EF4-FFF2-40B4-BE49-F238E27FC236}">
                    <a16:creationId xmlns:a16="http://schemas.microsoft.com/office/drawing/2014/main" id="{461E9B9B-D89F-E045-903F-E4B91E6BDA2E}"/>
                  </a:ext>
                </a:extLst>
              </p:cNvPr>
              <p:cNvSpPr txBox="1">
                <a:spLocks noChangeArrowheads="1"/>
              </p:cNvSpPr>
              <p:nvPr/>
            </p:nvSpPr>
            <p:spPr bwMode="auto">
              <a:xfrm>
                <a:off x="8731045" y="4088438"/>
                <a:ext cx="2743200"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looks like delays </a:t>
                </a: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decrease</a:t>
                </a:r>
                <a:r>
                  <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 Why?</a:t>
                </a:r>
              </a:p>
            </p:txBody>
          </p:sp>
          <p:cxnSp>
            <p:nvCxnSpPr>
              <p:cNvPr id="22" name="Straight Arrow Connector 21">
                <a:extLst>
                  <a:ext uri="{FF2B5EF4-FFF2-40B4-BE49-F238E27FC236}">
                    <a16:creationId xmlns:a16="http://schemas.microsoft.com/office/drawing/2014/main" id="{7B545969-F2B6-3640-A5C7-754982F63617}"/>
                  </a:ext>
                </a:extLst>
              </p:cNvPr>
              <p:cNvCxnSpPr/>
              <p:nvPr/>
            </p:nvCxnSpPr>
            <p:spPr>
              <a:xfrm flipH="1">
                <a:off x="8136140" y="4381712"/>
                <a:ext cx="738960"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BDD5D0FA-CF95-C647-8691-03423CEA1D6E}"/>
                </a:ext>
              </a:extLst>
            </p:cNvPr>
            <p:cNvSpPr/>
            <p:nvPr/>
          </p:nvSpPr>
          <p:spPr>
            <a:xfrm>
              <a:off x="7402286" y="4223657"/>
              <a:ext cx="725714" cy="261257"/>
            </a:xfrm>
            <a:prstGeom prst="rect">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B422DF4-E50E-8C4F-8EDF-EA4A3399E21E}"/>
                </a:ext>
              </a:extLst>
            </p:cNvPr>
            <p:cNvSpPr/>
            <p:nvPr/>
          </p:nvSpPr>
          <p:spPr>
            <a:xfrm>
              <a:off x="7046686" y="4419600"/>
              <a:ext cx="725714" cy="261257"/>
            </a:xfrm>
            <a:prstGeom prst="rect">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BA6E80E2-2107-5945-8AA3-407451B7E60F}"/>
              </a:ext>
            </a:extLst>
          </p:cNvPr>
          <p:cNvGrpSpPr/>
          <p:nvPr/>
        </p:nvGrpSpPr>
        <p:grpSpPr>
          <a:xfrm>
            <a:off x="1937658" y="3381528"/>
            <a:ext cx="8901587" cy="508300"/>
            <a:chOff x="1937658" y="3381528"/>
            <a:chExt cx="8901587" cy="508300"/>
          </a:xfrm>
        </p:grpSpPr>
        <p:grpSp>
          <p:nvGrpSpPr>
            <p:cNvPr id="9" name="Group 8">
              <a:extLst>
                <a:ext uri="{FF2B5EF4-FFF2-40B4-BE49-F238E27FC236}">
                  <a16:creationId xmlns:a16="http://schemas.microsoft.com/office/drawing/2014/main" id="{92BE253E-6EA1-BB4E-8BF0-19C339C404C1}"/>
                </a:ext>
              </a:extLst>
            </p:cNvPr>
            <p:cNvGrpSpPr/>
            <p:nvPr/>
          </p:nvGrpSpPr>
          <p:grpSpPr>
            <a:xfrm>
              <a:off x="1937658" y="3381528"/>
              <a:ext cx="8901587" cy="460375"/>
              <a:chOff x="1937658" y="3381528"/>
              <a:chExt cx="8901587" cy="460375"/>
            </a:xfrm>
          </p:grpSpPr>
          <p:sp>
            <p:nvSpPr>
              <p:cNvPr id="77" name="Freeform 14">
                <a:extLst>
                  <a:ext uri="{FF2B5EF4-FFF2-40B4-BE49-F238E27FC236}">
                    <a16:creationId xmlns:a16="http://schemas.microsoft.com/office/drawing/2014/main" id="{D3347813-BBD3-9B4D-B4C4-CAF563726A82}"/>
                  </a:ext>
                </a:extLst>
              </p:cNvPr>
              <p:cNvSpPr>
                <a:spLocks/>
              </p:cNvSpPr>
              <p:nvPr/>
            </p:nvSpPr>
            <p:spPr bwMode="auto">
              <a:xfrm>
                <a:off x="7051470" y="3595840"/>
                <a:ext cx="1012825" cy="246063"/>
              </a:xfrm>
              <a:custGeom>
                <a:avLst/>
                <a:gdLst>
                  <a:gd name="T0" fmla="*/ 2147483647 w 638"/>
                  <a:gd name="T1" fmla="*/ 0 h 155"/>
                  <a:gd name="T2" fmla="*/ 2147483647 w 638"/>
                  <a:gd name="T3" fmla="*/ 2147483647 h 155"/>
                  <a:gd name="T4" fmla="*/ 2147483647 w 638"/>
                  <a:gd name="T5" fmla="*/ 2147483647 h 155"/>
                  <a:gd name="T6" fmla="*/ 2147483647 w 638"/>
                  <a:gd name="T7" fmla="*/ 2147483647 h 155"/>
                  <a:gd name="T8" fmla="*/ 0 w 638"/>
                  <a:gd name="T9" fmla="*/ 2147483647 h 155"/>
                  <a:gd name="T10" fmla="*/ 0 60000 65536"/>
                  <a:gd name="T11" fmla="*/ 0 60000 65536"/>
                  <a:gd name="T12" fmla="*/ 0 60000 65536"/>
                  <a:gd name="T13" fmla="*/ 0 60000 65536"/>
                  <a:gd name="T14" fmla="*/ 0 60000 65536"/>
                  <a:gd name="T15" fmla="*/ 0 w 638"/>
                  <a:gd name="T16" fmla="*/ 0 h 155"/>
                  <a:gd name="T17" fmla="*/ 638 w 638"/>
                  <a:gd name="T18" fmla="*/ 155 h 155"/>
                </a:gdLst>
                <a:ahLst/>
                <a:cxnLst>
                  <a:cxn ang="T10">
                    <a:pos x="T0" y="T1"/>
                  </a:cxn>
                  <a:cxn ang="T11">
                    <a:pos x="T2" y="T3"/>
                  </a:cxn>
                  <a:cxn ang="T12">
                    <a:pos x="T4" y="T5"/>
                  </a:cxn>
                  <a:cxn ang="T13">
                    <a:pos x="T6" y="T7"/>
                  </a:cxn>
                  <a:cxn ang="T14">
                    <a:pos x="T8" y="T9"/>
                  </a:cxn>
                </a:cxnLst>
                <a:rect l="T15" t="T16" r="T17" b="T18"/>
                <a:pathLst>
                  <a:path w="638" h="155">
                    <a:moveTo>
                      <a:pt x="593" y="0"/>
                    </a:moveTo>
                    <a:cubicBezTo>
                      <a:pt x="607" y="9"/>
                      <a:pt x="621" y="18"/>
                      <a:pt x="623" y="38"/>
                    </a:cubicBezTo>
                    <a:cubicBezTo>
                      <a:pt x="625" y="58"/>
                      <a:pt x="638" y="104"/>
                      <a:pt x="608" y="123"/>
                    </a:cubicBezTo>
                    <a:cubicBezTo>
                      <a:pt x="578" y="142"/>
                      <a:pt x="547" y="153"/>
                      <a:pt x="446" y="154"/>
                    </a:cubicBezTo>
                    <a:cubicBezTo>
                      <a:pt x="345" y="155"/>
                      <a:pt x="72" y="133"/>
                      <a:pt x="0" y="130"/>
                    </a:cubicBezTo>
                  </a:path>
                </a:pathLst>
              </a:custGeom>
              <a:noFill/>
              <a:ln w="1905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Text Box 15">
                <a:extLst>
                  <a:ext uri="{FF2B5EF4-FFF2-40B4-BE49-F238E27FC236}">
                    <a16:creationId xmlns:a16="http://schemas.microsoft.com/office/drawing/2014/main" id="{36225CEE-E8B5-D342-87EF-CF5AADE63F11}"/>
                  </a:ext>
                </a:extLst>
              </p:cNvPr>
              <p:cNvSpPr txBox="1">
                <a:spLocks noChangeArrowheads="1"/>
              </p:cNvSpPr>
              <p:nvPr/>
            </p:nvSpPr>
            <p:spPr bwMode="auto">
              <a:xfrm>
                <a:off x="8096045" y="3381528"/>
                <a:ext cx="274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trans-oceanic link</a:t>
                </a:r>
              </a:p>
            </p:txBody>
          </p:sp>
          <p:sp>
            <p:nvSpPr>
              <p:cNvPr id="26" name="Rectangle 25">
                <a:extLst>
                  <a:ext uri="{FF2B5EF4-FFF2-40B4-BE49-F238E27FC236}">
                    <a16:creationId xmlns:a16="http://schemas.microsoft.com/office/drawing/2014/main" id="{7FEDFBE5-9FAF-5841-909F-D0F941024CFF}"/>
                  </a:ext>
                </a:extLst>
              </p:cNvPr>
              <p:cNvSpPr/>
              <p:nvPr/>
            </p:nvSpPr>
            <p:spPr>
              <a:xfrm>
                <a:off x="1937658" y="3519717"/>
                <a:ext cx="2750456" cy="12337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4AAD3ED-1CE9-2F41-9A86-B86A45BB3764}"/>
                  </a:ext>
                </a:extLst>
              </p:cNvPr>
              <p:cNvSpPr/>
              <p:nvPr/>
            </p:nvSpPr>
            <p:spPr>
              <a:xfrm>
                <a:off x="2002973" y="3686630"/>
                <a:ext cx="1306284" cy="14514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C812C0CA-EC0F-6646-B05E-6CF824061878}"/>
                </a:ext>
              </a:extLst>
            </p:cNvPr>
            <p:cNvSpPr/>
            <p:nvPr/>
          </p:nvSpPr>
          <p:spPr>
            <a:xfrm>
              <a:off x="7315200" y="3468914"/>
              <a:ext cx="667657" cy="203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B6B3651B-4FF4-7D4B-9806-691B5A2E72B0}"/>
                </a:ext>
              </a:extLst>
            </p:cNvPr>
            <p:cNvSpPr/>
            <p:nvPr/>
          </p:nvSpPr>
          <p:spPr>
            <a:xfrm>
              <a:off x="6320972" y="3679371"/>
              <a:ext cx="776514" cy="21045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5" name="Slide Number Placeholder 5">
            <a:extLst>
              <a:ext uri="{FF2B5EF4-FFF2-40B4-BE49-F238E27FC236}">
                <a16:creationId xmlns:a16="http://schemas.microsoft.com/office/drawing/2014/main" id="{55A976FD-BCA0-3B40-B7FA-0498D9E5EF65}"/>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13</a:t>
            </a:fld>
            <a:endParaRPr lang="en-US" dirty="0"/>
          </a:p>
        </p:txBody>
      </p:sp>
    </p:spTree>
    <p:extLst>
      <p:ext uri="{BB962C8B-B14F-4D97-AF65-F5344CB8AC3E}">
        <p14:creationId xmlns:p14="http://schemas.microsoft.com/office/powerpoint/2010/main" val="23498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9"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9DE51A5F-3BFD-AA45-9015-FA67A9068CEF}"/>
              </a:ext>
            </a:extLst>
          </p:cNvPr>
          <p:cNvGrpSpPr/>
          <p:nvPr/>
        </p:nvGrpSpPr>
        <p:grpSpPr>
          <a:xfrm>
            <a:off x="4551470" y="4236503"/>
            <a:ext cx="1463604" cy="737240"/>
            <a:chOff x="7493876" y="2774731"/>
            <a:chExt cx="1481958" cy="894622"/>
          </a:xfrm>
        </p:grpSpPr>
        <p:sp>
          <p:nvSpPr>
            <p:cNvPr id="110" name="Freeform 109">
              <a:extLst>
                <a:ext uri="{FF2B5EF4-FFF2-40B4-BE49-F238E27FC236}">
                  <a16:creationId xmlns:a16="http://schemas.microsoft.com/office/drawing/2014/main" id="{15FA248B-2934-6745-9856-5AF3D55755E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1" name="Oval 110">
              <a:extLst>
                <a:ext uri="{FF2B5EF4-FFF2-40B4-BE49-F238E27FC236}">
                  <a16:creationId xmlns:a16="http://schemas.microsoft.com/office/drawing/2014/main" id="{D4C2270C-F816-EB48-8C45-11D133A7515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12" name="Group 111">
              <a:extLst>
                <a:ext uri="{FF2B5EF4-FFF2-40B4-BE49-F238E27FC236}">
                  <a16:creationId xmlns:a16="http://schemas.microsoft.com/office/drawing/2014/main" id="{92D75490-DBD7-CD4E-9507-13309C8F3DFD}"/>
                </a:ext>
              </a:extLst>
            </p:cNvPr>
            <p:cNvGrpSpPr/>
            <p:nvPr/>
          </p:nvGrpSpPr>
          <p:grpSpPr>
            <a:xfrm>
              <a:off x="7713663" y="2848339"/>
              <a:ext cx="1042107" cy="425543"/>
              <a:chOff x="7786941" y="2884917"/>
              <a:chExt cx="897649" cy="353919"/>
            </a:xfrm>
          </p:grpSpPr>
          <p:sp>
            <p:nvSpPr>
              <p:cNvPr id="113" name="Freeform 112">
                <a:extLst>
                  <a:ext uri="{FF2B5EF4-FFF2-40B4-BE49-F238E27FC236}">
                    <a16:creationId xmlns:a16="http://schemas.microsoft.com/office/drawing/2014/main" id="{908415A0-8A5C-1A4E-8070-093DC0E972F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Freeform 113">
                <a:extLst>
                  <a:ext uri="{FF2B5EF4-FFF2-40B4-BE49-F238E27FC236}">
                    <a16:creationId xmlns:a16="http://schemas.microsoft.com/office/drawing/2014/main" id="{53DC1CB9-E35D-8A47-96B9-69E6D0AB984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Freeform 114">
                <a:extLst>
                  <a:ext uri="{FF2B5EF4-FFF2-40B4-BE49-F238E27FC236}">
                    <a16:creationId xmlns:a16="http://schemas.microsoft.com/office/drawing/2014/main" id="{FB05914E-C150-9A4F-87FB-EFF6CABA388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Freeform 115">
                <a:extLst>
                  <a:ext uri="{FF2B5EF4-FFF2-40B4-BE49-F238E27FC236}">
                    <a16:creationId xmlns:a16="http://schemas.microsoft.com/office/drawing/2014/main" id="{3C399649-B712-6449-9877-189E4033C11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Packet loss</a:t>
            </a:r>
            <a:endParaRPr lang="en-US" sz="4400" dirty="0"/>
          </a:p>
        </p:txBody>
      </p:sp>
      <p:sp>
        <p:nvSpPr>
          <p:cNvPr id="17" name="Rectangle 3">
            <a:extLst>
              <a:ext uri="{FF2B5EF4-FFF2-40B4-BE49-F238E27FC236}">
                <a16:creationId xmlns:a16="http://schemas.microsoft.com/office/drawing/2014/main" id="{266CA32C-7D96-1F42-88EE-0CD26A415F37}"/>
              </a:ext>
            </a:extLst>
          </p:cNvPr>
          <p:cNvSpPr txBox="1">
            <a:spLocks noChangeArrowheads="1"/>
          </p:cNvSpPr>
          <p:nvPr/>
        </p:nvSpPr>
        <p:spPr>
          <a:xfrm>
            <a:off x="975618" y="1391460"/>
            <a:ext cx="10214897" cy="71934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queue (aka buffer) preceding link in buffer has finite capacity</a:t>
            </a:r>
          </a:p>
        </p:txBody>
      </p:sp>
      <p:sp>
        <p:nvSpPr>
          <p:cNvPr id="79" name="Rectangle 7">
            <a:extLst>
              <a:ext uri="{FF2B5EF4-FFF2-40B4-BE49-F238E27FC236}">
                <a16:creationId xmlns:a16="http://schemas.microsoft.com/office/drawing/2014/main" id="{56569F92-5AAD-9F40-A054-24753CD827F9}"/>
              </a:ext>
            </a:extLst>
          </p:cNvPr>
          <p:cNvSpPr>
            <a:spLocks noChangeArrowheads="1"/>
          </p:cNvSpPr>
          <p:nvPr/>
        </p:nvSpPr>
        <p:spPr bwMode="auto">
          <a:xfrm>
            <a:off x="4638675" y="4485753"/>
            <a:ext cx="1198563" cy="263525"/>
          </a:xfrm>
          <a:prstGeom prst="rect">
            <a:avLst/>
          </a:prstGeom>
          <a:solidFill>
            <a:srgbClr val="CC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80" name="Line 23">
            <a:extLst>
              <a:ext uri="{FF2B5EF4-FFF2-40B4-BE49-F238E27FC236}">
                <a16:creationId xmlns:a16="http://schemas.microsoft.com/office/drawing/2014/main" id="{18F6CFB2-B4C3-FF4C-8EBD-C6BA5187D1C7}"/>
              </a:ext>
            </a:extLst>
          </p:cNvPr>
          <p:cNvSpPr>
            <a:spLocks noChangeShapeType="1"/>
          </p:cNvSpPr>
          <p:nvPr/>
        </p:nvSpPr>
        <p:spPr bwMode="auto">
          <a:xfrm>
            <a:off x="3946525" y="4252390"/>
            <a:ext cx="698500" cy="3333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81" name="Line 24">
            <a:extLst>
              <a:ext uri="{FF2B5EF4-FFF2-40B4-BE49-F238E27FC236}">
                <a16:creationId xmlns:a16="http://schemas.microsoft.com/office/drawing/2014/main" id="{F58C5444-79DC-A048-A0CF-7240C0E242C2}"/>
              </a:ext>
            </a:extLst>
          </p:cNvPr>
          <p:cNvSpPr>
            <a:spLocks noChangeShapeType="1"/>
          </p:cNvSpPr>
          <p:nvPr/>
        </p:nvSpPr>
        <p:spPr bwMode="auto">
          <a:xfrm flipV="1">
            <a:off x="4235450" y="4646090"/>
            <a:ext cx="411163" cy="5254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82" name="Line 25">
            <a:extLst>
              <a:ext uri="{FF2B5EF4-FFF2-40B4-BE49-F238E27FC236}">
                <a16:creationId xmlns:a16="http://schemas.microsoft.com/office/drawing/2014/main" id="{EFEEAE34-B698-3F47-9A0D-006ECF3EC594}"/>
              </a:ext>
            </a:extLst>
          </p:cNvPr>
          <p:cNvSpPr>
            <a:spLocks noChangeShapeType="1"/>
          </p:cNvSpPr>
          <p:nvPr/>
        </p:nvSpPr>
        <p:spPr bwMode="auto">
          <a:xfrm>
            <a:off x="5832475" y="4649265"/>
            <a:ext cx="1933575" cy="95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83" name="Rectangle 28">
            <a:extLst>
              <a:ext uri="{FF2B5EF4-FFF2-40B4-BE49-F238E27FC236}">
                <a16:creationId xmlns:a16="http://schemas.microsoft.com/office/drawing/2014/main" id="{AE188F1E-1184-A64B-B5F3-5F151D6598C7}"/>
              </a:ext>
            </a:extLst>
          </p:cNvPr>
          <p:cNvSpPr>
            <a:spLocks noChangeArrowheads="1"/>
          </p:cNvSpPr>
          <p:nvPr/>
        </p:nvSpPr>
        <p:spPr bwMode="auto">
          <a:xfrm>
            <a:off x="6751638" y="4449240"/>
            <a:ext cx="147637" cy="20002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84" name="Rectangle 29">
            <a:extLst>
              <a:ext uri="{FF2B5EF4-FFF2-40B4-BE49-F238E27FC236}">
                <a16:creationId xmlns:a16="http://schemas.microsoft.com/office/drawing/2014/main" id="{F30C236D-7EC4-B04F-8EB6-339D16864BB3}"/>
              </a:ext>
            </a:extLst>
          </p:cNvPr>
          <p:cNvSpPr>
            <a:spLocks noChangeArrowheads="1"/>
          </p:cNvSpPr>
          <p:nvPr/>
        </p:nvSpPr>
        <p:spPr bwMode="auto">
          <a:xfrm>
            <a:off x="5499100" y="4520678"/>
            <a:ext cx="147638" cy="20002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85" name="Rectangle 30">
            <a:extLst>
              <a:ext uri="{FF2B5EF4-FFF2-40B4-BE49-F238E27FC236}">
                <a16:creationId xmlns:a16="http://schemas.microsoft.com/office/drawing/2014/main" id="{B7406385-23A2-9C4F-8A53-96A85929A598}"/>
              </a:ext>
            </a:extLst>
          </p:cNvPr>
          <p:cNvSpPr>
            <a:spLocks noChangeArrowheads="1"/>
          </p:cNvSpPr>
          <p:nvPr/>
        </p:nvSpPr>
        <p:spPr bwMode="auto">
          <a:xfrm>
            <a:off x="5661025" y="4520678"/>
            <a:ext cx="147638" cy="20002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88" name="Text Box 35">
            <a:extLst>
              <a:ext uri="{FF2B5EF4-FFF2-40B4-BE49-F238E27FC236}">
                <a16:creationId xmlns:a16="http://schemas.microsoft.com/office/drawing/2014/main" id="{C833E180-F225-A549-A822-0F0480D8866D}"/>
              </a:ext>
            </a:extLst>
          </p:cNvPr>
          <p:cNvSpPr txBox="1">
            <a:spLocks noChangeArrowheads="1"/>
          </p:cNvSpPr>
          <p:nvPr/>
        </p:nvSpPr>
        <p:spPr bwMode="auto">
          <a:xfrm>
            <a:off x="2963863" y="3780903"/>
            <a:ext cx="3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6600"/>
                </a:solidFill>
                <a:effectLst/>
                <a:uLnTx/>
                <a:uFillTx/>
                <a:latin typeface="Calibri" panose="020F0502020204030204"/>
                <a:ea typeface="ＭＳ Ｐゴシック" panose="020B0600070205080204" pitchFamily="34" charset="-128"/>
                <a:cs typeface="Arial"/>
              </a:rPr>
              <a:t>A</a:t>
            </a:r>
          </a:p>
        </p:txBody>
      </p:sp>
      <p:sp>
        <p:nvSpPr>
          <p:cNvPr id="89" name="Text Box 36">
            <a:extLst>
              <a:ext uri="{FF2B5EF4-FFF2-40B4-BE49-F238E27FC236}">
                <a16:creationId xmlns:a16="http://schemas.microsoft.com/office/drawing/2014/main" id="{C9D7A519-A3AA-6647-941B-B03611148969}"/>
              </a:ext>
            </a:extLst>
          </p:cNvPr>
          <p:cNvSpPr txBox="1">
            <a:spLocks noChangeArrowheads="1"/>
          </p:cNvSpPr>
          <p:nvPr/>
        </p:nvSpPr>
        <p:spPr bwMode="auto">
          <a:xfrm>
            <a:off x="3284538" y="476674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Arial"/>
              </a:rPr>
              <a:t>B</a:t>
            </a:r>
          </a:p>
        </p:txBody>
      </p:sp>
      <p:sp>
        <p:nvSpPr>
          <p:cNvPr id="90" name="Text Box 40">
            <a:extLst>
              <a:ext uri="{FF2B5EF4-FFF2-40B4-BE49-F238E27FC236}">
                <a16:creationId xmlns:a16="http://schemas.microsoft.com/office/drawing/2014/main" id="{57B3723E-06BE-9E4B-B5FD-DB428178AC75}"/>
              </a:ext>
            </a:extLst>
          </p:cNvPr>
          <p:cNvSpPr txBox="1">
            <a:spLocks noChangeArrowheads="1"/>
          </p:cNvSpPr>
          <p:nvPr/>
        </p:nvSpPr>
        <p:spPr bwMode="auto">
          <a:xfrm>
            <a:off x="6311900" y="3690415"/>
            <a:ext cx="2790700"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packet being transmitted</a:t>
            </a:r>
          </a:p>
        </p:txBody>
      </p:sp>
      <p:sp>
        <p:nvSpPr>
          <p:cNvPr id="91" name="Line 41">
            <a:extLst>
              <a:ext uri="{FF2B5EF4-FFF2-40B4-BE49-F238E27FC236}">
                <a16:creationId xmlns:a16="http://schemas.microsoft.com/office/drawing/2014/main" id="{B860767E-6CC8-4645-AC66-7ECC72234871}"/>
              </a:ext>
            </a:extLst>
          </p:cNvPr>
          <p:cNvSpPr>
            <a:spLocks noChangeShapeType="1"/>
          </p:cNvSpPr>
          <p:nvPr/>
        </p:nvSpPr>
        <p:spPr bwMode="auto">
          <a:xfrm rot="10800000" flipV="1">
            <a:off x="5875338" y="3982515"/>
            <a:ext cx="681037" cy="56515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92" name="Rectangle 56">
            <a:extLst>
              <a:ext uri="{FF2B5EF4-FFF2-40B4-BE49-F238E27FC236}">
                <a16:creationId xmlns:a16="http://schemas.microsoft.com/office/drawing/2014/main" id="{E3AED2F6-EFE4-C14B-9BB5-4F182D4B0824}"/>
              </a:ext>
            </a:extLst>
          </p:cNvPr>
          <p:cNvSpPr>
            <a:spLocks noChangeArrowheads="1"/>
          </p:cNvSpPr>
          <p:nvPr/>
        </p:nvSpPr>
        <p:spPr bwMode="auto">
          <a:xfrm>
            <a:off x="5335588" y="4519090"/>
            <a:ext cx="147637" cy="20002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93" name="Rectangle 57">
            <a:extLst>
              <a:ext uri="{FF2B5EF4-FFF2-40B4-BE49-F238E27FC236}">
                <a16:creationId xmlns:a16="http://schemas.microsoft.com/office/drawing/2014/main" id="{29DF6AAC-1EDB-6E49-9208-EAB393D336F5}"/>
              </a:ext>
            </a:extLst>
          </p:cNvPr>
          <p:cNvSpPr>
            <a:spLocks noChangeArrowheads="1"/>
          </p:cNvSpPr>
          <p:nvPr/>
        </p:nvSpPr>
        <p:spPr bwMode="auto">
          <a:xfrm>
            <a:off x="5173663" y="4522265"/>
            <a:ext cx="147637" cy="20002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94" name="Rectangle 58">
            <a:extLst>
              <a:ext uri="{FF2B5EF4-FFF2-40B4-BE49-F238E27FC236}">
                <a16:creationId xmlns:a16="http://schemas.microsoft.com/office/drawing/2014/main" id="{07A9771F-08E4-EC45-A210-A58888CED4ED}"/>
              </a:ext>
            </a:extLst>
          </p:cNvPr>
          <p:cNvSpPr>
            <a:spLocks noChangeArrowheads="1"/>
          </p:cNvSpPr>
          <p:nvPr/>
        </p:nvSpPr>
        <p:spPr bwMode="auto">
          <a:xfrm>
            <a:off x="5008563" y="4519090"/>
            <a:ext cx="147637" cy="20002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95" name="Rectangle 59">
            <a:extLst>
              <a:ext uri="{FF2B5EF4-FFF2-40B4-BE49-F238E27FC236}">
                <a16:creationId xmlns:a16="http://schemas.microsoft.com/office/drawing/2014/main" id="{086BD240-8D3B-8946-8C05-8A6C5C278ABF}"/>
              </a:ext>
            </a:extLst>
          </p:cNvPr>
          <p:cNvSpPr>
            <a:spLocks noChangeArrowheads="1"/>
          </p:cNvSpPr>
          <p:nvPr/>
        </p:nvSpPr>
        <p:spPr bwMode="auto">
          <a:xfrm>
            <a:off x="4845050" y="4519090"/>
            <a:ext cx="147638" cy="20002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96" name="Rectangle 61">
            <a:extLst>
              <a:ext uri="{FF2B5EF4-FFF2-40B4-BE49-F238E27FC236}">
                <a16:creationId xmlns:a16="http://schemas.microsoft.com/office/drawing/2014/main" id="{84D69E10-50C6-F34A-B4EE-565277C45E7E}"/>
              </a:ext>
            </a:extLst>
          </p:cNvPr>
          <p:cNvSpPr>
            <a:spLocks noChangeArrowheads="1"/>
          </p:cNvSpPr>
          <p:nvPr/>
        </p:nvSpPr>
        <p:spPr bwMode="auto">
          <a:xfrm>
            <a:off x="4679950" y="4520678"/>
            <a:ext cx="147638" cy="20002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97" name="Rectangle 62">
            <a:extLst>
              <a:ext uri="{FF2B5EF4-FFF2-40B4-BE49-F238E27FC236}">
                <a16:creationId xmlns:a16="http://schemas.microsoft.com/office/drawing/2014/main" id="{75F2BC7C-9881-3742-BAF2-C9ADF04CDFBA}"/>
              </a:ext>
            </a:extLst>
          </p:cNvPr>
          <p:cNvSpPr>
            <a:spLocks noChangeArrowheads="1"/>
          </p:cNvSpPr>
          <p:nvPr/>
        </p:nvSpPr>
        <p:spPr bwMode="auto">
          <a:xfrm>
            <a:off x="4651375" y="4496865"/>
            <a:ext cx="1171575" cy="242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100" name="Text Box 65">
            <a:extLst>
              <a:ext uri="{FF2B5EF4-FFF2-40B4-BE49-F238E27FC236}">
                <a16:creationId xmlns:a16="http://schemas.microsoft.com/office/drawing/2014/main" id="{2FE5E5BD-F2D9-044C-AF8E-8A3AB1A666A5}"/>
              </a:ext>
            </a:extLst>
          </p:cNvPr>
          <p:cNvSpPr txBox="1">
            <a:spLocks noChangeArrowheads="1"/>
          </p:cNvSpPr>
          <p:nvPr/>
        </p:nvSpPr>
        <p:spPr bwMode="auto">
          <a:xfrm>
            <a:off x="4499629" y="3509440"/>
            <a:ext cx="162429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buffer </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(waiting area)</a:t>
            </a:r>
          </a:p>
        </p:txBody>
      </p:sp>
      <p:sp>
        <p:nvSpPr>
          <p:cNvPr id="101" name="Line 66">
            <a:extLst>
              <a:ext uri="{FF2B5EF4-FFF2-40B4-BE49-F238E27FC236}">
                <a16:creationId xmlns:a16="http://schemas.microsoft.com/office/drawing/2014/main" id="{F4810747-BBCA-F145-AF10-7157860AA8E6}"/>
              </a:ext>
            </a:extLst>
          </p:cNvPr>
          <p:cNvSpPr>
            <a:spLocks noChangeShapeType="1"/>
          </p:cNvSpPr>
          <p:nvPr/>
        </p:nvSpPr>
        <p:spPr bwMode="auto">
          <a:xfrm>
            <a:off x="4784725" y="4117453"/>
            <a:ext cx="0" cy="333375"/>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102" name="Group 48">
            <a:extLst>
              <a:ext uri="{FF2B5EF4-FFF2-40B4-BE49-F238E27FC236}">
                <a16:creationId xmlns:a16="http://schemas.microsoft.com/office/drawing/2014/main" id="{ABFCEC87-7465-524D-A5DC-C75187D44BB1}"/>
              </a:ext>
            </a:extLst>
          </p:cNvPr>
          <p:cNvGrpSpPr>
            <a:grpSpLocks/>
          </p:cNvGrpSpPr>
          <p:nvPr/>
        </p:nvGrpSpPr>
        <p:grpSpPr bwMode="auto">
          <a:xfrm>
            <a:off x="3140075" y="3801540"/>
            <a:ext cx="820738" cy="688975"/>
            <a:chOff x="-44" y="1473"/>
            <a:chExt cx="981" cy="1105"/>
          </a:xfrm>
        </p:grpSpPr>
        <p:pic>
          <p:nvPicPr>
            <p:cNvPr id="103" name="Picture 49" descr="desktop_computer_stylized_medium">
              <a:extLst>
                <a:ext uri="{FF2B5EF4-FFF2-40B4-BE49-F238E27FC236}">
                  <a16:creationId xmlns:a16="http://schemas.microsoft.com/office/drawing/2014/main" id="{8250C605-2170-E94B-8DB9-90219930D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50">
              <a:extLst>
                <a:ext uri="{FF2B5EF4-FFF2-40B4-BE49-F238E27FC236}">
                  <a16:creationId xmlns:a16="http://schemas.microsoft.com/office/drawing/2014/main" id="{B861D779-BA88-6649-AECC-FC09FC3CADB8}"/>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grpSp>
        <p:nvGrpSpPr>
          <p:cNvPr id="105" name="Group 51">
            <a:extLst>
              <a:ext uri="{FF2B5EF4-FFF2-40B4-BE49-F238E27FC236}">
                <a16:creationId xmlns:a16="http://schemas.microsoft.com/office/drawing/2014/main" id="{C2F7650A-DE11-CA4D-8362-974E3036A08A}"/>
              </a:ext>
            </a:extLst>
          </p:cNvPr>
          <p:cNvGrpSpPr>
            <a:grpSpLocks/>
          </p:cNvGrpSpPr>
          <p:nvPr/>
        </p:nvGrpSpPr>
        <p:grpSpPr bwMode="auto">
          <a:xfrm>
            <a:off x="3468688" y="4792140"/>
            <a:ext cx="820737" cy="688975"/>
            <a:chOff x="-44" y="1473"/>
            <a:chExt cx="981" cy="1105"/>
          </a:xfrm>
        </p:grpSpPr>
        <p:pic>
          <p:nvPicPr>
            <p:cNvPr id="106" name="Picture 52" descr="desktop_computer_stylized_medium">
              <a:extLst>
                <a:ext uri="{FF2B5EF4-FFF2-40B4-BE49-F238E27FC236}">
                  <a16:creationId xmlns:a16="http://schemas.microsoft.com/office/drawing/2014/main" id="{31AB66C4-A2A2-4F4D-B6A5-CBADCEEE6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53">
              <a:extLst>
                <a:ext uri="{FF2B5EF4-FFF2-40B4-BE49-F238E27FC236}">
                  <a16:creationId xmlns:a16="http://schemas.microsoft.com/office/drawing/2014/main" id="{8CFBA43E-78F2-5846-9CDF-6F8E882EA5BA}"/>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108" name="TextBox 1">
            <a:extLst>
              <a:ext uri="{FF2B5EF4-FFF2-40B4-BE49-F238E27FC236}">
                <a16:creationId xmlns:a16="http://schemas.microsoft.com/office/drawing/2014/main" id="{23257655-BFAB-7E4B-9721-E40633712A2D}"/>
              </a:ext>
            </a:extLst>
          </p:cNvPr>
          <p:cNvSpPr txBox="1">
            <a:spLocks noChangeArrowheads="1"/>
          </p:cNvSpPr>
          <p:nvPr/>
        </p:nvSpPr>
        <p:spPr bwMode="auto">
          <a:xfrm>
            <a:off x="1250140" y="6114279"/>
            <a:ext cx="9525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Check out the Java applet for an interactive animation (on publisher’s website) of queuing and loss</a:t>
            </a:r>
          </a:p>
        </p:txBody>
      </p:sp>
      <p:grpSp>
        <p:nvGrpSpPr>
          <p:cNvPr id="4" name="Group 3">
            <a:extLst>
              <a:ext uri="{FF2B5EF4-FFF2-40B4-BE49-F238E27FC236}">
                <a16:creationId xmlns:a16="http://schemas.microsoft.com/office/drawing/2014/main" id="{C493C1C6-6FFC-4542-8569-381842BD5BB2}"/>
              </a:ext>
            </a:extLst>
          </p:cNvPr>
          <p:cNvGrpSpPr/>
          <p:nvPr/>
        </p:nvGrpSpPr>
        <p:grpSpPr>
          <a:xfrm>
            <a:off x="971989" y="1867073"/>
            <a:ext cx="10214897" cy="3871598"/>
            <a:chOff x="971989" y="1867073"/>
            <a:chExt cx="10214897" cy="3871598"/>
          </a:xfrm>
        </p:grpSpPr>
        <p:grpSp>
          <p:nvGrpSpPr>
            <p:cNvPr id="3" name="Group 2">
              <a:extLst>
                <a:ext uri="{FF2B5EF4-FFF2-40B4-BE49-F238E27FC236}">
                  <a16:creationId xmlns:a16="http://schemas.microsoft.com/office/drawing/2014/main" id="{37FB3ADB-070D-EA41-8E10-638DD4679B17}"/>
                </a:ext>
              </a:extLst>
            </p:cNvPr>
            <p:cNvGrpSpPr/>
            <p:nvPr/>
          </p:nvGrpSpPr>
          <p:grpSpPr>
            <a:xfrm>
              <a:off x="4381500" y="4714353"/>
              <a:ext cx="2873096" cy="1024318"/>
              <a:chOff x="4381500" y="4714353"/>
              <a:chExt cx="2873096" cy="1024318"/>
            </a:xfrm>
          </p:grpSpPr>
          <p:sp>
            <p:nvSpPr>
              <p:cNvPr id="86" name="Rectangle 31">
                <a:extLst>
                  <a:ext uri="{FF2B5EF4-FFF2-40B4-BE49-F238E27FC236}">
                    <a16:creationId xmlns:a16="http://schemas.microsoft.com/office/drawing/2014/main" id="{E5168849-CF99-FD4F-B6DF-2D06EA648971}"/>
                  </a:ext>
                </a:extLst>
              </p:cNvPr>
              <p:cNvSpPr>
                <a:spLocks noChangeArrowheads="1"/>
              </p:cNvSpPr>
              <p:nvPr/>
            </p:nvSpPr>
            <p:spPr bwMode="auto">
              <a:xfrm>
                <a:off x="4411663" y="4868340"/>
                <a:ext cx="147637" cy="20002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87" name="Line 33">
                <a:extLst>
                  <a:ext uri="{FF2B5EF4-FFF2-40B4-BE49-F238E27FC236}">
                    <a16:creationId xmlns:a16="http://schemas.microsoft.com/office/drawing/2014/main" id="{6D0E3F69-DD55-B34E-B881-C7D2F1D6A5DA}"/>
                  </a:ext>
                </a:extLst>
              </p:cNvPr>
              <p:cNvSpPr>
                <a:spLocks noChangeShapeType="1"/>
              </p:cNvSpPr>
              <p:nvPr/>
            </p:nvSpPr>
            <p:spPr bwMode="auto">
              <a:xfrm flipV="1">
                <a:off x="4381500" y="4714353"/>
                <a:ext cx="106363" cy="1460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98" name="Line 63">
                <a:extLst>
                  <a:ext uri="{FF2B5EF4-FFF2-40B4-BE49-F238E27FC236}">
                    <a16:creationId xmlns:a16="http://schemas.microsoft.com/office/drawing/2014/main" id="{FD41187D-B5D0-F44B-B4AF-7556A07DC14A}"/>
                  </a:ext>
                </a:extLst>
              </p:cNvPr>
              <p:cNvSpPr>
                <a:spLocks noChangeShapeType="1"/>
              </p:cNvSpPr>
              <p:nvPr/>
            </p:nvSpPr>
            <p:spPr bwMode="auto">
              <a:xfrm rot="10800000">
                <a:off x="4638675" y="4988990"/>
                <a:ext cx="687388" cy="331788"/>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99" name="Text Box 64">
                <a:extLst>
                  <a:ext uri="{FF2B5EF4-FFF2-40B4-BE49-F238E27FC236}">
                    <a16:creationId xmlns:a16="http://schemas.microsoft.com/office/drawing/2014/main" id="{F2BB1DAE-AB56-8246-A3D6-8E5A69B8FF8C}"/>
                  </a:ext>
                </a:extLst>
              </p:cNvPr>
              <p:cNvSpPr txBox="1">
                <a:spLocks noChangeArrowheads="1"/>
              </p:cNvSpPr>
              <p:nvPr/>
            </p:nvSpPr>
            <p:spPr bwMode="auto">
              <a:xfrm>
                <a:off x="5254625" y="5147740"/>
                <a:ext cx="199997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packet arriving to</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full buffer is </a:t>
                </a:r>
                <a:r>
                  <a:rPr kumimoji="0" lang="en-US" altLang="en-US" sz="2000" b="0" i="1" u="none" strike="noStrike" kern="1200" cap="none" spc="0" normalizeH="0" baseline="0" noProof="0" dirty="0">
                    <a:ln>
                      <a:noFill/>
                    </a:ln>
                    <a:solidFill>
                      <a:srgbClr val="CC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lost</a:t>
                </a:r>
              </a:p>
            </p:txBody>
          </p:sp>
        </p:grpSp>
        <p:sp>
          <p:nvSpPr>
            <p:cNvPr id="43" name="Rectangle 3">
              <a:extLst>
                <a:ext uri="{FF2B5EF4-FFF2-40B4-BE49-F238E27FC236}">
                  <a16:creationId xmlns:a16="http://schemas.microsoft.com/office/drawing/2014/main" id="{54211E9D-8A8E-BF41-BDEC-889453887B75}"/>
                </a:ext>
              </a:extLst>
            </p:cNvPr>
            <p:cNvSpPr txBox="1">
              <a:spLocks noChangeArrowheads="1"/>
            </p:cNvSpPr>
            <p:nvPr/>
          </p:nvSpPr>
          <p:spPr>
            <a:xfrm>
              <a:off x="971989" y="1867073"/>
              <a:ext cx="10214897" cy="211798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packet arriving to full queue dropped (aka lost)</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lost packet may be retransmitted by previous node, by source end system, or not at all</a:t>
              </a:r>
            </a:p>
          </p:txBody>
        </p:sp>
      </p:grpSp>
      <p:sp>
        <p:nvSpPr>
          <p:cNvPr id="45" name="Slide Number Placeholder 5">
            <a:extLst>
              <a:ext uri="{FF2B5EF4-FFF2-40B4-BE49-F238E27FC236}">
                <a16:creationId xmlns:a16="http://schemas.microsoft.com/office/drawing/2014/main" id="{589565F1-CC81-D148-8C2B-5587C47130D9}"/>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14</a:t>
            </a:fld>
            <a:endParaRPr lang="en-US" dirty="0"/>
          </a:p>
        </p:txBody>
      </p:sp>
    </p:spTree>
    <p:extLst>
      <p:ext uri="{BB962C8B-B14F-4D97-AF65-F5344CB8AC3E}">
        <p14:creationId xmlns:p14="http://schemas.microsoft.com/office/powerpoint/2010/main" val="222663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dissolve">
                                      <p:cBhvr>
                                        <p:cTn id="1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Line 321">
            <a:extLst>
              <a:ext uri="{FF2B5EF4-FFF2-40B4-BE49-F238E27FC236}">
                <a16:creationId xmlns:a16="http://schemas.microsoft.com/office/drawing/2014/main" id="{3126CBA0-B637-EA43-AF7F-E011318DF501}"/>
              </a:ext>
            </a:extLst>
          </p:cNvPr>
          <p:cNvSpPr>
            <a:spLocks noChangeShapeType="1"/>
          </p:cNvSpPr>
          <p:nvPr/>
        </p:nvSpPr>
        <p:spPr bwMode="auto">
          <a:xfrm>
            <a:off x="3004779" y="4480629"/>
            <a:ext cx="631666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307" name="Group 306">
            <a:extLst>
              <a:ext uri="{FF2B5EF4-FFF2-40B4-BE49-F238E27FC236}">
                <a16:creationId xmlns:a16="http://schemas.microsoft.com/office/drawing/2014/main" id="{9E117FAC-DD71-2841-B7A4-CC7377DD9672}"/>
              </a:ext>
            </a:extLst>
          </p:cNvPr>
          <p:cNvGrpSpPr/>
          <p:nvPr/>
        </p:nvGrpSpPr>
        <p:grpSpPr>
          <a:xfrm>
            <a:off x="4551470" y="4103771"/>
            <a:ext cx="1463604" cy="737240"/>
            <a:chOff x="7493876" y="2774731"/>
            <a:chExt cx="1481958" cy="894622"/>
          </a:xfrm>
        </p:grpSpPr>
        <p:sp>
          <p:nvSpPr>
            <p:cNvPr id="308" name="Freeform 307">
              <a:extLst>
                <a:ext uri="{FF2B5EF4-FFF2-40B4-BE49-F238E27FC236}">
                  <a16:creationId xmlns:a16="http://schemas.microsoft.com/office/drawing/2014/main" id="{8BB48DB0-8C5D-004F-B9CE-3206F91F8A2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09" name="Oval 308">
              <a:extLst>
                <a:ext uri="{FF2B5EF4-FFF2-40B4-BE49-F238E27FC236}">
                  <a16:creationId xmlns:a16="http://schemas.microsoft.com/office/drawing/2014/main" id="{ED05AE36-8F36-F942-94A6-2BA819CD30A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10" name="Group 309">
              <a:extLst>
                <a:ext uri="{FF2B5EF4-FFF2-40B4-BE49-F238E27FC236}">
                  <a16:creationId xmlns:a16="http://schemas.microsoft.com/office/drawing/2014/main" id="{7A4729A4-A1F6-DF49-A60A-44BF1ECD7351}"/>
                </a:ext>
              </a:extLst>
            </p:cNvPr>
            <p:cNvGrpSpPr/>
            <p:nvPr/>
          </p:nvGrpSpPr>
          <p:grpSpPr>
            <a:xfrm>
              <a:off x="7713663" y="2848339"/>
              <a:ext cx="1042107" cy="425543"/>
              <a:chOff x="7786941" y="2884917"/>
              <a:chExt cx="897649" cy="353919"/>
            </a:xfrm>
          </p:grpSpPr>
          <p:sp>
            <p:nvSpPr>
              <p:cNvPr id="311" name="Freeform 310">
                <a:extLst>
                  <a:ext uri="{FF2B5EF4-FFF2-40B4-BE49-F238E27FC236}">
                    <a16:creationId xmlns:a16="http://schemas.microsoft.com/office/drawing/2014/main" id="{40897A26-02AE-B342-8B9D-CC1606C29E3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2" name="Freeform 311">
                <a:extLst>
                  <a:ext uri="{FF2B5EF4-FFF2-40B4-BE49-F238E27FC236}">
                    <a16:creationId xmlns:a16="http://schemas.microsoft.com/office/drawing/2014/main" id="{5AD51D90-0DBF-5941-A195-23707A53FCE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3" name="Freeform 312">
                <a:extLst>
                  <a:ext uri="{FF2B5EF4-FFF2-40B4-BE49-F238E27FC236}">
                    <a16:creationId xmlns:a16="http://schemas.microsoft.com/office/drawing/2014/main" id="{C2FFDCAB-1FB6-B14D-887A-093D9A7A5E7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4" name="Freeform 313">
                <a:extLst>
                  <a:ext uri="{FF2B5EF4-FFF2-40B4-BE49-F238E27FC236}">
                    <a16:creationId xmlns:a16="http://schemas.microsoft.com/office/drawing/2014/main" id="{7D1F7198-65E3-1B44-8C17-E6AF9ECF42A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Throughput</a:t>
            </a:r>
            <a:endParaRPr lang="en-US" sz="4400" dirty="0"/>
          </a:p>
        </p:txBody>
      </p:sp>
      <p:sp>
        <p:nvSpPr>
          <p:cNvPr id="43" name="Rectangle 3">
            <a:extLst>
              <a:ext uri="{FF2B5EF4-FFF2-40B4-BE49-F238E27FC236}">
                <a16:creationId xmlns:a16="http://schemas.microsoft.com/office/drawing/2014/main" id="{494751C5-3228-E445-BD01-72428A7EAB59}"/>
              </a:ext>
            </a:extLst>
          </p:cNvPr>
          <p:cNvSpPr txBox="1">
            <a:spLocks noChangeArrowheads="1"/>
          </p:cNvSpPr>
          <p:nvPr/>
        </p:nvSpPr>
        <p:spPr>
          <a:xfrm>
            <a:off x="989013" y="1359295"/>
            <a:ext cx="10973804" cy="177958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throughput: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rate (bits/time unit) at which bits are being sent from sender to receiver</a:t>
            </a: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Arial" panose="020B0604020202020204" pitchFamily="34" charset="0"/>
                <a:cs typeface="+mn-cs"/>
              </a:rPr>
              <a:t>instantaneous:</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 rate at given point in time</a:t>
            </a: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Arial" panose="020B0604020202020204" pitchFamily="34" charset="0"/>
                <a:cs typeface="+mn-cs"/>
              </a:rPr>
              <a:t>average: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 rate over longer period of time</a:t>
            </a:r>
          </a:p>
        </p:txBody>
      </p:sp>
      <p:sp>
        <p:nvSpPr>
          <p:cNvPr id="232" name="AutoShape 327">
            <a:extLst>
              <a:ext uri="{FF2B5EF4-FFF2-40B4-BE49-F238E27FC236}">
                <a16:creationId xmlns:a16="http://schemas.microsoft.com/office/drawing/2014/main" id="{5F173245-5658-9842-84FB-CB60E39B479B}"/>
              </a:ext>
            </a:extLst>
          </p:cNvPr>
          <p:cNvSpPr>
            <a:spLocks noChangeArrowheads="1"/>
          </p:cNvSpPr>
          <p:nvPr/>
        </p:nvSpPr>
        <p:spPr bwMode="auto">
          <a:xfrm>
            <a:off x="1980004" y="3615115"/>
            <a:ext cx="500062" cy="581025"/>
          </a:xfrm>
          <a:prstGeom prst="can">
            <a:avLst>
              <a:gd name="adj" fmla="val 23491"/>
            </a:avLst>
          </a:prstGeom>
          <a:gradFill rotWithShape="1">
            <a:gsLst>
              <a:gs pos="0">
                <a:srgbClr val="000099"/>
              </a:gs>
              <a:gs pos="100000">
                <a:srgbClr val="FFFFFF"/>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grpSp>
        <p:nvGrpSpPr>
          <p:cNvPr id="233" name="Group 64">
            <a:extLst>
              <a:ext uri="{FF2B5EF4-FFF2-40B4-BE49-F238E27FC236}">
                <a16:creationId xmlns:a16="http://schemas.microsoft.com/office/drawing/2014/main" id="{67159F46-3967-E744-8DC9-4BF77234442F}"/>
              </a:ext>
            </a:extLst>
          </p:cNvPr>
          <p:cNvGrpSpPr>
            <a:grpSpLocks/>
          </p:cNvGrpSpPr>
          <p:nvPr/>
        </p:nvGrpSpPr>
        <p:grpSpPr bwMode="auto">
          <a:xfrm>
            <a:off x="2538054" y="4021842"/>
            <a:ext cx="352425" cy="876300"/>
            <a:chOff x="4140" y="429"/>
            <a:chExt cx="1425" cy="2396"/>
          </a:xfrm>
        </p:grpSpPr>
        <p:sp>
          <p:nvSpPr>
            <p:cNvPr id="234" name="Freeform 65">
              <a:extLst>
                <a:ext uri="{FF2B5EF4-FFF2-40B4-BE49-F238E27FC236}">
                  <a16:creationId xmlns:a16="http://schemas.microsoft.com/office/drawing/2014/main" id="{18E23374-8E41-5441-B267-3B9BBC53C6B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5" name="Rectangle 66">
              <a:extLst>
                <a:ext uri="{FF2B5EF4-FFF2-40B4-BE49-F238E27FC236}">
                  <a16:creationId xmlns:a16="http://schemas.microsoft.com/office/drawing/2014/main" id="{27E4969F-608F-ED4F-8638-18FB214A40AD}"/>
                </a:ext>
              </a:extLst>
            </p:cNvPr>
            <p:cNvSpPr>
              <a:spLocks noChangeArrowheads="1"/>
            </p:cNvSpPr>
            <p:nvPr/>
          </p:nvSpPr>
          <p:spPr bwMode="auto">
            <a:xfrm>
              <a:off x="4204" y="429"/>
              <a:ext cx="1046"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6" name="Freeform 67">
              <a:extLst>
                <a:ext uri="{FF2B5EF4-FFF2-40B4-BE49-F238E27FC236}">
                  <a16:creationId xmlns:a16="http://schemas.microsoft.com/office/drawing/2014/main" id="{846F4A49-2AF9-7341-80F3-DC7E3F14171A}"/>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7" name="Freeform 68">
              <a:extLst>
                <a:ext uri="{FF2B5EF4-FFF2-40B4-BE49-F238E27FC236}">
                  <a16:creationId xmlns:a16="http://schemas.microsoft.com/office/drawing/2014/main" id="{EC71E4BE-7627-F340-B915-B4971024560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8" name="Rectangle 69">
              <a:extLst>
                <a:ext uri="{FF2B5EF4-FFF2-40B4-BE49-F238E27FC236}">
                  <a16:creationId xmlns:a16="http://schemas.microsoft.com/office/drawing/2014/main" id="{39BFB098-B374-994B-AE99-4F9D17A4D828}"/>
                </a:ext>
              </a:extLst>
            </p:cNvPr>
            <p:cNvSpPr>
              <a:spLocks noChangeArrowheads="1"/>
            </p:cNvSpPr>
            <p:nvPr/>
          </p:nvSpPr>
          <p:spPr bwMode="auto">
            <a:xfrm>
              <a:off x="4211" y="694"/>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239" name="Group 70">
              <a:extLst>
                <a:ext uri="{FF2B5EF4-FFF2-40B4-BE49-F238E27FC236}">
                  <a16:creationId xmlns:a16="http://schemas.microsoft.com/office/drawing/2014/main" id="{71537DBF-21A3-7C4A-9E72-AADF2D0ED1A6}"/>
                </a:ext>
              </a:extLst>
            </p:cNvPr>
            <p:cNvGrpSpPr>
              <a:grpSpLocks/>
            </p:cNvGrpSpPr>
            <p:nvPr/>
          </p:nvGrpSpPr>
          <p:grpSpPr bwMode="auto">
            <a:xfrm>
              <a:off x="4749" y="668"/>
              <a:ext cx="581" cy="145"/>
              <a:chOff x="614" y="2568"/>
              <a:chExt cx="725" cy="139"/>
            </a:xfrm>
          </p:grpSpPr>
          <p:sp>
            <p:nvSpPr>
              <p:cNvPr id="264" name="AutoShape 71">
                <a:extLst>
                  <a:ext uri="{FF2B5EF4-FFF2-40B4-BE49-F238E27FC236}">
                    <a16:creationId xmlns:a16="http://schemas.microsoft.com/office/drawing/2014/main" id="{66BF3AD7-2A1F-894F-AB3E-2B0CE27C8AD7}"/>
                  </a:ext>
                </a:extLst>
              </p:cNvPr>
              <p:cNvSpPr>
                <a:spLocks noChangeArrowheads="1"/>
              </p:cNvSpPr>
              <p:nvPr/>
            </p:nvSpPr>
            <p:spPr bwMode="auto">
              <a:xfrm>
                <a:off x="615" y="2568"/>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65" name="AutoShape 72">
                <a:extLst>
                  <a:ext uri="{FF2B5EF4-FFF2-40B4-BE49-F238E27FC236}">
                    <a16:creationId xmlns:a16="http://schemas.microsoft.com/office/drawing/2014/main" id="{B978B677-CCD4-A441-ACE5-4B37776C7AB3}"/>
                  </a:ext>
                </a:extLst>
              </p:cNvPr>
              <p:cNvSpPr>
                <a:spLocks noChangeArrowheads="1"/>
              </p:cNvSpPr>
              <p:nvPr/>
            </p:nvSpPr>
            <p:spPr bwMode="auto">
              <a:xfrm>
                <a:off x="631" y="2584"/>
                <a:ext cx="689" cy="10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40" name="Rectangle 73">
              <a:extLst>
                <a:ext uri="{FF2B5EF4-FFF2-40B4-BE49-F238E27FC236}">
                  <a16:creationId xmlns:a16="http://schemas.microsoft.com/office/drawing/2014/main" id="{87FAAAA1-868A-A144-AF79-9ADFFCEF3D67}"/>
                </a:ext>
              </a:extLst>
            </p:cNvPr>
            <p:cNvSpPr>
              <a:spLocks noChangeArrowheads="1"/>
            </p:cNvSpPr>
            <p:nvPr/>
          </p:nvSpPr>
          <p:spPr bwMode="auto">
            <a:xfrm>
              <a:off x="4223" y="1019"/>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241" name="Group 74">
              <a:extLst>
                <a:ext uri="{FF2B5EF4-FFF2-40B4-BE49-F238E27FC236}">
                  <a16:creationId xmlns:a16="http://schemas.microsoft.com/office/drawing/2014/main" id="{CDE6DCC7-0A8B-2541-8C76-B2190F25D240}"/>
                </a:ext>
              </a:extLst>
            </p:cNvPr>
            <p:cNvGrpSpPr>
              <a:grpSpLocks/>
            </p:cNvGrpSpPr>
            <p:nvPr/>
          </p:nvGrpSpPr>
          <p:grpSpPr bwMode="auto">
            <a:xfrm>
              <a:off x="4747" y="994"/>
              <a:ext cx="581" cy="134"/>
              <a:chOff x="614" y="2568"/>
              <a:chExt cx="725" cy="139"/>
            </a:xfrm>
          </p:grpSpPr>
          <p:sp>
            <p:nvSpPr>
              <p:cNvPr id="262" name="AutoShape 75">
                <a:extLst>
                  <a:ext uri="{FF2B5EF4-FFF2-40B4-BE49-F238E27FC236}">
                    <a16:creationId xmlns:a16="http://schemas.microsoft.com/office/drawing/2014/main" id="{6D9E7A58-B5A8-C440-B788-66B9572452B0}"/>
                  </a:ext>
                </a:extLst>
              </p:cNvPr>
              <p:cNvSpPr>
                <a:spLocks noChangeArrowheads="1"/>
              </p:cNvSpPr>
              <p:nvPr/>
            </p:nvSpPr>
            <p:spPr bwMode="auto">
              <a:xfrm>
                <a:off x="617" y="2567"/>
                <a:ext cx="721"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63" name="AutoShape 76">
                <a:extLst>
                  <a:ext uri="{FF2B5EF4-FFF2-40B4-BE49-F238E27FC236}">
                    <a16:creationId xmlns:a16="http://schemas.microsoft.com/office/drawing/2014/main" id="{81AE3D1A-686F-644D-9B4E-3E1E85407298}"/>
                  </a:ext>
                </a:extLst>
              </p:cNvPr>
              <p:cNvSpPr>
                <a:spLocks noChangeArrowheads="1"/>
              </p:cNvSpPr>
              <p:nvPr/>
            </p:nvSpPr>
            <p:spPr bwMode="auto">
              <a:xfrm>
                <a:off x="634" y="2585"/>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42" name="Rectangle 77">
              <a:extLst>
                <a:ext uri="{FF2B5EF4-FFF2-40B4-BE49-F238E27FC236}">
                  <a16:creationId xmlns:a16="http://schemas.microsoft.com/office/drawing/2014/main" id="{C9C2D902-8035-BE42-B27B-AB7485B0C4E0}"/>
                </a:ext>
              </a:extLst>
            </p:cNvPr>
            <p:cNvSpPr>
              <a:spLocks noChangeArrowheads="1"/>
            </p:cNvSpPr>
            <p:nvPr/>
          </p:nvSpPr>
          <p:spPr bwMode="auto">
            <a:xfrm>
              <a:off x="4217" y="1358"/>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43" name="Rectangle 78">
              <a:extLst>
                <a:ext uri="{FF2B5EF4-FFF2-40B4-BE49-F238E27FC236}">
                  <a16:creationId xmlns:a16="http://schemas.microsoft.com/office/drawing/2014/main" id="{5A1C3FEB-4927-F742-8C1F-5CF5556DE786}"/>
                </a:ext>
              </a:extLst>
            </p:cNvPr>
            <p:cNvSpPr>
              <a:spLocks noChangeArrowheads="1"/>
            </p:cNvSpPr>
            <p:nvPr/>
          </p:nvSpPr>
          <p:spPr bwMode="auto">
            <a:xfrm>
              <a:off x="4230" y="1653"/>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244" name="Group 79">
              <a:extLst>
                <a:ext uri="{FF2B5EF4-FFF2-40B4-BE49-F238E27FC236}">
                  <a16:creationId xmlns:a16="http://schemas.microsoft.com/office/drawing/2014/main" id="{D2A72B02-ADAB-FE44-9468-3B43E6DB3E47}"/>
                </a:ext>
              </a:extLst>
            </p:cNvPr>
            <p:cNvGrpSpPr>
              <a:grpSpLocks/>
            </p:cNvGrpSpPr>
            <p:nvPr/>
          </p:nvGrpSpPr>
          <p:grpSpPr bwMode="auto">
            <a:xfrm>
              <a:off x="4735" y="1627"/>
              <a:ext cx="582" cy="151"/>
              <a:chOff x="614" y="2568"/>
              <a:chExt cx="725" cy="139"/>
            </a:xfrm>
          </p:grpSpPr>
          <p:sp>
            <p:nvSpPr>
              <p:cNvPr id="260" name="AutoShape 80">
                <a:extLst>
                  <a:ext uri="{FF2B5EF4-FFF2-40B4-BE49-F238E27FC236}">
                    <a16:creationId xmlns:a16="http://schemas.microsoft.com/office/drawing/2014/main" id="{A1A29232-9E86-634B-8831-8B3719318AEE}"/>
                  </a:ext>
                </a:extLst>
              </p:cNvPr>
              <p:cNvSpPr>
                <a:spLocks noChangeArrowheads="1"/>
              </p:cNvSpPr>
              <p:nvPr/>
            </p:nvSpPr>
            <p:spPr bwMode="auto">
              <a:xfrm>
                <a:off x="616" y="2568"/>
                <a:ext cx="720"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61" name="AutoShape 81">
                <a:extLst>
                  <a:ext uri="{FF2B5EF4-FFF2-40B4-BE49-F238E27FC236}">
                    <a16:creationId xmlns:a16="http://schemas.microsoft.com/office/drawing/2014/main" id="{138F9F1B-5A09-C54A-8F38-4FBA6FFE45E5}"/>
                  </a:ext>
                </a:extLst>
              </p:cNvPr>
              <p:cNvSpPr>
                <a:spLocks noChangeArrowheads="1"/>
              </p:cNvSpPr>
              <p:nvPr/>
            </p:nvSpPr>
            <p:spPr bwMode="auto">
              <a:xfrm>
                <a:off x="632"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45" name="Freeform 82">
              <a:extLst>
                <a:ext uri="{FF2B5EF4-FFF2-40B4-BE49-F238E27FC236}">
                  <a16:creationId xmlns:a16="http://schemas.microsoft.com/office/drawing/2014/main" id="{EDD21BCA-4123-324D-B71B-475B7D03C58F}"/>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246" name="Group 83">
              <a:extLst>
                <a:ext uri="{FF2B5EF4-FFF2-40B4-BE49-F238E27FC236}">
                  <a16:creationId xmlns:a16="http://schemas.microsoft.com/office/drawing/2014/main" id="{791D1F13-E15D-3C4F-AB67-56D2965D4138}"/>
                </a:ext>
              </a:extLst>
            </p:cNvPr>
            <p:cNvGrpSpPr>
              <a:grpSpLocks/>
            </p:cNvGrpSpPr>
            <p:nvPr/>
          </p:nvGrpSpPr>
          <p:grpSpPr bwMode="auto">
            <a:xfrm>
              <a:off x="4739" y="1327"/>
              <a:ext cx="582" cy="139"/>
              <a:chOff x="614" y="2568"/>
              <a:chExt cx="725" cy="139"/>
            </a:xfrm>
          </p:grpSpPr>
          <p:sp>
            <p:nvSpPr>
              <p:cNvPr id="258" name="AutoShape 84">
                <a:extLst>
                  <a:ext uri="{FF2B5EF4-FFF2-40B4-BE49-F238E27FC236}">
                    <a16:creationId xmlns:a16="http://schemas.microsoft.com/office/drawing/2014/main" id="{13423582-B530-6D49-927C-1307226E75F4}"/>
                  </a:ext>
                </a:extLst>
              </p:cNvPr>
              <p:cNvSpPr>
                <a:spLocks noChangeArrowheads="1"/>
              </p:cNvSpPr>
              <p:nvPr/>
            </p:nvSpPr>
            <p:spPr bwMode="auto">
              <a:xfrm>
                <a:off x="611" y="2568"/>
                <a:ext cx="728"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9" name="AutoShape 85">
                <a:extLst>
                  <a:ext uri="{FF2B5EF4-FFF2-40B4-BE49-F238E27FC236}">
                    <a16:creationId xmlns:a16="http://schemas.microsoft.com/office/drawing/2014/main" id="{CC15074F-1F06-4B4F-9C77-C1CA17ACAA0E}"/>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47" name="Rectangle 86">
              <a:extLst>
                <a:ext uri="{FF2B5EF4-FFF2-40B4-BE49-F238E27FC236}">
                  <a16:creationId xmlns:a16="http://schemas.microsoft.com/office/drawing/2014/main" id="{81BB7800-4ED5-D84D-B257-C94B51DF5A14}"/>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48" name="Freeform 87">
              <a:extLst>
                <a:ext uri="{FF2B5EF4-FFF2-40B4-BE49-F238E27FC236}">
                  <a16:creationId xmlns:a16="http://schemas.microsoft.com/office/drawing/2014/main" id="{AF9C8EDC-F5CE-1A46-A494-23925A5A730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49" name="Freeform 88">
              <a:extLst>
                <a:ext uri="{FF2B5EF4-FFF2-40B4-BE49-F238E27FC236}">
                  <a16:creationId xmlns:a16="http://schemas.microsoft.com/office/drawing/2014/main" id="{0663E233-F771-A246-84D6-36A0AA5C75DD}"/>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0" name="Oval 89">
              <a:extLst>
                <a:ext uri="{FF2B5EF4-FFF2-40B4-BE49-F238E27FC236}">
                  <a16:creationId xmlns:a16="http://schemas.microsoft.com/office/drawing/2014/main" id="{3F5ABDC5-D954-4D4D-A3B4-7A133CD7155B}"/>
                </a:ext>
              </a:extLst>
            </p:cNvPr>
            <p:cNvSpPr>
              <a:spLocks noChangeArrowheads="1"/>
            </p:cNvSpPr>
            <p:nvPr/>
          </p:nvSpPr>
          <p:spPr bwMode="auto">
            <a:xfrm>
              <a:off x="5520" y="2612"/>
              <a:ext cx="45"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1" name="Freeform 90">
              <a:extLst>
                <a:ext uri="{FF2B5EF4-FFF2-40B4-BE49-F238E27FC236}">
                  <a16:creationId xmlns:a16="http://schemas.microsoft.com/office/drawing/2014/main" id="{B976B037-AAAD-864E-94BA-6AFFD4E96488}"/>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2" name="AutoShape 91">
              <a:extLst>
                <a:ext uri="{FF2B5EF4-FFF2-40B4-BE49-F238E27FC236}">
                  <a16:creationId xmlns:a16="http://schemas.microsoft.com/office/drawing/2014/main" id="{F4F4A156-282A-314C-8FCF-EB151E922FCC}"/>
                </a:ext>
              </a:extLst>
            </p:cNvPr>
            <p:cNvSpPr>
              <a:spLocks noChangeArrowheads="1"/>
            </p:cNvSpPr>
            <p:nvPr/>
          </p:nvSpPr>
          <p:spPr bwMode="auto">
            <a:xfrm>
              <a:off x="4140" y="2677"/>
              <a:ext cx="1200" cy="148"/>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3" name="AutoShape 92">
              <a:extLst>
                <a:ext uri="{FF2B5EF4-FFF2-40B4-BE49-F238E27FC236}">
                  <a16:creationId xmlns:a16="http://schemas.microsoft.com/office/drawing/2014/main" id="{80AE788A-CE80-7741-B4E5-F6C880916718}"/>
                </a:ext>
              </a:extLst>
            </p:cNvPr>
            <p:cNvSpPr>
              <a:spLocks noChangeArrowheads="1"/>
            </p:cNvSpPr>
            <p:nvPr/>
          </p:nvSpPr>
          <p:spPr bwMode="auto">
            <a:xfrm>
              <a:off x="4204" y="2712"/>
              <a:ext cx="1072"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4" name="Oval 93">
              <a:extLst>
                <a:ext uri="{FF2B5EF4-FFF2-40B4-BE49-F238E27FC236}">
                  <a16:creationId xmlns:a16="http://schemas.microsoft.com/office/drawing/2014/main" id="{BB81643B-3A3A-0C41-86BE-809F30A178CC}"/>
                </a:ext>
              </a:extLst>
            </p:cNvPr>
            <p:cNvSpPr>
              <a:spLocks noChangeArrowheads="1"/>
            </p:cNvSpPr>
            <p:nvPr/>
          </p:nvSpPr>
          <p:spPr bwMode="auto">
            <a:xfrm>
              <a:off x="4307" y="2382"/>
              <a:ext cx="160"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5" name="Oval 94">
              <a:extLst>
                <a:ext uri="{FF2B5EF4-FFF2-40B4-BE49-F238E27FC236}">
                  <a16:creationId xmlns:a16="http://schemas.microsoft.com/office/drawing/2014/main" id="{0A2F6572-0039-324D-A51E-D01D404A5555}"/>
                </a:ext>
              </a:extLst>
            </p:cNvPr>
            <p:cNvSpPr>
              <a:spLocks noChangeArrowheads="1"/>
            </p:cNvSpPr>
            <p:nvPr/>
          </p:nvSpPr>
          <p:spPr bwMode="auto">
            <a:xfrm>
              <a:off x="4487" y="2382"/>
              <a:ext cx="160"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a:endParaRPr>
            </a:p>
          </p:txBody>
        </p:sp>
        <p:sp>
          <p:nvSpPr>
            <p:cNvPr id="256" name="Oval 95">
              <a:extLst>
                <a:ext uri="{FF2B5EF4-FFF2-40B4-BE49-F238E27FC236}">
                  <a16:creationId xmlns:a16="http://schemas.microsoft.com/office/drawing/2014/main" id="{43600795-A6CA-4C4B-9800-07AB28F89B1F}"/>
                </a:ext>
              </a:extLst>
            </p:cNvPr>
            <p:cNvSpPr>
              <a:spLocks noChangeArrowheads="1"/>
            </p:cNvSpPr>
            <p:nvPr/>
          </p:nvSpPr>
          <p:spPr bwMode="auto">
            <a:xfrm>
              <a:off x="4660" y="2382"/>
              <a:ext cx="160"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7" name="Rectangle 96">
              <a:extLst>
                <a:ext uri="{FF2B5EF4-FFF2-40B4-BE49-F238E27FC236}">
                  <a16:creationId xmlns:a16="http://schemas.microsoft.com/office/drawing/2014/main" id="{32CFBA4E-295B-BF40-8717-00CE15115957}"/>
                </a:ext>
              </a:extLst>
            </p:cNvPr>
            <p:cNvSpPr>
              <a:spLocks noChangeArrowheads="1"/>
            </p:cNvSpPr>
            <p:nvPr/>
          </p:nvSpPr>
          <p:spPr bwMode="auto">
            <a:xfrm>
              <a:off x="5064" y="1835"/>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grpSp>
        <p:nvGrpSpPr>
          <p:cNvPr id="266" name="Group 61">
            <a:extLst>
              <a:ext uri="{FF2B5EF4-FFF2-40B4-BE49-F238E27FC236}">
                <a16:creationId xmlns:a16="http://schemas.microsoft.com/office/drawing/2014/main" id="{2E0D8697-E30E-C84C-9F0E-29142F2D4E67}"/>
              </a:ext>
            </a:extLst>
          </p:cNvPr>
          <p:cNvGrpSpPr>
            <a:grpSpLocks/>
          </p:cNvGrpSpPr>
          <p:nvPr/>
        </p:nvGrpSpPr>
        <p:grpSpPr bwMode="auto">
          <a:xfrm flipH="1">
            <a:off x="9843242" y="4083754"/>
            <a:ext cx="1192212" cy="1171575"/>
            <a:chOff x="-44" y="1473"/>
            <a:chExt cx="981" cy="1105"/>
          </a:xfrm>
        </p:grpSpPr>
        <p:pic>
          <p:nvPicPr>
            <p:cNvPr id="267" name="Picture 62" descr="desktop_computer_stylized_medium">
              <a:extLst>
                <a:ext uri="{FF2B5EF4-FFF2-40B4-BE49-F238E27FC236}">
                  <a16:creationId xmlns:a16="http://schemas.microsoft.com/office/drawing/2014/main" id="{85154182-D3D3-494A-8DEB-F001E6EB4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 name="Freeform 63">
              <a:extLst>
                <a:ext uri="{FF2B5EF4-FFF2-40B4-BE49-F238E27FC236}">
                  <a16:creationId xmlns:a16="http://schemas.microsoft.com/office/drawing/2014/main" id="{E36B34F6-C549-9143-AA71-C07DF7E0B17F}"/>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69" name="Text Box 325">
            <a:extLst>
              <a:ext uri="{FF2B5EF4-FFF2-40B4-BE49-F238E27FC236}">
                <a16:creationId xmlns:a16="http://schemas.microsoft.com/office/drawing/2014/main" id="{2685AEBC-A012-9B46-B78A-88C2A3D512DD}"/>
              </a:ext>
            </a:extLst>
          </p:cNvPr>
          <p:cNvSpPr txBox="1">
            <a:spLocks noChangeArrowheads="1"/>
          </p:cNvSpPr>
          <p:nvPr/>
        </p:nvSpPr>
        <p:spPr bwMode="auto">
          <a:xfrm>
            <a:off x="792820" y="5516537"/>
            <a:ext cx="2198742" cy="1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server, with</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file of F bits </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to send to client</a:t>
            </a:r>
          </a:p>
        </p:txBody>
      </p:sp>
      <p:sp>
        <p:nvSpPr>
          <p:cNvPr id="270" name="Text Box 328">
            <a:extLst>
              <a:ext uri="{FF2B5EF4-FFF2-40B4-BE49-F238E27FC236}">
                <a16:creationId xmlns:a16="http://schemas.microsoft.com/office/drawing/2014/main" id="{99E6BFD3-F62C-B043-9B11-0DBFC35AC6AD}"/>
              </a:ext>
            </a:extLst>
          </p:cNvPr>
          <p:cNvSpPr txBox="1">
            <a:spLocks noChangeArrowheads="1"/>
          </p:cNvSpPr>
          <p:nvPr/>
        </p:nvSpPr>
        <p:spPr bwMode="auto">
          <a:xfrm>
            <a:off x="3097926" y="4936011"/>
            <a:ext cx="1722587" cy="7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link capacity</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r>
              <a:rPr kumimoji="0" lang="en-US" altLang="en-US" sz="24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271" name="Text Box 329">
            <a:extLst>
              <a:ext uri="{FF2B5EF4-FFF2-40B4-BE49-F238E27FC236}">
                <a16:creationId xmlns:a16="http://schemas.microsoft.com/office/drawing/2014/main" id="{A5259771-F5CC-2A4E-B736-3B818B7FD93C}"/>
              </a:ext>
            </a:extLst>
          </p:cNvPr>
          <p:cNvSpPr txBox="1">
            <a:spLocks noChangeArrowheads="1"/>
          </p:cNvSpPr>
          <p:nvPr/>
        </p:nvSpPr>
        <p:spPr bwMode="auto">
          <a:xfrm>
            <a:off x="7217773" y="4939162"/>
            <a:ext cx="1722587" cy="7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link capacity</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r>
              <a:rPr kumimoji="0" lang="en-US" altLang="en-US" sz="24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grpSp>
        <p:nvGrpSpPr>
          <p:cNvPr id="301" name="Group 99">
            <a:extLst>
              <a:ext uri="{FF2B5EF4-FFF2-40B4-BE49-F238E27FC236}">
                <a16:creationId xmlns:a16="http://schemas.microsoft.com/office/drawing/2014/main" id="{4B6F3DA1-2A9C-2E4C-B823-1CEA5B30C4A7}"/>
              </a:ext>
            </a:extLst>
          </p:cNvPr>
          <p:cNvGrpSpPr>
            <a:grpSpLocks/>
          </p:cNvGrpSpPr>
          <p:nvPr/>
        </p:nvGrpSpPr>
        <p:grpSpPr bwMode="auto">
          <a:xfrm>
            <a:off x="644751" y="4976621"/>
            <a:ext cx="9050338" cy="1484313"/>
            <a:chOff x="-335" y="3658"/>
            <a:chExt cx="5701" cy="935"/>
          </a:xfrm>
        </p:grpSpPr>
        <p:sp>
          <p:nvSpPr>
            <p:cNvPr id="302" name="Text Box 353">
              <a:extLst>
                <a:ext uri="{FF2B5EF4-FFF2-40B4-BE49-F238E27FC236}">
                  <a16:creationId xmlns:a16="http://schemas.microsoft.com/office/drawing/2014/main" id="{07E7AB23-0BD9-F14F-9990-6EF08491E442}"/>
                </a:ext>
              </a:extLst>
            </p:cNvPr>
            <p:cNvSpPr txBox="1">
              <a:spLocks noChangeArrowheads="1"/>
            </p:cNvSpPr>
            <p:nvPr/>
          </p:nvSpPr>
          <p:spPr bwMode="auto">
            <a:xfrm>
              <a:off x="-335" y="3942"/>
              <a:ext cx="1461" cy="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server sends bits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(fluid) into pipe</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Gill Sans MT" panose="020B0502020104020203" pitchFamily="34" charset="77"/>
                <a:ea typeface="ＭＳ Ｐゴシック" panose="020B0600070205080204" pitchFamily="34" charset="-128"/>
                <a:cs typeface="Arial"/>
              </a:endParaRPr>
            </a:p>
          </p:txBody>
        </p:sp>
        <p:sp>
          <p:nvSpPr>
            <p:cNvPr id="303" name="Text Box 336">
              <a:extLst>
                <a:ext uri="{FF2B5EF4-FFF2-40B4-BE49-F238E27FC236}">
                  <a16:creationId xmlns:a16="http://schemas.microsoft.com/office/drawing/2014/main" id="{22B4F102-0AE6-894B-9FDB-169832FE1D37}"/>
                </a:ext>
              </a:extLst>
            </p:cNvPr>
            <p:cNvSpPr txBox="1">
              <a:spLocks noChangeArrowheads="1"/>
            </p:cNvSpPr>
            <p:nvPr/>
          </p:nvSpPr>
          <p:spPr bwMode="auto">
            <a:xfrm>
              <a:off x="1089" y="3661"/>
              <a:ext cx="1769" cy="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Gill Sans MT" panose="020B0502020104020203" pitchFamily="34" charset="77"/>
                  <a:ea typeface="ＭＳ Ｐゴシック" panose="020B0600070205080204" pitchFamily="34" charset="-128"/>
                  <a:cs typeface="Arial"/>
                </a:rPr>
                <a:t> </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pipe that can carry</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fluid at rate</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1"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1"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r>
                <a:rPr kumimoji="0" lang="en-US" altLang="en-US" sz="2400" b="0" i="1"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304" name="Text Box 346">
              <a:extLst>
                <a:ext uri="{FF2B5EF4-FFF2-40B4-BE49-F238E27FC236}">
                  <a16:creationId xmlns:a16="http://schemas.microsoft.com/office/drawing/2014/main" id="{99C94E9C-7B58-B945-A1E2-8510D3FF88DA}"/>
                </a:ext>
              </a:extLst>
            </p:cNvPr>
            <p:cNvSpPr txBox="1">
              <a:spLocks noChangeArrowheads="1"/>
            </p:cNvSpPr>
            <p:nvPr/>
          </p:nvSpPr>
          <p:spPr bwMode="auto">
            <a:xfrm>
              <a:off x="3506" y="3658"/>
              <a:ext cx="1860" cy="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pipe that can carry</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fluid at rate</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1"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3200" b="0" i="1"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r>
                <a:rPr kumimoji="0" lang="en-US" altLang="en-US" sz="2400" b="0" i="1"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grpSp>
      <p:grpSp>
        <p:nvGrpSpPr>
          <p:cNvPr id="8" name="Group 7">
            <a:extLst>
              <a:ext uri="{FF2B5EF4-FFF2-40B4-BE49-F238E27FC236}">
                <a16:creationId xmlns:a16="http://schemas.microsoft.com/office/drawing/2014/main" id="{2A92D340-73A9-4F49-8534-B5C904B778B4}"/>
              </a:ext>
            </a:extLst>
          </p:cNvPr>
          <p:cNvGrpSpPr/>
          <p:nvPr/>
        </p:nvGrpSpPr>
        <p:grpSpPr>
          <a:xfrm>
            <a:off x="2071329" y="4013904"/>
            <a:ext cx="7826649" cy="763664"/>
            <a:chOff x="2071329" y="4013904"/>
            <a:chExt cx="7826649" cy="763664"/>
          </a:xfrm>
        </p:grpSpPr>
        <p:sp>
          <p:nvSpPr>
            <p:cNvPr id="290" name="AutoShape 350">
              <a:extLst>
                <a:ext uri="{FF2B5EF4-FFF2-40B4-BE49-F238E27FC236}">
                  <a16:creationId xmlns:a16="http://schemas.microsoft.com/office/drawing/2014/main" id="{3D33AE23-1C65-834A-A5D5-8D03E4720BAD}"/>
                </a:ext>
              </a:extLst>
            </p:cNvPr>
            <p:cNvSpPr>
              <a:spLocks noChangeArrowheads="1"/>
            </p:cNvSpPr>
            <p:nvPr/>
          </p:nvSpPr>
          <p:spPr bwMode="auto">
            <a:xfrm>
              <a:off x="9008978" y="4275842"/>
              <a:ext cx="889000" cy="485775"/>
            </a:xfrm>
            <a:prstGeom prst="rightArrow">
              <a:avLst>
                <a:gd name="adj1" fmla="val 50000"/>
                <a:gd name="adj2" fmla="val 45752"/>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grpSp>
          <p:nvGrpSpPr>
            <p:cNvPr id="291" name="Group 335">
              <a:extLst>
                <a:ext uri="{FF2B5EF4-FFF2-40B4-BE49-F238E27FC236}">
                  <a16:creationId xmlns:a16="http://schemas.microsoft.com/office/drawing/2014/main" id="{1AB0D837-8757-A24A-AA3E-5914390BD015}"/>
                </a:ext>
              </a:extLst>
            </p:cNvPr>
            <p:cNvGrpSpPr>
              <a:grpSpLocks/>
            </p:cNvGrpSpPr>
            <p:nvPr/>
          </p:nvGrpSpPr>
          <p:grpSpPr bwMode="auto">
            <a:xfrm>
              <a:off x="3016469" y="4319954"/>
              <a:ext cx="2322512" cy="392112"/>
              <a:chOff x="2249" y="3430"/>
              <a:chExt cx="1389" cy="256"/>
            </a:xfrm>
          </p:grpSpPr>
          <p:sp>
            <p:nvSpPr>
              <p:cNvPr id="292" name="Oval 333">
                <a:extLst>
                  <a:ext uri="{FF2B5EF4-FFF2-40B4-BE49-F238E27FC236}">
                    <a16:creationId xmlns:a16="http://schemas.microsoft.com/office/drawing/2014/main" id="{6E6EF4F3-E324-EE41-857E-2F00CC4C3ACC}"/>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3" name="Rectangle 332">
                <a:extLst>
                  <a:ext uri="{FF2B5EF4-FFF2-40B4-BE49-F238E27FC236}">
                    <a16:creationId xmlns:a16="http://schemas.microsoft.com/office/drawing/2014/main" id="{B2682ADB-A65B-D047-86A5-56687D6DFCC8}"/>
                  </a:ext>
                </a:extLst>
              </p:cNvPr>
              <p:cNvSpPr>
                <a:spLocks noChangeArrowheads="1"/>
              </p:cNvSpPr>
              <p:nvPr/>
            </p:nvSpPr>
            <p:spPr bwMode="auto">
              <a:xfrm>
                <a:off x="2275" y="3433"/>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4" name="Oval 331">
                <a:extLst>
                  <a:ext uri="{FF2B5EF4-FFF2-40B4-BE49-F238E27FC236}">
                    <a16:creationId xmlns:a16="http://schemas.microsoft.com/office/drawing/2014/main" id="{C101BC4D-17C9-324C-82E8-C4AAA13D8A1D}"/>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sp>
            <p:nvSpPr>
              <p:cNvPr id="295" name="Rectangle 334">
                <a:extLst>
                  <a:ext uri="{FF2B5EF4-FFF2-40B4-BE49-F238E27FC236}">
                    <a16:creationId xmlns:a16="http://schemas.microsoft.com/office/drawing/2014/main" id="{4A8174FB-A99D-5C4E-ADC6-1958FC2B1BFF}"/>
                  </a:ext>
                </a:extLst>
              </p:cNvPr>
              <p:cNvSpPr>
                <a:spLocks noChangeArrowheads="1"/>
              </p:cNvSpPr>
              <p:nvPr/>
            </p:nvSpPr>
            <p:spPr bwMode="auto">
              <a:xfrm>
                <a:off x="3562" y="3438"/>
                <a:ext cx="44" cy="246"/>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grpSp>
        <p:grpSp>
          <p:nvGrpSpPr>
            <p:cNvPr id="296" name="Group 341">
              <a:extLst>
                <a:ext uri="{FF2B5EF4-FFF2-40B4-BE49-F238E27FC236}">
                  <a16:creationId xmlns:a16="http://schemas.microsoft.com/office/drawing/2014/main" id="{0EB2E33F-C4E3-1644-9D50-3FCE1862D72B}"/>
                </a:ext>
              </a:extLst>
            </p:cNvPr>
            <p:cNvGrpSpPr>
              <a:grpSpLocks/>
            </p:cNvGrpSpPr>
            <p:nvPr/>
          </p:nvGrpSpPr>
          <p:grpSpPr bwMode="auto">
            <a:xfrm>
              <a:off x="6475852" y="4196543"/>
              <a:ext cx="2801937" cy="581025"/>
              <a:chOff x="2249" y="3430"/>
              <a:chExt cx="1389" cy="256"/>
            </a:xfrm>
          </p:grpSpPr>
          <p:sp>
            <p:nvSpPr>
              <p:cNvPr id="297" name="Oval 342">
                <a:extLst>
                  <a:ext uri="{FF2B5EF4-FFF2-40B4-BE49-F238E27FC236}">
                    <a16:creationId xmlns:a16="http://schemas.microsoft.com/office/drawing/2014/main" id="{8B0433EF-9C73-5648-874B-82F2F6B3FE8A}"/>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8" name="Rectangle 343">
                <a:extLst>
                  <a:ext uri="{FF2B5EF4-FFF2-40B4-BE49-F238E27FC236}">
                    <a16:creationId xmlns:a16="http://schemas.microsoft.com/office/drawing/2014/main" id="{4E0FBD5F-0BE8-F549-8413-D4068F104413}"/>
                  </a:ext>
                </a:extLst>
              </p:cNvPr>
              <p:cNvSpPr>
                <a:spLocks noChangeArrowheads="1"/>
              </p:cNvSpPr>
              <p:nvPr/>
            </p:nvSpPr>
            <p:spPr bwMode="auto">
              <a:xfrm>
                <a:off x="2275" y="3433"/>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9" name="Oval 344">
                <a:extLst>
                  <a:ext uri="{FF2B5EF4-FFF2-40B4-BE49-F238E27FC236}">
                    <a16:creationId xmlns:a16="http://schemas.microsoft.com/office/drawing/2014/main" id="{48CAF989-114C-CC4C-8DBF-A27BA3216107}"/>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sp>
            <p:nvSpPr>
              <p:cNvPr id="300" name="Rectangle 345">
                <a:extLst>
                  <a:ext uri="{FF2B5EF4-FFF2-40B4-BE49-F238E27FC236}">
                    <a16:creationId xmlns:a16="http://schemas.microsoft.com/office/drawing/2014/main" id="{C659DCD3-540C-0146-BAAD-7DBA3AC0F7BE}"/>
                  </a:ext>
                </a:extLst>
              </p:cNvPr>
              <p:cNvSpPr>
                <a:spLocks noChangeArrowheads="1"/>
              </p:cNvSpPr>
              <p:nvPr/>
            </p:nvSpPr>
            <p:spPr bwMode="auto">
              <a:xfrm>
                <a:off x="3562" y="3438"/>
                <a:ext cx="44" cy="246"/>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grpSp>
        <p:sp>
          <p:nvSpPr>
            <p:cNvPr id="305" name="AutoShape 351">
              <a:extLst>
                <a:ext uri="{FF2B5EF4-FFF2-40B4-BE49-F238E27FC236}">
                  <a16:creationId xmlns:a16="http://schemas.microsoft.com/office/drawing/2014/main" id="{371DACA7-8356-6549-B395-6F1207E7F7B9}"/>
                </a:ext>
              </a:extLst>
            </p:cNvPr>
            <p:cNvSpPr>
              <a:spLocks noChangeArrowheads="1"/>
            </p:cNvSpPr>
            <p:nvPr/>
          </p:nvSpPr>
          <p:spPr bwMode="auto">
            <a:xfrm>
              <a:off x="5295542" y="4258379"/>
              <a:ext cx="1279525" cy="485775"/>
            </a:xfrm>
            <a:prstGeom prst="rightArrow">
              <a:avLst>
                <a:gd name="adj1" fmla="val 50000"/>
                <a:gd name="adj2" fmla="val 65850"/>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sp>
          <p:nvSpPr>
            <p:cNvPr id="306" name="AutoShape 349">
              <a:extLst>
                <a:ext uri="{FF2B5EF4-FFF2-40B4-BE49-F238E27FC236}">
                  <a16:creationId xmlns:a16="http://schemas.microsoft.com/office/drawing/2014/main" id="{DAF93F8F-35E4-524B-97A1-6252C154B956}"/>
                </a:ext>
              </a:extLst>
            </p:cNvPr>
            <p:cNvSpPr>
              <a:spLocks noChangeArrowheads="1"/>
            </p:cNvSpPr>
            <p:nvPr/>
          </p:nvSpPr>
          <p:spPr bwMode="auto">
            <a:xfrm flipV="1">
              <a:off x="2071329" y="4013904"/>
              <a:ext cx="974725" cy="7207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FFFF"/>
                </a:gs>
                <a:gs pos="100000">
                  <a:srgbClr val="CC0000"/>
                </a:gs>
              </a:gsLst>
              <a:lin ang="0" scaled="1"/>
            </a:gradFill>
            <a:ln w="9525">
              <a:solidFill>
                <a:srgbClr val="CC0000"/>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cxnSp>
        <p:nvCxnSpPr>
          <p:cNvPr id="4" name="Straight Connector 3">
            <a:extLst>
              <a:ext uri="{FF2B5EF4-FFF2-40B4-BE49-F238E27FC236}">
                <a16:creationId xmlns:a16="http://schemas.microsoft.com/office/drawing/2014/main" id="{491116CC-72E2-1E41-B441-B2A46728B7B8}"/>
              </a:ext>
            </a:extLst>
          </p:cNvPr>
          <p:cNvCxnSpPr/>
          <p:nvPr/>
        </p:nvCxnSpPr>
        <p:spPr>
          <a:xfrm>
            <a:off x="2663444" y="4956164"/>
            <a:ext cx="0" cy="4992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0240B1B8-8762-A749-A5D9-196239F727C6}"/>
              </a:ext>
            </a:extLst>
          </p:cNvPr>
          <p:cNvCxnSpPr/>
          <p:nvPr/>
        </p:nvCxnSpPr>
        <p:spPr>
          <a:xfrm>
            <a:off x="3671250" y="4571341"/>
            <a:ext cx="0" cy="4992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FDF4627-F3A2-F640-9920-1210DF3A14EE}"/>
              </a:ext>
            </a:extLst>
          </p:cNvPr>
          <p:cNvCxnSpPr/>
          <p:nvPr/>
        </p:nvCxnSpPr>
        <p:spPr>
          <a:xfrm>
            <a:off x="7773171" y="4574886"/>
            <a:ext cx="0" cy="4992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Slide Number Placeholder 5">
            <a:extLst>
              <a:ext uri="{FF2B5EF4-FFF2-40B4-BE49-F238E27FC236}">
                <a16:creationId xmlns:a16="http://schemas.microsoft.com/office/drawing/2014/main" id="{4DCC6A02-3817-1E4F-92DD-D0AA6AC8445A}"/>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15</a:t>
            </a:fld>
            <a:endParaRPr lang="en-US" dirty="0"/>
          </a:p>
        </p:txBody>
      </p:sp>
      <p:sp>
        <p:nvSpPr>
          <p:cNvPr id="3" name="TextBox 2">
            <a:extLst>
              <a:ext uri="{FF2B5EF4-FFF2-40B4-BE49-F238E27FC236}">
                <a16:creationId xmlns:a16="http://schemas.microsoft.com/office/drawing/2014/main" id="{2E397AFA-93FA-C300-5F4E-A51962F60819}"/>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70381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dissolve">
                                      <p:cBhvr>
                                        <p:cTn id="7" dur="500"/>
                                        <p:tgtEl>
                                          <p:spTgt spid="301"/>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Throughput</a:t>
            </a:r>
            <a:endParaRPr lang="en-US" sz="4400" dirty="0"/>
          </a:p>
        </p:txBody>
      </p:sp>
      <p:grpSp>
        <p:nvGrpSpPr>
          <p:cNvPr id="429" name="Group 347">
            <a:extLst>
              <a:ext uri="{FF2B5EF4-FFF2-40B4-BE49-F238E27FC236}">
                <a16:creationId xmlns:a16="http://schemas.microsoft.com/office/drawing/2014/main" id="{29540C2D-9FA0-BB45-BE5F-03C752C3783C}"/>
              </a:ext>
            </a:extLst>
          </p:cNvPr>
          <p:cNvGrpSpPr>
            <a:grpSpLocks/>
          </p:cNvGrpSpPr>
          <p:nvPr/>
        </p:nvGrpSpPr>
        <p:grpSpPr bwMode="auto">
          <a:xfrm>
            <a:off x="4983726" y="4245735"/>
            <a:ext cx="912813" cy="415925"/>
            <a:chOff x="1871277" y="1576300"/>
            <a:chExt cx="1128371" cy="437861"/>
          </a:xfrm>
        </p:grpSpPr>
        <p:sp>
          <p:nvSpPr>
            <p:cNvPr id="430" name="Oval 429">
              <a:extLst>
                <a:ext uri="{FF2B5EF4-FFF2-40B4-BE49-F238E27FC236}">
                  <a16:creationId xmlns:a16="http://schemas.microsoft.com/office/drawing/2014/main" id="{D91E1173-2CC1-804A-8A29-AD5A2B05C5E9}"/>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solidFill>
                    <a:srgbClr val="000000"/>
                  </a:solidFill>
                </a:ln>
                <a:solidFill>
                  <a:srgbClr val="FFFFFF"/>
                </a:solidFill>
                <a:effectLst/>
                <a:uLnTx/>
                <a:uFillTx/>
                <a:latin typeface="Calibri" panose="020F0502020204030204"/>
                <a:ea typeface="ＭＳ Ｐゴシック" panose="020B0600070205080204" pitchFamily="34" charset="-128"/>
                <a:cs typeface="Arial"/>
              </a:endParaRPr>
            </a:p>
          </p:txBody>
        </p:sp>
        <p:sp>
          <p:nvSpPr>
            <p:cNvPr id="431" name="Rectangle 430">
              <a:extLst>
                <a:ext uri="{FF2B5EF4-FFF2-40B4-BE49-F238E27FC236}">
                  <a16:creationId xmlns:a16="http://schemas.microsoft.com/office/drawing/2014/main" id="{D26B5CB1-EFDC-AA4A-94A5-91F1F7893EBE}"/>
                </a:ext>
              </a:extLst>
            </p:cNvPr>
            <p:cNvSpPr/>
            <p:nvPr/>
          </p:nvSpPr>
          <p:spPr bwMode="auto">
            <a:xfrm>
              <a:off x="1871277" y="1740080"/>
              <a:ext cx="1128371" cy="115314"/>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432" name="Oval 431">
              <a:extLst>
                <a:ext uri="{FF2B5EF4-FFF2-40B4-BE49-F238E27FC236}">
                  <a16:creationId xmlns:a16="http://schemas.microsoft.com/office/drawing/2014/main" id="{852CB226-E8E6-CA45-95E4-3E2F740D0CCB}"/>
                </a:ext>
              </a:extLst>
            </p:cNvPr>
            <p:cNvSpPr>
              <a:spLocks noChangeArrowheads="1"/>
            </p:cNvSpPr>
            <p:nvPr/>
          </p:nvSpPr>
          <p:spPr bwMode="auto">
            <a:xfrm flipV="1">
              <a:off x="1871277" y="1576300"/>
              <a:ext cx="1125200" cy="319520"/>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solidFill>
                    <a:srgbClr val="000000"/>
                  </a:solidFill>
                </a:ln>
                <a:solidFill>
                  <a:srgbClr val="FFFFFF"/>
                </a:solidFill>
                <a:effectLst/>
                <a:uLnTx/>
                <a:uFillTx/>
                <a:latin typeface="Calibri" panose="020F0502020204030204"/>
                <a:ea typeface="ＭＳ Ｐゴシック" panose="020B0600070205080204" pitchFamily="34" charset="-128"/>
                <a:cs typeface="Arial"/>
              </a:endParaRPr>
            </a:p>
          </p:txBody>
        </p:sp>
        <p:sp>
          <p:nvSpPr>
            <p:cNvPr id="433" name="Freeform 432">
              <a:extLst>
                <a:ext uri="{FF2B5EF4-FFF2-40B4-BE49-F238E27FC236}">
                  <a16:creationId xmlns:a16="http://schemas.microsoft.com/office/drawing/2014/main" id="{2F42ECA3-62AC-C34A-9330-F31499A994CD}"/>
                </a:ext>
              </a:extLst>
            </p:cNvPr>
            <p:cNvSpPr/>
            <p:nvPr/>
          </p:nvSpPr>
          <p:spPr bwMode="auto">
            <a:xfrm>
              <a:off x="2159748" y="1673231"/>
              <a:ext cx="547504" cy="160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434" name="Freeform 433">
              <a:extLst>
                <a:ext uri="{FF2B5EF4-FFF2-40B4-BE49-F238E27FC236}">
                  <a16:creationId xmlns:a16="http://schemas.microsoft.com/office/drawing/2014/main" id="{7DAD661B-B797-0E4F-A7A2-EECB211B39F1}"/>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35" name="Freeform 434">
              <a:extLst>
                <a:ext uri="{FF2B5EF4-FFF2-40B4-BE49-F238E27FC236}">
                  <a16:creationId xmlns:a16="http://schemas.microsoft.com/office/drawing/2014/main" id="{6D956B9B-0BF1-184A-8A16-0E56F0D92920}"/>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36" name="Freeform 435">
              <a:extLst>
                <a:ext uri="{FF2B5EF4-FFF2-40B4-BE49-F238E27FC236}">
                  <a16:creationId xmlns:a16="http://schemas.microsoft.com/office/drawing/2014/main" id="{0CBF6073-15EC-8540-96C4-D4D3FCB6DED3}"/>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437" name="Straight Connector 436">
              <a:extLst>
                <a:ext uri="{FF2B5EF4-FFF2-40B4-BE49-F238E27FC236}">
                  <a16:creationId xmlns:a16="http://schemas.microsoft.com/office/drawing/2014/main" id="{F655FBD6-0B65-C943-BD0C-04C522A429F3}"/>
                </a:ext>
              </a:extLst>
            </p:cNvPr>
            <p:cNvCxnSpPr>
              <a:cxnSpLocks noChangeShapeType="1"/>
              <a:endCxn id="432" idx="2"/>
            </p:cNvCxnSpPr>
            <p:nvPr/>
          </p:nvCxnSpPr>
          <p:spPr bwMode="auto">
            <a:xfrm flipH="1" flipV="1">
              <a:off x="1871277" y="1737243"/>
              <a:ext cx="3169"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438" name="Straight Connector 437">
              <a:extLst>
                <a:ext uri="{FF2B5EF4-FFF2-40B4-BE49-F238E27FC236}">
                  <a16:creationId xmlns:a16="http://schemas.microsoft.com/office/drawing/2014/main" id="{8319B3C6-5722-1C44-A611-D2468A7B37EE}"/>
                </a:ext>
              </a:extLst>
            </p:cNvPr>
            <p:cNvCxnSpPr>
              <a:cxnSpLocks noChangeShapeType="1"/>
            </p:cNvCxnSpPr>
            <p:nvPr/>
          </p:nvCxnSpPr>
          <p:spPr bwMode="auto">
            <a:xfrm flipH="1" flipV="1">
              <a:off x="2996477" y="1734877"/>
              <a:ext cx="3171"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39" name="Group 347">
            <a:extLst>
              <a:ext uri="{FF2B5EF4-FFF2-40B4-BE49-F238E27FC236}">
                <a16:creationId xmlns:a16="http://schemas.microsoft.com/office/drawing/2014/main" id="{C4D1F210-8217-DF40-A30E-B4D781BD1617}"/>
              </a:ext>
            </a:extLst>
          </p:cNvPr>
          <p:cNvGrpSpPr>
            <a:grpSpLocks/>
          </p:cNvGrpSpPr>
          <p:nvPr/>
        </p:nvGrpSpPr>
        <p:grpSpPr bwMode="auto">
          <a:xfrm>
            <a:off x="4937689" y="2318255"/>
            <a:ext cx="911225" cy="415925"/>
            <a:chOff x="1871277" y="1576300"/>
            <a:chExt cx="1128371" cy="437861"/>
          </a:xfrm>
        </p:grpSpPr>
        <p:sp>
          <p:nvSpPr>
            <p:cNvPr id="440" name="Oval 439">
              <a:extLst>
                <a:ext uri="{FF2B5EF4-FFF2-40B4-BE49-F238E27FC236}">
                  <a16:creationId xmlns:a16="http://schemas.microsoft.com/office/drawing/2014/main" id="{6C6425EA-486B-F643-943D-D7089FD8840F}"/>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solidFill>
                    <a:srgbClr val="000000"/>
                  </a:solidFill>
                </a:ln>
                <a:solidFill>
                  <a:srgbClr val="FFFFFF"/>
                </a:solidFill>
                <a:effectLst/>
                <a:uLnTx/>
                <a:uFillTx/>
                <a:latin typeface="Calibri" panose="020F0502020204030204"/>
                <a:ea typeface="ＭＳ Ｐゴシック" panose="020B0600070205080204" pitchFamily="34" charset="-128"/>
                <a:cs typeface="Arial"/>
              </a:endParaRPr>
            </a:p>
          </p:txBody>
        </p:sp>
        <p:sp>
          <p:nvSpPr>
            <p:cNvPr id="441" name="Rectangle 440">
              <a:extLst>
                <a:ext uri="{FF2B5EF4-FFF2-40B4-BE49-F238E27FC236}">
                  <a16:creationId xmlns:a16="http://schemas.microsoft.com/office/drawing/2014/main" id="{72094855-C429-6140-9FC0-17D4134E8759}"/>
                </a:ext>
              </a:extLst>
            </p:cNvPr>
            <p:cNvSpPr/>
            <p:nvPr/>
          </p:nvSpPr>
          <p:spPr bwMode="auto">
            <a:xfrm>
              <a:off x="1871277" y="1740080"/>
              <a:ext cx="1128371" cy="11531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442" name="Oval 441">
              <a:extLst>
                <a:ext uri="{FF2B5EF4-FFF2-40B4-BE49-F238E27FC236}">
                  <a16:creationId xmlns:a16="http://schemas.microsoft.com/office/drawing/2014/main" id="{940E8085-E288-C843-8449-2EE8442917F0}"/>
                </a:ext>
              </a:extLst>
            </p:cNvPr>
            <p:cNvSpPr>
              <a:spLocks noChangeArrowheads="1"/>
            </p:cNvSpPr>
            <p:nvPr/>
          </p:nvSpPr>
          <p:spPr bwMode="auto">
            <a:xfrm flipV="1">
              <a:off x="1871277" y="1576300"/>
              <a:ext cx="1125200" cy="319520"/>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solidFill>
                    <a:srgbClr val="000000"/>
                  </a:solidFill>
                </a:ln>
                <a:solidFill>
                  <a:srgbClr val="FFFFFF"/>
                </a:solidFill>
                <a:effectLst/>
                <a:uLnTx/>
                <a:uFillTx/>
                <a:latin typeface="Calibri" panose="020F0502020204030204"/>
                <a:ea typeface="ＭＳ Ｐゴシック" panose="020B0600070205080204" pitchFamily="34" charset="-128"/>
                <a:cs typeface="Arial"/>
              </a:endParaRPr>
            </a:p>
          </p:txBody>
        </p:sp>
        <p:sp>
          <p:nvSpPr>
            <p:cNvPr id="443" name="Freeform 442">
              <a:extLst>
                <a:ext uri="{FF2B5EF4-FFF2-40B4-BE49-F238E27FC236}">
                  <a16:creationId xmlns:a16="http://schemas.microsoft.com/office/drawing/2014/main" id="{E37F0E56-213E-8545-B9F2-BC5003B587C6}"/>
                </a:ext>
              </a:extLst>
            </p:cNvPr>
            <p:cNvSpPr/>
            <p:nvPr/>
          </p:nvSpPr>
          <p:spPr bwMode="auto">
            <a:xfrm>
              <a:off x="2160249" y="1673231"/>
              <a:ext cx="548460" cy="160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444" name="Freeform 443">
              <a:extLst>
                <a:ext uri="{FF2B5EF4-FFF2-40B4-BE49-F238E27FC236}">
                  <a16:creationId xmlns:a16="http://schemas.microsoft.com/office/drawing/2014/main" id="{57514748-4829-0749-95C6-8FF0B1CB4D7E}"/>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45" name="Freeform 444">
              <a:extLst>
                <a:ext uri="{FF2B5EF4-FFF2-40B4-BE49-F238E27FC236}">
                  <a16:creationId xmlns:a16="http://schemas.microsoft.com/office/drawing/2014/main" id="{81C91DDC-B728-614D-83D3-517272E011D1}"/>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46" name="Freeform 445">
              <a:extLst>
                <a:ext uri="{FF2B5EF4-FFF2-40B4-BE49-F238E27FC236}">
                  <a16:creationId xmlns:a16="http://schemas.microsoft.com/office/drawing/2014/main" id="{94DD4D4E-9421-A140-AFBD-C2D8D5F7FD98}"/>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447" name="Straight Connector 446">
              <a:extLst>
                <a:ext uri="{FF2B5EF4-FFF2-40B4-BE49-F238E27FC236}">
                  <a16:creationId xmlns:a16="http://schemas.microsoft.com/office/drawing/2014/main" id="{44BB3CF6-D387-034B-A66F-B0DB1B8D3A4B}"/>
                </a:ext>
              </a:extLst>
            </p:cNvPr>
            <p:cNvCxnSpPr>
              <a:cxnSpLocks noChangeShapeType="1"/>
              <a:endCxn id="442" idx="2"/>
            </p:cNvCxnSpPr>
            <p:nvPr/>
          </p:nvCxnSpPr>
          <p:spPr bwMode="auto">
            <a:xfrm flipH="1" flipV="1">
              <a:off x="1871277" y="1737243"/>
              <a:ext cx="3169"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448" name="Straight Connector 447">
              <a:extLst>
                <a:ext uri="{FF2B5EF4-FFF2-40B4-BE49-F238E27FC236}">
                  <a16:creationId xmlns:a16="http://schemas.microsoft.com/office/drawing/2014/main" id="{7248A1BD-6434-A24C-A1C8-CB863A313AA0}"/>
                </a:ext>
              </a:extLst>
            </p:cNvPr>
            <p:cNvCxnSpPr>
              <a:cxnSpLocks noChangeShapeType="1"/>
            </p:cNvCxnSpPr>
            <p:nvPr/>
          </p:nvCxnSpPr>
          <p:spPr bwMode="auto">
            <a:xfrm flipH="1" flipV="1">
              <a:off x="2996477" y="1734877"/>
              <a:ext cx="3171"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49" name="Group 140">
            <a:extLst>
              <a:ext uri="{FF2B5EF4-FFF2-40B4-BE49-F238E27FC236}">
                <a16:creationId xmlns:a16="http://schemas.microsoft.com/office/drawing/2014/main" id="{76E7BFD5-92F6-BB41-9E7A-389CECC7F12A}"/>
              </a:ext>
            </a:extLst>
          </p:cNvPr>
          <p:cNvGrpSpPr>
            <a:grpSpLocks/>
          </p:cNvGrpSpPr>
          <p:nvPr/>
        </p:nvGrpSpPr>
        <p:grpSpPr bwMode="auto">
          <a:xfrm>
            <a:off x="2292914" y="1991230"/>
            <a:ext cx="352425" cy="876300"/>
            <a:chOff x="4140" y="429"/>
            <a:chExt cx="1425" cy="2396"/>
          </a:xfrm>
        </p:grpSpPr>
        <p:sp>
          <p:nvSpPr>
            <p:cNvPr id="450" name="Freeform 141">
              <a:extLst>
                <a:ext uri="{FF2B5EF4-FFF2-40B4-BE49-F238E27FC236}">
                  <a16:creationId xmlns:a16="http://schemas.microsoft.com/office/drawing/2014/main" id="{76A5EB39-9919-2444-BBB8-371FCDAF989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1" name="Rectangle 142">
              <a:extLst>
                <a:ext uri="{FF2B5EF4-FFF2-40B4-BE49-F238E27FC236}">
                  <a16:creationId xmlns:a16="http://schemas.microsoft.com/office/drawing/2014/main" id="{60EBDD34-6142-6945-9C14-B79C55F439DE}"/>
                </a:ext>
              </a:extLst>
            </p:cNvPr>
            <p:cNvSpPr>
              <a:spLocks noChangeArrowheads="1"/>
            </p:cNvSpPr>
            <p:nvPr/>
          </p:nvSpPr>
          <p:spPr bwMode="auto">
            <a:xfrm>
              <a:off x="4204" y="429"/>
              <a:ext cx="1046"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2" name="Freeform 143">
              <a:extLst>
                <a:ext uri="{FF2B5EF4-FFF2-40B4-BE49-F238E27FC236}">
                  <a16:creationId xmlns:a16="http://schemas.microsoft.com/office/drawing/2014/main" id="{B8A9862D-8A64-8A4B-AD3D-3D060A37FEA7}"/>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3" name="Freeform 144">
              <a:extLst>
                <a:ext uri="{FF2B5EF4-FFF2-40B4-BE49-F238E27FC236}">
                  <a16:creationId xmlns:a16="http://schemas.microsoft.com/office/drawing/2014/main" id="{F1CBBF09-E39A-294C-817A-9DCD90223F1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4" name="Rectangle 145">
              <a:extLst>
                <a:ext uri="{FF2B5EF4-FFF2-40B4-BE49-F238E27FC236}">
                  <a16:creationId xmlns:a16="http://schemas.microsoft.com/office/drawing/2014/main" id="{0B890F94-5FF7-B74D-888E-B02AA2F69861}"/>
                </a:ext>
              </a:extLst>
            </p:cNvPr>
            <p:cNvSpPr>
              <a:spLocks noChangeArrowheads="1"/>
            </p:cNvSpPr>
            <p:nvPr/>
          </p:nvSpPr>
          <p:spPr bwMode="auto">
            <a:xfrm>
              <a:off x="4211" y="694"/>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55" name="Group 146">
              <a:extLst>
                <a:ext uri="{FF2B5EF4-FFF2-40B4-BE49-F238E27FC236}">
                  <a16:creationId xmlns:a16="http://schemas.microsoft.com/office/drawing/2014/main" id="{84C8FF9A-1DFE-5443-B94F-09F2CF1376A8}"/>
                </a:ext>
              </a:extLst>
            </p:cNvPr>
            <p:cNvGrpSpPr>
              <a:grpSpLocks/>
            </p:cNvGrpSpPr>
            <p:nvPr/>
          </p:nvGrpSpPr>
          <p:grpSpPr bwMode="auto">
            <a:xfrm>
              <a:off x="4749" y="668"/>
              <a:ext cx="581" cy="145"/>
              <a:chOff x="614" y="2568"/>
              <a:chExt cx="725" cy="139"/>
            </a:xfrm>
          </p:grpSpPr>
          <p:sp>
            <p:nvSpPr>
              <p:cNvPr id="480" name="AutoShape 147">
                <a:extLst>
                  <a:ext uri="{FF2B5EF4-FFF2-40B4-BE49-F238E27FC236}">
                    <a16:creationId xmlns:a16="http://schemas.microsoft.com/office/drawing/2014/main" id="{82A932A3-A2B5-9E4C-A00D-8314C870E898}"/>
                  </a:ext>
                </a:extLst>
              </p:cNvPr>
              <p:cNvSpPr>
                <a:spLocks noChangeArrowheads="1"/>
              </p:cNvSpPr>
              <p:nvPr/>
            </p:nvSpPr>
            <p:spPr bwMode="auto">
              <a:xfrm>
                <a:off x="615" y="2568"/>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81" name="AutoShape 148">
                <a:extLst>
                  <a:ext uri="{FF2B5EF4-FFF2-40B4-BE49-F238E27FC236}">
                    <a16:creationId xmlns:a16="http://schemas.microsoft.com/office/drawing/2014/main" id="{7341616C-DDDB-6D4B-8BC1-1DE0014BB393}"/>
                  </a:ext>
                </a:extLst>
              </p:cNvPr>
              <p:cNvSpPr>
                <a:spLocks noChangeArrowheads="1"/>
              </p:cNvSpPr>
              <p:nvPr/>
            </p:nvSpPr>
            <p:spPr bwMode="auto">
              <a:xfrm>
                <a:off x="631" y="2584"/>
                <a:ext cx="689" cy="10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56" name="Rectangle 149">
              <a:extLst>
                <a:ext uri="{FF2B5EF4-FFF2-40B4-BE49-F238E27FC236}">
                  <a16:creationId xmlns:a16="http://schemas.microsoft.com/office/drawing/2014/main" id="{3016CB06-5ED2-8E44-8314-CF9B8D929399}"/>
                </a:ext>
              </a:extLst>
            </p:cNvPr>
            <p:cNvSpPr>
              <a:spLocks noChangeArrowheads="1"/>
            </p:cNvSpPr>
            <p:nvPr/>
          </p:nvSpPr>
          <p:spPr bwMode="auto">
            <a:xfrm>
              <a:off x="4223" y="1019"/>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57" name="Group 150">
              <a:extLst>
                <a:ext uri="{FF2B5EF4-FFF2-40B4-BE49-F238E27FC236}">
                  <a16:creationId xmlns:a16="http://schemas.microsoft.com/office/drawing/2014/main" id="{50CD732F-502F-EC4B-9B23-19C3F75FAF70}"/>
                </a:ext>
              </a:extLst>
            </p:cNvPr>
            <p:cNvGrpSpPr>
              <a:grpSpLocks/>
            </p:cNvGrpSpPr>
            <p:nvPr/>
          </p:nvGrpSpPr>
          <p:grpSpPr bwMode="auto">
            <a:xfrm>
              <a:off x="4747" y="994"/>
              <a:ext cx="581" cy="134"/>
              <a:chOff x="614" y="2568"/>
              <a:chExt cx="725" cy="139"/>
            </a:xfrm>
          </p:grpSpPr>
          <p:sp>
            <p:nvSpPr>
              <p:cNvPr id="478" name="AutoShape 151">
                <a:extLst>
                  <a:ext uri="{FF2B5EF4-FFF2-40B4-BE49-F238E27FC236}">
                    <a16:creationId xmlns:a16="http://schemas.microsoft.com/office/drawing/2014/main" id="{A5BF82DD-4D73-B841-9282-B6B444B47C82}"/>
                  </a:ext>
                </a:extLst>
              </p:cNvPr>
              <p:cNvSpPr>
                <a:spLocks noChangeArrowheads="1"/>
              </p:cNvSpPr>
              <p:nvPr/>
            </p:nvSpPr>
            <p:spPr bwMode="auto">
              <a:xfrm>
                <a:off x="617" y="2567"/>
                <a:ext cx="721"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9" name="AutoShape 152">
                <a:extLst>
                  <a:ext uri="{FF2B5EF4-FFF2-40B4-BE49-F238E27FC236}">
                    <a16:creationId xmlns:a16="http://schemas.microsoft.com/office/drawing/2014/main" id="{507A60A5-AB7C-DA4B-BE79-74DC6F926B64}"/>
                  </a:ext>
                </a:extLst>
              </p:cNvPr>
              <p:cNvSpPr>
                <a:spLocks noChangeArrowheads="1"/>
              </p:cNvSpPr>
              <p:nvPr/>
            </p:nvSpPr>
            <p:spPr bwMode="auto">
              <a:xfrm>
                <a:off x="634" y="2585"/>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58" name="Rectangle 153">
              <a:extLst>
                <a:ext uri="{FF2B5EF4-FFF2-40B4-BE49-F238E27FC236}">
                  <a16:creationId xmlns:a16="http://schemas.microsoft.com/office/drawing/2014/main" id="{5585EA19-FC9A-834A-B1AA-AF0C3E6E438E}"/>
                </a:ext>
              </a:extLst>
            </p:cNvPr>
            <p:cNvSpPr>
              <a:spLocks noChangeArrowheads="1"/>
            </p:cNvSpPr>
            <p:nvPr/>
          </p:nvSpPr>
          <p:spPr bwMode="auto">
            <a:xfrm>
              <a:off x="4217" y="1358"/>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9" name="Rectangle 154">
              <a:extLst>
                <a:ext uri="{FF2B5EF4-FFF2-40B4-BE49-F238E27FC236}">
                  <a16:creationId xmlns:a16="http://schemas.microsoft.com/office/drawing/2014/main" id="{770A4D2E-58C2-9F43-84EA-96616AE781B6}"/>
                </a:ext>
              </a:extLst>
            </p:cNvPr>
            <p:cNvSpPr>
              <a:spLocks noChangeArrowheads="1"/>
            </p:cNvSpPr>
            <p:nvPr/>
          </p:nvSpPr>
          <p:spPr bwMode="auto">
            <a:xfrm>
              <a:off x="4230" y="1653"/>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60" name="Group 155">
              <a:extLst>
                <a:ext uri="{FF2B5EF4-FFF2-40B4-BE49-F238E27FC236}">
                  <a16:creationId xmlns:a16="http://schemas.microsoft.com/office/drawing/2014/main" id="{602A4FA5-6127-4C42-9200-FC441714E020}"/>
                </a:ext>
              </a:extLst>
            </p:cNvPr>
            <p:cNvGrpSpPr>
              <a:grpSpLocks/>
            </p:cNvGrpSpPr>
            <p:nvPr/>
          </p:nvGrpSpPr>
          <p:grpSpPr bwMode="auto">
            <a:xfrm>
              <a:off x="4735" y="1627"/>
              <a:ext cx="582" cy="151"/>
              <a:chOff x="614" y="2568"/>
              <a:chExt cx="725" cy="139"/>
            </a:xfrm>
          </p:grpSpPr>
          <p:sp>
            <p:nvSpPr>
              <p:cNvPr id="476" name="AutoShape 156">
                <a:extLst>
                  <a:ext uri="{FF2B5EF4-FFF2-40B4-BE49-F238E27FC236}">
                    <a16:creationId xmlns:a16="http://schemas.microsoft.com/office/drawing/2014/main" id="{73B43881-7B88-5847-AA15-A459E12B9BB4}"/>
                  </a:ext>
                </a:extLst>
              </p:cNvPr>
              <p:cNvSpPr>
                <a:spLocks noChangeArrowheads="1"/>
              </p:cNvSpPr>
              <p:nvPr/>
            </p:nvSpPr>
            <p:spPr bwMode="auto">
              <a:xfrm>
                <a:off x="616" y="2568"/>
                <a:ext cx="720"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7" name="AutoShape 157">
                <a:extLst>
                  <a:ext uri="{FF2B5EF4-FFF2-40B4-BE49-F238E27FC236}">
                    <a16:creationId xmlns:a16="http://schemas.microsoft.com/office/drawing/2014/main" id="{37DBC077-A3AE-D44B-9982-D763ECC92AA5}"/>
                  </a:ext>
                </a:extLst>
              </p:cNvPr>
              <p:cNvSpPr>
                <a:spLocks noChangeArrowheads="1"/>
              </p:cNvSpPr>
              <p:nvPr/>
            </p:nvSpPr>
            <p:spPr bwMode="auto">
              <a:xfrm>
                <a:off x="632"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61" name="Freeform 158">
              <a:extLst>
                <a:ext uri="{FF2B5EF4-FFF2-40B4-BE49-F238E27FC236}">
                  <a16:creationId xmlns:a16="http://schemas.microsoft.com/office/drawing/2014/main" id="{0AEC409A-A2D1-D245-802C-A7B4A101659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62" name="Group 159">
              <a:extLst>
                <a:ext uri="{FF2B5EF4-FFF2-40B4-BE49-F238E27FC236}">
                  <a16:creationId xmlns:a16="http://schemas.microsoft.com/office/drawing/2014/main" id="{E58988BF-BC15-CF49-B8AB-9F97656C224E}"/>
                </a:ext>
              </a:extLst>
            </p:cNvPr>
            <p:cNvGrpSpPr>
              <a:grpSpLocks/>
            </p:cNvGrpSpPr>
            <p:nvPr/>
          </p:nvGrpSpPr>
          <p:grpSpPr bwMode="auto">
            <a:xfrm>
              <a:off x="4739" y="1327"/>
              <a:ext cx="582" cy="139"/>
              <a:chOff x="614" y="2568"/>
              <a:chExt cx="725" cy="139"/>
            </a:xfrm>
          </p:grpSpPr>
          <p:sp>
            <p:nvSpPr>
              <p:cNvPr id="474" name="AutoShape 160">
                <a:extLst>
                  <a:ext uri="{FF2B5EF4-FFF2-40B4-BE49-F238E27FC236}">
                    <a16:creationId xmlns:a16="http://schemas.microsoft.com/office/drawing/2014/main" id="{553DFEC9-BE4E-F94F-936E-C02FFF6CAC8D}"/>
                  </a:ext>
                </a:extLst>
              </p:cNvPr>
              <p:cNvSpPr>
                <a:spLocks noChangeArrowheads="1"/>
              </p:cNvSpPr>
              <p:nvPr/>
            </p:nvSpPr>
            <p:spPr bwMode="auto">
              <a:xfrm>
                <a:off x="611" y="2569"/>
                <a:ext cx="728"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5" name="AutoShape 161">
                <a:extLst>
                  <a:ext uri="{FF2B5EF4-FFF2-40B4-BE49-F238E27FC236}">
                    <a16:creationId xmlns:a16="http://schemas.microsoft.com/office/drawing/2014/main" id="{43F743B0-ACF4-3044-851A-E1B9884FB697}"/>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63" name="Rectangle 162">
              <a:extLst>
                <a:ext uri="{FF2B5EF4-FFF2-40B4-BE49-F238E27FC236}">
                  <a16:creationId xmlns:a16="http://schemas.microsoft.com/office/drawing/2014/main" id="{D8E8B7E8-6654-B141-80DA-2835D0B6DC61}"/>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4" name="Freeform 163">
              <a:extLst>
                <a:ext uri="{FF2B5EF4-FFF2-40B4-BE49-F238E27FC236}">
                  <a16:creationId xmlns:a16="http://schemas.microsoft.com/office/drawing/2014/main" id="{D47EC0CE-C9B0-544A-9F08-C5F74F5F8ED8}"/>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5" name="Freeform 164">
              <a:extLst>
                <a:ext uri="{FF2B5EF4-FFF2-40B4-BE49-F238E27FC236}">
                  <a16:creationId xmlns:a16="http://schemas.microsoft.com/office/drawing/2014/main" id="{B6D47BE6-5EDC-5F46-927F-15C18BEEF39A}"/>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6" name="Oval 165">
              <a:extLst>
                <a:ext uri="{FF2B5EF4-FFF2-40B4-BE49-F238E27FC236}">
                  <a16:creationId xmlns:a16="http://schemas.microsoft.com/office/drawing/2014/main" id="{8699D5C3-5E2F-5247-88B1-8F7A5068C0E5}"/>
                </a:ext>
              </a:extLst>
            </p:cNvPr>
            <p:cNvSpPr>
              <a:spLocks noChangeArrowheads="1"/>
            </p:cNvSpPr>
            <p:nvPr/>
          </p:nvSpPr>
          <p:spPr bwMode="auto">
            <a:xfrm>
              <a:off x="5520" y="2612"/>
              <a:ext cx="45"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7" name="Freeform 166">
              <a:extLst>
                <a:ext uri="{FF2B5EF4-FFF2-40B4-BE49-F238E27FC236}">
                  <a16:creationId xmlns:a16="http://schemas.microsoft.com/office/drawing/2014/main" id="{BFDFB342-1B41-3C40-90B5-38F87DB8D9E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8" name="AutoShape 167">
              <a:extLst>
                <a:ext uri="{FF2B5EF4-FFF2-40B4-BE49-F238E27FC236}">
                  <a16:creationId xmlns:a16="http://schemas.microsoft.com/office/drawing/2014/main" id="{31EB1D99-2A1B-554C-9D92-24AAEE3876BF}"/>
                </a:ext>
              </a:extLst>
            </p:cNvPr>
            <p:cNvSpPr>
              <a:spLocks noChangeArrowheads="1"/>
            </p:cNvSpPr>
            <p:nvPr/>
          </p:nvSpPr>
          <p:spPr bwMode="auto">
            <a:xfrm>
              <a:off x="4140" y="2677"/>
              <a:ext cx="1200" cy="148"/>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9" name="AutoShape 168">
              <a:extLst>
                <a:ext uri="{FF2B5EF4-FFF2-40B4-BE49-F238E27FC236}">
                  <a16:creationId xmlns:a16="http://schemas.microsoft.com/office/drawing/2014/main" id="{8C5166EA-4FF3-CA4A-89EF-1C89946C1F95}"/>
                </a:ext>
              </a:extLst>
            </p:cNvPr>
            <p:cNvSpPr>
              <a:spLocks noChangeArrowheads="1"/>
            </p:cNvSpPr>
            <p:nvPr/>
          </p:nvSpPr>
          <p:spPr bwMode="auto">
            <a:xfrm>
              <a:off x="4204" y="2712"/>
              <a:ext cx="1072"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0" name="Oval 169">
              <a:extLst>
                <a:ext uri="{FF2B5EF4-FFF2-40B4-BE49-F238E27FC236}">
                  <a16:creationId xmlns:a16="http://schemas.microsoft.com/office/drawing/2014/main" id="{45C4253F-C6AA-8F41-9A95-B861474468B4}"/>
                </a:ext>
              </a:extLst>
            </p:cNvPr>
            <p:cNvSpPr>
              <a:spLocks noChangeArrowheads="1"/>
            </p:cNvSpPr>
            <p:nvPr/>
          </p:nvSpPr>
          <p:spPr bwMode="auto">
            <a:xfrm>
              <a:off x="4307" y="2382"/>
              <a:ext cx="160"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1" name="Oval 170">
              <a:extLst>
                <a:ext uri="{FF2B5EF4-FFF2-40B4-BE49-F238E27FC236}">
                  <a16:creationId xmlns:a16="http://schemas.microsoft.com/office/drawing/2014/main" id="{99937982-831E-014F-8011-31A38BC3FAA4}"/>
                </a:ext>
              </a:extLst>
            </p:cNvPr>
            <p:cNvSpPr>
              <a:spLocks noChangeArrowheads="1"/>
            </p:cNvSpPr>
            <p:nvPr/>
          </p:nvSpPr>
          <p:spPr bwMode="auto">
            <a:xfrm>
              <a:off x="4487" y="2382"/>
              <a:ext cx="160"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472" name="Oval 171">
              <a:extLst>
                <a:ext uri="{FF2B5EF4-FFF2-40B4-BE49-F238E27FC236}">
                  <a16:creationId xmlns:a16="http://schemas.microsoft.com/office/drawing/2014/main" id="{CB852665-8191-CD47-9BBA-1BC8D1E83948}"/>
                </a:ext>
              </a:extLst>
            </p:cNvPr>
            <p:cNvSpPr>
              <a:spLocks noChangeArrowheads="1"/>
            </p:cNvSpPr>
            <p:nvPr/>
          </p:nvSpPr>
          <p:spPr bwMode="auto">
            <a:xfrm>
              <a:off x="4660" y="2382"/>
              <a:ext cx="160"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3" name="Rectangle 172">
              <a:extLst>
                <a:ext uri="{FF2B5EF4-FFF2-40B4-BE49-F238E27FC236}">
                  <a16:creationId xmlns:a16="http://schemas.microsoft.com/office/drawing/2014/main" id="{A5B541A2-F634-3F4C-920F-8FEB757F72F0}"/>
                </a:ext>
              </a:extLst>
            </p:cNvPr>
            <p:cNvSpPr>
              <a:spLocks noChangeArrowheads="1"/>
            </p:cNvSpPr>
            <p:nvPr/>
          </p:nvSpPr>
          <p:spPr bwMode="auto">
            <a:xfrm>
              <a:off x="5064" y="1835"/>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82" name="Rectangle 4">
            <a:extLst>
              <a:ext uri="{FF2B5EF4-FFF2-40B4-BE49-F238E27FC236}">
                <a16:creationId xmlns:a16="http://schemas.microsoft.com/office/drawing/2014/main" id="{885A2C98-F0C5-4F48-973F-FB58C4816800}"/>
              </a:ext>
            </a:extLst>
          </p:cNvPr>
          <p:cNvSpPr txBox="1">
            <a:spLocks noChangeArrowheads="1"/>
          </p:cNvSpPr>
          <p:nvPr/>
        </p:nvSpPr>
        <p:spPr bwMode="auto">
          <a:xfrm>
            <a:off x="1197539" y="1361756"/>
            <a:ext cx="81502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0"/>
              </a:buClr>
              <a:buSzPct val="100000"/>
              <a:buFont typeface="Wingdings" pitchFamily="2" charset="2"/>
              <a:buChar char="§"/>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0"/>
              </a:buClr>
              <a:buFont typeface="Arial" panose="020B0604020202020204" pitchFamily="34"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marL="0" marR="0" lvl="0" indent="0" algn="l" defTabSz="914400" rtl="0" eaLnBrk="1" fontAlgn="base" latinLnBrk="0" hangingPunct="1">
              <a:lnSpc>
                <a:spcPct val="85000"/>
              </a:lnSpc>
              <a:spcBef>
                <a:spcPct val="20000"/>
              </a:spcBef>
              <a:spcAft>
                <a:spcPct val="0"/>
              </a:spcAft>
              <a:buClr>
                <a:srgbClr val="000090"/>
              </a:buClr>
              <a:buSzPct val="100000"/>
              <a:buFont typeface="Wingdings" pitchFamily="2" charset="2"/>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R</a:t>
            </a:r>
            <a:r>
              <a:rPr kumimoji="0" lang="en-US" altLang="en-US" sz="2800" b="0" i="1" u="none" strike="noStrike" kern="0" cap="none" spc="0" normalizeH="0" baseline="-25000" noProof="0" dirty="0">
                <a:ln>
                  <a:noFill/>
                </a:ln>
                <a:solidFill>
                  <a:srgbClr val="CC0000"/>
                </a:solidFill>
                <a:effectLst/>
                <a:uLnTx/>
                <a:uFillTx/>
                <a:latin typeface="Calibri" panose="020F0502020204030204"/>
                <a:ea typeface="ＭＳ Ｐゴシック" panose="020B0600070205080204" pitchFamily="34" charset="-128"/>
                <a:cs typeface="+mn-cs"/>
              </a:rPr>
              <a:t>s</a:t>
            </a: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 &lt; R</a:t>
            </a:r>
            <a:r>
              <a:rPr kumimoji="0" lang="en-US" altLang="en-US" sz="2800" b="0" i="1" u="none" strike="noStrike" kern="0" cap="none" spc="0" normalizeH="0" baseline="-25000" noProof="0" dirty="0">
                <a:ln>
                  <a:noFill/>
                </a:ln>
                <a:solidFill>
                  <a:srgbClr val="CC0000"/>
                </a:solidFill>
                <a:effectLst/>
                <a:uLnTx/>
                <a:uFillTx/>
                <a:latin typeface="Calibri" panose="020F0502020204030204"/>
                <a:ea typeface="ＭＳ Ｐゴシック" panose="020B0600070205080204" pitchFamily="34" charset="-128"/>
                <a:cs typeface="+mn-cs"/>
              </a:rPr>
              <a:t>c</a:t>
            </a:r>
            <a:r>
              <a:rPr kumimoji="0" lang="en-US" altLang="en-US" sz="2800" b="0" i="1" u="none" strike="noStrike" kern="0" cap="none" spc="0" normalizeH="0" baseline="0" noProof="0" dirty="0">
                <a:ln>
                  <a:noFill/>
                </a:ln>
                <a:solidFill>
                  <a:srgbClr val="FF3300"/>
                </a:solidFill>
                <a:effectLst/>
                <a:uLnTx/>
                <a:uFillTx/>
                <a:latin typeface="Calibri" panose="020F0502020204030204"/>
                <a:ea typeface="ＭＳ Ｐゴシック" panose="020B0600070205080204" pitchFamily="34" charset="-128"/>
                <a:cs typeface="+mn-cs"/>
              </a:rPr>
              <a:t>  </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What is average end-end throughput?</a:t>
            </a:r>
          </a:p>
        </p:txBody>
      </p:sp>
      <p:grpSp>
        <p:nvGrpSpPr>
          <p:cNvPr id="483" name="Group 34">
            <a:extLst>
              <a:ext uri="{FF2B5EF4-FFF2-40B4-BE49-F238E27FC236}">
                <a16:creationId xmlns:a16="http://schemas.microsoft.com/office/drawing/2014/main" id="{1D7513B2-BA27-CA43-AABC-A66648BC2AFF}"/>
              </a:ext>
            </a:extLst>
          </p:cNvPr>
          <p:cNvGrpSpPr>
            <a:grpSpLocks/>
          </p:cNvGrpSpPr>
          <p:nvPr/>
        </p:nvGrpSpPr>
        <p:grpSpPr bwMode="auto">
          <a:xfrm>
            <a:off x="2745351" y="2343655"/>
            <a:ext cx="2136775" cy="307975"/>
            <a:chOff x="2249" y="3430"/>
            <a:chExt cx="1389" cy="256"/>
          </a:xfrm>
        </p:grpSpPr>
        <p:sp>
          <p:nvSpPr>
            <p:cNvPr id="484" name="Oval 35">
              <a:extLst>
                <a:ext uri="{FF2B5EF4-FFF2-40B4-BE49-F238E27FC236}">
                  <a16:creationId xmlns:a16="http://schemas.microsoft.com/office/drawing/2014/main" id="{5340CEA1-5B2B-9B46-9AAF-4147EFCAE2AD}"/>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485" name="Rectangle 36">
              <a:extLst>
                <a:ext uri="{FF2B5EF4-FFF2-40B4-BE49-F238E27FC236}">
                  <a16:creationId xmlns:a16="http://schemas.microsoft.com/office/drawing/2014/main" id="{18778160-DBBA-3B4C-9F3C-5804D0719AA9}"/>
                </a:ext>
              </a:extLst>
            </p:cNvPr>
            <p:cNvSpPr>
              <a:spLocks noChangeArrowheads="1"/>
            </p:cNvSpPr>
            <p:nvPr/>
          </p:nvSpPr>
          <p:spPr bwMode="auto">
            <a:xfrm>
              <a:off x="2275" y="3433"/>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486" name="Oval 37">
              <a:extLst>
                <a:ext uri="{FF2B5EF4-FFF2-40B4-BE49-F238E27FC236}">
                  <a16:creationId xmlns:a16="http://schemas.microsoft.com/office/drawing/2014/main" id="{8BF0591E-F2E4-8A4C-A92C-C81344F40A5F}"/>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87" name="Rectangle 38">
              <a:extLst>
                <a:ext uri="{FF2B5EF4-FFF2-40B4-BE49-F238E27FC236}">
                  <a16:creationId xmlns:a16="http://schemas.microsoft.com/office/drawing/2014/main" id="{E207FABE-8267-D846-9F45-80EB05CCD511}"/>
                </a:ext>
              </a:extLst>
            </p:cNvPr>
            <p:cNvSpPr>
              <a:spLocks noChangeArrowheads="1"/>
            </p:cNvSpPr>
            <p:nvPr/>
          </p:nvSpPr>
          <p:spPr bwMode="auto">
            <a:xfrm>
              <a:off x="3562" y="3438"/>
              <a:ext cx="44" cy="245"/>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grpSp>
      <p:sp>
        <p:nvSpPr>
          <p:cNvPr id="488" name="Text Box 39">
            <a:extLst>
              <a:ext uri="{FF2B5EF4-FFF2-40B4-BE49-F238E27FC236}">
                <a16:creationId xmlns:a16="http://schemas.microsoft.com/office/drawing/2014/main" id="{957E7C76-675E-574B-8ACD-614388DAE938}"/>
              </a:ext>
            </a:extLst>
          </p:cNvPr>
          <p:cNvSpPr txBox="1">
            <a:spLocks noChangeArrowheads="1"/>
          </p:cNvSpPr>
          <p:nvPr/>
        </p:nvSpPr>
        <p:spPr bwMode="auto">
          <a:xfrm>
            <a:off x="2534214" y="2270741"/>
            <a:ext cx="2586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28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r>
              <a:rPr kumimoji="0" lang="en-US" altLang="en-US" sz="20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489" name="AutoShape 42">
            <a:extLst>
              <a:ext uri="{FF2B5EF4-FFF2-40B4-BE49-F238E27FC236}">
                <a16:creationId xmlns:a16="http://schemas.microsoft.com/office/drawing/2014/main" id="{8A9CF8E3-1601-CD45-8200-B1516EA3BB30}"/>
              </a:ext>
            </a:extLst>
          </p:cNvPr>
          <p:cNvSpPr>
            <a:spLocks noChangeArrowheads="1"/>
          </p:cNvSpPr>
          <p:nvPr/>
        </p:nvSpPr>
        <p:spPr bwMode="auto">
          <a:xfrm flipV="1">
            <a:off x="1934139" y="2111880"/>
            <a:ext cx="895350" cy="5651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FFFF"/>
              </a:gs>
              <a:gs pos="100000">
                <a:srgbClr val="CC0000"/>
              </a:gs>
            </a:gsLst>
            <a:lin ang="0" scaled="1"/>
          </a:gradFill>
          <a:ln w="9525">
            <a:solidFill>
              <a:srgbClr val="CC0000"/>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90" name="AutoShape 43">
            <a:extLst>
              <a:ext uri="{FF2B5EF4-FFF2-40B4-BE49-F238E27FC236}">
                <a16:creationId xmlns:a16="http://schemas.microsoft.com/office/drawing/2014/main" id="{ED879A95-B645-8B4D-89AF-6D1789AFE728}"/>
              </a:ext>
            </a:extLst>
          </p:cNvPr>
          <p:cNvSpPr>
            <a:spLocks noChangeArrowheads="1"/>
          </p:cNvSpPr>
          <p:nvPr/>
        </p:nvSpPr>
        <p:spPr bwMode="auto">
          <a:xfrm>
            <a:off x="8168251" y="2318255"/>
            <a:ext cx="941624" cy="379413"/>
          </a:xfrm>
          <a:prstGeom prst="rightArrow">
            <a:avLst>
              <a:gd name="adj1" fmla="val 50000"/>
              <a:gd name="adj2" fmla="val 53870"/>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91" name="Group 54">
            <a:extLst>
              <a:ext uri="{FF2B5EF4-FFF2-40B4-BE49-F238E27FC236}">
                <a16:creationId xmlns:a16="http://schemas.microsoft.com/office/drawing/2014/main" id="{5C873AA0-FFD9-7542-BED1-8B7A71AB1C1E}"/>
              </a:ext>
            </a:extLst>
          </p:cNvPr>
          <p:cNvGrpSpPr>
            <a:grpSpLocks/>
          </p:cNvGrpSpPr>
          <p:nvPr/>
        </p:nvGrpSpPr>
        <p:grpSpPr bwMode="auto">
          <a:xfrm>
            <a:off x="6118790" y="2210305"/>
            <a:ext cx="2577607" cy="569913"/>
            <a:chOff x="3130" y="3069"/>
            <a:chExt cx="1765" cy="366"/>
          </a:xfrm>
        </p:grpSpPr>
        <p:grpSp>
          <p:nvGrpSpPr>
            <p:cNvPr id="492" name="Group 45">
              <a:extLst>
                <a:ext uri="{FF2B5EF4-FFF2-40B4-BE49-F238E27FC236}">
                  <a16:creationId xmlns:a16="http://schemas.microsoft.com/office/drawing/2014/main" id="{97D274BB-C29B-ED4E-859A-927860A3F5D9}"/>
                </a:ext>
              </a:extLst>
            </p:cNvPr>
            <p:cNvGrpSpPr>
              <a:grpSpLocks/>
            </p:cNvGrpSpPr>
            <p:nvPr/>
          </p:nvGrpSpPr>
          <p:grpSpPr bwMode="auto">
            <a:xfrm>
              <a:off x="3130" y="3069"/>
              <a:ext cx="1765" cy="366"/>
              <a:chOff x="2249" y="3430"/>
              <a:chExt cx="1389" cy="256"/>
            </a:xfrm>
          </p:grpSpPr>
          <p:sp>
            <p:nvSpPr>
              <p:cNvPr id="494" name="Oval 46">
                <a:extLst>
                  <a:ext uri="{FF2B5EF4-FFF2-40B4-BE49-F238E27FC236}">
                    <a16:creationId xmlns:a16="http://schemas.microsoft.com/office/drawing/2014/main" id="{2EC17BEE-E58A-6140-B989-B0CDD1C1AF95}"/>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495" name="Rectangle 47">
                <a:extLst>
                  <a:ext uri="{FF2B5EF4-FFF2-40B4-BE49-F238E27FC236}">
                    <a16:creationId xmlns:a16="http://schemas.microsoft.com/office/drawing/2014/main" id="{AD336F13-B720-7341-B116-DA4D9171BA64}"/>
                  </a:ext>
                </a:extLst>
              </p:cNvPr>
              <p:cNvSpPr>
                <a:spLocks noChangeArrowheads="1"/>
              </p:cNvSpPr>
              <p:nvPr/>
            </p:nvSpPr>
            <p:spPr bwMode="auto">
              <a:xfrm>
                <a:off x="2275" y="3433"/>
                <a:ext cx="1329"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496" name="Oval 48">
                <a:extLst>
                  <a:ext uri="{FF2B5EF4-FFF2-40B4-BE49-F238E27FC236}">
                    <a16:creationId xmlns:a16="http://schemas.microsoft.com/office/drawing/2014/main" id="{4B7EF7CF-26D6-F04C-A388-9C2DE746E571}"/>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97" name="Rectangle 49">
                <a:extLst>
                  <a:ext uri="{FF2B5EF4-FFF2-40B4-BE49-F238E27FC236}">
                    <a16:creationId xmlns:a16="http://schemas.microsoft.com/office/drawing/2014/main" id="{604E850F-FAD3-D34F-8D0B-B1F5F12A4982}"/>
                  </a:ext>
                </a:extLst>
              </p:cNvPr>
              <p:cNvSpPr>
                <a:spLocks noChangeArrowheads="1"/>
              </p:cNvSpPr>
              <p:nvPr/>
            </p:nvSpPr>
            <p:spPr bwMode="auto">
              <a:xfrm>
                <a:off x="3562" y="3438"/>
                <a:ext cx="44" cy="246"/>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grpSp>
        <p:sp>
          <p:nvSpPr>
            <p:cNvPr id="493" name="Text Box 50">
              <a:extLst>
                <a:ext uri="{FF2B5EF4-FFF2-40B4-BE49-F238E27FC236}">
                  <a16:creationId xmlns:a16="http://schemas.microsoft.com/office/drawing/2014/main" id="{48FDD660-FDC1-BC4D-AF14-61D75C0EB803}"/>
                </a:ext>
              </a:extLst>
            </p:cNvPr>
            <p:cNvSpPr txBox="1">
              <a:spLocks noChangeArrowheads="1"/>
            </p:cNvSpPr>
            <p:nvPr/>
          </p:nvSpPr>
          <p:spPr bwMode="auto">
            <a:xfrm>
              <a:off x="3181" y="3135"/>
              <a:ext cx="170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28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r>
                <a:rPr kumimoji="0" lang="en-US" altLang="en-US" sz="20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grpSp>
      <p:sp>
        <p:nvSpPr>
          <p:cNvPr id="498" name="Rectangle 56">
            <a:extLst>
              <a:ext uri="{FF2B5EF4-FFF2-40B4-BE49-F238E27FC236}">
                <a16:creationId xmlns:a16="http://schemas.microsoft.com/office/drawing/2014/main" id="{A7FBBFF4-7CCE-3745-9DBF-448559E76BA0}"/>
              </a:ext>
            </a:extLst>
          </p:cNvPr>
          <p:cNvSpPr>
            <a:spLocks noChangeArrowheads="1"/>
          </p:cNvSpPr>
          <p:nvPr/>
        </p:nvSpPr>
        <p:spPr bwMode="auto">
          <a:xfrm>
            <a:off x="1234051" y="3170791"/>
            <a:ext cx="80629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000099"/>
              </a:buClr>
              <a:buSzPct val="100000"/>
              <a:buFontTx/>
              <a:buNone/>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Arial"/>
              </a:rPr>
              <a:t>R</a:t>
            </a:r>
            <a:r>
              <a:rPr kumimoji="0" lang="en-US" altLang="en-US" sz="2800" b="0" i="1" u="none" strike="noStrike" kern="1200" cap="none" spc="0" normalizeH="0" baseline="-25000" noProof="0" dirty="0">
                <a:ln>
                  <a:noFill/>
                </a:ln>
                <a:solidFill>
                  <a:srgbClr val="CC0000"/>
                </a:solidFill>
                <a:effectLst/>
                <a:uLnTx/>
                <a:uFillTx/>
                <a:latin typeface="Calibri" panose="020F0502020204030204"/>
                <a:ea typeface="ＭＳ Ｐゴシック" panose="020B0600070205080204" pitchFamily="34" charset="-128"/>
                <a:cs typeface="Arial"/>
              </a:rPr>
              <a:t>s</a:t>
            </a: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Arial"/>
              </a:rPr>
              <a:t> &gt; R</a:t>
            </a:r>
            <a:r>
              <a:rPr kumimoji="0" lang="en-US" altLang="en-US" sz="2800" b="0" i="1" u="none" strike="noStrike" kern="1200" cap="none" spc="0" normalizeH="0" baseline="-25000" noProof="0" dirty="0">
                <a:ln>
                  <a:noFill/>
                </a:ln>
                <a:solidFill>
                  <a:srgbClr val="CC0000"/>
                </a:solidFill>
                <a:effectLst/>
                <a:uLnTx/>
                <a:uFillTx/>
                <a:latin typeface="Calibri" panose="020F0502020204030204"/>
                <a:ea typeface="ＭＳ Ｐゴシック" panose="020B0600070205080204" pitchFamily="34" charset="-128"/>
                <a:cs typeface="Arial"/>
              </a:rPr>
              <a:t>c</a:t>
            </a:r>
            <a:r>
              <a:rPr kumimoji="0" lang="en-US" altLang="en-US" sz="2800" b="0" i="1" u="none" strike="noStrike" kern="1200" cap="none" spc="0" normalizeH="0" baseline="0" noProof="0" dirty="0">
                <a:ln>
                  <a:noFill/>
                </a:ln>
                <a:solidFill>
                  <a:srgbClr val="FF3300"/>
                </a:solidFill>
                <a:effectLst/>
                <a:uLnTx/>
                <a:uFillTx/>
                <a:latin typeface="Calibri" panose="020F0502020204030204"/>
                <a:ea typeface="ＭＳ Ｐゴシック" panose="020B0600070205080204" pitchFamily="34" charset="-128"/>
                <a:cs typeface="Arial"/>
              </a:rPr>
              <a:t>  </a:t>
            </a: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What is average end-end throughput?</a:t>
            </a:r>
          </a:p>
        </p:txBody>
      </p:sp>
      <p:grpSp>
        <p:nvGrpSpPr>
          <p:cNvPr id="499" name="Group 209">
            <a:extLst>
              <a:ext uri="{FF2B5EF4-FFF2-40B4-BE49-F238E27FC236}">
                <a16:creationId xmlns:a16="http://schemas.microsoft.com/office/drawing/2014/main" id="{79A28CBF-CC98-364E-9CA1-5406DF2D3C3F}"/>
              </a:ext>
            </a:extLst>
          </p:cNvPr>
          <p:cNvGrpSpPr>
            <a:grpSpLocks/>
          </p:cNvGrpSpPr>
          <p:nvPr/>
        </p:nvGrpSpPr>
        <p:grpSpPr bwMode="auto">
          <a:xfrm>
            <a:off x="1327659" y="5111236"/>
            <a:ext cx="8847138" cy="1282702"/>
            <a:chOff x="186" y="3246"/>
            <a:chExt cx="5573" cy="808"/>
          </a:xfrm>
        </p:grpSpPr>
        <p:sp>
          <p:nvSpPr>
            <p:cNvPr id="500" name="Rectangle 102">
              <a:extLst>
                <a:ext uri="{FF2B5EF4-FFF2-40B4-BE49-F238E27FC236}">
                  <a16:creationId xmlns:a16="http://schemas.microsoft.com/office/drawing/2014/main" id="{A6EA76B5-34A9-BA4F-919C-79EC2F39DFBB}"/>
                </a:ext>
              </a:extLst>
            </p:cNvPr>
            <p:cNvSpPr>
              <a:spLocks noChangeArrowheads="1"/>
            </p:cNvSpPr>
            <p:nvPr/>
          </p:nvSpPr>
          <p:spPr bwMode="auto">
            <a:xfrm>
              <a:off x="186" y="3414"/>
              <a:ext cx="5521" cy="640"/>
            </a:xfrm>
            <a:prstGeom prst="rect">
              <a:avLst/>
            </a:prstGeom>
            <a:solidFill>
              <a:srgbClr val="FFFFFF"/>
            </a:solidFill>
            <a:ln w="2857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01" name="Text Box 101">
              <a:extLst>
                <a:ext uri="{FF2B5EF4-FFF2-40B4-BE49-F238E27FC236}">
                  <a16:creationId xmlns:a16="http://schemas.microsoft.com/office/drawing/2014/main" id="{EC6D6C58-6370-D841-9FF4-E86B32210237}"/>
                </a:ext>
              </a:extLst>
            </p:cNvPr>
            <p:cNvSpPr txBox="1">
              <a:spLocks noChangeArrowheads="1"/>
            </p:cNvSpPr>
            <p:nvPr/>
          </p:nvSpPr>
          <p:spPr bwMode="auto">
            <a:xfrm>
              <a:off x="238" y="3585"/>
              <a:ext cx="552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link on end-end path that constrains  end-end throughput</a:t>
              </a:r>
            </a:p>
          </p:txBody>
        </p:sp>
        <p:sp>
          <p:nvSpPr>
            <p:cNvPr id="502" name="Text Box 104">
              <a:extLst>
                <a:ext uri="{FF2B5EF4-FFF2-40B4-BE49-F238E27FC236}">
                  <a16:creationId xmlns:a16="http://schemas.microsoft.com/office/drawing/2014/main" id="{999DDB29-B5E4-4144-8D94-861082F6DF98}"/>
                </a:ext>
              </a:extLst>
            </p:cNvPr>
            <p:cNvSpPr txBox="1">
              <a:spLocks noChangeArrowheads="1"/>
            </p:cNvSpPr>
            <p:nvPr/>
          </p:nvSpPr>
          <p:spPr bwMode="auto">
            <a:xfrm>
              <a:off x="375" y="3246"/>
              <a:ext cx="1629" cy="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Arial"/>
                </a:rPr>
                <a:t>bottleneck link</a:t>
              </a:r>
            </a:p>
          </p:txBody>
        </p:sp>
      </p:grpSp>
      <p:sp>
        <p:nvSpPr>
          <p:cNvPr id="503" name="AutoShape 51">
            <a:extLst>
              <a:ext uri="{FF2B5EF4-FFF2-40B4-BE49-F238E27FC236}">
                <a16:creationId xmlns:a16="http://schemas.microsoft.com/office/drawing/2014/main" id="{ADA15BF7-93C3-524C-B9B7-716C2BEB040F}"/>
              </a:ext>
            </a:extLst>
          </p:cNvPr>
          <p:cNvSpPr>
            <a:spLocks noChangeArrowheads="1"/>
          </p:cNvSpPr>
          <p:nvPr/>
        </p:nvSpPr>
        <p:spPr bwMode="auto">
          <a:xfrm>
            <a:off x="4883714" y="2311905"/>
            <a:ext cx="1365250" cy="381000"/>
          </a:xfrm>
          <a:prstGeom prst="rightArrow">
            <a:avLst>
              <a:gd name="adj1" fmla="val 50000"/>
              <a:gd name="adj2" fmla="val 89583"/>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04" name="Group 132">
            <a:extLst>
              <a:ext uri="{FF2B5EF4-FFF2-40B4-BE49-F238E27FC236}">
                <a16:creationId xmlns:a16="http://schemas.microsoft.com/office/drawing/2014/main" id="{B3F5B0C7-9CEB-E049-B0C3-0F00703C4087}"/>
              </a:ext>
            </a:extLst>
          </p:cNvPr>
          <p:cNvGrpSpPr>
            <a:grpSpLocks/>
          </p:cNvGrpSpPr>
          <p:nvPr/>
        </p:nvGrpSpPr>
        <p:grpSpPr bwMode="auto">
          <a:xfrm flipH="1">
            <a:off x="9058681" y="2157918"/>
            <a:ext cx="871538" cy="885825"/>
            <a:chOff x="-44" y="1473"/>
            <a:chExt cx="981" cy="1105"/>
          </a:xfrm>
        </p:grpSpPr>
        <p:pic>
          <p:nvPicPr>
            <p:cNvPr id="505" name="Picture 133" descr="desktop_computer_stylized_medium">
              <a:extLst>
                <a:ext uri="{FF2B5EF4-FFF2-40B4-BE49-F238E27FC236}">
                  <a16:creationId xmlns:a16="http://schemas.microsoft.com/office/drawing/2014/main" id="{9D7414AB-58AD-7D46-95D7-2D5B55309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 name="Freeform 134">
              <a:extLst>
                <a:ext uri="{FF2B5EF4-FFF2-40B4-BE49-F238E27FC236}">
                  <a16:creationId xmlns:a16="http://schemas.microsoft.com/office/drawing/2014/main" id="{D5C4B243-FAF4-7842-9BC1-63CB23F73127}"/>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07" name="AutoShape 327">
            <a:extLst>
              <a:ext uri="{FF2B5EF4-FFF2-40B4-BE49-F238E27FC236}">
                <a16:creationId xmlns:a16="http://schemas.microsoft.com/office/drawing/2014/main" id="{2F56CE5E-CD88-F243-A5D6-997F5D7E1139}"/>
              </a:ext>
            </a:extLst>
          </p:cNvPr>
          <p:cNvSpPr>
            <a:spLocks noChangeArrowheads="1"/>
          </p:cNvSpPr>
          <p:nvPr/>
        </p:nvSpPr>
        <p:spPr bwMode="auto">
          <a:xfrm>
            <a:off x="1846826" y="1854705"/>
            <a:ext cx="407988" cy="431800"/>
          </a:xfrm>
          <a:prstGeom prst="can">
            <a:avLst>
              <a:gd name="adj" fmla="val 21398"/>
            </a:avLst>
          </a:prstGeom>
          <a:gradFill rotWithShape="1">
            <a:gsLst>
              <a:gs pos="0">
                <a:srgbClr val="000099"/>
              </a:gs>
              <a:gs pos="100000">
                <a:srgbClr val="FFFFFF"/>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08" name="Group 206">
            <a:extLst>
              <a:ext uri="{FF2B5EF4-FFF2-40B4-BE49-F238E27FC236}">
                <a16:creationId xmlns:a16="http://schemas.microsoft.com/office/drawing/2014/main" id="{DC9267E1-3EDB-E748-8467-2A9B485898A2}"/>
              </a:ext>
            </a:extLst>
          </p:cNvPr>
          <p:cNvGrpSpPr>
            <a:grpSpLocks/>
          </p:cNvGrpSpPr>
          <p:nvPr/>
        </p:nvGrpSpPr>
        <p:grpSpPr bwMode="auto">
          <a:xfrm>
            <a:off x="1908739" y="3723447"/>
            <a:ext cx="8126412" cy="1166813"/>
            <a:chOff x="775" y="2474"/>
            <a:chExt cx="5119" cy="735"/>
          </a:xfrm>
        </p:grpSpPr>
        <p:grpSp>
          <p:nvGrpSpPr>
            <p:cNvPr id="509" name="Group 173">
              <a:extLst>
                <a:ext uri="{FF2B5EF4-FFF2-40B4-BE49-F238E27FC236}">
                  <a16:creationId xmlns:a16="http://schemas.microsoft.com/office/drawing/2014/main" id="{017DEB16-2C42-DB4F-AC8D-2F24A202D8CA}"/>
                </a:ext>
              </a:extLst>
            </p:cNvPr>
            <p:cNvGrpSpPr>
              <a:grpSpLocks/>
            </p:cNvGrpSpPr>
            <p:nvPr/>
          </p:nvGrpSpPr>
          <p:grpSpPr bwMode="auto">
            <a:xfrm>
              <a:off x="1056" y="2589"/>
              <a:ext cx="222" cy="552"/>
              <a:chOff x="4140" y="429"/>
              <a:chExt cx="1425" cy="2396"/>
            </a:xfrm>
          </p:grpSpPr>
          <p:sp>
            <p:nvSpPr>
              <p:cNvPr id="540" name="Freeform 174">
                <a:extLst>
                  <a:ext uri="{FF2B5EF4-FFF2-40B4-BE49-F238E27FC236}">
                    <a16:creationId xmlns:a16="http://schemas.microsoft.com/office/drawing/2014/main" id="{7071AEAE-A73F-D243-B123-B7B1D9BDFB07}"/>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1" name="Rectangle 175">
                <a:extLst>
                  <a:ext uri="{FF2B5EF4-FFF2-40B4-BE49-F238E27FC236}">
                    <a16:creationId xmlns:a16="http://schemas.microsoft.com/office/drawing/2014/main" id="{70DE3468-CF53-0346-8D80-E9385C7F7D96}"/>
                  </a:ext>
                </a:extLst>
              </p:cNvPr>
              <p:cNvSpPr>
                <a:spLocks noChangeArrowheads="1"/>
              </p:cNvSpPr>
              <p:nvPr/>
            </p:nvSpPr>
            <p:spPr bwMode="auto">
              <a:xfrm>
                <a:off x="4204" y="429"/>
                <a:ext cx="1046"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2" name="Freeform 176">
                <a:extLst>
                  <a:ext uri="{FF2B5EF4-FFF2-40B4-BE49-F238E27FC236}">
                    <a16:creationId xmlns:a16="http://schemas.microsoft.com/office/drawing/2014/main" id="{ED311748-A5CC-494E-90AD-11746C8ACE05}"/>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3" name="Freeform 177">
                <a:extLst>
                  <a:ext uri="{FF2B5EF4-FFF2-40B4-BE49-F238E27FC236}">
                    <a16:creationId xmlns:a16="http://schemas.microsoft.com/office/drawing/2014/main" id="{8C78D907-80B8-AF4A-AB8A-5919F960DDD2}"/>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4" name="Rectangle 178">
                <a:extLst>
                  <a:ext uri="{FF2B5EF4-FFF2-40B4-BE49-F238E27FC236}">
                    <a16:creationId xmlns:a16="http://schemas.microsoft.com/office/drawing/2014/main" id="{894B83D8-FCC8-084F-9660-A8CED18F9114}"/>
                  </a:ext>
                </a:extLst>
              </p:cNvPr>
              <p:cNvSpPr>
                <a:spLocks noChangeArrowheads="1"/>
              </p:cNvSpPr>
              <p:nvPr/>
            </p:nvSpPr>
            <p:spPr bwMode="auto">
              <a:xfrm>
                <a:off x="4211" y="694"/>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45" name="Group 179">
                <a:extLst>
                  <a:ext uri="{FF2B5EF4-FFF2-40B4-BE49-F238E27FC236}">
                    <a16:creationId xmlns:a16="http://schemas.microsoft.com/office/drawing/2014/main" id="{FA4C49FB-332B-1C42-B0C2-F3D370F08127}"/>
                  </a:ext>
                </a:extLst>
              </p:cNvPr>
              <p:cNvGrpSpPr>
                <a:grpSpLocks/>
              </p:cNvGrpSpPr>
              <p:nvPr/>
            </p:nvGrpSpPr>
            <p:grpSpPr bwMode="auto">
              <a:xfrm>
                <a:off x="4749" y="668"/>
                <a:ext cx="581" cy="145"/>
                <a:chOff x="614" y="2568"/>
                <a:chExt cx="725" cy="139"/>
              </a:xfrm>
            </p:grpSpPr>
            <p:sp>
              <p:nvSpPr>
                <p:cNvPr id="570" name="AutoShape 180">
                  <a:extLst>
                    <a:ext uri="{FF2B5EF4-FFF2-40B4-BE49-F238E27FC236}">
                      <a16:creationId xmlns:a16="http://schemas.microsoft.com/office/drawing/2014/main" id="{6BD6D33C-E791-F149-8310-5B3D390F6C23}"/>
                    </a:ext>
                  </a:extLst>
                </p:cNvPr>
                <p:cNvSpPr>
                  <a:spLocks noChangeArrowheads="1"/>
                </p:cNvSpPr>
                <p:nvPr/>
              </p:nvSpPr>
              <p:spPr bwMode="auto">
                <a:xfrm>
                  <a:off x="615" y="2568"/>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71" name="AutoShape 181">
                  <a:extLst>
                    <a:ext uri="{FF2B5EF4-FFF2-40B4-BE49-F238E27FC236}">
                      <a16:creationId xmlns:a16="http://schemas.microsoft.com/office/drawing/2014/main" id="{5E71277F-C04C-3142-838B-6EE506CB21AF}"/>
                    </a:ext>
                  </a:extLst>
                </p:cNvPr>
                <p:cNvSpPr>
                  <a:spLocks noChangeArrowheads="1"/>
                </p:cNvSpPr>
                <p:nvPr/>
              </p:nvSpPr>
              <p:spPr bwMode="auto">
                <a:xfrm>
                  <a:off x="631" y="2584"/>
                  <a:ext cx="689" cy="10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46" name="Rectangle 182">
                <a:extLst>
                  <a:ext uri="{FF2B5EF4-FFF2-40B4-BE49-F238E27FC236}">
                    <a16:creationId xmlns:a16="http://schemas.microsoft.com/office/drawing/2014/main" id="{24A16DC6-2460-DC4F-994B-EF8DC5F2AC82}"/>
                  </a:ext>
                </a:extLst>
              </p:cNvPr>
              <p:cNvSpPr>
                <a:spLocks noChangeArrowheads="1"/>
              </p:cNvSpPr>
              <p:nvPr/>
            </p:nvSpPr>
            <p:spPr bwMode="auto">
              <a:xfrm>
                <a:off x="4223" y="1019"/>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47" name="Group 183">
                <a:extLst>
                  <a:ext uri="{FF2B5EF4-FFF2-40B4-BE49-F238E27FC236}">
                    <a16:creationId xmlns:a16="http://schemas.microsoft.com/office/drawing/2014/main" id="{98E7E366-D731-D346-83EB-43C23A31E5E1}"/>
                  </a:ext>
                </a:extLst>
              </p:cNvPr>
              <p:cNvGrpSpPr>
                <a:grpSpLocks/>
              </p:cNvGrpSpPr>
              <p:nvPr/>
            </p:nvGrpSpPr>
            <p:grpSpPr bwMode="auto">
              <a:xfrm>
                <a:off x="4747" y="994"/>
                <a:ext cx="581" cy="134"/>
                <a:chOff x="614" y="2568"/>
                <a:chExt cx="725" cy="139"/>
              </a:xfrm>
            </p:grpSpPr>
            <p:sp>
              <p:nvSpPr>
                <p:cNvPr id="568" name="AutoShape 184">
                  <a:extLst>
                    <a:ext uri="{FF2B5EF4-FFF2-40B4-BE49-F238E27FC236}">
                      <a16:creationId xmlns:a16="http://schemas.microsoft.com/office/drawing/2014/main" id="{12E76A99-F292-4942-B7EA-16F260F71E30}"/>
                    </a:ext>
                  </a:extLst>
                </p:cNvPr>
                <p:cNvSpPr>
                  <a:spLocks noChangeArrowheads="1"/>
                </p:cNvSpPr>
                <p:nvPr/>
              </p:nvSpPr>
              <p:spPr bwMode="auto">
                <a:xfrm>
                  <a:off x="617" y="2567"/>
                  <a:ext cx="721"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9" name="AutoShape 185">
                  <a:extLst>
                    <a:ext uri="{FF2B5EF4-FFF2-40B4-BE49-F238E27FC236}">
                      <a16:creationId xmlns:a16="http://schemas.microsoft.com/office/drawing/2014/main" id="{981E5C21-5C45-464D-B45B-155529C9BC24}"/>
                    </a:ext>
                  </a:extLst>
                </p:cNvPr>
                <p:cNvSpPr>
                  <a:spLocks noChangeArrowheads="1"/>
                </p:cNvSpPr>
                <p:nvPr/>
              </p:nvSpPr>
              <p:spPr bwMode="auto">
                <a:xfrm>
                  <a:off x="634" y="2585"/>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48" name="Rectangle 186">
                <a:extLst>
                  <a:ext uri="{FF2B5EF4-FFF2-40B4-BE49-F238E27FC236}">
                    <a16:creationId xmlns:a16="http://schemas.microsoft.com/office/drawing/2014/main" id="{464DC274-CDF8-6E47-9806-008A0A6CCACD}"/>
                  </a:ext>
                </a:extLst>
              </p:cNvPr>
              <p:cNvSpPr>
                <a:spLocks noChangeArrowheads="1"/>
              </p:cNvSpPr>
              <p:nvPr/>
            </p:nvSpPr>
            <p:spPr bwMode="auto">
              <a:xfrm>
                <a:off x="4217" y="1358"/>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9" name="Rectangle 187">
                <a:extLst>
                  <a:ext uri="{FF2B5EF4-FFF2-40B4-BE49-F238E27FC236}">
                    <a16:creationId xmlns:a16="http://schemas.microsoft.com/office/drawing/2014/main" id="{98AC22BF-B25F-6142-87DB-E850C47D1673}"/>
                  </a:ext>
                </a:extLst>
              </p:cNvPr>
              <p:cNvSpPr>
                <a:spLocks noChangeArrowheads="1"/>
              </p:cNvSpPr>
              <p:nvPr/>
            </p:nvSpPr>
            <p:spPr bwMode="auto">
              <a:xfrm>
                <a:off x="4230" y="1653"/>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50" name="Group 188">
                <a:extLst>
                  <a:ext uri="{FF2B5EF4-FFF2-40B4-BE49-F238E27FC236}">
                    <a16:creationId xmlns:a16="http://schemas.microsoft.com/office/drawing/2014/main" id="{7D330731-B2DD-FA40-90B0-9AF6F55A2DDE}"/>
                  </a:ext>
                </a:extLst>
              </p:cNvPr>
              <p:cNvGrpSpPr>
                <a:grpSpLocks/>
              </p:cNvGrpSpPr>
              <p:nvPr/>
            </p:nvGrpSpPr>
            <p:grpSpPr bwMode="auto">
              <a:xfrm>
                <a:off x="4735" y="1627"/>
                <a:ext cx="582" cy="151"/>
                <a:chOff x="614" y="2568"/>
                <a:chExt cx="725" cy="139"/>
              </a:xfrm>
            </p:grpSpPr>
            <p:sp>
              <p:nvSpPr>
                <p:cNvPr id="566" name="AutoShape 189">
                  <a:extLst>
                    <a:ext uri="{FF2B5EF4-FFF2-40B4-BE49-F238E27FC236}">
                      <a16:creationId xmlns:a16="http://schemas.microsoft.com/office/drawing/2014/main" id="{9DE72B9D-63C0-864A-8FD9-1B399D8E8160}"/>
                    </a:ext>
                  </a:extLst>
                </p:cNvPr>
                <p:cNvSpPr>
                  <a:spLocks noChangeArrowheads="1"/>
                </p:cNvSpPr>
                <p:nvPr/>
              </p:nvSpPr>
              <p:spPr bwMode="auto">
                <a:xfrm>
                  <a:off x="616" y="2568"/>
                  <a:ext cx="720"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7" name="AutoShape 190">
                  <a:extLst>
                    <a:ext uri="{FF2B5EF4-FFF2-40B4-BE49-F238E27FC236}">
                      <a16:creationId xmlns:a16="http://schemas.microsoft.com/office/drawing/2014/main" id="{E1DF0355-58D1-FF48-A296-D36811A78BFC}"/>
                    </a:ext>
                  </a:extLst>
                </p:cNvPr>
                <p:cNvSpPr>
                  <a:spLocks noChangeArrowheads="1"/>
                </p:cNvSpPr>
                <p:nvPr/>
              </p:nvSpPr>
              <p:spPr bwMode="auto">
                <a:xfrm>
                  <a:off x="632"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51" name="Freeform 191">
                <a:extLst>
                  <a:ext uri="{FF2B5EF4-FFF2-40B4-BE49-F238E27FC236}">
                    <a16:creationId xmlns:a16="http://schemas.microsoft.com/office/drawing/2014/main" id="{0F425FAD-60C7-8D46-AC04-D61CF1C12F8A}"/>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52" name="Group 192">
                <a:extLst>
                  <a:ext uri="{FF2B5EF4-FFF2-40B4-BE49-F238E27FC236}">
                    <a16:creationId xmlns:a16="http://schemas.microsoft.com/office/drawing/2014/main" id="{DD061A78-E747-F742-AAA6-0EBB1F0472B8}"/>
                  </a:ext>
                </a:extLst>
              </p:cNvPr>
              <p:cNvGrpSpPr>
                <a:grpSpLocks/>
              </p:cNvGrpSpPr>
              <p:nvPr/>
            </p:nvGrpSpPr>
            <p:grpSpPr bwMode="auto">
              <a:xfrm>
                <a:off x="4739" y="1327"/>
                <a:ext cx="582" cy="139"/>
                <a:chOff x="614" y="2568"/>
                <a:chExt cx="725" cy="139"/>
              </a:xfrm>
            </p:grpSpPr>
            <p:sp>
              <p:nvSpPr>
                <p:cNvPr id="564" name="AutoShape 193">
                  <a:extLst>
                    <a:ext uri="{FF2B5EF4-FFF2-40B4-BE49-F238E27FC236}">
                      <a16:creationId xmlns:a16="http://schemas.microsoft.com/office/drawing/2014/main" id="{D1A721C9-09F8-CA49-8768-A4D604577519}"/>
                    </a:ext>
                  </a:extLst>
                </p:cNvPr>
                <p:cNvSpPr>
                  <a:spLocks noChangeArrowheads="1"/>
                </p:cNvSpPr>
                <p:nvPr/>
              </p:nvSpPr>
              <p:spPr bwMode="auto">
                <a:xfrm>
                  <a:off x="611" y="2568"/>
                  <a:ext cx="728"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5" name="AutoShape 194">
                  <a:extLst>
                    <a:ext uri="{FF2B5EF4-FFF2-40B4-BE49-F238E27FC236}">
                      <a16:creationId xmlns:a16="http://schemas.microsoft.com/office/drawing/2014/main" id="{62ACD839-F2C5-9845-AB4E-C5BA19C2E2C2}"/>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53" name="Rectangle 195">
                <a:extLst>
                  <a:ext uri="{FF2B5EF4-FFF2-40B4-BE49-F238E27FC236}">
                    <a16:creationId xmlns:a16="http://schemas.microsoft.com/office/drawing/2014/main" id="{372A6132-E5E3-D940-8B20-1C9F499C36B3}"/>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4" name="Freeform 196">
                <a:extLst>
                  <a:ext uri="{FF2B5EF4-FFF2-40B4-BE49-F238E27FC236}">
                    <a16:creationId xmlns:a16="http://schemas.microsoft.com/office/drawing/2014/main" id="{7FB8C692-1BF5-7148-BD0F-82D246066182}"/>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5" name="Freeform 197">
                <a:extLst>
                  <a:ext uri="{FF2B5EF4-FFF2-40B4-BE49-F238E27FC236}">
                    <a16:creationId xmlns:a16="http://schemas.microsoft.com/office/drawing/2014/main" id="{B0320B70-5119-4C4A-9DDB-B708D3E777CE}"/>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6" name="Oval 198">
                <a:extLst>
                  <a:ext uri="{FF2B5EF4-FFF2-40B4-BE49-F238E27FC236}">
                    <a16:creationId xmlns:a16="http://schemas.microsoft.com/office/drawing/2014/main" id="{29E3337B-80AF-FE42-A33A-1B58F9866F7A}"/>
                  </a:ext>
                </a:extLst>
              </p:cNvPr>
              <p:cNvSpPr>
                <a:spLocks noChangeArrowheads="1"/>
              </p:cNvSpPr>
              <p:nvPr/>
            </p:nvSpPr>
            <p:spPr bwMode="auto">
              <a:xfrm>
                <a:off x="5520" y="2612"/>
                <a:ext cx="45"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7" name="Freeform 199">
                <a:extLst>
                  <a:ext uri="{FF2B5EF4-FFF2-40B4-BE49-F238E27FC236}">
                    <a16:creationId xmlns:a16="http://schemas.microsoft.com/office/drawing/2014/main" id="{09D40D09-BC4A-744B-BB47-8545C1DE0A3B}"/>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8" name="AutoShape 200">
                <a:extLst>
                  <a:ext uri="{FF2B5EF4-FFF2-40B4-BE49-F238E27FC236}">
                    <a16:creationId xmlns:a16="http://schemas.microsoft.com/office/drawing/2014/main" id="{BF852A65-EDBF-594C-9A10-757D04960006}"/>
                  </a:ext>
                </a:extLst>
              </p:cNvPr>
              <p:cNvSpPr>
                <a:spLocks noChangeArrowheads="1"/>
              </p:cNvSpPr>
              <p:nvPr/>
            </p:nvSpPr>
            <p:spPr bwMode="auto">
              <a:xfrm>
                <a:off x="4140" y="2677"/>
                <a:ext cx="1200" cy="148"/>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9" name="AutoShape 201">
                <a:extLst>
                  <a:ext uri="{FF2B5EF4-FFF2-40B4-BE49-F238E27FC236}">
                    <a16:creationId xmlns:a16="http://schemas.microsoft.com/office/drawing/2014/main" id="{02863060-88F5-664A-BDBC-D1E1E1A55602}"/>
                  </a:ext>
                </a:extLst>
              </p:cNvPr>
              <p:cNvSpPr>
                <a:spLocks noChangeArrowheads="1"/>
              </p:cNvSpPr>
              <p:nvPr/>
            </p:nvSpPr>
            <p:spPr bwMode="auto">
              <a:xfrm>
                <a:off x="4204" y="2712"/>
                <a:ext cx="1072"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0" name="Oval 202">
                <a:extLst>
                  <a:ext uri="{FF2B5EF4-FFF2-40B4-BE49-F238E27FC236}">
                    <a16:creationId xmlns:a16="http://schemas.microsoft.com/office/drawing/2014/main" id="{5E04EF61-FED3-3541-ACA1-9693CBB7F428}"/>
                  </a:ext>
                </a:extLst>
              </p:cNvPr>
              <p:cNvSpPr>
                <a:spLocks noChangeArrowheads="1"/>
              </p:cNvSpPr>
              <p:nvPr/>
            </p:nvSpPr>
            <p:spPr bwMode="auto">
              <a:xfrm>
                <a:off x="4307" y="2382"/>
                <a:ext cx="160"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1" name="Oval 203">
                <a:extLst>
                  <a:ext uri="{FF2B5EF4-FFF2-40B4-BE49-F238E27FC236}">
                    <a16:creationId xmlns:a16="http://schemas.microsoft.com/office/drawing/2014/main" id="{44A7BC25-D6E5-A44C-855D-AA7C5150ACF3}"/>
                  </a:ext>
                </a:extLst>
              </p:cNvPr>
              <p:cNvSpPr>
                <a:spLocks noChangeArrowheads="1"/>
              </p:cNvSpPr>
              <p:nvPr/>
            </p:nvSpPr>
            <p:spPr bwMode="auto">
              <a:xfrm>
                <a:off x="4487" y="2382"/>
                <a:ext cx="160"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562" name="Oval 204">
                <a:extLst>
                  <a:ext uri="{FF2B5EF4-FFF2-40B4-BE49-F238E27FC236}">
                    <a16:creationId xmlns:a16="http://schemas.microsoft.com/office/drawing/2014/main" id="{14F564A5-40D1-4A43-8039-CF1042677D34}"/>
                  </a:ext>
                </a:extLst>
              </p:cNvPr>
              <p:cNvSpPr>
                <a:spLocks noChangeArrowheads="1"/>
              </p:cNvSpPr>
              <p:nvPr/>
            </p:nvSpPr>
            <p:spPr bwMode="auto">
              <a:xfrm>
                <a:off x="4660" y="2382"/>
                <a:ext cx="160"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3" name="Rectangle 205">
                <a:extLst>
                  <a:ext uri="{FF2B5EF4-FFF2-40B4-BE49-F238E27FC236}">
                    <a16:creationId xmlns:a16="http://schemas.microsoft.com/office/drawing/2014/main" id="{1AE270E5-AC06-504B-BF97-435964C8BCFA}"/>
                  </a:ext>
                </a:extLst>
              </p:cNvPr>
              <p:cNvSpPr>
                <a:spLocks noChangeArrowheads="1"/>
              </p:cNvSpPr>
              <p:nvPr/>
            </p:nvSpPr>
            <p:spPr bwMode="auto">
              <a:xfrm>
                <a:off x="5064" y="1835"/>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10" name="Line 57">
              <a:extLst>
                <a:ext uri="{FF2B5EF4-FFF2-40B4-BE49-F238E27FC236}">
                  <a16:creationId xmlns:a16="http://schemas.microsoft.com/office/drawing/2014/main" id="{E30AFCCA-07F4-A740-BD4B-5B28F2D980F1}"/>
                </a:ext>
              </a:extLst>
            </p:cNvPr>
            <p:cNvSpPr>
              <a:spLocks noChangeShapeType="1"/>
            </p:cNvSpPr>
            <p:nvPr/>
          </p:nvSpPr>
          <p:spPr bwMode="auto">
            <a:xfrm>
              <a:off x="1354" y="2913"/>
              <a:ext cx="366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11" name="Group 58">
              <a:extLst>
                <a:ext uri="{FF2B5EF4-FFF2-40B4-BE49-F238E27FC236}">
                  <a16:creationId xmlns:a16="http://schemas.microsoft.com/office/drawing/2014/main" id="{C24A23EE-8313-D64E-BD4F-3BFCD778F53E}"/>
                </a:ext>
              </a:extLst>
            </p:cNvPr>
            <p:cNvGrpSpPr>
              <a:grpSpLocks/>
            </p:cNvGrpSpPr>
            <p:nvPr/>
          </p:nvGrpSpPr>
          <p:grpSpPr bwMode="auto">
            <a:xfrm>
              <a:off x="2731" y="2870"/>
              <a:ext cx="607" cy="108"/>
              <a:chOff x="3603" y="243"/>
              <a:chExt cx="357" cy="106"/>
            </a:xfrm>
          </p:grpSpPr>
          <p:sp>
            <p:nvSpPr>
              <p:cNvPr id="531" name="Line 60">
                <a:extLst>
                  <a:ext uri="{FF2B5EF4-FFF2-40B4-BE49-F238E27FC236}">
                    <a16:creationId xmlns:a16="http://schemas.microsoft.com/office/drawing/2014/main" id="{1E8C1397-8F48-5E4D-BC95-2AEEFF4329B2}"/>
                  </a:ext>
                </a:extLst>
              </p:cNvPr>
              <p:cNvSpPr>
                <a:spLocks noChangeShapeType="1"/>
              </p:cNvSpPr>
              <p:nvPr/>
            </p:nvSpPr>
            <p:spPr bwMode="auto">
              <a:xfrm>
                <a:off x="3603" y="289"/>
                <a:ext cx="0" cy="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2" name="Line 61">
                <a:extLst>
                  <a:ext uri="{FF2B5EF4-FFF2-40B4-BE49-F238E27FC236}">
                    <a16:creationId xmlns:a16="http://schemas.microsoft.com/office/drawing/2014/main" id="{A9B3CF61-A592-AA42-AE21-C6F6DDBF0ED0}"/>
                  </a:ext>
                </a:extLst>
              </p:cNvPr>
              <p:cNvSpPr>
                <a:spLocks noChangeShapeType="1"/>
              </p:cNvSpPr>
              <p:nvPr/>
            </p:nvSpPr>
            <p:spPr bwMode="auto">
              <a:xfrm>
                <a:off x="3960" y="289"/>
                <a:ext cx="0" cy="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3" name="Rectangle 62">
                <a:extLst>
                  <a:ext uri="{FF2B5EF4-FFF2-40B4-BE49-F238E27FC236}">
                    <a16:creationId xmlns:a16="http://schemas.microsoft.com/office/drawing/2014/main" id="{BD11C863-452F-AE46-9242-58534859C246}"/>
                  </a:ext>
                </a:extLst>
              </p:cNvPr>
              <p:cNvSpPr>
                <a:spLocks noChangeArrowheads="1"/>
              </p:cNvSpPr>
              <p:nvPr/>
            </p:nvSpPr>
            <p:spPr bwMode="auto">
              <a:xfrm>
                <a:off x="3603" y="289"/>
                <a:ext cx="354" cy="59"/>
              </a:xfrm>
              <a:prstGeom prst="rect">
                <a:avLst/>
              </a:prstGeom>
              <a:solidFill>
                <a:srgbClr val="CC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34" name="Group 64">
                <a:extLst>
                  <a:ext uri="{FF2B5EF4-FFF2-40B4-BE49-F238E27FC236}">
                    <a16:creationId xmlns:a16="http://schemas.microsoft.com/office/drawing/2014/main" id="{A74AB26D-917E-1C43-8497-203578F54CA4}"/>
                  </a:ext>
                </a:extLst>
              </p:cNvPr>
              <p:cNvGrpSpPr>
                <a:grpSpLocks/>
              </p:cNvGrpSpPr>
              <p:nvPr/>
            </p:nvGrpSpPr>
            <p:grpSpPr bwMode="auto">
              <a:xfrm>
                <a:off x="3749" y="248"/>
                <a:ext cx="119" cy="65"/>
                <a:chOff x="2894" y="850"/>
                <a:chExt cx="94" cy="96"/>
              </a:xfrm>
            </p:grpSpPr>
            <p:sp>
              <p:nvSpPr>
                <p:cNvPr id="538" name="Line 66">
                  <a:extLst>
                    <a:ext uri="{FF2B5EF4-FFF2-40B4-BE49-F238E27FC236}">
                      <a16:creationId xmlns:a16="http://schemas.microsoft.com/office/drawing/2014/main" id="{B0ECEE3F-0D27-9E45-AD59-E3E44736B14A}"/>
                    </a:ext>
                  </a:extLst>
                </p:cNvPr>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9" name="Line 67">
                  <a:extLst>
                    <a:ext uri="{FF2B5EF4-FFF2-40B4-BE49-F238E27FC236}">
                      <a16:creationId xmlns:a16="http://schemas.microsoft.com/office/drawing/2014/main" id="{EB55E3DC-430D-5347-B8CC-57099591978B}"/>
                    </a:ext>
                  </a:extLst>
                </p:cNvPr>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535" name="Group 68">
                <a:extLst>
                  <a:ext uri="{FF2B5EF4-FFF2-40B4-BE49-F238E27FC236}">
                    <a16:creationId xmlns:a16="http://schemas.microsoft.com/office/drawing/2014/main" id="{EE23C2BF-5FE2-B644-AFE9-10E650F8E6FE}"/>
                  </a:ext>
                </a:extLst>
              </p:cNvPr>
              <p:cNvGrpSpPr>
                <a:grpSpLocks/>
              </p:cNvGrpSpPr>
              <p:nvPr/>
            </p:nvGrpSpPr>
            <p:grpSpPr bwMode="auto">
              <a:xfrm flipV="1">
                <a:off x="3689" y="243"/>
                <a:ext cx="124" cy="66"/>
                <a:chOff x="2848" y="848"/>
                <a:chExt cx="98" cy="98"/>
              </a:xfrm>
            </p:grpSpPr>
            <p:sp>
              <p:nvSpPr>
                <p:cNvPr id="536" name="Line 69">
                  <a:extLst>
                    <a:ext uri="{FF2B5EF4-FFF2-40B4-BE49-F238E27FC236}">
                      <a16:creationId xmlns:a16="http://schemas.microsoft.com/office/drawing/2014/main" id="{9CEA633F-1910-4F48-AE5F-C3F267226C9D}"/>
                    </a:ext>
                  </a:extLst>
                </p:cNvPr>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7" name="Line 71">
                  <a:extLst>
                    <a:ext uri="{FF2B5EF4-FFF2-40B4-BE49-F238E27FC236}">
                      <a16:creationId xmlns:a16="http://schemas.microsoft.com/office/drawing/2014/main" id="{0EEE95F5-28BD-5244-AB61-1D0DDB38D982}"/>
                    </a:ext>
                  </a:extLst>
                </p:cNvPr>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sp>
          <p:nvSpPr>
            <p:cNvPr id="512" name="AutoShape 90">
              <a:extLst>
                <a:ext uri="{FF2B5EF4-FFF2-40B4-BE49-F238E27FC236}">
                  <a16:creationId xmlns:a16="http://schemas.microsoft.com/office/drawing/2014/main" id="{FBD38E77-2123-B941-9E3E-28175B8F1087}"/>
                </a:ext>
              </a:extLst>
            </p:cNvPr>
            <p:cNvSpPr>
              <a:spLocks noChangeArrowheads="1"/>
            </p:cNvSpPr>
            <p:nvPr/>
          </p:nvSpPr>
          <p:spPr bwMode="auto">
            <a:xfrm>
              <a:off x="4741" y="2812"/>
              <a:ext cx="609" cy="239"/>
            </a:xfrm>
            <a:prstGeom prst="rightArrow">
              <a:avLst>
                <a:gd name="adj1" fmla="val 50000"/>
                <a:gd name="adj2" fmla="val 53870"/>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13" name="Group 92">
              <a:extLst>
                <a:ext uri="{FF2B5EF4-FFF2-40B4-BE49-F238E27FC236}">
                  <a16:creationId xmlns:a16="http://schemas.microsoft.com/office/drawing/2014/main" id="{DDC22D0D-F03A-C14E-9613-D042E5ACF062}"/>
                </a:ext>
              </a:extLst>
            </p:cNvPr>
            <p:cNvGrpSpPr>
              <a:grpSpLocks/>
            </p:cNvGrpSpPr>
            <p:nvPr/>
          </p:nvGrpSpPr>
          <p:grpSpPr bwMode="auto">
            <a:xfrm>
              <a:off x="1328" y="2739"/>
              <a:ext cx="1347" cy="360"/>
              <a:chOff x="2249" y="3459"/>
              <a:chExt cx="1389" cy="257"/>
            </a:xfrm>
          </p:grpSpPr>
          <p:sp>
            <p:nvSpPr>
              <p:cNvPr id="527" name="Oval 93">
                <a:extLst>
                  <a:ext uri="{FF2B5EF4-FFF2-40B4-BE49-F238E27FC236}">
                    <a16:creationId xmlns:a16="http://schemas.microsoft.com/office/drawing/2014/main" id="{BD69A588-896C-CD4F-AF1D-5590117CB9F7}"/>
                  </a:ext>
                </a:extLst>
              </p:cNvPr>
              <p:cNvSpPr>
                <a:spLocks noChangeArrowheads="1"/>
              </p:cNvSpPr>
              <p:nvPr/>
            </p:nvSpPr>
            <p:spPr bwMode="auto">
              <a:xfrm>
                <a:off x="3569" y="346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528" name="Rectangle 94">
                <a:extLst>
                  <a:ext uri="{FF2B5EF4-FFF2-40B4-BE49-F238E27FC236}">
                    <a16:creationId xmlns:a16="http://schemas.microsoft.com/office/drawing/2014/main" id="{690BA38E-8C04-7D49-8A4D-F3EBD36EC7E5}"/>
                  </a:ext>
                </a:extLst>
              </p:cNvPr>
              <p:cNvSpPr>
                <a:spLocks noChangeArrowheads="1"/>
              </p:cNvSpPr>
              <p:nvPr/>
            </p:nvSpPr>
            <p:spPr bwMode="auto">
              <a:xfrm>
                <a:off x="2275" y="3459"/>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529" name="Oval 95">
                <a:extLst>
                  <a:ext uri="{FF2B5EF4-FFF2-40B4-BE49-F238E27FC236}">
                    <a16:creationId xmlns:a16="http://schemas.microsoft.com/office/drawing/2014/main" id="{F8BE880C-8629-DB4F-A98D-187B9D0ED266}"/>
                  </a:ext>
                </a:extLst>
              </p:cNvPr>
              <p:cNvSpPr>
                <a:spLocks noChangeArrowheads="1"/>
              </p:cNvSpPr>
              <p:nvPr/>
            </p:nvSpPr>
            <p:spPr bwMode="auto">
              <a:xfrm>
                <a:off x="2249" y="346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0" name="Rectangle 96">
                <a:extLst>
                  <a:ext uri="{FF2B5EF4-FFF2-40B4-BE49-F238E27FC236}">
                    <a16:creationId xmlns:a16="http://schemas.microsoft.com/office/drawing/2014/main" id="{CEA80494-8D88-874A-A154-9DE5B72CA753}"/>
                  </a:ext>
                </a:extLst>
              </p:cNvPr>
              <p:cNvSpPr>
                <a:spLocks noChangeArrowheads="1"/>
              </p:cNvSpPr>
              <p:nvPr/>
            </p:nvSpPr>
            <p:spPr bwMode="auto">
              <a:xfrm>
                <a:off x="3562" y="3462"/>
                <a:ext cx="44" cy="246"/>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grpSp>
        <p:sp>
          <p:nvSpPr>
            <p:cNvPr id="514" name="Text Box 97">
              <a:extLst>
                <a:ext uri="{FF2B5EF4-FFF2-40B4-BE49-F238E27FC236}">
                  <a16:creationId xmlns:a16="http://schemas.microsoft.com/office/drawing/2014/main" id="{1BBEC08D-B4E9-1244-8AFE-C137F04A0DFB}"/>
                </a:ext>
              </a:extLst>
            </p:cNvPr>
            <p:cNvSpPr txBox="1">
              <a:spLocks noChangeArrowheads="1"/>
            </p:cNvSpPr>
            <p:nvPr/>
          </p:nvSpPr>
          <p:spPr bwMode="auto">
            <a:xfrm>
              <a:off x="1313" y="2811"/>
              <a:ext cx="14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28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r>
                <a:rPr kumimoji="0" lang="en-US" altLang="en-US" sz="20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grpSp>
          <p:nvGrpSpPr>
            <p:cNvPr id="515" name="Group 83">
              <a:extLst>
                <a:ext uri="{FF2B5EF4-FFF2-40B4-BE49-F238E27FC236}">
                  <a16:creationId xmlns:a16="http://schemas.microsoft.com/office/drawing/2014/main" id="{453C8714-A6D0-E346-8A5B-615EFB01A0E4}"/>
                </a:ext>
              </a:extLst>
            </p:cNvPr>
            <p:cNvGrpSpPr>
              <a:grpSpLocks/>
            </p:cNvGrpSpPr>
            <p:nvPr/>
          </p:nvGrpSpPr>
          <p:grpSpPr bwMode="auto">
            <a:xfrm>
              <a:off x="3419" y="2828"/>
              <a:ext cx="1621" cy="194"/>
              <a:chOff x="2249" y="3430"/>
              <a:chExt cx="1389" cy="256"/>
            </a:xfrm>
          </p:grpSpPr>
          <p:sp>
            <p:nvSpPr>
              <p:cNvPr id="523" name="Oval 84">
                <a:extLst>
                  <a:ext uri="{FF2B5EF4-FFF2-40B4-BE49-F238E27FC236}">
                    <a16:creationId xmlns:a16="http://schemas.microsoft.com/office/drawing/2014/main" id="{15F82EFE-0228-FC41-A2F8-7597E35038F8}"/>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524" name="Rectangle 85">
                <a:extLst>
                  <a:ext uri="{FF2B5EF4-FFF2-40B4-BE49-F238E27FC236}">
                    <a16:creationId xmlns:a16="http://schemas.microsoft.com/office/drawing/2014/main" id="{771827D6-CDB4-624D-966F-486A8E5AB186}"/>
                  </a:ext>
                </a:extLst>
              </p:cNvPr>
              <p:cNvSpPr>
                <a:spLocks noChangeArrowheads="1"/>
              </p:cNvSpPr>
              <p:nvPr/>
            </p:nvSpPr>
            <p:spPr bwMode="auto">
              <a:xfrm>
                <a:off x="2275" y="3433"/>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525" name="Oval 86">
                <a:extLst>
                  <a:ext uri="{FF2B5EF4-FFF2-40B4-BE49-F238E27FC236}">
                    <a16:creationId xmlns:a16="http://schemas.microsoft.com/office/drawing/2014/main" id="{2C2907FC-8499-0B4E-AA1A-72F4C0958F2D}"/>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26" name="Rectangle 87">
                <a:extLst>
                  <a:ext uri="{FF2B5EF4-FFF2-40B4-BE49-F238E27FC236}">
                    <a16:creationId xmlns:a16="http://schemas.microsoft.com/office/drawing/2014/main" id="{0460CA79-401A-4C43-9BF8-05BF988CC6B4}"/>
                  </a:ext>
                </a:extLst>
              </p:cNvPr>
              <p:cNvSpPr>
                <a:spLocks noChangeArrowheads="1"/>
              </p:cNvSpPr>
              <p:nvPr/>
            </p:nvSpPr>
            <p:spPr bwMode="auto">
              <a:xfrm>
                <a:off x="3562" y="3438"/>
                <a:ext cx="45" cy="245"/>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grpSp>
        <p:sp>
          <p:nvSpPr>
            <p:cNvPr id="516" name="Text Box 88">
              <a:extLst>
                <a:ext uri="{FF2B5EF4-FFF2-40B4-BE49-F238E27FC236}">
                  <a16:creationId xmlns:a16="http://schemas.microsoft.com/office/drawing/2014/main" id="{2215F4CA-83FF-2F43-A883-32EAB81F1207}"/>
                </a:ext>
              </a:extLst>
            </p:cNvPr>
            <p:cNvSpPr txBox="1">
              <a:spLocks noChangeArrowheads="1"/>
            </p:cNvSpPr>
            <p:nvPr/>
          </p:nvSpPr>
          <p:spPr bwMode="auto">
            <a:xfrm>
              <a:off x="3475" y="2780"/>
              <a:ext cx="16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28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r>
                <a:rPr kumimoji="0" lang="en-US" altLang="en-US" sz="20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517" name="AutoShape 98">
              <a:extLst>
                <a:ext uri="{FF2B5EF4-FFF2-40B4-BE49-F238E27FC236}">
                  <a16:creationId xmlns:a16="http://schemas.microsoft.com/office/drawing/2014/main" id="{7823CDE2-367E-FB44-BE34-956568F7C47B}"/>
                </a:ext>
              </a:extLst>
            </p:cNvPr>
            <p:cNvSpPr>
              <a:spLocks noChangeArrowheads="1"/>
            </p:cNvSpPr>
            <p:nvPr/>
          </p:nvSpPr>
          <p:spPr bwMode="auto">
            <a:xfrm>
              <a:off x="2668" y="2808"/>
              <a:ext cx="860" cy="240"/>
            </a:xfrm>
            <a:prstGeom prst="rightArrow">
              <a:avLst>
                <a:gd name="adj1" fmla="val 50000"/>
                <a:gd name="adj2" fmla="val 89583"/>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18" name="AutoShape 89">
              <a:extLst>
                <a:ext uri="{FF2B5EF4-FFF2-40B4-BE49-F238E27FC236}">
                  <a16:creationId xmlns:a16="http://schemas.microsoft.com/office/drawing/2014/main" id="{D3D3E169-3E07-3B4A-A3F9-E35D17B6871F}"/>
                </a:ext>
              </a:extLst>
            </p:cNvPr>
            <p:cNvSpPr>
              <a:spLocks noChangeArrowheads="1"/>
            </p:cNvSpPr>
            <p:nvPr/>
          </p:nvSpPr>
          <p:spPr bwMode="auto">
            <a:xfrm flipV="1">
              <a:off x="814" y="2682"/>
              <a:ext cx="564" cy="3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9 w 21600"/>
                <a:gd name="T13" fmla="*/ 2912 h 21600"/>
                <a:gd name="T14" fmla="*/ 18230 w 21600"/>
                <a:gd name="T15" fmla="*/ 922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FFFF"/>
                </a:gs>
                <a:gs pos="100000">
                  <a:srgbClr val="CC0000"/>
                </a:gs>
              </a:gsLst>
              <a:lin ang="0" scaled="1"/>
            </a:gradFill>
            <a:ln w="9525">
              <a:solidFill>
                <a:srgbClr val="CC0000"/>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19" name="Group 135">
              <a:extLst>
                <a:ext uri="{FF2B5EF4-FFF2-40B4-BE49-F238E27FC236}">
                  <a16:creationId xmlns:a16="http://schemas.microsoft.com/office/drawing/2014/main" id="{5A825877-D688-F24C-8395-71DDEA807E21}"/>
                </a:ext>
              </a:extLst>
            </p:cNvPr>
            <p:cNvGrpSpPr>
              <a:grpSpLocks/>
            </p:cNvGrpSpPr>
            <p:nvPr/>
          </p:nvGrpSpPr>
          <p:grpSpPr bwMode="auto">
            <a:xfrm flipH="1">
              <a:off x="5345" y="2651"/>
              <a:ext cx="549" cy="558"/>
              <a:chOff x="-248" y="1473"/>
              <a:chExt cx="981" cy="1105"/>
            </a:xfrm>
          </p:grpSpPr>
          <p:pic>
            <p:nvPicPr>
              <p:cNvPr id="521" name="Picture 136" descr="desktop_computer_stylized_medium">
                <a:extLst>
                  <a:ext uri="{FF2B5EF4-FFF2-40B4-BE49-F238E27FC236}">
                    <a16:creationId xmlns:a16="http://schemas.microsoft.com/office/drawing/2014/main" id="{77517F6B-1BE4-F94A-BBF9-E9549AC02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48"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 name="Freeform 137">
                <a:extLst>
                  <a:ext uri="{FF2B5EF4-FFF2-40B4-BE49-F238E27FC236}">
                    <a16:creationId xmlns:a16="http://schemas.microsoft.com/office/drawing/2014/main" id="{85644D17-8C0F-0840-B111-635B1B4F1085}"/>
                  </a:ext>
                </a:extLst>
              </p:cNvPr>
              <p:cNvSpPr>
                <a:spLocks/>
              </p:cNvSpPr>
              <p:nvPr/>
            </p:nvSpPr>
            <p:spPr bwMode="auto">
              <a:xfrm flipH="1">
                <a:off x="20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20" name="AutoShape 327">
              <a:extLst>
                <a:ext uri="{FF2B5EF4-FFF2-40B4-BE49-F238E27FC236}">
                  <a16:creationId xmlns:a16="http://schemas.microsoft.com/office/drawing/2014/main" id="{26E8FD56-0A05-7348-855A-94527638EA41}"/>
                </a:ext>
              </a:extLst>
            </p:cNvPr>
            <p:cNvSpPr>
              <a:spLocks noChangeArrowheads="1"/>
            </p:cNvSpPr>
            <p:nvPr/>
          </p:nvSpPr>
          <p:spPr bwMode="auto">
            <a:xfrm>
              <a:off x="775" y="2474"/>
              <a:ext cx="257" cy="272"/>
            </a:xfrm>
            <a:prstGeom prst="can">
              <a:avLst>
                <a:gd name="adj" fmla="val 21398"/>
              </a:avLst>
            </a:prstGeom>
            <a:gradFill rotWithShape="1">
              <a:gsLst>
                <a:gs pos="0">
                  <a:srgbClr val="000099"/>
                </a:gs>
                <a:gs pos="100000">
                  <a:srgbClr val="FFFFFF"/>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146" name="Slide Number Placeholder 5">
            <a:extLst>
              <a:ext uri="{FF2B5EF4-FFF2-40B4-BE49-F238E27FC236}">
                <a16:creationId xmlns:a16="http://schemas.microsoft.com/office/drawing/2014/main" id="{FB6AE8FF-6EB2-C544-80BC-6FF3FA7A6285}"/>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16</a:t>
            </a:fld>
            <a:endParaRPr lang="en-US" dirty="0"/>
          </a:p>
        </p:txBody>
      </p:sp>
      <p:sp>
        <p:nvSpPr>
          <p:cNvPr id="3" name="TextBox 2">
            <a:extLst>
              <a:ext uri="{FF2B5EF4-FFF2-40B4-BE49-F238E27FC236}">
                <a16:creationId xmlns:a16="http://schemas.microsoft.com/office/drawing/2014/main" id="{6D648128-D411-B605-0214-A044155A8228}"/>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20179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Throughput: network scenario</a:t>
            </a:r>
            <a:endParaRPr lang="en-US" sz="4400" dirty="0"/>
          </a:p>
        </p:txBody>
      </p:sp>
      <p:grpSp>
        <p:nvGrpSpPr>
          <p:cNvPr id="3" name="Group 2">
            <a:extLst>
              <a:ext uri="{FF2B5EF4-FFF2-40B4-BE49-F238E27FC236}">
                <a16:creationId xmlns:a16="http://schemas.microsoft.com/office/drawing/2014/main" id="{30BDC7F4-E0CA-5441-8A92-F3458106F4EB}"/>
              </a:ext>
            </a:extLst>
          </p:cNvPr>
          <p:cNvGrpSpPr/>
          <p:nvPr/>
        </p:nvGrpSpPr>
        <p:grpSpPr>
          <a:xfrm>
            <a:off x="1066778" y="1303830"/>
            <a:ext cx="4754562" cy="5021997"/>
            <a:chOff x="6096000" y="1390614"/>
            <a:chExt cx="4754562" cy="5021997"/>
          </a:xfrm>
        </p:grpSpPr>
        <p:sp>
          <p:nvSpPr>
            <p:cNvPr id="602" name="Text Box 44">
              <a:extLst>
                <a:ext uri="{FF2B5EF4-FFF2-40B4-BE49-F238E27FC236}">
                  <a16:creationId xmlns:a16="http://schemas.microsoft.com/office/drawing/2014/main" id="{42F82D1E-8ED4-4F44-9C3C-BDFDC81291EA}"/>
                </a:ext>
              </a:extLst>
            </p:cNvPr>
            <p:cNvSpPr txBox="1">
              <a:spLocks noChangeArrowheads="1"/>
            </p:cNvSpPr>
            <p:nvPr/>
          </p:nvSpPr>
          <p:spPr bwMode="auto">
            <a:xfrm>
              <a:off x="6096000" y="5581614"/>
              <a:ext cx="4754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10 connections (fairly) share backbone bottleneck link </a:t>
              </a:r>
              <a:r>
                <a:rPr kumimoji="0" lang="en-US" altLang="en-US" sz="24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24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603" name="Freeform 296">
              <a:extLst>
                <a:ext uri="{FF2B5EF4-FFF2-40B4-BE49-F238E27FC236}">
                  <a16:creationId xmlns:a16="http://schemas.microsoft.com/office/drawing/2014/main" id="{12223E81-DDE4-C440-BABA-D7BC48DB125E}"/>
                </a:ext>
              </a:extLst>
            </p:cNvPr>
            <p:cNvSpPr>
              <a:spLocks/>
            </p:cNvSpPr>
            <p:nvPr/>
          </p:nvSpPr>
          <p:spPr bwMode="auto">
            <a:xfrm>
              <a:off x="6742112" y="2666964"/>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04" name="Text Box 35">
              <a:extLst>
                <a:ext uri="{FF2B5EF4-FFF2-40B4-BE49-F238E27FC236}">
                  <a16:creationId xmlns:a16="http://schemas.microsoft.com/office/drawing/2014/main" id="{8E3A2589-33AD-0948-8AAD-49FBF5318781}"/>
                </a:ext>
              </a:extLst>
            </p:cNvPr>
            <p:cNvSpPr txBox="1">
              <a:spLocks noChangeArrowheads="1"/>
            </p:cNvSpPr>
            <p:nvPr/>
          </p:nvSpPr>
          <p:spPr bwMode="auto">
            <a:xfrm>
              <a:off x="6605587" y="2290727"/>
              <a:ext cx="67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05" name="Oval 40">
              <a:extLst>
                <a:ext uri="{FF2B5EF4-FFF2-40B4-BE49-F238E27FC236}">
                  <a16:creationId xmlns:a16="http://schemas.microsoft.com/office/drawing/2014/main" id="{8D4D9D6D-6FB5-AA4B-B509-A8973E6C8AC9}"/>
                </a:ext>
              </a:extLst>
            </p:cNvPr>
            <p:cNvSpPr>
              <a:spLocks noChangeArrowheads="1"/>
            </p:cNvSpPr>
            <p:nvPr/>
          </p:nvSpPr>
          <p:spPr bwMode="auto">
            <a:xfrm rot="5400000">
              <a:off x="8470106" y="3718683"/>
              <a:ext cx="50800" cy="525462"/>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06" name="Rectangle 41">
              <a:extLst>
                <a:ext uri="{FF2B5EF4-FFF2-40B4-BE49-F238E27FC236}">
                  <a16:creationId xmlns:a16="http://schemas.microsoft.com/office/drawing/2014/main" id="{557406FF-659D-D646-B73D-12838ED2BD49}"/>
                </a:ext>
              </a:extLst>
            </p:cNvPr>
            <p:cNvSpPr>
              <a:spLocks noChangeArrowheads="1"/>
            </p:cNvSpPr>
            <p:nvPr/>
          </p:nvSpPr>
          <p:spPr bwMode="auto">
            <a:xfrm rot="5400000">
              <a:off x="8003381" y="3224971"/>
              <a:ext cx="984250" cy="525462"/>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07" name="Oval 42">
              <a:extLst>
                <a:ext uri="{FF2B5EF4-FFF2-40B4-BE49-F238E27FC236}">
                  <a16:creationId xmlns:a16="http://schemas.microsoft.com/office/drawing/2014/main" id="{0A481A93-ECB7-E246-837A-F6BC6402D6BD}"/>
                </a:ext>
              </a:extLst>
            </p:cNvPr>
            <p:cNvSpPr>
              <a:spLocks noChangeArrowheads="1"/>
            </p:cNvSpPr>
            <p:nvPr/>
          </p:nvSpPr>
          <p:spPr bwMode="auto">
            <a:xfrm rot="5400000">
              <a:off x="8474075" y="2739989"/>
              <a:ext cx="52387" cy="52546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08" name="Rectangle 43">
              <a:extLst>
                <a:ext uri="{FF2B5EF4-FFF2-40B4-BE49-F238E27FC236}">
                  <a16:creationId xmlns:a16="http://schemas.microsoft.com/office/drawing/2014/main" id="{A6B95B4A-EADA-2646-8C69-44AD71FF2F13}"/>
                </a:ext>
              </a:extLst>
            </p:cNvPr>
            <p:cNvSpPr>
              <a:spLocks noChangeArrowheads="1"/>
            </p:cNvSpPr>
            <p:nvPr/>
          </p:nvSpPr>
          <p:spPr bwMode="auto">
            <a:xfrm rot="5400000">
              <a:off x="8474075" y="3711539"/>
              <a:ext cx="31750" cy="511175"/>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09" name="Oval 31">
              <a:extLst>
                <a:ext uri="{FF2B5EF4-FFF2-40B4-BE49-F238E27FC236}">
                  <a16:creationId xmlns:a16="http://schemas.microsoft.com/office/drawing/2014/main" id="{D34D4E69-9BEB-E84C-9C95-F587DC39C7FA}"/>
                </a:ext>
              </a:extLst>
            </p:cNvPr>
            <p:cNvSpPr>
              <a:spLocks noChangeArrowheads="1"/>
            </p:cNvSpPr>
            <p:nvPr/>
          </p:nvSpPr>
          <p:spPr bwMode="auto">
            <a:xfrm rot="1792560">
              <a:off x="7480300" y="2614577"/>
              <a:ext cx="38100" cy="158750"/>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0" name="Rectangle 32">
              <a:extLst>
                <a:ext uri="{FF2B5EF4-FFF2-40B4-BE49-F238E27FC236}">
                  <a16:creationId xmlns:a16="http://schemas.microsoft.com/office/drawing/2014/main" id="{AF4F01BC-E0BA-6145-9A94-C368A9DCD9FA}"/>
                </a:ext>
              </a:extLst>
            </p:cNvPr>
            <p:cNvSpPr>
              <a:spLocks noChangeArrowheads="1"/>
            </p:cNvSpPr>
            <p:nvPr/>
          </p:nvSpPr>
          <p:spPr bwMode="auto">
            <a:xfrm rot="1792560">
              <a:off x="6815137" y="2411377"/>
              <a:ext cx="730250" cy="158750"/>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1" name="Oval 33">
              <a:extLst>
                <a:ext uri="{FF2B5EF4-FFF2-40B4-BE49-F238E27FC236}">
                  <a16:creationId xmlns:a16="http://schemas.microsoft.com/office/drawing/2014/main" id="{0FB3506E-741A-1449-B57D-DCE4E8B681A0}"/>
                </a:ext>
              </a:extLst>
            </p:cNvPr>
            <p:cNvSpPr>
              <a:spLocks noChangeArrowheads="1"/>
            </p:cNvSpPr>
            <p:nvPr/>
          </p:nvSpPr>
          <p:spPr bwMode="auto">
            <a:xfrm rot="1792560">
              <a:off x="6850062" y="2211352"/>
              <a:ext cx="38100" cy="158750"/>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12" name="Rectangle 34">
              <a:extLst>
                <a:ext uri="{FF2B5EF4-FFF2-40B4-BE49-F238E27FC236}">
                  <a16:creationId xmlns:a16="http://schemas.microsoft.com/office/drawing/2014/main" id="{323C4318-B148-DC47-ABE2-1E709105E921}"/>
                </a:ext>
              </a:extLst>
            </p:cNvPr>
            <p:cNvSpPr>
              <a:spLocks noChangeArrowheads="1"/>
            </p:cNvSpPr>
            <p:nvPr/>
          </p:nvSpPr>
          <p:spPr bwMode="auto">
            <a:xfrm rot="1792560">
              <a:off x="7477125" y="2611402"/>
              <a:ext cx="23812" cy="153987"/>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3" name="Line 456">
              <a:extLst>
                <a:ext uri="{FF2B5EF4-FFF2-40B4-BE49-F238E27FC236}">
                  <a16:creationId xmlns:a16="http://schemas.microsoft.com/office/drawing/2014/main" id="{8173438F-0B9B-B64F-A181-BAB4D0B2F0C7}"/>
                </a:ext>
              </a:extLst>
            </p:cNvPr>
            <p:cNvSpPr>
              <a:spLocks noChangeShapeType="1"/>
            </p:cNvSpPr>
            <p:nvPr/>
          </p:nvSpPr>
          <p:spPr bwMode="auto">
            <a:xfrm rot="1792560">
              <a:off x="6686550" y="2482814"/>
              <a:ext cx="95567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14" name="Oval 469">
              <a:extLst>
                <a:ext uri="{FF2B5EF4-FFF2-40B4-BE49-F238E27FC236}">
                  <a16:creationId xmlns:a16="http://schemas.microsoft.com/office/drawing/2014/main" id="{7E85E8A1-86AF-324B-8460-F6A7D5EAC092}"/>
                </a:ext>
              </a:extLst>
            </p:cNvPr>
            <p:cNvSpPr>
              <a:spLocks noChangeArrowheads="1"/>
            </p:cNvSpPr>
            <p:nvPr/>
          </p:nvSpPr>
          <p:spPr bwMode="auto">
            <a:xfrm rot="2768172">
              <a:off x="7989887" y="2617752"/>
              <a:ext cx="47625" cy="142875"/>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5" name="Rectangle 470">
              <a:extLst>
                <a:ext uri="{FF2B5EF4-FFF2-40B4-BE49-F238E27FC236}">
                  <a16:creationId xmlns:a16="http://schemas.microsoft.com/office/drawing/2014/main" id="{55557922-2CFC-1B45-B737-1FBBBEAE269A}"/>
                </a:ext>
              </a:extLst>
            </p:cNvPr>
            <p:cNvSpPr>
              <a:spLocks noChangeArrowheads="1"/>
            </p:cNvSpPr>
            <p:nvPr/>
          </p:nvSpPr>
          <p:spPr bwMode="auto">
            <a:xfrm rot="2768172">
              <a:off x="7268369" y="2285170"/>
              <a:ext cx="915988" cy="142875"/>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6" name="Oval 471">
              <a:extLst>
                <a:ext uri="{FF2B5EF4-FFF2-40B4-BE49-F238E27FC236}">
                  <a16:creationId xmlns:a16="http://schemas.microsoft.com/office/drawing/2014/main" id="{5D3F57BE-8666-1D44-A006-F78419384E95}"/>
                </a:ext>
              </a:extLst>
            </p:cNvPr>
            <p:cNvSpPr>
              <a:spLocks noChangeArrowheads="1"/>
            </p:cNvSpPr>
            <p:nvPr/>
          </p:nvSpPr>
          <p:spPr bwMode="auto">
            <a:xfrm rot="2768172">
              <a:off x="7419975" y="1958939"/>
              <a:ext cx="47625" cy="142875"/>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17" name="Rectangle 472">
              <a:extLst>
                <a:ext uri="{FF2B5EF4-FFF2-40B4-BE49-F238E27FC236}">
                  <a16:creationId xmlns:a16="http://schemas.microsoft.com/office/drawing/2014/main" id="{64C792DE-6968-B34C-9D1B-D2467DCDD720}"/>
                </a:ext>
              </a:extLst>
            </p:cNvPr>
            <p:cNvSpPr>
              <a:spLocks noChangeArrowheads="1"/>
            </p:cNvSpPr>
            <p:nvPr/>
          </p:nvSpPr>
          <p:spPr bwMode="auto">
            <a:xfrm rot="2768172">
              <a:off x="7989887" y="2609814"/>
              <a:ext cx="30163" cy="138113"/>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8" name="Line 473">
              <a:extLst>
                <a:ext uri="{FF2B5EF4-FFF2-40B4-BE49-F238E27FC236}">
                  <a16:creationId xmlns:a16="http://schemas.microsoft.com/office/drawing/2014/main" id="{51F1769C-1A62-EC4E-B22E-FFF40B43E7CF}"/>
                </a:ext>
              </a:extLst>
            </p:cNvPr>
            <p:cNvSpPr>
              <a:spLocks noChangeShapeType="1"/>
            </p:cNvSpPr>
            <p:nvPr/>
          </p:nvSpPr>
          <p:spPr bwMode="auto">
            <a:xfrm rot="2768172">
              <a:off x="7111999" y="2341527"/>
              <a:ext cx="119697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19" name="Oval 476">
              <a:extLst>
                <a:ext uri="{FF2B5EF4-FFF2-40B4-BE49-F238E27FC236}">
                  <a16:creationId xmlns:a16="http://schemas.microsoft.com/office/drawing/2014/main" id="{551553F9-6760-6E44-947E-2E2826C45546}"/>
                </a:ext>
              </a:extLst>
            </p:cNvPr>
            <p:cNvSpPr>
              <a:spLocks noChangeArrowheads="1"/>
            </p:cNvSpPr>
            <p:nvPr/>
          </p:nvSpPr>
          <p:spPr bwMode="auto">
            <a:xfrm rot="19807440" flipH="1">
              <a:off x="6943725" y="4467189"/>
              <a:ext cx="38100" cy="158750"/>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0" name="Rectangle 477">
              <a:extLst>
                <a:ext uri="{FF2B5EF4-FFF2-40B4-BE49-F238E27FC236}">
                  <a16:creationId xmlns:a16="http://schemas.microsoft.com/office/drawing/2014/main" id="{424063E3-158A-984A-BFC8-01ECC771823D}"/>
                </a:ext>
              </a:extLst>
            </p:cNvPr>
            <p:cNvSpPr>
              <a:spLocks noChangeArrowheads="1"/>
            </p:cNvSpPr>
            <p:nvPr/>
          </p:nvSpPr>
          <p:spPr bwMode="auto">
            <a:xfrm rot="19807440" flipH="1">
              <a:off x="6916737" y="4263989"/>
              <a:ext cx="730250" cy="158750"/>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1" name="Oval 478">
              <a:extLst>
                <a:ext uri="{FF2B5EF4-FFF2-40B4-BE49-F238E27FC236}">
                  <a16:creationId xmlns:a16="http://schemas.microsoft.com/office/drawing/2014/main" id="{E5AD8F86-97E2-7648-BE88-A4ABC6A350D0}"/>
                </a:ext>
              </a:extLst>
            </p:cNvPr>
            <p:cNvSpPr>
              <a:spLocks noChangeArrowheads="1"/>
            </p:cNvSpPr>
            <p:nvPr/>
          </p:nvSpPr>
          <p:spPr bwMode="auto">
            <a:xfrm rot="19807440" flipH="1">
              <a:off x="7575550" y="4063964"/>
              <a:ext cx="36512" cy="158750"/>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22" name="Rectangle 479">
              <a:extLst>
                <a:ext uri="{FF2B5EF4-FFF2-40B4-BE49-F238E27FC236}">
                  <a16:creationId xmlns:a16="http://schemas.microsoft.com/office/drawing/2014/main" id="{598EC6E7-BD77-134B-A756-3D43B04CC7E1}"/>
                </a:ext>
              </a:extLst>
            </p:cNvPr>
            <p:cNvSpPr>
              <a:spLocks noChangeArrowheads="1"/>
            </p:cNvSpPr>
            <p:nvPr/>
          </p:nvSpPr>
          <p:spPr bwMode="auto">
            <a:xfrm rot="19807440" flipH="1">
              <a:off x="6959600" y="4464014"/>
              <a:ext cx="23812" cy="153988"/>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3" name="Line 480">
              <a:extLst>
                <a:ext uri="{FF2B5EF4-FFF2-40B4-BE49-F238E27FC236}">
                  <a16:creationId xmlns:a16="http://schemas.microsoft.com/office/drawing/2014/main" id="{AFDCBA44-8593-C94C-9FA7-FED9DC63A55B}"/>
                </a:ext>
              </a:extLst>
            </p:cNvPr>
            <p:cNvSpPr>
              <a:spLocks noChangeShapeType="1"/>
            </p:cNvSpPr>
            <p:nvPr/>
          </p:nvSpPr>
          <p:spPr bwMode="auto">
            <a:xfrm rot="19807440" flipH="1">
              <a:off x="6821487" y="4335427"/>
              <a:ext cx="955675"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24" name="Oval 483">
              <a:extLst>
                <a:ext uri="{FF2B5EF4-FFF2-40B4-BE49-F238E27FC236}">
                  <a16:creationId xmlns:a16="http://schemas.microsoft.com/office/drawing/2014/main" id="{9B669AE7-0EE8-EC41-9DC1-37D185E64362}"/>
                </a:ext>
              </a:extLst>
            </p:cNvPr>
            <p:cNvSpPr>
              <a:spLocks noChangeArrowheads="1"/>
            </p:cNvSpPr>
            <p:nvPr/>
          </p:nvSpPr>
          <p:spPr bwMode="auto">
            <a:xfrm rot="18831828" flipV="1">
              <a:off x="8197850" y="4240177"/>
              <a:ext cx="47625" cy="142875"/>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5" name="Rectangle 484">
              <a:extLst>
                <a:ext uri="{FF2B5EF4-FFF2-40B4-BE49-F238E27FC236}">
                  <a16:creationId xmlns:a16="http://schemas.microsoft.com/office/drawing/2014/main" id="{C65A0801-59C0-0744-8000-2F197C940E78}"/>
                </a:ext>
              </a:extLst>
            </p:cNvPr>
            <p:cNvSpPr>
              <a:spLocks noChangeArrowheads="1"/>
            </p:cNvSpPr>
            <p:nvPr/>
          </p:nvSpPr>
          <p:spPr bwMode="auto">
            <a:xfrm rot="18831828" flipV="1">
              <a:off x="7475537" y="4571964"/>
              <a:ext cx="917575" cy="142875"/>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6" name="Oval 485">
              <a:extLst>
                <a:ext uri="{FF2B5EF4-FFF2-40B4-BE49-F238E27FC236}">
                  <a16:creationId xmlns:a16="http://schemas.microsoft.com/office/drawing/2014/main" id="{618A0B18-5A9F-C940-A80E-7B06B49B60F9}"/>
                </a:ext>
              </a:extLst>
            </p:cNvPr>
            <p:cNvSpPr>
              <a:spLocks noChangeArrowheads="1"/>
            </p:cNvSpPr>
            <p:nvPr/>
          </p:nvSpPr>
          <p:spPr bwMode="auto">
            <a:xfrm rot="18831828" flipV="1">
              <a:off x="7629525" y="4898989"/>
              <a:ext cx="47625" cy="142875"/>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27" name="Rectangle 486">
              <a:extLst>
                <a:ext uri="{FF2B5EF4-FFF2-40B4-BE49-F238E27FC236}">
                  <a16:creationId xmlns:a16="http://schemas.microsoft.com/office/drawing/2014/main" id="{0EC6AAEC-D5EF-0B44-AE75-B5161067D347}"/>
                </a:ext>
              </a:extLst>
            </p:cNvPr>
            <p:cNvSpPr>
              <a:spLocks noChangeArrowheads="1"/>
            </p:cNvSpPr>
            <p:nvPr/>
          </p:nvSpPr>
          <p:spPr bwMode="auto">
            <a:xfrm rot="18831828" flipV="1">
              <a:off x="8197850" y="4249702"/>
              <a:ext cx="30162" cy="138112"/>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8" name="Line 487">
              <a:extLst>
                <a:ext uri="{FF2B5EF4-FFF2-40B4-BE49-F238E27FC236}">
                  <a16:creationId xmlns:a16="http://schemas.microsoft.com/office/drawing/2014/main" id="{6C5A899D-7A45-874B-9EBC-4587CF6DE09E}"/>
                </a:ext>
              </a:extLst>
            </p:cNvPr>
            <p:cNvSpPr>
              <a:spLocks noChangeShapeType="1"/>
            </p:cNvSpPr>
            <p:nvPr/>
          </p:nvSpPr>
          <p:spPr bwMode="auto">
            <a:xfrm rot="18831828" flipV="1">
              <a:off x="7319962" y="4657690"/>
              <a:ext cx="1196975" cy="0"/>
            </a:xfrm>
            <a:prstGeom prst="line">
              <a:avLst/>
            </a:prstGeom>
            <a:noFill/>
            <a:ln w="38100">
              <a:solidFill>
                <a:srgbClr val="FF33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29" name="Oval 500">
              <a:extLst>
                <a:ext uri="{FF2B5EF4-FFF2-40B4-BE49-F238E27FC236}">
                  <a16:creationId xmlns:a16="http://schemas.microsoft.com/office/drawing/2014/main" id="{2C1CCE43-DB7D-AE44-BC92-2EC22940EC4F}"/>
                </a:ext>
              </a:extLst>
            </p:cNvPr>
            <p:cNvSpPr>
              <a:spLocks noChangeArrowheads="1"/>
            </p:cNvSpPr>
            <p:nvPr/>
          </p:nvSpPr>
          <p:spPr bwMode="auto">
            <a:xfrm rot="19807440" flipH="1">
              <a:off x="9150350" y="2586002"/>
              <a:ext cx="38100" cy="158750"/>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0" name="Rectangle 501">
              <a:extLst>
                <a:ext uri="{FF2B5EF4-FFF2-40B4-BE49-F238E27FC236}">
                  <a16:creationId xmlns:a16="http://schemas.microsoft.com/office/drawing/2014/main" id="{40D89921-5710-C74C-85E3-E00C000E60C7}"/>
                </a:ext>
              </a:extLst>
            </p:cNvPr>
            <p:cNvSpPr>
              <a:spLocks noChangeArrowheads="1"/>
            </p:cNvSpPr>
            <p:nvPr/>
          </p:nvSpPr>
          <p:spPr bwMode="auto">
            <a:xfrm rot="19807440" flipH="1">
              <a:off x="9123362" y="2382802"/>
              <a:ext cx="730250" cy="158750"/>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1" name="Oval 502">
              <a:extLst>
                <a:ext uri="{FF2B5EF4-FFF2-40B4-BE49-F238E27FC236}">
                  <a16:creationId xmlns:a16="http://schemas.microsoft.com/office/drawing/2014/main" id="{04ED2CB6-E629-0044-88FF-DD5D436E58BF}"/>
                </a:ext>
              </a:extLst>
            </p:cNvPr>
            <p:cNvSpPr>
              <a:spLocks noChangeArrowheads="1"/>
            </p:cNvSpPr>
            <p:nvPr/>
          </p:nvSpPr>
          <p:spPr bwMode="auto">
            <a:xfrm rot="19807440" flipH="1">
              <a:off x="9782175" y="2182777"/>
              <a:ext cx="36512" cy="158750"/>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32" name="Rectangle 503">
              <a:extLst>
                <a:ext uri="{FF2B5EF4-FFF2-40B4-BE49-F238E27FC236}">
                  <a16:creationId xmlns:a16="http://schemas.microsoft.com/office/drawing/2014/main" id="{0D6041B8-7217-4F4F-92D9-8F4D04231EDF}"/>
                </a:ext>
              </a:extLst>
            </p:cNvPr>
            <p:cNvSpPr>
              <a:spLocks noChangeArrowheads="1"/>
            </p:cNvSpPr>
            <p:nvPr/>
          </p:nvSpPr>
          <p:spPr bwMode="auto">
            <a:xfrm rot="19807440" flipH="1">
              <a:off x="9166225" y="2582827"/>
              <a:ext cx="25400" cy="153987"/>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3" name="Line 504">
              <a:extLst>
                <a:ext uri="{FF2B5EF4-FFF2-40B4-BE49-F238E27FC236}">
                  <a16:creationId xmlns:a16="http://schemas.microsoft.com/office/drawing/2014/main" id="{45C56574-1E78-FA49-9616-971A302E931F}"/>
                </a:ext>
              </a:extLst>
            </p:cNvPr>
            <p:cNvSpPr>
              <a:spLocks noChangeShapeType="1"/>
            </p:cNvSpPr>
            <p:nvPr/>
          </p:nvSpPr>
          <p:spPr bwMode="auto">
            <a:xfrm rot="19807440" flipH="1">
              <a:off x="9028112" y="2454239"/>
              <a:ext cx="95567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34" name="Oval 507">
              <a:extLst>
                <a:ext uri="{FF2B5EF4-FFF2-40B4-BE49-F238E27FC236}">
                  <a16:creationId xmlns:a16="http://schemas.microsoft.com/office/drawing/2014/main" id="{9F9B82D5-4B1D-6043-BBA5-D051EBBBCAD8}"/>
                </a:ext>
              </a:extLst>
            </p:cNvPr>
            <p:cNvSpPr>
              <a:spLocks noChangeArrowheads="1"/>
            </p:cNvSpPr>
            <p:nvPr/>
          </p:nvSpPr>
          <p:spPr bwMode="auto">
            <a:xfrm rot="1792560">
              <a:off x="9907587" y="4546564"/>
              <a:ext cx="38100" cy="158750"/>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5" name="Rectangle 508">
              <a:extLst>
                <a:ext uri="{FF2B5EF4-FFF2-40B4-BE49-F238E27FC236}">
                  <a16:creationId xmlns:a16="http://schemas.microsoft.com/office/drawing/2014/main" id="{0C717AD0-EA8E-2246-B4E3-6A0F4C1E9FA2}"/>
                </a:ext>
              </a:extLst>
            </p:cNvPr>
            <p:cNvSpPr>
              <a:spLocks noChangeArrowheads="1"/>
            </p:cNvSpPr>
            <p:nvPr/>
          </p:nvSpPr>
          <p:spPr bwMode="auto">
            <a:xfrm rot="1792560">
              <a:off x="9240837" y="4341777"/>
              <a:ext cx="731838" cy="158750"/>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6" name="Oval 509">
              <a:extLst>
                <a:ext uri="{FF2B5EF4-FFF2-40B4-BE49-F238E27FC236}">
                  <a16:creationId xmlns:a16="http://schemas.microsoft.com/office/drawing/2014/main" id="{EE3B1AF8-64A0-EC47-B91B-48B11E36D825}"/>
                </a:ext>
              </a:extLst>
            </p:cNvPr>
            <p:cNvSpPr>
              <a:spLocks noChangeArrowheads="1"/>
            </p:cNvSpPr>
            <p:nvPr/>
          </p:nvSpPr>
          <p:spPr bwMode="auto">
            <a:xfrm rot="1792560">
              <a:off x="9275762" y="4141752"/>
              <a:ext cx="38100" cy="158750"/>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37" name="Rectangle 510">
              <a:extLst>
                <a:ext uri="{FF2B5EF4-FFF2-40B4-BE49-F238E27FC236}">
                  <a16:creationId xmlns:a16="http://schemas.microsoft.com/office/drawing/2014/main" id="{860AFC74-9568-6A49-803C-0B2D793022B7}"/>
                </a:ext>
              </a:extLst>
            </p:cNvPr>
            <p:cNvSpPr>
              <a:spLocks noChangeArrowheads="1"/>
            </p:cNvSpPr>
            <p:nvPr/>
          </p:nvSpPr>
          <p:spPr bwMode="auto">
            <a:xfrm rot="1792560">
              <a:off x="9902825" y="4543389"/>
              <a:ext cx="25400" cy="152400"/>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8" name="Line 511">
              <a:extLst>
                <a:ext uri="{FF2B5EF4-FFF2-40B4-BE49-F238E27FC236}">
                  <a16:creationId xmlns:a16="http://schemas.microsoft.com/office/drawing/2014/main" id="{2B4EDB9F-73F1-C34D-96D9-5CDCB88B2124}"/>
                </a:ext>
              </a:extLst>
            </p:cNvPr>
            <p:cNvSpPr>
              <a:spLocks noChangeShapeType="1"/>
            </p:cNvSpPr>
            <p:nvPr/>
          </p:nvSpPr>
          <p:spPr bwMode="auto">
            <a:xfrm rot="1792560">
              <a:off x="9102725" y="4441789"/>
              <a:ext cx="1062037" cy="127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39" name="Text Box 513">
              <a:extLst>
                <a:ext uri="{FF2B5EF4-FFF2-40B4-BE49-F238E27FC236}">
                  <a16:creationId xmlns:a16="http://schemas.microsoft.com/office/drawing/2014/main" id="{4778714E-EE95-9947-8879-8B2FE318CB66}"/>
                </a:ext>
              </a:extLst>
            </p:cNvPr>
            <p:cNvSpPr txBox="1">
              <a:spLocks noChangeArrowheads="1"/>
            </p:cNvSpPr>
            <p:nvPr/>
          </p:nvSpPr>
          <p:spPr bwMode="auto">
            <a:xfrm>
              <a:off x="7575550" y="1849402"/>
              <a:ext cx="67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0" name="Text Box 514">
              <a:extLst>
                <a:ext uri="{FF2B5EF4-FFF2-40B4-BE49-F238E27FC236}">
                  <a16:creationId xmlns:a16="http://schemas.microsoft.com/office/drawing/2014/main" id="{60849EC9-A207-4C41-AD9D-A92DEE98BF4C}"/>
                </a:ext>
              </a:extLst>
            </p:cNvPr>
            <p:cNvSpPr txBox="1">
              <a:spLocks noChangeArrowheads="1"/>
            </p:cNvSpPr>
            <p:nvPr/>
          </p:nvSpPr>
          <p:spPr bwMode="auto">
            <a:xfrm>
              <a:off x="9402762" y="2357402"/>
              <a:ext cx="67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1" name="Freeform 515">
              <a:extLst>
                <a:ext uri="{FF2B5EF4-FFF2-40B4-BE49-F238E27FC236}">
                  <a16:creationId xmlns:a16="http://schemas.microsoft.com/office/drawing/2014/main" id="{F6112B49-DFF7-4442-8AE0-8CF8CFAA614D}"/>
                </a:ext>
              </a:extLst>
            </p:cNvPr>
            <p:cNvSpPr>
              <a:spLocks/>
            </p:cNvSpPr>
            <p:nvPr/>
          </p:nvSpPr>
          <p:spPr bwMode="auto">
            <a:xfrm>
              <a:off x="7569200" y="2717764"/>
              <a:ext cx="800100" cy="1381125"/>
            </a:xfrm>
            <a:custGeom>
              <a:avLst/>
              <a:gdLst>
                <a:gd name="T0" fmla="*/ 0 w 504"/>
                <a:gd name="T1" fmla="*/ 0 h 870"/>
                <a:gd name="T2" fmla="*/ 2147483647 w 504"/>
                <a:gd name="T3" fmla="*/ 2147483647 h 870"/>
                <a:gd name="T4" fmla="*/ 2147483647 w 504"/>
                <a:gd name="T5" fmla="*/ 2147483647 h 870"/>
                <a:gd name="T6" fmla="*/ 2147483647 w 504"/>
                <a:gd name="T7" fmla="*/ 2147483647 h 870"/>
                <a:gd name="T8" fmla="*/ 2147483647 w 504"/>
                <a:gd name="T9" fmla="*/ 2147483647 h 870"/>
                <a:gd name="T10" fmla="*/ 2147483647 w 504"/>
                <a:gd name="T11" fmla="*/ 2147483647 h 870"/>
                <a:gd name="T12" fmla="*/ 2147483647 w 504"/>
                <a:gd name="T13" fmla="*/ 2147483647 h 870"/>
                <a:gd name="T14" fmla="*/ 2147483647 w 504"/>
                <a:gd name="T15" fmla="*/ 2147483647 h 870"/>
                <a:gd name="T16" fmla="*/ 2147483647 w 504"/>
                <a:gd name="T17" fmla="*/ 2147483647 h 870"/>
                <a:gd name="T18" fmla="*/ 2147483647 w 504"/>
                <a:gd name="T19" fmla="*/ 2147483647 h 8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870"/>
                <a:gd name="T32" fmla="*/ 504 w 504"/>
                <a:gd name="T33" fmla="*/ 870 h 8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870">
                  <a:moveTo>
                    <a:pt x="0" y="0"/>
                  </a:moveTo>
                  <a:cubicBezTo>
                    <a:pt x="21" y="11"/>
                    <a:pt x="79" y="44"/>
                    <a:pt x="129" y="63"/>
                  </a:cubicBezTo>
                  <a:cubicBezTo>
                    <a:pt x="179" y="82"/>
                    <a:pt x="255" y="102"/>
                    <a:pt x="299" y="112"/>
                  </a:cubicBezTo>
                  <a:cubicBezTo>
                    <a:pt x="343" y="122"/>
                    <a:pt x="362" y="116"/>
                    <a:pt x="392" y="121"/>
                  </a:cubicBezTo>
                  <a:cubicBezTo>
                    <a:pt x="417" y="124"/>
                    <a:pt x="469" y="100"/>
                    <a:pt x="479" y="145"/>
                  </a:cubicBezTo>
                  <a:cubicBezTo>
                    <a:pt x="490" y="191"/>
                    <a:pt x="504" y="700"/>
                    <a:pt x="490" y="772"/>
                  </a:cubicBezTo>
                  <a:cubicBezTo>
                    <a:pt x="477" y="845"/>
                    <a:pt x="447" y="842"/>
                    <a:pt x="406" y="839"/>
                  </a:cubicBezTo>
                  <a:cubicBezTo>
                    <a:pt x="365" y="836"/>
                    <a:pt x="323" y="835"/>
                    <a:pt x="286" y="833"/>
                  </a:cubicBezTo>
                  <a:cubicBezTo>
                    <a:pt x="250" y="831"/>
                    <a:pt x="226" y="822"/>
                    <a:pt x="192" y="828"/>
                  </a:cubicBezTo>
                  <a:cubicBezTo>
                    <a:pt x="158" y="834"/>
                    <a:pt x="107" y="861"/>
                    <a:pt x="84" y="870"/>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2" name="Text Box 516">
              <a:extLst>
                <a:ext uri="{FF2B5EF4-FFF2-40B4-BE49-F238E27FC236}">
                  <a16:creationId xmlns:a16="http://schemas.microsoft.com/office/drawing/2014/main" id="{EFC98C88-858D-E34E-9C48-139358543E42}"/>
                </a:ext>
              </a:extLst>
            </p:cNvPr>
            <p:cNvSpPr txBox="1">
              <a:spLocks noChangeArrowheads="1"/>
            </p:cNvSpPr>
            <p:nvPr/>
          </p:nvSpPr>
          <p:spPr bwMode="auto">
            <a:xfrm>
              <a:off x="6583362" y="3833062"/>
              <a:ext cx="674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3" name="Freeform 517">
              <a:extLst>
                <a:ext uri="{FF2B5EF4-FFF2-40B4-BE49-F238E27FC236}">
                  <a16:creationId xmlns:a16="http://schemas.microsoft.com/office/drawing/2014/main" id="{3FAF4BE0-D787-B34B-BA37-0770AC8BF2E1}"/>
                </a:ext>
              </a:extLst>
            </p:cNvPr>
            <p:cNvSpPr>
              <a:spLocks/>
            </p:cNvSpPr>
            <p:nvPr/>
          </p:nvSpPr>
          <p:spPr bwMode="auto">
            <a:xfrm>
              <a:off x="8032750" y="2695539"/>
              <a:ext cx="431800" cy="1570038"/>
            </a:xfrm>
            <a:custGeom>
              <a:avLst/>
              <a:gdLst>
                <a:gd name="T0" fmla="*/ 0 w 272"/>
                <a:gd name="T1" fmla="*/ 0 h 989"/>
                <a:gd name="T2" fmla="*/ 2147483647 w 272"/>
                <a:gd name="T3" fmla="*/ 2147483647 h 989"/>
                <a:gd name="T4" fmla="*/ 2147483647 w 272"/>
                <a:gd name="T5" fmla="*/ 2147483647 h 989"/>
                <a:gd name="T6" fmla="*/ 2147483647 w 272"/>
                <a:gd name="T7" fmla="*/ 2147483647 h 989"/>
                <a:gd name="T8" fmla="*/ 2147483647 w 272"/>
                <a:gd name="T9" fmla="*/ 2147483647 h 989"/>
                <a:gd name="T10" fmla="*/ 2147483647 w 272"/>
                <a:gd name="T11" fmla="*/ 2147483647 h 989"/>
                <a:gd name="T12" fmla="*/ 2147483647 w 272"/>
                <a:gd name="T13" fmla="*/ 2147483647 h 989"/>
                <a:gd name="T14" fmla="*/ 0 60000 65536"/>
                <a:gd name="T15" fmla="*/ 0 60000 65536"/>
                <a:gd name="T16" fmla="*/ 0 60000 65536"/>
                <a:gd name="T17" fmla="*/ 0 60000 65536"/>
                <a:gd name="T18" fmla="*/ 0 60000 65536"/>
                <a:gd name="T19" fmla="*/ 0 60000 65536"/>
                <a:gd name="T20" fmla="*/ 0 60000 65536"/>
                <a:gd name="T21" fmla="*/ 0 w 272"/>
                <a:gd name="T22" fmla="*/ 0 h 989"/>
                <a:gd name="T23" fmla="*/ 272 w 272"/>
                <a:gd name="T24" fmla="*/ 989 h 9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2" h="989">
                  <a:moveTo>
                    <a:pt x="0" y="0"/>
                  </a:moveTo>
                  <a:cubicBezTo>
                    <a:pt x="15" y="13"/>
                    <a:pt x="49" y="56"/>
                    <a:pt x="92" y="80"/>
                  </a:cubicBezTo>
                  <a:cubicBezTo>
                    <a:pt x="231" y="84"/>
                    <a:pt x="204" y="89"/>
                    <a:pt x="257" y="147"/>
                  </a:cubicBezTo>
                  <a:cubicBezTo>
                    <a:pt x="270" y="295"/>
                    <a:pt x="272" y="652"/>
                    <a:pt x="268" y="774"/>
                  </a:cubicBezTo>
                  <a:cubicBezTo>
                    <a:pt x="268" y="895"/>
                    <a:pt x="261" y="853"/>
                    <a:pt x="257" y="875"/>
                  </a:cubicBezTo>
                  <a:cubicBezTo>
                    <a:pt x="251" y="894"/>
                    <a:pt x="257" y="889"/>
                    <a:pt x="242" y="908"/>
                  </a:cubicBezTo>
                  <a:cubicBezTo>
                    <a:pt x="227" y="927"/>
                    <a:pt x="183" y="972"/>
                    <a:pt x="167" y="989"/>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4" name="Freeform 518">
              <a:extLst>
                <a:ext uri="{FF2B5EF4-FFF2-40B4-BE49-F238E27FC236}">
                  <a16:creationId xmlns:a16="http://schemas.microsoft.com/office/drawing/2014/main" id="{9EF6A7FC-B534-4346-A5DD-041A4F1C6C62}"/>
                </a:ext>
              </a:extLst>
            </p:cNvPr>
            <p:cNvSpPr>
              <a:spLocks/>
            </p:cNvSpPr>
            <p:nvPr/>
          </p:nvSpPr>
          <p:spPr bwMode="auto">
            <a:xfrm>
              <a:off x="8616950" y="2679664"/>
              <a:ext cx="638175" cy="1538288"/>
            </a:xfrm>
            <a:custGeom>
              <a:avLst/>
              <a:gdLst>
                <a:gd name="T0" fmla="*/ 2147483647 w 402"/>
                <a:gd name="T1" fmla="*/ 0 h 969"/>
                <a:gd name="T2" fmla="*/ 2147483647 w 402"/>
                <a:gd name="T3" fmla="*/ 2147483647 h 969"/>
                <a:gd name="T4" fmla="*/ 2147483647 w 402"/>
                <a:gd name="T5" fmla="*/ 2147483647 h 969"/>
                <a:gd name="T6" fmla="*/ 2147483647 w 402"/>
                <a:gd name="T7" fmla="*/ 2147483647 h 969"/>
                <a:gd name="T8" fmla="*/ 2147483647 w 402"/>
                <a:gd name="T9" fmla="*/ 2147483647 h 969"/>
                <a:gd name="T10" fmla="*/ 2147483647 w 402"/>
                <a:gd name="T11" fmla="*/ 2147483647 h 969"/>
                <a:gd name="T12" fmla="*/ 2147483647 w 402"/>
                <a:gd name="T13" fmla="*/ 2147483647 h 969"/>
                <a:gd name="T14" fmla="*/ 2147483647 w 402"/>
                <a:gd name="T15" fmla="*/ 2147483647 h 969"/>
                <a:gd name="T16" fmla="*/ 2147483647 w 402"/>
                <a:gd name="T17" fmla="*/ 2147483647 h 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2"/>
                <a:gd name="T28" fmla="*/ 0 h 969"/>
                <a:gd name="T29" fmla="*/ 402 w 402"/>
                <a:gd name="T30" fmla="*/ 969 h 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2" h="969">
                  <a:moveTo>
                    <a:pt x="306" y="0"/>
                  </a:moveTo>
                  <a:cubicBezTo>
                    <a:pt x="295" y="5"/>
                    <a:pt x="262" y="24"/>
                    <a:pt x="240" y="36"/>
                  </a:cubicBezTo>
                  <a:cubicBezTo>
                    <a:pt x="218" y="48"/>
                    <a:pt x="199" y="58"/>
                    <a:pt x="174" y="72"/>
                  </a:cubicBezTo>
                  <a:cubicBezTo>
                    <a:pt x="149" y="86"/>
                    <a:pt x="115" y="101"/>
                    <a:pt x="90" y="119"/>
                  </a:cubicBezTo>
                  <a:cubicBezTo>
                    <a:pt x="64" y="136"/>
                    <a:pt x="72" y="127"/>
                    <a:pt x="25" y="178"/>
                  </a:cubicBezTo>
                  <a:cubicBezTo>
                    <a:pt x="14" y="223"/>
                    <a:pt x="0" y="732"/>
                    <a:pt x="14" y="804"/>
                  </a:cubicBezTo>
                  <a:cubicBezTo>
                    <a:pt x="27" y="877"/>
                    <a:pt x="53" y="854"/>
                    <a:pt x="98" y="871"/>
                  </a:cubicBezTo>
                  <a:cubicBezTo>
                    <a:pt x="144" y="888"/>
                    <a:pt x="209" y="884"/>
                    <a:pt x="261" y="900"/>
                  </a:cubicBezTo>
                  <a:cubicBezTo>
                    <a:pt x="312" y="916"/>
                    <a:pt x="373" y="955"/>
                    <a:pt x="402" y="969"/>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5" name="Text Box 519">
              <a:extLst>
                <a:ext uri="{FF2B5EF4-FFF2-40B4-BE49-F238E27FC236}">
                  <a16:creationId xmlns:a16="http://schemas.microsoft.com/office/drawing/2014/main" id="{1E5107AF-4847-B347-A6D3-3304434E8FD3}"/>
                </a:ext>
              </a:extLst>
            </p:cNvPr>
            <p:cNvSpPr txBox="1">
              <a:spLocks noChangeArrowheads="1"/>
            </p:cNvSpPr>
            <p:nvPr/>
          </p:nvSpPr>
          <p:spPr bwMode="auto">
            <a:xfrm>
              <a:off x="7842250" y="4444964"/>
              <a:ext cx="67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6" name="Text Box 520">
              <a:extLst>
                <a:ext uri="{FF2B5EF4-FFF2-40B4-BE49-F238E27FC236}">
                  <a16:creationId xmlns:a16="http://schemas.microsoft.com/office/drawing/2014/main" id="{7DD67220-8D5A-6E44-9C8F-8DC54227B25F}"/>
                </a:ext>
              </a:extLst>
            </p:cNvPr>
            <p:cNvSpPr txBox="1">
              <a:spLocks noChangeArrowheads="1"/>
            </p:cNvSpPr>
            <p:nvPr/>
          </p:nvSpPr>
          <p:spPr bwMode="auto">
            <a:xfrm>
              <a:off x="9529762" y="3932202"/>
              <a:ext cx="674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7" name="Text Box 521">
              <a:extLst>
                <a:ext uri="{FF2B5EF4-FFF2-40B4-BE49-F238E27FC236}">
                  <a16:creationId xmlns:a16="http://schemas.microsoft.com/office/drawing/2014/main" id="{5252B1FF-D0A1-1D49-8AD4-E08822F2FA9A}"/>
                </a:ext>
              </a:extLst>
            </p:cNvPr>
            <p:cNvSpPr txBox="1">
              <a:spLocks noChangeArrowheads="1"/>
            </p:cNvSpPr>
            <p:nvPr/>
          </p:nvSpPr>
          <p:spPr bwMode="auto">
            <a:xfrm>
              <a:off x="8558212" y="3303552"/>
              <a:ext cx="676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p>
          </p:txBody>
        </p:sp>
        <p:grpSp>
          <p:nvGrpSpPr>
            <p:cNvPr id="649" name="Group 81">
              <a:extLst>
                <a:ext uri="{FF2B5EF4-FFF2-40B4-BE49-F238E27FC236}">
                  <a16:creationId xmlns:a16="http://schemas.microsoft.com/office/drawing/2014/main" id="{6FDBF652-A395-234F-BA73-32CC54B4720C}"/>
                </a:ext>
              </a:extLst>
            </p:cNvPr>
            <p:cNvGrpSpPr>
              <a:grpSpLocks/>
            </p:cNvGrpSpPr>
            <p:nvPr/>
          </p:nvGrpSpPr>
          <p:grpSpPr bwMode="auto">
            <a:xfrm>
              <a:off x="6435725" y="1730339"/>
              <a:ext cx="352425" cy="660400"/>
              <a:chOff x="4140" y="429"/>
              <a:chExt cx="1425" cy="2396"/>
            </a:xfrm>
          </p:grpSpPr>
          <p:sp>
            <p:nvSpPr>
              <p:cNvPr id="650" name="Freeform 82">
                <a:extLst>
                  <a:ext uri="{FF2B5EF4-FFF2-40B4-BE49-F238E27FC236}">
                    <a16:creationId xmlns:a16="http://schemas.microsoft.com/office/drawing/2014/main" id="{11ED42DE-3E1B-9B40-9A14-016018BA3CF5}"/>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1" name="Rectangle 83">
                <a:extLst>
                  <a:ext uri="{FF2B5EF4-FFF2-40B4-BE49-F238E27FC236}">
                    <a16:creationId xmlns:a16="http://schemas.microsoft.com/office/drawing/2014/main" id="{69066424-99FF-0247-8B01-B3EC332AA481}"/>
                  </a:ext>
                </a:extLst>
              </p:cNvPr>
              <p:cNvSpPr>
                <a:spLocks noChangeArrowheads="1"/>
              </p:cNvSpPr>
              <p:nvPr/>
            </p:nvSpPr>
            <p:spPr bwMode="auto">
              <a:xfrm>
                <a:off x="4204" y="429"/>
                <a:ext cx="1046" cy="2287"/>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2" name="Freeform 84">
                <a:extLst>
                  <a:ext uri="{FF2B5EF4-FFF2-40B4-BE49-F238E27FC236}">
                    <a16:creationId xmlns:a16="http://schemas.microsoft.com/office/drawing/2014/main" id="{024DB4DC-EB26-FF42-8E20-FFB6C8EFBD95}"/>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3" name="Freeform 85">
                <a:extLst>
                  <a:ext uri="{FF2B5EF4-FFF2-40B4-BE49-F238E27FC236}">
                    <a16:creationId xmlns:a16="http://schemas.microsoft.com/office/drawing/2014/main" id="{E2B0F75E-1C81-FF41-A3F5-E7ADC8B671EA}"/>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4" name="Rectangle 86">
                <a:extLst>
                  <a:ext uri="{FF2B5EF4-FFF2-40B4-BE49-F238E27FC236}">
                    <a16:creationId xmlns:a16="http://schemas.microsoft.com/office/drawing/2014/main" id="{223D30BF-8699-6A44-AEB2-35D0F31FABD6}"/>
                  </a:ext>
                </a:extLst>
              </p:cNvPr>
              <p:cNvSpPr>
                <a:spLocks noChangeArrowheads="1"/>
              </p:cNvSpPr>
              <p:nvPr/>
            </p:nvSpPr>
            <p:spPr bwMode="auto">
              <a:xfrm>
                <a:off x="4211" y="694"/>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55" name="Group 87">
                <a:extLst>
                  <a:ext uri="{FF2B5EF4-FFF2-40B4-BE49-F238E27FC236}">
                    <a16:creationId xmlns:a16="http://schemas.microsoft.com/office/drawing/2014/main" id="{2B7A3D5E-6156-0044-BF32-DFE6857F6F3A}"/>
                  </a:ext>
                </a:extLst>
              </p:cNvPr>
              <p:cNvGrpSpPr>
                <a:grpSpLocks/>
              </p:cNvGrpSpPr>
              <p:nvPr/>
            </p:nvGrpSpPr>
            <p:grpSpPr bwMode="auto">
              <a:xfrm>
                <a:off x="4749" y="668"/>
                <a:ext cx="581" cy="145"/>
                <a:chOff x="614" y="2568"/>
                <a:chExt cx="725" cy="139"/>
              </a:xfrm>
            </p:grpSpPr>
            <p:sp>
              <p:nvSpPr>
                <p:cNvPr id="680" name="AutoShape 88">
                  <a:extLst>
                    <a:ext uri="{FF2B5EF4-FFF2-40B4-BE49-F238E27FC236}">
                      <a16:creationId xmlns:a16="http://schemas.microsoft.com/office/drawing/2014/main" id="{CE04A0BE-092C-E54B-91D3-87501C8CF3DD}"/>
                    </a:ext>
                  </a:extLst>
                </p:cNvPr>
                <p:cNvSpPr>
                  <a:spLocks noChangeArrowheads="1"/>
                </p:cNvSpPr>
                <p:nvPr/>
              </p:nvSpPr>
              <p:spPr bwMode="auto">
                <a:xfrm>
                  <a:off x="615" y="2560"/>
                  <a:ext cx="721" cy="14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1" name="AutoShape 89">
                  <a:extLst>
                    <a:ext uri="{FF2B5EF4-FFF2-40B4-BE49-F238E27FC236}">
                      <a16:creationId xmlns:a16="http://schemas.microsoft.com/office/drawing/2014/main" id="{F5E55A3E-082B-F842-9E07-78A2A9954295}"/>
                    </a:ext>
                  </a:extLst>
                </p:cNvPr>
                <p:cNvSpPr>
                  <a:spLocks noChangeArrowheads="1"/>
                </p:cNvSpPr>
                <p:nvPr/>
              </p:nvSpPr>
              <p:spPr bwMode="auto">
                <a:xfrm>
                  <a:off x="631" y="2582"/>
                  <a:ext cx="689"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56" name="Rectangle 90">
                <a:extLst>
                  <a:ext uri="{FF2B5EF4-FFF2-40B4-BE49-F238E27FC236}">
                    <a16:creationId xmlns:a16="http://schemas.microsoft.com/office/drawing/2014/main" id="{3335A9A0-ABC5-1A45-A4DB-4B8E3B4F0D3E}"/>
                  </a:ext>
                </a:extLst>
              </p:cNvPr>
              <p:cNvSpPr>
                <a:spLocks noChangeArrowheads="1"/>
              </p:cNvSpPr>
              <p:nvPr/>
            </p:nvSpPr>
            <p:spPr bwMode="auto">
              <a:xfrm>
                <a:off x="4223" y="1016"/>
                <a:ext cx="597" cy="52"/>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57" name="Group 91">
                <a:extLst>
                  <a:ext uri="{FF2B5EF4-FFF2-40B4-BE49-F238E27FC236}">
                    <a16:creationId xmlns:a16="http://schemas.microsoft.com/office/drawing/2014/main" id="{6C288698-9C54-614A-9160-55F71D5AEC28}"/>
                  </a:ext>
                </a:extLst>
              </p:cNvPr>
              <p:cNvGrpSpPr>
                <a:grpSpLocks/>
              </p:cNvGrpSpPr>
              <p:nvPr/>
            </p:nvGrpSpPr>
            <p:grpSpPr bwMode="auto">
              <a:xfrm>
                <a:off x="4747" y="994"/>
                <a:ext cx="581" cy="134"/>
                <a:chOff x="614" y="2568"/>
                <a:chExt cx="725" cy="139"/>
              </a:xfrm>
            </p:grpSpPr>
            <p:sp>
              <p:nvSpPr>
                <p:cNvPr id="678" name="AutoShape 92">
                  <a:extLst>
                    <a:ext uri="{FF2B5EF4-FFF2-40B4-BE49-F238E27FC236}">
                      <a16:creationId xmlns:a16="http://schemas.microsoft.com/office/drawing/2014/main" id="{6A0C18A4-1291-7E43-9345-2A91D6A4B36D}"/>
                    </a:ext>
                  </a:extLst>
                </p:cNvPr>
                <p:cNvSpPr>
                  <a:spLocks noChangeArrowheads="1"/>
                </p:cNvSpPr>
                <p:nvPr/>
              </p:nvSpPr>
              <p:spPr bwMode="auto">
                <a:xfrm>
                  <a:off x="617" y="2567"/>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9" name="AutoShape 93">
                  <a:extLst>
                    <a:ext uri="{FF2B5EF4-FFF2-40B4-BE49-F238E27FC236}">
                      <a16:creationId xmlns:a16="http://schemas.microsoft.com/office/drawing/2014/main" id="{AC667623-4334-3148-A595-C268518DA618}"/>
                    </a:ext>
                  </a:extLst>
                </p:cNvPr>
                <p:cNvSpPr>
                  <a:spLocks noChangeArrowheads="1"/>
                </p:cNvSpPr>
                <p:nvPr/>
              </p:nvSpPr>
              <p:spPr bwMode="auto">
                <a:xfrm>
                  <a:off x="634" y="2585"/>
                  <a:ext cx="689"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58" name="Rectangle 94">
                <a:extLst>
                  <a:ext uri="{FF2B5EF4-FFF2-40B4-BE49-F238E27FC236}">
                    <a16:creationId xmlns:a16="http://schemas.microsoft.com/office/drawing/2014/main" id="{80DE7B80-C6BB-8A4D-BED5-F51D9888FD6E}"/>
                  </a:ext>
                </a:extLst>
              </p:cNvPr>
              <p:cNvSpPr>
                <a:spLocks noChangeArrowheads="1"/>
              </p:cNvSpPr>
              <p:nvPr/>
            </p:nvSpPr>
            <p:spPr bwMode="auto">
              <a:xfrm>
                <a:off x="4217" y="13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9" name="Rectangle 95">
                <a:extLst>
                  <a:ext uri="{FF2B5EF4-FFF2-40B4-BE49-F238E27FC236}">
                    <a16:creationId xmlns:a16="http://schemas.microsoft.com/office/drawing/2014/main" id="{53B39C8C-A4C0-E44F-A049-598F76D03ED1}"/>
                  </a:ext>
                </a:extLst>
              </p:cNvPr>
              <p:cNvSpPr>
                <a:spLocks noChangeArrowheads="1"/>
              </p:cNvSpPr>
              <p:nvPr/>
            </p:nvSpPr>
            <p:spPr bwMode="auto">
              <a:xfrm>
                <a:off x="4230" y="16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60" name="Group 96">
                <a:extLst>
                  <a:ext uri="{FF2B5EF4-FFF2-40B4-BE49-F238E27FC236}">
                    <a16:creationId xmlns:a16="http://schemas.microsoft.com/office/drawing/2014/main" id="{8FAE680F-D5F2-F141-AF0E-EFEDC93174C5}"/>
                  </a:ext>
                </a:extLst>
              </p:cNvPr>
              <p:cNvGrpSpPr>
                <a:grpSpLocks/>
              </p:cNvGrpSpPr>
              <p:nvPr/>
            </p:nvGrpSpPr>
            <p:grpSpPr bwMode="auto">
              <a:xfrm>
                <a:off x="4735" y="1627"/>
                <a:ext cx="582" cy="151"/>
                <a:chOff x="614" y="2568"/>
                <a:chExt cx="725" cy="139"/>
              </a:xfrm>
            </p:grpSpPr>
            <p:sp>
              <p:nvSpPr>
                <p:cNvPr id="676" name="AutoShape 97">
                  <a:extLst>
                    <a:ext uri="{FF2B5EF4-FFF2-40B4-BE49-F238E27FC236}">
                      <a16:creationId xmlns:a16="http://schemas.microsoft.com/office/drawing/2014/main" id="{F6E6D6FE-5487-4B45-9CD9-034725C3419B}"/>
                    </a:ext>
                  </a:extLst>
                </p:cNvPr>
                <p:cNvSpPr>
                  <a:spLocks noChangeArrowheads="1"/>
                </p:cNvSpPr>
                <p:nvPr/>
              </p:nvSpPr>
              <p:spPr bwMode="auto">
                <a:xfrm>
                  <a:off x="616" y="2568"/>
                  <a:ext cx="720"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7" name="AutoShape 98">
                  <a:extLst>
                    <a:ext uri="{FF2B5EF4-FFF2-40B4-BE49-F238E27FC236}">
                      <a16:creationId xmlns:a16="http://schemas.microsoft.com/office/drawing/2014/main" id="{17E4B9CD-9942-AB49-9DCF-EA4C278CAD0C}"/>
                    </a:ext>
                  </a:extLst>
                </p:cNvPr>
                <p:cNvSpPr>
                  <a:spLocks noChangeArrowheads="1"/>
                </p:cNvSpPr>
                <p:nvPr/>
              </p:nvSpPr>
              <p:spPr bwMode="auto">
                <a:xfrm>
                  <a:off x="632" y="2584"/>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61" name="Freeform 99">
                <a:extLst>
                  <a:ext uri="{FF2B5EF4-FFF2-40B4-BE49-F238E27FC236}">
                    <a16:creationId xmlns:a16="http://schemas.microsoft.com/office/drawing/2014/main" id="{66DBC1AB-D3D3-D54A-97DB-61ACDA49892E}"/>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62" name="Group 100">
                <a:extLst>
                  <a:ext uri="{FF2B5EF4-FFF2-40B4-BE49-F238E27FC236}">
                    <a16:creationId xmlns:a16="http://schemas.microsoft.com/office/drawing/2014/main" id="{0ACCF28A-C12F-C84F-B594-FD3A670B69E4}"/>
                  </a:ext>
                </a:extLst>
              </p:cNvPr>
              <p:cNvGrpSpPr>
                <a:grpSpLocks/>
              </p:cNvGrpSpPr>
              <p:nvPr/>
            </p:nvGrpSpPr>
            <p:grpSpPr bwMode="auto">
              <a:xfrm>
                <a:off x="4739" y="1327"/>
                <a:ext cx="582" cy="139"/>
                <a:chOff x="614" y="2568"/>
                <a:chExt cx="725" cy="139"/>
              </a:xfrm>
            </p:grpSpPr>
            <p:sp>
              <p:nvSpPr>
                <p:cNvPr id="674" name="AutoShape 101">
                  <a:extLst>
                    <a:ext uri="{FF2B5EF4-FFF2-40B4-BE49-F238E27FC236}">
                      <a16:creationId xmlns:a16="http://schemas.microsoft.com/office/drawing/2014/main" id="{279BBDF1-57E3-A241-8A44-3F0A3BA124F7}"/>
                    </a:ext>
                  </a:extLst>
                </p:cNvPr>
                <p:cNvSpPr>
                  <a:spLocks noChangeArrowheads="1"/>
                </p:cNvSpPr>
                <p:nvPr/>
              </p:nvSpPr>
              <p:spPr bwMode="auto">
                <a:xfrm>
                  <a:off x="611" y="2569"/>
                  <a:ext cx="728"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5" name="AutoShape 102">
                  <a:extLst>
                    <a:ext uri="{FF2B5EF4-FFF2-40B4-BE49-F238E27FC236}">
                      <a16:creationId xmlns:a16="http://schemas.microsoft.com/office/drawing/2014/main" id="{0D4E61D6-1AA1-2940-BBA5-24DFE246E503}"/>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63" name="Rectangle 103">
                <a:extLst>
                  <a:ext uri="{FF2B5EF4-FFF2-40B4-BE49-F238E27FC236}">
                    <a16:creationId xmlns:a16="http://schemas.microsoft.com/office/drawing/2014/main" id="{564FBD96-ADF5-5342-92F4-3395008B5746}"/>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4" name="Freeform 104">
                <a:extLst>
                  <a:ext uri="{FF2B5EF4-FFF2-40B4-BE49-F238E27FC236}">
                    <a16:creationId xmlns:a16="http://schemas.microsoft.com/office/drawing/2014/main" id="{F15B27D1-B45C-7141-AB8B-599571DEF3A7}"/>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5" name="Freeform 105">
                <a:extLst>
                  <a:ext uri="{FF2B5EF4-FFF2-40B4-BE49-F238E27FC236}">
                    <a16:creationId xmlns:a16="http://schemas.microsoft.com/office/drawing/2014/main" id="{4DC70B30-DD3F-2740-89CC-C75EDB999D47}"/>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6" name="Oval 106">
                <a:extLst>
                  <a:ext uri="{FF2B5EF4-FFF2-40B4-BE49-F238E27FC236}">
                    <a16:creationId xmlns:a16="http://schemas.microsoft.com/office/drawing/2014/main" id="{A0C40071-87FF-864A-81D4-E4F739BF5378}"/>
                  </a:ext>
                </a:extLst>
              </p:cNvPr>
              <p:cNvSpPr>
                <a:spLocks noChangeArrowheads="1"/>
              </p:cNvSpPr>
              <p:nvPr/>
            </p:nvSpPr>
            <p:spPr bwMode="auto">
              <a:xfrm>
                <a:off x="5520" y="2612"/>
                <a:ext cx="45" cy="9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7" name="Freeform 107">
                <a:extLst>
                  <a:ext uri="{FF2B5EF4-FFF2-40B4-BE49-F238E27FC236}">
                    <a16:creationId xmlns:a16="http://schemas.microsoft.com/office/drawing/2014/main" id="{2F33C2FE-86C4-B34F-945A-3F9BDF777E58}"/>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8" name="AutoShape 108">
                <a:extLst>
                  <a:ext uri="{FF2B5EF4-FFF2-40B4-BE49-F238E27FC236}">
                    <a16:creationId xmlns:a16="http://schemas.microsoft.com/office/drawing/2014/main" id="{A771515B-1A0A-B646-9681-C95CE2F66630}"/>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9" name="AutoShape 109">
                <a:extLst>
                  <a:ext uri="{FF2B5EF4-FFF2-40B4-BE49-F238E27FC236}">
                    <a16:creationId xmlns:a16="http://schemas.microsoft.com/office/drawing/2014/main" id="{8DE21308-0063-2D44-A69A-52DF4BDDDF36}"/>
                  </a:ext>
                </a:extLst>
              </p:cNvPr>
              <p:cNvSpPr>
                <a:spLocks noChangeArrowheads="1"/>
              </p:cNvSpPr>
              <p:nvPr/>
            </p:nvSpPr>
            <p:spPr bwMode="auto">
              <a:xfrm>
                <a:off x="4204" y="2710"/>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0" name="Oval 110">
                <a:extLst>
                  <a:ext uri="{FF2B5EF4-FFF2-40B4-BE49-F238E27FC236}">
                    <a16:creationId xmlns:a16="http://schemas.microsoft.com/office/drawing/2014/main" id="{4B5FBC97-4AE7-1140-B25E-7DBB15568DA9}"/>
                  </a:ext>
                </a:extLst>
              </p:cNvPr>
              <p:cNvSpPr>
                <a:spLocks noChangeArrowheads="1"/>
              </p:cNvSpPr>
              <p:nvPr/>
            </p:nvSpPr>
            <p:spPr bwMode="auto">
              <a:xfrm>
                <a:off x="4307" y="2382"/>
                <a:ext cx="160"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1" name="Oval 111">
                <a:extLst>
                  <a:ext uri="{FF2B5EF4-FFF2-40B4-BE49-F238E27FC236}">
                    <a16:creationId xmlns:a16="http://schemas.microsoft.com/office/drawing/2014/main" id="{E22768CA-2A7E-3243-8775-0A66ECEBDAE1}"/>
                  </a:ext>
                </a:extLst>
              </p:cNvPr>
              <p:cNvSpPr>
                <a:spLocks noChangeArrowheads="1"/>
              </p:cNvSpPr>
              <p:nvPr/>
            </p:nvSpPr>
            <p:spPr bwMode="auto">
              <a:xfrm>
                <a:off x="4487" y="2382"/>
                <a:ext cx="160"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672" name="Oval 112">
                <a:extLst>
                  <a:ext uri="{FF2B5EF4-FFF2-40B4-BE49-F238E27FC236}">
                    <a16:creationId xmlns:a16="http://schemas.microsoft.com/office/drawing/2014/main" id="{D28018C4-A680-2845-A99A-8AA0A8E021CE}"/>
                  </a:ext>
                </a:extLst>
              </p:cNvPr>
              <p:cNvSpPr>
                <a:spLocks noChangeArrowheads="1"/>
              </p:cNvSpPr>
              <p:nvPr/>
            </p:nvSpPr>
            <p:spPr bwMode="auto">
              <a:xfrm>
                <a:off x="4660" y="2382"/>
                <a:ext cx="160" cy="13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3" name="Rectangle 113">
                <a:extLst>
                  <a:ext uri="{FF2B5EF4-FFF2-40B4-BE49-F238E27FC236}">
                    <a16:creationId xmlns:a16="http://schemas.microsoft.com/office/drawing/2014/main" id="{8FC5897C-9D21-3A46-90EF-445C7839A9DA}"/>
                  </a:ext>
                </a:extLst>
              </p:cNvPr>
              <p:cNvSpPr>
                <a:spLocks noChangeArrowheads="1"/>
              </p:cNvSpPr>
              <p:nvPr/>
            </p:nvSpPr>
            <p:spPr bwMode="auto">
              <a:xfrm>
                <a:off x="5064" y="1834"/>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682" name="Group 114">
              <a:extLst>
                <a:ext uri="{FF2B5EF4-FFF2-40B4-BE49-F238E27FC236}">
                  <a16:creationId xmlns:a16="http://schemas.microsoft.com/office/drawing/2014/main" id="{B83A96A8-659A-C14A-81F1-36FF3203AFE6}"/>
                </a:ext>
              </a:extLst>
            </p:cNvPr>
            <p:cNvGrpSpPr>
              <a:grpSpLocks/>
            </p:cNvGrpSpPr>
            <p:nvPr/>
          </p:nvGrpSpPr>
          <p:grpSpPr bwMode="auto">
            <a:xfrm>
              <a:off x="7010400" y="1390614"/>
              <a:ext cx="352425" cy="660400"/>
              <a:chOff x="4140" y="429"/>
              <a:chExt cx="1425" cy="2396"/>
            </a:xfrm>
          </p:grpSpPr>
          <p:sp>
            <p:nvSpPr>
              <p:cNvPr id="683" name="Freeform 115">
                <a:extLst>
                  <a:ext uri="{FF2B5EF4-FFF2-40B4-BE49-F238E27FC236}">
                    <a16:creationId xmlns:a16="http://schemas.microsoft.com/office/drawing/2014/main" id="{51E7F745-188F-2049-8F3D-A9F1E48EAE63}"/>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4" name="Rectangle 116">
                <a:extLst>
                  <a:ext uri="{FF2B5EF4-FFF2-40B4-BE49-F238E27FC236}">
                    <a16:creationId xmlns:a16="http://schemas.microsoft.com/office/drawing/2014/main" id="{3330E9B6-9A70-F341-BB07-3C7E5FBB6536}"/>
                  </a:ext>
                </a:extLst>
              </p:cNvPr>
              <p:cNvSpPr>
                <a:spLocks noChangeArrowheads="1"/>
              </p:cNvSpPr>
              <p:nvPr/>
            </p:nvSpPr>
            <p:spPr bwMode="auto">
              <a:xfrm>
                <a:off x="4204" y="429"/>
                <a:ext cx="1046" cy="2287"/>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5" name="Freeform 117">
                <a:extLst>
                  <a:ext uri="{FF2B5EF4-FFF2-40B4-BE49-F238E27FC236}">
                    <a16:creationId xmlns:a16="http://schemas.microsoft.com/office/drawing/2014/main" id="{10DD9A9D-A76F-3641-9CE7-9F73150FB95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6" name="Freeform 118">
                <a:extLst>
                  <a:ext uri="{FF2B5EF4-FFF2-40B4-BE49-F238E27FC236}">
                    <a16:creationId xmlns:a16="http://schemas.microsoft.com/office/drawing/2014/main" id="{1D744195-71CA-F84A-A0EC-B41BAA550BE5}"/>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7" name="Rectangle 119">
                <a:extLst>
                  <a:ext uri="{FF2B5EF4-FFF2-40B4-BE49-F238E27FC236}">
                    <a16:creationId xmlns:a16="http://schemas.microsoft.com/office/drawing/2014/main" id="{08B258E9-429B-A04E-9B31-61FC9C0C9034}"/>
                  </a:ext>
                </a:extLst>
              </p:cNvPr>
              <p:cNvSpPr>
                <a:spLocks noChangeArrowheads="1"/>
              </p:cNvSpPr>
              <p:nvPr/>
            </p:nvSpPr>
            <p:spPr bwMode="auto">
              <a:xfrm>
                <a:off x="4211" y="694"/>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88" name="Group 120">
                <a:extLst>
                  <a:ext uri="{FF2B5EF4-FFF2-40B4-BE49-F238E27FC236}">
                    <a16:creationId xmlns:a16="http://schemas.microsoft.com/office/drawing/2014/main" id="{052466FA-382D-B34A-B153-D2714C4495BA}"/>
                  </a:ext>
                </a:extLst>
              </p:cNvPr>
              <p:cNvGrpSpPr>
                <a:grpSpLocks/>
              </p:cNvGrpSpPr>
              <p:nvPr/>
            </p:nvGrpSpPr>
            <p:grpSpPr bwMode="auto">
              <a:xfrm>
                <a:off x="4749" y="668"/>
                <a:ext cx="581" cy="145"/>
                <a:chOff x="614" y="2568"/>
                <a:chExt cx="725" cy="139"/>
              </a:xfrm>
            </p:grpSpPr>
            <p:sp>
              <p:nvSpPr>
                <p:cNvPr id="713" name="AutoShape 121">
                  <a:extLst>
                    <a:ext uri="{FF2B5EF4-FFF2-40B4-BE49-F238E27FC236}">
                      <a16:creationId xmlns:a16="http://schemas.microsoft.com/office/drawing/2014/main" id="{A21CDD7A-2555-5B47-9078-A436ACA9B20D}"/>
                    </a:ext>
                  </a:extLst>
                </p:cNvPr>
                <p:cNvSpPr>
                  <a:spLocks noChangeArrowheads="1"/>
                </p:cNvSpPr>
                <p:nvPr/>
              </p:nvSpPr>
              <p:spPr bwMode="auto">
                <a:xfrm>
                  <a:off x="615" y="2560"/>
                  <a:ext cx="721" cy="14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4" name="AutoShape 122">
                  <a:extLst>
                    <a:ext uri="{FF2B5EF4-FFF2-40B4-BE49-F238E27FC236}">
                      <a16:creationId xmlns:a16="http://schemas.microsoft.com/office/drawing/2014/main" id="{CBF9610B-13CA-D841-A288-8379AC7B45D4}"/>
                    </a:ext>
                  </a:extLst>
                </p:cNvPr>
                <p:cNvSpPr>
                  <a:spLocks noChangeArrowheads="1"/>
                </p:cNvSpPr>
                <p:nvPr/>
              </p:nvSpPr>
              <p:spPr bwMode="auto">
                <a:xfrm>
                  <a:off x="631" y="2582"/>
                  <a:ext cx="689"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89" name="Rectangle 123">
                <a:extLst>
                  <a:ext uri="{FF2B5EF4-FFF2-40B4-BE49-F238E27FC236}">
                    <a16:creationId xmlns:a16="http://schemas.microsoft.com/office/drawing/2014/main" id="{CBC048D4-7B3A-6F41-A02E-503359CF5C92}"/>
                  </a:ext>
                </a:extLst>
              </p:cNvPr>
              <p:cNvSpPr>
                <a:spLocks noChangeArrowheads="1"/>
              </p:cNvSpPr>
              <p:nvPr/>
            </p:nvSpPr>
            <p:spPr bwMode="auto">
              <a:xfrm>
                <a:off x="4223" y="1016"/>
                <a:ext cx="597" cy="52"/>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90" name="Group 124">
                <a:extLst>
                  <a:ext uri="{FF2B5EF4-FFF2-40B4-BE49-F238E27FC236}">
                    <a16:creationId xmlns:a16="http://schemas.microsoft.com/office/drawing/2014/main" id="{4D7B123C-FEF1-E041-894F-F31DD588C361}"/>
                  </a:ext>
                </a:extLst>
              </p:cNvPr>
              <p:cNvGrpSpPr>
                <a:grpSpLocks/>
              </p:cNvGrpSpPr>
              <p:nvPr/>
            </p:nvGrpSpPr>
            <p:grpSpPr bwMode="auto">
              <a:xfrm>
                <a:off x="4747" y="994"/>
                <a:ext cx="581" cy="134"/>
                <a:chOff x="614" y="2568"/>
                <a:chExt cx="725" cy="139"/>
              </a:xfrm>
            </p:grpSpPr>
            <p:sp>
              <p:nvSpPr>
                <p:cNvPr id="711" name="AutoShape 125">
                  <a:extLst>
                    <a:ext uri="{FF2B5EF4-FFF2-40B4-BE49-F238E27FC236}">
                      <a16:creationId xmlns:a16="http://schemas.microsoft.com/office/drawing/2014/main" id="{DAEC4BE7-B702-0848-BF3B-82C6FCF0AE7A}"/>
                    </a:ext>
                  </a:extLst>
                </p:cNvPr>
                <p:cNvSpPr>
                  <a:spLocks noChangeArrowheads="1"/>
                </p:cNvSpPr>
                <p:nvPr/>
              </p:nvSpPr>
              <p:spPr bwMode="auto">
                <a:xfrm>
                  <a:off x="617" y="2567"/>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2" name="AutoShape 126">
                  <a:extLst>
                    <a:ext uri="{FF2B5EF4-FFF2-40B4-BE49-F238E27FC236}">
                      <a16:creationId xmlns:a16="http://schemas.microsoft.com/office/drawing/2014/main" id="{FBEAEEDC-D373-2043-9097-A4F8AEA4ED4B}"/>
                    </a:ext>
                  </a:extLst>
                </p:cNvPr>
                <p:cNvSpPr>
                  <a:spLocks noChangeArrowheads="1"/>
                </p:cNvSpPr>
                <p:nvPr/>
              </p:nvSpPr>
              <p:spPr bwMode="auto">
                <a:xfrm>
                  <a:off x="634" y="2585"/>
                  <a:ext cx="689"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91" name="Rectangle 127">
                <a:extLst>
                  <a:ext uri="{FF2B5EF4-FFF2-40B4-BE49-F238E27FC236}">
                    <a16:creationId xmlns:a16="http://schemas.microsoft.com/office/drawing/2014/main" id="{4DD8CBA3-5EC3-7B48-9BE0-6003CD8A0AA3}"/>
                  </a:ext>
                </a:extLst>
              </p:cNvPr>
              <p:cNvSpPr>
                <a:spLocks noChangeArrowheads="1"/>
              </p:cNvSpPr>
              <p:nvPr/>
            </p:nvSpPr>
            <p:spPr bwMode="auto">
              <a:xfrm>
                <a:off x="4217" y="13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92" name="Rectangle 128">
                <a:extLst>
                  <a:ext uri="{FF2B5EF4-FFF2-40B4-BE49-F238E27FC236}">
                    <a16:creationId xmlns:a16="http://schemas.microsoft.com/office/drawing/2014/main" id="{BA5E53EA-3ECC-A847-B148-B8ED1636EA9D}"/>
                  </a:ext>
                </a:extLst>
              </p:cNvPr>
              <p:cNvSpPr>
                <a:spLocks noChangeArrowheads="1"/>
              </p:cNvSpPr>
              <p:nvPr/>
            </p:nvSpPr>
            <p:spPr bwMode="auto">
              <a:xfrm>
                <a:off x="4230" y="16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93" name="Group 129">
                <a:extLst>
                  <a:ext uri="{FF2B5EF4-FFF2-40B4-BE49-F238E27FC236}">
                    <a16:creationId xmlns:a16="http://schemas.microsoft.com/office/drawing/2014/main" id="{C816273C-68D1-2045-8CE5-F2A266739EB5}"/>
                  </a:ext>
                </a:extLst>
              </p:cNvPr>
              <p:cNvGrpSpPr>
                <a:grpSpLocks/>
              </p:cNvGrpSpPr>
              <p:nvPr/>
            </p:nvGrpSpPr>
            <p:grpSpPr bwMode="auto">
              <a:xfrm>
                <a:off x="4735" y="1627"/>
                <a:ext cx="582" cy="151"/>
                <a:chOff x="614" y="2568"/>
                <a:chExt cx="725" cy="139"/>
              </a:xfrm>
            </p:grpSpPr>
            <p:sp>
              <p:nvSpPr>
                <p:cNvPr id="709" name="AutoShape 130">
                  <a:extLst>
                    <a:ext uri="{FF2B5EF4-FFF2-40B4-BE49-F238E27FC236}">
                      <a16:creationId xmlns:a16="http://schemas.microsoft.com/office/drawing/2014/main" id="{AE043AC3-A076-4449-9CD3-8DA37B0F0905}"/>
                    </a:ext>
                  </a:extLst>
                </p:cNvPr>
                <p:cNvSpPr>
                  <a:spLocks noChangeArrowheads="1"/>
                </p:cNvSpPr>
                <p:nvPr/>
              </p:nvSpPr>
              <p:spPr bwMode="auto">
                <a:xfrm>
                  <a:off x="616" y="2568"/>
                  <a:ext cx="720"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0" name="AutoShape 131">
                  <a:extLst>
                    <a:ext uri="{FF2B5EF4-FFF2-40B4-BE49-F238E27FC236}">
                      <a16:creationId xmlns:a16="http://schemas.microsoft.com/office/drawing/2014/main" id="{E346A75D-7CBE-8A47-B07E-5D39EAB4BEA6}"/>
                    </a:ext>
                  </a:extLst>
                </p:cNvPr>
                <p:cNvSpPr>
                  <a:spLocks noChangeArrowheads="1"/>
                </p:cNvSpPr>
                <p:nvPr/>
              </p:nvSpPr>
              <p:spPr bwMode="auto">
                <a:xfrm>
                  <a:off x="632" y="2584"/>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94" name="Freeform 132">
                <a:extLst>
                  <a:ext uri="{FF2B5EF4-FFF2-40B4-BE49-F238E27FC236}">
                    <a16:creationId xmlns:a16="http://schemas.microsoft.com/office/drawing/2014/main" id="{F00AFCE9-BD33-D444-BA2F-95E3560637A7}"/>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95" name="Group 133">
                <a:extLst>
                  <a:ext uri="{FF2B5EF4-FFF2-40B4-BE49-F238E27FC236}">
                    <a16:creationId xmlns:a16="http://schemas.microsoft.com/office/drawing/2014/main" id="{DF061EE0-DC00-D341-ACD4-2D438E4D7331}"/>
                  </a:ext>
                </a:extLst>
              </p:cNvPr>
              <p:cNvGrpSpPr>
                <a:grpSpLocks/>
              </p:cNvGrpSpPr>
              <p:nvPr/>
            </p:nvGrpSpPr>
            <p:grpSpPr bwMode="auto">
              <a:xfrm>
                <a:off x="4739" y="1327"/>
                <a:ext cx="582" cy="139"/>
                <a:chOff x="614" y="2568"/>
                <a:chExt cx="725" cy="139"/>
              </a:xfrm>
            </p:grpSpPr>
            <p:sp>
              <p:nvSpPr>
                <p:cNvPr id="707" name="AutoShape 134">
                  <a:extLst>
                    <a:ext uri="{FF2B5EF4-FFF2-40B4-BE49-F238E27FC236}">
                      <a16:creationId xmlns:a16="http://schemas.microsoft.com/office/drawing/2014/main" id="{8A5DEFF2-82FF-9C4B-B30F-DD02A99BAB51}"/>
                    </a:ext>
                  </a:extLst>
                </p:cNvPr>
                <p:cNvSpPr>
                  <a:spLocks noChangeArrowheads="1"/>
                </p:cNvSpPr>
                <p:nvPr/>
              </p:nvSpPr>
              <p:spPr bwMode="auto">
                <a:xfrm>
                  <a:off x="611" y="2569"/>
                  <a:ext cx="728"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8" name="AutoShape 135">
                  <a:extLst>
                    <a:ext uri="{FF2B5EF4-FFF2-40B4-BE49-F238E27FC236}">
                      <a16:creationId xmlns:a16="http://schemas.microsoft.com/office/drawing/2014/main" id="{9E0A6440-9A0A-834A-BE6A-CB243F8A046A}"/>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96" name="Rectangle 136">
                <a:extLst>
                  <a:ext uri="{FF2B5EF4-FFF2-40B4-BE49-F238E27FC236}">
                    <a16:creationId xmlns:a16="http://schemas.microsoft.com/office/drawing/2014/main" id="{C3E6428A-F3CA-6646-8504-7A4B80873016}"/>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97" name="Freeform 137">
                <a:extLst>
                  <a:ext uri="{FF2B5EF4-FFF2-40B4-BE49-F238E27FC236}">
                    <a16:creationId xmlns:a16="http://schemas.microsoft.com/office/drawing/2014/main" id="{36A1B92D-73B3-1E48-9DF6-56C52B1C0EF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98" name="Freeform 138">
                <a:extLst>
                  <a:ext uri="{FF2B5EF4-FFF2-40B4-BE49-F238E27FC236}">
                    <a16:creationId xmlns:a16="http://schemas.microsoft.com/office/drawing/2014/main" id="{BBCC47D2-9636-8645-A30A-A9FB9FEB7049}"/>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99" name="Oval 139">
                <a:extLst>
                  <a:ext uri="{FF2B5EF4-FFF2-40B4-BE49-F238E27FC236}">
                    <a16:creationId xmlns:a16="http://schemas.microsoft.com/office/drawing/2014/main" id="{538F95FE-99F4-114C-88F1-20DC65C7D98C}"/>
                  </a:ext>
                </a:extLst>
              </p:cNvPr>
              <p:cNvSpPr>
                <a:spLocks noChangeArrowheads="1"/>
              </p:cNvSpPr>
              <p:nvPr/>
            </p:nvSpPr>
            <p:spPr bwMode="auto">
              <a:xfrm>
                <a:off x="5520" y="2612"/>
                <a:ext cx="45" cy="9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0" name="Freeform 140">
                <a:extLst>
                  <a:ext uri="{FF2B5EF4-FFF2-40B4-BE49-F238E27FC236}">
                    <a16:creationId xmlns:a16="http://schemas.microsoft.com/office/drawing/2014/main" id="{3A2D7A8F-740E-E44C-8A64-6BF5A90E8E2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1" name="AutoShape 141">
                <a:extLst>
                  <a:ext uri="{FF2B5EF4-FFF2-40B4-BE49-F238E27FC236}">
                    <a16:creationId xmlns:a16="http://schemas.microsoft.com/office/drawing/2014/main" id="{E95BA8FE-A8C5-0F4B-802A-0FFE3E9344D0}"/>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2" name="AutoShape 142">
                <a:extLst>
                  <a:ext uri="{FF2B5EF4-FFF2-40B4-BE49-F238E27FC236}">
                    <a16:creationId xmlns:a16="http://schemas.microsoft.com/office/drawing/2014/main" id="{05E6F7D8-B8C8-534A-8606-ED15889043B6}"/>
                  </a:ext>
                </a:extLst>
              </p:cNvPr>
              <p:cNvSpPr>
                <a:spLocks noChangeArrowheads="1"/>
              </p:cNvSpPr>
              <p:nvPr/>
            </p:nvSpPr>
            <p:spPr bwMode="auto">
              <a:xfrm>
                <a:off x="4204" y="2710"/>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3" name="Oval 143">
                <a:extLst>
                  <a:ext uri="{FF2B5EF4-FFF2-40B4-BE49-F238E27FC236}">
                    <a16:creationId xmlns:a16="http://schemas.microsoft.com/office/drawing/2014/main" id="{D7668313-20A1-7840-BCF9-D2778D9E79AE}"/>
                  </a:ext>
                </a:extLst>
              </p:cNvPr>
              <p:cNvSpPr>
                <a:spLocks noChangeArrowheads="1"/>
              </p:cNvSpPr>
              <p:nvPr/>
            </p:nvSpPr>
            <p:spPr bwMode="auto">
              <a:xfrm>
                <a:off x="4307" y="2382"/>
                <a:ext cx="160"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4" name="Oval 144">
                <a:extLst>
                  <a:ext uri="{FF2B5EF4-FFF2-40B4-BE49-F238E27FC236}">
                    <a16:creationId xmlns:a16="http://schemas.microsoft.com/office/drawing/2014/main" id="{3152B3AD-E2B7-A045-8DF7-86DF2FE62ACB}"/>
                  </a:ext>
                </a:extLst>
              </p:cNvPr>
              <p:cNvSpPr>
                <a:spLocks noChangeArrowheads="1"/>
              </p:cNvSpPr>
              <p:nvPr/>
            </p:nvSpPr>
            <p:spPr bwMode="auto">
              <a:xfrm>
                <a:off x="4487" y="2382"/>
                <a:ext cx="160"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705" name="Oval 145">
                <a:extLst>
                  <a:ext uri="{FF2B5EF4-FFF2-40B4-BE49-F238E27FC236}">
                    <a16:creationId xmlns:a16="http://schemas.microsoft.com/office/drawing/2014/main" id="{7A3BC98F-1F3C-794E-BD03-4960366B4C92}"/>
                  </a:ext>
                </a:extLst>
              </p:cNvPr>
              <p:cNvSpPr>
                <a:spLocks noChangeArrowheads="1"/>
              </p:cNvSpPr>
              <p:nvPr/>
            </p:nvSpPr>
            <p:spPr bwMode="auto">
              <a:xfrm>
                <a:off x="4660" y="2382"/>
                <a:ext cx="160" cy="13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6" name="Rectangle 146">
                <a:extLst>
                  <a:ext uri="{FF2B5EF4-FFF2-40B4-BE49-F238E27FC236}">
                    <a16:creationId xmlns:a16="http://schemas.microsoft.com/office/drawing/2014/main" id="{FD2E8B12-7E5B-534C-992F-CC974F01D2BD}"/>
                  </a:ext>
                </a:extLst>
              </p:cNvPr>
              <p:cNvSpPr>
                <a:spLocks noChangeArrowheads="1"/>
              </p:cNvSpPr>
              <p:nvPr/>
            </p:nvSpPr>
            <p:spPr bwMode="auto">
              <a:xfrm>
                <a:off x="5064" y="1834"/>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715" name="Group 147">
              <a:extLst>
                <a:ext uri="{FF2B5EF4-FFF2-40B4-BE49-F238E27FC236}">
                  <a16:creationId xmlns:a16="http://schemas.microsoft.com/office/drawing/2014/main" id="{4942FA46-AAAE-D947-BF1A-4481A3448211}"/>
                </a:ext>
              </a:extLst>
            </p:cNvPr>
            <p:cNvGrpSpPr>
              <a:grpSpLocks/>
            </p:cNvGrpSpPr>
            <p:nvPr/>
          </p:nvGrpSpPr>
          <p:grpSpPr bwMode="auto">
            <a:xfrm>
              <a:off x="9861550" y="1646202"/>
              <a:ext cx="352425" cy="660400"/>
              <a:chOff x="4140" y="429"/>
              <a:chExt cx="1425" cy="2396"/>
            </a:xfrm>
          </p:grpSpPr>
          <p:sp>
            <p:nvSpPr>
              <p:cNvPr id="716" name="Freeform 148">
                <a:extLst>
                  <a:ext uri="{FF2B5EF4-FFF2-40B4-BE49-F238E27FC236}">
                    <a16:creationId xmlns:a16="http://schemas.microsoft.com/office/drawing/2014/main" id="{CC23ABEE-8791-714B-8A1A-4F7AD8EF3BF9}"/>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7" name="Rectangle 149">
                <a:extLst>
                  <a:ext uri="{FF2B5EF4-FFF2-40B4-BE49-F238E27FC236}">
                    <a16:creationId xmlns:a16="http://schemas.microsoft.com/office/drawing/2014/main" id="{2B86FF99-00DB-934B-8BA7-48C64B644A45}"/>
                  </a:ext>
                </a:extLst>
              </p:cNvPr>
              <p:cNvSpPr>
                <a:spLocks noChangeArrowheads="1"/>
              </p:cNvSpPr>
              <p:nvPr/>
            </p:nvSpPr>
            <p:spPr bwMode="auto">
              <a:xfrm>
                <a:off x="4204" y="429"/>
                <a:ext cx="1046" cy="2287"/>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8" name="Freeform 150">
                <a:extLst>
                  <a:ext uri="{FF2B5EF4-FFF2-40B4-BE49-F238E27FC236}">
                    <a16:creationId xmlns:a16="http://schemas.microsoft.com/office/drawing/2014/main" id="{956FBF0C-5170-794A-B33B-82657D571646}"/>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9" name="Freeform 151">
                <a:extLst>
                  <a:ext uri="{FF2B5EF4-FFF2-40B4-BE49-F238E27FC236}">
                    <a16:creationId xmlns:a16="http://schemas.microsoft.com/office/drawing/2014/main" id="{445CE280-0D0A-6B4F-84F6-532AE192658F}"/>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20" name="Rectangle 152">
                <a:extLst>
                  <a:ext uri="{FF2B5EF4-FFF2-40B4-BE49-F238E27FC236}">
                    <a16:creationId xmlns:a16="http://schemas.microsoft.com/office/drawing/2014/main" id="{0D6EBFB3-4B17-8B4D-84D1-393E2919BF54}"/>
                  </a:ext>
                </a:extLst>
              </p:cNvPr>
              <p:cNvSpPr>
                <a:spLocks noChangeArrowheads="1"/>
              </p:cNvSpPr>
              <p:nvPr/>
            </p:nvSpPr>
            <p:spPr bwMode="auto">
              <a:xfrm>
                <a:off x="4211" y="694"/>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721" name="Group 153">
                <a:extLst>
                  <a:ext uri="{FF2B5EF4-FFF2-40B4-BE49-F238E27FC236}">
                    <a16:creationId xmlns:a16="http://schemas.microsoft.com/office/drawing/2014/main" id="{68337FBF-F76C-C544-8BA6-563723BD11B9}"/>
                  </a:ext>
                </a:extLst>
              </p:cNvPr>
              <p:cNvGrpSpPr>
                <a:grpSpLocks/>
              </p:cNvGrpSpPr>
              <p:nvPr/>
            </p:nvGrpSpPr>
            <p:grpSpPr bwMode="auto">
              <a:xfrm>
                <a:off x="4749" y="668"/>
                <a:ext cx="581" cy="145"/>
                <a:chOff x="614" y="2568"/>
                <a:chExt cx="725" cy="139"/>
              </a:xfrm>
            </p:grpSpPr>
            <p:sp>
              <p:nvSpPr>
                <p:cNvPr id="746" name="AutoShape 154">
                  <a:extLst>
                    <a:ext uri="{FF2B5EF4-FFF2-40B4-BE49-F238E27FC236}">
                      <a16:creationId xmlns:a16="http://schemas.microsoft.com/office/drawing/2014/main" id="{7983AE2B-9F40-7446-964A-C0D1EC25521C}"/>
                    </a:ext>
                  </a:extLst>
                </p:cNvPr>
                <p:cNvSpPr>
                  <a:spLocks noChangeArrowheads="1"/>
                </p:cNvSpPr>
                <p:nvPr/>
              </p:nvSpPr>
              <p:spPr bwMode="auto">
                <a:xfrm>
                  <a:off x="615" y="2560"/>
                  <a:ext cx="721" cy="14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47" name="AutoShape 155">
                  <a:extLst>
                    <a:ext uri="{FF2B5EF4-FFF2-40B4-BE49-F238E27FC236}">
                      <a16:creationId xmlns:a16="http://schemas.microsoft.com/office/drawing/2014/main" id="{ADC46602-CC63-8141-8BF1-5EC8D1824C61}"/>
                    </a:ext>
                  </a:extLst>
                </p:cNvPr>
                <p:cNvSpPr>
                  <a:spLocks noChangeArrowheads="1"/>
                </p:cNvSpPr>
                <p:nvPr/>
              </p:nvSpPr>
              <p:spPr bwMode="auto">
                <a:xfrm>
                  <a:off x="631" y="2582"/>
                  <a:ext cx="689"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722" name="Rectangle 156">
                <a:extLst>
                  <a:ext uri="{FF2B5EF4-FFF2-40B4-BE49-F238E27FC236}">
                    <a16:creationId xmlns:a16="http://schemas.microsoft.com/office/drawing/2014/main" id="{0B0E3BE7-5708-A949-85C0-8553CB933EFE}"/>
                  </a:ext>
                </a:extLst>
              </p:cNvPr>
              <p:cNvSpPr>
                <a:spLocks noChangeArrowheads="1"/>
              </p:cNvSpPr>
              <p:nvPr/>
            </p:nvSpPr>
            <p:spPr bwMode="auto">
              <a:xfrm>
                <a:off x="4223" y="1016"/>
                <a:ext cx="597" cy="52"/>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723" name="Group 157">
                <a:extLst>
                  <a:ext uri="{FF2B5EF4-FFF2-40B4-BE49-F238E27FC236}">
                    <a16:creationId xmlns:a16="http://schemas.microsoft.com/office/drawing/2014/main" id="{59EFAC4A-A3D4-9E4D-84E2-5BD8A5D33E2C}"/>
                  </a:ext>
                </a:extLst>
              </p:cNvPr>
              <p:cNvGrpSpPr>
                <a:grpSpLocks/>
              </p:cNvGrpSpPr>
              <p:nvPr/>
            </p:nvGrpSpPr>
            <p:grpSpPr bwMode="auto">
              <a:xfrm>
                <a:off x="4747" y="994"/>
                <a:ext cx="581" cy="134"/>
                <a:chOff x="614" y="2568"/>
                <a:chExt cx="725" cy="139"/>
              </a:xfrm>
            </p:grpSpPr>
            <p:sp>
              <p:nvSpPr>
                <p:cNvPr id="744" name="AutoShape 158">
                  <a:extLst>
                    <a:ext uri="{FF2B5EF4-FFF2-40B4-BE49-F238E27FC236}">
                      <a16:creationId xmlns:a16="http://schemas.microsoft.com/office/drawing/2014/main" id="{B68D7D2F-A4EC-6343-AAA2-E27A5BE91747}"/>
                    </a:ext>
                  </a:extLst>
                </p:cNvPr>
                <p:cNvSpPr>
                  <a:spLocks noChangeArrowheads="1"/>
                </p:cNvSpPr>
                <p:nvPr/>
              </p:nvSpPr>
              <p:spPr bwMode="auto">
                <a:xfrm>
                  <a:off x="617" y="2567"/>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45" name="AutoShape 159">
                  <a:extLst>
                    <a:ext uri="{FF2B5EF4-FFF2-40B4-BE49-F238E27FC236}">
                      <a16:creationId xmlns:a16="http://schemas.microsoft.com/office/drawing/2014/main" id="{5C8BE6BD-0D6C-BE4F-A7C1-CFA5A3A723F5}"/>
                    </a:ext>
                  </a:extLst>
                </p:cNvPr>
                <p:cNvSpPr>
                  <a:spLocks noChangeArrowheads="1"/>
                </p:cNvSpPr>
                <p:nvPr/>
              </p:nvSpPr>
              <p:spPr bwMode="auto">
                <a:xfrm>
                  <a:off x="634" y="2585"/>
                  <a:ext cx="689"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724" name="Rectangle 160">
                <a:extLst>
                  <a:ext uri="{FF2B5EF4-FFF2-40B4-BE49-F238E27FC236}">
                    <a16:creationId xmlns:a16="http://schemas.microsoft.com/office/drawing/2014/main" id="{584E618E-4A1F-8343-97FD-62858B78F5C6}"/>
                  </a:ext>
                </a:extLst>
              </p:cNvPr>
              <p:cNvSpPr>
                <a:spLocks noChangeArrowheads="1"/>
              </p:cNvSpPr>
              <p:nvPr/>
            </p:nvSpPr>
            <p:spPr bwMode="auto">
              <a:xfrm>
                <a:off x="4217" y="13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25" name="Rectangle 161">
                <a:extLst>
                  <a:ext uri="{FF2B5EF4-FFF2-40B4-BE49-F238E27FC236}">
                    <a16:creationId xmlns:a16="http://schemas.microsoft.com/office/drawing/2014/main" id="{12F0293A-C413-F449-BF89-9E1C83526B5A}"/>
                  </a:ext>
                </a:extLst>
              </p:cNvPr>
              <p:cNvSpPr>
                <a:spLocks noChangeArrowheads="1"/>
              </p:cNvSpPr>
              <p:nvPr/>
            </p:nvSpPr>
            <p:spPr bwMode="auto">
              <a:xfrm>
                <a:off x="4230" y="16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726" name="Group 162">
                <a:extLst>
                  <a:ext uri="{FF2B5EF4-FFF2-40B4-BE49-F238E27FC236}">
                    <a16:creationId xmlns:a16="http://schemas.microsoft.com/office/drawing/2014/main" id="{1A6200EB-5E59-2B47-9B1A-EF30A5EAD25B}"/>
                  </a:ext>
                </a:extLst>
              </p:cNvPr>
              <p:cNvGrpSpPr>
                <a:grpSpLocks/>
              </p:cNvGrpSpPr>
              <p:nvPr/>
            </p:nvGrpSpPr>
            <p:grpSpPr bwMode="auto">
              <a:xfrm>
                <a:off x="4735" y="1627"/>
                <a:ext cx="582" cy="151"/>
                <a:chOff x="614" y="2568"/>
                <a:chExt cx="725" cy="139"/>
              </a:xfrm>
            </p:grpSpPr>
            <p:sp>
              <p:nvSpPr>
                <p:cNvPr id="742" name="AutoShape 163">
                  <a:extLst>
                    <a:ext uri="{FF2B5EF4-FFF2-40B4-BE49-F238E27FC236}">
                      <a16:creationId xmlns:a16="http://schemas.microsoft.com/office/drawing/2014/main" id="{B97E9310-11F5-E248-A0DF-E45AE8F9B84B}"/>
                    </a:ext>
                  </a:extLst>
                </p:cNvPr>
                <p:cNvSpPr>
                  <a:spLocks noChangeArrowheads="1"/>
                </p:cNvSpPr>
                <p:nvPr/>
              </p:nvSpPr>
              <p:spPr bwMode="auto">
                <a:xfrm>
                  <a:off x="616" y="2568"/>
                  <a:ext cx="720"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43" name="AutoShape 164">
                  <a:extLst>
                    <a:ext uri="{FF2B5EF4-FFF2-40B4-BE49-F238E27FC236}">
                      <a16:creationId xmlns:a16="http://schemas.microsoft.com/office/drawing/2014/main" id="{968E1571-41AC-434C-B887-D8EBC7A3B079}"/>
                    </a:ext>
                  </a:extLst>
                </p:cNvPr>
                <p:cNvSpPr>
                  <a:spLocks noChangeArrowheads="1"/>
                </p:cNvSpPr>
                <p:nvPr/>
              </p:nvSpPr>
              <p:spPr bwMode="auto">
                <a:xfrm>
                  <a:off x="632" y="2584"/>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727" name="Freeform 165">
                <a:extLst>
                  <a:ext uri="{FF2B5EF4-FFF2-40B4-BE49-F238E27FC236}">
                    <a16:creationId xmlns:a16="http://schemas.microsoft.com/office/drawing/2014/main" id="{BE30363C-DD3A-B943-9269-1BAD5BA36988}"/>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728" name="Group 166">
                <a:extLst>
                  <a:ext uri="{FF2B5EF4-FFF2-40B4-BE49-F238E27FC236}">
                    <a16:creationId xmlns:a16="http://schemas.microsoft.com/office/drawing/2014/main" id="{38788B69-339D-7F4E-B301-8175DEA9DEDF}"/>
                  </a:ext>
                </a:extLst>
              </p:cNvPr>
              <p:cNvGrpSpPr>
                <a:grpSpLocks/>
              </p:cNvGrpSpPr>
              <p:nvPr/>
            </p:nvGrpSpPr>
            <p:grpSpPr bwMode="auto">
              <a:xfrm>
                <a:off x="4739" y="1327"/>
                <a:ext cx="582" cy="139"/>
                <a:chOff x="614" y="2568"/>
                <a:chExt cx="725" cy="139"/>
              </a:xfrm>
            </p:grpSpPr>
            <p:sp>
              <p:nvSpPr>
                <p:cNvPr id="740" name="AutoShape 167">
                  <a:extLst>
                    <a:ext uri="{FF2B5EF4-FFF2-40B4-BE49-F238E27FC236}">
                      <a16:creationId xmlns:a16="http://schemas.microsoft.com/office/drawing/2014/main" id="{97B97885-9739-1F45-B789-FBABCFF92AAE}"/>
                    </a:ext>
                  </a:extLst>
                </p:cNvPr>
                <p:cNvSpPr>
                  <a:spLocks noChangeArrowheads="1"/>
                </p:cNvSpPr>
                <p:nvPr/>
              </p:nvSpPr>
              <p:spPr bwMode="auto">
                <a:xfrm>
                  <a:off x="611" y="2569"/>
                  <a:ext cx="728"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41" name="AutoShape 168">
                  <a:extLst>
                    <a:ext uri="{FF2B5EF4-FFF2-40B4-BE49-F238E27FC236}">
                      <a16:creationId xmlns:a16="http://schemas.microsoft.com/office/drawing/2014/main" id="{84771018-17F5-D14A-8D8C-59EE601BC2C9}"/>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729" name="Rectangle 169">
                <a:extLst>
                  <a:ext uri="{FF2B5EF4-FFF2-40B4-BE49-F238E27FC236}">
                    <a16:creationId xmlns:a16="http://schemas.microsoft.com/office/drawing/2014/main" id="{7A058DA4-516B-7D41-BD30-6364FF15C960}"/>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0" name="Freeform 170">
                <a:extLst>
                  <a:ext uri="{FF2B5EF4-FFF2-40B4-BE49-F238E27FC236}">
                    <a16:creationId xmlns:a16="http://schemas.microsoft.com/office/drawing/2014/main" id="{856E246C-1591-CA4F-8ADE-8DDDDAA7793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1" name="Freeform 171">
                <a:extLst>
                  <a:ext uri="{FF2B5EF4-FFF2-40B4-BE49-F238E27FC236}">
                    <a16:creationId xmlns:a16="http://schemas.microsoft.com/office/drawing/2014/main" id="{31F0BA80-7560-4D47-A9F7-FD31AEA4344D}"/>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2" name="Oval 172">
                <a:extLst>
                  <a:ext uri="{FF2B5EF4-FFF2-40B4-BE49-F238E27FC236}">
                    <a16:creationId xmlns:a16="http://schemas.microsoft.com/office/drawing/2014/main" id="{0250F674-2E69-7A49-BD4A-7A0B63C62F3A}"/>
                  </a:ext>
                </a:extLst>
              </p:cNvPr>
              <p:cNvSpPr>
                <a:spLocks noChangeArrowheads="1"/>
              </p:cNvSpPr>
              <p:nvPr/>
            </p:nvSpPr>
            <p:spPr bwMode="auto">
              <a:xfrm>
                <a:off x="5520" y="2612"/>
                <a:ext cx="45" cy="9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3" name="Freeform 173">
                <a:extLst>
                  <a:ext uri="{FF2B5EF4-FFF2-40B4-BE49-F238E27FC236}">
                    <a16:creationId xmlns:a16="http://schemas.microsoft.com/office/drawing/2014/main" id="{D9EA6536-474B-D64B-B205-1D6C9BA825C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4" name="AutoShape 174">
                <a:extLst>
                  <a:ext uri="{FF2B5EF4-FFF2-40B4-BE49-F238E27FC236}">
                    <a16:creationId xmlns:a16="http://schemas.microsoft.com/office/drawing/2014/main" id="{E488D72C-E2D7-A24F-8921-7455381C5E4D}"/>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5" name="AutoShape 175">
                <a:extLst>
                  <a:ext uri="{FF2B5EF4-FFF2-40B4-BE49-F238E27FC236}">
                    <a16:creationId xmlns:a16="http://schemas.microsoft.com/office/drawing/2014/main" id="{912439D6-774F-1547-AA0D-047E22092538}"/>
                  </a:ext>
                </a:extLst>
              </p:cNvPr>
              <p:cNvSpPr>
                <a:spLocks noChangeArrowheads="1"/>
              </p:cNvSpPr>
              <p:nvPr/>
            </p:nvSpPr>
            <p:spPr bwMode="auto">
              <a:xfrm>
                <a:off x="4204" y="2710"/>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6" name="Oval 176">
                <a:extLst>
                  <a:ext uri="{FF2B5EF4-FFF2-40B4-BE49-F238E27FC236}">
                    <a16:creationId xmlns:a16="http://schemas.microsoft.com/office/drawing/2014/main" id="{A2D2898C-A040-C744-8B60-25B92A3EDD4A}"/>
                  </a:ext>
                </a:extLst>
              </p:cNvPr>
              <p:cNvSpPr>
                <a:spLocks noChangeArrowheads="1"/>
              </p:cNvSpPr>
              <p:nvPr/>
            </p:nvSpPr>
            <p:spPr bwMode="auto">
              <a:xfrm>
                <a:off x="4307" y="2382"/>
                <a:ext cx="160"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7" name="Oval 177">
                <a:extLst>
                  <a:ext uri="{FF2B5EF4-FFF2-40B4-BE49-F238E27FC236}">
                    <a16:creationId xmlns:a16="http://schemas.microsoft.com/office/drawing/2014/main" id="{6D69F5EA-B0E7-DA4A-8B00-86E1B289A3A5}"/>
                  </a:ext>
                </a:extLst>
              </p:cNvPr>
              <p:cNvSpPr>
                <a:spLocks noChangeArrowheads="1"/>
              </p:cNvSpPr>
              <p:nvPr/>
            </p:nvSpPr>
            <p:spPr bwMode="auto">
              <a:xfrm>
                <a:off x="4487" y="2382"/>
                <a:ext cx="160"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738" name="Oval 178">
                <a:extLst>
                  <a:ext uri="{FF2B5EF4-FFF2-40B4-BE49-F238E27FC236}">
                    <a16:creationId xmlns:a16="http://schemas.microsoft.com/office/drawing/2014/main" id="{CB13C9A5-3005-C744-AAF5-43F081367869}"/>
                  </a:ext>
                </a:extLst>
              </p:cNvPr>
              <p:cNvSpPr>
                <a:spLocks noChangeArrowheads="1"/>
              </p:cNvSpPr>
              <p:nvPr/>
            </p:nvSpPr>
            <p:spPr bwMode="auto">
              <a:xfrm>
                <a:off x="4660" y="2382"/>
                <a:ext cx="160" cy="13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9" name="Rectangle 179">
                <a:extLst>
                  <a:ext uri="{FF2B5EF4-FFF2-40B4-BE49-F238E27FC236}">
                    <a16:creationId xmlns:a16="http://schemas.microsoft.com/office/drawing/2014/main" id="{5E9EBF99-398D-4346-9CCC-C08D38A90EF0}"/>
                  </a:ext>
                </a:extLst>
              </p:cNvPr>
              <p:cNvSpPr>
                <a:spLocks noChangeArrowheads="1"/>
              </p:cNvSpPr>
              <p:nvPr/>
            </p:nvSpPr>
            <p:spPr bwMode="auto">
              <a:xfrm>
                <a:off x="5064" y="1834"/>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748" name="Group 180">
              <a:extLst>
                <a:ext uri="{FF2B5EF4-FFF2-40B4-BE49-F238E27FC236}">
                  <a16:creationId xmlns:a16="http://schemas.microsoft.com/office/drawing/2014/main" id="{68A8F3DD-C4CD-1A4A-A99E-EE08AE2B9ABE}"/>
                </a:ext>
              </a:extLst>
            </p:cNvPr>
            <p:cNvGrpSpPr>
              <a:grpSpLocks/>
            </p:cNvGrpSpPr>
            <p:nvPr/>
          </p:nvGrpSpPr>
          <p:grpSpPr bwMode="auto">
            <a:xfrm flipH="1">
              <a:off x="10010775" y="4435439"/>
              <a:ext cx="803275" cy="771525"/>
              <a:chOff x="-44" y="1473"/>
              <a:chExt cx="981" cy="1105"/>
            </a:xfrm>
          </p:grpSpPr>
          <p:pic>
            <p:nvPicPr>
              <p:cNvPr id="749" name="Picture 181" descr="desktop_computer_stylized_medium">
                <a:extLst>
                  <a:ext uri="{FF2B5EF4-FFF2-40B4-BE49-F238E27FC236}">
                    <a16:creationId xmlns:a16="http://schemas.microsoft.com/office/drawing/2014/main" id="{FB1222DE-2F29-E94E-BA2E-8430BD1F4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0" name="Freeform 182">
                <a:extLst>
                  <a:ext uri="{FF2B5EF4-FFF2-40B4-BE49-F238E27FC236}">
                    <a16:creationId xmlns:a16="http://schemas.microsoft.com/office/drawing/2014/main" id="{25C576CA-310E-BF45-AEA0-47D91F2AB2BD}"/>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751" name="Group 183">
              <a:extLst>
                <a:ext uri="{FF2B5EF4-FFF2-40B4-BE49-F238E27FC236}">
                  <a16:creationId xmlns:a16="http://schemas.microsoft.com/office/drawing/2014/main" id="{292C5560-DFC2-574D-8C62-B6F62F2DC84B}"/>
                </a:ext>
              </a:extLst>
            </p:cNvPr>
            <p:cNvGrpSpPr>
              <a:grpSpLocks/>
            </p:cNvGrpSpPr>
            <p:nvPr/>
          </p:nvGrpSpPr>
          <p:grpSpPr bwMode="auto">
            <a:xfrm>
              <a:off x="6096000" y="4416389"/>
              <a:ext cx="803275" cy="771525"/>
              <a:chOff x="-44" y="1473"/>
              <a:chExt cx="981" cy="1105"/>
            </a:xfrm>
          </p:grpSpPr>
          <p:pic>
            <p:nvPicPr>
              <p:cNvPr id="752" name="Picture 184" descr="desktop_computer_stylized_medium">
                <a:extLst>
                  <a:ext uri="{FF2B5EF4-FFF2-40B4-BE49-F238E27FC236}">
                    <a16:creationId xmlns:a16="http://schemas.microsoft.com/office/drawing/2014/main" id="{5ADBABA6-9549-8F45-9CC6-895C1B713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3" name="Freeform 185">
                <a:extLst>
                  <a:ext uri="{FF2B5EF4-FFF2-40B4-BE49-F238E27FC236}">
                    <a16:creationId xmlns:a16="http://schemas.microsoft.com/office/drawing/2014/main" id="{175C8E0C-2E66-F847-85BF-1DF27F6E9D58}"/>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754" name="Group 186">
              <a:extLst>
                <a:ext uri="{FF2B5EF4-FFF2-40B4-BE49-F238E27FC236}">
                  <a16:creationId xmlns:a16="http://schemas.microsoft.com/office/drawing/2014/main" id="{BFA50ABA-EF43-8248-BFEE-B2185F9FF4CA}"/>
                </a:ext>
              </a:extLst>
            </p:cNvPr>
            <p:cNvGrpSpPr>
              <a:grpSpLocks/>
            </p:cNvGrpSpPr>
            <p:nvPr/>
          </p:nvGrpSpPr>
          <p:grpSpPr bwMode="auto">
            <a:xfrm>
              <a:off x="6718300" y="4865652"/>
              <a:ext cx="803275" cy="771525"/>
              <a:chOff x="-44" y="1473"/>
              <a:chExt cx="981" cy="1105"/>
            </a:xfrm>
          </p:grpSpPr>
          <p:pic>
            <p:nvPicPr>
              <p:cNvPr id="755" name="Picture 187" descr="desktop_computer_stylized_medium">
                <a:extLst>
                  <a:ext uri="{FF2B5EF4-FFF2-40B4-BE49-F238E27FC236}">
                    <a16:creationId xmlns:a16="http://schemas.microsoft.com/office/drawing/2014/main" id="{F7F3CEF1-4AEE-174D-A7EB-35D5923CD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6" name="Freeform 188">
                <a:extLst>
                  <a:ext uri="{FF2B5EF4-FFF2-40B4-BE49-F238E27FC236}">
                    <a16:creationId xmlns:a16="http://schemas.microsoft.com/office/drawing/2014/main" id="{092BEB98-510F-A54D-8396-7B8E24FE0928}"/>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grpSp>
        <p:nvGrpSpPr>
          <p:cNvPr id="4" name="Group 3">
            <a:extLst>
              <a:ext uri="{FF2B5EF4-FFF2-40B4-BE49-F238E27FC236}">
                <a16:creationId xmlns:a16="http://schemas.microsoft.com/office/drawing/2014/main" id="{3E66D11C-2FA6-994B-8F41-1BCDD73182B5}"/>
              </a:ext>
            </a:extLst>
          </p:cNvPr>
          <p:cNvGrpSpPr/>
          <p:nvPr/>
        </p:nvGrpSpPr>
        <p:grpSpPr>
          <a:xfrm>
            <a:off x="6710870" y="1068989"/>
            <a:ext cx="4670420" cy="5780940"/>
            <a:chOff x="909407" y="1505074"/>
            <a:chExt cx="4670420" cy="5780940"/>
          </a:xfrm>
        </p:grpSpPr>
        <p:sp>
          <p:nvSpPr>
            <p:cNvPr id="648" name="Rectangle 523">
              <a:extLst>
                <a:ext uri="{FF2B5EF4-FFF2-40B4-BE49-F238E27FC236}">
                  <a16:creationId xmlns:a16="http://schemas.microsoft.com/office/drawing/2014/main" id="{17573379-BEF3-6842-92C8-C7C11E0F12A1}"/>
                </a:ext>
              </a:extLst>
            </p:cNvPr>
            <p:cNvSpPr txBox="1">
              <a:spLocks noChangeArrowheads="1"/>
            </p:cNvSpPr>
            <p:nvPr/>
          </p:nvSpPr>
          <p:spPr bwMode="auto">
            <a:xfrm>
              <a:off x="909407" y="1505074"/>
              <a:ext cx="4522733" cy="458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0"/>
                </a:buClr>
                <a:buSzPct val="100000"/>
                <a:buFont typeface="Wingdings" pitchFamily="2" charset="2"/>
                <a:buChar char="§"/>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0"/>
                </a:buClr>
                <a:buFont typeface="Arial" panose="020B0604020202020204" pitchFamily="34"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marL="342900" marR="0" lvl="0" indent="-342900" algn="l" defTabSz="914400" rtl="0" eaLnBrk="1" fontAlgn="base" latinLnBrk="0" hangingPunct="1">
                <a:lnSpc>
                  <a:spcPct val="85000"/>
                </a:lnSpc>
                <a:spcBef>
                  <a:spcPct val="20000"/>
                </a:spcBef>
                <a:spcAft>
                  <a:spcPct val="0"/>
                </a:spcAft>
                <a:buClr>
                  <a:srgbClr val="000090"/>
                </a:buClr>
                <a:buSzPct val="100000"/>
                <a:buFont typeface="Wingdings" pitchFamily="2" charset="2"/>
                <a:buChar char="§"/>
                <a:tabLst/>
                <a:defRPr/>
              </a:pP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per-connection end-end throughput: </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min(R</a:t>
              </a:r>
              <a:r>
                <a:rPr kumimoji="0" lang="en-US" altLang="en-US" sz="32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32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,R/10)</a:t>
              </a:r>
            </a:p>
            <a:p>
              <a:pPr marL="342900" marR="0" lvl="0" indent="-342900" algn="l" defTabSz="914400" rtl="0" eaLnBrk="1" fontAlgn="base" latinLnBrk="0" hangingPunct="1">
                <a:lnSpc>
                  <a:spcPct val="85000"/>
                </a:lnSpc>
                <a:spcBef>
                  <a:spcPct val="20000"/>
                </a:spcBef>
                <a:spcAft>
                  <a:spcPct val="0"/>
                </a:spcAft>
                <a:buClr>
                  <a:srgbClr val="000090"/>
                </a:buClr>
                <a:buSzPct val="100000"/>
                <a:buFont typeface="Wingdings" pitchFamily="2" charset="2"/>
                <a:buChar char="§"/>
                <a:tabLst/>
                <a:defRPr/>
              </a:pP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 practice: </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32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or </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32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is often bottleneck</a:t>
              </a:r>
            </a:p>
            <a:p>
              <a:pPr marL="342900" marR="0" lvl="0" indent="-342900" algn="l" defTabSz="914400" rtl="0" eaLnBrk="1" fontAlgn="base" latinLnBrk="0" hangingPunct="1">
                <a:lnSpc>
                  <a:spcPct val="85000"/>
                </a:lnSpc>
                <a:spcBef>
                  <a:spcPct val="20000"/>
                </a:spcBef>
                <a:spcAft>
                  <a:spcPct val="0"/>
                </a:spcAft>
                <a:buClr>
                  <a:srgbClr val="000090"/>
                </a:buClr>
                <a:buSzPct val="100000"/>
                <a:buFont typeface="Wingdings" pitchFamily="2" charset="2"/>
                <a:buChar char="§"/>
                <a:tabLst/>
                <a:defRPr/>
              </a:pPr>
              <a:r>
                <a:rPr lang="en-US" altLang="zh-CN" sz="3200" kern="0" dirty="0">
                  <a:solidFill>
                    <a:prstClr val="black"/>
                  </a:solidFill>
                  <a:latin typeface="Calibri" panose="020F0502020204030204"/>
                  <a:ea typeface="ＭＳ Ｐゴシック" panose="020B0600070205080204" pitchFamily="34" charset="-128"/>
                </a:rPr>
                <a:t>Link utilization</a:t>
              </a:r>
              <a:r>
                <a:rPr lang="en-GB" altLang="zh-CN" sz="3200" kern="0" dirty="0">
                  <a:solidFill>
                    <a:prstClr val="black"/>
                  </a:solidFill>
                  <a:latin typeface="Calibri" panose="020F0502020204030204"/>
                  <a:ea typeface="ＭＳ Ｐゴシック" panose="020B0600070205080204" pitchFamily="34" charset="-128"/>
                </a:rPr>
                <a:t>: used bandwidth/available bandwidth. For the three links:</a:t>
              </a:r>
            </a:p>
            <a:p>
              <a:pPr lvl="1" indent="-342900" eaLnBrk="1" hangingPunct="1">
                <a:buSzPct val="100000"/>
                <a:buFont typeface="Wingdings" pitchFamily="2" charset="2"/>
                <a:buChar char="§"/>
                <a:defRPr/>
              </a:pP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min(</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/10)/</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24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s</a:t>
              </a:r>
            </a:p>
            <a:p>
              <a:pPr lvl="1" indent="-342900" eaLnBrk="1" hangingPunct="1">
                <a:buSzPct val="100000"/>
                <a:buFont typeface="Wingdings" pitchFamily="2" charset="2"/>
                <a:buChar char="§"/>
                <a:defRPr/>
              </a:pP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min(</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lang="en-US" altLang="en-US" i="1" kern="0" dirty="0">
                  <a:solidFill>
                    <a:prstClr val="black"/>
                  </a:solidFill>
                  <a:latin typeface="Calibri" panose="020F0502020204030204"/>
                  <a:ea typeface="ＭＳ Ｐゴシック" panose="020B0600070205080204" pitchFamily="34" charset="-128"/>
                </a:rPr>
                <a:t>10)/</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lang="en-US" altLang="en-US" sz="2400" i="1" kern="0" dirty="0">
                  <a:solidFill>
                    <a:prstClr val="black"/>
                  </a:solidFill>
                  <a:latin typeface="Calibri" panose="020F0502020204030204"/>
                  <a:ea typeface="ＭＳ Ｐゴシック" panose="020B0600070205080204" pitchFamily="34" charset="-128"/>
                </a:rPr>
                <a:t>10)</a:t>
              </a:r>
              <a:endParaRPr lang="en-US" altLang="en-US" i="1" kern="0" dirty="0">
                <a:solidFill>
                  <a:prstClr val="black"/>
                </a:solidFill>
                <a:latin typeface="Calibri" panose="020F0502020204030204"/>
                <a:ea typeface="ＭＳ Ｐゴシック" panose="020B0600070205080204" pitchFamily="34" charset="-128"/>
              </a:endParaRPr>
            </a:p>
            <a:p>
              <a:pPr lvl="1" indent="-342900" eaLnBrk="1" hangingPunct="1">
                <a:buSzPct val="100000"/>
                <a:buFont typeface="Wingdings" pitchFamily="2" charset="2"/>
                <a:buChar char="§"/>
                <a:defRPr/>
              </a:pP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min(</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lang="en-US" altLang="en-US" i="1" kern="0" dirty="0">
                  <a:solidFill>
                    <a:prstClr val="black"/>
                  </a:solidFill>
                  <a:latin typeface="Calibri" panose="020F0502020204030204"/>
                  <a:ea typeface="ＭＳ Ｐゴシック" panose="020B0600070205080204" pitchFamily="34" charset="-128"/>
                </a:rPr>
                <a:t>10)/</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lang="en-US" altLang="en-US" i="1" kern="0" baseline="-25000" dirty="0">
                  <a:solidFill>
                    <a:prstClr val="black"/>
                  </a:solidFill>
                  <a:latin typeface="Calibri" panose="020F0502020204030204"/>
                  <a:ea typeface="ＭＳ Ｐゴシック" panose="020B0600070205080204" pitchFamily="34" charset="-128"/>
                </a:rPr>
                <a:t>c</a:t>
              </a:r>
              <a:endPar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57" name="TextBox 1">
              <a:extLst>
                <a:ext uri="{FF2B5EF4-FFF2-40B4-BE49-F238E27FC236}">
                  <a16:creationId xmlns:a16="http://schemas.microsoft.com/office/drawing/2014/main" id="{DA9B1A1A-980B-A04A-99EA-7721056B3929}"/>
                </a:ext>
              </a:extLst>
            </p:cNvPr>
            <p:cNvSpPr txBox="1">
              <a:spLocks noChangeArrowheads="1"/>
            </p:cNvSpPr>
            <p:nvPr/>
          </p:nvSpPr>
          <p:spPr bwMode="auto">
            <a:xfrm>
              <a:off x="1072914" y="6763727"/>
              <a:ext cx="45069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 Check out the online interactive exercises for more examples: h</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ttp://gaia.cs.umass.edu/kurose_ross/</a:t>
              </a:r>
            </a:p>
          </p:txBody>
        </p:sp>
      </p:grpSp>
      <p:sp>
        <p:nvSpPr>
          <p:cNvPr id="161" name="Slide Number Placeholder 5">
            <a:extLst>
              <a:ext uri="{FF2B5EF4-FFF2-40B4-BE49-F238E27FC236}">
                <a16:creationId xmlns:a16="http://schemas.microsoft.com/office/drawing/2014/main" id="{B3D70443-F3EE-CE47-AEBC-12DE161B9412}"/>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17</a:t>
            </a:fld>
            <a:endParaRPr lang="en-US" dirty="0"/>
          </a:p>
        </p:txBody>
      </p:sp>
      <p:sp>
        <p:nvSpPr>
          <p:cNvPr id="5" name="TextBox 4">
            <a:extLst>
              <a:ext uri="{FF2B5EF4-FFF2-40B4-BE49-F238E27FC236}">
                <a16:creationId xmlns:a16="http://schemas.microsoft.com/office/drawing/2014/main" id="{B93494E6-9E57-C6FF-B766-7E30BC6D7AF1}"/>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21289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5" y="561975"/>
            <a:ext cx="53784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2</a:t>
            </a:r>
            <a:br>
              <a:rPr lang="en-US" altLang="en-US" sz="6000" b="1" dirty="0">
                <a:solidFill>
                  <a:srgbClr val="000099"/>
                </a:solidFill>
                <a:latin typeface="+mj-lt"/>
              </a:rPr>
            </a:br>
            <a:r>
              <a:rPr lang="en-US" altLang="en-US" sz="5400" b="1" dirty="0">
                <a:solidFill>
                  <a:srgbClr val="000099"/>
                </a:solidFill>
                <a:latin typeface="+mj-lt"/>
              </a:rPr>
              <a:t>Application Layer</a:t>
            </a:r>
          </a:p>
        </p:txBody>
      </p:sp>
      <p:sp>
        <p:nvSpPr>
          <p:cNvPr id="2" name="Slide Number Placeholder 1">
            <a:extLst>
              <a:ext uri="{FF2B5EF4-FFF2-40B4-BE49-F238E27FC236}">
                <a16:creationId xmlns:a16="http://schemas.microsoft.com/office/drawing/2014/main" id="{98C65C94-9E94-6144-BDBB-A8F5D511E4DD}"/>
              </a:ext>
            </a:extLst>
          </p:cNvPr>
          <p:cNvSpPr>
            <a:spLocks noGrp="1"/>
          </p:cNvSpPr>
          <p:nvPr>
            <p:ph type="sldNum" sz="quarter" idx="4"/>
          </p:nvPr>
        </p:nvSpPr>
        <p:spPr/>
        <p:txBody>
          <a:bodyPr/>
          <a:lstStyle/>
          <a:p>
            <a:r>
              <a:rPr lang="en-US" dirty="0"/>
              <a:t>Application Layer: 2-</a:t>
            </a:r>
            <a:fld id="{C4204591-24BD-A542-B9D5-F8D8A88D2FEE}" type="slidenum">
              <a:rPr lang="en-US" smtClean="0"/>
              <a:pPr/>
              <a:t>18</a:t>
            </a:fld>
            <a:endParaRPr lang="en-US" dirty="0"/>
          </a:p>
        </p:txBody>
      </p:sp>
      <p:sp>
        <p:nvSpPr>
          <p:cNvPr id="11" name="Rectangle 10">
            <a:extLst>
              <a:ext uri="{FF2B5EF4-FFF2-40B4-BE49-F238E27FC236}">
                <a16:creationId xmlns:a16="http://schemas.microsoft.com/office/drawing/2014/main" id="{AD67D27E-258D-C546-967D-65B4E6ACE4BA}"/>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pic>
        <p:nvPicPr>
          <p:cNvPr id="12" name="Picture 11" descr="A picture containing outdoor, water, bridge, building&#10;&#10;Description automatically generated">
            <a:extLst>
              <a:ext uri="{FF2B5EF4-FFF2-40B4-BE49-F238E27FC236}">
                <a16:creationId xmlns:a16="http://schemas.microsoft.com/office/drawing/2014/main" id="{3BE6A818-0DC7-1C43-B5D9-6718F2878FB3}"/>
              </a:ext>
            </a:extLst>
          </p:cNvPr>
          <p:cNvPicPr>
            <a:picLocks noChangeAspect="1"/>
          </p:cNvPicPr>
          <p:nvPr/>
        </p:nvPicPr>
        <p:blipFill>
          <a:blip r:embed="rId3"/>
          <a:stretch>
            <a:fillRect/>
          </a:stretch>
        </p:blipFill>
        <p:spPr>
          <a:xfrm>
            <a:off x="8135257" y="887185"/>
            <a:ext cx="3040743" cy="3800929"/>
          </a:xfrm>
          <a:prstGeom prst="rect">
            <a:avLst/>
          </a:prstGeom>
        </p:spPr>
      </p:pic>
      <p:sp>
        <p:nvSpPr>
          <p:cNvPr id="3" name="Text Box 7">
            <a:extLst>
              <a:ext uri="{FF2B5EF4-FFF2-40B4-BE49-F238E27FC236}">
                <a16:creationId xmlns:a16="http://schemas.microsoft.com/office/drawing/2014/main" id="{C9F93B67-6614-8FA7-B2D6-DC499B441623}"/>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2161661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sz="4400" dirty="0">
                <a:ea typeface="ＭＳ Ｐゴシック" panose="020B0600070205080204" pitchFamily="34" charset="-128"/>
              </a:rPr>
              <a:t>Web caches</a:t>
            </a:r>
            <a:endParaRPr lang="en-US" sz="4400" dirty="0"/>
          </a:p>
        </p:txBody>
      </p:sp>
      <p:grpSp>
        <p:nvGrpSpPr>
          <p:cNvPr id="8" name="Group 171">
            <a:extLst>
              <a:ext uri="{FF2B5EF4-FFF2-40B4-BE49-F238E27FC236}">
                <a16:creationId xmlns:a16="http://schemas.microsoft.com/office/drawing/2014/main" id="{E76E25C6-83D0-304F-B3E3-A37D3DAE7B5C}"/>
              </a:ext>
            </a:extLst>
          </p:cNvPr>
          <p:cNvGrpSpPr>
            <a:grpSpLocks/>
          </p:cNvGrpSpPr>
          <p:nvPr/>
        </p:nvGrpSpPr>
        <p:grpSpPr bwMode="auto">
          <a:xfrm>
            <a:off x="6272213" y="2445088"/>
            <a:ext cx="687387" cy="763588"/>
            <a:chOff x="-44" y="1473"/>
            <a:chExt cx="981" cy="1105"/>
          </a:xfrm>
        </p:grpSpPr>
        <p:pic>
          <p:nvPicPr>
            <p:cNvPr id="10" name="Picture 172" descr="desktop_computer_stylized_medium">
              <a:extLst>
                <a:ext uri="{FF2B5EF4-FFF2-40B4-BE49-F238E27FC236}">
                  <a16:creationId xmlns:a16="http://schemas.microsoft.com/office/drawing/2014/main" id="{CB2AE99F-D134-A74A-947C-5E7B017C1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73">
              <a:extLst>
                <a:ext uri="{FF2B5EF4-FFF2-40B4-BE49-F238E27FC236}">
                  <a16:creationId xmlns:a16="http://schemas.microsoft.com/office/drawing/2014/main" id="{CC3CBC7E-C664-ED4A-8BFE-4C6C0A390F2C}"/>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2" name="Group 102">
            <a:extLst>
              <a:ext uri="{FF2B5EF4-FFF2-40B4-BE49-F238E27FC236}">
                <a16:creationId xmlns:a16="http://schemas.microsoft.com/office/drawing/2014/main" id="{341AE079-CB6E-AE4A-A6CF-6667D0BCC3A6}"/>
              </a:ext>
            </a:extLst>
          </p:cNvPr>
          <p:cNvGrpSpPr>
            <a:grpSpLocks/>
          </p:cNvGrpSpPr>
          <p:nvPr/>
        </p:nvGrpSpPr>
        <p:grpSpPr bwMode="auto">
          <a:xfrm>
            <a:off x="6337300" y="4318338"/>
            <a:ext cx="687388" cy="763588"/>
            <a:chOff x="-44" y="1473"/>
            <a:chExt cx="981" cy="1105"/>
          </a:xfrm>
        </p:grpSpPr>
        <p:pic>
          <p:nvPicPr>
            <p:cNvPr id="13" name="Picture 103" descr="desktop_computer_stylized_medium">
              <a:extLst>
                <a:ext uri="{FF2B5EF4-FFF2-40B4-BE49-F238E27FC236}">
                  <a16:creationId xmlns:a16="http://schemas.microsoft.com/office/drawing/2014/main" id="{0F7D667F-14F5-8947-8466-5A2508D1F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04">
              <a:extLst>
                <a:ext uri="{FF2B5EF4-FFF2-40B4-BE49-F238E27FC236}">
                  <a16:creationId xmlns:a16="http://schemas.microsoft.com/office/drawing/2014/main" id="{1CCE495C-FE29-374C-9BCD-5BFBA55DE776}"/>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8" name="Group 105">
            <a:extLst>
              <a:ext uri="{FF2B5EF4-FFF2-40B4-BE49-F238E27FC236}">
                <a16:creationId xmlns:a16="http://schemas.microsoft.com/office/drawing/2014/main" id="{713D2680-FE84-BF45-82AB-42E37E22BD97}"/>
              </a:ext>
            </a:extLst>
          </p:cNvPr>
          <p:cNvGrpSpPr>
            <a:grpSpLocks/>
          </p:cNvGrpSpPr>
          <p:nvPr/>
        </p:nvGrpSpPr>
        <p:grpSpPr bwMode="auto">
          <a:xfrm>
            <a:off x="10423525" y="2586376"/>
            <a:ext cx="433388" cy="715962"/>
            <a:chOff x="4140" y="429"/>
            <a:chExt cx="1425" cy="2396"/>
          </a:xfrm>
        </p:grpSpPr>
        <p:sp>
          <p:nvSpPr>
            <p:cNvPr id="49" name="Freeform 106">
              <a:extLst>
                <a:ext uri="{FF2B5EF4-FFF2-40B4-BE49-F238E27FC236}">
                  <a16:creationId xmlns:a16="http://schemas.microsoft.com/office/drawing/2014/main" id="{F351644B-40EC-1643-B55C-BD6490B42BA7}"/>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Rectangle 107">
              <a:extLst>
                <a:ext uri="{FF2B5EF4-FFF2-40B4-BE49-F238E27FC236}">
                  <a16:creationId xmlns:a16="http://schemas.microsoft.com/office/drawing/2014/main" id="{C431E1A6-A308-714C-9DB4-CD66A6C1EE17}"/>
                </a:ext>
              </a:extLst>
            </p:cNvPr>
            <p:cNvSpPr>
              <a:spLocks noChangeArrowheads="1"/>
            </p:cNvSpPr>
            <p:nvPr/>
          </p:nvSpPr>
          <p:spPr bwMode="auto">
            <a:xfrm>
              <a:off x="4208" y="429"/>
              <a:ext cx="1044"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1" name="Freeform 108">
              <a:extLst>
                <a:ext uri="{FF2B5EF4-FFF2-40B4-BE49-F238E27FC236}">
                  <a16:creationId xmlns:a16="http://schemas.microsoft.com/office/drawing/2014/main" id="{31CFCE65-E538-0841-8EF3-0F63DB8943E8}"/>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109">
              <a:extLst>
                <a:ext uri="{FF2B5EF4-FFF2-40B4-BE49-F238E27FC236}">
                  <a16:creationId xmlns:a16="http://schemas.microsoft.com/office/drawing/2014/main" id="{ECC9C409-7630-F84A-B584-5C94715A698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Rectangle 110">
              <a:extLst>
                <a:ext uri="{FF2B5EF4-FFF2-40B4-BE49-F238E27FC236}">
                  <a16:creationId xmlns:a16="http://schemas.microsoft.com/office/drawing/2014/main" id="{F46717B0-272A-7C4F-B732-92EEC8E77AD3}"/>
                </a:ext>
              </a:extLst>
            </p:cNvPr>
            <p:cNvSpPr>
              <a:spLocks noChangeArrowheads="1"/>
            </p:cNvSpPr>
            <p:nvPr/>
          </p:nvSpPr>
          <p:spPr bwMode="auto">
            <a:xfrm>
              <a:off x="4213" y="695"/>
              <a:ext cx="595"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54" name="Group 111">
              <a:extLst>
                <a:ext uri="{FF2B5EF4-FFF2-40B4-BE49-F238E27FC236}">
                  <a16:creationId xmlns:a16="http://schemas.microsoft.com/office/drawing/2014/main" id="{F4ACB840-83DF-404B-A66F-DEBB071861C4}"/>
                </a:ext>
              </a:extLst>
            </p:cNvPr>
            <p:cNvGrpSpPr>
              <a:grpSpLocks/>
            </p:cNvGrpSpPr>
            <p:nvPr/>
          </p:nvGrpSpPr>
          <p:grpSpPr bwMode="auto">
            <a:xfrm>
              <a:off x="4749" y="668"/>
              <a:ext cx="581" cy="145"/>
              <a:chOff x="614" y="2568"/>
              <a:chExt cx="725" cy="139"/>
            </a:xfrm>
          </p:grpSpPr>
          <p:sp>
            <p:nvSpPr>
              <p:cNvPr id="79" name="AutoShape 112">
                <a:extLst>
                  <a:ext uri="{FF2B5EF4-FFF2-40B4-BE49-F238E27FC236}">
                    <a16:creationId xmlns:a16="http://schemas.microsoft.com/office/drawing/2014/main" id="{A911B0DC-A8C2-124C-9C82-2A735A79B97C}"/>
                  </a:ext>
                </a:extLst>
              </p:cNvPr>
              <p:cNvSpPr>
                <a:spLocks noChangeArrowheads="1"/>
              </p:cNvSpPr>
              <p:nvPr/>
            </p:nvSpPr>
            <p:spPr bwMode="auto">
              <a:xfrm>
                <a:off x="616" y="2568"/>
                <a:ext cx="723"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80" name="AutoShape 113">
                <a:extLst>
                  <a:ext uri="{FF2B5EF4-FFF2-40B4-BE49-F238E27FC236}">
                    <a16:creationId xmlns:a16="http://schemas.microsoft.com/office/drawing/2014/main" id="{9F0B8CE7-288A-EE43-A6E4-C3D97C626F46}"/>
                  </a:ext>
                </a:extLst>
              </p:cNvPr>
              <p:cNvSpPr>
                <a:spLocks noChangeArrowheads="1"/>
              </p:cNvSpPr>
              <p:nvPr/>
            </p:nvSpPr>
            <p:spPr bwMode="auto">
              <a:xfrm>
                <a:off x="629" y="2583"/>
                <a:ext cx="690"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55" name="Rectangle 114">
              <a:extLst>
                <a:ext uri="{FF2B5EF4-FFF2-40B4-BE49-F238E27FC236}">
                  <a16:creationId xmlns:a16="http://schemas.microsoft.com/office/drawing/2014/main" id="{766D4B94-8E57-804B-B018-819DFD6CDCC0}"/>
                </a:ext>
              </a:extLst>
            </p:cNvPr>
            <p:cNvSpPr>
              <a:spLocks noChangeArrowheads="1"/>
            </p:cNvSpPr>
            <p:nvPr/>
          </p:nvSpPr>
          <p:spPr bwMode="auto">
            <a:xfrm>
              <a:off x="4224" y="1019"/>
              <a:ext cx="595"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56" name="Group 115">
              <a:extLst>
                <a:ext uri="{FF2B5EF4-FFF2-40B4-BE49-F238E27FC236}">
                  <a16:creationId xmlns:a16="http://schemas.microsoft.com/office/drawing/2014/main" id="{D994FF4C-7626-D748-A12D-5D1C5FEE1AC4}"/>
                </a:ext>
              </a:extLst>
            </p:cNvPr>
            <p:cNvGrpSpPr>
              <a:grpSpLocks/>
            </p:cNvGrpSpPr>
            <p:nvPr/>
          </p:nvGrpSpPr>
          <p:grpSpPr bwMode="auto">
            <a:xfrm>
              <a:off x="4747" y="994"/>
              <a:ext cx="581" cy="134"/>
              <a:chOff x="614" y="2568"/>
              <a:chExt cx="725" cy="139"/>
            </a:xfrm>
          </p:grpSpPr>
          <p:sp>
            <p:nvSpPr>
              <p:cNvPr id="77" name="AutoShape 116">
                <a:extLst>
                  <a:ext uri="{FF2B5EF4-FFF2-40B4-BE49-F238E27FC236}">
                    <a16:creationId xmlns:a16="http://schemas.microsoft.com/office/drawing/2014/main" id="{198A1BC7-4B65-BC4C-8A29-B983D8E1F847}"/>
                  </a:ext>
                </a:extLst>
              </p:cNvPr>
              <p:cNvSpPr>
                <a:spLocks noChangeArrowheads="1"/>
              </p:cNvSpPr>
              <p:nvPr/>
            </p:nvSpPr>
            <p:spPr bwMode="auto">
              <a:xfrm>
                <a:off x="612" y="2566"/>
                <a:ext cx="730" cy="143"/>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78" name="AutoShape 117">
                <a:extLst>
                  <a:ext uri="{FF2B5EF4-FFF2-40B4-BE49-F238E27FC236}">
                    <a16:creationId xmlns:a16="http://schemas.microsoft.com/office/drawing/2014/main" id="{40DD27E4-9779-CF42-BFDD-6696DFFFA76C}"/>
                  </a:ext>
                </a:extLst>
              </p:cNvPr>
              <p:cNvSpPr>
                <a:spLocks noChangeArrowheads="1"/>
              </p:cNvSpPr>
              <p:nvPr/>
            </p:nvSpPr>
            <p:spPr bwMode="auto">
              <a:xfrm>
                <a:off x="625" y="2583"/>
                <a:ext cx="697"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57" name="Rectangle 118">
              <a:extLst>
                <a:ext uri="{FF2B5EF4-FFF2-40B4-BE49-F238E27FC236}">
                  <a16:creationId xmlns:a16="http://schemas.microsoft.com/office/drawing/2014/main" id="{ACA44148-7C10-3C49-BB35-5101746C955C}"/>
                </a:ext>
              </a:extLst>
            </p:cNvPr>
            <p:cNvSpPr>
              <a:spLocks noChangeArrowheads="1"/>
            </p:cNvSpPr>
            <p:nvPr/>
          </p:nvSpPr>
          <p:spPr bwMode="auto">
            <a:xfrm>
              <a:off x="4218" y="1359"/>
              <a:ext cx="595"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8" name="Rectangle 119">
              <a:extLst>
                <a:ext uri="{FF2B5EF4-FFF2-40B4-BE49-F238E27FC236}">
                  <a16:creationId xmlns:a16="http://schemas.microsoft.com/office/drawing/2014/main" id="{4E7711E0-C3F4-3F44-939E-C5EB99D29083}"/>
                </a:ext>
              </a:extLst>
            </p:cNvPr>
            <p:cNvSpPr>
              <a:spLocks noChangeArrowheads="1"/>
            </p:cNvSpPr>
            <p:nvPr/>
          </p:nvSpPr>
          <p:spPr bwMode="auto">
            <a:xfrm>
              <a:off x="4229" y="1656"/>
              <a:ext cx="595"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59" name="Group 120">
              <a:extLst>
                <a:ext uri="{FF2B5EF4-FFF2-40B4-BE49-F238E27FC236}">
                  <a16:creationId xmlns:a16="http://schemas.microsoft.com/office/drawing/2014/main" id="{67EE5E5B-A672-4948-A190-6619EF0F407D}"/>
                </a:ext>
              </a:extLst>
            </p:cNvPr>
            <p:cNvGrpSpPr>
              <a:grpSpLocks/>
            </p:cNvGrpSpPr>
            <p:nvPr/>
          </p:nvGrpSpPr>
          <p:grpSpPr bwMode="auto">
            <a:xfrm>
              <a:off x="4735" y="1627"/>
              <a:ext cx="582" cy="151"/>
              <a:chOff x="614" y="2568"/>
              <a:chExt cx="725" cy="139"/>
            </a:xfrm>
          </p:grpSpPr>
          <p:sp>
            <p:nvSpPr>
              <p:cNvPr id="75" name="AutoShape 121">
                <a:extLst>
                  <a:ext uri="{FF2B5EF4-FFF2-40B4-BE49-F238E27FC236}">
                    <a16:creationId xmlns:a16="http://schemas.microsoft.com/office/drawing/2014/main" id="{05F4D1D6-814A-6E46-A67F-0AB27A8D1CE8}"/>
                  </a:ext>
                </a:extLst>
              </p:cNvPr>
              <p:cNvSpPr>
                <a:spLocks noChangeArrowheads="1"/>
              </p:cNvSpPr>
              <p:nvPr/>
            </p:nvSpPr>
            <p:spPr bwMode="auto">
              <a:xfrm>
                <a:off x="614" y="2570"/>
                <a:ext cx="722" cy="13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76" name="AutoShape 122">
                <a:extLst>
                  <a:ext uri="{FF2B5EF4-FFF2-40B4-BE49-F238E27FC236}">
                    <a16:creationId xmlns:a16="http://schemas.microsoft.com/office/drawing/2014/main" id="{B26FB4DB-5CE0-0547-A9EF-8F3F889E2A00}"/>
                  </a:ext>
                </a:extLst>
              </p:cNvPr>
              <p:cNvSpPr>
                <a:spLocks noChangeArrowheads="1"/>
              </p:cNvSpPr>
              <p:nvPr/>
            </p:nvSpPr>
            <p:spPr bwMode="auto">
              <a:xfrm>
                <a:off x="627" y="2585"/>
                <a:ext cx="683"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60" name="Freeform 123">
              <a:extLst>
                <a:ext uri="{FF2B5EF4-FFF2-40B4-BE49-F238E27FC236}">
                  <a16:creationId xmlns:a16="http://schemas.microsoft.com/office/drawing/2014/main" id="{06773D0F-8045-BA4B-A438-853ED5C1E6CA}"/>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61" name="Group 124">
              <a:extLst>
                <a:ext uri="{FF2B5EF4-FFF2-40B4-BE49-F238E27FC236}">
                  <a16:creationId xmlns:a16="http://schemas.microsoft.com/office/drawing/2014/main" id="{2289418B-58E5-6F41-8BA5-C30F733D8B78}"/>
                </a:ext>
              </a:extLst>
            </p:cNvPr>
            <p:cNvGrpSpPr>
              <a:grpSpLocks/>
            </p:cNvGrpSpPr>
            <p:nvPr/>
          </p:nvGrpSpPr>
          <p:grpSpPr bwMode="auto">
            <a:xfrm>
              <a:off x="4739" y="1327"/>
              <a:ext cx="582" cy="139"/>
              <a:chOff x="614" y="2568"/>
              <a:chExt cx="725" cy="139"/>
            </a:xfrm>
          </p:grpSpPr>
          <p:sp>
            <p:nvSpPr>
              <p:cNvPr id="73" name="AutoShape 125">
                <a:extLst>
                  <a:ext uri="{FF2B5EF4-FFF2-40B4-BE49-F238E27FC236}">
                    <a16:creationId xmlns:a16="http://schemas.microsoft.com/office/drawing/2014/main" id="{38E6EBDC-7542-364B-BAB0-D30286482B98}"/>
                  </a:ext>
                </a:extLst>
              </p:cNvPr>
              <p:cNvSpPr>
                <a:spLocks noChangeArrowheads="1"/>
              </p:cNvSpPr>
              <p:nvPr/>
            </p:nvSpPr>
            <p:spPr bwMode="auto">
              <a:xfrm>
                <a:off x="616" y="2568"/>
                <a:ext cx="722"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74" name="AutoShape 126">
                <a:extLst>
                  <a:ext uri="{FF2B5EF4-FFF2-40B4-BE49-F238E27FC236}">
                    <a16:creationId xmlns:a16="http://schemas.microsoft.com/office/drawing/2014/main" id="{54B2EB69-B7C9-EC42-B99F-19CC17D5EAD3}"/>
                  </a:ext>
                </a:extLst>
              </p:cNvPr>
              <p:cNvSpPr>
                <a:spLocks noChangeArrowheads="1"/>
              </p:cNvSpPr>
              <p:nvPr/>
            </p:nvSpPr>
            <p:spPr bwMode="auto">
              <a:xfrm>
                <a:off x="629" y="2584"/>
                <a:ext cx="689"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62" name="Rectangle 127">
              <a:extLst>
                <a:ext uri="{FF2B5EF4-FFF2-40B4-BE49-F238E27FC236}">
                  <a16:creationId xmlns:a16="http://schemas.microsoft.com/office/drawing/2014/main" id="{08BCE1F3-76AF-E441-89A0-DA57E700E37B}"/>
                </a:ext>
              </a:extLst>
            </p:cNvPr>
            <p:cNvSpPr>
              <a:spLocks noChangeArrowheads="1"/>
            </p:cNvSpPr>
            <p:nvPr/>
          </p:nvSpPr>
          <p:spPr bwMode="auto">
            <a:xfrm>
              <a:off x="5252"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63" name="Freeform 128">
              <a:extLst>
                <a:ext uri="{FF2B5EF4-FFF2-40B4-BE49-F238E27FC236}">
                  <a16:creationId xmlns:a16="http://schemas.microsoft.com/office/drawing/2014/main" id="{4B174135-D9EA-854A-9853-AC5CCDD443C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Freeform 129">
              <a:extLst>
                <a:ext uri="{FF2B5EF4-FFF2-40B4-BE49-F238E27FC236}">
                  <a16:creationId xmlns:a16="http://schemas.microsoft.com/office/drawing/2014/main" id="{927D55DC-6C82-634A-B79C-B427EAAD459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Oval 130">
              <a:extLst>
                <a:ext uri="{FF2B5EF4-FFF2-40B4-BE49-F238E27FC236}">
                  <a16:creationId xmlns:a16="http://schemas.microsoft.com/office/drawing/2014/main" id="{3BB31101-2EB7-F44D-8AA6-0366039E9CFA}"/>
                </a:ext>
              </a:extLst>
            </p:cNvPr>
            <p:cNvSpPr>
              <a:spLocks noChangeArrowheads="1"/>
            </p:cNvSpPr>
            <p:nvPr/>
          </p:nvSpPr>
          <p:spPr bwMode="auto">
            <a:xfrm>
              <a:off x="5518" y="2612"/>
              <a:ext cx="47"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66" name="Freeform 131">
              <a:extLst>
                <a:ext uri="{FF2B5EF4-FFF2-40B4-BE49-F238E27FC236}">
                  <a16:creationId xmlns:a16="http://schemas.microsoft.com/office/drawing/2014/main" id="{79253978-26CE-7249-A74C-F9743D4FBD8F}"/>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AutoShape 132">
              <a:extLst>
                <a:ext uri="{FF2B5EF4-FFF2-40B4-BE49-F238E27FC236}">
                  <a16:creationId xmlns:a16="http://schemas.microsoft.com/office/drawing/2014/main" id="{D2E63390-A569-3942-9FC4-1FAF9A9C770E}"/>
                </a:ext>
              </a:extLst>
            </p:cNvPr>
            <p:cNvSpPr>
              <a:spLocks noChangeArrowheads="1"/>
            </p:cNvSpPr>
            <p:nvPr/>
          </p:nvSpPr>
          <p:spPr bwMode="auto">
            <a:xfrm>
              <a:off x="4140" y="2676"/>
              <a:ext cx="1201" cy="149"/>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68" name="AutoShape 133">
              <a:extLst>
                <a:ext uri="{FF2B5EF4-FFF2-40B4-BE49-F238E27FC236}">
                  <a16:creationId xmlns:a16="http://schemas.microsoft.com/office/drawing/2014/main" id="{76E84029-5A5D-0B43-A027-68F72A0B1075}"/>
                </a:ext>
              </a:extLst>
            </p:cNvPr>
            <p:cNvSpPr>
              <a:spLocks noChangeArrowheads="1"/>
            </p:cNvSpPr>
            <p:nvPr/>
          </p:nvSpPr>
          <p:spPr bwMode="auto">
            <a:xfrm>
              <a:off x="4208" y="2713"/>
              <a:ext cx="1070"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69" name="Oval 134">
              <a:extLst>
                <a:ext uri="{FF2B5EF4-FFF2-40B4-BE49-F238E27FC236}">
                  <a16:creationId xmlns:a16="http://schemas.microsoft.com/office/drawing/2014/main" id="{3E213C1D-2C02-AD4C-9E3D-D83B7E9B8458}"/>
                </a:ext>
              </a:extLst>
            </p:cNvPr>
            <p:cNvSpPr>
              <a:spLocks noChangeArrowheads="1"/>
            </p:cNvSpPr>
            <p:nvPr/>
          </p:nvSpPr>
          <p:spPr bwMode="auto">
            <a:xfrm>
              <a:off x="4307" y="2384"/>
              <a:ext cx="157"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70" name="Oval 135">
              <a:extLst>
                <a:ext uri="{FF2B5EF4-FFF2-40B4-BE49-F238E27FC236}">
                  <a16:creationId xmlns:a16="http://schemas.microsoft.com/office/drawing/2014/main" id="{8AAFA532-A081-384C-AB75-218BDC209A3C}"/>
                </a:ext>
              </a:extLst>
            </p:cNvPr>
            <p:cNvSpPr>
              <a:spLocks noChangeArrowheads="1"/>
            </p:cNvSpPr>
            <p:nvPr/>
          </p:nvSpPr>
          <p:spPr bwMode="auto">
            <a:xfrm>
              <a:off x="4485" y="2384"/>
              <a:ext cx="162"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Arial" panose="020B0604020202020204" pitchFamily="34" charset="0"/>
              </a:endParaRPr>
            </a:p>
          </p:txBody>
        </p:sp>
        <p:sp>
          <p:nvSpPr>
            <p:cNvPr id="71" name="Oval 136">
              <a:extLst>
                <a:ext uri="{FF2B5EF4-FFF2-40B4-BE49-F238E27FC236}">
                  <a16:creationId xmlns:a16="http://schemas.microsoft.com/office/drawing/2014/main" id="{56B5635A-EB88-0440-8FBB-410A578DEF4E}"/>
                </a:ext>
              </a:extLst>
            </p:cNvPr>
            <p:cNvSpPr>
              <a:spLocks noChangeArrowheads="1"/>
            </p:cNvSpPr>
            <p:nvPr/>
          </p:nvSpPr>
          <p:spPr bwMode="auto">
            <a:xfrm>
              <a:off x="4662" y="2379"/>
              <a:ext cx="157"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72" name="Rectangle 137">
              <a:extLst>
                <a:ext uri="{FF2B5EF4-FFF2-40B4-BE49-F238E27FC236}">
                  <a16:creationId xmlns:a16="http://schemas.microsoft.com/office/drawing/2014/main" id="{DB35C1A6-F8F8-A34C-83A8-1C5F2BC02CF1}"/>
                </a:ext>
              </a:extLst>
            </p:cNvPr>
            <p:cNvSpPr>
              <a:spLocks noChangeArrowheads="1"/>
            </p:cNvSpPr>
            <p:nvPr/>
          </p:nvSpPr>
          <p:spPr bwMode="auto">
            <a:xfrm>
              <a:off x="5064" y="1837"/>
              <a:ext cx="84"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81" name="Rectangle 3">
            <a:extLst>
              <a:ext uri="{FF2B5EF4-FFF2-40B4-BE49-F238E27FC236}">
                <a16:creationId xmlns:a16="http://schemas.microsoft.com/office/drawing/2014/main" id="{0E93D937-D6CD-8B48-B770-F30B1D0D993E}"/>
              </a:ext>
            </a:extLst>
          </p:cNvPr>
          <p:cNvSpPr txBox="1">
            <a:spLocks noChangeArrowheads="1"/>
          </p:cNvSpPr>
          <p:nvPr/>
        </p:nvSpPr>
        <p:spPr>
          <a:xfrm>
            <a:off x="794606" y="2233994"/>
            <a:ext cx="4908362" cy="3762375"/>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user configures browser to point to a (local) </a:t>
            </a:r>
            <a:r>
              <a:rPr kumimoji="0" lang="en-US" altLang="en-US" sz="2800" b="0" i="1"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Web cache</a:t>
            </a:r>
          </a:p>
          <a:p>
            <a:pPr marL="233363" marR="0" lvl="0" indent="-2333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browser sends all HTTP requests to cache</a:t>
            </a:r>
          </a:p>
          <a:p>
            <a:pPr marL="685800" marR="0" lvl="1" indent="-22860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srgbClr val="0000A3"/>
                </a:solidFill>
                <a:effectLst/>
                <a:uLnTx/>
                <a:uFillTx/>
                <a:latin typeface="Calibri"/>
                <a:ea typeface="ＭＳ Ｐゴシック" panose="020B0600070205080204" pitchFamily="34" charset="-128"/>
                <a:cs typeface="+mn-cs"/>
              </a:rPr>
              <a:t>if</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object in cache: cache returns object to client</a:t>
            </a:r>
          </a:p>
          <a:p>
            <a:pPr marL="685800" marR="0" lvl="1" indent="-22860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srgbClr val="0000A3"/>
                </a:solidFill>
                <a:effectLst/>
                <a:uLnTx/>
                <a:uFillTx/>
                <a:latin typeface="Calibri"/>
                <a:ea typeface="ＭＳ Ｐゴシック" panose="020B0600070205080204" pitchFamily="34" charset="-128"/>
                <a:cs typeface="+mn-cs"/>
              </a:rPr>
              <a:t>else</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cache requests object from origin server, caches received object, then returns object to client</a:t>
            </a:r>
          </a:p>
        </p:txBody>
      </p:sp>
      <p:sp>
        <p:nvSpPr>
          <p:cNvPr id="82" name="Rectangle 4">
            <a:extLst>
              <a:ext uri="{FF2B5EF4-FFF2-40B4-BE49-F238E27FC236}">
                <a16:creationId xmlns:a16="http://schemas.microsoft.com/office/drawing/2014/main" id="{333F1EEA-A155-1C41-80CD-10E94B83082A}"/>
              </a:ext>
            </a:extLst>
          </p:cNvPr>
          <p:cNvSpPr>
            <a:spLocks noChangeArrowheads="1"/>
          </p:cNvSpPr>
          <p:nvPr/>
        </p:nvSpPr>
        <p:spPr bwMode="auto">
          <a:xfrm>
            <a:off x="865380" y="1333500"/>
            <a:ext cx="1029261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Goal:</a:t>
            </a: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satisfy client requests without involving origin server</a:t>
            </a:r>
          </a:p>
        </p:txBody>
      </p:sp>
      <p:sp>
        <p:nvSpPr>
          <p:cNvPr id="83" name="Text Box 6">
            <a:extLst>
              <a:ext uri="{FF2B5EF4-FFF2-40B4-BE49-F238E27FC236}">
                <a16:creationId xmlns:a16="http://schemas.microsoft.com/office/drawing/2014/main" id="{70E92C74-86C4-E048-AD53-D4201EAFCFA7}"/>
              </a:ext>
            </a:extLst>
          </p:cNvPr>
          <p:cNvSpPr txBox="1">
            <a:spLocks noChangeArrowheads="1"/>
          </p:cNvSpPr>
          <p:nvPr/>
        </p:nvSpPr>
        <p:spPr bwMode="auto">
          <a:xfrm>
            <a:off x="6416675" y="3118188"/>
            <a:ext cx="657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client</a:t>
            </a: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2" name="Group 1">
            <a:extLst>
              <a:ext uri="{FF2B5EF4-FFF2-40B4-BE49-F238E27FC236}">
                <a16:creationId xmlns:a16="http://schemas.microsoft.com/office/drawing/2014/main" id="{E568D9C3-D40D-D946-AB3E-DA830336DA5D}"/>
              </a:ext>
            </a:extLst>
          </p:cNvPr>
          <p:cNvGrpSpPr/>
          <p:nvPr/>
        </p:nvGrpSpPr>
        <p:grpSpPr>
          <a:xfrm>
            <a:off x="8270000" y="2687749"/>
            <a:ext cx="786882" cy="1235302"/>
            <a:chOff x="8270000" y="2687749"/>
            <a:chExt cx="786882" cy="1235302"/>
          </a:xfrm>
        </p:grpSpPr>
        <p:grpSp>
          <p:nvGrpSpPr>
            <p:cNvPr id="15" name="Group 138">
              <a:extLst>
                <a:ext uri="{FF2B5EF4-FFF2-40B4-BE49-F238E27FC236}">
                  <a16:creationId xmlns:a16="http://schemas.microsoft.com/office/drawing/2014/main" id="{BCAE7764-70F3-6C4D-BAB2-DE0B7C89D816}"/>
                </a:ext>
              </a:extLst>
            </p:cNvPr>
            <p:cNvGrpSpPr>
              <a:grpSpLocks/>
            </p:cNvGrpSpPr>
            <p:nvPr/>
          </p:nvGrpSpPr>
          <p:grpSpPr bwMode="auto">
            <a:xfrm>
              <a:off x="8475663" y="3207088"/>
              <a:ext cx="400050" cy="715963"/>
              <a:chOff x="4140" y="429"/>
              <a:chExt cx="1425" cy="2396"/>
            </a:xfrm>
          </p:grpSpPr>
          <p:sp>
            <p:nvSpPr>
              <p:cNvPr id="16" name="Freeform 139">
                <a:extLst>
                  <a:ext uri="{FF2B5EF4-FFF2-40B4-BE49-F238E27FC236}">
                    <a16:creationId xmlns:a16="http://schemas.microsoft.com/office/drawing/2014/main" id="{F1B2DFA0-F79D-7B41-AEB4-30CE9076E70C}"/>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40">
                <a:extLst>
                  <a:ext uri="{FF2B5EF4-FFF2-40B4-BE49-F238E27FC236}">
                    <a16:creationId xmlns:a16="http://schemas.microsoft.com/office/drawing/2014/main" id="{C5E2EFBB-BBC5-9A42-BB0E-E6D6D2C22EC2}"/>
                  </a:ext>
                </a:extLst>
              </p:cNvPr>
              <p:cNvSpPr>
                <a:spLocks noChangeArrowheads="1"/>
              </p:cNvSpPr>
              <p:nvPr/>
            </p:nvSpPr>
            <p:spPr bwMode="auto">
              <a:xfrm>
                <a:off x="4208" y="429"/>
                <a:ext cx="1046"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8" name="Freeform 141">
                <a:extLst>
                  <a:ext uri="{FF2B5EF4-FFF2-40B4-BE49-F238E27FC236}">
                    <a16:creationId xmlns:a16="http://schemas.microsoft.com/office/drawing/2014/main" id="{55529617-AF40-4A4A-B8BE-0A1D9AFF985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142">
                <a:extLst>
                  <a:ext uri="{FF2B5EF4-FFF2-40B4-BE49-F238E27FC236}">
                    <a16:creationId xmlns:a16="http://schemas.microsoft.com/office/drawing/2014/main" id="{CD96A818-3AB4-9749-B364-C94B61E3934D}"/>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Rectangle 143">
                <a:extLst>
                  <a:ext uri="{FF2B5EF4-FFF2-40B4-BE49-F238E27FC236}">
                    <a16:creationId xmlns:a16="http://schemas.microsoft.com/office/drawing/2014/main" id="{6CB7A8CB-28B7-454A-B6FA-0B497C6EA086}"/>
                  </a:ext>
                </a:extLst>
              </p:cNvPr>
              <p:cNvSpPr>
                <a:spLocks noChangeArrowheads="1"/>
              </p:cNvSpPr>
              <p:nvPr/>
            </p:nvSpPr>
            <p:spPr bwMode="auto">
              <a:xfrm>
                <a:off x="4214" y="695"/>
                <a:ext cx="594"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21" name="Group 144">
                <a:extLst>
                  <a:ext uri="{FF2B5EF4-FFF2-40B4-BE49-F238E27FC236}">
                    <a16:creationId xmlns:a16="http://schemas.microsoft.com/office/drawing/2014/main" id="{B151228D-C4D6-FC47-B4C4-E4FEAAC8EB96}"/>
                  </a:ext>
                </a:extLst>
              </p:cNvPr>
              <p:cNvGrpSpPr>
                <a:grpSpLocks/>
              </p:cNvGrpSpPr>
              <p:nvPr/>
            </p:nvGrpSpPr>
            <p:grpSpPr bwMode="auto">
              <a:xfrm>
                <a:off x="4749" y="668"/>
                <a:ext cx="581" cy="145"/>
                <a:chOff x="614" y="2568"/>
                <a:chExt cx="725" cy="139"/>
              </a:xfrm>
            </p:grpSpPr>
            <p:sp>
              <p:nvSpPr>
                <p:cNvPr id="46" name="AutoShape 145">
                  <a:extLst>
                    <a:ext uri="{FF2B5EF4-FFF2-40B4-BE49-F238E27FC236}">
                      <a16:creationId xmlns:a16="http://schemas.microsoft.com/office/drawing/2014/main" id="{581E8E47-6DB1-F54B-9476-01B6F2E30099}"/>
                    </a:ext>
                  </a:extLst>
                </p:cNvPr>
                <p:cNvSpPr>
                  <a:spLocks noChangeArrowheads="1"/>
                </p:cNvSpPr>
                <p:nvPr/>
              </p:nvSpPr>
              <p:spPr bwMode="auto">
                <a:xfrm>
                  <a:off x="616" y="2568"/>
                  <a:ext cx="720"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7" name="AutoShape 146">
                  <a:extLst>
                    <a:ext uri="{FF2B5EF4-FFF2-40B4-BE49-F238E27FC236}">
                      <a16:creationId xmlns:a16="http://schemas.microsoft.com/office/drawing/2014/main" id="{7F2D9B2C-626D-344A-83E2-C990F841501B}"/>
                    </a:ext>
                  </a:extLst>
                </p:cNvPr>
                <p:cNvSpPr>
                  <a:spLocks noChangeArrowheads="1"/>
                </p:cNvSpPr>
                <p:nvPr/>
              </p:nvSpPr>
              <p:spPr bwMode="auto">
                <a:xfrm>
                  <a:off x="630" y="2583"/>
                  <a:ext cx="670"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2" name="Rectangle 147">
                <a:extLst>
                  <a:ext uri="{FF2B5EF4-FFF2-40B4-BE49-F238E27FC236}">
                    <a16:creationId xmlns:a16="http://schemas.microsoft.com/office/drawing/2014/main" id="{06A6E158-AA9B-7643-9927-3F063660DC35}"/>
                  </a:ext>
                </a:extLst>
              </p:cNvPr>
              <p:cNvSpPr>
                <a:spLocks noChangeArrowheads="1"/>
              </p:cNvSpPr>
              <p:nvPr/>
            </p:nvSpPr>
            <p:spPr bwMode="auto">
              <a:xfrm>
                <a:off x="4225" y="1019"/>
                <a:ext cx="594"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23" name="Group 148">
                <a:extLst>
                  <a:ext uri="{FF2B5EF4-FFF2-40B4-BE49-F238E27FC236}">
                    <a16:creationId xmlns:a16="http://schemas.microsoft.com/office/drawing/2014/main" id="{24564C8A-097F-5447-B760-9CD6285FD6E8}"/>
                  </a:ext>
                </a:extLst>
              </p:cNvPr>
              <p:cNvGrpSpPr>
                <a:grpSpLocks/>
              </p:cNvGrpSpPr>
              <p:nvPr/>
            </p:nvGrpSpPr>
            <p:grpSpPr bwMode="auto">
              <a:xfrm>
                <a:off x="4747" y="994"/>
                <a:ext cx="581" cy="134"/>
                <a:chOff x="614" y="2568"/>
                <a:chExt cx="725" cy="139"/>
              </a:xfrm>
            </p:grpSpPr>
            <p:sp>
              <p:nvSpPr>
                <p:cNvPr id="44" name="AutoShape 149">
                  <a:extLst>
                    <a:ext uri="{FF2B5EF4-FFF2-40B4-BE49-F238E27FC236}">
                      <a16:creationId xmlns:a16="http://schemas.microsoft.com/office/drawing/2014/main" id="{04C4FA5A-4748-2D42-BA0D-06AFE4DAEE26}"/>
                    </a:ext>
                  </a:extLst>
                </p:cNvPr>
                <p:cNvSpPr>
                  <a:spLocks noChangeArrowheads="1"/>
                </p:cNvSpPr>
                <p:nvPr/>
              </p:nvSpPr>
              <p:spPr bwMode="auto">
                <a:xfrm>
                  <a:off x="612" y="2566"/>
                  <a:ext cx="727" cy="143"/>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5" name="AutoShape 150">
                  <a:extLst>
                    <a:ext uri="{FF2B5EF4-FFF2-40B4-BE49-F238E27FC236}">
                      <a16:creationId xmlns:a16="http://schemas.microsoft.com/office/drawing/2014/main" id="{84E1D8C6-7DEE-484B-99EE-B608D1AEB05E}"/>
                    </a:ext>
                  </a:extLst>
                </p:cNvPr>
                <p:cNvSpPr>
                  <a:spLocks noChangeArrowheads="1"/>
                </p:cNvSpPr>
                <p:nvPr/>
              </p:nvSpPr>
              <p:spPr bwMode="auto">
                <a:xfrm>
                  <a:off x="626" y="2583"/>
                  <a:ext cx="692"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4" name="Rectangle 151">
                <a:extLst>
                  <a:ext uri="{FF2B5EF4-FFF2-40B4-BE49-F238E27FC236}">
                    <a16:creationId xmlns:a16="http://schemas.microsoft.com/office/drawing/2014/main" id="{454AD9D8-054B-E244-8A65-C00DC300D60C}"/>
                  </a:ext>
                </a:extLst>
              </p:cNvPr>
              <p:cNvSpPr>
                <a:spLocks noChangeArrowheads="1"/>
              </p:cNvSpPr>
              <p:nvPr/>
            </p:nvSpPr>
            <p:spPr bwMode="auto">
              <a:xfrm>
                <a:off x="4219" y="1359"/>
                <a:ext cx="594"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5" name="Rectangle 152">
                <a:extLst>
                  <a:ext uri="{FF2B5EF4-FFF2-40B4-BE49-F238E27FC236}">
                    <a16:creationId xmlns:a16="http://schemas.microsoft.com/office/drawing/2014/main" id="{40C54BAB-9592-ED4B-80E1-874156D7B15A}"/>
                  </a:ext>
                </a:extLst>
              </p:cNvPr>
              <p:cNvSpPr>
                <a:spLocks noChangeArrowheads="1"/>
              </p:cNvSpPr>
              <p:nvPr/>
            </p:nvSpPr>
            <p:spPr bwMode="auto">
              <a:xfrm>
                <a:off x="4230" y="1656"/>
                <a:ext cx="594"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26" name="Group 153">
                <a:extLst>
                  <a:ext uri="{FF2B5EF4-FFF2-40B4-BE49-F238E27FC236}">
                    <a16:creationId xmlns:a16="http://schemas.microsoft.com/office/drawing/2014/main" id="{64CB2613-6494-6C4A-AC96-EDE0548984F6}"/>
                  </a:ext>
                </a:extLst>
              </p:cNvPr>
              <p:cNvGrpSpPr>
                <a:grpSpLocks/>
              </p:cNvGrpSpPr>
              <p:nvPr/>
            </p:nvGrpSpPr>
            <p:grpSpPr bwMode="auto">
              <a:xfrm>
                <a:off x="4735" y="1627"/>
                <a:ext cx="582" cy="151"/>
                <a:chOff x="614" y="2568"/>
                <a:chExt cx="725" cy="139"/>
              </a:xfrm>
            </p:grpSpPr>
            <p:sp>
              <p:nvSpPr>
                <p:cNvPr id="42" name="AutoShape 154">
                  <a:extLst>
                    <a:ext uri="{FF2B5EF4-FFF2-40B4-BE49-F238E27FC236}">
                      <a16:creationId xmlns:a16="http://schemas.microsoft.com/office/drawing/2014/main" id="{A27D1399-0ADF-5D43-8B09-BCD5BD0CD0CC}"/>
                    </a:ext>
                  </a:extLst>
                </p:cNvPr>
                <p:cNvSpPr>
                  <a:spLocks noChangeArrowheads="1"/>
                </p:cNvSpPr>
                <p:nvPr/>
              </p:nvSpPr>
              <p:spPr bwMode="auto">
                <a:xfrm>
                  <a:off x="612" y="2570"/>
                  <a:ext cx="726" cy="13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3" name="AutoShape 155">
                  <a:extLst>
                    <a:ext uri="{FF2B5EF4-FFF2-40B4-BE49-F238E27FC236}">
                      <a16:creationId xmlns:a16="http://schemas.microsoft.com/office/drawing/2014/main" id="{20A4C850-89B5-6B44-820C-B66073B7527E}"/>
                    </a:ext>
                  </a:extLst>
                </p:cNvPr>
                <p:cNvSpPr>
                  <a:spLocks noChangeArrowheads="1"/>
                </p:cNvSpPr>
                <p:nvPr/>
              </p:nvSpPr>
              <p:spPr bwMode="auto">
                <a:xfrm>
                  <a:off x="627" y="2585"/>
                  <a:ext cx="690"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7" name="Freeform 156">
                <a:extLst>
                  <a:ext uri="{FF2B5EF4-FFF2-40B4-BE49-F238E27FC236}">
                    <a16:creationId xmlns:a16="http://schemas.microsoft.com/office/drawing/2014/main" id="{69CA70FC-8D55-3C40-9230-BB1B319F0219}"/>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8" name="Group 157">
                <a:extLst>
                  <a:ext uri="{FF2B5EF4-FFF2-40B4-BE49-F238E27FC236}">
                    <a16:creationId xmlns:a16="http://schemas.microsoft.com/office/drawing/2014/main" id="{592B4F87-8FD7-004F-9CBD-2E07936D76B1}"/>
                  </a:ext>
                </a:extLst>
              </p:cNvPr>
              <p:cNvGrpSpPr>
                <a:grpSpLocks/>
              </p:cNvGrpSpPr>
              <p:nvPr/>
            </p:nvGrpSpPr>
            <p:grpSpPr bwMode="auto">
              <a:xfrm>
                <a:off x="4739" y="1327"/>
                <a:ext cx="582" cy="139"/>
                <a:chOff x="614" y="2568"/>
                <a:chExt cx="725" cy="139"/>
              </a:xfrm>
            </p:grpSpPr>
            <p:sp>
              <p:nvSpPr>
                <p:cNvPr id="40" name="AutoShape 158">
                  <a:extLst>
                    <a:ext uri="{FF2B5EF4-FFF2-40B4-BE49-F238E27FC236}">
                      <a16:creationId xmlns:a16="http://schemas.microsoft.com/office/drawing/2014/main" id="{52452D42-BA3E-B548-9F26-4F10DEBFFC06}"/>
                    </a:ext>
                  </a:extLst>
                </p:cNvPr>
                <p:cNvSpPr>
                  <a:spLocks noChangeArrowheads="1"/>
                </p:cNvSpPr>
                <p:nvPr/>
              </p:nvSpPr>
              <p:spPr bwMode="auto">
                <a:xfrm>
                  <a:off x="615" y="2568"/>
                  <a:ext cx="726"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1" name="AutoShape 159">
                  <a:extLst>
                    <a:ext uri="{FF2B5EF4-FFF2-40B4-BE49-F238E27FC236}">
                      <a16:creationId xmlns:a16="http://schemas.microsoft.com/office/drawing/2014/main" id="{2E496C07-9C8C-B34F-8201-DBF2AB09E8D1}"/>
                    </a:ext>
                  </a:extLst>
                </p:cNvPr>
                <p:cNvSpPr>
                  <a:spLocks noChangeArrowheads="1"/>
                </p:cNvSpPr>
                <p:nvPr/>
              </p:nvSpPr>
              <p:spPr bwMode="auto">
                <a:xfrm>
                  <a:off x="629" y="2584"/>
                  <a:ext cx="690"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9" name="Rectangle 160">
                <a:extLst>
                  <a:ext uri="{FF2B5EF4-FFF2-40B4-BE49-F238E27FC236}">
                    <a16:creationId xmlns:a16="http://schemas.microsoft.com/office/drawing/2014/main" id="{507783BC-460D-F943-9047-6C6F897FE10C}"/>
                  </a:ext>
                </a:extLst>
              </p:cNvPr>
              <p:cNvSpPr>
                <a:spLocks noChangeArrowheads="1"/>
              </p:cNvSpPr>
              <p:nvPr/>
            </p:nvSpPr>
            <p:spPr bwMode="auto">
              <a:xfrm>
                <a:off x="5248"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0" name="Freeform 161">
                <a:extLst>
                  <a:ext uri="{FF2B5EF4-FFF2-40B4-BE49-F238E27FC236}">
                    <a16:creationId xmlns:a16="http://schemas.microsoft.com/office/drawing/2014/main" id="{88257E4A-4830-E644-BAF7-847C2053BCF2}"/>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162">
                <a:extLst>
                  <a:ext uri="{FF2B5EF4-FFF2-40B4-BE49-F238E27FC236}">
                    <a16:creationId xmlns:a16="http://schemas.microsoft.com/office/drawing/2014/main" id="{24A3F621-17CD-4645-A51D-7042FE22E5F1}"/>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Oval 163">
                <a:extLst>
                  <a:ext uri="{FF2B5EF4-FFF2-40B4-BE49-F238E27FC236}">
                    <a16:creationId xmlns:a16="http://schemas.microsoft.com/office/drawing/2014/main" id="{EA7A271B-C672-7748-BB6C-4320F9AE9120}"/>
                  </a:ext>
                </a:extLst>
              </p:cNvPr>
              <p:cNvSpPr>
                <a:spLocks noChangeArrowheads="1"/>
              </p:cNvSpPr>
              <p:nvPr/>
            </p:nvSpPr>
            <p:spPr bwMode="auto">
              <a:xfrm>
                <a:off x="5520" y="2612"/>
                <a:ext cx="45"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3" name="Freeform 164">
                <a:extLst>
                  <a:ext uri="{FF2B5EF4-FFF2-40B4-BE49-F238E27FC236}">
                    <a16:creationId xmlns:a16="http://schemas.microsoft.com/office/drawing/2014/main" id="{BF246A84-BFE7-3049-922B-DD8B6EA2E7D3}"/>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AutoShape 165">
                <a:extLst>
                  <a:ext uri="{FF2B5EF4-FFF2-40B4-BE49-F238E27FC236}">
                    <a16:creationId xmlns:a16="http://schemas.microsoft.com/office/drawing/2014/main" id="{A85BFA7C-936F-3A41-9B80-F269D0D81E50}"/>
                  </a:ext>
                </a:extLst>
              </p:cNvPr>
              <p:cNvSpPr>
                <a:spLocks noChangeArrowheads="1"/>
              </p:cNvSpPr>
              <p:nvPr/>
            </p:nvSpPr>
            <p:spPr bwMode="auto">
              <a:xfrm>
                <a:off x="4140" y="2676"/>
                <a:ext cx="1199" cy="149"/>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5" name="AutoShape 166">
                <a:extLst>
                  <a:ext uri="{FF2B5EF4-FFF2-40B4-BE49-F238E27FC236}">
                    <a16:creationId xmlns:a16="http://schemas.microsoft.com/office/drawing/2014/main" id="{143F5A2C-3FCC-214E-B1DD-37354850C395}"/>
                  </a:ext>
                </a:extLst>
              </p:cNvPr>
              <p:cNvSpPr>
                <a:spLocks noChangeArrowheads="1"/>
              </p:cNvSpPr>
              <p:nvPr/>
            </p:nvSpPr>
            <p:spPr bwMode="auto">
              <a:xfrm>
                <a:off x="4208" y="2713"/>
                <a:ext cx="1069"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6" name="Oval 167">
                <a:extLst>
                  <a:ext uri="{FF2B5EF4-FFF2-40B4-BE49-F238E27FC236}">
                    <a16:creationId xmlns:a16="http://schemas.microsoft.com/office/drawing/2014/main" id="{9F154E92-095E-194F-B02E-9A00467A044B}"/>
                  </a:ext>
                </a:extLst>
              </p:cNvPr>
              <p:cNvSpPr>
                <a:spLocks noChangeArrowheads="1"/>
              </p:cNvSpPr>
              <p:nvPr/>
            </p:nvSpPr>
            <p:spPr bwMode="auto">
              <a:xfrm>
                <a:off x="4310" y="2384"/>
                <a:ext cx="158"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7" name="Oval 168">
                <a:extLst>
                  <a:ext uri="{FF2B5EF4-FFF2-40B4-BE49-F238E27FC236}">
                    <a16:creationId xmlns:a16="http://schemas.microsoft.com/office/drawing/2014/main" id="{9D1FEADC-3D9C-A84B-8B87-2D971178EAD9}"/>
                  </a:ext>
                </a:extLst>
              </p:cNvPr>
              <p:cNvSpPr>
                <a:spLocks noChangeArrowheads="1"/>
              </p:cNvSpPr>
              <p:nvPr/>
            </p:nvSpPr>
            <p:spPr bwMode="auto">
              <a:xfrm>
                <a:off x="4485" y="2384"/>
                <a:ext cx="158"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Arial" panose="020B0604020202020204" pitchFamily="34" charset="0"/>
                </a:endParaRPr>
              </a:p>
            </p:txBody>
          </p:sp>
          <p:sp>
            <p:nvSpPr>
              <p:cNvPr id="38" name="Oval 169">
                <a:extLst>
                  <a:ext uri="{FF2B5EF4-FFF2-40B4-BE49-F238E27FC236}">
                    <a16:creationId xmlns:a16="http://schemas.microsoft.com/office/drawing/2014/main" id="{4E9E3512-C0DF-9C4B-84D2-8F5465E6D892}"/>
                  </a:ext>
                </a:extLst>
              </p:cNvPr>
              <p:cNvSpPr>
                <a:spLocks noChangeArrowheads="1"/>
              </p:cNvSpPr>
              <p:nvPr/>
            </p:nvSpPr>
            <p:spPr bwMode="auto">
              <a:xfrm>
                <a:off x="4660" y="2379"/>
                <a:ext cx="158"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9" name="Rectangle 170">
                <a:extLst>
                  <a:ext uri="{FF2B5EF4-FFF2-40B4-BE49-F238E27FC236}">
                    <a16:creationId xmlns:a16="http://schemas.microsoft.com/office/drawing/2014/main" id="{4D132F38-B955-6A4E-A501-5DB6D9BF92E8}"/>
                  </a:ext>
                </a:extLst>
              </p:cNvPr>
              <p:cNvSpPr>
                <a:spLocks noChangeArrowheads="1"/>
              </p:cNvSpPr>
              <p:nvPr/>
            </p:nvSpPr>
            <p:spPr bwMode="auto">
              <a:xfrm>
                <a:off x="5062" y="1837"/>
                <a:ext cx="85"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84" name="Text Box 8">
              <a:extLst>
                <a:ext uri="{FF2B5EF4-FFF2-40B4-BE49-F238E27FC236}">
                  <a16:creationId xmlns:a16="http://schemas.microsoft.com/office/drawing/2014/main" id="{5DE1E660-E2FD-8848-B0BB-84A037DCCC22}"/>
                </a:ext>
              </a:extLst>
            </p:cNvPr>
            <p:cNvSpPr txBox="1">
              <a:spLocks noChangeArrowheads="1"/>
            </p:cNvSpPr>
            <p:nvPr/>
          </p:nvSpPr>
          <p:spPr bwMode="auto">
            <a:xfrm>
              <a:off x="8270000" y="2687749"/>
              <a:ext cx="78688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Web </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cache</a:t>
              </a: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85" name="Text Box 21">
            <a:extLst>
              <a:ext uri="{FF2B5EF4-FFF2-40B4-BE49-F238E27FC236}">
                <a16:creationId xmlns:a16="http://schemas.microsoft.com/office/drawing/2014/main" id="{E15405A8-0743-624D-A374-AA89B476DBE9}"/>
              </a:ext>
            </a:extLst>
          </p:cNvPr>
          <p:cNvSpPr txBox="1">
            <a:spLocks noChangeArrowheads="1"/>
          </p:cNvSpPr>
          <p:nvPr/>
        </p:nvSpPr>
        <p:spPr bwMode="auto">
          <a:xfrm>
            <a:off x="6538913" y="5089863"/>
            <a:ext cx="657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client</a:t>
            </a: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86" name="Group 53">
            <a:extLst>
              <a:ext uri="{FF2B5EF4-FFF2-40B4-BE49-F238E27FC236}">
                <a16:creationId xmlns:a16="http://schemas.microsoft.com/office/drawing/2014/main" id="{006A4F95-0B3D-AC43-A627-71A7FD2195DC}"/>
              </a:ext>
            </a:extLst>
          </p:cNvPr>
          <p:cNvGrpSpPr>
            <a:grpSpLocks/>
          </p:cNvGrpSpPr>
          <p:nvPr/>
        </p:nvGrpSpPr>
        <p:grpSpPr bwMode="auto">
          <a:xfrm>
            <a:off x="6915150" y="3845263"/>
            <a:ext cx="1490663" cy="760413"/>
            <a:chOff x="2942" y="2580"/>
            <a:chExt cx="939" cy="479"/>
          </a:xfrm>
        </p:grpSpPr>
        <p:sp>
          <p:nvSpPr>
            <p:cNvPr id="87" name="Line 19">
              <a:extLst>
                <a:ext uri="{FF2B5EF4-FFF2-40B4-BE49-F238E27FC236}">
                  <a16:creationId xmlns:a16="http://schemas.microsoft.com/office/drawing/2014/main" id="{C4FCDE12-2844-E249-88D6-1248CC2CE8A9}"/>
                </a:ext>
              </a:extLst>
            </p:cNvPr>
            <p:cNvSpPr>
              <a:spLocks noChangeShapeType="1"/>
            </p:cNvSpPr>
            <p:nvPr/>
          </p:nvSpPr>
          <p:spPr bwMode="auto">
            <a:xfrm flipV="1">
              <a:off x="2998" y="2580"/>
              <a:ext cx="883" cy="479"/>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2" name="Text Box 23">
              <a:extLst>
                <a:ext uri="{FF2B5EF4-FFF2-40B4-BE49-F238E27FC236}">
                  <a16:creationId xmlns:a16="http://schemas.microsoft.com/office/drawing/2014/main" id="{BDF0B946-2F1F-B54D-8334-894004430BEA}"/>
                </a:ext>
              </a:extLst>
            </p:cNvPr>
            <p:cNvSpPr txBox="1">
              <a:spLocks noChangeArrowheads="1"/>
            </p:cNvSpPr>
            <p:nvPr/>
          </p:nvSpPr>
          <p:spPr bwMode="auto">
            <a:xfrm rot="19907361">
              <a:off x="2942" y="2645"/>
              <a:ext cx="82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HTTP request</a:t>
              </a:r>
              <a:endPar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endParaRPr>
            </a:p>
          </p:txBody>
        </p:sp>
      </p:grpSp>
      <p:grpSp>
        <p:nvGrpSpPr>
          <p:cNvPr id="93" name="Group 54">
            <a:extLst>
              <a:ext uri="{FF2B5EF4-FFF2-40B4-BE49-F238E27FC236}">
                <a16:creationId xmlns:a16="http://schemas.microsoft.com/office/drawing/2014/main" id="{0430DB37-F13E-FB4C-8461-73427AD15541}"/>
              </a:ext>
            </a:extLst>
          </p:cNvPr>
          <p:cNvGrpSpPr>
            <a:grpSpLocks/>
          </p:cNvGrpSpPr>
          <p:nvPr/>
        </p:nvGrpSpPr>
        <p:grpSpPr bwMode="auto">
          <a:xfrm>
            <a:off x="7054850" y="3932576"/>
            <a:ext cx="1487488" cy="785812"/>
            <a:chOff x="3030" y="2635"/>
            <a:chExt cx="937" cy="495"/>
          </a:xfrm>
        </p:grpSpPr>
        <p:sp>
          <p:nvSpPr>
            <p:cNvPr id="94" name="Line 20">
              <a:extLst>
                <a:ext uri="{FF2B5EF4-FFF2-40B4-BE49-F238E27FC236}">
                  <a16:creationId xmlns:a16="http://schemas.microsoft.com/office/drawing/2014/main" id="{68522646-1C6E-6141-85AF-6F21328BDB54}"/>
                </a:ext>
              </a:extLst>
            </p:cNvPr>
            <p:cNvSpPr>
              <a:spLocks noChangeShapeType="1"/>
            </p:cNvSpPr>
            <p:nvPr/>
          </p:nvSpPr>
          <p:spPr bwMode="auto">
            <a:xfrm flipH="1">
              <a:off x="3030" y="2635"/>
              <a:ext cx="884" cy="495"/>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5" name="Text Box 25">
              <a:extLst>
                <a:ext uri="{FF2B5EF4-FFF2-40B4-BE49-F238E27FC236}">
                  <a16:creationId xmlns:a16="http://schemas.microsoft.com/office/drawing/2014/main" id="{497C49B3-B78E-EF40-9F30-9D168B831D7B}"/>
                </a:ext>
              </a:extLst>
            </p:cNvPr>
            <p:cNvSpPr txBox="1">
              <a:spLocks noChangeArrowheads="1"/>
            </p:cNvSpPr>
            <p:nvPr/>
          </p:nvSpPr>
          <p:spPr bwMode="auto">
            <a:xfrm rot="19862217">
              <a:off x="3069" y="2846"/>
              <a:ext cx="89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HTTP response</a:t>
              </a:r>
              <a:endPar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endParaRPr>
            </a:p>
          </p:txBody>
        </p:sp>
      </p:grpSp>
      <p:grpSp>
        <p:nvGrpSpPr>
          <p:cNvPr id="96" name="Group 49">
            <a:extLst>
              <a:ext uri="{FF2B5EF4-FFF2-40B4-BE49-F238E27FC236}">
                <a16:creationId xmlns:a16="http://schemas.microsoft.com/office/drawing/2014/main" id="{8EC23EE2-3572-4749-B83B-56A3E22AF760}"/>
              </a:ext>
            </a:extLst>
          </p:cNvPr>
          <p:cNvGrpSpPr>
            <a:grpSpLocks/>
          </p:cNvGrpSpPr>
          <p:nvPr/>
        </p:nvGrpSpPr>
        <p:grpSpPr bwMode="auto">
          <a:xfrm>
            <a:off x="7010400" y="2873713"/>
            <a:ext cx="3251200" cy="730250"/>
            <a:chOff x="3002" y="1979"/>
            <a:chExt cx="2048" cy="460"/>
          </a:xfrm>
        </p:grpSpPr>
        <p:sp>
          <p:nvSpPr>
            <p:cNvPr id="97" name="Freeform 18">
              <a:extLst>
                <a:ext uri="{FF2B5EF4-FFF2-40B4-BE49-F238E27FC236}">
                  <a16:creationId xmlns:a16="http://schemas.microsoft.com/office/drawing/2014/main" id="{B3BFA12B-AF52-444A-9C8D-FD235EBCD1CD}"/>
                </a:ext>
              </a:extLst>
            </p:cNvPr>
            <p:cNvSpPr>
              <a:spLocks/>
            </p:cNvSpPr>
            <p:nvPr/>
          </p:nvSpPr>
          <p:spPr bwMode="auto">
            <a:xfrm>
              <a:off x="3002" y="1979"/>
              <a:ext cx="2048" cy="460"/>
            </a:xfrm>
            <a:custGeom>
              <a:avLst/>
              <a:gdLst>
                <a:gd name="T0" fmla="*/ 0 w 2048"/>
                <a:gd name="T1" fmla="*/ 2 h 460"/>
                <a:gd name="T2" fmla="*/ 1011 w 2048"/>
                <a:gd name="T3" fmla="*/ 460 h 460"/>
                <a:gd name="T4" fmla="*/ 2048 w 2048"/>
                <a:gd name="T5" fmla="*/ 0 h 460"/>
                <a:gd name="T6" fmla="*/ 0 60000 65536"/>
                <a:gd name="T7" fmla="*/ 0 60000 65536"/>
                <a:gd name="T8" fmla="*/ 0 60000 65536"/>
                <a:gd name="T9" fmla="*/ 0 w 2048"/>
                <a:gd name="T10" fmla="*/ 0 h 460"/>
                <a:gd name="T11" fmla="*/ 2048 w 2048"/>
                <a:gd name="T12" fmla="*/ 460 h 460"/>
              </a:gdLst>
              <a:ahLst/>
              <a:cxnLst>
                <a:cxn ang="T6">
                  <a:pos x="T0" y="T1"/>
                </a:cxn>
                <a:cxn ang="T7">
                  <a:pos x="T2" y="T3"/>
                </a:cxn>
                <a:cxn ang="T8">
                  <a:pos x="T4" y="T5"/>
                </a:cxn>
              </a:cxnLst>
              <a:rect l="T9" t="T10" r="T11" b="T12"/>
              <a:pathLst>
                <a:path w="2048" h="460">
                  <a:moveTo>
                    <a:pt x="0" y="2"/>
                  </a:moveTo>
                  <a:lnTo>
                    <a:pt x="1011" y="460"/>
                  </a:lnTo>
                  <a:lnTo>
                    <a:pt x="2048" y="0"/>
                  </a:lnTo>
                </a:path>
              </a:pathLst>
            </a:custGeom>
            <a:noFill/>
            <a:ln w="28575">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Text Box 22">
              <a:extLst>
                <a:ext uri="{FF2B5EF4-FFF2-40B4-BE49-F238E27FC236}">
                  <a16:creationId xmlns:a16="http://schemas.microsoft.com/office/drawing/2014/main" id="{5DC9736F-EB13-904A-A584-847C86859C20}"/>
                </a:ext>
              </a:extLst>
            </p:cNvPr>
            <p:cNvSpPr txBox="1">
              <a:spLocks noChangeArrowheads="1"/>
            </p:cNvSpPr>
            <p:nvPr/>
          </p:nvSpPr>
          <p:spPr bwMode="auto">
            <a:xfrm rot="1422049">
              <a:off x="3129" y="2005"/>
              <a:ext cx="82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HTTP request</a:t>
              </a:r>
              <a:endPar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endParaRPr>
            </a:p>
          </p:txBody>
        </p:sp>
        <p:sp>
          <p:nvSpPr>
            <p:cNvPr id="99" name="Text Box 45">
              <a:extLst>
                <a:ext uri="{FF2B5EF4-FFF2-40B4-BE49-F238E27FC236}">
                  <a16:creationId xmlns:a16="http://schemas.microsoft.com/office/drawing/2014/main" id="{5F201396-3496-B54A-87C0-83E69A7B8703}"/>
                </a:ext>
              </a:extLst>
            </p:cNvPr>
            <p:cNvSpPr txBox="1">
              <a:spLocks noChangeArrowheads="1"/>
            </p:cNvSpPr>
            <p:nvPr/>
          </p:nvSpPr>
          <p:spPr bwMode="auto">
            <a:xfrm rot="20180032">
              <a:off x="4160" y="2015"/>
              <a:ext cx="82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HTTP request</a:t>
              </a:r>
              <a:endPar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endParaRPr>
            </a:p>
          </p:txBody>
        </p:sp>
      </p:grpSp>
      <p:sp>
        <p:nvSpPr>
          <p:cNvPr id="101" name="Text Box 48">
            <a:extLst>
              <a:ext uri="{FF2B5EF4-FFF2-40B4-BE49-F238E27FC236}">
                <a16:creationId xmlns:a16="http://schemas.microsoft.com/office/drawing/2014/main" id="{53C0E2C7-E328-094F-86C2-7FF28BDF952E}"/>
              </a:ext>
            </a:extLst>
          </p:cNvPr>
          <p:cNvSpPr txBox="1">
            <a:spLocks noChangeArrowheads="1"/>
          </p:cNvSpPr>
          <p:nvPr/>
        </p:nvSpPr>
        <p:spPr bwMode="auto">
          <a:xfrm>
            <a:off x="10281826" y="3292132"/>
            <a:ext cx="70884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origin </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server</a:t>
            </a: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pic>
        <p:nvPicPr>
          <p:cNvPr id="103" name="Picture 56">
            <a:extLst>
              <a:ext uri="{FF2B5EF4-FFF2-40B4-BE49-F238E27FC236}">
                <a16:creationId xmlns:a16="http://schemas.microsoft.com/office/drawing/2014/main" id="{D1860A46-FB8D-2145-A291-FDFCD300B2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2588" y="2381588"/>
            <a:ext cx="5270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 name="Group 60">
            <a:extLst>
              <a:ext uri="{FF2B5EF4-FFF2-40B4-BE49-F238E27FC236}">
                <a16:creationId xmlns:a16="http://schemas.microsoft.com/office/drawing/2014/main" id="{1E55489F-3411-D147-A30E-37C79E67D16D}"/>
              </a:ext>
            </a:extLst>
          </p:cNvPr>
          <p:cNvGrpSpPr>
            <a:grpSpLocks/>
          </p:cNvGrpSpPr>
          <p:nvPr/>
        </p:nvGrpSpPr>
        <p:grpSpPr bwMode="auto">
          <a:xfrm>
            <a:off x="6237288" y="2421276"/>
            <a:ext cx="4110038" cy="1814512"/>
            <a:chOff x="2515" y="1687"/>
            <a:chExt cx="2589" cy="1143"/>
          </a:xfrm>
        </p:grpSpPr>
        <p:sp>
          <p:nvSpPr>
            <p:cNvPr id="105" name="Freeform 44">
              <a:extLst>
                <a:ext uri="{FF2B5EF4-FFF2-40B4-BE49-F238E27FC236}">
                  <a16:creationId xmlns:a16="http://schemas.microsoft.com/office/drawing/2014/main" id="{AD023CD7-2DF4-0047-A0A8-EE7C8FDF2AD7}"/>
                </a:ext>
              </a:extLst>
            </p:cNvPr>
            <p:cNvSpPr>
              <a:spLocks/>
            </p:cNvSpPr>
            <p:nvPr/>
          </p:nvSpPr>
          <p:spPr bwMode="auto">
            <a:xfrm>
              <a:off x="2985" y="2026"/>
              <a:ext cx="2119" cy="476"/>
            </a:xfrm>
            <a:custGeom>
              <a:avLst/>
              <a:gdLst>
                <a:gd name="T0" fmla="*/ 2119 w 2119"/>
                <a:gd name="T1" fmla="*/ 0 h 476"/>
                <a:gd name="T2" fmla="*/ 1020 w 2119"/>
                <a:gd name="T3" fmla="*/ 476 h 476"/>
                <a:gd name="T4" fmla="*/ 0 w 2119"/>
                <a:gd name="T5" fmla="*/ 8 h 476"/>
                <a:gd name="T6" fmla="*/ 0 60000 65536"/>
                <a:gd name="T7" fmla="*/ 0 60000 65536"/>
                <a:gd name="T8" fmla="*/ 0 60000 65536"/>
                <a:gd name="T9" fmla="*/ 0 w 2119"/>
                <a:gd name="T10" fmla="*/ 0 h 476"/>
                <a:gd name="T11" fmla="*/ 2119 w 2119"/>
                <a:gd name="T12" fmla="*/ 476 h 476"/>
              </a:gdLst>
              <a:ahLst/>
              <a:cxnLst>
                <a:cxn ang="T6">
                  <a:pos x="T0" y="T1"/>
                </a:cxn>
                <a:cxn ang="T7">
                  <a:pos x="T2" y="T3"/>
                </a:cxn>
                <a:cxn ang="T8">
                  <a:pos x="T4" y="T5"/>
                </a:cxn>
              </a:cxnLst>
              <a:rect l="T9" t="T10" r="T11" b="T12"/>
              <a:pathLst>
                <a:path w="2119" h="476">
                  <a:moveTo>
                    <a:pt x="2119" y="0"/>
                  </a:moveTo>
                  <a:lnTo>
                    <a:pt x="1020" y="476"/>
                  </a:lnTo>
                  <a:lnTo>
                    <a:pt x="0" y="8"/>
                  </a:lnTo>
                </a:path>
              </a:pathLst>
            </a:custGeom>
            <a:noFill/>
            <a:ln w="28575">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Text Box 24">
              <a:extLst>
                <a:ext uri="{FF2B5EF4-FFF2-40B4-BE49-F238E27FC236}">
                  <a16:creationId xmlns:a16="http://schemas.microsoft.com/office/drawing/2014/main" id="{3A73F75B-5403-E34F-8197-7456A76E7D33}"/>
                </a:ext>
              </a:extLst>
            </p:cNvPr>
            <p:cNvSpPr txBox="1">
              <a:spLocks noChangeArrowheads="1"/>
            </p:cNvSpPr>
            <p:nvPr/>
          </p:nvSpPr>
          <p:spPr bwMode="auto">
            <a:xfrm rot="1411598">
              <a:off x="2963" y="2243"/>
              <a:ext cx="89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HTTP response</a:t>
              </a:r>
              <a:endPar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endParaRPr>
            </a:p>
          </p:txBody>
        </p:sp>
        <p:sp>
          <p:nvSpPr>
            <p:cNvPr id="107" name="Text Box 46">
              <a:extLst>
                <a:ext uri="{FF2B5EF4-FFF2-40B4-BE49-F238E27FC236}">
                  <a16:creationId xmlns:a16="http://schemas.microsoft.com/office/drawing/2014/main" id="{84D34D31-F002-7644-A66C-387CC45D7E5C}"/>
                </a:ext>
              </a:extLst>
            </p:cNvPr>
            <p:cNvSpPr txBox="1">
              <a:spLocks noChangeArrowheads="1"/>
            </p:cNvSpPr>
            <p:nvPr/>
          </p:nvSpPr>
          <p:spPr bwMode="auto">
            <a:xfrm rot="20184211">
              <a:off x="4193" y="2231"/>
              <a:ext cx="89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HTTP response</a:t>
              </a:r>
              <a:endPar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endParaRPr>
            </a:p>
          </p:txBody>
        </p:sp>
        <p:pic>
          <p:nvPicPr>
            <p:cNvPr id="108" name="Picture 57">
              <a:extLst>
                <a:ext uri="{FF2B5EF4-FFF2-40B4-BE49-F238E27FC236}">
                  <a16:creationId xmlns:a16="http://schemas.microsoft.com/office/drawing/2014/main" id="{AAE983CF-984C-9D4D-815F-5073893D27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 y="2557"/>
              <a:ext cx="33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59">
              <a:extLst>
                <a:ext uri="{FF2B5EF4-FFF2-40B4-BE49-F238E27FC236}">
                  <a16:creationId xmlns:a16="http://schemas.microsoft.com/office/drawing/2014/main" id="{24961BA7-6903-124E-955A-AEDC5B6FBE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 y="1687"/>
              <a:ext cx="33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0" name="Picture 61">
            <a:extLst>
              <a:ext uri="{FF2B5EF4-FFF2-40B4-BE49-F238E27FC236}">
                <a16:creationId xmlns:a16="http://schemas.microsoft.com/office/drawing/2014/main" id="{DB808EFC-F790-0C46-B5F2-BCC2B49C45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913" y="4362788"/>
            <a:ext cx="5270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Slide Number Placeholder 2">
            <a:extLst>
              <a:ext uri="{FF2B5EF4-FFF2-40B4-BE49-F238E27FC236}">
                <a16:creationId xmlns:a16="http://schemas.microsoft.com/office/drawing/2014/main" id="{AAEEF6BD-F1CB-4A4C-82D3-5C6EE9E6D0EF}"/>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19</a:t>
            </a:fld>
            <a:endParaRPr lang="en-US" dirty="0"/>
          </a:p>
        </p:txBody>
      </p:sp>
      <p:sp>
        <p:nvSpPr>
          <p:cNvPr id="3" name="TextBox 2">
            <a:extLst>
              <a:ext uri="{FF2B5EF4-FFF2-40B4-BE49-F238E27FC236}">
                <a16:creationId xmlns:a16="http://schemas.microsoft.com/office/drawing/2014/main" id="{8B43DCEE-2A13-6A49-EA82-EC7897D7A26D}"/>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56479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dissolve">
                                      <p:cBhvr>
                                        <p:cTn id="7" dur="500"/>
                                        <p:tgtEl>
                                          <p:spTgt spid="8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1">
                                            <p:txEl>
                                              <p:pRg st="1" end="1"/>
                                            </p:txEl>
                                          </p:spTgt>
                                        </p:tgtEl>
                                        <p:attrNameLst>
                                          <p:attrName>style.visibility</p:attrName>
                                        </p:attrNameLst>
                                      </p:cBhvr>
                                      <p:to>
                                        <p:strVal val="visible"/>
                                      </p:to>
                                    </p:set>
                                    <p:animEffect transition="in" filter="dissolve">
                                      <p:cBhvr>
                                        <p:cTn id="15" dur="500"/>
                                        <p:tgtEl>
                                          <p:spTgt spid="81">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1">
                                            <p:txEl>
                                              <p:pRg st="2" end="2"/>
                                            </p:txEl>
                                          </p:spTgt>
                                        </p:tgtEl>
                                        <p:attrNameLst>
                                          <p:attrName>style.visibility</p:attrName>
                                        </p:attrNameLst>
                                      </p:cBhvr>
                                      <p:to>
                                        <p:strVal val="visible"/>
                                      </p:to>
                                    </p:set>
                                    <p:animEffect transition="in" filter="dissolve">
                                      <p:cBhvr>
                                        <p:cTn id="18" dur="500"/>
                                        <p:tgtEl>
                                          <p:spTgt spid="81">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1">
                                            <p:txEl>
                                              <p:pRg st="3" end="3"/>
                                            </p:txEl>
                                          </p:spTgt>
                                        </p:tgtEl>
                                        <p:attrNameLst>
                                          <p:attrName>style.visibility</p:attrName>
                                        </p:attrNameLst>
                                      </p:cBhvr>
                                      <p:to>
                                        <p:strVal val="visible"/>
                                      </p:to>
                                    </p:set>
                                    <p:animEffect transition="in" filter="dissolve">
                                      <p:cBhvr>
                                        <p:cTn id="21" dur="500"/>
                                        <p:tgtEl>
                                          <p:spTgt spid="8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wipe(left)">
                                      <p:cBhvr>
                                        <p:cTn id="26" dur="1000"/>
                                        <p:tgtEl>
                                          <p:spTgt spid="96"/>
                                        </p:tgtEl>
                                      </p:cBhvr>
                                    </p:animEffect>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wipe(right)">
                                      <p:cBhvr>
                                        <p:cTn id="30" dur="1000"/>
                                        <p:tgtEl>
                                          <p:spTgt spid="10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wipe(left)">
                                      <p:cBhvr>
                                        <p:cTn id="35" dur="1000"/>
                                        <p:tgtEl>
                                          <p:spTgt spid="86"/>
                                        </p:tgtEl>
                                      </p:cBhvr>
                                    </p:animEffect>
                                  </p:childTnLst>
                                </p:cTn>
                              </p:par>
                            </p:childTnLst>
                          </p:cTn>
                        </p:par>
                        <p:par>
                          <p:cTn id="36" fill="hold">
                            <p:stCondLst>
                              <p:cond delay="1000"/>
                            </p:stCondLst>
                            <p:childTnLst>
                              <p:par>
                                <p:cTn id="37" presetID="22" presetClass="entr" presetSubtype="2" fill="hold"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wipe(right)">
                                      <p:cBhvr>
                                        <p:cTn id="39" dur="1000"/>
                                        <p:tgtEl>
                                          <p:spTgt spid="93"/>
                                        </p:tgtEl>
                                      </p:cBhvr>
                                    </p:animEffect>
                                  </p:childTnLst>
                                </p:cTn>
                              </p:par>
                            </p:childTnLst>
                          </p:cTn>
                        </p:par>
                        <p:par>
                          <p:cTn id="40" fill="hold">
                            <p:stCondLst>
                              <p:cond delay="2000"/>
                            </p:stCondLst>
                            <p:childTnLst>
                              <p:par>
                                <p:cTn id="41" presetID="22" presetClass="entr" presetSubtype="2" fill="hold" nodeType="after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wipe(right)">
                                      <p:cBhvr>
                                        <p:cTn id="43"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1: roadmap</a:t>
            </a:r>
            <a:endParaRPr lang="en-US"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p:txBody>
          <a:bodyPr/>
          <a:lstStyle/>
          <a:p>
            <a:r>
              <a:rPr lang="en-US" dirty="0"/>
              <a:t>Introduction: 1-</a:t>
            </a:r>
            <a:fld id="{C4204591-24BD-A542-B9D5-F8D8A88D2FEE}" type="slidenum">
              <a:rPr lang="en-US" smtClean="0"/>
              <a:pPr/>
              <a:t>2</a:t>
            </a:fld>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lnSpcReduction="10000"/>
          </a:bodyPr>
          <a:lstStyle/>
          <a:p>
            <a:pPr marL="403225" indent="-285750" eaLnBrk="1" hangingPunct="1">
              <a:spcBef>
                <a:spcPts val="800"/>
              </a:spcBef>
              <a:buClr>
                <a:schemeClr val="bg1">
                  <a:lumMod val="75000"/>
                </a:schemeClr>
              </a:buClr>
            </a:pPr>
            <a:r>
              <a:rPr lang="en-US" altLang="en-US" sz="3200" dirty="0">
                <a:solidFill>
                  <a:schemeClr val="bg1">
                    <a:lumMod val="65000"/>
                  </a:schemeClr>
                </a:solidFill>
                <a:latin typeface="Calibri" panose="020F0502020204030204" pitchFamily="34" charset="0"/>
                <a:cs typeface="Calibri" panose="020F0502020204030204" pitchFamily="34" charset="0"/>
              </a:rPr>
              <a:t>What </a:t>
            </a:r>
            <a:r>
              <a:rPr lang="en-US" altLang="en-US" sz="3200" i="1" dirty="0">
                <a:solidFill>
                  <a:schemeClr val="bg1">
                    <a:lumMod val="65000"/>
                  </a:schemeClr>
                </a:solidFill>
                <a:latin typeface="Calibri" panose="020F0502020204030204" pitchFamily="34" charset="0"/>
                <a:cs typeface="Calibri" panose="020F0502020204030204" pitchFamily="34" charset="0"/>
              </a:rPr>
              <a:t>is</a:t>
            </a:r>
            <a:r>
              <a:rPr lang="en-US" altLang="ja-JP" sz="3200" dirty="0">
                <a:solidFill>
                  <a:schemeClr val="bg1">
                    <a:lumMod val="65000"/>
                  </a:schemeClr>
                </a:solidFill>
                <a:latin typeface="Calibri" panose="020F0502020204030204" pitchFamily="34" charset="0"/>
                <a:cs typeface="Calibri" panose="020F0502020204030204" pitchFamily="34" charset="0"/>
              </a:rPr>
              <a:t> the Internet?</a:t>
            </a:r>
          </a:p>
          <a:p>
            <a:pPr marL="403225" indent="-285750" eaLnBrk="1" hangingPunct="1">
              <a:spcBef>
                <a:spcPts val="800"/>
              </a:spcBef>
              <a:buClr>
                <a:schemeClr val="bg1">
                  <a:lumMod val="75000"/>
                </a:schemeClr>
              </a:buClr>
            </a:pPr>
            <a:r>
              <a:rPr lang="en-US" altLang="en-US" sz="3200" dirty="0">
                <a:solidFill>
                  <a:schemeClr val="bg1">
                    <a:lumMod val="65000"/>
                  </a:schemeClr>
                </a:solidFill>
                <a:latin typeface="Calibri" panose="020F0502020204030204" pitchFamily="34" charset="0"/>
                <a:cs typeface="Calibri" panose="020F0502020204030204" pitchFamily="34" charset="0"/>
              </a:rPr>
              <a:t>What</a:t>
            </a:r>
            <a:r>
              <a:rPr lang="en-US" altLang="en-US" sz="3200" i="1" dirty="0">
                <a:solidFill>
                  <a:schemeClr val="bg1">
                    <a:lumMod val="65000"/>
                  </a:schemeClr>
                </a:solidFill>
                <a:latin typeface="Calibri" panose="020F0502020204030204" pitchFamily="34" charset="0"/>
                <a:cs typeface="Calibri" panose="020F0502020204030204" pitchFamily="34" charset="0"/>
              </a:rPr>
              <a:t> is </a:t>
            </a:r>
            <a:r>
              <a:rPr lang="en-US" altLang="ja-JP" sz="3200" dirty="0">
                <a:solidFill>
                  <a:schemeClr val="bg1">
                    <a:lumMod val="65000"/>
                  </a:schemeClr>
                </a:solidFill>
                <a:latin typeface="Calibri" panose="020F0502020204030204" pitchFamily="34" charset="0"/>
                <a:cs typeface="Calibri" panose="020F0502020204030204" pitchFamily="34" charset="0"/>
              </a:rPr>
              <a:t>a protocol?</a:t>
            </a:r>
          </a:p>
          <a:p>
            <a:pPr marL="403225" indent="-285750" eaLnBrk="1" hangingPunct="1">
              <a:spcBef>
                <a:spcPts val="800"/>
              </a:spcBef>
              <a:buClr>
                <a:schemeClr val="bg1">
                  <a:lumMod val="75000"/>
                </a:schemeClr>
              </a:buClr>
            </a:pPr>
            <a:r>
              <a:rPr lang="en-US" altLang="en-US" sz="3200" dirty="0">
                <a:solidFill>
                  <a:schemeClr val="bg1">
                    <a:lumMod val="75000"/>
                  </a:schemeClr>
                </a:solidFill>
                <a:latin typeface="Calibri" panose="020F0502020204030204" pitchFamily="34" charset="0"/>
                <a:cs typeface="Calibri" panose="020F0502020204030204" pitchFamily="34" charset="0"/>
              </a:rPr>
              <a:t>Network edge: hosts, access network, physical media</a:t>
            </a:r>
          </a:p>
          <a:p>
            <a:pPr marL="403225" indent="-285750" eaLnBrk="1" hangingPunct="1">
              <a:spcBef>
                <a:spcPts val="800"/>
              </a:spcBef>
              <a:buClr>
                <a:schemeClr val="bg1">
                  <a:lumMod val="85000"/>
                </a:schemeClr>
              </a:buClr>
            </a:pPr>
            <a:r>
              <a:rPr lang="en-US" altLang="en-US" sz="3200" dirty="0">
                <a:solidFill>
                  <a:schemeClr val="bg1">
                    <a:lumMod val="75000"/>
                  </a:schemeClr>
                </a:solidFill>
                <a:latin typeface="Calibri" panose="020F0502020204030204" pitchFamily="34" charset="0"/>
                <a:cs typeface="Calibri" panose="020F0502020204030204" pitchFamily="34" charset="0"/>
              </a:rPr>
              <a:t>Network core: packet/circuit switching, internet structure</a:t>
            </a:r>
          </a:p>
          <a:p>
            <a:pPr marL="403225" indent="-285750" eaLnBrk="1" hangingPunct="1">
              <a:spcBef>
                <a:spcPts val="800"/>
              </a:spcBef>
              <a:buClr>
                <a:srgbClr val="0000A8"/>
              </a:buClr>
            </a:pPr>
            <a:r>
              <a:rPr lang="en-US" altLang="en-US" sz="3200" dirty="0">
                <a:latin typeface="Calibri" panose="020F0502020204030204" pitchFamily="34" charset="0"/>
                <a:cs typeface="Calibri" panose="020F0502020204030204" pitchFamily="34" charset="0"/>
              </a:rPr>
              <a:t>Performance: loss, delay, throughput</a:t>
            </a:r>
          </a:p>
          <a:p>
            <a:pPr marL="403225" indent="-285750" eaLnBrk="1" hangingPunct="1">
              <a:spcBef>
                <a:spcPts val="800"/>
              </a:spcBef>
              <a:buClr>
                <a:schemeClr val="bg1">
                  <a:lumMod val="75000"/>
                </a:schemeClr>
              </a:buClr>
            </a:pPr>
            <a:r>
              <a:rPr lang="en-US" altLang="en-US" sz="3200" dirty="0">
                <a:solidFill>
                  <a:schemeClr val="bg1">
                    <a:lumMod val="65000"/>
                  </a:schemeClr>
                </a:solidFill>
                <a:latin typeface="Calibri" panose="020F0502020204030204" pitchFamily="34" charset="0"/>
                <a:cs typeface="Calibri" panose="020F0502020204030204" pitchFamily="34" charset="0"/>
              </a:rPr>
              <a:t>Security</a:t>
            </a:r>
          </a:p>
          <a:p>
            <a:pPr marL="403225" indent="-285750" eaLnBrk="1" hangingPunct="1">
              <a:spcBef>
                <a:spcPts val="800"/>
              </a:spcBef>
              <a:buClr>
                <a:schemeClr val="bg1">
                  <a:lumMod val="75000"/>
                </a:schemeClr>
              </a:buClr>
            </a:pPr>
            <a:r>
              <a:rPr lang="en-US" altLang="en-US" sz="3200" dirty="0">
                <a:solidFill>
                  <a:schemeClr val="bg1">
                    <a:lumMod val="65000"/>
                  </a:schemeClr>
                </a:solidFill>
                <a:latin typeface="Calibri" panose="020F0502020204030204" pitchFamily="34" charset="0"/>
                <a:cs typeface="Calibri" panose="020F0502020204030204" pitchFamily="34" charset="0"/>
              </a:rPr>
              <a:t>Protocol layers, service models</a:t>
            </a:r>
          </a:p>
          <a:p>
            <a:pPr marL="403225" indent="-285750" eaLnBrk="1" hangingPunct="1">
              <a:spcBef>
                <a:spcPts val="800"/>
              </a:spcBef>
              <a:buClr>
                <a:schemeClr val="bg1">
                  <a:lumMod val="75000"/>
                </a:schemeClr>
              </a:buClr>
            </a:pPr>
            <a:endParaRPr lang="en-US" altLang="en-US" sz="3200" dirty="0">
              <a:solidFill>
                <a:schemeClr val="bg1">
                  <a:lumMod val="65000"/>
                </a:schemeClr>
              </a:solidFill>
              <a:latin typeface="Calibri" panose="020F0502020204030204" pitchFamily="34" charset="0"/>
              <a:cs typeface="Calibri" panose="020F0502020204030204" pitchFamily="34" charset="0"/>
            </a:endParaRPr>
          </a:p>
          <a:p>
            <a:pPr eaLnBrk="1" hangingPunct="1">
              <a:buFont typeface="Wingdings" panose="05000000000000000000" pitchFamily="2" charset="2"/>
              <a:buNone/>
            </a:pPr>
            <a:endParaRPr lang="en-US" altLang="en-US" sz="2400" dirty="0"/>
          </a:p>
        </p:txBody>
      </p:sp>
      <p:pic>
        <p:nvPicPr>
          <p:cNvPr id="7" name="Picture 6" descr="Kurose&amp;Ross 8th ed cover picture">
            <a:extLst>
              <a:ext uri="{FF2B5EF4-FFF2-40B4-BE49-F238E27FC236}">
                <a16:creationId xmlns:a16="http://schemas.microsoft.com/office/drawing/2014/main" id="{449A3FFD-17A5-3548-87D2-0D98917E9FFF}"/>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1470786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sz="4400" dirty="0">
                <a:ea typeface="ＭＳ Ｐゴシック" panose="020B0600070205080204" pitchFamily="34" charset="-128"/>
              </a:rPr>
              <a:t>Web caches (aka proxy servers)</a:t>
            </a:r>
            <a:endParaRPr lang="en-US" sz="4400" dirty="0"/>
          </a:p>
        </p:txBody>
      </p:sp>
      <p:sp>
        <p:nvSpPr>
          <p:cNvPr id="144" name="Rectangle 3">
            <a:extLst>
              <a:ext uri="{FF2B5EF4-FFF2-40B4-BE49-F238E27FC236}">
                <a16:creationId xmlns:a16="http://schemas.microsoft.com/office/drawing/2014/main" id="{7B8521C1-7DCD-9344-8BCE-E617E0E93A48}"/>
              </a:ext>
            </a:extLst>
          </p:cNvPr>
          <p:cNvSpPr txBox="1">
            <a:spLocks noChangeArrowheads="1"/>
          </p:cNvSpPr>
          <p:nvPr/>
        </p:nvSpPr>
        <p:spPr>
          <a:xfrm>
            <a:off x="600308" y="1534695"/>
            <a:ext cx="4752277" cy="2134937"/>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marR="0" lvl="0" indent="-27781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Web cache acts as both client and server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server for original requesting client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client to origin server</a:t>
            </a:r>
          </a:p>
        </p:txBody>
      </p:sp>
      <p:sp>
        <p:nvSpPr>
          <p:cNvPr id="145" name="Rectangle 4">
            <a:extLst>
              <a:ext uri="{FF2B5EF4-FFF2-40B4-BE49-F238E27FC236}">
                <a16:creationId xmlns:a16="http://schemas.microsoft.com/office/drawing/2014/main" id="{F6AE5A0B-A69D-B948-BD0F-B69E446252C4}"/>
              </a:ext>
            </a:extLst>
          </p:cNvPr>
          <p:cNvSpPr txBox="1">
            <a:spLocks noChangeArrowheads="1"/>
          </p:cNvSpPr>
          <p:nvPr/>
        </p:nvSpPr>
        <p:spPr>
          <a:xfrm>
            <a:off x="5544015" y="1534695"/>
            <a:ext cx="6047678" cy="464820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Why </a:t>
            </a: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Web caching?</a:t>
            </a:r>
          </a:p>
          <a:p>
            <a:pPr marL="40798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reduce response time for client request </a:t>
            </a:r>
          </a:p>
          <a:p>
            <a:pPr marL="750888" marR="0" lvl="1" indent="-28733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cache is closer to client</a:t>
            </a:r>
          </a:p>
          <a:p>
            <a:pPr marL="40798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reduce traffic on an institution</a:t>
            </a:r>
            <a:r>
              <a:rPr kumimoji="0"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 access link</a:t>
            </a:r>
          </a:p>
          <a:p>
            <a:pPr marL="40798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Internet is dense with caches </a:t>
            </a:r>
          </a:p>
          <a:p>
            <a:pPr marL="750888" marR="0" lvl="1" indent="-28733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enables “</a:t>
            </a:r>
            <a:r>
              <a:rPr kumimoji="0"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poor” content providers to more effectively deliver content</a:t>
            </a: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5" name="Group 4">
            <a:extLst>
              <a:ext uri="{FF2B5EF4-FFF2-40B4-BE49-F238E27FC236}">
                <a16:creationId xmlns:a16="http://schemas.microsoft.com/office/drawing/2014/main" id="{8078A0BA-EA92-E84B-9D25-74AB5B584F39}"/>
              </a:ext>
            </a:extLst>
          </p:cNvPr>
          <p:cNvGrpSpPr/>
          <p:nvPr/>
        </p:nvGrpSpPr>
        <p:grpSpPr>
          <a:xfrm>
            <a:off x="632391" y="3810000"/>
            <a:ext cx="4798594" cy="2217821"/>
            <a:chOff x="632391" y="3810000"/>
            <a:chExt cx="4798594" cy="2217821"/>
          </a:xfrm>
        </p:grpSpPr>
        <p:pic>
          <p:nvPicPr>
            <p:cNvPr id="2" name="Picture 1">
              <a:extLst>
                <a:ext uri="{FF2B5EF4-FFF2-40B4-BE49-F238E27FC236}">
                  <a16:creationId xmlns:a16="http://schemas.microsoft.com/office/drawing/2014/main" id="{A367C1AB-A47E-5446-99C0-0905B5F0557E}"/>
                </a:ext>
              </a:extLst>
            </p:cNvPr>
            <p:cNvPicPr>
              <a:picLocks noChangeAspect="1"/>
            </p:cNvPicPr>
            <p:nvPr/>
          </p:nvPicPr>
          <p:blipFill>
            <a:blip r:embed="rId3"/>
            <a:stretch>
              <a:fillRect/>
            </a:stretch>
          </p:blipFill>
          <p:spPr>
            <a:xfrm>
              <a:off x="1065462" y="5015497"/>
              <a:ext cx="4324685" cy="452126"/>
            </a:xfrm>
            <a:prstGeom prst="rect">
              <a:avLst/>
            </a:prstGeom>
          </p:spPr>
        </p:pic>
        <p:pic>
          <p:nvPicPr>
            <p:cNvPr id="4" name="Picture 3">
              <a:extLst>
                <a:ext uri="{FF2B5EF4-FFF2-40B4-BE49-F238E27FC236}">
                  <a16:creationId xmlns:a16="http://schemas.microsoft.com/office/drawing/2014/main" id="{BCCF5707-C36A-2B44-B3DE-6F31EEC700EE}"/>
                </a:ext>
              </a:extLst>
            </p:cNvPr>
            <p:cNvPicPr>
              <a:picLocks noChangeAspect="1"/>
            </p:cNvPicPr>
            <p:nvPr/>
          </p:nvPicPr>
          <p:blipFill>
            <a:blip r:embed="rId4"/>
            <a:stretch>
              <a:fillRect/>
            </a:stretch>
          </p:blipFill>
          <p:spPr>
            <a:xfrm>
              <a:off x="1066130" y="5587331"/>
              <a:ext cx="4364855" cy="440490"/>
            </a:xfrm>
            <a:prstGeom prst="rect">
              <a:avLst/>
            </a:prstGeom>
          </p:spPr>
        </p:pic>
        <p:sp>
          <p:nvSpPr>
            <p:cNvPr id="8" name="Rectangle 3">
              <a:extLst>
                <a:ext uri="{FF2B5EF4-FFF2-40B4-BE49-F238E27FC236}">
                  <a16:creationId xmlns:a16="http://schemas.microsoft.com/office/drawing/2014/main" id="{9E701FCD-5285-BE4B-BD4D-92A5F9D53E04}"/>
                </a:ext>
              </a:extLst>
            </p:cNvPr>
            <p:cNvSpPr txBox="1">
              <a:spLocks noChangeArrowheads="1"/>
            </p:cNvSpPr>
            <p:nvPr/>
          </p:nvSpPr>
          <p:spPr>
            <a:xfrm>
              <a:off x="632391" y="3810000"/>
              <a:ext cx="4757756" cy="1327484"/>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marR="0" lvl="0" indent="-27781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server tells cache about object’s allowable caching in response header:</a:t>
              </a:r>
            </a:p>
          </p:txBody>
        </p:sp>
      </p:grpSp>
      <p:sp>
        <p:nvSpPr>
          <p:cNvPr id="10" name="Slide Number Placeholder 2">
            <a:extLst>
              <a:ext uri="{FF2B5EF4-FFF2-40B4-BE49-F238E27FC236}">
                <a16:creationId xmlns:a16="http://schemas.microsoft.com/office/drawing/2014/main" id="{293899FF-7A74-EF40-AE83-53C00627833D}"/>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20</a:t>
            </a:fld>
            <a:endParaRPr lang="en-US" dirty="0"/>
          </a:p>
        </p:txBody>
      </p:sp>
      <p:sp>
        <p:nvSpPr>
          <p:cNvPr id="3" name="TextBox 2">
            <a:extLst>
              <a:ext uri="{FF2B5EF4-FFF2-40B4-BE49-F238E27FC236}">
                <a16:creationId xmlns:a16="http://schemas.microsoft.com/office/drawing/2014/main" id="{27BC2170-5DC6-F455-7EF6-76568A2B8813}"/>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11124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5">
                                            <p:txEl>
                                              <p:pRg st="0" end="0"/>
                                            </p:txEl>
                                          </p:spTgt>
                                        </p:tgtEl>
                                        <p:attrNameLst>
                                          <p:attrName>style.visibility</p:attrName>
                                        </p:attrNameLst>
                                      </p:cBhvr>
                                      <p:to>
                                        <p:strVal val="visible"/>
                                      </p:to>
                                    </p:set>
                                    <p:animEffect transition="in" filter="dissolve">
                                      <p:cBhvr>
                                        <p:cTn id="12" dur="500"/>
                                        <p:tgtEl>
                                          <p:spTgt spid="1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5">
                                            <p:txEl>
                                              <p:pRg st="1" end="1"/>
                                            </p:txEl>
                                          </p:spTgt>
                                        </p:tgtEl>
                                        <p:attrNameLst>
                                          <p:attrName>style.visibility</p:attrName>
                                        </p:attrNameLst>
                                      </p:cBhvr>
                                      <p:to>
                                        <p:strVal val="visible"/>
                                      </p:to>
                                    </p:set>
                                    <p:animEffect transition="in" filter="dissolve">
                                      <p:cBhvr>
                                        <p:cTn id="17" dur="500"/>
                                        <p:tgtEl>
                                          <p:spTgt spid="145">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45">
                                            <p:txEl>
                                              <p:pRg st="2" end="2"/>
                                            </p:txEl>
                                          </p:spTgt>
                                        </p:tgtEl>
                                        <p:attrNameLst>
                                          <p:attrName>style.visibility</p:attrName>
                                        </p:attrNameLst>
                                      </p:cBhvr>
                                      <p:to>
                                        <p:strVal val="visible"/>
                                      </p:to>
                                    </p:set>
                                    <p:animEffect transition="in" filter="dissolve">
                                      <p:cBhvr>
                                        <p:cTn id="20" dur="500"/>
                                        <p:tgtEl>
                                          <p:spTgt spid="14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5">
                                            <p:txEl>
                                              <p:pRg st="3" end="3"/>
                                            </p:txEl>
                                          </p:spTgt>
                                        </p:tgtEl>
                                        <p:attrNameLst>
                                          <p:attrName>style.visibility</p:attrName>
                                        </p:attrNameLst>
                                      </p:cBhvr>
                                      <p:to>
                                        <p:strVal val="visible"/>
                                      </p:to>
                                    </p:set>
                                    <p:animEffect transition="in" filter="dissolve">
                                      <p:cBhvr>
                                        <p:cTn id="25" dur="500"/>
                                        <p:tgtEl>
                                          <p:spTgt spid="14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5">
                                            <p:txEl>
                                              <p:pRg st="4" end="4"/>
                                            </p:txEl>
                                          </p:spTgt>
                                        </p:tgtEl>
                                        <p:attrNameLst>
                                          <p:attrName>style.visibility</p:attrName>
                                        </p:attrNameLst>
                                      </p:cBhvr>
                                      <p:to>
                                        <p:strVal val="visible"/>
                                      </p:to>
                                    </p:set>
                                    <p:animEffect transition="in" filter="dissolve">
                                      <p:cBhvr>
                                        <p:cTn id="30" dur="500"/>
                                        <p:tgtEl>
                                          <p:spTgt spid="145">
                                            <p:txEl>
                                              <p:pRg st="4" end="4"/>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45">
                                            <p:txEl>
                                              <p:pRg st="5" end="5"/>
                                            </p:txEl>
                                          </p:spTgt>
                                        </p:tgtEl>
                                        <p:attrNameLst>
                                          <p:attrName>style.visibility</p:attrName>
                                        </p:attrNameLst>
                                      </p:cBhvr>
                                      <p:to>
                                        <p:strVal val="visible"/>
                                      </p:to>
                                    </p:set>
                                    <p:animEffect transition="in" filter="dissolve">
                                      <p:cBhvr>
                                        <p:cTn id="33" dur="500"/>
                                        <p:tgtEl>
                                          <p:spTgt spid="1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E83591-8817-3D4E-B1D7-7CB768593A6D}"/>
              </a:ext>
            </a:extLst>
          </p:cNvPr>
          <p:cNvPicPr>
            <a:picLocks noChangeAspect="1"/>
          </p:cNvPicPr>
          <p:nvPr/>
        </p:nvPicPr>
        <p:blipFill>
          <a:blip r:embed="rId3"/>
          <a:stretch>
            <a:fillRect/>
          </a:stretch>
        </p:blipFill>
        <p:spPr>
          <a:xfrm>
            <a:off x="6451600" y="3598333"/>
            <a:ext cx="1255183" cy="1030679"/>
          </a:xfrm>
          <a:prstGeom prst="rect">
            <a:avLst/>
          </a:prstGeom>
        </p:spPr>
      </p:pic>
      <p:pic>
        <p:nvPicPr>
          <p:cNvPr id="1026" name="Picture 2" descr="Image result for hot icon">
            <a:extLst>
              <a:ext uri="{FF2B5EF4-FFF2-40B4-BE49-F238E27FC236}">
                <a16:creationId xmlns:a16="http://schemas.microsoft.com/office/drawing/2014/main" id="{A7EAAD91-B13A-FE4B-8E84-68108CE646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0660" y="3598333"/>
            <a:ext cx="721782" cy="72178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sz="4800" dirty="0">
                <a:ea typeface="ＭＳ Ｐゴシック" panose="020B0600070205080204" pitchFamily="34" charset="-128"/>
              </a:rPr>
              <a:t>Caching example</a:t>
            </a:r>
            <a:endParaRPr lang="en-US" sz="4800" dirty="0"/>
          </a:p>
        </p:txBody>
      </p:sp>
      <p:sp>
        <p:nvSpPr>
          <p:cNvPr id="254" name="Line 2">
            <a:extLst>
              <a:ext uri="{FF2B5EF4-FFF2-40B4-BE49-F238E27FC236}">
                <a16:creationId xmlns:a16="http://schemas.microsoft.com/office/drawing/2014/main" id="{774FD470-E109-844C-8A9E-6F5E6FD1EF6D}"/>
              </a:ext>
            </a:extLst>
          </p:cNvPr>
          <p:cNvSpPr>
            <a:spLocks noChangeShapeType="1"/>
          </p:cNvSpPr>
          <p:nvPr/>
        </p:nvSpPr>
        <p:spPr bwMode="auto">
          <a:xfrm>
            <a:off x="8083455" y="2487883"/>
            <a:ext cx="285750" cy="11430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5" name="Text Box 50">
            <a:extLst>
              <a:ext uri="{FF2B5EF4-FFF2-40B4-BE49-F238E27FC236}">
                <a16:creationId xmlns:a16="http://schemas.microsoft.com/office/drawing/2014/main" id="{A32DDB4D-8BE1-2B43-89DB-1EA570D47161}"/>
              </a:ext>
            </a:extLst>
          </p:cNvPr>
          <p:cNvSpPr txBox="1">
            <a:spLocks noChangeArrowheads="1"/>
          </p:cNvSpPr>
          <p:nvPr/>
        </p:nvSpPr>
        <p:spPr bwMode="auto">
          <a:xfrm>
            <a:off x="10512330" y="1902096"/>
            <a:ext cx="93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origin</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servers</a:t>
            </a:r>
          </a:p>
        </p:txBody>
      </p:sp>
      <p:sp>
        <p:nvSpPr>
          <p:cNvPr id="256" name="Line 51">
            <a:extLst>
              <a:ext uri="{FF2B5EF4-FFF2-40B4-BE49-F238E27FC236}">
                <a16:creationId xmlns:a16="http://schemas.microsoft.com/office/drawing/2014/main" id="{D0BFCD11-A1DC-B64D-A23A-23C7A76C3DB1}"/>
              </a:ext>
            </a:extLst>
          </p:cNvPr>
          <p:cNvSpPr>
            <a:spLocks noChangeShapeType="1"/>
          </p:cNvSpPr>
          <p:nvPr/>
        </p:nvSpPr>
        <p:spPr bwMode="auto">
          <a:xfrm>
            <a:off x="8893080" y="2106883"/>
            <a:ext cx="66675" cy="2762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7" name="Line 52">
            <a:extLst>
              <a:ext uri="{FF2B5EF4-FFF2-40B4-BE49-F238E27FC236}">
                <a16:creationId xmlns:a16="http://schemas.microsoft.com/office/drawing/2014/main" id="{E39DF75E-B023-5548-A7F0-9C4A8ADBD41F}"/>
              </a:ext>
            </a:extLst>
          </p:cNvPr>
          <p:cNvSpPr>
            <a:spLocks noChangeShapeType="1"/>
          </p:cNvSpPr>
          <p:nvPr/>
        </p:nvSpPr>
        <p:spPr bwMode="auto">
          <a:xfrm flipH="1">
            <a:off x="9521730" y="2144983"/>
            <a:ext cx="9525" cy="2381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8" name="Line 53">
            <a:extLst>
              <a:ext uri="{FF2B5EF4-FFF2-40B4-BE49-F238E27FC236}">
                <a16:creationId xmlns:a16="http://schemas.microsoft.com/office/drawing/2014/main" id="{E3BFB499-7F23-164F-A225-CAAA7B80074B}"/>
              </a:ext>
            </a:extLst>
          </p:cNvPr>
          <p:cNvSpPr>
            <a:spLocks noChangeShapeType="1"/>
          </p:cNvSpPr>
          <p:nvPr/>
        </p:nvSpPr>
        <p:spPr bwMode="auto">
          <a:xfrm flipH="1">
            <a:off x="9978930" y="2306908"/>
            <a:ext cx="133350" cy="20955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9" name="Line 54">
            <a:extLst>
              <a:ext uri="{FF2B5EF4-FFF2-40B4-BE49-F238E27FC236}">
                <a16:creationId xmlns:a16="http://schemas.microsoft.com/office/drawing/2014/main" id="{24D51B99-FE66-D84E-AF2C-706F58BCCC3D}"/>
              </a:ext>
            </a:extLst>
          </p:cNvPr>
          <p:cNvSpPr>
            <a:spLocks noChangeShapeType="1"/>
          </p:cNvSpPr>
          <p:nvPr/>
        </p:nvSpPr>
        <p:spPr bwMode="auto">
          <a:xfrm flipH="1" flipV="1">
            <a:off x="10140855" y="3068908"/>
            <a:ext cx="247650" cy="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0" name="Freeform 55">
            <a:extLst>
              <a:ext uri="{FF2B5EF4-FFF2-40B4-BE49-F238E27FC236}">
                <a16:creationId xmlns:a16="http://schemas.microsoft.com/office/drawing/2014/main" id="{0AF0F7C2-E293-2A4E-B4A0-9966DF5B5243}"/>
              </a:ext>
            </a:extLst>
          </p:cNvPr>
          <p:cNvSpPr>
            <a:spLocks/>
          </p:cNvSpPr>
          <p:nvPr/>
        </p:nvSpPr>
        <p:spPr bwMode="auto">
          <a:xfrm>
            <a:off x="8158067" y="2111064"/>
            <a:ext cx="2174875" cy="1581150"/>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9CDFF9"/>
          </a:solidFill>
          <a:ln>
            <a:noFill/>
          </a:ln>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1" name="Text Box 70">
            <a:extLst>
              <a:ext uri="{FF2B5EF4-FFF2-40B4-BE49-F238E27FC236}">
                <a16:creationId xmlns:a16="http://schemas.microsoft.com/office/drawing/2014/main" id="{6E272ACE-5938-0646-A38F-6031C9F45819}"/>
              </a:ext>
            </a:extLst>
          </p:cNvPr>
          <p:cNvSpPr txBox="1">
            <a:spLocks noChangeArrowheads="1"/>
          </p:cNvSpPr>
          <p:nvPr/>
        </p:nvSpPr>
        <p:spPr bwMode="auto">
          <a:xfrm>
            <a:off x="8874030" y="2432321"/>
            <a:ext cx="9318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public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 Internet</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sp>
        <p:nvSpPr>
          <p:cNvPr id="262" name="Freeform 71">
            <a:extLst>
              <a:ext uri="{FF2B5EF4-FFF2-40B4-BE49-F238E27FC236}">
                <a16:creationId xmlns:a16="http://schemas.microsoft.com/office/drawing/2014/main" id="{A7C4DEB4-E3E6-8547-B127-1273B3D3EA69}"/>
              </a:ext>
            </a:extLst>
          </p:cNvPr>
          <p:cNvSpPr>
            <a:spLocks/>
          </p:cNvSpPr>
          <p:nvPr/>
        </p:nvSpPr>
        <p:spPr bwMode="auto">
          <a:xfrm>
            <a:off x="7762780" y="4516708"/>
            <a:ext cx="2965450" cy="1390650"/>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9CDFF9"/>
          </a:solidFill>
          <a:ln>
            <a:noFill/>
          </a:ln>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3" name="Line 77">
            <a:extLst>
              <a:ext uri="{FF2B5EF4-FFF2-40B4-BE49-F238E27FC236}">
                <a16:creationId xmlns:a16="http://schemas.microsoft.com/office/drawing/2014/main" id="{0E1C7AA0-FA95-B844-83B1-903DF41A68D1}"/>
              </a:ext>
            </a:extLst>
          </p:cNvPr>
          <p:cNvSpPr>
            <a:spLocks noChangeShapeType="1"/>
          </p:cNvSpPr>
          <p:nvPr/>
        </p:nvSpPr>
        <p:spPr bwMode="auto">
          <a:xfrm flipH="1">
            <a:off x="8197755" y="4780233"/>
            <a:ext cx="855662" cy="431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4" name="Line 78">
            <a:extLst>
              <a:ext uri="{FF2B5EF4-FFF2-40B4-BE49-F238E27FC236}">
                <a16:creationId xmlns:a16="http://schemas.microsoft.com/office/drawing/2014/main" id="{0173F26E-AC6F-FD4F-995F-CADED52CD421}"/>
              </a:ext>
            </a:extLst>
          </p:cNvPr>
          <p:cNvSpPr>
            <a:spLocks noChangeShapeType="1"/>
          </p:cNvSpPr>
          <p:nvPr/>
        </p:nvSpPr>
        <p:spPr bwMode="auto">
          <a:xfrm flipH="1">
            <a:off x="8707342" y="4827858"/>
            <a:ext cx="563563" cy="393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5" name="Line 79">
            <a:extLst>
              <a:ext uri="{FF2B5EF4-FFF2-40B4-BE49-F238E27FC236}">
                <a16:creationId xmlns:a16="http://schemas.microsoft.com/office/drawing/2014/main" id="{3CEA4312-2D22-9340-9D8D-17C8CC88AE05}"/>
              </a:ext>
            </a:extLst>
          </p:cNvPr>
          <p:cNvSpPr>
            <a:spLocks noChangeShapeType="1"/>
          </p:cNvSpPr>
          <p:nvPr/>
        </p:nvSpPr>
        <p:spPr bwMode="auto">
          <a:xfrm flipH="1">
            <a:off x="9245505" y="4834208"/>
            <a:ext cx="149225" cy="382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7" name="Line 95">
            <a:extLst>
              <a:ext uri="{FF2B5EF4-FFF2-40B4-BE49-F238E27FC236}">
                <a16:creationId xmlns:a16="http://schemas.microsoft.com/office/drawing/2014/main" id="{7E28B523-ED73-8C40-ACD2-43F86A8C48E6}"/>
              </a:ext>
            </a:extLst>
          </p:cNvPr>
          <p:cNvSpPr>
            <a:spLocks noChangeShapeType="1"/>
          </p:cNvSpPr>
          <p:nvPr/>
        </p:nvSpPr>
        <p:spPr bwMode="auto">
          <a:xfrm>
            <a:off x="9407430" y="3545158"/>
            <a:ext cx="0" cy="10620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8" name="Text Box 97">
            <a:extLst>
              <a:ext uri="{FF2B5EF4-FFF2-40B4-BE49-F238E27FC236}">
                <a16:creationId xmlns:a16="http://schemas.microsoft.com/office/drawing/2014/main" id="{C679E988-7156-B949-B8A6-F53CA81FBD00}"/>
              </a:ext>
            </a:extLst>
          </p:cNvPr>
          <p:cNvSpPr txBox="1">
            <a:spLocks noChangeArrowheads="1"/>
          </p:cNvSpPr>
          <p:nvPr/>
        </p:nvSpPr>
        <p:spPr bwMode="auto">
          <a:xfrm>
            <a:off x="7775480" y="4357958"/>
            <a:ext cx="11985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institutional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network</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sp>
        <p:nvSpPr>
          <p:cNvPr id="269" name="Text Box 98">
            <a:extLst>
              <a:ext uri="{FF2B5EF4-FFF2-40B4-BE49-F238E27FC236}">
                <a16:creationId xmlns:a16="http://schemas.microsoft.com/office/drawing/2014/main" id="{67295E16-B892-F14C-929B-3E20FB10905C}"/>
              </a:ext>
            </a:extLst>
          </p:cNvPr>
          <p:cNvSpPr txBox="1">
            <a:spLocks noChangeArrowheads="1"/>
          </p:cNvSpPr>
          <p:nvPr/>
        </p:nvSpPr>
        <p:spPr bwMode="auto">
          <a:xfrm>
            <a:off x="9783667" y="4738958"/>
            <a:ext cx="1290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 Gbps LAN</a:t>
            </a:r>
            <a:endParaRPr kumimoji="0" lang="en-US" altLang="en-US" sz="2400" b="0" i="0" u="none" strike="noStrike" kern="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34" charset="-128"/>
              <a:cs typeface="+mn-cs"/>
            </a:endParaRPr>
          </a:p>
        </p:txBody>
      </p:sp>
      <p:sp>
        <p:nvSpPr>
          <p:cNvPr id="270" name="Text Box 99">
            <a:extLst>
              <a:ext uri="{FF2B5EF4-FFF2-40B4-BE49-F238E27FC236}">
                <a16:creationId xmlns:a16="http://schemas.microsoft.com/office/drawing/2014/main" id="{6A31B9E8-42B5-DA4F-BEEB-38A1A2168C47}"/>
              </a:ext>
            </a:extLst>
          </p:cNvPr>
          <p:cNvSpPr txBox="1">
            <a:spLocks noChangeArrowheads="1"/>
          </p:cNvSpPr>
          <p:nvPr/>
        </p:nvSpPr>
        <p:spPr bwMode="auto">
          <a:xfrm>
            <a:off x="9409017" y="3734071"/>
            <a:ext cx="1190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1.54 Mbps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access link</a:t>
            </a:r>
            <a:endParaRPr kumimoji="0" lang="en-US" altLang="en-US" sz="2400" b="0" i="0" u="none" strike="noStrike" kern="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34" charset="-128"/>
              <a:cs typeface="+mn-cs"/>
            </a:endParaRPr>
          </a:p>
        </p:txBody>
      </p:sp>
      <p:grpSp>
        <p:nvGrpSpPr>
          <p:cNvPr id="292" name="Group 139">
            <a:extLst>
              <a:ext uri="{FF2B5EF4-FFF2-40B4-BE49-F238E27FC236}">
                <a16:creationId xmlns:a16="http://schemas.microsoft.com/office/drawing/2014/main" id="{F9E9E22C-69D8-A847-9177-B4D5A14ECA28}"/>
              </a:ext>
            </a:extLst>
          </p:cNvPr>
          <p:cNvGrpSpPr>
            <a:grpSpLocks/>
          </p:cNvGrpSpPr>
          <p:nvPr/>
        </p:nvGrpSpPr>
        <p:grpSpPr bwMode="auto">
          <a:xfrm>
            <a:off x="7735792" y="2035446"/>
            <a:ext cx="377825" cy="576262"/>
            <a:chOff x="4140" y="429"/>
            <a:chExt cx="1425" cy="2396"/>
          </a:xfrm>
        </p:grpSpPr>
        <p:sp>
          <p:nvSpPr>
            <p:cNvPr id="293" name="Freeform 140">
              <a:extLst>
                <a:ext uri="{FF2B5EF4-FFF2-40B4-BE49-F238E27FC236}">
                  <a16:creationId xmlns:a16="http://schemas.microsoft.com/office/drawing/2014/main" id="{86EDF6AA-4B2E-6342-9BFA-CFF30B1C290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Rectangle 141">
              <a:extLst>
                <a:ext uri="{FF2B5EF4-FFF2-40B4-BE49-F238E27FC236}">
                  <a16:creationId xmlns:a16="http://schemas.microsoft.com/office/drawing/2014/main" id="{6B9D834D-0DEE-9248-AD7A-C2D336AEBD50}"/>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5" name="Freeform 142">
              <a:extLst>
                <a:ext uri="{FF2B5EF4-FFF2-40B4-BE49-F238E27FC236}">
                  <a16:creationId xmlns:a16="http://schemas.microsoft.com/office/drawing/2014/main" id="{29245DF3-F7D6-B840-B253-23D4A8D2C197}"/>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6" name="Freeform 143">
              <a:extLst>
                <a:ext uri="{FF2B5EF4-FFF2-40B4-BE49-F238E27FC236}">
                  <a16:creationId xmlns:a16="http://schemas.microsoft.com/office/drawing/2014/main" id="{B747AC17-9BF4-BB41-A5DA-D229A9BA1A64}"/>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7" name="Rectangle 144">
              <a:extLst>
                <a:ext uri="{FF2B5EF4-FFF2-40B4-BE49-F238E27FC236}">
                  <a16:creationId xmlns:a16="http://schemas.microsoft.com/office/drawing/2014/main" id="{1B65D50E-A82B-7347-A7F6-556D3939DD4B}"/>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98" name="Group 145">
              <a:extLst>
                <a:ext uri="{FF2B5EF4-FFF2-40B4-BE49-F238E27FC236}">
                  <a16:creationId xmlns:a16="http://schemas.microsoft.com/office/drawing/2014/main" id="{E47B5BD8-DFF7-9441-92CB-80BB05AB6451}"/>
                </a:ext>
              </a:extLst>
            </p:cNvPr>
            <p:cNvGrpSpPr>
              <a:grpSpLocks/>
            </p:cNvGrpSpPr>
            <p:nvPr/>
          </p:nvGrpSpPr>
          <p:grpSpPr bwMode="auto">
            <a:xfrm>
              <a:off x="4749" y="668"/>
              <a:ext cx="581" cy="145"/>
              <a:chOff x="614" y="2568"/>
              <a:chExt cx="725" cy="139"/>
            </a:xfrm>
          </p:grpSpPr>
          <p:sp>
            <p:nvSpPr>
              <p:cNvPr id="323" name="AutoShape 146">
                <a:extLst>
                  <a:ext uri="{FF2B5EF4-FFF2-40B4-BE49-F238E27FC236}">
                    <a16:creationId xmlns:a16="http://schemas.microsoft.com/office/drawing/2014/main" id="{B75BF63D-E7E0-6640-A10B-E09175442A77}"/>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4" name="AutoShape 147">
                <a:extLst>
                  <a:ext uri="{FF2B5EF4-FFF2-40B4-BE49-F238E27FC236}">
                    <a16:creationId xmlns:a16="http://schemas.microsoft.com/office/drawing/2014/main" id="{074358F6-E1DA-D042-B053-9C4C54023FE2}"/>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299" name="Rectangle 148">
              <a:extLst>
                <a:ext uri="{FF2B5EF4-FFF2-40B4-BE49-F238E27FC236}">
                  <a16:creationId xmlns:a16="http://schemas.microsoft.com/office/drawing/2014/main" id="{DECDE972-9E25-674C-ACC1-43F55CD92F4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0" name="Group 149">
              <a:extLst>
                <a:ext uri="{FF2B5EF4-FFF2-40B4-BE49-F238E27FC236}">
                  <a16:creationId xmlns:a16="http://schemas.microsoft.com/office/drawing/2014/main" id="{82296A06-752A-254D-8846-4D0F3F43F261}"/>
                </a:ext>
              </a:extLst>
            </p:cNvPr>
            <p:cNvGrpSpPr>
              <a:grpSpLocks/>
            </p:cNvGrpSpPr>
            <p:nvPr/>
          </p:nvGrpSpPr>
          <p:grpSpPr bwMode="auto">
            <a:xfrm>
              <a:off x="4747" y="994"/>
              <a:ext cx="581" cy="134"/>
              <a:chOff x="614" y="2568"/>
              <a:chExt cx="725" cy="139"/>
            </a:xfrm>
          </p:grpSpPr>
          <p:sp>
            <p:nvSpPr>
              <p:cNvPr id="321" name="AutoShape 150">
                <a:extLst>
                  <a:ext uri="{FF2B5EF4-FFF2-40B4-BE49-F238E27FC236}">
                    <a16:creationId xmlns:a16="http://schemas.microsoft.com/office/drawing/2014/main" id="{F5A8BC22-523A-4147-9575-B8F7D060F116}"/>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2" name="AutoShape 151">
                <a:extLst>
                  <a:ext uri="{FF2B5EF4-FFF2-40B4-BE49-F238E27FC236}">
                    <a16:creationId xmlns:a16="http://schemas.microsoft.com/office/drawing/2014/main" id="{EAF2AC7F-A8C0-FC4F-8C37-5D458F19BF6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1" name="Rectangle 152">
              <a:extLst>
                <a:ext uri="{FF2B5EF4-FFF2-40B4-BE49-F238E27FC236}">
                  <a16:creationId xmlns:a16="http://schemas.microsoft.com/office/drawing/2014/main" id="{4F90A69C-CEC4-A24D-9C82-52BA6FC8934D}"/>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2" name="Rectangle 153">
              <a:extLst>
                <a:ext uri="{FF2B5EF4-FFF2-40B4-BE49-F238E27FC236}">
                  <a16:creationId xmlns:a16="http://schemas.microsoft.com/office/drawing/2014/main" id="{4EAFCA72-25B7-7747-916E-327595FFDBC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3" name="Group 154">
              <a:extLst>
                <a:ext uri="{FF2B5EF4-FFF2-40B4-BE49-F238E27FC236}">
                  <a16:creationId xmlns:a16="http://schemas.microsoft.com/office/drawing/2014/main" id="{8277CD38-8B7B-9748-AD3B-10D14BC1AA1D}"/>
                </a:ext>
              </a:extLst>
            </p:cNvPr>
            <p:cNvGrpSpPr>
              <a:grpSpLocks/>
            </p:cNvGrpSpPr>
            <p:nvPr/>
          </p:nvGrpSpPr>
          <p:grpSpPr bwMode="auto">
            <a:xfrm>
              <a:off x="4735" y="1627"/>
              <a:ext cx="582" cy="151"/>
              <a:chOff x="614" y="2568"/>
              <a:chExt cx="725" cy="139"/>
            </a:xfrm>
          </p:grpSpPr>
          <p:sp>
            <p:nvSpPr>
              <p:cNvPr id="319" name="AutoShape 155">
                <a:extLst>
                  <a:ext uri="{FF2B5EF4-FFF2-40B4-BE49-F238E27FC236}">
                    <a16:creationId xmlns:a16="http://schemas.microsoft.com/office/drawing/2014/main" id="{5B02472C-767E-8C4B-A1E5-693F9C4C2A6A}"/>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0" name="AutoShape 156">
                <a:extLst>
                  <a:ext uri="{FF2B5EF4-FFF2-40B4-BE49-F238E27FC236}">
                    <a16:creationId xmlns:a16="http://schemas.microsoft.com/office/drawing/2014/main" id="{DA6E1AA2-450F-174D-A85C-5D39B60ABD9D}"/>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4" name="Freeform 157">
              <a:extLst>
                <a:ext uri="{FF2B5EF4-FFF2-40B4-BE49-F238E27FC236}">
                  <a16:creationId xmlns:a16="http://schemas.microsoft.com/office/drawing/2014/main" id="{43557BDC-C555-5040-B5DB-5D425E9BFE16}"/>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5" name="Group 158">
              <a:extLst>
                <a:ext uri="{FF2B5EF4-FFF2-40B4-BE49-F238E27FC236}">
                  <a16:creationId xmlns:a16="http://schemas.microsoft.com/office/drawing/2014/main" id="{C333E870-3BD7-C645-AAC2-98508A7E36E9}"/>
                </a:ext>
              </a:extLst>
            </p:cNvPr>
            <p:cNvGrpSpPr>
              <a:grpSpLocks/>
            </p:cNvGrpSpPr>
            <p:nvPr/>
          </p:nvGrpSpPr>
          <p:grpSpPr bwMode="auto">
            <a:xfrm>
              <a:off x="4739" y="1327"/>
              <a:ext cx="582" cy="139"/>
              <a:chOff x="614" y="2568"/>
              <a:chExt cx="725" cy="139"/>
            </a:xfrm>
          </p:grpSpPr>
          <p:sp>
            <p:nvSpPr>
              <p:cNvPr id="317" name="AutoShape 159">
                <a:extLst>
                  <a:ext uri="{FF2B5EF4-FFF2-40B4-BE49-F238E27FC236}">
                    <a16:creationId xmlns:a16="http://schemas.microsoft.com/office/drawing/2014/main" id="{EFC968C4-6392-E247-9A44-0D21D80BC1C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8" name="AutoShape 160">
                <a:extLst>
                  <a:ext uri="{FF2B5EF4-FFF2-40B4-BE49-F238E27FC236}">
                    <a16:creationId xmlns:a16="http://schemas.microsoft.com/office/drawing/2014/main" id="{9315F821-D903-1C43-B0DF-C13E1CFC6E9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6" name="Rectangle 161">
              <a:extLst>
                <a:ext uri="{FF2B5EF4-FFF2-40B4-BE49-F238E27FC236}">
                  <a16:creationId xmlns:a16="http://schemas.microsoft.com/office/drawing/2014/main" id="{4A93E05B-231B-8F4E-AC44-1E61C8779F78}"/>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7" name="Freeform 162">
              <a:extLst>
                <a:ext uri="{FF2B5EF4-FFF2-40B4-BE49-F238E27FC236}">
                  <a16:creationId xmlns:a16="http://schemas.microsoft.com/office/drawing/2014/main" id="{A81021FA-3B4B-8540-B233-88280DF917CD}"/>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8" name="Freeform 163">
              <a:extLst>
                <a:ext uri="{FF2B5EF4-FFF2-40B4-BE49-F238E27FC236}">
                  <a16:creationId xmlns:a16="http://schemas.microsoft.com/office/drawing/2014/main" id="{B4BBCFA8-CE65-3B46-B8C0-90C8E2A9FAE4}"/>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9" name="Oval 164">
              <a:extLst>
                <a:ext uri="{FF2B5EF4-FFF2-40B4-BE49-F238E27FC236}">
                  <a16:creationId xmlns:a16="http://schemas.microsoft.com/office/drawing/2014/main" id="{5BC0A35E-B59B-2747-AF4F-E2B7BF2E9D9B}"/>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0" name="Freeform 165">
              <a:extLst>
                <a:ext uri="{FF2B5EF4-FFF2-40B4-BE49-F238E27FC236}">
                  <a16:creationId xmlns:a16="http://schemas.microsoft.com/office/drawing/2014/main" id="{18C56782-0533-9C40-9224-8F36130D8884}"/>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1" name="AutoShape 166">
              <a:extLst>
                <a:ext uri="{FF2B5EF4-FFF2-40B4-BE49-F238E27FC236}">
                  <a16:creationId xmlns:a16="http://schemas.microsoft.com/office/drawing/2014/main" id="{B68A6AC7-4ED2-D44E-90B8-E63CF73BBC97}"/>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2" name="AutoShape 167">
              <a:extLst>
                <a:ext uri="{FF2B5EF4-FFF2-40B4-BE49-F238E27FC236}">
                  <a16:creationId xmlns:a16="http://schemas.microsoft.com/office/drawing/2014/main" id="{906EF179-00FE-3F4F-AD8D-E9B8F23DE35F}"/>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3" name="Oval 168">
              <a:extLst>
                <a:ext uri="{FF2B5EF4-FFF2-40B4-BE49-F238E27FC236}">
                  <a16:creationId xmlns:a16="http://schemas.microsoft.com/office/drawing/2014/main" id="{714D65B7-5EDC-2840-9C29-D308D9655A6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4" name="Oval 169">
              <a:extLst>
                <a:ext uri="{FF2B5EF4-FFF2-40B4-BE49-F238E27FC236}">
                  <a16:creationId xmlns:a16="http://schemas.microsoft.com/office/drawing/2014/main" id="{E64A117A-C67D-AB41-A8E7-4A508BB314F3}"/>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15" name="Oval 170">
              <a:extLst>
                <a:ext uri="{FF2B5EF4-FFF2-40B4-BE49-F238E27FC236}">
                  <a16:creationId xmlns:a16="http://schemas.microsoft.com/office/drawing/2014/main" id="{C59668D3-09F9-BD44-8596-C01818912BD0}"/>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6" name="Rectangle 171">
              <a:extLst>
                <a:ext uri="{FF2B5EF4-FFF2-40B4-BE49-F238E27FC236}">
                  <a16:creationId xmlns:a16="http://schemas.microsoft.com/office/drawing/2014/main" id="{8E530C7C-3D86-3C4B-891E-CB9AC883FCB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5" name="Group 172">
            <a:extLst>
              <a:ext uri="{FF2B5EF4-FFF2-40B4-BE49-F238E27FC236}">
                <a16:creationId xmlns:a16="http://schemas.microsoft.com/office/drawing/2014/main" id="{F34C0BB9-9ECA-9B40-B10C-16DEDBDC16C3}"/>
              </a:ext>
            </a:extLst>
          </p:cNvPr>
          <p:cNvGrpSpPr>
            <a:grpSpLocks/>
          </p:cNvGrpSpPr>
          <p:nvPr/>
        </p:nvGrpSpPr>
        <p:grpSpPr bwMode="auto">
          <a:xfrm>
            <a:off x="7885017" y="5148533"/>
            <a:ext cx="525463" cy="557213"/>
            <a:chOff x="-44" y="1473"/>
            <a:chExt cx="981" cy="1105"/>
          </a:xfrm>
        </p:grpSpPr>
        <p:pic>
          <p:nvPicPr>
            <p:cNvPr id="326" name="Picture 173" descr="desktop_computer_stylized_medium">
              <a:extLst>
                <a:ext uri="{FF2B5EF4-FFF2-40B4-BE49-F238E27FC236}">
                  <a16:creationId xmlns:a16="http://schemas.microsoft.com/office/drawing/2014/main" id="{58DEA6BA-6A8A-414B-A5D1-8C42E963B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 name="Freeform 174">
              <a:extLst>
                <a:ext uri="{FF2B5EF4-FFF2-40B4-BE49-F238E27FC236}">
                  <a16:creationId xmlns:a16="http://schemas.microsoft.com/office/drawing/2014/main" id="{5636D377-DB0D-6F40-811F-10EE64604D69}"/>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8" name="Group 175">
            <a:extLst>
              <a:ext uri="{FF2B5EF4-FFF2-40B4-BE49-F238E27FC236}">
                <a16:creationId xmlns:a16="http://schemas.microsoft.com/office/drawing/2014/main" id="{7306AC90-5B34-3F4E-B626-0E34022A31C8}"/>
              </a:ext>
            </a:extLst>
          </p:cNvPr>
          <p:cNvGrpSpPr>
            <a:grpSpLocks/>
          </p:cNvGrpSpPr>
          <p:nvPr/>
        </p:nvGrpSpPr>
        <p:grpSpPr bwMode="auto">
          <a:xfrm>
            <a:off x="8650192" y="1557608"/>
            <a:ext cx="377825" cy="576263"/>
            <a:chOff x="4140" y="429"/>
            <a:chExt cx="1425" cy="2396"/>
          </a:xfrm>
        </p:grpSpPr>
        <p:sp>
          <p:nvSpPr>
            <p:cNvPr id="329" name="Freeform 176">
              <a:extLst>
                <a:ext uri="{FF2B5EF4-FFF2-40B4-BE49-F238E27FC236}">
                  <a16:creationId xmlns:a16="http://schemas.microsoft.com/office/drawing/2014/main" id="{F3CFDF78-3F2C-B047-99D5-2F35E0D1B49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0" name="Rectangle 177">
              <a:extLst>
                <a:ext uri="{FF2B5EF4-FFF2-40B4-BE49-F238E27FC236}">
                  <a16:creationId xmlns:a16="http://schemas.microsoft.com/office/drawing/2014/main" id="{6D671750-A74B-B64E-8E68-C40948E6DE3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1" name="Freeform 178">
              <a:extLst>
                <a:ext uri="{FF2B5EF4-FFF2-40B4-BE49-F238E27FC236}">
                  <a16:creationId xmlns:a16="http://schemas.microsoft.com/office/drawing/2014/main" id="{9438FA78-1938-514C-80BF-10ED666E38FE}"/>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2" name="Freeform 179">
              <a:extLst>
                <a:ext uri="{FF2B5EF4-FFF2-40B4-BE49-F238E27FC236}">
                  <a16:creationId xmlns:a16="http://schemas.microsoft.com/office/drawing/2014/main" id="{FD23EFF2-90E8-9045-936A-06124249A5E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3" name="Rectangle 180">
              <a:extLst>
                <a:ext uri="{FF2B5EF4-FFF2-40B4-BE49-F238E27FC236}">
                  <a16:creationId xmlns:a16="http://schemas.microsoft.com/office/drawing/2014/main" id="{C3C9A679-FD27-EE4A-B715-049B9DDB6300}"/>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4" name="Group 181">
              <a:extLst>
                <a:ext uri="{FF2B5EF4-FFF2-40B4-BE49-F238E27FC236}">
                  <a16:creationId xmlns:a16="http://schemas.microsoft.com/office/drawing/2014/main" id="{F5C3481D-451B-B142-A35C-15C582D38E95}"/>
                </a:ext>
              </a:extLst>
            </p:cNvPr>
            <p:cNvGrpSpPr>
              <a:grpSpLocks/>
            </p:cNvGrpSpPr>
            <p:nvPr/>
          </p:nvGrpSpPr>
          <p:grpSpPr bwMode="auto">
            <a:xfrm>
              <a:off x="4749" y="668"/>
              <a:ext cx="581" cy="145"/>
              <a:chOff x="614" y="2568"/>
              <a:chExt cx="725" cy="139"/>
            </a:xfrm>
          </p:grpSpPr>
          <p:sp>
            <p:nvSpPr>
              <p:cNvPr id="359" name="AutoShape 182">
                <a:extLst>
                  <a:ext uri="{FF2B5EF4-FFF2-40B4-BE49-F238E27FC236}">
                    <a16:creationId xmlns:a16="http://schemas.microsoft.com/office/drawing/2014/main" id="{2C243628-F48B-0247-9C77-CADC193BA25B}"/>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0" name="AutoShape 183">
                <a:extLst>
                  <a:ext uri="{FF2B5EF4-FFF2-40B4-BE49-F238E27FC236}">
                    <a16:creationId xmlns:a16="http://schemas.microsoft.com/office/drawing/2014/main" id="{C3D71DA0-C793-D949-906B-887E37FD01C9}"/>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5" name="Rectangle 184">
              <a:extLst>
                <a:ext uri="{FF2B5EF4-FFF2-40B4-BE49-F238E27FC236}">
                  <a16:creationId xmlns:a16="http://schemas.microsoft.com/office/drawing/2014/main" id="{246902F9-C4DC-454E-9DA0-3D5842DB38D7}"/>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6" name="Group 185">
              <a:extLst>
                <a:ext uri="{FF2B5EF4-FFF2-40B4-BE49-F238E27FC236}">
                  <a16:creationId xmlns:a16="http://schemas.microsoft.com/office/drawing/2014/main" id="{7667DA9A-FE8F-654A-8B9E-218AADDABF18}"/>
                </a:ext>
              </a:extLst>
            </p:cNvPr>
            <p:cNvGrpSpPr>
              <a:grpSpLocks/>
            </p:cNvGrpSpPr>
            <p:nvPr/>
          </p:nvGrpSpPr>
          <p:grpSpPr bwMode="auto">
            <a:xfrm>
              <a:off x="4747" y="994"/>
              <a:ext cx="581" cy="134"/>
              <a:chOff x="614" y="2568"/>
              <a:chExt cx="725" cy="139"/>
            </a:xfrm>
          </p:grpSpPr>
          <p:sp>
            <p:nvSpPr>
              <p:cNvPr id="357" name="AutoShape 186">
                <a:extLst>
                  <a:ext uri="{FF2B5EF4-FFF2-40B4-BE49-F238E27FC236}">
                    <a16:creationId xmlns:a16="http://schemas.microsoft.com/office/drawing/2014/main" id="{89170F11-7571-2B45-8719-95E83BC651D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8" name="AutoShape 187">
                <a:extLst>
                  <a:ext uri="{FF2B5EF4-FFF2-40B4-BE49-F238E27FC236}">
                    <a16:creationId xmlns:a16="http://schemas.microsoft.com/office/drawing/2014/main" id="{E76D6632-4213-1A4C-994D-E58521FFA45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7" name="Rectangle 188">
              <a:extLst>
                <a:ext uri="{FF2B5EF4-FFF2-40B4-BE49-F238E27FC236}">
                  <a16:creationId xmlns:a16="http://schemas.microsoft.com/office/drawing/2014/main" id="{042D5530-947C-8042-964E-981127ADCA1C}"/>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 name="Rectangle 189">
              <a:extLst>
                <a:ext uri="{FF2B5EF4-FFF2-40B4-BE49-F238E27FC236}">
                  <a16:creationId xmlns:a16="http://schemas.microsoft.com/office/drawing/2014/main" id="{2F89380A-7E24-A848-A517-F0FC736922E7}"/>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9" name="Group 190">
              <a:extLst>
                <a:ext uri="{FF2B5EF4-FFF2-40B4-BE49-F238E27FC236}">
                  <a16:creationId xmlns:a16="http://schemas.microsoft.com/office/drawing/2014/main" id="{38C1848A-3B99-B348-91C8-29218555E83A}"/>
                </a:ext>
              </a:extLst>
            </p:cNvPr>
            <p:cNvGrpSpPr>
              <a:grpSpLocks/>
            </p:cNvGrpSpPr>
            <p:nvPr/>
          </p:nvGrpSpPr>
          <p:grpSpPr bwMode="auto">
            <a:xfrm>
              <a:off x="4735" y="1627"/>
              <a:ext cx="582" cy="151"/>
              <a:chOff x="614" y="2568"/>
              <a:chExt cx="725" cy="139"/>
            </a:xfrm>
          </p:grpSpPr>
          <p:sp>
            <p:nvSpPr>
              <p:cNvPr id="355" name="AutoShape 191">
                <a:extLst>
                  <a:ext uri="{FF2B5EF4-FFF2-40B4-BE49-F238E27FC236}">
                    <a16:creationId xmlns:a16="http://schemas.microsoft.com/office/drawing/2014/main" id="{676776FA-ACE8-1B44-A3F2-EE744FFE1B2F}"/>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6" name="AutoShape 192">
                <a:extLst>
                  <a:ext uri="{FF2B5EF4-FFF2-40B4-BE49-F238E27FC236}">
                    <a16:creationId xmlns:a16="http://schemas.microsoft.com/office/drawing/2014/main" id="{642A052A-BC62-D049-9EBF-AC2B9D28A87C}"/>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0" name="Freeform 193">
              <a:extLst>
                <a:ext uri="{FF2B5EF4-FFF2-40B4-BE49-F238E27FC236}">
                  <a16:creationId xmlns:a16="http://schemas.microsoft.com/office/drawing/2014/main" id="{20022731-282E-5349-BD84-5AC931894117}"/>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41" name="Group 194">
              <a:extLst>
                <a:ext uri="{FF2B5EF4-FFF2-40B4-BE49-F238E27FC236}">
                  <a16:creationId xmlns:a16="http://schemas.microsoft.com/office/drawing/2014/main" id="{C8EEA896-B8C6-834F-9741-B4BC6894041D}"/>
                </a:ext>
              </a:extLst>
            </p:cNvPr>
            <p:cNvGrpSpPr>
              <a:grpSpLocks/>
            </p:cNvGrpSpPr>
            <p:nvPr/>
          </p:nvGrpSpPr>
          <p:grpSpPr bwMode="auto">
            <a:xfrm>
              <a:off x="4739" y="1327"/>
              <a:ext cx="582" cy="139"/>
              <a:chOff x="614" y="2568"/>
              <a:chExt cx="725" cy="139"/>
            </a:xfrm>
          </p:grpSpPr>
          <p:sp>
            <p:nvSpPr>
              <p:cNvPr id="353" name="AutoShape 195">
                <a:extLst>
                  <a:ext uri="{FF2B5EF4-FFF2-40B4-BE49-F238E27FC236}">
                    <a16:creationId xmlns:a16="http://schemas.microsoft.com/office/drawing/2014/main" id="{FAEB0127-5E88-8848-A1E8-FCDC82E85BB6}"/>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4" name="AutoShape 196">
                <a:extLst>
                  <a:ext uri="{FF2B5EF4-FFF2-40B4-BE49-F238E27FC236}">
                    <a16:creationId xmlns:a16="http://schemas.microsoft.com/office/drawing/2014/main" id="{F6C14D4D-54BC-0347-8DE7-8C387B0DE5D3}"/>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2" name="Rectangle 197">
              <a:extLst>
                <a:ext uri="{FF2B5EF4-FFF2-40B4-BE49-F238E27FC236}">
                  <a16:creationId xmlns:a16="http://schemas.microsoft.com/office/drawing/2014/main" id="{DE2B5795-02B3-824F-BFB7-9E4468C2E04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3" name="Freeform 198">
              <a:extLst>
                <a:ext uri="{FF2B5EF4-FFF2-40B4-BE49-F238E27FC236}">
                  <a16:creationId xmlns:a16="http://schemas.microsoft.com/office/drawing/2014/main" id="{30654D98-FCC5-4940-8B89-40DEC14D245E}"/>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4" name="Freeform 199">
              <a:extLst>
                <a:ext uri="{FF2B5EF4-FFF2-40B4-BE49-F238E27FC236}">
                  <a16:creationId xmlns:a16="http://schemas.microsoft.com/office/drawing/2014/main" id="{DB2F1485-9F89-A14E-B2B0-E716B66FE509}"/>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5" name="Oval 200">
              <a:extLst>
                <a:ext uri="{FF2B5EF4-FFF2-40B4-BE49-F238E27FC236}">
                  <a16:creationId xmlns:a16="http://schemas.microsoft.com/office/drawing/2014/main" id="{0913F7BB-B350-6F4C-8E3C-B4373B6BBC1E}"/>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6" name="Freeform 201">
              <a:extLst>
                <a:ext uri="{FF2B5EF4-FFF2-40B4-BE49-F238E27FC236}">
                  <a16:creationId xmlns:a16="http://schemas.microsoft.com/office/drawing/2014/main" id="{D806CA0F-D39E-1044-8994-B3481BAC561C}"/>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7" name="AutoShape 202">
              <a:extLst>
                <a:ext uri="{FF2B5EF4-FFF2-40B4-BE49-F238E27FC236}">
                  <a16:creationId xmlns:a16="http://schemas.microsoft.com/office/drawing/2014/main" id="{653E2F84-88DD-4C48-9132-5E9C22D3C500}"/>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8" name="AutoShape 203">
              <a:extLst>
                <a:ext uri="{FF2B5EF4-FFF2-40B4-BE49-F238E27FC236}">
                  <a16:creationId xmlns:a16="http://schemas.microsoft.com/office/drawing/2014/main" id="{7C1622A3-9F30-FA42-9B80-C8BB00A05B8D}"/>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9" name="Oval 204">
              <a:extLst>
                <a:ext uri="{FF2B5EF4-FFF2-40B4-BE49-F238E27FC236}">
                  <a16:creationId xmlns:a16="http://schemas.microsoft.com/office/drawing/2014/main" id="{432A4179-C51B-DE48-94FC-B7412F4DD34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0" name="Oval 205">
              <a:extLst>
                <a:ext uri="{FF2B5EF4-FFF2-40B4-BE49-F238E27FC236}">
                  <a16:creationId xmlns:a16="http://schemas.microsoft.com/office/drawing/2014/main" id="{9EF71E96-D069-134D-9318-D85F7FF2C50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51" name="Oval 206">
              <a:extLst>
                <a:ext uri="{FF2B5EF4-FFF2-40B4-BE49-F238E27FC236}">
                  <a16:creationId xmlns:a16="http://schemas.microsoft.com/office/drawing/2014/main" id="{3E78A6EB-9CEA-E74E-91AB-439D7171D3AA}"/>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2" name="Rectangle 207">
              <a:extLst>
                <a:ext uri="{FF2B5EF4-FFF2-40B4-BE49-F238E27FC236}">
                  <a16:creationId xmlns:a16="http://schemas.microsoft.com/office/drawing/2014/main" id="{1A62E052-D07D-6743-8E2D-F67E3E528E8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1" name="Group 208">
            <a:extLst>
              <a:ext uri="{FF2B5EF4-FFF2-40B4-BE49-F238E27FC236}">
                <a16:creationId xmlns:a16="http://schemas.microsoft.com/office/drawing/2014/main" id="{6A05235C-3E77-6F4F-8ADA-6D04AB8484D1}"/>
              </a:ext>
            </a:extLst>
          </p:cNvPr>
          <p:cNvGrpSpPr>
            <a:grpSpLocks/>
          </p:cNvGrpSpPr>
          <p:nvPr/>
        </p:nvGrpSpPr>
        <p:grpSpPr bwMode="auto">
          <a:xfrm>
            <a:off x="9402667" y="1589358"/>
            <a:ext cx="377825" cy="576263"/>
            <a:chOff x="4140" y="429"/>
            <a:chExt cx="1425" cy="2396"/>
          </a:xfrm>
        </p:grpSpPr>
        <p:sp>
          <p:nvSpPr>
            <p:cNvPr id="362" name="Freeform 209">
              <a:extLst>
                <a:ext uri="{FF2B5EF4-FFF2-40B4-BE49-F238E27FC236}">
                  <a16:creationId xmlns:a16="http://schemas.microsoft.com/office/drawing/2014/main" id="{D166875E-AD19-804C-965F-CDAED7A642D2}"/>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3" name="Rectangle 210">
              <a:extLst>
                <a:ext uri="{FF2B5EF4-FFF2-40B4-BE49-F238E27FC236}">
                  <a16:creationId xmlns:a16="http://schemas.microsoft.com/office/drawing/2014/main" id="{EC5E264D-98A2-B44D-B995-4CB53C25E2B4}"/>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4" name="Freeform 211">
              <a:extLst>
                <a:ext uri="{FF2B5EF4-FFF2-40B4-BE49-F238E27FC236}">
                  <a16:creationId xmlns:a16="http://schemas.microsoft.com/office/drawing/2014/main" id="{C1CF933D-FB73-3240-9F1D-5EED49E6AB45}"/>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5" name="Freeform 212">
              <a:extLst>
                <a:ext uri="{FF2B5EF4-FFF2-40B4-BE49-F238E27FC236}">
                  <a16:creationId xmlns:a16="http://schemas.microsoft.com/office/drawing/2014/main" id="{0FC67CB2-6BE1-1847-A437-D99084C5CC4E}"/>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6" name="Rectangle 213">
              <a:extLst>
                <a:ext uri="{FF2B5EF4-FFF2-40B4-BE49-F238E27FC236}">
                  <a16:creationId xmlns:a16="http://schemas.microsoft.com/office/drawing/2014/main" id="{14B7D932-BBFC-B74D-816C-440DB3FEB06E}"/>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67" name="Group 214">
              <a:extLst>
                <a:ext uri="{FF2B5EF4-FFF2-40B4-BE49-F238E27FC236}">
                  <a16:creationId xmlns:a16="http://schemas.microsoft.com/office/drawing/2014/main" id="{904783F7-C673-AC48-8DEC-45B791D2E0FD}"/>
                </a:ext>
              </a:extLst>
            </p:cNvPr>
            <p:cNvGrpSpPr>
              <a:grpSpLocks/>
            </p:cNvGrpSpPr>
            <p:nvPr/>
          </p:nvGrpSpPr>
          <p:grpSpPr bwMode="auto">
            <a:xfrm>
              <a:off x="4749" y="668"/>
              <a:ext cx="581" cy="145"/>
              <a:chOff x="614" y="2568"/>
              <a:chExt cx="725" cy="139"/>
            </a:xfrm>
          </p:grpSpPr>
          <p:sp>
            <p:nvSpPr>
              <p:cNvPr id="392" name="AutoShape 215">
                <a:extLst>
                  <a:ext uri="{FF2B5EF4-FFF2-40B4-BE49-F238E27FC236}">
                    <a16:creationId xmlns:a16="http://schemas.microsoft.com/office/drawing/2014/main" id="{259ABA3E-950D-BF40-AF00-89747854A5FD}"/>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3" name="AutoShape 216">
                <a:extLst>
                  <a:ext uri="{FF2B5EF4-FFF2-40B4-BE49-F238E27FC236}">
                    <a16:creationId xmlns:a16="http://schemas.microsoft.com/office/drawing/2014/main" id="{D537C256-5556-E84D-BFD9-801601AF6D06}"/>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68" name="Rectangle 217">
              <a:extLst>
                <a:ext uri="{FF2B5EF4-FFF2-40B4-BE49-F238E27FC236}">
                  <a16:creationId xmlns:a16="http://schemas.microsoft.com/office/drawing/2014/main" id="{6A16D193-BA00-FA4C-84D3-5F7B5C0311B4}"/>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69" name="Group 218">
              <a:extLst>
                <a:ext uri="{FF2B5EF4-FFF2-40B4-BE49-F238E27FC236}">
                  <a16:creationId xmlns:a16="http://schemas.microsoft.com/office/drawing/2014/main" id="{7151F57C-7772-D741-B346-9FD22AFEAC1C}"/>
                </a:ext>
              </a:extLst>
            </p:cNvPr>
            <p:cNvGrpSpPr>
              <a:grpSpLocks/>
            </p:cNvGrpSpPr>
            <p:nvPr/>
          </p:nvGrpSpPr>
          <p:grpSpPr bwMode="auto">
            <a:xfrm>
              <a:off x="4747" y="994"/>
              <a:ext cx="581" cy="134"/>
              <a:chOff x="614" y="2568"/>
              <a:chExt cx="725" cy="139"/>
            </a:xfrm>
          </p:grpSpPr>
          <p:sp>
            <p:nvSpPr>
              <p:cNvPr id="390" name="AutoShape 219">
                <a:extLst>
                  <a:ext uri="{FF2B5EF4-FFF2-40B4-BE49-F238E27FC236}">
                    <a16:creationId xmlns:a16="http://schemas.microsoft.com/office/drawing/2014/main" id="{28A8406C-AFA4-F94B-A2C4-E4FFB185C64F}"/>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1" name="AutoShape 220">
                <a:extLst>
                  <a:ext uri="{FF2B5EF4-FFF2-40B4-BE49-F238E27FC236}">
                    <a16:creationId xmlns:a16="http://schemas.microsoft.com/office/drawing/2014/main" id="{9A186499-2183-C24F-89D0-ACB1D39A2787}"/>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0" name="Rectangle 221">
              <a:extLst>
                <a:ext uri="{FF2B5EF4-FFF2-40B4-BE49-F238E27FC236}">
                  <a16:creationId xmlns:a16="http://schemas.microsoft.com/office/drawing/2014/main" id="{6959C99C-8685-CE45-B4A0-BEEBD9CE6FDF}"/>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1" name="Rectangle 222">
              <a:extLst>
                <a:ext uri="{FF2B5EF4-FFF2-40B4-BE49-F238E27FC236}">
                  <a16:creationId xmlns:a16="http://schemas.microsoft.com/office/drawing/2014/main" id="{0CEC0CDC-F36A-E147-800E-4BFDDC412C2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2" name="Group 223">
              <a:extLst>
                <a:ext uri="{FF2B5EF4-FFF2-40B4-BE49-F238E27FC236}">
                  <a16:creationId xmlns:a16="http://schemas.microsoft.com/office/drawing/2014/main" id="{07BF1C14-2C6F-B94F-8289-1C37D6C61529}"/>
                </a:ext>
              </a:extLst>
            </p:cNvPr>
            <p:cNvGrpSpPr>
              <a:grpSpLocks/>
            </p:cNvGrpSpPr>
            <p:nvPr/>
          </p:nvGrpSpPr>
          <p:grpSpPr bwMode="auto">
            <a:xfrm>
              <a:off x="4735" y="1627"/>
              <a:ext cx="582" cy="151"/>
              <a:chOff x="614" y="2568"/>
              <a:chExt cx="725" cy="139"/>
            </a:xfrm>
          </p:grpSpPr>
          <p:sp>
            <p:nvSpPr>
              <p:cNvPr id="388" name="AutoShape 224">
                <a:extLst>
                  <a:ext uri="{FF2B5EF4-FFF2-40B4-BE49-F238E27FC236}">
                    <a16:creationId xmlns:a16="http://schemas.microsoft.com/office/drawing/2014/main" id="{B660D864-E6AF-2A4B-AF6E-15E67C246146}"/>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9" name="AutoShape 225">
                <a:extLst>
                  <a:ext uri="{FF2B5EF4-FFF2-40B4-BE49-F238E27FC236}">
                    <a16:creationId xmlns:a16="http://schemas.microsoft.com/office/drawing/2014/main" id="{A5592FCE-B8EB-CD42-BD69-D7E95DA3E255}"/>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3" name="Freeform 226">
              <a:extLst>
                <a:ext uri="{FF2B5EF4-FFF2-40B4-BE49-F238E27FC236}">
                  <a16:creationId xmlns:a16="http://schemas.microsoft.com/office/drawing/2014/main" id="{176C9152-AD9C-0043-999D-97BF01B75C5D}"/>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4" name="Group 227">
              <a:extLst>
                <a:ext uri="{FF2B5EF4-FFF2-40B4-BE49-F238E27FC236}">
                  <a16:creationId xmlns:a16="http://schemas.microsoft.com/office/drawing/2014/main" id="{DB7553BD-7EEF-1144-A10E-45052E753529}"/>
                </a:ext>
              </a:extLst>
            </p:cNvPr>
            <p:cNvGrpSpPr>
              <a:grpSpLocks/>
            </p:cNvGrpSpPr>
            <p:nvPr/>
          </p:nvGrpSpPr>
          <p:grpSpPr bwMode="auto">
            <a:xfrm>
              <a:off x="4739" y="1327"/>
              <a:ext cx="582" cy="139"/>
              <a:chOff x="614" y="2568"/>
              <a:chExt cx="725" cy="139"/>
            </a:xfrm>
          </p:grpSpPr>
          <p:sp>
            <p:nvSpPr>
              <p:cNvPr id="386" name="AutoShape 228">
                <a:extLst>
                  <a:ext uri="{FF2B5EF4-FFF2-40B4-BE49-F238E27FC236}">
                    <a16:creationId xmlns:a16="http://schemas.microsoft.com/office/drawing/2014/main" id="{209B423B-7C84-A444-BC5D-A11FD15670F9}"/>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7" name="AutoShape 229">
                <a:extLst>
                  <a:ext uri="{FF2B5EF4-FFF2-40B4-BE49-F238E27FC236}">
                    <a16:creationId xmlns:a16="http://schemas.microsoft.com/office/drawing/2014/main" id="{5AE73D33-B566-9A49-9DC6-C5469487BDCF}"/>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5" name="Rectangle 230">
              <a:extLst>
                <a:ext uri="{FF2B5EF4-FFF2-40B4-BE49-F238E27FC236}">
                  <a16:creationId xmlns:a16="http://schemas.microsoft.com/office/drawing/2014/main" id="{F54FB1FA-BA67-4B47-8CD0-DC612A86E69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6" name="Freeform 231">
              <a:extLst>
                <a:ext uri="{FF2B5EF4-FFF2-40B4-BE49-F238E27FC236}">
                  <a16:creationId xmlns:a16="http://schemas.microsoft.com/office/drawing/2014/main" id="{A3240397-6B0C-654E-88F1-F3F3AD6232E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7" name="Freeform 232">
              <a:extLst>
                <a:ext uri="{FF2B5EF4-FFF2-40B4-BE49-F238E27FC236}">
                  <a16:creationId xmlns:a16="http://schemas.microsoft.com/office/drawing/2014/main" id="{1A86C13D-4B43-504E-B61C-E2C65477525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8" name="Oval 233">
              <a:extLst>
                <a:ext uri="{FF2B5EF4-FFF2-40B4-BE49-F238E27FC236}">
                  <a16:creationId xmlns:a16="http://schemas.microsoft.com/office/drawing/2014/main" id="{A925E2BE-2521-064E-94A2-F5B3CE2A61D8}"/>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9" name="Freeform 234">
              <a:extLst>
                <a:ext uri="{FF2B5EF4-FFF2-40B4-BE49-F238E27FC236}">
                  <a16:creationId xmlns:a16="http://schemas.microsoft.com/office/drawing/2014/main" id="{D0F8527B-9979-9843-B950-02EEB33AD61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0" name="AutoShape 235">
              <a:extLst>
                <a:ext uri="{FF2B5EF4-FFF2-40B4-BE49-F238E27FC236}">
                  <a16:creationId xmlns:a16="http://schemas.microsoft.com/office/drawing/2014/main" id="{01246D65-1D83-514D-96A0-3F53F7E62D09}"/>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1" name="AutoShape 236">
              <a:extLst>
                <a:ext uri="{FF2B5EF4-FFF2-40B4-BE49-F238E27FC236}">
                  <a16:creationId xmlns:a16="http://schemas.microsoft.com/office/drawing/2014/main" id="{EE09E67D-74DE-8E41-B31D-30EBA899EA8C}"/>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2" name="Oval 237">
              <a:extLst>
                <a:ext uri="{FF2B5EF4-FFF2-40B4-BE49-F238E27FC236}">
                  <a16:creationId xmlns:a16="http://schemas.microsoft.com/office/drawing/2014/main" id="{1BAA3765-A4A2-D249-B5E6-B37A650693CE}"/>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3" name="Oval 238">
              <a:extLst>
                <a:ext uri="{FF2B5EF4-FFF2-40B4-BE49-F238E27FC236}">
                  <a16:creationId xmlns:a16="http://schemas.microsoft.com/office/drawing/2014/main" id="{B5829A6B-5209-D644-82E1-A9C2A8D9A01D}"/>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84" name="Oval 239">
              <a:extLst>
                <a:ext uri="{FF2B5EF4-FFF2-40B4-BE49-F238E27FC236}">
                  <a16:creationId xmlns:a16="http://schemas.microsoft.com/office/drawing/2014/main" id="{95394ED4-DC3D-F146-9AEE-0FC4AFC88A7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5" name="Rectangle 240">
              <a:extLst>
                <a:ext uri="{FF2B5EF4-FFF2-40B4-BE49-F238E27FC236}">
                  <a16:creationId xmlns:a16="http://schemas.microsoft.com/office/drawing/2014/main" id="{A039A534-5AD2-354C-8072-85670484B5B5}"/>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94" name="Group 241">
            <a:extLst>
              <a:ext uri="{FF2B5EF4-FFF2-40B4-BE49-F238E27FC236}">
                <a16:creationId xmlns:a16="http://schemas.microsoft.com/office/drawing/2014/main" id="{9BE96710-6956-1941-96D5-89D2082B85BD}"/>
              </a:ext>
            </a:extLst>
          </p:cNvPr>
          <p:cNvGrpSpPr>
            <a:grpSpLocks/>
          </p:cNvGrpSpPr>
          <p:nvPr/>
        </p:nvGrpSpPr>
        <p:grpSpPr bwMode="auto">
          <a:xfrm>
            <a:off x="10012267" y="1741758"/>
            <a:ext cx="377825" cy="576263"/>
            <a:chOff x="4140" y="429"/>
            <a:chExt cx="1425" cy="2396"/>
          </a:xfrm>
        </p:grpSpPr>
        <p:sp>
          <p:nvSpPr>
            <p:cNvPr id="395" name="Freeform 242">
              <a:extLst>
                <a:ext uri="{FF2B5EF4-FFF2-40B4-BE49-F238E27FC236}">
                  <a16:creationId xmlns:a16="http://schemas.microsoft.com/office/drawing/2014/main" id="{98FED06C-86AC-174D-897A-AF88782AB34D}"/>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6" name="Rectangle 243">
              <a:extLst>
                <a:ext uri="{FF2B5EF4-FFF2-40B4-BE49-F238E27FC236}">
                  <a16:creationId xmlns:a16="http://schemas.microsoft.com/office/drawing/2014/main" id="{7BCB3493-2EA3-894F-95D3-4BD9689BC0B5}"/>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7" name="Freeform 244">
              <a:extLst>
                <a:ext uri="{FF2B5EF4-FFF2-40B4-BE49-F238E27FC236}">
                  <a16:creationId xmlns:a16="http://schemas.microsoft.com/office/drawing/2014/main" id="{04E3D02B-467F-7F4F-8DC3-9D363101FB1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8" name="Freeform 245">
              <a:extLst>
                <a:ext uri="{FF2B5EF4-FFF2-40B4-BE49-F238E27FC236}">
                  <a16:creationId xmlns:a16="http://schemas.microsoft.com/office/drawing/2014/main" id="{DA94A9FA-D5B5-214A-8D37-34D4B61F600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9" name="Rectangle 246">
              <a:extLst>
                <a:ext uri="{FF2B5EF4-FFF2-40B4-BE49-F238E27FC236}">
                  <a16:creationId xmlns:a16="http://schemas.microsoft.com/office/drawing/2014/main" id="{50539DB1-8D20-F44A-8958-354C5B49CA22}"/>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0" name="Group 247">
              <a:extLst>
                <a:ext uri="{FF2B5EF4-FFF2-40B4-BE49-F238E27FC236}">
                  <a16:creationId xmlns:a16="http://schemas.microsoft.com/office/drawing/2014/main" id="{ABC4B2B5-E127-B14E-8370-5BCDD85E2944}"/>
                </a:ext>
              </a:extLst>
            </p:cNvPr>
            <p:cNvGrpSpPr>
              <a:grpSpLocks/>
            </p:cNvGrpSpPr>
            <p:nvPr/>
          </p:nvGrpSpPr>
          <p:grpSpPr bwMode="auto">
            <a:xfrm>
              <a:off x="4749" y="668"/>
              <a:ext cx="581" cy="145"/>
              <a:chOff x="614" y="2568"/>
              <a:chExt cx="725" cy="139"/>
            </a:xfrm>
          </p:grpSpPr>
          <p:sp>
            <p:nvSpPr>
              <p:cNvPr id="425" name="AutoShape 248">
                <a:extLst>
                  <a:ext uri="{FF2B5EF4-FFF2-40B4-BE49-F238E27FC236}">
                    <a16:creationId xmlns:a16="http://schemas.microsoft.com/office/drawing/2014/main" id="{2544F03E-3822-9142-840A-4600BC4923C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6" name="AutoShape 249">
                <a:extLst>
                  <a:ext uri="{FF2B5EF4-FFF2-40B4-BE49-F238E27FC236}">
                    <a16:creationId xmlns:a16="http://schemas.microsoft.com/office/drawing/2014/main" id="{0D6C988D-2CAC-3A4A-8FAC-72B8697E7B94}"/>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1" name="Rectangle 250">
              <a:extLst>
                <a:ext uri="{FF2B5EF4-FFF2-40B4-BE49-F238E27FC236}">
                  <a16:creationId xmlns:a16="http://schemas.microsoft.com/office/drawing/2014/main" id="{FA55D5A2-C0A3-7741-814B-310A28BDD9A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2" name="Group 251">
              <a:extLst>
                <a:ext uri="{FF2B5EF4-FFF2-40B4-BE49-F238E27FC236}">
                  <a16:creationId xmlns:a16="http://schemas.microsoft.com/office/drawing/2014/main" id="{DC8A3227-B450-FB4D-852D-DC7E66FF6603}"/>
                </a:ext>
              </a:extLst>
            </p:cNvPr>
            <p:cNvGrpSpPr>
              <a:grpSpLocks/>
            </p:cNvGrpSpPr>
            <p:nvPr/>
          </p:nvGrpSpPr>
          <p:grpSpPr bwMode="auto">
            <a:xfrm>
              <a:off x="4747" y="994"/>
              <a:ext cx="581" cy="134"/>
              <a:chOff x="614" y="2568"/>
              <a:chExt cx="725" cy="139"/>
            </a:xfrm>
          </p:grpSpPr>
          <p:sp>
            <p:nvSpPr>
              <p:cNvPr id="423" name="AutoShape 252">
                <a:extLst>
                  <a:ext uri="{FF2B5EF4-FFF2-40B4-BE49-F238E27FC236}">
                    <a16:creationId xmlns:a16="http://schemas.microsoft.com/office/drawing/2014/main" id="{07F021BE-923D-804C-AB1C-CB812D97B76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4" name="AutoShape 253">
                <a:extLst>
                  <a:ext uri="{FF2B5EF4-FFF2-40B4-BE49-F238E27FC236}">
                    <a16:creationId xmlns:a16="http://schemas.microsoft.com/office/drawing/2014/main" id="{3A5C7537-D941-954D-9024-BF32F6D13451}"/>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3" name="Rectangle 254">
              <a:extLst>
                <a:ext uri="{FF2B5EF4-FFF2-40B4-BE49-F238E27FC236}">
                  <a16:creationId xmlns:a16="http://schemas.microsoft.com/office/drawing/2014/main" id="{855ECB0D-BAD2-724F-8296-56F037E689A6}"/>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4" name="Rectangle 255">
              <a:extLst>
                <a:ext uri="{FF2B5EF4-FFF2-40B4-BE49-F238E27FC236}">
                  <a16:creationId xmlns:a16="http://schemas.microsoft.com/office/drawing/2014/main" id="{6D021B7D-23B8-4545-B682-3F0C4BAB5EB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5" name="Group 256">
              <a:extLst>
                <a:ext uri="{FF2B5EF4-FFF2-40B4-BE49-F238E27FC236}">
                  <a16:creationId xmlns:a16="http://schemas.microsoft.com/office/drawing/2014/main" id="{431DAF1F-4CC8-1C41-8EEC-05F7D5D789CB}"/>
                </a:ext>
              </a:extLst>
            </p:cNvPr>
            <p:cNvGrpSpPr>
              <a:grpSpLocks/>
            </p:cNvGrpSpPr>
            <p:nvPr/>
          </p:nvGrpSpPr>
          <p:grpSpPr bwMode="auto">
            <a:xfrm>
              <a:off x="4735" y="1627"/>
              <a:ext cx="582" cy="151"/>
              <a:chOff x="614" y="2568"/>
              <a:chExt cx="725" cy="139"/>
            </a:xfrm>
          </p:grpSpPr>
          <p:sp>
            <p:nvSpPr>
              <p:cNvPr id="421" name="AutoShape 257">
                <a:extLst>
                  <a:ext uri="{FF2B5EF4-FFF2-40B4-BE49-F238E27FC236}">
                    <a16:creationId xmlns:a16="http://schemas.microsoft.com/office/drawing/2014/main" id="{18C2CCBA-D707-A24B-A885-97D020E7BE08}"/>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2" name="AutoShape 258">
                <a:extLst>
                  <a:ext uri="{FF2B5EF4-FFF2-40B4-BE49-F238E27FC236}">
                    <a16:creationId xmlns:a16="http://schemas.microsoft.com/office/drawing/2014/main" id="{D7E10C1F-D1F0-7148-A44B-7FEC28811D3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6" name="Freeform 259">
              <a:extLst>
                <a:ext uri="{FF2B5EF4-FFF2-40B4-BE49-F238E27FC236}">
                  <a16:creationId xmlns:a16="http://schemas.microsoft.com/office/drawing/2014/main" id="{0365C11C-6E47-864E-8122-6C27C34F003E}"/>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7" name="Group 260">
              <a:extLst>
                <a:ext uri="{FF2B5EF4-FFF2-40B4-BE49-F238E27FC236}">
                  <a16:creationId xmlns:a16="http://schemas.microsoft.com/office/drawing/2014/main" id="{27B41BB0-4231-F248-B65A-1A45AD2C9CD7}"/>
                </a:ext>
              </a:extLst>
            </p:cNvPr>
            <p:cNvGrpSpPr>
              <a:grpSpLocks/>
            </p:cNvGrpSpPr>
            <p:nvPr/>
          </p:nvGrpSpPr>
          <p:grpSpPr bwMode="auto">
            <a:xfrm>
              <a:off x="4739" y="1327"/>
              <a:ext cx="582" cy="139"/>
              <a:chOff x="614" y="2568"/>
              <a:chExt cx="725" cy="139"/>
            </a:xfrm>
          </p:grpSpPr>
          <p:sp>
            <p:nvSpPr>
              <p:cNvPr id="419" name="AutoShape 261">
                <a:extLst>
                  <a:ext uri="{FF2B5EF4-FFF2-40B4-BE49-F238E27FC236}">
                    <a16:creationId xmlns:a16="http://schemas.microsoft.com/office/drawing/2014/main" id="{CEAEF38F-92BA-B54F-82FB-C23A106C098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0" name="AutoShape 262">
                <a:extLst>
                  <a:ext uri="{FF2B5EF4-FFF2-40B4-BE49-F238E27FC236}">
                    <a16:creationId xmlns:a16="http://schemas.microsoft.com/office/drawing/2014/main" id="{77559B45-47D4-F047-A0E1-3FD4F77050A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8" name="Rectangle 263">
              <a:extLst>
                <a:ext uri="{FF2B5EF4-FFF2-40B4-BE49-F238E27FC236}">
                  <a16:creationId xmlns:a16="http://schemas.microsoft.com/office/drawing/2014/main" id="{2BB4AB2F-1E19-ED46-91D0-686A5791A857}"/>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9" name="Freeform 264">
              <a:extLst>
                <a:ext uri="{FF2B5EF4-FFF2-40B4-BE49-F238E27FC236}">
                  <a16:creationId xmlns:a16="http://schemas.microsoft.com/office/drawing/2014/main" id="{EFA4165B-2B89-EA44-AAFD-284DDE325634}"/>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0" name="Freeform 265">
              <a:extLst>
                <a:ext uri="{FF2B5EF4-FFF2-40B4-BE49-F238E27FC236}">
                  <a16:creationId xmlns:a16="http://schemas.microsoft.com/office/drawing/2014/main" id="{BF31806F-E19D-6643-B3AB-FCD24491260B}"/>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1" name="Oval 266">
              <a:extLst>
                <a:ext uri="{FF2B5EF4-FFF2-40B4-BE49-F238E27FC236}">
                  <a16:creationId xmlns:a16="http://schemas.microsoft.com/office/drawing/2014/main" id="{297B65E1-F9B5-1942-BAE5-456457D2ADC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2" name="Freeform 267">
              <a:extLst>
                <a:ext uri="{FF2B5EF4-FFF2-40B4-BE49-F238E27FC236}">
                  <a16:creationId xmlns:a16="http://schemas.microsoft.com/office/drawing/2014/main" id="{D1451455-90D3-7B4E-9A6C-AC54A2B18BAA}"/>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3" name="AutoShape 268">
              <a:extLst>
                <a:ext uri="{FF2B5EF4-FFF2-40B4-BE49-F238E27FC236}">
                  <a16:creationId xmlns:a16="http://schemas.microsoft.com/office/drawing/2014/main" id="{B96820D1-74F4-9A4F-81C3-99D80AA66D04}"/>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4" name="AutoShape 269">
              <a:extLst>
                <a:ext uri="{FF2B5EF4-FFF2-40B4-BE49-F238E27FC236}">
                  <a16:creationId xmlns:a16="http://schemas.microsoft.com/office/drawing/2014/main" id="{24247BD6-F113-7F46-93F5-34E742E7FA69}"/>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5" name="Oval 270">
              <a:extLst>
                <a:ext uri="{FF2B5EF4-FFF2-40B4-BE49-F238E27FC236}">
                  <a16:creationId xmlns:a16="http://schemas.microsoft.com/office/drawing/2014/main" id="{4716773C-A574-8342-86DD-F8046121F015}"/>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6" name="Oval 271">
              <a:extLst>
                <a:ext uri="{FF2B5EF4-FFF2-40B4-BE49-F238E27FC236}">
                  <a16:creationId xmlns:a16="http://schemas.microsoft.com/office/drawing/2014/main" id="{9F959D50-71EC-0F46-8ED3-4FE4C63D6BFA}"/>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17" name="Oval 272">
              <a:extLst>
                <a:ext uri="{FF2B5EF4-FFF2-40B4-BE49-F238E27FC236}">
                  <a16:creationId xmlns:a16="http://schemas.microsoft.com/office/drawing/2014/main" id="{E6997777-676B-9145-9B53-650C5990989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8" name="Rectangle 273">
              <a:extLst>
                <a:ext uri="{FF2B5EF4-FFF2-40B4-BE49-F238E27FC236}">
                  <a16:creationId xmlns:a16="http://schemas.microsoft.com/office/drawing/2014/main" id="{80128537-C0E9-B945-A472-82EC596F177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27" name="Group 274">
            <a:extLst>
              <a:ext uri="{FF2B5EF4-FFF2-40B4-BE49-F238E27FC236}">
                <a16:creationId xmlns:a16="http://schemas.microsoft.com/office/drawing/2014/main" id="{637BEA6D-6926-F241-A7B7-63FD120295AA}"/>
              </a:ext>
            </a:extLst>
          </p:cNvPr>
          <p:cNvGrpSpPr>
            <a:grpSpLocks/>
          </p:cNvGrpSpPr>
          <p:nvPr/>
        </p:nvGrpSpPr>
        <p:grpSpPr bwMode="auto">
          <a:xfrm>
            <a:off x="10340880" y="2687908"/>
            <a:ext cx="377825" cy="576263"/>
            <a:chOff x="4140" y="429"/>
            <a:chExt cx="1425" cy="2396"/>
          </a:xfrm>
        </p:grpSpPr>
        <p:sp>
          <p:nvSpPr>
            <p:cNvPr id="428" name="Freeform 275">
              <a:extLst>
                <a:ext uri="{FF2B5EF4-FFF2-40B4-BE49-F238E27FC236}">
                  <a16:creationId xmlns:a16="http://schemas.microsoft.com/office/drawing/2014/main" id="{B73B5122-7AC1-A541-A7CB-7C92E34FE743}"/>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9" name="Rectangle 276">
              <a:extLst>
                <a:ext uri="{FF2B5EF4-FFF2-40B4-BE49-F238E27FC236}">
                  <a16:creationId xmlns:a16="http://schemas.microsoft.com/office/drawing/2014/main" id="{618AFC31-125F-CC41-8835-357B8CF4007B}"/>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0" name="Freeform 277">
              <a:extLst>
                <a:ext uri="{FF2B5EF4-FFF2-40B4-BE49-F238E27FC236}">
                  <a16:creationId xmlns:a16="http://schemas.microsoft.com/office/drawing/2014/main" id="{BA586EC9-AFB5-864C-A8D5-50566D38218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1" name="Freeform 278">
              <a:extLst>
                <a:ext uri="{FF2B5EF4-FFF2-40B4-BE49-F238E27FC236}">
                  <a16:creationId xmlns:a16="http://schemas.microsoft.com/office/drawing/2014/main" id="{988FA82D-26DD-2446-871B-4FBCD5FE61E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2" name="Rectangle 279">
              <a:extLst>
                <a:ext uri="{FF2B5EF4-FFF2-40B4-BE49-F238E27FC236}">
                  <a16:creationId xmlns:a16="http://schemas.microsoft.com/office/drawing/2014/main" id="{E4B9CCE7-0279-6143-BB4D-1198F3326355}"/>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3" name="Group 280">
              <a:extLst>
                <a:ext uri="{FF2B5EF4-FFF2-40B4-BE49-F238E27FC236}">
                  <a16:creationId xmlns:a16="http://schemas.microsoft.com/office/drawing/2014/main" id="{2924B866-539E-1244-B043-D51911A29528}"/>
                </a:ext>
              </a:extLst>
            </p:cNvPr>
            <p:cNvGrpSpPr>
              <a:grpSpLocks/>
            </p:cNvGrpSpPr>
            <p:nvPr/>
          </p:nvGrpSpPr>
          <p:grpSpPr bwMode="auto">
            <a:xfrm>
              <a:off x="4749" y="668"/>
              <a:ext cx="581" cy="145"/>
              <a:chOff x="614" y="2568"/>
              <a:chExt cx="725" cy="139"/>
            </a:xfrm>
          </p:grpSpPr>
          <p:sp>
            <p:nvSpPr>
              <p:cNvPr id="458" name="AutoShape 281">
                <a:extLst>
                  <a:ext uri="{FF2B5EF4-FFF2-40B4-BE49-F238E27FC236}">
                    <a16:creationId xmlns:a16="http://schemas.microsoft.com/office/drawing/2014/main" id="{BDE3646A-4204-5046-942C-15C1653380B6}"/>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9" name="AutoShape 282">
                <a:extLst>
                  <a:ext uri="{FF2B5EF4-FFF2-40B4-BE49-F238E27FC236}">
                    <a16:creationId xmlns:a16="http://schemas.microsoft.com/office/drawing/2014/main" id="{6DE9F0CF-D5ED-704E-8142-3345FC3BBC6F}"/>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4" name="Rectangle 283">
              <a:extLst>
                <a:ext uri="{FF2B5EF4-FFF2-40B4-BE49-F238E27FC236}">
                  <a16:creationId xmlns:a16="http://schemas.microsoft.com/office/drawing/2014/main" id="{657D3494-75CD-034E-9543-25692744465F}"/>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5" name="Group 284">
              <a:extLst>
                <a:ext uri="{FF2B5EF4-FFF2-40B4-BE49-F238E27FC236}">
                  <a16:creationId xmlns:a16="http://schemas.microsoft.com/office/drawing/2014/main" id="{3B21D6B8-9A13-CB4D-A567-07369736D726}"/>
                </a:ext>
              </a:extLst>
            </p:cNvPr>
            <p:cNvGrpSpPr>
              <a:grpSpLocks/>
            </p:cNvGrpSpPr>
            <p:nvPr/>
          </p:nvGrpSpPr>
          <p:grpSpPr bwMode="auto">
            <a:xfrm>
              <a:off x="4747" y="994"/>
              <a:ext cx="581" cy="134"/>
              <a:chOff x="614" y="2568"/>
              <a:chExt cx="725" cy="139"/>
            </a:xfrm>
          </p:grpSpPr>
          <p:sp>
            <p:nvSpPr>
              <p:cNvPr id="456" name="AutoShape 285">
                <a:extLst>
                  <a:ext uri="{FF2B5EF4-FFF2-40B4-BE49-F238E27FC236}">
                    <a16:creationId xmlns:a16="http://schemas.microsoft.com/office/drawing/2014/main" id="{6F0CB466-469D-3F45-BE66-39F561D60958}"/>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7" name="AutoShape 286">
                <a:extLst>
                  <a:ext uri="{FF2B5EF4-FFF2-40B4-BE49-F238E27FC236}">
                    <a16:creationId xmlns:a16="http://schemas.microsoft.com/office/drawing/2014/main" id="{29D719D4-E1C6-604A-8870-549D67683095}"/>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6" name="Rectangle 287">
              <a:extLst>
                <a:ext uri="{FF2B5EF4-FFF2-40B4-BE49-F238E27FC236}">
                  <a16:creationId xmlns:a16="http://schemas.microsoft.com/office/drawing/2014/main" id="{0D71907F-6787-7144-A19B-418733EE17E3}"/>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7" name="Rectangle 288">
              <a:extLst>
                <a:ext uri="{FF2B5EF4-FFF2-40B4-BE49-F238E27FC236}">
                  <a16:creationId xmlns:a16="http://schemas.microsoft.com/office/drawing/2014/main" id="{35AED19C-A1F1-AC46-914C-8F5D6F4BCEB8}"/>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8" name="Group 289">
              <a:extLst>
                <a:ext uri="{FF2B5EF4-FFF2-40B4-BE49-F238E27FC236}">
                  <a16:creationId xmlns:a16="http://schemas.microsoft.com/office/drawing/2014/main" id="{45D31D32-5A14-5742-954A-BA17509AC6ED}"/>
                </a:ext>
              </a:extLst>
            </p:cNvPr>
            <p:cNvGrpSpPr>
              <a:grpSpLocks/>
            </p:cNvGrpSpPr>
            <p:nvPr/>
          </p:nvGrpSpPr>
          <p:grpSpPr bwMode="auto">
            <a:xfrm>
              <a:off x="4735" y="1627"/>
              <a:ext cx="582" cy="151"/>
              <a:chOff x="614" y="2568"/>
              <a:chExt cx="725" cy="139"/>
            </a:xfrm>
          </p:grpSpPr>
          <p:sp>
            <p:nvSpPr>
              <p:cNvPr id="454" name="AutoShape 290">
                <a:extLst>
                  <a:ext uri="{FF2B5EF4-FFF2-40B4-BE49-F238E27FC236}">
                    <a16:creationId xmlns:a16="http://schemas.microsoft.com/office/drawing/2014/main" id="{FBB57FC3-B7A2-A541-9EC0-D57A59BBEF9D}"/>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5" name="AutoShape 291">
                <a:extLst>
                  <a:ext uri="{FF2B5EF4-FFF2-40B4-BE49-F238E27FC236}">
                    <a16:creationId xmlns:a16="http://schemas.microsoft.com/office/drawing/2014/main" id="{52BE3087-7497-914D-B468-02CDAA58DBD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9" name="Freeform 292">
              <a:extLst>
                <a:ext uri="{FF2B5EF4-FFF2-40B4-BE49-F238E27FC236}">
                  <a16:creationId xmlns:a16="http://schemas.microsoft.com/office/drawing/2014/main" id="{5070ED80-559E-4540-964B-D73009E42A4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40" name="Group 293">
              <a:extLst>
                <a:ext uri="{FF2B5EF4-FFF2-40B4-BE49-F238E27FC236}">
                  <a16:creationId xmlns:a16="http://schemas.microsoft.com/office/drawing/2014/main" id="{30993F73-047D-CD47-96E3-F7599404305B}"/>
                </a:ext>
              </a:extLst>
            </p:cNvPr>
            <p:cNvGrpSpPr>
              <a:grpSpLocks/>
            </p:cNvGrpSpPr>
            <p:nvPr/>
          </p:nvGrpSpPr>
          <p:grpSpPr bwMode="auto">
            <a:xfrm>
              <a:off x="4739" y="1327"/>
              <a:ext cx="582" cy="139"/>
              <a:chOff x="614" y="2568"/>
              <a:chExt cx="725" cy="139"/>
            </a:xfrm>
          </p:grpSpPr>
          <p:sp>
            <p:nvSpPr>
              <p:cNvPr id="452" name="AutoShape 294">
                <a:extLst>
                  <a:ext uri="{FF2B5EF4-FFF2-40B4-BE49-F238E27FC236}">
                    <a16:creationId xmlns:a16="http://schemas.microsoft.com/office/drawing/2014/main" id="{F253CC19-7627-6043-A479-C0AADFD1B00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3" name="AutoShape 295">
                <a:extLst>
                  <a:ext uri="{FF2B5EF4-FFF2-40B4-BE49-F238E27FC236}">
                    <a16:creationId xmlns:a16="http://schemas.microsoft.com/office/drawing/2014/main" id="{9818C9E1-67F5-5D42-8D8A-BFA5671949F0}"/>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41" name="Rectangle 296">
              <a:extLst>
                <a:ext uri="{FF2B5EF4-FFF2-40B4-BE49-F238E27FC236}">
                  <a16:creationId xmlns:a16="http://schemas.microsoft.com/office/drawing/2014/main" id="{D263AAA2-92D9-9A4A-9D5F-0CEC89CD02FB}"/>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2" name="Freeform 297">
              <a:extLst>
                <a:ext uri="{FF2B5EF4-FFF2-40B4-BE49-F238E27FC236}">
                  <a16:creationId xmlns:a16="http://schemas.microsoft.com/office/drawing/2014/main" id="{51AD4C3A-6939-3B47-91CC-E1A0D3A3ED25}"/>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3" name="Freeform 298">
              <a:extLst>
                <a:ext uri="{FF2B5EF4-FFF2-40B4-BE49-F238E27FC236}">
                  <a16:creationId xmlns:a16="http://schemas.microsoft.com/office/drawing/2014/main" id="{023E9D5F-D41C-8A48-B73A-4E4F43755A28}"/>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4" name="Oval 299">
              <a:extLst>
                <a:ext uri="{FF2B5EF4-FFF2-40B4-BE49-F238E27FC236}">
                  <a16:creationId xmlns:a16="http://schemas.microsoft.com/office/drawing/2014/main" id="{C4126737-BE73-B444-BC40-5B679E6E13B1}"/>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5" name="Freeform 300">
              <a:extLst>
                <a:ext uri="{FF2B5EF4-FFF2-40B4-BE49-F238E27FC236}">
                  <a16:creationId xmlns:a16="http://schemas.microsoft.com/office/drawing/2014/main" id="{567B6CFD-A1A1-094D-8F7C-5A9EF1AB027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6" name="AutoShape 301">
              <a:extLst>
                <a:ext uri="{FF2B5EF4-FFF2-40B4-BE49-F238E27FC236}">
                  <a16:creationId xmlns:a16="http://schemas.microsoft.com/office/drawing/2014/main" id="{3B7B7519-C492-8348-B873-C01A2103E47E}"/>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7" name="AutoShape 302">
              <a:extLst>
                <a:ext uri="{FF2B5EF4-FFF2-40B4-BE49-F238E27FC236}">
                  <a16:creationId xmlns:a16="http://schemas.microsoft.com/office/drawing/2014/main" id="{0AEDB1EF-7012-ED44-8FBC-F1B714A63DD2}"/>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8" name="Oval 303">
              <a:extLst>
                <a:ext uri="{FF2B5EF4-FFF2-40B4-BE49-F238E27FC236}">
                  <a16:creationId xmlns:a16="http://schemas.microsoft.com/office/drawing/2014/main" id="{BA640DBB-C29F-A54E-BE9A-180B14269FA4}"/>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9" name="Oval 304">
              <a:extLst>
                <a:ext uri="{FF2B5EF4-FFF2-40B4-BE49-F238E27FC236}">
                  <a16:creationId xmlns:a16="http://schemas.microsoft.com/office/drawing/2014/main" id="{2F7F78D4-9C68-A84C-8801-9C057B8C145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50" name="Oval 305">
              <a:extLst>
                <a:ext uri="{FF2B5EF4-FFF2-40B4-BE49-F238E27FC236}">
                  <a16:creationId xmlns:a16="http://schemas.microsoft.com/office/drawing/2014/main" id="{3D213A7E-B9E9-694B-8ED3-47609E49D2F1}"/>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1" name="Rectangle 306">
              <a:extLst>
                <a:ext uri="{FF2B5EF4-FFF2-40B4-BE49-F238E27FC236}">
                  <a16:creationId xmlns:a16="http://schemas.microsoft.com/office/drawing/2014/main" id="{4F8B5B78-3482-8142-BC2B-1825AA302880}"/>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93" name="Group 340">
            <a:extLst>
              <a:ext uri="{FF2B5EF4-FFF2-40B4-BE49-F238E27FC236}">
                <a16:creationId xmlns:a16="http://schemas.microsoft.com/office/drawing/2014/main" id="{3B951C82-D444-224D-9348-99C19D9166DC}"/>
              </a:ext>
            </a:extLst>
          </p:cNvPr>
          <p:cNvGrpSpPr>
            <a:grpSpLocks/>
          </p:cNvGrpSpPr>
          <p:nvPr/>
        </p:nvGrpSpPr>
        <p:grpSpPr bwMode="auto">
          <a:xfrm>
            <a:off x="8396192" y="5170758"/>
            <a:ext cx="525463" cy="557213"/>
            <a:chOff x="-44" y="1473"/>
            <a:chExt cx="981" cy="1105"/>
          </a:xfrm>
        </p:grpSpPr>
        <p:pic>
          <p:nvPicPr>
            <p:cNvPr id="494" name="Picture 341" descr="desktop_computer_stylized_medium">
              <a:extLst>
                <a:ext uri="{FF2B5EF4-FFF2-40B4-BE49-F238E27FC236}">
                  <a16:creationId xmlns:a16="http://schemas.microsoft.com/office/drawing/2014/main" id="{A2EB07C0-0A48-8944-B12C-316C163FF0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 name="Freeform 342">
              <a:extLst>
                <a:ext uri="{FF2B5EF4-FFF2-40B4-BE49-F238E27FC236}">
                  <a16:creationId xmlns:a16="http://schemas.microsoft.com/office/drawing/2014/main" id="{2E93558C-0361-464A-9337-3AA86EC1D4B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96" name="Group 343">
            <a:extLst>
              <a:ext uri="{FF2B5EF4-FFF2-40B4-BE49-F238E27FC236}">
                <a16:creationId xmlns:a16="http://schemas.microsoft.com/office/drawing/2014/main" id="{B96E9301-59D5-4D4B-95C3-D8F5D00E370A}"/>
              </a:ext>
            </a:extLst>
          </p:cNvPr>
          <p:cNvGrpSpPr>
            <a:grpSpLocks/>
          </p:cNvGrpSpPr>
          <p:nvPr/>
        </p:nvGrpSpPr>
        <p:grpSpPr bwMode="auto">
          <a:xfrm>
            <a:off x="8920067" y="5159646"/>
            <a:ext cx="525463" cy="557212"/>
            <a:chOff x="-44" y="1473"/>
            <a:chExt cx="981" cy="1105"/>
          </a:xfrm>
        </p:grpSpPr>
        <p:pic>
          <p:nvPicPr>
            <p:cNvPr id="497" name="Picture 344" descr="desktop_computer_stylized_medium">
              <a:extLst>
                <a:ext uri="{FF2B5EF4-FFF2-40B4-BE49-F238E27FC236}">
                  <a16:creationId xmlns:a16="http://schemas.microsoft.com/office/drawing/2014/main" id="{A8402C6A-6509-0642-B84E-51B8097E13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 name="Freeform 345">
              <a:extLst>
                <a:ext uri="{FF2B5EF4-FFF2-40B4-BE49-F238E27FC236}">
                  <a16:creationId xmlns:a16="http://schemas.microsoft.com/office/drawing/2014/main" id="{6E7E5B0F-1FE1-6A4B-BCDC-96E210FCE58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02" name="Group 501">
            <a:extLst>
              <a:ext uri="{FF2B5EF4-FFF2-40B4-BE49-F238E27FC236}">
                <a16:creationId xmlns:a16="http://schemas.microsoft.com/office/drawing/2014/main" id="{B2C32989-94BE-1349-908C-1DF72CEEA243}"/>
              </a:ext>
            </a:extLst>
          </p:cNvPr>
          <p:cNvGrpSpPr/>
          <p:nvPr/>
        </p:nvGrpSpPr>
        <p:grpSpPr>
          <a:xfrm>
            <a:off x="8967576" y="4437217"/>
            <a:ext cx="889089" cy="466491"/>
            <a:chOff x="7493876" y="2774731"/>
            <a:chExt cx="1481958" cy="894622"/>
          </a:xfrm>
        </p:grpSpPr>
        <p:sp>
          <p:nvSpPr>
            <p:cNvPr id="511" name="Freeform 510">
              <a:extLst>
                <a:ext uri="{FF2B5EF4-FFF2-40B4-BE49-F238E27FC236}">
                  <a16:creationId xmlns:a16="http://schemas.microsoft.com/office/drawing/2014/main" id="{C2991A41-3005-6140-8488-3B5A28439BE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12" name="Oval 511">
              <a:extLst>
                <a:ext uri="{FF2B5EF4-FFF2-40B4-BE49-F238E27FC236}">
                  <a16:creationId xmlns:a16="http://schemas.microsoft.com/office/drawing/2014/main" id="{49B8AB88-8810-704D-9300-A83DE18C86C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513" name="Group 512">
              <a:extLst>
                <a:ext uri="{FF2B5EF4-FFF2-40B4-BE49-F238E27FC236}">
                  <a16:creationId xmlns:a16="http://schemas.microsoft.com/office/drawing/2014/main" id="{9DCFAF85-9D5F-BD4E-92DB-E7931A4466B4}"/>
                </a:ext>
              </a:extLst>
            </p:cNvPr>
            <p:cNvGrpSpPr/>
            <p:nvPr/>
          </p:nvGrpSpPr>
          <p:grpSpPr>
            <a:xfrm>
              <a:off x="7713663" y="2848339"/>
              <a:ext cx="1042107" cy="425543"/>
              <a:chOff x="7786941" y="2884917"/>
              <a:chExt cx="897649" cy="353919"/>
            </a:xfrm>
          </p:grpSpPr>
          <p:sp>
            <p:nvSpPr>
              <p:cNvPr id="514" name="Freeform 513">
                <a:extLst>
                  <a:ext uri="{FF2B5EF4-FFF2-40B4-BE49-F238E27FC236}">
                    <a16:creationId xmlns:a16="http://schemas.microsoft.com/office/drawing/2014/main" id="{EB001B67-F654-CF4C-934D-354F339EBA6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5" name="Freeform 514">
                <a:extLst>
                  <a:ext uri="{FF2B5EF4-FFF2-40B4-BE49-F238E27FC236}">
                    <a16:creationId xmlns:a16="http://schemas.microsoft.com/office/drawing/2014/main" id="{C0D4D273-34F9-9640-8CF6-6EF497AEF3E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6" name="Freeform 515">
                <a:extLst>
                  <a:ext uri="{FF2B5EF4-FFF2-40B4-BE49-F238E27FC236}">
                    <a16:creationId xmlns:a16="http://schemas.microsoft.com/office/drawing/2014/main" id="{14D9297A-8D94-304C-9142-46F6B69902F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7" name="Freeform 516">
                <a:extLst>
                  <a:ext uri="{FF2B5EF4-FFF2-40B4-BE49-F238E27FC236}">
                    <a16:creationId xmlns:a16="http://schemas.microsoft.com/office/drawing/2014/main" id="{18D26BD9-84B6-C74F-8936-105C5777BBC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521" name="Group 520">
            <a:extLst>
              <a:ext uri="{FF2B5EF4-FFF2-40B4-BE49-F238E27FC236}">
                <a16:creationId xmlns:a16="http://schemas.microsoft.com/office/drawing/2014/main" id="{8E1A0307-E695-FC42-983B-9915B98768EC}"/>
              </a:ext>
            </a:extLst>
          </p:cNvPr>
          <p:cNvGrpSpPr/>
          <p:nvPr/>
        </p:nvGrpSpPr>
        <p:grpSpPr>
          <a:xfrm>
            <a:off x="8988913" y="3095664"/>
            <a:ext cx="889089" cy="466491"/>
            <a:chOff x="7493876" y="2774731"/>
            <a:chExt cx="1481958" cy="894622"/>
          </a:xfrm>
        </p:grpSpPr>
        <p:sp>
          <p:nvSpPr>
            <p:cNvPr id="522" name="Freeform 521">
              <a:extLst>
                <a:ext uri="{FF2B5EF4-FFF2-40B4-BE49-F238E27FC236}">
                  <a16:creationId xmlns:a16="http://schemas.microsoft.com/office/drawing/2014/main" id="{DC9856E7-1969-524C-8F21-65D77697BD0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23" name="Oval 522">
              <a:extLst>
                <a:ext uri="{FF2B5EF4-FFF2-40B4-BE49-F238E27FC236}">
                  <a16:creationId xmlns:a16="http://schemas.microsoft.com/office/drawing/2014/main" id="{FFDA8F93-2C48-6A4A-9D27-9AECFC5B94B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524" name="Group 523">
              <a:extLst>
                <a:ext uri="{FF2B5EF4-FFF2-40B4-BE49-F238E27FC236}">
                  <a16:creationId xmlns:a16="http://schemas.microsoft.com/office/drawing/2014/main" id="{C7EC4B67-EB13-E647-A5CD-E91C5D1F4094}"/>
                </a:ext>
              </a:extLst>
            </p:cNvPr>
            <p:cNvGrpSpPr/>
            <p:nvPr/>
          </p:nvGrpSpPr>
          <p:grpSpPr>
            <a:xfrm>
              <a:off x="7713663" y="2848339"/>
              <a:ext cx="1042107" cy="425543"/>
              <a:chOff x="7786941" y="2884917"/>
              <a:chExt cx="897649" cy="353919"/>
            </a:xfrm>
          </p:grpSpPr>
          <p:sp>
            <p:nvSpPr>
              <p:cNvPr id="525" name="Freeform 524">
                <a:extLst>
                  <a:ext uri="{FF2B5EF4-FFF2-40B4-BE49-F238E27FC236}">
                    <a16:creationId xmlns:a16="http://schemas.microsoft.com/office/drawing/2014/main" id="{6145C3A8-D719-B744-9DC6-51E7FB72118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6" name="Freeform 525">
                <a:extLst>
                  <a:ext uri="{FF2B5EF4-FFF2-40B4-BE49-F238E27FC236}">
                    <a16:creationId xmlns:a16="http://schemas.microsoft.com/office/drawing/2014/main" id="{92F9C394-34C8-3D42-ACE0-014520ED0D5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7" name="Freeform 526">
                <a:extLst>
                  <a:ext uri="{FF2B5EF4-FFF2-40B4-BE49-F238E27FC236}">
                    <a16:creationId xmlns:a16="http://schemas.microsoft.com/office/drawing/2014/main" id="{3E34F096-DAE4-6D4F-9026-F07CB5FB9F7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8" name="Freeform 527">
                <a:extLst>
                  <a:ext uri="{FF2B5EF4-FFF2-40B4-BE49-F238E27FC236}">
                    <a16:creationId xmlns:a16="http://schemas.microsoft.com/office/drawing/2014/main" id="{3D175E3D-A4A7-3F4E-8C6B-A59321AD72E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sp>
        <p:nvSpPr>
          <p:cNvPr id="529" name="Rectangle 4">
            <a:extLst>
              <a:ext uri="{FF2B5EF4-FFF2-40B4-BE49-F238E27FC236}">
                <a16:creationId xmlns:a16="http://schemas.microsoft.com/office/drawing/2014/main" id="{3F40E6FA-56EE-4440-AD4E-B2DDBBC696EF}"/>
              </a:ext>
            </a:extLst>
          </p:cNvPr>
          <p:cNvSpPr>
            <a:spLocks noChangeArrowheads="1"/>
          </p:cNvSpPr>
          <p:nvPr/>
        </p:nvSpPr>
        <p:spPr bwMode="auto">
          <a:xfrm>
            <a:off x="829733" y="4064001"/>
            <a:ext cx="6403933" cy="2297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marR="0" lvl="0" indent="-342900" algn="l" defTabSz="914400" rtl="0" eaLnBrk="0" fontAlgn="base" latinLnBrk="0" hangingPunct="0">
              <a:lnSpc>
                <a:spcPct val="85000"/>
              </a:lnSpc>
              <a:spcBef>
                <a:spcPct val="45000"/>
              </a:spcBef>
              <a:spcAft>
                <a:spcPct val="0"/>
              </a:spcAft>
              <a:buClr>
                <a:srgbClr val="000099"/>
              </a:buClr>
              <a:buSzPct val="65000"/>
              <a:buFont typeface="Wingdings" charset="0"/>
              <a:buNone/>
              <a:tabLst/>
              <a:defRPr/>
            </a:pPr>
            <a:r>
              <a:rPr kumimoji="0" lang="en-US" sz="2400" b="0" i="1" u="none" strike="noStrike" kern="1200" cap="none" spc="0" normalizeH="0" baseline="0" noProof="0" dirty="0">
                <a:ln>
                  <a:noFill/>
                </a:ln>
                <a:solidFill>
                  <a:srgbClr val="CC0000"/>
                </a:solidFill>
                <a:effectLst/>
                <a:uLnTx/>
                <a:uFillTx/>
                <a:latin typeface="Calibri" panose="020F0502020204030204" pitchFamily="34" charset="0"/>
                <a:ea typeface="ＭＳ Ｐゴシック" charset="0"/>
                <a:cs typeface="Calibri" panose="020F0502020204030204" pitchFamily="34" charset="0"/>
              </a:rPr>
              <a:t>Performance:</a:t>
            </a: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access link utilization = </a:t>
            </a:r>
            <a:r>
              <a:rPr kumimoji="0" lang="en-US" sz="2400" b="0" i="0" u="none" strike="noStrike" kern="1200" cap="none" spc="0" normalizeH="0" baseline="0" noProof="0" dirty="0">
                <a:ln>
                  <a:noFill/>
                </a:ln>
                <a:solidFill>
                  <a:srgbClr val="C00000"/>
                </a:solidFill>
                <a:effectLst/>
                <a:uLnTx/>
                <a:uFillTx/>
                <a:latin typeface="Calibri" panose="020F0502020204030204" pitchFamily="34" charset="0"/>
                <a:ea typeface="ＭＳ Ｐゴシック" charset="0"/>
                <a:cs typeface="Calibri" panose="020F0502020204030204" pitchFamily="34" charset="0"/>
              </a:rPr>
              <a:t>.97 </a:t>
            </a:r>
            <a:r>
              <a:rPr kumimoji="0" lang="en-US" sz="2400" b="0" i="0"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rPr>
              <a:t>(=1.50Mbps</a:t>
            </a:r>
            <a:r>
              <a:rPr kumimoji="0" lang="en-GB" sz="2400" b="0" i="0"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rPr>
              <a:t>/1.54Mbps</a:t>
            </a:r>
            <a:r>
              <a:rPr kumimoji="0" lang="en-US" sz="2400" b="0" i="0"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rPr>
              <a:t>)</a:t>
            </a:r>
          </a:p>
          <a:p>
            <a:pPr marL="342900" indent="-342900" eaLnBrk="0" fontAlgn="base" hangingPunct="0">
              <a:lnSpc>
                <a:spcPct val="85000"/>
              </a:lnSpc>
              <a:spcBef>
                <a:spcPts val="600"/>
              </a:spcBef>
              <a:spcAft>
                <a:spcPct val="0"/>
              </a:spcAft>
              <a:buClr>
                <a:srgbClr val="000099"/>
              </a:buClr>
              <a:buSzPct val="100000"/>
              <a:buFont typeface="Wingdings" charset="2"/>
              <a:buChar char="§"/>
              <a:defRPr/>
            </a:pPr>
            <a:r>
              <a:rPr kumimoji="0" lang="en-US" sz="2400" b="0" i="0"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rPr>
              <a:t>LAN utilization: .0015 </a:t>
            </a:r>
            <a:r>
              <a:rPr lang="en-US" sz="2400" dirty="0">
                <a:latin typeface="Calibri" panose="020F0502020204030204" pitchFamily="34" charset="0"/>
                <a:ea typeface="ＭＳ Ｐゴシック" charset="0"/>
                <a:cs typeface="Calibri" panose="020F0502020204030204" pitchFamily="34" charset="0"/>
              </a:rPr>
              <a:t>(=1.50Mbps</a:t>
            </a:r>
            <a:r>
              <a:rPr lang="en-GB" sz="2400" dirty="0">
                <a:latin typeface="Calibri" panose="020F0502020204030204" pitchFamily="34" charset="0"/>
                <a:ea typeface="ＭＳ Ｐゴシック" charset="0"/>
                <a:cs typeface="Calibri" panose="020F0502020204030204" pitchFamily="34" charset="0"/>
              </a:rPr>
              <a:t>/1000Mbps</a:t>
            </a:r>
            <a:r>
              <a:rPr lang="en-US" sz="2400" dirty="0">
                <a:latin typeface="Calibri" panose="020F0502020204030204" pitchFamily="34" charset="0"/>
                <a:ea typeface="ＭＳ Ｐゴシック" charset="0"/>
                <a:cs typeface="Calibri" panose="020F0502020204030204" pitchFamily="34" charset="0"/>
              </a:rPr>
              <a:t>)</a:t>
            </a:r>
            <a:endParaRPr kumimoji="0" lang="en-US" sz="2400" b="0" i="0"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endParaRPr>
          </a:p>
          <a:p>
            <a:pPr marL="342900" marR="0" lvl="0" indent="-342900" algn="l" defTabSz="914400" rtl="0" eaLnBrk="0" fontAlgn="base" latinLnBrk="0" hangingPunct="0">
              <a:lnSpc>
                <a:spcPct val="85000"/>
              </a:lnSpc>
              <a:spcBef>
                <a:spcPts val="6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end-end delay  =  Internet delay +</a:t>
            </a:r>
          </a:p>
          <a:p>
            <a:pPr marL="0" marR="0" lvl="0" indent="0" algn="l" defTabSz="914400" rtl="0" eaLnBrk="0" fontAlgn="base" latinLnBrk="0" hangingPunct="0">
              <a:lnSpc>
                <a:spcPct val="85000"/>
              </a:lnSpc>
              <a:spcBef>
                <a:spcPts val="0"/>
              </a:spcBef>
              <a:spcAft>
                <a:spcPct val="0"/>
              </a:spcAft>
              <a:buClr>
                <a:srgbClr val="000099"/>
              </a:buClr>
              <a:buSzPct val="100000"/>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                                     access link delay + LAN delay </a:t>
            </a:r>
          </a:p>
          <a:p>
            <a:pPr marL="0" marR="0" lvl="0" indent="0" algn="l" defTabSz="914400" rtl="0" eaLnBrk="0" fontAlgn="base" latinLnBrk="0" hangingPunct="0">
              <a:lnSpc>
                <a:spcPct val="85000"/>
              </a:lnSpc>
              <a:spcBef>
                <a:spcPts val="600"/>
              </a:spcBef>
              <a:spcAft>
                <a:spcPct val="0"/>
              </a:spcAft>
              <a:buClr>
                <a:srgbClr val="000099"/>
              </a:buClr>
              <a:buSzPct val="100000"/>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                                 =  2 sec + minutes + usecs</a:t>
            </a:r>
          </a:p>
          <a:p>
            <a:pPr marL="342900" marR="0" lvl="0" indent="-342900" algn="l" defTabSz="914400" rtl="0" eaLnBrk="0" fontAlgn="base" latinLnBrk="0" hangingPunct="0">
              <a:lnSpc>
                <a:spcPct val="85000"/>
              </a:lnSpc>
              <a:spcBef>
                <a:spcPct val="20000"/>
              </a:spcBef>
              <a:spcAft>
                <a:spcPct val="0"/>
              </a:spcAft>
              <a:buClr>
                <a:srgbClr val="000099"/>
              </a:buClr>
              <a:buSzPct val="65000"/>
              <a:buFont typeface="Wingdings" charset="0"/>
              <a:buChar char="v"/>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endParaRPr>
          </a:p>
        </p:txBody>
      </p:sp>
      <p:sp>
        <p:nvSpPr>
          <p:cNvPr id="530" name="Rectangle 4">
            <a:extLst>
              <a:ext uri="{FF2B5EF4-FFF2-40B4-BE49-F238E27FC236}">
                <a16:creationId xmlns:a16="http://schemas.microsoft.com/office/drawing/2014/main" id="{0F198874-EC24-3849-8C53-D24368598A1C}"/>
              </a:ext>
            </a:extLst>
          </p:cNvPr>
          <p:cNvSpPr>
            <a:spLocks noChangeArrowheads="1"/>
          </p:cNvSpPr>
          <p:nvPr/>
        </p:nvSpPr>
        <p:spPr bwMode="auto">
          <a:xfrm>
            <a:off x="870724" y="1362307"/>
            <a:ext cx="6123957" cy="251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marR="0" lvl="0" indent="-342900"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pitchFamily="34" charset="0"/>
                <a:ea typeface="ＭＳ Ｐゴシック" charset="0"/>
                <a:cs typeface="Calibri" panose="020F0502020204030204" pitchFamily="34" charset="0"/>
              </a:rPr>
              <a:t>Scenario:</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access link rate: 1.54 Mbps</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RTT from institutional router to server: 2 sec</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web object size: 100K bits</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average request rate from browsers to origin servers: 15/sec</a:t>
            </a:r>
          </a:p>
          <a:p>
            <a:pPr marL="800100" marR="0" lvl="1"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avg data rate to browsers: 1.50 Mbps</a:t>
            </a:r>
          </a:p>
        </p:txBody>
      </p:sp>
      <p:sp>
        <p:nvSpPr>
          <p:cNvPr id="214" name="Oval 137">
            <a:extLst>
              <a:ext uri="{FF2B5EF4-FFF2-40B4-BE49-F238E27FC236}">
                <a16:creationId xmlns:a16="http://schemas.microsoft.com/office/drawing/2014/main" id="{23716FFF-6EE9-1D40-8627-3412B2DC1621}"/>
              </a:ext>
            </a:extLst>
          </p:cNvPr>
          <p:cNvSpPr>
            <a:spLocks noChangeArrowheads="1"/>
          </p:cNvSpPr>
          <p:nvPr/>
        </p:nvSpPr>
        <p:spPr bwMode="auto">
          <a:xfrm>
            <a:off x="4316250" y="5809673"/>
            <a:ext cx="1119350" cy="591127"/>
          </a:xfrm>
          <a:prstGeom prst="ellipse">
            <a:avLst/>
          </a:pr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1" name="Text Box 138">
            <a:extLst>
              <a:ext uri="{FF2B5EF4-FFF2-40B4-BE49-F238E27FC236}">
                <a16:creationId xmlns:a16="http://schemas.microsoft.com/office/drawing/2014/main" id="{99974D39-E173-B849-B8ED-599FAF902A29}"/>
              </a:ext>
            </a:extLst>
          </p:cNvPr>
          <p:cNvSpPr txBox="1">
            <a:spLocks noChangeArrowheads="1"/>
          </p:cNvSpPr>
          <p:nvPr/>
        </p:nvSpPr>
        <p:spPr bwMode="auto">
          <a:xfrm>
            <a:off x="6994681" y="5922543"/>
            <a:ext cx="21257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9525" marR="0" lvl="0" indent="0" algn="l" defTabSz="914400" rtl="0" eaLnBrk="0" fontAlgn="base" latinLnBrk="0" hangingPunct="0">
              <a:lnSpc>
                <a:spcPct val="90000"/>
              </a:lnSpc>
              <a:spcBef>
                <a:spcPct val="20000"/>
              </a:spcBef>
              <a:spcAft>
                <a:spcPct val="0"/>
              </a:spcAft>
              <a:buClr>
                <a:srgbClr val="3333CC"/>
              </a:buClr>
              <a:buSzPct val="85000"/>
              <a:buFont typeface="ZapfDingbats" charset="2"/>
              <a:buNone/>
              <a:tabLst/>
              <a:defRPr/>
            </a:pPr>
            <a:r>
              <a:rPr kumimoji="0" lang="en-US" altLang="en-US" sz="2000" b="0" i="1" u="none" strike="noStrike" kern="0" cap="none" spc="0" normalizeH="0" baseline="0" noProof="0" dirty="0">
                <a:ln>
                  <a:noFill/>
                </a:ln>
                <a:solidFill>
                  <a:srgbClr val="CC0000"/>
                </a:solidFill>
                <a:effectLst/>
                <a:uLnTx/>
                <a:uFillTx/>
                <a:latin typeface="Calibri"/>
                <a:ea typeface="ＭＳ Ｐゴシック" panose="020B0600070205080204" pitchFamily="34" charset="-128"/>
                <a:cs typeface="+mn-cs"/>
              </a:rPr>
              <a:t>problem: </a:t>
            </a:r>
            <a:r>
              <a:rPr kumimoji="0" lang="en-US" altLang="en-US" sz="2000" b="0" i="0" u="none" strike="noStrike" kern="0" cap="none" spc="0" normalizeH="0" baseline="0" noProof="0" dirty="0">
                <a:ln>
                  <a:noFill/>
                </a:ln>
                <a:solidFill>
                  <a:srgbClr val="CC0000"/>
                </a:solidFill>
                <a:effectLst/>
                <a:uLnTx/>
                <a:uFillTx/>
                <a:latin typeface="Calibri"/>
                <a:ea typeface="ＭＳ Ｐゴシック" panose="020B0600070205080204" pitchFamily="34" charset="-128"/>
                <a:cs typeface="+mn-cs"/>
              </a:rPr>
              <a:t>large queueing delays at high utilization!</a:t>
            </a:r>
          </a:p>
        </p:txBody>
      </p:sp>
      <p:sp>
        <p:nvSpPr>
          <p:cNvPr id="216" name="Slide Number Placeholder 2">
            <a:extLst>
              <a:ext uri="{FF2B5EF4-FFF2-40B4-BE49-F238E27FC236}">
                <a16:creationId xmlns:a16="http://schemas.microsoft.com/office/drawing/2014/main" id="{FE5CDB2C-98A2-A94B-BF70-466F1E231685}"/>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21</a:t>
            </a:fld>
            <a:endParaRPr lang="en-US" dirty="0"/>
          </a:p>
        </p:txBody>
      </p:sp>
      <p:sp>
        <p:nvSpPr>
          <p:cNvPr id="2" name="TextBox 1">
            <a:extLst>
              <a:ext uri="{FF2B5EF4-FFF2-40B4-BE49-F238E27FC236}">
                <a16:creationId xmlns:a16="http://schemas.microsoft.com/office/drawing/2014/main" id="{9C208A58-563F-A3BA-E42A-78B4E862E05D}"/>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16156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9">
                                            <p:txEl>
                                              <p:pRg st="0" end="0"/>
                                            </p:txEl>
                                          </p:spTgt>
                                        </p:tgtEl>
                                        <p:attrNameLst>
                                          <p:attrName>style.visibility</p:attrName>
                                        </p:attrNameLst>
                                      </p:cBhvr>
                                      <p:to>
                                        <p:strVal val="visible"/>
                                      </p:to>
                                    </p:set>
                                    <p:animEffect transition="in" filter="dissolve">
                                      <p:cBhvr>
                                        <p:cTn id="7" dur="500"/>
                                        <p:tgtEl>
                                          <p:spTgt spid="52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29">
                                            <p:txEl>
                                              <p:pRg st="1" end="1"/>
                                            </p:txEl>
                                          </p:spTgt>
                                        </p:tgtEl>
                                        <p:attrNameLst>
                                          <p:attrName>style.visibility</p:attrName>
                                        </p:attrNameLst>
                                      </p:cBhvr>
                                      <p:to>
                                        <p:strVal val="visible"/>
                                      </p:to>
                                    </p:set>
                                    <p:animEffect transition="in" filter="dissolve">
                                      <p:cBhvr>
                                        <p:cTn id="10" dur="500"/>
                                        <p:tgtEl>
                                          <p:spTgt spid="52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1"/>
                                        </p:tgtEl>
                                        <p:attrNameLst>
                                          <p:attrName>style.visibility</p:attrName>
                                        </p:attrNameLst>
                                      </p:cBhvr>
                                      <p:to>
                                        <p:strVal val="visible"/>
                                      </p:to>
                                    </p:set>
                                    <p:animEffect transition="in" filter="dissolve">
                                      <p:cBhvr>
                                        <p:cTn id="13" dur="500"/>
                                        <p:tgtEl>
                                          <p:spTgt spid="291"/>
                                        </p:tgtEl>
                                      </p:cBhvr>
                                    </p:animEffect>
                                  </p:childTnLst>
                                </p:cTn>
                              </p:par>
                              <p:par>
                                <p:cTn id="14" presetID="9"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dissolve">
                                      <p:cBhvr>
                                        <p:cTn id="16" dur="500"/>
                                        <p:tgtEl>
                                          <p:spTgt spid="1026"/>
                                        </p:tgtEl>
                                      </p:cBhvr>
                                    </p:animEffect>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29">
                                            <p:txEl>
                                              <p:pRg st="2" end="2"/>
                                            </p:txEl>
                                          </p:spTgt>
                                        </p:tgtEl>
                                        <p:attrNameLst>
                                          <p:attrName>style.visibility</p:attrName>
                                        </p:attrNameLst>
                                      </p:cBhvr>
                                      <p:to>
                                        <p:strVal val="visible"/>
                                      </p:to>
                                    </p:set>
                                    <p:animEffect transition="in" filter="dissolve">
                                      <p:cBhvr>
                                        <p:cTn id="24" dur="500"/>
                                        <p:tgtEl>
                                          <p:spTgt spid="52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29">
                                            <p:txEl>
                                              <p:pRg st="3" end="3"/>
                                            </p:txEl>
                                          </p:spTgt>
                                        </p:tgtEl>
                                        <p:attrNameLst>
                                          <p:attrName>style.visibility</p:attrName>
                                        </p:attrNameLst>
                                      </p:cBhvr>
                                      <p:to>
                                        <p:strVal val="visible"/>
                                      </p:to>
                                    </p:set>
                                    <p:animEffect transition="in" filter="dissolve">
                                      <p:cBhvr>
                                        <p:cTn id="29" dur="500"/>
                                        <p:tgtEl>
                                          <p:spTgt spid="529">
                                            <p:txEl>
                                              <p:pRg st="3" end="3"/>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529">
                                            <p:txEl>
                                              <p:pRg st="4" end="4"/>
                                            </p:txEl>
                                          </p:spTgt>
                                        </p:tgtEl>
                                        <p:attrNameLst>
                                          <p:attrName>style.visibility</p:attrName>
                                        </p:attrNameLst>
                                      </p:cBhvr>
                                      <p:to>
                                        <p:strVal val="visible"/>
                                      </p:to>
                                    </p:set>
                                    <p:animEffect transition="in" filter="dissolve">
                                      <p:cBhvr>
                                        <p:cTn id="32" dur="500"/>
                                        <p:tgtEl>
                                          <p:spTgt spid="529">
                                            <p:txEl>
                                              <p:pRg st="4" end="4"/>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529">
                                            <p:txEl>
                                              <p:pRg st="5" end="5"/>
                                            </p:txEl>
                                          </p:spTgt>
                                        </p:tgtEl>
                                        <p:attrNameLst>
                                          <p:attrName>style.visibility</p:attrName>
                                        </p:attrNameLst>
                                      </p:cBhvr>
                                      <p:to>
                                        <p:strVal val="visible"/>
                                      </p:to>
                                    </p:set>
                                    <p:animEffect transition="in" filter="dissolve">
                                      <p:cBhvr>
                                        <p:cTn id="35" dur="500"/>
                                        <p:tgtEl>
                                          <p:spTgt spid="52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14"/>
                                        </p:tgtEl>
                                        <p:attrNameLst>
                                          <p:attrName>style.visibility</p:attrName>
                                        </p:attrNameLst>
                                      </p:cBhvr>
                                      <p:to>
                                        <p:strVal val="visible"/>
                                      </p:to>
                                    </p:set>
                                    <p:animEffect transition="in" filter="dissolve">
                                      <p:cBhvr>
                                        <p:cTn id="40"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Rectangle 4">
            <a:extLst>
              <a:ext uri="{FF2B5EF4-FFF2-40B4-BE49-F238E27FC236}">
                <a16:creationId xmlns:a16="http://schemas.microsoft.com/office/drawing/2014/main" id="{98A75405-209A-CD48-8E25-225D64187B47}"/>
              </a:ext>
            </a:extLst>
          </p:cNvPr>
          <p:cNvSpPr>
            <a:spLocks noChangeArrowheads="1"/>
          </p:cNvSpPr>
          <p:nvPr/>
        </p:nvSpPr>
        <p:spPr bwMode="auto">
          <a:xfrm>
            <a:off x="829733" y="4064001"/>
            <a:ext cx="6403933" cy="2297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marR="0" lvl="0" indent="-342900" algn="l" defTabSz="914400" rtl="0" eaLnBrk="0" fontAlgn="base" latinLnBrk="0" hangingPunct="0">
              <a:lnSpc>
                <a:spcPct val="85000"/>
              </a:lnSpc>
              <a:spcBef>
                <a:spcPct val="45000"/>
              </a:spcBef>
              <a:spcAft>
                <a:spcPct val="0"/>
              </a:spcAft>
              <a:buClr>
                <a:srgbClr val="000099"/>
              </a:buClr>
              <a:buSzPct val="65000"/>
              <a:buFont typeface="Wingdings" charset="0"/>
              <a:buNone/>
              <a:tabLst/>
              <a:defRPr/>
            </a:pPr>
            <a:r>
              <a:rPr kumimoji="0" lang="en-US" sz="2400" b="0" i="1" u="none" strike="noStrike" kern="1200" cap="none" spc="0" normalizeH="0" baseline="0" noProof="0" dirty="0">
                <a:ln>
                  <a:noFill/>
                </a:ln>
                <a:solidFill>
                  <a:srgbClr val="CC0000"/>
                </a:solidFill>
                <a:effectLst/>
                <a:uLnTx/>
                <a:uFillTx/>
                <a:latin typeface="Calibri" panose="020F0502020204030204" pitchFamily="34" charset="0"/>
                <a:ea typeface="ＭＳ Ｐゴシック" charset="0"/>
                <a:cs typeface="Calibri" panose="020F0502020204030204" pitchFamily="34" charset="0"/>
              </a:rPr>
              <a:t>Performance:</a:t>
            </a: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access link utilization = </a:t>
            </a:r>
            <a:r>
              <a:rPr kumimoji="0" lang="en-US" sz="2400" b="0" i="0" u="none" strike="noStrike" kern="1200" cap="none" spc="0" normalizeH="0" baseline="0" noProof="0" dirty="0">
                <a:ln>
                  <a:noFill/>
                </a:ln>
                <a:solidFill>
                  <a:srgbClr val="C00000"/>
                </a:solidFill>
                <a:effectLst/>
                <a:uLnTx/>
                <a:uFillTx/>
                <a:latin typeface="Calibri" panose="020F0502020204030204" pitchFamily="34" charset="0"/>
                <a:ea typeface="ＭＳ Ｐゴシック" charset="0"/>
                <a:cs typeface="Calibri" panose="020F0502020204030204" pitchFamily="34" charset="0"/>
              </a:rPr>
              <a:t>.97</a:t>
            </a:r>
          </a:p>
          <a:p>
            <a:pPr marL="342900" marR="0" lvl="0" indent="-342900" algn="l" defTabSz="914400" rtl="0" eaLnBrk="0" fontAlgn="base" latinLnBrk="0" hangingPunct="0">
              <a:lnSpc>
                <a:spcPct val="85000"/>
              </a:lnSpc>
              <a:spcBef>
                <a:spcPts val="6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LAN utilization: .0015</a:t>
            </a:r>
          </a:p>
          <a:p>
            <a:pPr marL="342900" marR="0" lvl="0" indent="-342900" algn="l" defTabSz="914400" rtl="0" eaLnBrk="0" fontAlgn="base" latinLnBrk="0" hangingPunct="0">
              <a:lnSpc>
                <a:spcPct val="85000"/>
              </a:lnSpc>
              <a:spcBef>
                <a:spcPts val="6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end-end delay  =  Internet delay +</a:t>
            </a:r>
          </a:p>
          <a:p>
            <a:pPr marL="0" marR="0" lvl="0" indent="0" algn="l" defTabSz="914400" rtl="0" eaLnBrk="0" fontAlgn="base" latinLnBrk="0" hangingPunct="0">
              <a:lnSpc>
                <a:spcPct val="85000"/>
              </a:lnSpc>
              <a:spcBef>
                <a:spcPts val="0"/>
              </a:spcBef>
              <a:spcAft>
                <a:spcPct val="0"/>
              </a:spcAft>
              <a:buClr>
                <a:srgbClr val="000099"/>
              </a:buClr>
              <a:buSzPct val="100000"/>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                                     access link delay + LAN delay </a:t>
            </a:r>
          </a:p>
          <a:p>
            <a:pPr marL="0" marR="0" lvl="0" indent="0" algn="l" defTabSz="914400" rtl="0" eaLnBrk="0" fontAlgn="base" latinLnBrk="0" hangingPunct="0">
              <a:lnSpc>
                <a:spcPct val="85000"/>
              </a:lnSpc>
              <a:spcBef>
                <a:spcPts val="600"/>
              </a:spcBef>
              <a:spcAft>
                <a:spcPct val="0"/>
              </a:spcAft>
              <a:buClr>
                <a:srgbClr val="000099"/>
              </a:buClr>
              <a:buSzPct val="100000"/>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                                 =  2 sec + minutes + usecs</a:t>
            </a:r>
          </a:p>
          <a:p>
            <a:pPr marL="342900" marR="0" lvl="0" indent="-342900" algn="l" defTabSz="914400" rtl="0" eaLnBrk="0" fontAlgn="base" latinLnBrk="0" hangingPunct="0">
              <a:lnSpc>
                <a:spcPct val="85000"/>
              </a:lnSpc>
              <a:spcBef>
                <a:spcPct val="20000"/>
              </a:spcBef>
              <a:spcAft>
                <a:spcPct val="0"/>
              </a:spcAft>
              <a:buClr>
                <a:srgbClr val="000099"/>
              </a:buClr>
              <a:buSzPct val="65000"/>
              <a:buFont typeface="Wingdings" charset="0"/>
              <a:buChar char="v"/>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endParaRPr>
          </a:p>
        </p:txBody>
      </p:sp>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sz="4400" dirty="0">
                <a:ea typeface="ＭＳ Ｐゴシック" panose="020B0600070205080204" pitchFamily="34" charset="-128"/>
              </a:rPr>
              <a:t>Option 1: buy a faster access link</a:t>
            </a:r>
            <a:endParaRPr lang="en-US" sz="4400" dirty="0"/>
          </a:p>
        </p:txBody>
      </p:sp>
      <p:sp>
        <p:nvSpPr>
          <p:cNvPr id="254" name="Line 2">
            <a:extLst>
              <a:ext uri="{FF2B5EF4-FFF2-40B4-BE49-F238E27FC236}">
                <a16:creationId xmlns:a16="http://schemas.microsoft.com/office/drawing/2014/main" id="{774FD470-E109-844C-8A9E-6F5E6FD1EF6D}"/>
              </a:ext>
            </a:extLst>
          </p:cNvPr>
          <p:cNvSpPr>
            <a:spLocks noChangeShapeType="1"/>
          </p:cNvSpPr>
          <p:nvPr/>
        </p:nvSpPr>
        <p:spPr bwMode="auto">
          <a:xfrm>
            <a:off x="8083455" y="2487883"/>
            <a:ext cx="285750" cy="11430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5" name="Text Box 50">
            <a:extLst>
              <a:ext uri="{FF2B5EF4-FFF2-40B4-BE49-F238E27FC236}">
                <a16:creationId xmlns:a16="http://schemas.microsoft.com/office/drawing/2014/main" id="{A32DDB4D-8BE1-2B43-89DB-1EA570D47161}"/>
              </a:ext>
            </a:extLst>
          </p:cNvPr>
          <p:cNvSpPr txBox="1">
            <a:spLocks noChangeArrowheads="1"/>
          </p:cNvSpPr>
          <p:nvPr/>
        </p:nvSpPr>
        <p:spPr bwMode="auto">
          <a:xfrm>
            <a:off x="10512330" y="1902096"/>
            <a:ext cx="93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origin</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servers</a:t>
            </a:r>
          </a:p>
        </p:txBody>
      </p:sp>
      <p:sp>
        <p:nvSpPr>
          <p:cNvPr id="256" name="Line 51">
            <a:extLst>
              <a:ext uri="{FF2B5EF4-FFF2-40B4-BE49-F238E27FC236}">
                <a16:creationId xmlns:a16="http://schemas.microsoft.com/office/drawing/2014/main" id="{D0BFCD11-A1DC-B64D-A23A-23C7A76C3DB1}"/>
              </a:ext>
            </a:extLst>
          </p:cNvPr>
          <p:cNvSpPr>
            <a:spLocks noChangeShapeType="1"/>
          </p:cNvSpPr>
          <p:nvPr/>
        </p:nvSpPr>
        <p:spPr bwMode="auto">
          <a:xfrm>
            <a:off x="8893080" y="2106883"/>
            <a:ext cx="66675" cy="2762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7" name="Line 52">
            <a:extLst>
              <a:ext uri="{FF2B5EF4-FFF2-40B4-BE49-F238E27FC236}">
                <a16:creationId xmlns:a16="http://schemas.microsoft.com/office/drawing/2014/main" id="{E39DF75E-B023-5548-A7F0-9C4A8ADBD41F}"/>
              </a:ext>
            </a:extLst>
          </p:cNvPr>
          <p:cNvSpPr>
            <a:spLocks noChangeShapeType="1"/>
          </p:cNvSpPr>
          <p:nvPr/>
        </p:nvSpPr>
        <p:spPr bwMode="auto">
          <a:xfrm flipH="1">
            <a:off x="9521730" y="2144983"/>
            <a:ext cx="9525" cy="2381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8" name="Line 53">
            <a:extLst>
              <a:ext uri="{FF2B5EF4-FFF2-40B4-BE49-F238E27FC236}">
                <a16:creationId xmlns:a16="http://schemas.microsoft.com/office/drawing/2014/main" id="{E3BFB499-7F23-164F-A225-CAAA7B80074B}"/>
              </a:ext>
            </a:extLst>
          </p:cNvPr>
          <p:cNvSpPr>
            <a:spLocks noChangeShapeType="1"/>
          </p:cNvSpPr>
          <p:nvPr/>
        </p:nvSpPr>
        <p:spPr bwMode="auto">
          <a:xfrm flipH="1">
            <a:off x="9978930" y="2306908"/>
            <a:ext cx="133350" cy="20955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9" name="Line 54">
            <a:extLst>
              <a:ext uri="{FF2B5EF4-FFF2-40B4-BE49-F238E27FC236}">
                <a16:creationId xmlns:a16="http://schemas.microsoft.com/office/drawing/2014/main" id="{24D51B99-FE66-D84E-AF2C-706F58BCCC3D}"/>
              </a:ext>
            </a:extLst>
          </p:cNvPr>
          <p:cNvSpPr>
            <a:spLocks noChangeShapeType="1"/>
          </p:cNvSpPr>
          <p:nvPr/>
        </p:nvSpPr>
        <p:spPr bwMode="auto">
          <a:xfrm flipH="1" flipV="1">
            <a:off x="10140855" y="3068908"/>
            <a:ext cx="247650" cy="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0" name="Freeform 55">
            <a:extLst>
              <a:ext uri="{FF2B5EF4-FFF2-40B4-BE49-F238E27FC236}">
                <a16:creationId xmlns:a16="http://schemas.microsoft.com/office/drawing/2014/main" id="{0AF0F7C2-E293-2A4E-B4A0-9966DF5B5243}"/>
              </a:ext>
            </a:extLst>
          </p:cNvPr>
          <p:cNvSpPr>
            <a:spLocks/>
          </p:cNvSpPr>
          <p:nvPr/>
        </p:nvSpPr>
        <p:spPr bwMode="auto">
          <a:xfrm>
            <a:off x="8158067" y="2111064"/>
            <a:ext cx="2174875" cy="1581150"/>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9CDFF9"/>
          </a:solidFill>
          <a:ln>
            <a:noFill/>
          </a:ln>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1" name="Text Box 70">
            <a:extLst>
              <a:ext uri="{FF2B5EF4-FFF2-40B4-BE49-F238E27FC236}">
                <a16:creationId xmlns:a16="http://schemas.microsoft.com/office/drawing/2014/main" id="{6E272ACE-5938-0646-A38F-6031C9F45819}"/>
              </a:ext>
            </a:extLst>
          </p:cNvPr>
          <p:cNvSpPr txBox="1">
            <a:spLocks noChangeArrowheads="1"/>
          </p:cNvSpPr>
          <p:nvPr/>
        </p:nvSpPr>
        <p:spPr bwMode="auto">
          <a:xfrm>
            <a:off x="8874030" y="2432321"/>
            <a:ext cx="9318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public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 Internet</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sp>
        <p:nvSpPr>
          <p:cNvPr id="262" name="Freeform 71">
            <a:extLst>
              <a:ext uri="{FF2B5EF4-FFF2-40B4-BE49-F238E27FC236}">
                <a16:creationId xmlns:a16="http://schemas.microsoft.com/office/drawing/2014/main" id="{A7C4DEB4-E3E6-8547-B127-1273B3D3EA69}"/>
              </a:ext>
            </a:extLst>
          </p:cNvPr>
          <p:cNvSpPr>
            <a:spLocks/>
          </p:cNvSpPr>
          <p:nvPr/>
        </p:nvSpPr>
        <p:spPr bwMode="auto">
          <a:xfrm>
            <a:off x="7762780" y="4516708"/>
            <a:ext cx="2965450" cy="1390650"/>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9CDFF9"/>
          </a:solidFill>
          <a:ln>
            <a:noFill/>
          </a:ln>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3" name="Line 77">
            <a:extLst>
              <a:ext uri="{FF2B5EF4-FFF2-40B4-BE49-F238E27FC236}">
                <a16:creationId xmlns:a16="http://schemas.microsoft.com/office/drawing/2014/main" id="{0E1C7AA0-FA95-B844-83B1-903DF41A68D1}"/>
              </a:ext>
            </a:extLst>
          </p:cNvPr>
          <p:cNvSpPr>
            <a:spLocks noChangeShapeType="1"/>
          </p:cNvSpPr>
          <p:nvPr/>
        </p:nvSpPr>
        <p:spPr bwMode="auto">
          <a:xfrm flipH="1">
            <a:off x="8197755" y="4780233"/>
            <a:ext cx="855662" cy="431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4" name="Line 78">
            <a:extLst>
              <a:ext uri="{FF2B5EF4-FFF2-40B4-BE49-F238E27FC236}">
                <a16:creationId xmlns:a16="http://schemas.microsoft.com/office/drawing/2014/main" id="{0173F26E-AC6F-FD4F-995F-CADED52CD421}"/>
              </a:ext>
            </a:extLst>
          </p:cNvPr>
          <p:cNvSpPr>
            <a:spLocks noChangeShapeType="1"/>
          </p:cNvSpPr>
          <p:nvPr/>
        </p:nvSpPr>
        <p:spPr bwMode="auto">
          <a:xfrm flipH="1">
            <a:off x="8707342" y="4827858"/>
            <a:ext cx="563563" cy="393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5" name="Line 79">
            <a:extLst>
              <a:ext uri="{FF2B5EF4-FFF2-40B4-BE49-F238E27FC236}">
                <a16:creationId xmlns:a16="http://schemas.microsoft.com/office/drawing/2014/main" id="{3CEA4312-2D22-9340-9D8D-17C8CC88AE05}"/>
              </a:ext>
            </a:extLst>
          </p:cNvPr>
          <p:cNvSpPr>
            <a:spLocks noChangeShapeType="1"/>
          </p:cNvSpPr>
          <p:nvPr/>
        </p:nvSpPr>
        <p:spPr bwMode="auto">
          <a:xfrm flipH="1">
            <a:off x="9245505" y="4834208"/>
            <a:ext cx="149225" cy="382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7" name="Line 95">
            <a:extLst>
              <a:ext uri="{FF2B5EF4-FFF2-40B4-BE49-F238E27FC236}">
                <a16:creationId xmlns:a16="http://schemas.microsoft.com/office/drawing/2014/main" id="{7E28B523-ED73-8C40-ACD2-43F86A8C48E6}"/>
              </a:ext>
            </a:extLst>
          </p:cNvPr>
          <p:cNvSpPr>
            <a:spLocks noChangeShapeType="1"/>
          </p:cNvSpPr>
          <p:nvPr/>
        </p:nvSpPr>
        <p:spPr bwMode="auto">
          <a:xfrm>
            <a:off x="9407430" y="3545158"/>
            <a:ext cx="0" cy="10620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8" name="Text Box 97">
            <a:extLst>
              <a:ext uri="{FF2B5EF4-FFF2-40B4-BE49-F238E27FC236}">
                <a16:creationId xmlns:a16="http://schemas.microsoft.com/office/drawing/2014/main" id="{C679E988-7156-B949-B8A6-F53CA81FBD00}"/>
              </a:ext>
            </a:extLst>
          </p:cNvPr>
          <p:cNvSpPr txBox="1">
            <a:spLocks noChangeArrowheads="1"/>
          </p:cNvSpPr>
          <p:nvPr/>
        </p:nvSpPr>
        <p:spPr bwMode="auto">
          <a:xfrm>
            <a:off x="7775480" y="4357958"/>
            <a:ext cx="11985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institutional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network</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sp>
        <p:nvSpPr>
          <p:cNvPr id="269" name="Text Box 98">
            <a:extLst>
              <a:ext uri="{FF2B5EF4-FFF2-40B4-BE49-F238E27FC236}">
                <a16:creationId xmlns:a16="http://schemas.microsoft.com/office/drawing/2014/main" id="{67295E16-B892-F14C-929B-3E20FB10905C}"/>
              </a:ext>
            </a:extLst>
          </p:cNvPr>
          <p:cNvSpPr txBox="1">
            <a:spLocks noChangeArrowheads="1"/>
          </p:cNvSpPr>
          <p:nvPr/>
        </p:nvSpPr>
        <p:spPr bwMode="auto">
          <a:xfrm>
            <a:off x="9783667" y="4738958"/>
            <a:ext cx="1290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 Gbps LAN</a:t>
            </a:r>
            <a:endParaRPr kumimoji="0" lang="en-US" altLang="en-US" sz="2400" b="0" i="0" u="none" strike="noStrike" kern="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34" charset="-128"/>
              <a:cs typeface="+mn-cs"/>
            </a:endParaRPr>
          </a:p>
        </p:txBody>
      </p:sp>
      <p:sp>
        <p:nvSpPr>
          <p:cNvPr id="270" name="Text Box 99">
            <a:extLst>
              <a:ext uri="{FF2B5EF4-FFF2-40B4-BE49-F238E27FC236}">
                <a16:creationId xmlns:a16="http://schemas.microsoft.com/office/drawing/2014/main" id="{6A31B9E8-42B5-DA4F-BEEB-38A1A2168C47}"/>
              </a:ext>
            </a:extLst>
          </p:cNvPr>
          <p:cNvSpPr txBox="1">
            <a:spLocks noChangeArrowheads="1"/>
          </p:cNvSpPr>
          <p:nvPr/>
        </p:nvSpPr>
        <p:spPr bwMode="auto">
          <a:xfrm>
            <a:off x="9409017" y="3734071"/>
            <a:ext cx="1190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1.54 Mbps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access link</a:t>
            </a:r>
            <a:endParaRPr kumimoji="0" lang="en-US" altLang="en-US" sz="2400" b="0" i="0" u="none" strike="noStrike" kern="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34" charset="-128"/>
              <a:cs typeface="+mn-cs"/>
            </a:endParaRPr>
          </a:p>
        </p:txBody>
      </p:sp>
      <p:grpSp>
        <p:nvGrpSpPr>
          <p:cNvPr id="292" name="Group 139">
            <a:extLst>
              <a:ext uri="{FF2B5EF4-FFF2-40B4-BE49-F238E27FC236}">
                <a16:creationId xmlns:a16="http://schemas.microsoft.com/office/drawing/2014/main" id="{F9E9E22C-69D8-A847-9177-B4D5A14ECA28}"/>
              </a:ext>
            </a:extLst>
          </p:cNvPr>
          <p:cNvGrpSpPr>
            <a:grpSpLocks/>
          </p:cNvGrpSpPr>
          <p:nvPr/>
        </p:nvGrpSpPr>
        <p:grpSpPr bwMode="auto">
          <a:xfrm>
            <a:off x="7735792" y="2035446"/>
            <a:ext cx="377825" cy="576262"/>
            <a:chOff x="4140" y="429"/>
            <a:chExt cx="1425" cy="2396"/>
          </a:xfrm>
        </p:grpSpPr>
        <p:sp>
          <p:nvSpPr>
            <p:cNvPr id="293" name="Freeform 140">
              <a:extLst>
                <a:ext uri="{FF2B5EF4-FFF2-40B4-BE49-F238E27FC236}">
                  <a16:creationId xmlns:a16="http://schemas.microsoft.com/office/drawing/2014/main" id="{86EDF6AA-4B2E-6342-9BFA-CFF30B1C290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Rectangle 141">
              <a:extLst>
                <a:ext uri="{FF2B5EF4-FFF2-40B4-BE49-F238E27FC236}">
                  <a16:creationId xmlns:a16="http://schemas.microsoft.com/office/drawing/2014/main" id="{6B9D834D-0DEE-9248-AD7A-C2D336AEBD50}"/>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5" name="Freeform 142">
              <a:extLst>
                <a:ext uri="{FF2B5EF4-FFF2-40B4-BE49-F238E27FC236}">
                  <a16:creationId xmlns:a16="http://schemas.microsoft.com/office/drawing/2014/main" id="{29245DF3-F7D6-B840-B253-23D4A8D2C197}"/>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6" name="Freeform 143">
              <a:extLst>
                <a:ext uri="{FF2B5EF4-FFF2-40B4-BE49-F238E27FC236}">
                  <a16:creationId xmlns:a16="http://schemas.microsoft.com/office/drawing/2014/main" id="{B747AC17-9BF4-BB41-A5DA-D229A9BA1A64}"/>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7" name="Rectangle 144">
              <a:extLst>
                <a:ext uri="{FF2B5EF4-FFF2-40B4-BE49-F238E27FC236}">
                  <a16:creationId xmlns:a16="http://schemas.microsoft.com/office/drawing/2014/main" id="{1B65D50E-A82B-7347-A7F6-556D3939DD4B}"/>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98" name="Group 145">
              <a:extLst>
                <a:ext uri="{FF2B5EF4-FFF2-40B4-BE49-F238E27FC236}">
                  <a16:creationId xmlns:a16="http://schemas.microsoft.com/office/drawing/2014/main" id="{E47B5BD8-DFF7-9441-92CB-80BB05AB6451}"/>
                </a:ext>
              </a:extLst>
            </p:cNvPr>
            <p:cNvGrpSpPr>
              <a:grpSpLocks/>
            </p:cNvGrpSpPr>
            <p:nvPr/>
          </p:nvGrpSpPr>
          <p:grpSpPr bwMode="auto">
            <a:xfrm>
              <a:off x="4749" y="668"/>
              <a:ext cx="581" cy="145"/>
              <a:chOff x="614" y="2568"/>
              <a:chExt cx="725" cy="139"/>
            </a:xfrm>
          </p:grpSpPr>
          <p:sp>
            <p:nvSpPr>
              <p:cNvPr id="323" name="AutoShape 146">
                <a:extLst>
                  <a:ext uri="{FF2B5EF4-FFF2-40B4-BE49-F238E27FC236}">
                    <a16:creationId xmlns:a16="http://schemas.microsoft.com/office/drawing/2014/main" id="{B75BF63D-E7E0-6640-A10B-E09175442A77}"/>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4" name="AutoShape 147">
                <a:extLst>
                  <a:ext uri="{FF2B5EF4-FFF2-40B4-BE49-F238E27FC236}">
                    <a16:creationId xmlns:a16="http://schemas.microsoft.com/office/drawing/2014/main" id="{074358F6-E1DA-D042-B053-9C4C54023FE2}"/>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299" name="Rectangle 148">
              <a:extLst>
                <a:ext uri="{FF2B5EF4-FFF2-40B4-BE49-F238E27FC236}">
                  <a16:creationId xmlns:a16="http://schemas.microsoft.com/office/drawing/2014/main" id="{DECDE972-9E25-674C-ACC1-43F55CD92F4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0" name="Group 149">
              <a:extLst>
                <a:ext uri="{FF2B5EF4-FFF2-40B4-BE49-F238E27FC236}">
                  <a16:creationId xmlns:a16="http://schemas.microsoft.com/office/drawing/2014/main" id="{82296A06-752A-254D-8846-4D0F3F43F261}"/>
                </a:ext>
              </a:extLst>
            </p:cNvPr>
            <p:cNvGrpSpPr>
              <a:grpSpLocks/>
            </p:cNvGrpSpPr>
            <p:nvPr/>
          </p:nvGrpSpPr>
          <p:grpSpPr bwMode="auto">
            <a:xfrm>
              <a:off x="4747" y="994"/>
              <a:ext cx="581" cy="134"/>
              <a:chOff x="614" y="2568"/>
              <a:chExt cx="725" cy="139"/>
            </a:xfrm>
          </p:grpSpPr>
          <p:sp>
            <p:nvSpPr>
              <p:cNvPr id="321" name="AutoShape 150">
                <a:extLst>
                  <a:ext uri="{FF2B5EF4-FFF2-40B4-BE49-F238E27FC236}">
                    <a16:creationId xmlns:a16="http://schemas.microsoft.com/office/drawing/2014/main" id="{F5A8BC22-523A-4147-9575-B8F7D060F116}"/>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2" name="AutoShape 151">
                <a:extLst>
                  <a:ext uri="{FF2B5EF4-FFF2-40B4-BE49-F238E27FC236}">
                    <a16:creationId xmlns:a16="http://schemas.microsoft.com/office/drawing/2014/main" id="{EAF2AC7F-A8C0-FC4F-8C37-5D458F19BF6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1" name="Rectangle 152">
              <a:extLst>
                <a:ext uri="{FF2B5EF4-FFF2-40B4-BE49-F238E27FC236}">
                  <a16:creationId xmlns:a16="http://schemas.microsoft.com/office/drawing/2014/main" id="{4F90A69C-CEC4-A24D-9C82-52BA6FC8934D}"/>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2" name="Rectangle 153">
              <a:extLst>
                <a:ext uri="{FF2B5EF4-FFF2-40B4-BE49-F238E27FC236}">
                  <a16:creationId xmlns:a16="http://schemas.microsoft.com/office/drawing/2014/main" id="{4EAFCA72-25B7-7747-916E-327595FFDBC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3" name="Group 154">
              <a:extLst>
                <a:ext uri="{FF2B5EF4-FFF2-40B4-BE49-F238E27FC236}">
                  <a16:creationId xmlns:a16="http://schemas.microsoft.com/office/drawing/2014/main" id="{8277CD38-8B7B-9748-AD3B-10D14BC1AA1D}"/>
                </a:ext>
              </a:extLst>
            </p:cNvPr>
            <p:cNvGrpSpPr>
              <a:grpSpLocks/>
            </p:cNvGrpSpPr>
            <p:nvPr/>
          </p:nvGrpSpPr>
          <p:grpSpPr bwMode="auto">
            <a:xfrm>
              <a:off x="4735" y="1627"/>
              <a:ext cx="582" cy="151"/>
              <a:chOff x="614" y="2568"/>
              <a:chExt cx="725" cy="139"/>
            </a:xfrm>
          </p:grpSpPr>
          <p:sp>
            <p:nvSpPr>
              <p:cNvPr id="319" name="AutoShape 155">
                <a:extLst>
                  <a:ext uri="{FF2B5EF4-FFF2-40B4-BE49-F238E27FC236}">
                    <a16:creationId xmlns:a16="http://schemas.microsoft.com/office/drawing/2014/main" id="{5B02472C-767E-8C4B-A1E5-693F9C4C2A6A}"/>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0" name="AutoShape 156">
                <a:extLst>
                  <a:ext uri="{FF2B5EF4-FFF2-40B4-BE49-F238E27FC236}">
                    <a16:creationId xmlns:a16="http://schemas.microsoft.com/office/drawing/2014/main" id="{DA6E1AA2-450F-174D-A85C-5D39B60ABD9D}"/>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4" name="Freeform 157">
              <a:extLst>
                <a:ext uri="{FF2B5EF4-FFF2-40B4-BE49-F238E27FC236}">
                  <a16:creationId xmlns:a16="http://schemas.microsoft.com/office/drawing/2014/main" id="{43557BDC-C555-5040-B5DB-5D425E9BFE16}"/>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5" name="Group 158">
              <a:extLst>
                <a:ext uri="{FF2B5EF4-FFF2-40B4-BE49-F238E27FC236}">
                  <a16:creationId xmlns:a16="http://schemas.microsoft.com/office/drawing/2014/main" id="{C333E870-3BD7-C645-AAC2-98508A7E36E9}"/>
                </a:ext>
              </a:extLst>
            </p:cNvPr>
            <p:cNvGrpSpPr>
              <a:grpSpLocks/>
            </p:cNvGrpSpPr>
            <p:nvPr/>
          </p:nvGrpSpPr>
          <p:grpSpPr bwMode="auto">
            <a:xfrm>
              <a:off x="4739" y="1327"/>
              <a:ext cx="582" cy="139"/>
              <a:chOff x="614" y="2568"/>
              <a:chExt cx="725" cy="139"/>
            </a:xfrm>
          </p:grpSpPr>
          <p:sp>
            <p:nvSpPr>
              <p:cNvPr id="317" name="AutoShape 159">
                <a:extLst>
                  <a:ext uri="{FF2B5EF4-FFF2-40B4-BE49-F238E27FC236}">
                    <a16:creationId xmlns:a16="http://schemas.microsoft.com/office/drawing/2014/main" id="{EFC968C4-6392-E247-9A44-0D21D80BC1C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8" name="AutoShape 160">
                <a:extLst>
                  <a:ext uri="{FF2B5EF4-FFF2-40B4-BE49-F238E27FC236}">
                    <a16:creationId xmlns:a16="http://schemas.microsoft.com/office/drawing/2014/main" id="{9315F821-D903-1C43-B0DF-C13E1CFC6E9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6" name="Rectangle 161">
              <a:extLst>
                <a:ext uri="{FF2B5EF4-FFF2-40B4-BE49-F238E27FC236}">
                  <a16:creationId xmlns:a16="http://schemas.microsoft.com/office/drawing/2014/main" id="{4A93E05B-231B-8F4E-AC44-1E61C8779F78}"/>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7" name="Freeform 162">
              <a:extLst>
                <a:ext uri="{FF2B5EF4-FFF2-40B4-BE49-F238E27FC236}">
                  <a16:creationId xmlns:a16="http://schemas.microsoft.com/office/drawing/2014/main" id="{A81021FA-3B4B-8540-B233-88280DF917CD}"/>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8" name="Freeform 163">
              <a:extLst>
                <a:ext uri="{FF2B5EF4-FFF2-40B4-BE49-F238E27FC236}">
                  <a16:creationId xmlns:a16="http://schemas.microsoft.com/office/drawing/2014/main" id="{B4BBCFA8-CE65-3B46-B8C0-90C8E2A9FAE4}"/>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9" name="Oval 164">
              <a:extLst>
                <a:ext uri="{FF2B5EF4-FFF2-40B4-BE49-F238E27FC236}">
                  <a16:creationId xmlns:a16="http://schemas.microsoft.com/office/drawing/2014/main" id="{5BC0A35E-B59B-2747-AF4F-E2B7BF2E9D9B}"/>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0" name="Freeform 165">
              <a:extLst>
                <a:ext uri="{FF2B5EF4-FFF2-40B4-BE49-F238E27FC236}">
                  <a16:creationId xmlns:a16="http://schemas.microsoft.com/office/drawing/2014/main" id="{18C56782-0533-9C40-9224-8F36130D8884}"/>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1" name="AutoShape 166">
              <a:extLst>
                <a:ext uri="{FF2B5EF4-FFF2-40B4-BE49-F238E27FC236}">
                  <a16:creationId xmlns:a16="http://schemas.microsoft.com/office/drawing/2014/main" id="{B68A6AC7-4ED2-D44E-90B8-E63CF73BBC97}"/>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2" name="AutoShape 167">
              <a:extLst>
                <a:ext uri="{FF2B5EF4-FFF2-40B4-BE49-F238E27FC236}">
                  <a16:creationId xmlns:a16="http://schemas.microsoft.com/office/drawing/2014/main" id="{906EF179-00FE-3F4F-AD8D-E9B8F23DE35F}"/>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3" name="Oval 168">
              <a:extLst>
                <a:ext uri="{FF2B5EF4-FFF2-40B4-BE49-F238E27FC236}">
                  <a16:creationId xmlns:a16="http://schemas.microsoft.com/office/drawing/2014/main" id="{714D65B7-5EDC-2840-9C29-D308D9655A6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4" name="Oval 169">
              <a:extLst>
                <a:ext uri="{FF2B5EF4-FFF2-40B4-BE49-F238E27FC236}">
                  <a16:creationId xmlns:a16="http://schemas.microsoft.com/office/drawing/2014/main" id="{E64A117A-C67D-AB41-A8E7-4A508BB314F3}"/>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15" name="Oval 170">
              <a:extLst>
                <a:ext uri="{FF2B5EF4-FFF2-40B4-BE49-F238E27FC236}">
                  <a16:creationId xmlns:a16="http://schemas.microsoft.com/office/drawing/2014/main" id="{C59668D3-09F9-BD44-8596-C01818912BD0}"/>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6" name="Rectangle 171">
              <a:extLst>
                <a:ext uri="{FF2B5EF4-FFF2-40B4-BE49-F238E27FC236}">
                  <a16:creationId xmlns:a16="http://schemas.microsoft.com/office/drawing/2014/main" id="{8E530C7C-3D86-3C4B-891E-CB9AC883FCB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5" name="Group 172">
            <a:extLst>
              <a:ext uri="{FF2B5EF4-FFF2-40B4-BE49-F238E27FC236}">
                <a16:creationId xmlns:a16="http://schemas.microsoft.com/office/drawing/2014/main" id="{F34C0BB9-9ECA-9B40-B10C-16DEDBDC16C3}"/>
              </a:ext>
            </a:extLst>
          </p:cNvPr>
          <p:cNvGrpSpPr>
            <a:grpSpLocks/>
          </p:cNvGrpSpPr>
          <p:nvPr/>
        </p:nvGrpSpPr>
        <p:grpSpPr bwMode="auto">
          <a:xfrm>
            <a:off x="7885017" y="5148533"/>
            <a:ext cx="525463" cy="557213"/>
            <a:chOff x="-44" y="1473"/>
            <a:chExt cx="981" cy="1105"/>
          </a:xfrm>
        </p:grpSpPr>
        <p:pic>
          <p:nvPicPr>
            <p:cNvPr id="326" name="Picture 173" descr="desktop_computer_stylized_medium">
              <a:extLst>
                <a:ext uri="{FF2B5EF4-FFF2-40B4-BE49-F238E27FC236}">
                  <a16:creationId xmlns:a16="http://schemas.microsoft.com/office/drawing/2014/main" id="{58DEA6BA-6A8A-414B-A5D1-8C42E963B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 name="Freeform 174">
              <a:extLst>
                <a:ext uri="{FF2B5EF4-FFF2-40B4-BE49-F238E27FC236}">
                  <a16:creationId xmlns:a16="http://schemas.microsoft.com/office/drawing/2014/main" id="{5636D377-DB0D-6F40-811F-10EE64604D69}"/>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8" name="Group 175">
            <a:extLst>
              <a:ext uri="{FF2B5EF4-FFF2-40B4-BE49-F238E27FC236}">
                <a16:creationId xmlns:a16="http://schemas.microsoft.com/office/drawing/2014/main" id="{7306AC90-5B34-3F4E-B626-0E34022A31C8}"/>
              </a:ext>
            </a:extLst>
          </p:cNvPr>
          <p:cNvGrpSpPr>
            <a:grpSpLocks/>
          </p:cNvGrpSpPr>
          <p:nvPr/>
        </p:nvGrpSpPr>
        <p:grpSpPr bwMode="auto">
          <a:xfrm>
            <a:off x="8650192" y="1557608"/>
            <a:ext cx="377825" cy="576263"/>
            <a:chOff x="4140" y="429"/>
            <a:chExt cx="1425" cy="2396"/>
          </a:xfrm>
        </p:grpSpPr>
        <p:sp>
          <p:nvSpPr>
            <p:cNvPr id="329" name="Freeform 176">
              <a:extLst>
                <a:ext uri="{FF2B5EF4-FFF2-40B4-BE49-F238E27FC236}">
                  <a16:creationId xmlns:a16="http://schemas.microsoft.com/office/drawing/2014/main" id="{F3CFDF78-3F2C-B047-99D5-2F35E0D1B49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0" name="Rectangle 177">
              <a:extLst>
                <a:ext uri="{FF2B5EF4-FFF2-40B4-BE49-F238E27FC236}">
                  <a16:creationId xmlns:a16="http://schemas.microsoft.com/office/drawing/2014/main" id="{6D671750-A74B-B64E-8E68-C40948E6DE3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1" name="Freeform 178">
              <a:extLst>
                <a:ext uri="{FF2B5EF4-FFF2-40B4-BE49-F238E27FC236}">
                  <a16:creationId xmlns:a16="http://schemas.microsoft.com/office/drawing/2014/main" id="{9438FA78-1938-514C-80BF-10ED666E38FE}"/>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2" name="Freeform 179">
              <a:extLst>
                <a:ext uri="{FF2B5EF4-FFF2-40B4-BE49-F238E27FC236}">
                  <a16:creationId xmlns:a16="http://schemas.microsoft.com/office/drawing/2014/main" id="{FD23EFF2-90E8-9045-936A-06124249A5E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3" name="Rectangle 180">
              <a:extLst>
                <a:ext uri="{FF2B5EF4-FFF2-40B4-BE49-F238E27FC236}">
                  <a16:creationId xmlns:a16="http://schemas.microsoft.com/office/drawing/2014/main" id="{C3C9A679-FD27-EE4A-B715-049B9DDB6300}"/>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4" name="Group 181">
              <a:extLst>
                <a:ext uri="{FF2B5EF4-FFF2-40B4-BE49-F238E27FC236}">
                  <a16:creationId xmlns:a16="http://schemas.microsoft.com/office/drawing/2014/main" id="{F5C3481D-451B-B142-A35C-15C582D38E95}"/>
                </a:ext>
              </a:extLst>
            </p:cNvPr>
            <p:cNvGrpSpPr>
              <a:grpSpLocks/>
            </p:cNvGrpSpPr>
            <p:nvPr/>
          </p:nvGrpSpPr>
          <p:grpSpPr bwMode="auto">
            <a:xfrm>
              <a:off x="4749" y="668"/>
              <a:ext cx="581" cy="145"/>
              <a:chOff x="614" y="2568"/>
              <a:chExt cx="725" cy="139"/>
            </a:xfrm>
          </p:grpSpPr>
          <p:sp>
            <p:nvSpPr>
              <p:cNvPr id="359" name="AutoShape 182">
                <a:extLst>
                  <a:ext uri="{FF2B5EF4-FFF2-40B4-BE49-F238E27FC236}">
                    <a16:creationId xmlns:a16="http://schemas.microsoft.com/office/drawing/2014/main" id="{2C243628-F48B-0247-9C77-CADC193BA25B}"/>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0" name="AutoShape 183">
                <a:extLst>
                  <a:ext uri="{FF2B5EF4-FFF2-40B4-BE49-F238E27FC236}">
                    <a16:creationId xmlns:a16="http://schemas.microsoft.com/office/drawing/2014/main" id="{C3D71DA0-C793-D949-906B-887E37FD01C9}"/>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5" name="Rectangle 184">
              <a:extLst>
                <a:ext uri="{FF2B5EF4-FFF2-40B4-BE49-F238E27FC236}">
                  <a16:creationId xmlns:a16="http://schemas.microsoft.com/office/drawing/2014/main" id="{246902F9-C4DC-454E-9DA0-3D5842DB38D7}"/>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6" name="Group 185">
              <a:extLst>
                <a:ext uri="{FF2B5EF4-FFF2-40B4-BE49-F238E27FC236}">
                  <a16:creationId xmlns:a16="http://schemas.microsoft.com/office/drawing/2014/main" id="{7667DA9A-FE8F-654A-8B9E-218AADDABF18}"/>
                </a:ext>
              </a:extLst>
            </p:cNvPr>
            <p:cNvGrpSpPr>
              <a:grpSpLocks/>
            </p:cNvGrpSpPr>
            <p:nvPr/>
          </p:nvGrpSpPr>
          <p:grpSpPr bwMode="auto">
            <a:xfrm>
              <a:off x="4747" y="994"/>
              <a:ext cx="581" cy="134"/>
              <a:chOff x="614" y="2568"/>
              <a:chExt cx="725" cy="139"/>
            </a:xfrm>
          </p:grpSpPr>
          <p:sp>
            <p:nvSpPr>
              <p:cNvPr id="357" name="AutoShape 186">
                <a:extLst>
                  <a:ext uri="{FF2B5EF4-FFF2-40B4-BE49-F238E27FC236}">
                    <a16:creationId xmlns:a16="http://schemas.microsoft.com/office/drawing/2014/main" id="{89170F11-7571-2B45-8719-95E83BC651D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8" name="AutoShape 187">
                <a:extLst>
                  <a:ext uri="{FF2B5EF4-FFF2-40B4-BE49-F238E27FC236}">
                    <a16:creationId xmlns:a16="http://schemas.microsoft.com/office/drawing/2014/main" id="{E76D6632-4213-1A4C-994D-E58521FFA45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7" name="Rectangle 188">
              <a:extLst>
                <a:ext uri="{FF2B5EF4-FFF2-40B4-BE49-F238E27FC236}">
                  <a16:creationId xmlns:a16="http://schemas.microsoft.com/office/drawing/2014/main" id="{042D5530-947C-8042-964E-981127ADCA1C}"/>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 name="Rectangle 189">
              <a:extLst>
                <a:ext uri="{FF2B5EF4-FFF2-40B4-BE49-F238E27FC236}">
                  <a16:creationId xmlns:a16="http://schemas.microsoft.com/office/drawing/2014/main" id="{2F89380A-7E24-A848-A517-F0FC736922E7}"/>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9" name="Group 190">
              <a:extLst>
                <a:ext uri="{FF2B5EF4-FFF2-40B4-BE49-F238E27FC236}">
                  <a16:creationId xmlns:a16="http://schemas.microsoft.com/office/drawing/2014/main" id="{38C1848A-3B99-B348-91C8-29218555E83A}"/>
                </a:ext>
              </a:extLst>
            </p:cNvPr>
            <p:cNvGrpSpPr>
              <a:grpSpLocks/>
            </p:cNvGrpSpPr>
            <p:nvPr/>
          </p:nvGrpSpPr>
          <p:grpSpPr bwMode="auto">
            <a:xfrm>
              <a:off x="4735" y="1627"/>
              <a:ext cx="582" cy="151"/>
              <a:chOff x="614" y="2568"/>
              <a:chExt cx="725" cy="139"/>
            </a:xfrm>
          </p:grpSpPr>
          <p:sp>
            <p:nvSpPr>
              <p:cNvPr id="355" name="AutoShape 191">
                <a:extLst>
                  <a:ext uri="{FF2B5EF4-FFF2-40B4-BE49-F238E27FC236}">
                    <a16:creationId xmlns:a16="http://schemas.microsoft.com/office/drawing/2014/main" id="{676776FA-ACE8-1B44-A3F2-EE744FFE1B2F}"/>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6" name="AutoShape 192">
                <a:extLst>
                  <a:ext uri="{FF2B5EF4-FFF2-40B4-BE49-F238E27FC236}">
                    <a16:creationId xmlns:a16="http://schemas.microsoft.com/office/drawing/2014/main" id="{642A052A-BC62-D049-9EBF-AC2B9D28A87C}"/>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0" name="Freeform 193">
              <a:extLst>
                <a:ext uri="{FF2B5EF4-FFF2-40B4-BE49-F238E27FC236}">
                  <a16:creationId xmlns:a16="http://schemas.microsoft.com/office/drawing/2014/main" id="{20022731-282E-5349-BD84-5AC931894117}"/>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41" name="Group 194">
              <a:extLst>
                <a:ext uri="{FF2B5EF4-FFF2-40B4-BE49-F238E27FC236}">
                  <a16:creationId xmlns:a16="http://schemas.microsoft.com/office/drawing/2014/main" id="{C8EEA896-B8C6-834F-9741-B4BC6894041D}"/>
                </a:ext>
              </a:extLst>
            </p:cNvPr>
            <p:cNvGrpSpPr>
              <a:grpSpLocks/>
            </p:cNvGrpSpPr>
            <p:nvPr/>
          </p:nvGrpSpPr>
          <p:grpSpPr bwMode="auto">
            <a:xfrm>
              <a:off x="4739" y="1327"/>
              <a:ext cx="582" cy="139"/>
              <a:chOff x="614" y="2568"/>
              <a:chExt cx="725" cy="139"/>
            </a:xfrm>
          </p:grpSpPr>
          <p:sp>
            <p:nvSpPr>
              <p:cNvPr id="353" name="AutoShape 195">
                <a:extLst>
                  <a:ext uri="{FF2B5EF4-FFF2-40B4-BE49-F238E27FC236}">
                    <a16:creationId xmlns:a16="http://schemas.microsoft.com/office/drawing/2014/main" id="{FAEB0127-5E88-8848-A1E8-FCDC82E85BB6}"/>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4" name="AutoShape 196">
                <a:extLst>
                  <a:ext uri="{FF2B5EF4-FFF2-40B4-BE49-F238E27FC236}">
                    <a16:creationId xmlns:a16="http://schemas.microsoft.com/office/drawing/2014/main" id="{F6C14D4D-54BC-0347-8DE7-8C387B0DE5D3}"/>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2" name="Rectangle 197">
              <a:extLst>
                <a:ext uri="{FF2B5EF4-FFF2-40B4-BE49-F238E27FC236}">
                  <a16:creationId xmlns:a16="http://schemas.microsoft.com/office/drawing/2014/main" id="{DE2B5795-02B3-824F-BFB7-9E4468C2E04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3" name="Freeform 198">
              <a:extLst>
                <a:ext uri="{FF2B5EF4-FFF2-40B4-BE49-F238E27FC236}">
                  <a16:creationId xmlns:a16="http://schemas.microsoft.com/office/drawing/2014/main" id="{30654D98-FCC5-4940-8B89-40DEC14D245E}"/>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4" name="Freeform 199">
              <a:extLst>
                <a:ext uri="{FF2B5EF4-FFF2-40B4-BE49-F238E27FC236}">
                  <a16:creationId xmlns:a16="http://schemas.microsoft.com/office/drawing/2014/main" id="{DB2F1485-9F89-A14E-B2B0-E716B66FE509}"/>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5" name="Oval 200">
              <a:extLst>
                <a:ext uri="{FF2B5EF4-FFF2-40B4-BE49-F238E27FC236}">
                  <a16:creationId xmlns:a16="http://schemas.microsoft.com/office/drawing/2014/main" id="{0913F7BB-B350-6F4C-8E3C-B4373B6BBC1E}"/>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6" name="Freeform 201">
              <a:extLst>
                <a:ext uri="{FF2B5EF4-FFF2-40B4-BE49-F238E27FC236}">
                  <a16:creationId xmlns:a16="http://schemas.microsoft.com/office/drawing/2014/main" id="{D806CA0F-D39E-1044-8994-B3481BAC561C}"/>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7" name="AutoShape 202">
              <a:extLst>
                <a:ext uri="{FF2B5EF4-FFF2-40B4-BE49-F238E27FC236}">
                  <a16:creationId xmlns:a16="http://schemas.microsoft.com/office/drawing/2014/main" id="{653E2F84-88DD-4C48-9132-5E9C22D3C500}"/>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8" name="AutoShape 203">
              <a:extLst>
                <a:ext uri="{FF2B5EF4-FFF2-40B4-BE49-F238E27FC236}">
                  <a16:creationId xmlns:a16="http://schemas.microsoft.com/office/drawing/2014/main" id="{7C1622A3-9F30-FA42-9B80-C8BB00A05B8D}"/>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9" name="Oval 204">
              <a:extLst>
                <a:ext uri="{FF2B5EF4-FFF2-40B4-BE49-F238E27FC236}">
                  <a16:creationId xmlns:a16="http://schemas.microsoft.com/office/drawing/2014/main" id="{432A4179-C51B-DE48-94FC-B7412F4DD34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0" name="Oval 205">
              <a:extLst>
                <a:ext uri="{FF2B5EF4-FFF2-40B4-BE49-F238E27FC236}">
                  <a16:creationId xmlns:a16="http://schemas.microsoft.com/office/drawing/2014/main" id="{9EF71E96-D069-134D-9318-D85F7FF2C50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51" name="Oval 206">
              <a:extLst>
                <a:ext uri="{FF2B5EF4-FFF2-40B4-BE49-F238E27FC236}">
                  <a16:creationId xmlns:a16="http://schemas.microsoft.com/office/drawing/2014/main" id="{3E78A6EB-9CEA-E74E-91AB-439D7171D3AA}"/>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2" name="Rectangle 207">
              <a:extLst>
                <a:ext uri="{FF2B5EF4-FFF2-40B4-BE49-F238E27FC236}">
                  <a16:creationId xmlns:a16="http://schemas.microsoft.com/office/drawing/2014/main" id="{1A62E052-D07D-6743-8E2D-F67E3E528E8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1" name="Group 208">
            <a:extLst>
              <a:ext uri="{FF2B5EF4-FFF2-40B4-BE49-F238E27FC236}">
                <a16:creationId xmlns:a16="http://schemas.microsoft.com/office/drawing/2014/main" id="{6A05235C-3E77-6F4F-8ADA-6D04AB8484D1}"/>
              </a:ext>
            </a:extLst>
          </p:cNvPr>
          <p:cNvGrpSpPr>
            <a:grpSpLocks/>
          </p:cNvGrpSpPr>
          <p:nvPr/>
        </p:nvGrpSpPr>
        <p:grpSpPr bwMode="auto">
          <a:xfrm>
            <a:off x="9402667" y="1589358"/>
            <a:ext cx="377825" cy="576263"/>
            <a:chOff x="4140" y="429"/>
            <a:chExt cx="1425" cy="2396"/>
          </a:xfrm>
        </p:grpSpPr>
        <p:sp>
          <p:nvSpPr>
            <p:cNvPr id="362" name="Freeform 209">
              <a:extLst>
                <a:ext uri="{FF2B5EF4-FFF2-40B4-BE49-F238E27FC236}">
                  <a16:creationId xmlns:a16="http://schemas.microsoft.com/office/drawing/2014/main" id="{D166875E-AD19-804C-965F-CDAED7A642D2}"/>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3" name="Rectangle 210">
              <a:extLst>
                <a:ext uri="{FF2B5EF4-FFF2-40B4-BE49-F238E27FC236}">
                  <a16:creationId xmlns:a16="http://schemas.microsoft.com/office/drawing/2014/main" id="{EC5E264D-98A2-B44D-B995-4CB53C25E2B4}"/>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4" name="Freeform 211">
              <a:extLst>
                <a:ext uri="{FF2B5EF4-FFF2-40B4-BE49-F238E27FC236}">
                  <a16:creationId xmlns:a16="http://schemas.microsoft.com/office/drawing/2014/main" id="{C1CF933D-FB73-3240-9F1D-5EED49E6AB45}"/>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5" name="Freeform 212">
              <a:extLst>
                <a:ext uri="{FF2B5EF4-FFF2-40B4-BE49-F238E27FC236}">
                  <a16:creationId xmlns:a16="http://schemas.microsoft.com/office/drawing/2014/main" id="{0FC67CB2-6BE1-1847-A437-D99084C5CC4E}"/>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6" name="Rectangle 213">
              <a:extLst>
                <a:ext uri="{FF2B5EF4-FFF2-40B4-BE49-F238E27FC236}">
                  <a16:creationId xmlns:a16="http://schemas.microsoft.com/office/drawing/2014/main" id="{14B7D932-BBFC-B74D-816C-440DB3FEB06E}"/>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67" name="Group 214">
              <a:extLst>
                <a:ext uri="{FF2B5EF4-FFF2-40B4-BE49-F238E27FC236}">
                  <a16:creationId xmlns:a16="http://schemas.microsoft.com/office/drawing/2014/main" id="{904783F7-C673-AC48-8DEC-45B791D2E0FD}"/>
                </a:ext>
              </a:extLst>
            </p:cNvPr>
            <p:cNvGrpSpPr>
              <a:grpSpLocks/>
            </p:cNvGrpSpPr>
            <p:nvPr/>
          </p:nvGrpSpPr>
          <p:grpSpPr bwMode="auto">
            <a:xfrm>
              <a:off x="4749" y="668"/>
              <a:ext cx="581" cy="145"/>
              <a:chOff x="614" y="2568"/>
              <a:chExt cx="725" cy="139"/>
            </a:xfrm>
          </p:grpSpPr>
          <p:sp>
            <p:nvSpPr>
              <p:cNvPr id="392" name="AutoShape 215">
                <a:extLst>
                  <a:ext uri="{FF2B5EF4-FFF2-40B4-BE49-F238E27FC236}">
                    <a16:creationId xmlns:a16="http://schemas.microsoft.com/office/drawing/2014/main" id="{259ABA3E-950D-BF40-AF00-89747854A5FD}"/>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3" name="AutoShape 216">
                <a:extLst>
                  <a:ext uri="{FF2B5EF4-FFF2-40B4-BE49-F238E27FC236}">
                    <a16:creationId xmlns:a16="http://schemas.microsoft.com/office/drawing/2014/main" id="{D537C256-5556-E84D-BFD9-801601AF6D06}"/>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68" name="Rectangle 217">
              <a:extLst>
                <a:ext uri="{FF2B5EF4-FFF2-40B4-BE49-F238E27FC236}">
                  <a16:creationId xmlns:a16="http://schemas.microsoft.com/office/drawing/2014/main" id="{6A16D193-BA00-FA4C-84D3-5F7B5C0311B4}"/>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69" name="Group 218">
              <a:extLst>
                <a:ext uri="{FF2B5EF4-FFF2-40B4-BE49-F238E27FC236}">
                  <a16:creationId xmlns:a16="http://schemas.microsoft.com/office/drawing/2014/main" id="{7151F57C-7772-D741-B346-9FD22AFEAC1C}"/>
                </a:ext>
              </a:extLst>
            </p:cNvPr>
            <p:cNvGrpSpPr>
              <a:grpSpLocks/>
            </p:cNvGrpSpPr>
            <p:nvPr/>
          </p:nvGrpSpPr>
          <p:grpSpPr bwMode="auto">
            <a:xfrm>
              <a:off x="4747" y="994"/>
              <a:ext cx="581" cy="134"/>
              <a:chOff x="614" y="2568"/>
              <a:chExt cx="725" cy="139"/>
            </a:xfrm>
          </p:grpSpPr>
          <p:sp>
            <p:nvSpPr>
              <p:cNvPr id="390" name="AutoShape 219">
                <a:extLst>
                  <a:ext uri="{FF2B5EF4-FFF2-40B4-BE49-F238E27FC236}">
                    <a16:creationId xmlns:a16="http://schemas.microsoft.com/office/drawing/2014/main" id="{28A8406C-AFA4-F94B-A2C4-E4FFB185C64F}"/>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1" name="AutoShape 220">
                <a:extLst>
                  <a:ext uri="{FF2B5EF4-FFF2-40B4-BE49-F238E27FC236}">
                    <a16:creationId xmlns:a16="http://schemas.microsoft.com/office/drawing/2014/main" id="{9A186499-2183-C24F-89D0-ACB1D39A2787}"/>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0" name="Rectangle 221">
              <a:extLst>
                <a:ext uri="{FF2B5EF4-FFF2-40B4-BE49-F238E27FC236}">
                  <a16:creationId xmlns:a16="http://schemas.microsoft.com/office/drawing/2014/main" id="{6959C99C-8685-CE45-B4A0-BEEBD9CE6FDF}"/>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1" name="Rectangle 222">
              <a:extLst>
                <a:ext uri="{FF2B5EF4-FFF2-40B4-BE49-F238E27FC236}">
                  <a16:creationId xmlns:a16="http://schemas.microsoft.com/office/drawing/2014/main" id="{0CEC0CDC-F36A-E147-800E-4BFDDC412C2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2" name="Group 223">
              <a:extLst>
                <a:ext uri="{FF2B5EF4-FFF2-40B4-BE49-F238E27FC236}">
                  <a16:creationId xmlns:a16="http://schemas.microsoft.com/office/drawing/2014/main" id="{07BF1C14-2C6F-B94F-8289-1C37D6C61529}"/>
                </a:ext>
              </a:extLst>
            </p:cNvPr>
            <p:cNvGrpSpPr>
              <a:grpSpLocks/>
            </p:cNvGrpSpPr>
            <p:nvPr/>
          </p:nvGrpSpPr>
          <p:grpSpPr bwMode="auto">
            <a:xfrm>
              <a:off x="4735" y="1627"/>
              <a:ext cx="582" cy="151"/>
              <a:chOff x="614" y="2568"/>
              <a:chExt cx="725" cy="139"/>
            </a:xfrm>
          </p:grpSpPr>
          <p:sp>
            <p:nvSpPr>
              <p:cNvPr id="388" name="AutoShape 224">
                <a:extLst>
                  <a:ext uri="{FF2B5EF4-FFF2-40B4-BE49-F238E27FC236}">
                    <a16:creationId xmlns:a16="http://schemas.microsoft.com/office/drawing/2014/main" id="{B660D864-E6AF-2A4B-AF6E-15E67C246146}"/>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9" name="AutoShape 225">
                <a:extLst>
                  <a:ext uri="{FF2B5EF4-FFF2-40B4-BE49-F238E27FC236}">
                    <a16:creationId xmlns:a16="http://schemas.microsoft.com/office/drawing/2014/main" id="{A5592FCE-B8EB-CD42-BD69-D7E95DA3E255}"/>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3" name="Freeform 226">
              <a:extLst>
                <a:ext uri="{FF2B5EF4-FFF2-40B4-BE49-F238E27FC236}">
                  <a16:creationId xmlns:a16="http://schemas.microsoft.com/office/drawing/2014/main" id="{176C9152-AD9C-0043-999D-97BF01B75C5D}"/>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4" name="Group 227">
              <a:extLst>
                <a:ext uri="{FF2B5EF4-FFF2-40B4-BE49-F238E27FC236}">
                  <a16:creationId xmlns:a16="http://schemas.microsoft.com/office/drawing/2014/main" id="{DB7553BD-7EEF-1144-A10E-45052E753529}"/>
                </a:ext>
              </a:extLst>
            </p:cNvPr>
            <p:cNvGrpSpPr>
              <a:grpSpLocks/>
            </p:cNvGrpSpPr>
            <p:nvPr/>
          </p:nvGrpSpPr>
          <p:grpSpPr bwMode="auto">
            <a:xfrm>
              <a:off x="4739" y="1327"/>
              <a:ext cx="582" cy="139"/>
              <a:chOff x="614" y="2568"/>
              <a:chExt cx="725" cy="139"/>
            </a:xfrm>
          </p:grpSpPr>
          <p:sp>
            <p:nvSpPr>
              <p:cNvPr id="386" name="AutoShape 228">
                <a:extLst>
                  <a:ext uri="{FF2B5EF4-FFF2-40B4-BE49-F238E27FC236}">
                    <a16:creationId xmlns:a16="http://schemas.microsoft.com/office/drawing/2014/main" id="{209B423B-7C84-A444-BC5D-A11FD15670F9}"/>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7" name="AutoShape 229">
                <a:extLst>
                  <a:ext uri="{FF2B5EF4-FFF2-40B4-BE49-F238E27FC236}">
                    <a16:creationId xmlns:a16="http://schemas.microsoft.com/office/drawing/2014/main" id="{5AE73D33-B566-9A49-9DC6-C5469487BDCF}"/>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5" name="Rectangle 230">
              <a:extLst>
                <a:ext uri="{FF2B5EF4-FFF2-40B4-BE49-F238E27FC236}">
                  <a16:creationId xmlns:a16="http://schemas.microsoft.com/office/drawing/2014/main" id="{F54FB1FA-BA67-4B47-8CD0-DC612A86E69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6" name="Freeform 231">
              <a:extLst>
                <a:ext uri="{FF2B5EF4-FFF2-40B4-BE49-F238E27FC236}">
                  <a16:creationId xmlns:a16="http://schemas.microsoft.com/office/drawing/2014/main" id="{A3240397-6B0C-654E-88F1-F3F3AD6232E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7" name="Freeform 232">
              <a:extLst>
                <a:ext uri="{FF2B5EF4-FFF2-40B4-BE49-F238E27FC236}">
                  <a16:creationId xmlns:a16="http://schemas.microsoft.com/office/drawing/2014/main" id="{1A86C13D-4B43-504E-B61C-E2C65477525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8" name="Oval 233">
              <a:extLst>
                <a:ext uri="{FF2B5EF4-FFF2-40B4-BE49-F238E27FC236}">
                  <a16:creationId xmlns:a16="http://schemas.microsoft.com/office/drawing/2014/main" id="{A925E2BE-2521-064E-94A2-F5B3CE2A61D8}"/>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9" name="Freeform 234">
              <a:extLst>
                <a:ext uri="{FF2B5EF4-FFF2-40B4-BE49-F238E27FC236}">
                  <a16:creationId xmlns:a16="http://schemas.microsoft.com/office/drawing/2014/main" id="{D0F8527B-9979-9843-B950-02EEB33AD61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0" name="AutoShape 235">
              <a:extLst>
                <a:ext uri="{FF2B5EF4-FFF2-40B4-BE49-F238E27FC236}">
                  <a16:creationId xmlns:a16="http://schemas.microsoft.com/office/drawing/2014/main" id="{01246D65-1D83-514D-96A0-3F53F7E62D09}"/>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1" name="AutoShape 236">
              <a:extLst>
                <a:ext uri="{FF2B5EF4-FFF2-40B4-BE49-F238E27FC236}">
                  <a16:creationId xmlns:a16="http://schemas.microsoft.com/office/drawing/2014/main" id="{EE09E67D-74DE-8E41-B31D-30EBA899EA8C}"/>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2" name="Oval 237">
              <a:extLst>
                <a:ext uri="{FF2B5EF4-FFF2-40B4-BE49-F238E27FC236}">
                  <a16:creationId xmlns:a16="http://schemas.microsoft.com/office/drawing/2014/main" id="{1BAA3765-A4A2-D249-B5E6-B37A650693CE}"/>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3" name="Oval 238">
              <a:extLst>
                <a:ext uri="{FF2B5EF4-FFF2-40B4-BE49-F238E27FC236}">
                  <a16:creationId xmlns:a16="http://schemas.microsoft.com/office/drawing/2014/main" id="{B5829A6B-5209-D644-82E1-A9C2A8D9A01D}"/>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84" name="Oval 239">
              <a:extLst>
                <a:ext uri="{FF2B5EF4-FFF2-40B4-BE49-F238E27FC236}">
                  <a16:creationId xmlns:a16="http://schemas.microsoft.com/office/drawing/2014/main" id="{95394ED4-DC3D-F146-9AEE-0FC4AFC88A7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5" name="Rectangle 240">
              <a:extLst>
                <a:ext uri="{FF2B5EF4-FFF2-40B4-BE49-F238E27FC236}">
                  <a16:creationId xmlns:a16="http://schemas.microsoft.com/office/drawing/2014/main" id="{A039A534-5AD2-354C-8072-85670484B5B5}"/>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94" name="Group 241">
            <a:extLst>
              <a:ext uri="{FF2B5EF4-FFF2-40B4-BE49-F238E27FC236}">
                <a16:creationId xmlns:a16="http://schemas.microsoft.com/office/drawing/2014/main" id="{9BE96710-6956-1941-96D5-89D2082B85BD}"/>
              </a:ext>
            </a:extLst>
          </p:cNvPr>
          <p:cNvGrpSpPr>
            <a:grpSpLocks/>
          </p:cNvGrpSpPr>
          <p:nvPr/>
        </p:nvGrpSpPr>
        <p:grpSpPr bwMode="auto">
          <a:xfrm>
            <a:off x="10012267" y="1741758"/>
            <a:ext cx="377825" cy="576263"/>
            <a:chOff x="4140" y="429"/>
            <a:chExt cx="1425" cy="2396"/>
          </a:xfrm>
        </p:grpSpPr>
        <p:sp>
          <p:nvSpPr>
            <p:cNvPr id="395" name="Freeform 242">
              <a:extLst>
                <a:ext uri="{FF2B5EF4-FFF2-40B4-BE49-F238E27FC236}">
                  <a16:creationId xmlns:a16="http://schemas.microsoft.com/office/drawing/2014/main" id="{98FED06C-86AC-174D-897A-AF88782AB34D}"/>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6" name="Rectangle 243">
              <a:extLst>
                <a:ext uri="{FF2B5EF4-FFF2-40B4-BE49-F238E27FC236}">
                  <a16:creationId xmlns:a16="http://schemas.microsoft.com/office/drawing/2014/main" id="{7BCB3493-2EA3-894F-95D3-4BD9689BC0B5}"/>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7" name="Freeform 244">
              <a:extLst>
                <a:ext uri="{FF2B5EF4-FFF2-40B4-BE49-F238E27FC236}">
                  <a16:creationId xmlns:a16="http://schemas.microsoft.com/office/drawing/2014/main" id="{04E3D02B-467F-7F4F-8DC3-9D363101FB1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8" name="Freeform 245">
              <a:extLst>
                <a:ext uri="{FF2B5EF4-FFF2-40B4-BE49-F238E27FC236}">
                  <a16:creationId xmlns:a16="http://schemas.microsoft.com/office/drawing/2014/main" id="{DA94A9FA-D5B5-214A-8D37-34D4B61F600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9" name="Rectangle 246">
              <a:extLst>
                <a:ext uri="{FF2B5EF4-FFF2-40B4-BE49-F238E27FC236}">
                  <a16:creationId xmlns:a16="http://schemas.microsoft.com/office/drawing/2014/main" id="{50539DB1-8D20-F44A-8958-354C5B49CA22}"/>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0" name="Group 247">
              <a:extLst>
                <a:ext uri="{FF2B5EF4-FFF2-40B4-BE49-F238E27FC236}">
                  <a16:creationId xmlns:a16="http://schemas.microsoft.com/office/drawing/2014/main" id="{ABC4B2B5-E127-B14E-8370-5BCDD85E2944}"/>
                </a:ext>
              </a:extLst>
            </p:cNvPr>
            <p:cNvGrpSpPr>
              <a:grpSpLocks/>
            </p:cNvGrpSpPr>
            <p:nvPr/>
          </p:nvGrpSpPr>
          <p:grpSpPr bwMode="auto">
            <a:xfrm>
              <a:off x="4749" y="668"/>
              <a:ext cx="581" cy="145"/>
              <a:chOff x="614" y="2568"/>
              <a:chExt cx="725" cy="139"/>
            </a:xfrm>
          </p:grpSpPr>
          <p:sp>
            <p:nvSpPr>
              <p:cNvPr id="425" name="AutoShape 248">
                <a:extLst>
                  <a:ext uri="{FF2B5EF4-FFF2-40B4-BE49-F238E27FC236}">
                    <a16:creationId xmlns:a16="http://schemas.microsoft.com/office/drawing/2014/main" id="{2544F03E-3822-9142-840A-4600BC4923C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6" name="AutoShape 249">
                <a:extLst>
                  <a:ext uri="{FF2B5EF4-FFF2-40B4-BE49-F238E27FC236}">
                    <a16:creationId xmlns:a16="http://schemas.microsoft.com/office/drawing/2014/main" id="{0D6C988D-2CAC-3A4A-8FAC-72B8697E7B94}"/>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1" name="Rectangle 250">
              <a:extLst>
                <a:ext uri="{FF2B5EF4-FFF2-40B4-BE49-F238E27FC236}">
                  <a16:creationId xmlns:a16="http://schemas.microsoft.com/office/drawing/2014/main" id="{FA55D5A2-C0A3-7741-814B-310A28BDD9A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2" name="Group 251">
              <a:extLst>
                <a:ext uri="{FF2B5EF4-FFF2-40B4-BE49-F238E27FC236}">
                  <a16:creationId xmlns:a16="http://schemas.microsoft.com/office/drawing/2014/main" id="{DC8A3227-B450-FB4D-852D-DC7E66FF6603}"/>
                </a:ext>
              </a:extLst>
            </p:cNvPr>
            <p:cNvGrpSpPr>
              <a:grpSpLocks/>
            </p:cNvGrpSpPr>
            <p:nvPr/>
          </p:nvGrpSpPr>
          <p:grpSpPr bwMode="auto">
            <a:xfrm>
              <a:off x="4747" y="994"/>
              <a:ext cx="581" cy="134"/>
              <a:chOff x="614" y="2568"/>
              <a:chExt cx="725" cy="139"/>
            </a:xfrm>
          </p:grpSpPr>
          <p:sp>
            <p:nvSpPr>
              <p:cNvPr id="423" name="AutoShape 252">
                <a:extLst>
                  <a:ext uri="{FF2B5EF4-FFF2-40B4-BE49-F238E27FC236}">
                    <a16:creationId xmlns:a16="http://schemas.microsoft.com/office/drawing/2014/main" id="{07F021BE-923D-804C-AB1C-CB812D97B76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4" name="AutoShape 253">
                <a:extLst>
                  <a:ext uri="{FF2B5EF4-FFF2-40B4-BE49-F238E27FC236}">
                    <a16:creationId xmlns:a16="http://schemas.microsoft.com/office/drawing/2014/main" id="{3A5C7537-D941-954D-9024-BF32F6D13451}"/>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3" name="Rectangle 254">
              <a:extLst>
                <a:ext uri="{FF2B5EF4-FFF2-40B4-BE49-F238E27FC236}">
                  <a16:creationId xmlns:a16="http://schemas.microsoft.com/office/drawing/2014/main" id="{855ECB0D-BAD2-724F-8296-56F037E689A6}"/>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4" name="Rectangle 255">
              <a:extLst>
                <a:ext uri="{FF2B5EF4-FFF2-40B4-BE49-F238E27FC236}">
                  <a16:creationId xmlns:a16="http://schemas.microsoft.com/office/drawing/2014/main" id="{6D021B7D-23B8-4545-B682-3F0C4BAB5EB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5" name="Group 256">
              <a:extLst>
                <a:ext uri="{FF2B5EF4-FFF2-40B4-BE49-F238E27FC236}">
                  <a16:creationId xmlns:a16="http://schemas.microsoft.com/office/drawing/2014/main" id="{431DAF1F-4CC8-1C41-8EEC-05F7D5D789CB}"/>
                </a:ext>
              </a:extLst>
            </p:cNvPr>
            <p:cNvGrpSpPr>
              <a:grpSpLocks/>
            </p:cNvGrpSpPr>
            <p:nvPr/>
          </p:nvGrpSpPr>
          <p:grpSpPr bwMode="auto">
            <a:xfrm>
              <a:off x="4735" y="1627"/>
              <a:ext cx="582" cy="151"/>
              <a:chOff x="614" y="2568"/>
              <a:chExt cx="725" cy="139"/>
            </a:xfrm>
          </p:grpSpPr>
          <p:sp>
            <p:nvSpPr>
              <p:cNvPr id="421" name="AutoShape 257">
                <a:extLst>
                  <a:ext uri="{FF2B5EF4-FFF2-40B4-BE49-F238E27FC236}">
                    <a16:creationId xmlns:a16="http://schemas.microsoft.com/office/drawing/2014/main" id="{18C2CCBA-D707-A24B-A885-97D020E7BE08}"/>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2" name="AutoShape 258">
                <a:extLst>
                  <a:ext uri="{FF2B5EF4-FFF2-40B4-BE49-F238E27FC236}">
                    <a16:creationId xmlns:a16="http://schemas.microsoft.com/office/drawing/2014/main" id="{D7E10C1F-D1F0-7148-A44B-7FEC28811D3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6" name="Freeform 259">
              <a:extLst>
                <a:ext uri="{FF2B5EF4-FFF2-40B4-BE49-F238E27FC236}">
                  <a16:creationId xmlns:a16="http://schemas.microsoft.com/office/drawing/2014/main" id="{0365C11C-6E47-864E-8122-6C27C34F003E}"/>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7" name="Group 260">
              <a:extLst>
                <a:ext uri="{FF2B5EF4-FFF2-40B4-BE49-F238E27FC236}">
                  <a16:creationId xmlns:a16="http://schemas.microsoft.com/office/drawing/2014/main" id="{27B41BB0-4231-F248-B65A-1A45AD2C9CD7}"/>
                </a:ext>
              </a:extLst>
            </p:cNvPr>
            <p:cNvGrpSpPr>
              <a:grpSpLocks/>
            </p:cNvGrpSpPr>
            <p:nvPr/>
          </p:nvGrpSpPr>
          <p:grpSpPr bwMode="auto">
            <a:xfrm>
              <a:off x="4739" y="1327"/>
              <a:ext cx="582" cy="139"/>
              <a:chOff x="614" y="2568"/>
              <a:chExt cx="725" cy="139"/>
            </a:xfrm>
          </p:grpSpPr>
          <p:sp>
            <p:nvSpPr>
              <p:cNvPr id="419" name="AutoShape 261">
                <a:extLst>
                  <a:ext uri="{FF2B5EF4-FFF2-40B4-BE49-F238E27FC236}">
                    <a16:creationId xmlns:a16="http://schemas.microsoft.com/office/drawing/2014/main" id="{CEAEF38F-92BA-B54F-82FB-C23A106C098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0" name="AutoShape 262">
                <a:extLst>
                  <a:ext uri="{FF2B5EF4-FFF2-40B4-BE49-F238E27FC236}">
                    <a16:creationId xmlns:a16="http://schemas.microsoft.com/office/drawing/2014/main" id="{77559B45-47D4-F047-A0E1-3FD4F77050A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8" name="Rectangle 263">
              <a:extLst>
                <a:ext uri="{FF2B5EF4-FFF2-40B4-BE49-F238E27FC236}">
                  <a16:creationId xmlns:a16="http://schemas.microsoft.com/office/drawing/2014/main" id="{2BB4AB2F-1E19-ED46-91D0-686A5791A857}"/>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9" name="Freeform 264">
              <a:extLst>
                <a:ext uri="{FF2B5EF4-FFF2-40B4-BE49-F238E27FC236}">
                  <a16:creationId xmlns:a16="http://schemas.microsoft.com/office/drawing/2014/main" id="{EFA4165B-2B89-EA44-AAFD-284DDE325634}"/>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0" name="Freeform 265">
              <a:extLst>
                <a:ext uri="{FF2B5EF4-FFF2-40B4-BE49-F238E27FC236}">
                  <a16:creationId xmlns:a16="http://schemas.microsoft.com/office/drawing/2014/main" id="{BF31806F-E19D-6643-B3AB-FCD24491260B}"/>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1" name="Oval 266">
              <a:extLst>
                <a:ext uri="{FF2B5EF4-FFF2-40B4-BE49-F238E27FC236}">
                  <a16:creationId xmlns:a16="http://schemas.microsoft.com/office/drawing/2014/main" id="{297B65E1-F9B5-1942-BAE5-456457D2ADC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2" name="Freeform 267">
              <a:extLst>
                <a:ext uri="{FF2B5EF4-FFF2-40B4-BE49-F238E27FC236}">
                  <a16:creationId xmlns:a16="http://schemas.microsoft.com/office/drawing/2014/main" id="{D1451455-90D3-7B4E-9A6C-AC54A2B18BAA}"/>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3" name="AutoShape 268">
              <a:extLst>
                <a:ext uri="{FF2B5EF4-FFF2-40B4-BE49-F238E27FC236}">
                  <a16:creationId xmlns:a16="http://schemas.microsoft.com/office/drawing/2014/main" id="{B96820D1-74F4-9A4F-81C3-99D80AA66D04}"/>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4" name="AutoShape 269">
              <a:extLst>
                <a:ext uri="{FF2B5EF4-FFF2-40B4-BE49-F238E27FC236}">
                  <a16:creationId xmlns:a16="http://schemas.microsoft.com/office/drawing/2014/main" id="{24247BD6-F113-7F46-93F5-34E742E7FA69}"/>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5" name="Oval 270">
              <a:extLst>
                <a:ext uri="{FF2B5EF4-FFF2-40B4-BE49-F238E27FC236}">
                  <a16:creationId xmlns:a16="http://schemas.microsoft.com/office/drawing/2014/main" id="{4716773C-A574-8342-86DD-F8046121F015}"/>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6" name="Oval 271">
              <a:extLst>
                <a:ext uri="{FF2B5EF4-FFF2-40B4-BE49-F238E27FC236}">
                  <a16:creationId xmlns:a16="http://schemas.microsoft.com/office/drawing/2014/main" id="{9F959D50-71EC-0F46-8ED3-4FE4C63D6BFA}"/>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17" name="Oval 272">
              <a:extLst>
                <a:ext uri="{FF2B5EF4-FFF2-40B4-BE49-F238E27FC236}">
                  <a16:creationId xmlns:a16="http://schemas.microsoft.com/office/drawing/2014/main" id="{E6997777-676B-9145-9B53-650C5990989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8" name="Rectangle 273">
              <a:extLst>
                <a:ext uri="{FF2B5EF4-FFF2-40B4-BE49-F238E27FC236}">
                  <a16:creationId xmlns:a16="http://schemas.microsoft.com/office/drawing/2014/main" id="{80128537-C0E9-B945-A472-82EC596F177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27" name="Group 274">
            <a:extLst>
              <a:ext uri="{FF2B5EF4-FFF2-40B4-BE49-F238E27FC236}">
                <a16:creationId xmlns:a16="http://schemas.microsoft.com/office/drawing/2014/main" id="{637BEA6D-6926-F241-A7B7-63FD120295AA}"/>
              </a:ext>
            </a:extLst>
          </p:cNvPr>
          <p:cNvGrpSpPr>
            <a:grpSpLocks/>
          </p:cNvGrpSpPr>
          <p:nvPr/>
        </p:nvGrpSpPr>
        <p:grpSpPr bwMode="auto">
          <a:xfrm>
            <a:off x="10340880" y="2687908"/>
            <a:ext cx="377825" cy="576263"/>
            <a:chOff x="4140" y="429"/>
            <a:chExt cx="1425" cy="2396"/>
          </a:xfrm>
        </p:grpSpPr>
        <p:sp>
          <p:nvSpPr>
            <p:cNvPr id="428" name="Freeform 275">
              <a:extLst>
                <a:ext uri="{FF2B5EF4-FFF2-40B4-BE49-F238E27FC236}">
                  <a16:creationId xmlns:a16="http://schemas.microsoft.com/office/drawing/2014/main" id="{B73B5122-7AC1-A541-A7CB-7C92E34FE743}"/>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9" name="Rectangle 276">
              <a:extLst>
                <a:ext uri="{FF2B5EF4-FFF2-40B4-BE49-F238E27FC236}">
                  <a16:creationId xmlns:a16="http://schemas.microsoft.com/office/drawing/2014/main" id="{618AFC31-125F-CC41-8835-357B8CF4007B}"/>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0" name="Freeform 277">
              <a:extLst>
                <a:ext uri="{FF2B5EF4-FFF2-40B4-BE49-F238E27FC236}">
                  <a16:creationId xmlns:a16="http://schemas.microsoft.com/office/drawing/2014/main" id="{BA586EC9-AFB5-864C-A8D5-50566D38218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1" name="Freeform 278">
              <a:extLst>
                <a:ext uri="{FF2B5EF4-FFF2-40B4-BE49-F238E27FC236}">
                  <a16:creationId xmlns:a16="http://schemas.microsoft.com/office/drawing/2014/main" id="{988FA82D-26DD-2446-871B-4FBCD5FE61E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2" name="Rectangle 279">
              <a:extLst>
                <a:ext uri="{FF2B5EF4-FFF2-40B4-BE49-F238E27FC236}">
                  <a16:creationId xmlns:a16="http://schemas.microsoft.com/office/drawing/2014/main" id="{E4B9CCE7-0279-6143-BB4D-1198F3326355}"/>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3" name="Group 280">
              <a:extLst>
                <a:ext uri="{FF2B5EF4-FFF2-40B4-BE49-F238E27FC236}">
                  <a16:creationId xmlns:a16="http://schemas.microsoft.com/office/drawing/2014/main" id="{2924B866-539E-1244-B043-D51911A29528}"/>
                </a:ext>
              </a:extLst>
            </p:cNvPr>
            <p:cNvGrpSpPr>
              <a:grpSpLocks/>
            </p:cNvGrpSpPr>
            <p:nvPr/>
          </p:nvGrpSpPr>
          <p:grpSpPr bwMode="auto">
            <a:xfrm>
              <a:off x="4749" y="668"/>
              <a:ext cx="581" cy="145"/>
              <a:chOff x="614" y="2568"/>
              <a:chExt cx="725" cy="139"/>
            </a:xfrm>
          </p:grpSpPr>
          <p:sp>
            <p:nvSpPr>
              <p:cNvPr id="458" name="AutoShape 281">
                <a:extLst>
                  <a:ext uri="{FF2B5EF4-FFF2-40B4-BE49-F238E27FC236}">
                    <a16:creationId xmlns:a16="http://schemas.microsoft.com/office/drawing/2014/main" id="{BDE3646A-4204-5046-942C-15C1653380B6}"/>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9" name="AutoShape 282">
                <a:extLst>
                  <a:ext uri="{FF2B5EF4-FFF2-40B4-BE49-F238E27FC236}">
                    <a16:creationId xmlns:a16="http://schemas.microsoft.com/office/drawing/2014/main" id="{6DE9F0CF-D5ED-704E-8142-3345FC3BBC6F}"/>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4" name="Rectangle 283">
              <a:extLst>
                <a:ext uri="{FF2B5EF4-FFF2-40B4-BE49-F238E27FC236}">
                  <a16:creationId xmlns:a16="http://schemas.microsoft.com/office/drawing/2014/main" id="{657D3494-75CD-034E-9543-25692744465F}"/>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5" name="Group 284">
              <a:extLst>
                <a:ext uri="{FF2B5EF4-FFF2-40B4-BE49-F238E27FC236}">
                  <a16:creationId xmlns:a16="http://schemas.microsoft.com/office/drawing/2014/main" id="{3B21D6B8-9A13-CB4D-A567-07369736D726}"/>
                </a:ext>
              </a:extLst>
            </p:cNvPr>
            <p:cNvGrpSpPr>
              <a:grpSpLocks/>
            </p:cNvGrpSpPr>
            <p:nvPr/>
          </p:nvGrpSpPr>
          <p:grpSpPr bwMode="auto">
            <a:xfrm>
              <a:off x="4747" y="994"/>
              <a:ext cx="581" cy="134"/>
              <a:chOff x="614" y="2568"/>
              <a:chExt cx="725" cy="139"/>
            </a:xfrm>
          </p:grpSpPr>
          <p:sp>
            <p:nvSpPr>
              <p:cNvPr id="456" name="AutoShape 285">
                <a:extLst>
                  <a:ext uri="{FF2B5EF4-FFF2-40B4-BE49-F238E27FC236}">
                    <a16:creationId xmlns:a16="http://schemas.microsoft.com/office/drawing/2014/main" id="{6F0CB466-469D-3F45-BE66-39F561D60958}"/>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7" name="AutoShape 286">
                <a:extLst>
                  <a:ext uri="{FF2B5EF4-FFF2-40B4-BE49-F238E27FC236}">
                    <a16:creationId xmlns:a16="http://schemas.microsoft.com/office/drawing/2014/main" id="{29D719D4-E1C6-604A-8870-549D67683095}"/>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6" name="Rectangle 287">
              <a:extLst>
                <a:ext uri="{FF2B5EF4-FFF2-40B4-BE49-F238E27FC236}">
                  <a16:creationId xmlns:a16="http://schemas.microsoft.com/office/drawing/2014/main" id="{0D71907F-6787-7144-A19B-418733EE17E3}"/>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7" name="Rectangle 288">
              <a:extLst>
                <a:ext uri="{FF2B5EF4-FFF2-40B4-BE49-F238E27FC236}">
                  <a16:creationId xmlns:a16="http://schemas.microsoft.com/office/drawing/2014/main" id="{35AED19C-A1F1-AC46-914C-8F5D6F4BCEB8}"/>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8" name="Group 289">
              <a:extLst>
                <a:ext uri="{FF2B5EF4-FFF2-40B4-BE49-F238E27FC236}">
                  <a16:creationId xmlns:a16="http://schemas.microsoft.com/office/drawing/2014/main" id="{45D31D32-5A14-5742-954A-BA17509AC6ED}"/>
                </a:ext>
              </a:extLst>
            </p:cNvPr>
            <p:cNvGrpSpPr>
              <a:grpSpLocks/>
            </p:cNvGrpSpPr>
            <p:nvPr/>
          </p:nvGrpSpPr>
          <p:grpSpPr bwMode="auto">
            <a:xfrm>
              <a:off x="4735" y="1627"/>
              <a:ext cx="582" cy="151"/>
              <a:chOff x="614" y="2568"/>
              <a:chExt cx="725" cy="139"/>
            </a:xfrm>
          </p:grpSpPr>
          <p:sp>
            <p:nvSpPr>
              <p:cNvPr id="454" name="AutoShape 290">
                <a:extLst>
                  <a:ext uri="{FF2B5EF4-FFF2-40B4-BE49-F238E27FC236}">
                    <a16:creationId xmlns:a16="http://schemas.microsoft.com/office/drawing/2014/main" id="{FBB57FC3-B7A2-A541-9EC0-D57A59BBEF9D}"/>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5" name="AutoShape 291">
                <a:extLst>
                  <a:ext uri="{FF2B5EF4-FFF2-40B4-BE49-F238E27FC236}">
                    <a16:creationId xmlns:a16="http://schemas.microsoft.com/office/drawing/2014/main" id="{52BE3087-7497-914D-B468-02CDAA58DBD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9" name="Freeform 292">
              <a:extLst>
                <a:ext uri="{FF2B5EF4-FFF2-40B4-BE49-F238E27FC236}">
                  <a16:creationId xmlns:a16="http://schemas.microsoft.com/office/drawing/2014/main" id="{5070ED80-559E-4540-964B-D73009E42A4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40" name="Group 293">
              <a:extLst>
                <a:ext uri="{FF2B5EF4-FFF2-40B4-BE49-F238E27FC236}">
                  <a16:creationId xmlns:a16="http://schemas.microsoft.com/office/drawing/2014/main" id="{30993F73-047D-CD47-96E3-F7599404305B}"/>
                </a:ext>
              </a:extLst>
            </p:cNvPr>
            <p:cNvGrpSpPr>
              <a:grpSpLocks/>
            </p:cNvGrpSpPr>
            <p:nvPr/>
          </p:nvGrpSpPr>
          <p:grpSpPr bwMode="auto">
            <a:xfrm>
              <a:off x="4739" y="1327"/>
              <a:ext cx="582" cy="139"/>
              <a:chOff x="614" y="2568"/>
              <a:chExt cx="725" cy="139"/>
            </a:xfrm>
          </p:grpSpPr>
          <p:sp>
            <p:nvSpPr>
              <p:cNvPr id="452" name="AutoShape 294">
                <a:extLst>
                  <a:ext uri="{FF2B5EF4-FFF2-40B4-BE49-F238E27FC236}">
                    <a16:creationId xmlns:a16="http://schemas.microsoft.com/office/drawing/2014/main" id="{F253CC19-7627-6043-A479-C0AADFD1B00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3" name="AutoShape 295">
                <a:extLst>
                  <a:ext uri="{FF2B5EF4-FFF2-40B4-BE49-F238E27FC236}">
                    <a16:creationId xmlns:a16="http://schemas.microsoft.com/office/drawing/2014/main" id="{9818C9E1-67F5-5D42-8D8A-BFA5671949F0}"/>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41" name="Rectangle 296">
              <a:extLst>
                <a:ext uri="{FF2B5EF4-FFF2-40B4-BE49-F238E27FC236}">
                  <a16:creationId xmlns:a16="http://schemas.microsoft.com/office/drawing/2014/main" id="{D263AAA2-92D9-9A4A-9D5F-0CEC89CD02FB}"/>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2" name="Freeform 297">
              <a:extLst>
                <a:ext uri="{FF2B5EF4-FFF2-40B4-BE49-F238E27FC236}">
                  <a16:creationId xmlns:a16="http://schemas.microsoft.com/office/drawing/2014/main" id="{51AD4C3A-6939-3B47-91CC-E1A0D3A3ED25}"/>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3" name="Freeform 298">
              <a:extLst>
                <a:ext uri="{FF2B5EF4-FFF2-40B4-BE49-F238E27FC236}">
                  <a16:creationId xmlns:a16="http://schemas.microsoft.com/office/drawing/2014/main" id="{023E9D5F-D41C-8A48-B73A-4E4F43755A28}"/>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4" name="Oval 299">
              <a:extLst>
                <a:ext uri="{FF2B5EF4-FFF2-40B4-BE49-F238E27FC236}">
                  <a16:creationId xmlns:a16="http://schemas.microsoft.com/office/drawing/2014/main" id="{C4126737-BE73-B444-BC40-5B679E6E13B1}"/>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5" name="Freeform 300">
              <a:extLst>
                <a:ext uri="{FF2B5EF4-FFF2-40B4-BE49-F238E27FC236}">
                  <a16:creationId xmlns:a16="http://schemas.microsoft.com/office/drawing/2014/main" id="{567B6CFD-A1A1-094D-8F7C-5A9EF1AB027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6" name="AutoShape 301">
              <a:extLst>
                <a:ext uri="{FF2B5EF4-FFF2-40B4-BE49-F238E27FC236}">
                  <a16:creationId xmlns:a16="http://schemas.microsoft.com/office/drawing/2014/main" id="{3B7B7519-C492-8348-B873-C01A2103E47E}"/>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7" name="AutoShape 302">
              <a:extLst>
                <a:ext uri="{FF2B5EF4-FFF2-40B4-BE49-F238E27FC236}">
                  <a16:creationId xmlns:a16="http://schemas.microsoft.com/office/drawing/2014/main" id="{0AEDB1EF-7012-ED44-8FBC-F1B714A63DD2}"/>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8" name="Oval 303">
              <a:extLst>
                <a:ext uri="{FF2B5EF4-FFF2-40B4-BE49-F238E27FC236}">
                  <a16:creationId xmlns:a16="http://schemas.microsoft.com/office/drawing/2014/main" id="{BA640DBB-C29F-A54E-BE9A-180B14269FA4}"/>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9" name="Oval 304">
              <a:extLst>
                <a:ext uri="{FF2B5EF4-FFF2-40B4-BE49-F238E27FC236}">
                  <a16:creationId xmlns:a16="http://schemas.microsoft.com/office/drawing/2014/main" id="{2F7F78D4-9C68-A84C-8801-9C057B8C145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50" name="Oval 305">
              <a:extLst>
                <a:ext uri="{FF2B5EF4-FFF2-40B4-BE49-F238E27FC236}">
                  <a16:creationId xmlns:a16="http://schemas.microsoft.com/office/drawing/2014/main" id="{3D213A7E-B9E9-694B-8ED3-47609E49D2F1}"/>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1" name="Rectangle 306">
              <a:extLst>
                <a:ext uri="{FF2B5EF4-FFF2-40B4-BE49-F238E27FC236}">
                  <a16:creationId xmlns:a16="http://schemas.microsoft.com/office/drawing/2014/main" id="{4F8B5B78-3482-8142-BC2B-1825AA302880}"/>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93" name="Group 340">
            <a:extLst>
              <a:ext uri="{FF2B5EF4-FFF2-40B4-BE49-F238E27FC236}">
                <a16:creationId xmlns:a16="http://schemas.microsoft.com/office/drawing/2014/main" id="{3B951C82-D444-224D-9348-99C19D9166DC}"/>
              </a:ext>
            </a:extLst>
          </p:cNvPr>
          <p:cNvGrpSpPr>
            <a:grpSpLocks/>
          </p:cNvGrpSpPr>
          <p:nvPr/>
        </p:nvGrpSpPr>
        <p:grpSpPr bwMode="auto">
          <a:xfrm>
            <a:off x="8396192" y="5170758"/>
            <a:ext cx="525463" cy="557213"/>
            <a:chOff x="-44" y="1473"/>
            <a:chExt cx="981" cy="1105"/>
          </a:xfrm>
        </p:grpSpPr>
        <p:pic>
          <p:nvPicPr>
            <p:cNvPr id="494" name="Picture 341" descr="desktop_computer_stylized_medium">
              <a:extLst>
                <a:ext uri="{FF2B5EF4-FFF2-40B4-BE49-F238E27FC236}">
                  <a16:creationId xmlns:a16="http://schemas.microsoft.com/office/drawing/2014/main" id="{A2EB07C0-0A48-8944-B12C-316C163FF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 name="Freeform 342">
              <a:extLst>
                <a:ext uri="{FF2B5EF4-FFF2-40B4-BE49-F238E27FC236}">
                  <a16:creationId xmlns:a16="http://schemas.microsoft.com/office/drawing/2014/main" id="{2E93558C-0361-464A-9337-3AA86EC1D4B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96" name="Group 343">
            <a:extLst>
              <a:ext uri="{FF2B5EF4-FFF2-40B4-BE49-F238E27FC236}">
                <a16:creationId xmlns:a16="http://schemas.microsoft.com/office/drawing/2014/main" id="{B96E9301-59D5-4D4B-95C3-D8F5D00E370A}"/>
              </a:ext>
            </a:extLst>
          </p:cNvPr>
          <p:cNvGrpSpPr>
            <a:grpSpLocks/>
          </p:cNvGrpSpPr>
          <p:nvPr/>
        </p:nvGrpSpPr>
        <p:grpSpPr bwMode="auto">
          <a:xfrm>
            <a:off x="8920067" y="5159646"/>
            <a:ext cx="525463" cy="557212"/>
            <a:chOff x="-44" y="1473"/>
            <a:chExt cx="981" cy="1105"/>
          </a:xfrm>
        </p:grpSpPr>
        <p:pic>
          <p:nvPicPr>
            <p:cNvPr id="497" name="Picture 344" descr="desktop_computer_stylized_medium">
              <a:extLst>
                <a:ext uri="{FF2B5EF4-FFF2-40B4-BE49-F238E27FC236}">
                  <a16:creationId xmlns:a16="http://schemas.microsoft.com/office/drawing/2014/main" id="{A8402C6A-6509-0642-B84E-51B8097E1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 name="Freeform 345">
              <a:extLst>
                <a:ext uri="{FF2B5EF4-FFF2-40B4-BE49-F238E27FC236}">
                  <a16:creationId xmlns:a16="http://schemas.microsoft.com/office/drawing/2014/main" id="{6E7E5B0F-1FE1-6A4B-BCDC-96E210FCE58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02" name="Group 501">
            <a:extLst>
              <a:ext uri="{FF2B5EF4-FFF2-40B4-BE49-F238E27FC236}">
                <a16:creationId xmlns:a16="http://schemas.microsoft.com/office/drawing/2014/main" id="{B2C32989-94BE-1349-908C-1DF72CEEA243}"/>
              </a:ext>
            </a:extLst>
          </p:cNvPr>
          <p:cNvGrpSpPr/>
          <p:nvPr/>
        </p:nvGrpSpPr>
        <p:grpSpPr>
          <a:xfrm>
            <a:off x="8967576" y="4437217"/>
            <a:ext cx="889089" cy="466491"/>
            <a:chOff x="7493876" y="2774731"/>
            <a:chExt cx="1481958" cy="894622"/>
          </a:xfrm>
        </p:grpSpPr>
        <p:sp>
          <p:nvSpPr>
            <p:cNvPr id="511" name="Freeform 510">
              <a:extLst>
                <a:ext uri="{FF2B5EF4-FFF2-40B4-BE49-F238E27FC236}">
                  <a16:creationId xmlns:a16="http://schemas.microsoft.com/office/drawing/2014/main" id="{C2991A41-3005-6140-8488-3B5A28439BE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12" name="Oval 511">
              <a:extLst>
                <a:ext uri="{FF2B5EF4-FFF2-40B4-BE49-F238E27FC236}">
                  <a16:creationId xmlns:a16="http://schemas.microsoft.com/office/drawing/2014/main" id="{49B8AB88-8810-704D-9300-A83DE18C86C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513" name="Group 512">
              <a:extLst>
                <a:ext uri="{FF2B5EF4-FFF2-40B4-BE49-F238E27FC236}">
                  <a16:creationId xmlns:a16="http://schemas.microsoft.com/office/drawing/2014/main" id="{9DCFAF85-9D5F-BD4E-92DB-E7931A4466B4}"/>
                </a:ext>
              </a:extLst>
            </p:cNvPr>
            <p:cNvGrpSpPr/>
            <p:nvPr/>
          </p:nvGrpSpPr>
          <p:grpSpPr>
            <a:xfrm>
              <a:off x="7713663" y="2848339"/>
              <a:ext cx="1042107" cy="425543"/>
              <a:chOff x="7786941" y="2884917"/>
              <a:chExt cx="897649" cy="353919"/>
            </a:xfrm>
          </p:grpSpPr>
          <p:sp>
            <p:nvSpPr>
              <p:cNvPr id="514" name="Freeform 513">
                <a:extLst>
                  <a:ext uri="{FF2B5EF4-FFF2-40B4-BE49-F238E27FC236}">
                    <a16:creationId xmlns:a16="http://schemas.microsoft.com/office/drawing/2014/main" id="{EB001B67-F654-CF4C-934D-354F339EBA6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5" name="Freeform 514">
                <a:extLst>
                  <a:ext uri="{FF2B5EF4-FFF2-40B4-BE49-F238E27FC236}">
                    <a16:creationId xmlns:a16="http://schemas.microsoft.com/office/drawing/2014/main" id="{C0D4D273-34F9-9640-8CF6-6EF497AEF3E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6" name="Freeform 515">
                <a:extLst>
                  <a:ext uri="{FF2B5EF4-FFF2-40B4-BE49-F238E27FC236}">
                    <a16:creationId xmlns:a16="http://schemas.microsoft.com/office/drawing/2014/main" id="{14D9297A-8D94-304C-9142-46F6B69902F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7" name="Freeform 516">
                <a:extLst>
                  <a:ext uri="{FF2B5EF4-FFF2-40B4-BE49-F238E27FC236}">
                    <a16:creationId xmlns:a16="http://schemas.microsoft.com/office/drawing/2014/main" id="{18D26BD9-84B6-C74F-8936-105C5777BBC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521" name="Group 520">
            <a:extLst>
              <a:ext uri="{FF2B5EF4-FFF2-40B4-BE49-F238E27FC236}">
                <a16:creationId xmlns:a16="http://schemas.microsoft.com/office/drawing/2014/main" id="{8E1A0307-E695-FC42-983B-9915B98768EC}"/>
              </a:ext>
            </a:extLst>
          </p:cNvPr>
          <p:cNvGrpSpPr/>
          <p:nvPr/>
        </p:nvGrpSpPr>
        <p:grpSpPr>
          <a:xfrm>
            <a:off x="8988913" y="3095664"/>
            <a:ext cx="889089" cy="466491"/>
            <a:chOff x="7493876" y="2774731"/>
            <a:chExt cx="1481958" cy="894622"/>
          </a:xfrm>
        </p:grpSpPr>
        <p:sp>
          <p:nvSpPr>
            <p:cNvPr id="522" name="Freeform 521">
              <a:extLst>
                <a:ext uri="{FF2B5EF4-FFF2-40B4-BE49-F238E27FC236}">
                  <a16:creationId xmlns:a16="http://schemas.microsoft.com/office/drawing/2014/main" id="{DC9856E7-1969-524C-8F21-65D77697BD0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23" name="Oval 522">
              <a:extLst>
                <a:ext uri="{FF2B5EF4-FFF2-40B4-BE49-F238E27FC236}">
                  <a16:creationId xmlns:a16="http://schemas.microsoft.com/office/drawing/2014/main" id="{FFDA8F93-2C48-6A4A-9D27-9AECFC5B94B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524" name="Group 523">
              <a:extLst>
                <a:ext uri="{FF2B5EF4-FFF2-40B4-BE49-F238E27FC236}">
                  <a16:creationId xmlns:a16="http://schemas.microsoft.com/office/drawing/2014/main" id="{C7EC4B67-EB13-E647-A5CD-E91C5D1F4094}"/>
                </a:ext>
              </a:extLst>
            </p:cNvPr>
            <p:cNvGrpSpPr/>
            <p:nvPr/>
          </p:nvGrpSpPr>
          <p:grpSpPr>
            <a:xfrm>
              <a:off x="7713663" y="2848339"/>
              <a:ext cx="1042107" cy="425543"/>
              <a:chOff x="7786941" y="2884917"/>
              <a:chExt cx="897649" cy="353919"/>
            </a:xfrm>
          </p:grpSpPr>
          <p:sp>
            <p:nvSpPr>
              <p:cNvPr id="525" name="Freeform 524">
                <a:extLst>
                  <a:ext uri="{FF2B5EF4-FFF2-40B4-BE49-F238E27FC236}">
                    <a16:creationId xmlns:a16="http://schemas.microsoft.com/office/drawing/2014/main" id="{6145C3A8-D719-B744-9DC6-51E7FB72118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6" name="Freeform 525">
                <a:extLst>
                  <a:ext uri="{FF2B5EF4-FFF2-40B4-BE49-F238E27FC236}">
                    <a16:creationId xmlns:a16="http://schemas.microsoft.com/office/drawing/2014/main" id="{92F9C394-34C8-3D42-ACE0-014520ED0D5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7" name="Freeform 526">
                <a:extLst>
                  <a:ext uri="{FF2B5EF4-FFF2-40B4-BE49-F238E27FC236}">
                    <a16:creationId xmlns:a16="http://schemas.microsoft.com/office/drawing/2014/main" id="{3E34F096-DAE4-6D4F-9026-F07CB5FB9F7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8" name="Freeform 527">
                <a:extLst>
                  <a:ext uri="{FF2B5EF4-FFF2-40B4-BE49-F238E27FC236}">
                    <a16:creationId xmlns:a16="http://schemas.microsoft.com/office/drawing/2014/main" id="{3D175E3D-A4A7-3F4E-8C6B-A59321AD72E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sp>
        <p:nvSpPr>
          <p:cNvPr id="530" name="Rectangle 4">
            <a:extLst>
              <a:ext uri="{FF2B5EF4-FFF2-40B4-BE49-F238E27FC236}">
                <a16:creationId xmlns:a16="http://schemas.microsoft.com/office/drawing/2014/main" id="{0F198874-EC24-3849-8C53-D24368598A1C}"/>
              </a:ext>
            </a:extLst>
          </p:cNvPr>
          <p:cNvSpPr>
            <a:spLocks noChangeArrowheads="1"/>
          </p:cNvSpPr>
          <p:nvPr/>
        </p:nvSpPr>
        <p:spPr bwMode="auto">
          <a:xfrm>
            <a:off x="870724" y="1362307"/>
            <a:ext cx="6123957" cy="251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marR="0" lvl="0" indent="-342900"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pitchFamily="34" charset="0"/>
                <a:ea typeface="ＭＳ Ｐゴシック" charset="0"/>
                <a:cs typeface="Calibri" panose="020F0502020204030204" pitchFamily="34" charset="0"/>
              </a:rPr>
              <a:t>Scenario:</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access link rate: 1.54 Mbps</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RTT from institutional router to server: 2 sec</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web object size: 100K bits</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average request rate from browsers to origin servers: 15/sec</a:t>
            </a:r>
          </a:p>
          <a:p>
            <a:pPr marL="800100" marR="0" lvl="1"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avg data rate to browsers: 1.50 Mbps</a:t>
            </a:r>
          </a:p>
        </p:txBody>
      </p:sp>
      <p:grpSp>
        <p:nvGrpSpPr>
          <p:cNvPr id="2" name="Group 1">
            <a:extLst>
              <a:ext uri="{FF2B5EF4-FFF2-40B4-BE49-F238E27FC236}">
                <a16:creationId xmlns:a16="http://schemas.microsoft.com/office/drawing/2014/main" id="{2FF3AF6D-4CBE-BE4A-AF26-B6F34DC9EF33}"/>
              </a:ext>
            </a:extLst>
          </p:cNvPr>
          <p:cNvGrpSpPr/>
          <p:nvPr/>
        </p:nvGrpSpPr>
        <p:grpSpPr>
          <a:xfrm>
            <a:off x="3269205" y="1370475"/>
            <a:ext cx="7974440" cy="2642996"/>
            <a:chOff x="3269205" y="1370475"/>
            <a:chExt cx="7974440" cy="2642996"/>
          </a:xfrm>
        </p:grpSpPr>
        <p:grpSp>
          <p:nvGrpSpPr>
            <p:cNvPr id="214" name="Group 213">
              <a:extLst>
                <a:ext uri="{FF2B5EF4-FFF2-40B4-BE49-F238E27FC236}">
                  <a16:creationId xmlns:a16="http://schemas.microsoft.com/office/drawing/2014/main" id="{9AFA7B76-427C-134D-90BC-D4693AEF2136}"/>
                </a:ext>
              </a:extLst>
            </p:cNvPr>
            <p:cNvGrpSpPr/>
            <p:nvPr/>
          </p:nvGrpSpPr>
          <p:grpSpPr>
            <a:xfrm>
              <a:off x="3269205" y="1370475"/>
              <a:ext cx="2248984" cy="736408"/>
              <a:chOff x="4785771" y="3827302"/>
              <a:chExt cx="2248984" cy="736408"/>
            </a:xfrm>
          </p:grpSpPr>
          <p:sp>
            <p:nvSpPr>
              <p:cNvPr id="215" name="Text Box 52">
                <a:extLst>
                  <a:ext uri="{FF2B5EF4-FFF2-40B4-BE49-F238E27FC236}">
                    <a16:creationId xmlns:a16="http://schemas.microsoft.com/office/drawing/2014/main" id="{D9BA6C4C-0CF0-8742-ACB2-584114381882}"/>
                  </a:ext>
                </a:extLst>
              </p:cNvPr>
              <p:cNvSpPr txBox="1">
                <a:spLocks noChangeArrowheads="1"/>
              </p:cNvSpPr>
              <p:nvPr/>
            </p:nvSpPr>
            <p:spPr bwMode="auto">
              <a:xfrm>
                <a:off x="5449268" y="3827302"/>
                <a:ext cx="158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154 Mbps</a:t>
                </a:r>
              </a:p>
            </p:txBody>
          </p:sp>
          <p:sp>
            <p:nvSpPr>
              <p:cNvPr id="216" name="Rectangle 215">
                <a:extLst>
                  <a:ext uri="{FF2B5EF4-FFF2-40B4-BE49-F238E27FC236}">
                    <a16:creationId xmlns:a16="http://schemas.microsoft.com/office/drawing/2014/main" id="{1FA396C6-E0DB-E54B-9564-C46EF025F0E3}"/>
                  </a:ext>
                </a:extLst>
              </p:cNvPr>
              <p:cNvSpPr/>
              <p:nvPr/>
            </p:nvSpPr>
            <p:spPr>
              <a:xfrm>
                <a:off x="4785771" y="4223523"/>
                <a:ext cx="611420" cy="340187"/>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7" name="Line 51">
                <a:extLst>
                  <a:ext uri="{FF2B5EF4-FFF2-40B4-BE49-F238E27FC236}">
                    <a16:creationId xmlns:a16="http://schemas.microsoft.com/office/drawing/2014/main" id="{5DC119B0-D3C1-9741-8399-6E949D96195E}"/>
                  </a:ext>
                </a:extLst>
              </p:cNvPr>
              <p:cNvSpPr>
                <a:spLocks noChangeShapeType="1"/>
              </p:cNvSpPr>
              <p:nvPr/>
            </p:nvSpPr>
            <p:spPr bwMode="auto">
              <a:xfrm flipV="1">
                <a:off x="4828478" y="4140660"/>
                <a:ext cx="680225" cy="423048"/>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18" name="Group 217">
              <a:extLst>
                <a:ext uri="{FF2B5EF4-FFF2-40B4-BE49-F238E27FC236}">
                  <a16:creationId xmlns:a16="http://schemas.microsoft.com/office/drawing/2014/main" id="{43EB18F1-EB9B-AB4E-9315-D47FB051A2D9}"/>
                </a:ext>
              </a:extLst>
            </p:cNvPr>
            <p:cNvGrpSpPr/>
            <p:nvPr/>
          </p:nvGrpSpPr>
          <p:grpSpPr>
            <a:xfrm>
              <a:off x="9113107" y="3496571"/>
              <a:ext cx="2130538" cy="516900"/>
              <a:chOff x="4352719" y="3567941"/>
              <a:chExt cx="2130538" cy="516900"/>
            </a:xfrm>
          </p:grpSpPr>
          <p:sp>
            <p:nvSpPr>
              <p:cNvPr id="219" name="Text Box 52">
                <a:extLst>
                  <a:ext uri="{FF2B5EF4-FFF2-40B4-BE49-F238E27FC236}">
                    <a16:creationId xmlns:a16="http://schemas.microsoft.com/office/drawing/2014/main" id="{414BD24A-A827-744B-8CF6-F9EAA2D920A9}"/>
                  </a:ext>
                </a:extLst>
              </p:cNvPr>
              <p:cNvSpPr txBox="1">
                <a:spLocks noChangeArrowheads="1"/>
              </p:cNvSpPr>
              <p:nvPr/>
            </p:nvSpPr>
            <p:spPr bwMode="auto">
              <a:xfrm>
                <a:off x="4897770" y="3567941"/>
                <a:ext cx="1585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154 Mbps</a:t>
                </a:r>
              </a:p>
            </p:txBody>
          </p:sp>
          <p:sp>
            <p:nvSpPr>
              <p:cNvPr id="220" name="Rectangle 219">
                <a:extLst>
                  <a:ext uri="{FF2B5EF4-FFF2-40B4-BE49-F238E27FC236}">
                    <a16:creationId xmlns:a16="http://schemas.microsoft.com/office/drawing/2014/main" id="{C3E3E743-58A9-D543-ABF2-E8D950F0D5C4}"/>
                  </a:ext>
                </a:extLst>
              </p:cNvPr>
              <p:cNvSpPr/>
              <p:nvPr/>
            </p:nvSpPr>
            <p:spPr>
              <a:xfrm>
                <a:off x="4352719" y="3822059"/>
                <a:ext cx="527164" cy="262782"/>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1" name="Line 51">
                <a:extLst>
                  <a:ext uri="{FF2B5EF4-FFF2-40B4-BE49-F238E27FC236}">
                    <a16:creationId xmlns:a16="http://schemas.microsoft.com/office/drawing/2014/main" id="{C012F3C8-BFC0-0C46-8D2D-992B1C38C6A6}"/>
                  </a:ext>
                </a:extLst>
              </p:cNvPr>
              <p:cNvSpPr>
                <a:spLocks noChangeShapeType="1"/>
              </p:cNvSpPr>
              <p:nvPr/>
            </p:nvSpPr>
            <p:spPr bwMode="auto">
              <a:xfrm flipV="1">
                <a:off x="4459229" y="3805441"/>
                <a:ext cx="554004" cy="237118"/>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222" name="Group 221">
            <a:extLst>
              <a:ext uri="{FF2B5EF4-FFF2-40B4-BE49-F238E27FC236}">
                <a16:creationId xmlns:a16="http://schemas.microsoft.com/office/drawing/2014/main" id="{173CBB2E-654A-474B-8238-296B81F89068}"/>
              </a:ext>
            </a:extLst>
          </p:cNvPr>
          <p:cNvGrpSpPr/>
          <p:nvPr/>
        </p:nvGrpSpPr>
        <p:grpSpPr>
          <a:xfrm>
            <a:off x="4067394" y="4387359"/>
            <a:ext cx="2583033" cy="461665"/>
            <a:chOff x="4114801" y="3880785"/>
            <a:chExt cx="2583033" cy="461665"/>
          </a:xfrm>
        </p:grpSpPr>
        <p:sp>
          <p:nvSpPr>
            <p:cNvPr id="223" name="Text Box 52">
              <a:extLst>
                <a:ext uri="{FF2B5EF4-FFF2-40B4-BE49-F238E27FC236}">
                  <a16:creationId xmlns:a16="http://schemas.microsoft.com/office/drawing/2014/main" id="{FA193B58-E942-8A47-9F5D-3A2B58608DBB}"/>
                </a:ext>
              </a:extLst>
            </p:cNvPr>
            <p:cNvSpPr txBox="1">
              <a:spLocks noChangeArrowheads="1"/>
            </p:cNvSpPr>
            <p:nvPr/>
          </p:nvSpPr>
          <p:spPr bwMode="auto">
            <a:xfrm>
              <a:off x="5112347" y="3880785"/>
              <a:ext cx="158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.0097</a:t>
              </a:r>
            </a:p>
          </p:txBody>
        </p:sp>
        <p:sp>
          <p:nvSpPr>
            <p:cNvPr id="224" name="Rectangle 223">
              <a:extLst>
                <a:ext uri="{FF2B5EF4-FFF2-40B4-BE49-F238E27FC236}">
                  <a16:creationId xmlns:a16="http://schemas.microsoft.com/office/drawing/2014/main" id="{84682AEF-F684-9F45-A3DA-FEDE9ED18429}"/>
                </a:ext>
              </a:extLst>
            </p:cNvPr>
            <p:cNvSpPr/>
            <p:nvPr/>
          </p:nvSpPr>
          <p:spPr>
            <a:xfrm>
              <a:off x="4114801" y="3955100"/>
              <a:ext cx="498412" cy="340187"/>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5" name="Line 51">
              <a:extLst>
                <a:ext uri="{FF2B5EF4-FFF2-40B4-BE49-F238E27FC236}">
                  <a16:creationId xmlns:a16="http://schemas.microsoft.com/office/drawing/2014/main" id="{8F3A165F-08A0-9D4B-B82D-B603502A13F3}"/>
                </a:ext>
              </a:extLst>
            </p:cNvPr>
            <p:cNvSpPr>
              <a:spLocks noChangeShapeType="1"/>
            </p:cNvSpPr>
            <p:nvPr/>
          </p:nvSpPr>
          <p:spPr bwMode="auto">
            <a:xfrm>
              <a:off x="4234070" y="4117024"/>
              <a:ext cx="936703" cy="1"/>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26" name="Group 225">
            <a:extLst>
              <a:ext uri="{FF2B5EF4-FFF2-40B4-BE49-F238E27FC236}">
                <a16:creationId xmlns:a16="http://schemas.microsoft.com/office/drawing/2014/main" id="{598125F6-3C0E-B64C-9CC2-9EFB4DA6980E}"/>
              </a:ext>
            </a:extLst>
          </p:cNvPr>
          <p:cNvGrpSpPr/>
          <p:nvPr/>
        </p:nvGrpSpPr>
        <p:grpSpPr>
          <a:xfrm>
            <a:off x="4351868" y="5927346"/>
            <a:ext cx="3101886" cy="698305"/>
            <a:chOff x="3557204" y="3415545"/>
            <a:chExt cx="3101886" cy="698305"/>
          </a:xfrm>
        </p:grpSpPr>
        <p:sp>
          <p:nvSpPr>
            <p:cNvPr id="227" name="Text Box 52">
              <a:extLst>
                <a:ext uri="{FF2B5EF4-FFF2-40B4-BE49-F238E27FC236}">
                  <a16:creationId xmlns:a16="http://schemas.microsoft.com/office/drawing/2014/main" id="{5B815C0E-E9AF-964A-AB0C-F8220D77B6A8}"/>
                </a:ext>
              </a:extLst>
            </p:cNvPr>
            <p:cNvSpPr txBox="1">
              <a:spLocks noChangeArrowheads="1"/>
            </p:cNvSpPr>
            <p:nvPr/>
          </p:nvSpPr>
          <p:spPr bwMode="auto">
            <a:xfrm>
              <a:off x="5555973" y="3652185"/>
              <a:ext cx="11031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msecs</a:t>
              </a:r>
            </a:p>
          </p:txBody>
        </p:sp>
        <p:sp>
          <p:nvSpPr>
            <p:cNvPr id="228" name="Rectangle 227">
              <a:extLst>
                <a:ext uri="{FF2B5EF4-FFF2-40B4-BE49-F238E27FC236}">
                  <a16:creationId xmlns:a16="http://schemas.microsoft.com/office/drawing/2014/main" id="{4EE7EB05-EB77-DA46-8D82-2C1B89B59FCD}"/>
                </a:ext>
              </a:extLst>
            </p:cNvPr>
            <p:cNvSpPr/>
            <p:nvPr/>
          </p:nvSpPr>
          <p:spPr>
            <a:xfrm>
              <a:off x="3557204" y="3415545"/>
              <a:ext cx="1041334" cy="337988"/>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9" name="Line 51">
              <a:extLst>
                <a:ext uri="{FF2B5EF4-FFF2-40B4-BE49-F238E27FC236}">
                  <a16:creationId xmlns:a16="http://schemas.microsoft.com/office/drawing/2014/main" id="{45B58613-BF72-9847-A603-92F5F10A9D91}"/>
                </a:ext>
              </a:extLst>
            </p:cNvPr>
            <p:cNvSpPr>
              <a:spLocks noChangeShapeType="1"/>
            </p:cNvSpPr>
            <p:nvPr/>
          </p:nvSpPr>
          <p:spPr bwMode="auto">
            <a:xfrm>
              <a:off x="3662316" y="3504654"/>
              <a:ext cx="1983056" cy="46166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30" name="Text Box 83">
            <a:extLst>
              <a:ext uri="{FF2B5EF4-FFF2-40B4-BE49-F238E27FC236}">
                <a16:creationId xmlns:a16="http://schemas.microsoft.com/office/drawing/2014/main" id="{3A71517F-2630-E14F-B4A5-B7AD1A3332AB}"/>
              </a:ext>
            </a:extLst>
          </p:cNvPr>
          <p:cNvSpPr txBox="1">
            <a:spLocks noChangeArrowheads="1"/>
          </p:cNvSpPr>
          <p:nvPr/>
        </p:nvSpPr>
        <p:spPr bwMode="auto">
          <a:xfrm>
            <a:off x="870724" y="6212256"/>
            <a:ext cx="4565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Cost:</a:t>
            </a: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faster access link (expensive!)</a:t>
            </a:r>
          </a:p>
        </p:txBody>
      </p:sp>
      <p:sp>
        <p:nvSpPr>
          <p:cNvPr id="231" name="Slide Number Placeholder 2">
            <a:extLst>
              <a:ext uri="{FF2B5EF4-FFF2-40B4-BE49-F238E27FC236}">
                <a16:creationId xmlns:a16="http://schemas.microsoft.com/office/drawing/2014/main" id="{FF0ECF32-52FF-7941-8B38-AE471D68A419}"/>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22</a:t>
            </a:fld>
            <a:endParaRPr lang="en-US" dirty="0"/>
          </a:p>
        </p:txBody>
      </p:sp>
      <p:sp>
        <p:nvSpPr>
          <p:cNvPr id="4" name="TextBox 3">
            <a:extLst>
              <a:ext uri="{FF2B5EF4-FFF2-40B4-BE49-F238E27FC236}">
                <a16:creationId xmlns:a16="http://schemas.microsoft.com/office/drawing/2014/main" id="{9E44C160-D749-19AB-7F1C-55C927413062}"/>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8499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dissolve">
                                      <p:cBhvr>
                                        <p:cTn id="12" dur="5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6"/>
                                        </p:tgtEl>
                                        <p:attrNameLst>
                                          <p:attrName>style.visibility</p:attrName>
                                        </p:attrNameLst>
                                      </p:cBhvr>
                                      <p:to>
                                        <p:strVal val="visible"/>
                                      </p:to>
                                    </p:set>
                                    <p:animEffect transition="in" filter="dissolve">
                                      <p:cBhvr>
                                        <p:cTn id="17" dur="500"/>
                                        <p:tgtEl>
                                          <p:spTgt spid="2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0"/>
                                        </p:tgtEl>
                                        <p:attrNameLst>
                                          <p:attrName>style.visibility</p:attrName>
                                        </p:attrNameLst>
                                      </p:cBhvr>
                                      <p:to>
                                        <p:strVal val="visible"/>
                                      </p:to>
                                    </p:set>
                                    <p:animEffect transition="in" filter="dissolve">
                                      <p:cBhvr>
                                        <p:cTn id="22"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Rectangle 4">
            <a:extLst>
              <a:ext uri="{FF2B5EF4-FFF2-40B4-BE49-F238E27FC236}">
                <a16:creationId xmlns:a16="http://schemas.microsoft.com/office/drawing/2014/main" id="{3F40E6FA-56EE-4440-AD4E-B2DDBBC696EF}"/>
              </a:ext>
            </a:extLst>
          </p:cNvPr>
          <p:cNvSpPr>
            <a:spLocks noChangeArrowheads="1"/>
          </p:cNvSpPr>
          <p:nvPr/>
        </p:nvSpPr>
        <p:spPr bwMode="auto">
          <a:xfrm>
            <a:off x="922868" y="4719957"/>
            <a:ext cx="6361287" cy="2302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marR="0" lvl="0" indent="-342900" algn="l" defTabSz="914400" rtl="0" eaLnBrk="0" fontAlgn="base" latinLnBrk="0" hangingPunct="0">
              <a:lnSpc>
                <a:spcPct val="85000"/>
              </a:lnSpc>
              <a:spcBef>
                <a:spcPct val="45000"/>
              </a:spcBef>
              <a:spcAft>
                <a:spcPct val="0"/>
              </a:spcAft>
              <a:buClr>
                <a:srgbClr val="000099"/>
              </a:buClr>
              <a:buSzPct val="65000"/>
              <a:buFont typeface="Wingdings" charset="0"/>
              <a:buNone/>
              <a:tabLst/>
              <a:defRPr/>
            </a:pPr>
            <a:r>
              <a:rPr kumimoji="0" lang="en-US" sz="2400" b="0" i="1" u="none" strike="noStrike" kern="1200" cap="none" spc="0" normalizeH="0" baseline="0" noProof="0" dirty="0">
                <a:ln>
                  <a:noFill/>
                </a:ln>
                <a:solidFill>
                  <a:srgbClr val="CC0000"/>
                </a:solidFill>
                <a:effectLst/>
                <a:uLnTx/>
                <a:uFillTx/>
                <a:latin typeface="Calibri" panose="020F0502020204030204" pitchFamily="34" charset="0"/>
                <a:ea typeface="ＭＳ Ｐゴシック" charset="0"/>
                <a:cs typeface="Calibri" panose="020F0502020204030204" pitchFamily="34" charset="0"/>
              </a:rPr>
              <a:t>Performance:</a:t>
            </a: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LAN utilization: .</a:t>
            </a:r>
            <a:r>
              <a:rPr kumimoji="0" lang="en-US" sz="2400" b="0" i="0" u="none" strike="noStrike" kern="1200" cap="none" spc="0" normalizeH="0" baseline="0" noProof="0" dirty="0">
                <a:ln>
                  <a:noFill/>
                </a:ln>
                <a:solidFill>
                  <a:srgbClr val="C00000"/>
                </a:solidFill>
                <a:effectLst/>
                <a:uLnTx/>
                <a:uFillTx/>
                <a:latin typeface="Calibri" panose="020F0502020204030204" pitchFamily="34" charset="0"/>
                <a:ea typeface="ＭＳ Ｐゴシック" charset="0"/>
                <a:cs typeface="Calibri" panose="020F0502020204030204" pitchFamily="34" charset="0"/>
              </a:rPr>
              <a:t>?</a:t>
            </a: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access link utilization = </a:t>
            </a:r>
            <a:r>
              <a:rPr kumimoji="0" lang="en-US" sz="2400" b="0" i="0" u="none" strike="noStrike" kern="1200" cap="none" spc="0" normalizeH="0" baseline="0" noProof="0" dirty="0">
                <a:ln>
                  <a:noFill/>
                </a:ln>
                <a:solidFill>
                  <a:srgbClr val="C00000"/>
                </a:solidFill>
                <a:effectLst/>
                <a:uLnTx/>
                <a:uFillTx/>
                <a:latin typeface="Calibri" panose="020F0502020204030204" pitchFamily="34" charset="0"/>
                <a:ea typeface="ＭＳ Ｐゴシック" charset="0"/>
                <a:cs typeface="Calibri" panose="020F0502020204030204" pitchFamily="34" charset="0"/>
              </a:rPr>
              <a:t>?</a:t>
            </a: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average end-end delay  = </a:t>
            </a:r>
            <a:r>
              <a:rPr kumimoji="0" lang="en-US" sz="2400" b="0" i="0" u="none" strike="noStrike" kern="1200" cap="none" spc="0" normalizeH="0" baseline="0" noProof="0" dirty="0">
                <a:ln>
                  <a:noFill/>
                </a:ln>
                <a:solidFill>
                  <a:srgbClr val="C00000"/>
                </a:solidFill>
                <a:effectLst/>
                <a:uLnTx/>
                <a:uFillTx/>
                <a:latin typeface="Calibri" panose="020F0502020204030204" pitchFamily="34" charset="0"/>
                <a:ea typeface="ＭＳ Ｐゴシック" charset="0"/>
                <a:cs typeface="Calibri" panose="020F0502020204030204" pitchFamily="34" charset="0"/>
              </a:rPr>
              <a: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 </a:t>
            </a:r>
          </a:p>
        </p:txBody>
      </p:sp>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sz="4400" dirty="0">
                <a:ea typeface="ＭＳ Ｐゴシック" panose="020B0600070205080204" pitchFamily="34" charset="-128"/>
              </a:rPr>
              <a:t>Option 2: install a web cache</a:t>
            </a:r>
            <a:endParaRPr lang="en-US" sz="4400" dirty="0"/>
          </a:p>
        </p:txBody>
      </p:sp>
      <p:sp>
        <p:nvSpPr>
          <p:cNvPr id="254" name="Line 2">
            <a:extLst>
              <a:ext uri="{FF2B5EF4-FFF2-40B4-BE49-F238E27FC236}">
                <a16:creationId xmlns:a16="http://schemas.microsoft.com/office/drawing/2014/main" id="{774FD470-E109-844C-8A9E-6F5E6FD1EF6D}"/>
              </a:ext>
            </a:extLst>
          </p:cNvPr>
          <p:cNvSpPr>
            <a:spLocks noChangeShapeType="1"/>
          </p:cNvSpPr>
          <p:nvPr/>
        </p:nvSpPr>
        <p:spPr bwMode="auto">
          <a:xfrm>
            <a:off x="8083455" y="2487883"/>
            <a:ext cx="285750" cy="11430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5" name="Text Box 50">
            <a:extLst>
              <a:ext uri="{FF2B5EF4-FFF2-40B4-BE49-F238E27FC236}">
                <a16:creationId xmlns:a16="http://schemas.microsoft.com/office/drawing/2014/main" id="{A32DDB4D-8BE1-2B43-89DB-1EA570D47161}"/>
              </a:ext>
            </a:extLst>
          </p:cNvPr>
          <p:cNvSpPr txBox="1">
            <a:spLocks noChangeArrowheads="1"/>
          </p:cNvSpPr>
          <p:nvPr/>
        </p:nvSpPr>
        <p:spPr bwMode="auto">
          <a:xfrm>
            <a:off x="10512330" y="1902096"/>
            <a:ext cx="93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origin</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servers</a:t>
            </a:r>
          </a:p>
        </p:txBody>
      </p:sp>
      <p:sp>
        <p:nvSpPr>
          <p:cNvPr id="256" name="Line 51">
            <a:extLst>
              <a:ext uri="{FF2B5EF4-FFF2-40B4-BE49-F238E27FC236}">
                <a16:creationId xmlns:a16="http://schemas.microsoft.com/office/drawing/2014/main" id="{D0BFCD11-A1DC-B64D-A23A-23C7A76C3DB1}"/>
              </a:ext>
            </a:extLst>
          </p:cNvPr>
          <p:cNvSpPr>
            <a:spLocks noChangeShapeType="1"/>
          </p:cNvSpPr>
          <p:nvPr/>
        </p:nvSpPr>
        <p:spPr bwMode="auto">
          <a:xfrm>
            <a:off x="8893080" y="2106883"/>
            <a:ext cx="66675" cy="2762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7" name="Line 52">
            <a:extLst>
              <a:ext uri="{FF2B5EF4-FFF2-40B4-BE49-F238E27FC236}">
                <a16:creationId xmlns:a16="http://schemas.microsoft.com/office/drawing/2014/main" id="{E39DF75E-B023-5548-A7F0-9C4A8ADBD41F}"/>
              </a:ext>
            </a:extLst>
          </p:cNvPr>
          <p:cNvSpPr>
            <a:spLocks noChangeShapeType="1"/>
          </p:cNvSpPr>
          <p:nvPr/>
        </p:nvSpPr>
        <p:spPr bwMode="auto">
          <a:xfrm flipH="1">
            <a:off x="9521730" y="2144983"/>
            <a:ext cx="9525" cy="2381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8" name="Line 53">
            <a:extLst>
              <a:ext uri="{FF2B5EF4-FFF2-40B4-BE49-F238E27FC236}">
                <a16:creationId xmlns:a16="http://schemas.microsoft.com/office/drawing/2014/main" id="{E3BFB499-7F23-164F-A225-CAAA7B80074B}"/>
              </a:ext>
            </a:extLst>
          </p:cNvPr>
          <p:cNvSpPr>
            <a:spLocks noChangeShapeType="1"/>
          </p:cNvSpPr>
          <p:nvPr/>
        </p:nvSpPr>
        <p:spPr bwMode="auto">
          <a:xfrm flipH="1">
            <a:off x="9978930" y="2306908"/>
            <a:ext cx="133350" cy="20955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9" name="Line 54">
            <a:extLst>
              <a:ext uri="{FF2B5EF4-FFF2-40B4-BE49-F238E27FC236}">
                <a16:creationId xmlns:a16="http://schemas.microsoft.com/office/drawing/2014/main" id="{24D51B99-FE66-D84E-AF2C-706F58BCCC3D}"/>
              </a:ext>
            </a:extLst>
          </p:cNvPr>
          <p:cNvSpPr>
            <a:spLocks noChangeShapeType="1"/>
          </p:cNvSpPr>
          <p:nvPr/>
        </p:nvSpPr>
        <p:spPr bwMode="auto">
          <a:xfrm flipH="1" flipV="1">
            <a:off x="10140855" y="3068908"/>
            <a:ext cx="247650" cy="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0" name="Freeform 55">
            <a:extLst>
              <a:ext uri="{FF2B5EF4-FFF2-40B4-BE49-F238E27FC236}">
                <a16:creationId xmlns:a16="http://schemas.microsoft.com/office/drawing/2014/main" id="{0AF0F7C2-E293-2A4E-B4A0-9966DF5B5243}"/>
              </a:ext>
            </a:extLst>
          </p:cNvPr>
          <p:cNvSpPr>
            <a:spLocks/>
          </p:cNvSpPr>
          <p:nvPr/>
        </p:nvSpPr>
        <p:spPr bwMode="auto">
          <a:xfrm>
            <a:off x="8158067" y="2111064"/>
            <a:ext cx="2174875" cy="1581150"/>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9CDFF9"/>
          </a:solidFill>
          <a:ln>
            <a:noFill/>
          </a:ln>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1" name="Text Box 70">
            <a:extLst>
              <a:ext uri="{FF2B5EF4-FFF2-40B4-BE49-F238E27FC236}">
                <a16:creationId xmlns:a16="http://schemas.microsoft.com/office/drawing/2014/main" id="{6E272ACE-5938-0646-A38F-6031C9F45819}"/>
              </a:ext>
            </a:extLst>
          </p:cNvPr>
          <p:cNvSpPr txBox="1">
            <a:spLocks noChangeArrowheads="1"/>
          </p:cNvSpPr>
          <p:nvPr/>
        </p:nvSpPr>
        <p:spPr bwMode="auto">
          <a:xfrm>
            <a:off x="8874030" y="2432321"/>
            <a:ext cx="9318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public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 Internet</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sp>
        <p:nvSpPr>
          <p:cNvPr id="262" name="Freeform 71">
            <a:extLst>
              <a:ext uri="{FF2B5EF4-FFF2-40B4-BE49-F238E27FC236}">
                <a16:creationId xmlns:a16="http://schemas.microsoft.com/office/drawing/2014/main" id="{A7C4DEB4-E3E6-8547-B127-1273B3D3EA69}"/>
              </a:ext>
            </a:extLst>
          </p:cNvPr>
          <p:cNvSpPr>
            <a:spLocks/>
          </p:cNvSpPr>
          <p:nvPr/>
        </p:nvSpPr>
        <p:spPr bwMode="auto">
          <a:xfrm>
            <a:off x="7763006" y="4514213"/>
            <a:ext cx="2965450" cy="1390650"/>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9CDFF9"/>
          </a:solidFill>
          <a:ln>
            <a:noFill/>
          </a:ln>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3" name="Line 77">
            <a:extLst>
              <a:ext uri="{FF2B5EF4-FFF2-40B4-BE49-F238E27FC236}">
                <a16:creationId xmlns:a16="http://schemas.microsoft.com/office/drawing/2014/main" id="{0E1C7AA0-FA95-B844-83B1-903DF41A68D1}"/>
              </a:ext>
            </a:extLst>
          </p:cNvPr>
          <p:cNvSpPr>
            <a:spLocks noChangeShapeType="1"/>
          </p:cNvSpPr>
          <p:nvPr/>
        </p:nvSpPr>
        <p:spPr bwMode="auto">
          <a:xfrm flipH="1">
            <a:off x="8197755" y="4780233"/>
            <a:ext cx="855662" cy="431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4" name="Line 78">
            <a:extLst>
              <a:ext uri="{FF2B5EF4-FFF2-40B4-BE49-F238E27FC236}">
                <a16:creationId xmlns:a16="http://schemas.microsoft.com/office/drawing/2014/main" id="{0173F26E-AC6F-FD4F-995F-CADED52CD421}"/>
              </a:ext>
            </a:extLst>
          </p:cNvPr>
          <p:cNvSpPr>
            <a:spLocks noChangeShapeType="1"/>
          </p:cNvSpPr>
          <p:nvPr/>
        </p:nvSpPr>
        <p:spPr bwMode="auto">
          <a:xfrm flipH="1">
            <a:off x="8707342" y="4827858"/>
            <a:ext cx="563563" cy="393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5" name="Line 79">
            <a:extLst>
              <a:ext uri="{FF2B5EF4-FFF2-40B4-BE49-F238E27FC236}">
                <a16:creationId xmlns:a16="http://schemas.microsoft.com/office/drawing/2014/main" id="{3CEA4312-2D22-9340-9D8D-17C8CC88AE05}"/>
              </a:ext>
            </a:extLst>
          </p:cNvPr>
          <p:cNvSpPr>
            <a:spLocks noChangeShapeType="1"/>
          </p:cNvSpPr>
          <p:nvPr/>
        </p:nvSpPr>
        <p:spPr bwMode="auto">
          <a:xfrm flipH="1">
            <a:off x="9245505" y="4834208"/>
            <a:ext cx="149225" cy="382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7" name="Line 95">
            <a:extLst>
              <a:ext uri="{FF2B5EF4-FFF2-40B4-BE49-F238E27FC236}">
                <a16:creationId xmlns:a16="http://schemas.microsoft.com/office/drawing/2014/main" id="{7E28B523-ED73-8C40-ACD2-43F86A8C48E6}"/>
              </a:ext>
            </a:extLst>
          </p:cNvPr>
          <p:cNvSpPr>
            <a:spLocks noChangeShapeType="1"/>
          </p:cNvSpPr>
          <p:nvPr/>
        </p:nvSpPr>
        <p:spPr bwMode="auto">
          <a:xfrm>
            <a:off x="9407430" y="3545158"/>
            <a:ext cx="0" cy="10620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8" name="Text Box 97">
            <a:extLst>
              <a:ext uri="{FF2B5EF4-FFF2-40B4-BE49-F238E27FC236}">
                <a16:creationId xmlns:a16="http://schemas.microsoft.com/office/drawing/2014/main" id="{C679E988-7156-B949-B8A6-F53CA81FBD00}"/>
              </a:ext>
            </a:extLst>
          </p:cNvPr>
          <p:cNvSpPr txBox="1">
            <a:spLocks noChangeArrowheads="1"/>
          </p:cNvSpPr>
          <p:nvPr/>
        </p:nvSpPr>
        <p:spPr bwMode="auto">
          <a:xfrm>
            <a:off x="7775480" y="4357958"/>
            <a:ext cx="11985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institutional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network</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sp>
        <p:nvSpPr>
          <p:cNvPr id="269" name="Text Box 98">
            <a:extLst>
              <a:ext uri="{FF2B5EF4-FFF2-40B4-BE49-F238E27FC236}">
                <a16:creationId xmlns:a16="http://schemas.microsoft.com/office/drawing/2014/main" id="{67295E16-B892-F14C-929B-3E20FB10905C}"/>
              </a:ext>
            </a:extLst>
          </p:cNvPr>
          <p:cNvSpPr txBox="1">
            <a:spLocks noChangeArrowheads="1"/>
          </p:cNvSpPr>
          <p:nvPr/>
        </p:nvSpPr>
        <p:spPr bwMode="auto">
          <a:xfrm>
            <a:off x="9783667" y="4738958"/>
            <a:ext cx="1290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 Gbps LAN</a:t>
            </a:r>
            <a:endParaRPr kumimoji="0" lang="en-US" altLang="en-US" sz="2400" b="0" i="0" u="none" strike="noStrike" kern="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34" charset="-128"/>
              <a:cs typeface="+mn-cs"/>
            </a:endParaRPr>
          </a:p>
        </p:txBody>
      </p:sp>
      <p:sp>
        <p:nvSpPr>
          <p:cNvPr id="270" name="Text Box 99">
            <a:extLst>
              <a:ext uri="{FF2B5EF4-FFF2-40B4-BE49-F238E27FC236}">
                <a16:creationId xmlns:a16="http://schemas.microsoft.com/office/drawing/2014/main" id="{6A31B9E8-42B5-DA4F-BEEB-38A1A2168C47}"/>
              </a:ext>
            </a:extLst>
          </p:cNvPr>
          <p:cNvSpPr txBox="1">
            <a:spLocks noChangeArrowheads="1"/>
          </p:cNvSpPr>
          <p:nvPr/>
        </p:nvSpPr>
        <p:spPr bwMode="auto">
          <a:xfrm>
            <a:off x="9409017" y="3734071"/>
            <a:ext cx="1190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1.54 Mbps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access link</a:t>
            </a:r>
            <a:endParaRPr kumimoji="0" lang="en-US" altLang="en-US" sz="2400" b="0" i="0" u="none" strike="noStrike" kern="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34" charset="-128"/>
              <a:cs typeface="+mn-cs"/>
            </a:endParaRPr>
          </a:p>
        </p:txBody>
      </p:sp>
      <p:grpSp>
        <p:nvGrpSpPr>
          <p:cNvPr id="292" name="Group 139">
            <a:extLst>
              <a:ext uri="{FF2B5EF4-FFF2-40B4-BE49-F238E27FC236}">
                <a16:creationId xmlns:a16="http://schemas.microsoft.com/office/drawing/2014/main" id="{F9E9E22C-69D8-A847-9177-B4D5A14ECA28}"/>
              </a:ext>
            </a:extLst>
          </p:cNvPr>
          <p:cNvGrpSpPr>
            <a:grpSpLocks/>
          </p:cNvGrpSpPr>
          <p:nvPr/>
        </p:nvGrpSpPr>
        <p:grpSpPr bwMode="auto">
          <a:xfrm>
            <a:off x="7735792" y="2035446"/>
            <a:ext cx="377825" cy="576262"/>
            <a:chOff x="4140" y="429"/>
            <a:chExt cx="1425" cy="2396"/>
          </a:xfrm>
        </p:grpSpPr>
        <p:sp>
          <p:nvSpPr>
            <p:cNvPr id="293" name="Freeform 140">
              <a:extLst>
                <a:ext uri="{FF2B5EF4-FFF2-40B4-BE49-F238E27FC236}">
                  <a16:creationId xmlns:a16="http://schemas.microsoft.com/office/drawing/2014/main" id="{86EDF6AA-4B2E-6342-9BFA-CFF30B1C290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Rectangle 141">
              <a:extLst>
                <a:ext uri="{FF2B5EF4-FFF2-40B4-BE49-F238E27FC236}">
                  <a16:creationId xmlns:a16="http://schemas.microsoft.com/office/drawing/2014/main" id="{6B9D834D-0DEE-9248-AD7A-C2D336AEBD50}"/>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5" name="Freeform 142">
              <a:extLst>
                <a:ext uri="{FF2B5EF4-FFF2-40B4-BE49-F238E27FC236}">
                  <a16:creationId xmlns:a16="http://schemas.microsoft.com/office/drawing/2014/main" id="{29245DF3-F7D6-B840-B253-23D4A8D2C197}"/>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6" name="Freeform 143">
              <a:extLst>
                <a:ext uri="{FF2B5EF4-FFF2-40B4-BE49-F238E27FC236}">
                  <a16:creationId xmlns:a16="http://schemas.microsoft.com/office/drawing/2014/main" id="{B747AC17-9BF4-BB41-A5DA-D229A9BA1A64}"/>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7" name="Rectangle 144">
              <a:extLst>
                <a:ext uri="{FF2B5EF4-FFF2-40B4-BE49-F238E27FC236}">
                  <a16:creationId xmlns:a16="http://schemas.microsoft.com/office/drawing/2014/main" id="{1B65D50E-A82B-7347-A7F6-556D3939DD4B}"/>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98" name="Group 145">
              <a:extLst>
                <a:ext uri="{FF2B5EF4-FFF2-40B4-BE49-F238E27FC236}">
                  <a16:creationId xmlns:a16="http://schemas.microsoft.com/office/drawing/2014/main" id="{E47B5BD8-DFF7-9441-92CB-80BB05AB6451}"/>
                </a:ext>
              </a:extLst>
            </p:cNvPr>
            <p:cNvGrpSpPr>
              <a:grpSpLocks/>
            </p:cNvGrpSpPr>
            <p:nvPr/>
          </p:nvGrpSpPr>
          <p:grpSpPr bwMode="auto">
            <a:xfrm>
              <a:off x="4749" y="668"/>
              <a:ext cx="581" cy="145"/>
              <a:chOff x="614" y="2568"/>
              <a:chExt cx="725" cy="139"/>
            </a:xfrm>
          </p:grpSpPr>
          <p:sp>
            <p:nvSpPr>
              <p:cNvPr id="323" name="AutoShape 146">
                <a:extLst>
                  <a:ext uri="{FF2B5EF4-FFF2-40B4-BE49-F238E27FC236}">
                    <a16:creationId xmlns:a16="http://schemas.microsoft.com/office/drawing/2014/main" id="{B75BF63D-E7E0-6640-A10B-E09175442A77}"/>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4" name="AutoShape 147">
                <a:extLst>
                  <a:ext uri="{FF2B5EF4-FFF2-40B4-BE49-F238E27FC236}">
                    <a16:creationId xmlns:a16="http://schemas.microsoft.com/office/drawing/2014/main" id="{074358F6-E1DA-D042-B053-9C4C54023FE2}"/>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299" name="Rectangle 148">
              <a:extLst>
                <a:ext uri="{FF2B5EF4-FFF2-40B4-BE49-F238E27FC236}">
                  <a16:creationId xmlns:a16="http://schemas.microsoft.com/office/drawing/2014/main" id="{DECDE972-9E25-674C-ACC1-43F55CD92F4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0" name="Group 149">
              <a:extLst>
                <a:ext uri="{FF2B5EF4-FFF2-40B4-BE49-F238E27FC236}">
                  <a16:creationId xmlns:a16="http://schemas.microsoft.com/office/drawing/2014/main" id="{82296A06-752A-254D-8846-4D0F3F43F261}"/>
                </a:ext>
              </a:extLst>
            </p:cNvPr>
            <p:cNvGrpSpPr>
              <a:grpSpLocks/>
            </p:cNvGrpSpPr>
            <p:nvPr/>
          </p:nvGrpSpPr>
          <p:grpSpPr bwMode="auto">
            <a:xfrm>
              <a:off x="4747" y="994"/>
              <a:ext cx="581" cy="134"/>
              <a:chOff x="614" y="2568"/>
              <a:chExt cx="725" cy="139"/>
            </a:xfrm>
          </p:grpSpPr>
          <p:sp>
            <p:nvSpPr>
              <p:cNvPr id="321" name="AutoShape 150">
                <a:extLst>
                  <a:ext uri="{FF2B5EF4-FFF2-40B4-BE49-F238E27FC236}">
                    <a16:creationId xmlns:a16="http://schemas.microsoft.com/office/drawing/2014/main" id="{F5A8BC22-523A-4147-9575-B8F7D060F116}"/>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2" name="AutoShape 151">
                <a:extLst>
                  <a:ext uri="{FF2B5EF4-FFF2-40B4-BE49-F238E27FC236}">
                    <a16:creationId xmlns:a16="http://schemas.microsoft.com/office/drawing/2014/main" id="{EAF2AC7F-A8C0-FC4F-8C37-5D458F19BF6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1" name="Rectangle 152">
              <a:extLst>
                <a:ext uri="{FF2B5EF4-FFF2-40B4-BE49-F238E27FC236}">
                  <a16:creationId xmlns:a16="http://schemas.microsoft.com/office/drawing/2014/main" id="{4F90A69C-CEC4-A24D-9C82-52BA6FC8934D}"/>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2" name="Rectangle 153">
              <a:extLst>
                <a:ext uri="{FF2B5EF4-FFF2-40B4-BE49-F238E27FC236}">
                  <a16:creationId xmlns:a16="http://schemas.microsoft.com/office/drawing/2014/main" id="{4EAFCA72-25B7-7747-916E-327595FFDBC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3" name="Group 154">
              <a:extLst>
                <a:ext uri="{FF2B5EF4-FFF2-40B4-BE49-F238E27FC236}">
                  <a16:creationId xmlns:a16="http://schemas.microsoft.com/office/drawing/2014/main" id="{8277CD38-8B7B-9748-AD3B-10D14BC1AA1D}"/>
                </a:ext>
              </a:extLst>
            </p:cNvPr>
            <p:cNvGrpSpPr>
              <a:grpSpLocks/>
            </p:cNvGrpSpPr>
            <p:nvPr/>
          </p:nvGrpSpPr>
          <p:grpSpPr bwMode="auto">
            <a:xfrm>
              <a:off x="4735" y="1627"/>
              <a:ext cx="582" cy="151"/>
              <a:chOff x="614" y="2568"/>
              <a:chExt cx="725" cy="139"/>
            </a:xfrm>
          </p:grpSpPr>
          <p:sp>
            <p:nvSpPr>
              <p:cNvPr id="319" name="AutoShape 155">
                <a:extLst>
                  <a:ext uri="{FF2B5EF4-FFF2-40B4-BE49-F238E27FC236}">
                    <a16:creationId xmlns:a16="http://schemas.microsoft.com/office/drawing/2014/main" id="{5B02472C-767E-8C4B-A1E5-693F9C4C2A6A}"/>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0" name="AutoShape 156">
                <a:extLst>
                  <a:ext uri="{FF2B5EF4-FFF2-40B4-BE49-F238E27FC236}">
                    <a16:creationId xmlns:a16="http://schemas.microsoft.com/office/drawing/2014/main" id="{DA6E1AA2-450F-174D-A85C-5D39B60ABD9D}"/>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4" name="Freeform 157">
              <a:extLst>
                <a:ext uri="{FF2B5EF4-FFF2-40B4-BE49-F238E27FC236}">
                  <a16:creationId xmlns:a16="http://schemas.microsoft.com/office/drawing/2014/main" id="{43557BDC-C555-5040-B5DB-5D425E9BFE16}"/>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5" name="Group 158">
              <a:extLst>
                <a:ext uri="{FF2B5EF4-FFF2-40B4-BE49-F238E27FC236}">
                  <a16:creationId xmlns:a16="http://schemas.microsoft.com/office/drawing/2014/main" id="{C333E870-3BD7-C645-AAC2-98508A7E36E9}"/>
                </a:ext>
              </a:extLst>
            </p:cNvPr>
            <p:cNvGrpSpPr>
              <a:grpSpLocks/>
            </p:cNvGrpSpPr>
            <p:nvPr/>
          </p:nvGrpSpPr>
          <p:grpSpPr bwMode="auto">
            <a:xfrm>
              <a:off x="4739" y="1327"/>
              <a:ext cx="582" cy="139"/>
              <a:chOff x="614" y="2568"/>
              <a:chExt cx="725" cy="139"/>
            </a:xfrm>
          </p:grpSpPr>
          <p:sp>
            <p:nvSpPr>
              <p:cNvPr id="317" name="AutoShape 159">
                <a:extLst>
                  <a:ext uri="{FF2B5EF4-FFF2-40B4-BE49-F238E27FC236}">
                    <a16:creationId xmlns:a16="http://schemas.microsoft.com/office/drawing/2014/main" id="{EFC968C4-6392-E247-9A44-0D21D80BC1C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8" name="AutoShape 160">
                <a:extLst>
                  <a:ext uri="{FF2B5EF4-FFF2-40B4-BE49-F238E27FC236}">
                    <a16:creationId xmlns:a16="http://schemas.microsoft.com/office/drawing/2014/main" id="{9315F821-D903-1C43-B0DF-C13E1CFC6E9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6" name="Rectangle 161">
              <a:extLst>
                <a:ext uri="{FF2B5EF4-FFF2-40B4-BE49-F238E27FC236}">
                  <a16:creationId xmlns:a16="http://schemas.microsoft.com/office/drawing/2014/main" id="{4A93E05B-231B-8F4E-AC44-1E61C8779F78}"/>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7" name="Freeform 162">
              <a:extLst>
                <a:ext uri="{FF2B5EF4-FFF2-40B4-BE49-F238E27FC236}">
                  <a16:creationId xmlns:a16="http://schemas.microsoft.com/office/drawing/2014/main" id="{A81021FA-3B4B-8540-B233-88280DF917CD}"/>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8" name="Freeform 163">
              <a:extLst>
                <a:ext uri="{FF2B5EF4-FFF2-40B4-BE49-F238E27FC236}">
                  <a16:creationId xmlns:a16="http://schemas.microsoft.com/office/drawing/2014/main" id="{B4BBCFA8-CE65-3B46-B8C0-90C8E2A9FAE4}"/>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9" name="Oval 164">
              <a:extLst>
                <a:ext uri="{FF2B5EF4-FFF2-40B4-BE49-F238E27FC236}">
                  <a16:creationId xmlns:a16="http://schemas.microsoft.com/office/drawing/2014/main" id="{5BC0A35E-B59B-2747-AF4F-E2B7BF2E9D9B}"/>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0" name="Freeform 165">
              <a:extLst>
                <a:ext uri="{FF2B5EF4-FFF2-40B4-BE49-F238E27FC236}">
                  <a16:creationId xmlns:a16="http://schemas.microsoft.com/office/drawing/2014/main" id="{18C56782-0533-9C40-9224-8F36130D8884}"/>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1" name="AutoShape 166">
              <a:extLst>
                <a:ext uri="{FF2B5EF4-FFF2-40B4-BE49-F238E27FC236}">
                  <a16:creationId xmlns:a16="http://schemas.microsoft.com/office/drawing/2014/main" id="{B68A6AC7-4ED2-D44E-90B8-E63CF73BBC97}"/>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2" name="AutoShape 167">
              <a:extLst>
                <a:ext uri="{FF2B5EF4-FFF2-40B4-BE49-F238E27FC236}">
                  <a16:creationId xmlns:a16="http://schemas.microsoft.com/office/drawing/2014/main" id="{906EF179-00FE-3F4F-AD8D-E9B8F23DE35F}"/>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3" name="Oval 168">
              <a:extLst>
                <a:ext uri="{FF2B5EF4-FFF2-40B4-BE49-F238E27FC236}">
                  <a16:creationId xmlns:a16="http://schemas.microsoft.com/office/drawing/2014/main" id="{714D65B7-5EDC-2840-9C29-D308D9655A6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4" name="Oval 169">
              <a:extLst>
                <a:ext uri="{FF2B5EF4-FFF2-40B4-BE49-F238E27FC236}">
                  <a16:creationId xmlns:a16="http://schemas.microsoft.com/office/drawing/2014/main" id="{E64A117A-C67D-AB41-A8E7-4A508BB314F3}"/>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15" name="Oval 170">
              <a:extLst>
                <a:ext uri="{FF2B5EF4-FFF2-40B4-BE49-F238E27FC236}">
                  <a16:creationId xmlns:a16="http://schemas.microsoft.com/office/drawing/2014/main" id="{C59668D3-09F9-BD44-8596-C01818912BD0}"/>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6" name="Rectangle 171">
              <a:extLst>
                <a:ext uri="{FF2B5EF4-FFF2-40B4-BE49-F238E27FC236}">
                  <a16:creationId xmlns:a16="http://schemas.microsoft.com/office/drawing/2014/main" id="{8E530C7C-3D86-3C4B-891E-CB9AC883FCB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5" name="Group 172">
            <a:extLst>
              <a:ext uri="{FF2B5EF4-FFF2-40B4-BE49-F238E27FC236}">
                <a16:creationId xmlns:a16="http://schemas.microsoft.com/office/drawing/2014/main" id="{F34C0BB9-9ECA-9B40-B10C-16DEDBDC16C3}"/>
              </a:ext>
            </a:extLst>
          </p:cNvPr>
          <p:cNvGrpSpPr>
            <a:grpSpLocks/>
          </p:cNvGrpSpPr>
          <p:nvPr/>
        </p:nvGrpSpPr>
        <p:grpSpPr bwMode="auto">
          <a:xfrm>
            <a:off x="7885017" y="5148533"/>
            <a:ext cx="525463" cy="557213"/>
            <a:chOff x="-44" y="1473"/>
            <a:chExt cx="981" cy="1105"/>
          </a:xfrm>
        </p:grpSpPr>
        <p:pic>
          <p:nvPicPr>
            <p:cNvPr id="326" name="Picture 173" descr="desktop_computer_stylized_medium">
              <a:extLst>
                <a:ext uri="{FF2B5EF4-FFF2-40B4-BE49-F238E27FC236}">
                  <a16:creationId xmlns:a16="http://schemas.microsoft.com/office/drawing/2014/main" id="{58DEA6BA-6A8A-414B-A5D1-8C42E963B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 name="Freeform 174">
              <a:extLst>
                <a:ext uri="{FF2B5EF4-FFF2-40B4-BE49-F238E27FC236}">
                  <a16:creationId xmlns:a16="http://schemas.microsoft.com/office/drawing/2014/main" id="{5636D377-DB0D-6F40-811F-10EE64604D69}"/>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8" name="Group 175">
            <a:extLst>
              <a:ext uri="{FF2B5EF4-FFF2-40B4-BE49-F238E27FC236}">
                <a16:creationId xmlns:a16="http://schemas.microsoft.com/office/drawing/2014/main" id="{7306AC90-5B34-3F4E-B626-0E34022A31C8}"/>
              </a:ext>
            </a:extLst>
          </p:cNvPr>
          <p:cNvGrpSpPr>
            <a:grpSpLocks/>
          </p:cNvGrpSpPr>
          <p:nvPr/>
        </p:nvGrpSpPr>
        <p:grpSpPr bwMode="auto">
          <a:xfrm>
            <a:off x="8650192" y="1557608"/>
            <a:ext cx="377825" cy="576263"/>
            <a:chOff x="4140" y="429"/>
            <a:chExt cx="1425" cy="2396"/>
          </a:xfrm>
        </p:grpSpPr>
        <p:sp>
          <p:nvSpPr>
            <p:cNvPr id="329" name="Freeform 176">
              <a:extLst>
                <a:ext uri="{FF2B5EF4-FFF2-40B4-BE49-F238E27FC236}">
                  <a16:creationId xmlns:a16="http://schemas.microsoft.com/office/drawing/2014/main" id="{F3CFDF78-3F2C-B047-99D5-2F35E0D1B49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0" name="Rectangle 177">
              <a:extLst>
                <a:ext uri="{FF2B5EF4-FFF2-40B4-BE49-F238E27FC236}">
                  <a16:creationId xmlns:a16="http://schemas.microsoft.com/office/drawing/2014/main" id="{6D671750-A74B-B64E-8E68-C40948E6DE3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1" name="Freeform 178">
              <a:extLst>
                <a:ext uri="{FF2B5EF4-FFF2-40B4-BE49-F238E27FC236}">
                  <a16:creationId xmlns:a16="http://schemas.microsoft.com/office/drawing/2014/main" id="{9438FA78-1938-514C-80BF-10ED666E38FE}"/>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2" name="Freeform 179">
              <a:extLst>
                <a:ext uri="{FF2B5EF4-FFF2-40B4-BE49-F238E27FC236}">
                  <a16:creationId xmlns:a16="http://schemas.microsoft.com/office/drawing/2014/main" id="{FD23EFF2-90E8-9045-936A-06124249A5E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3" name="Rectangle 180">
              <a:extLst>
                <a:ext uri="{FF2B5EF4-FFF2-40B4-BE49-F238E27FC236}">
                  <a16:creationId xmlns:a16="http://schemas.microsoft.com/office/drawing/2014/main" id="{C3C9A679-FD27-EE4A-B715-049B9DDB6300}"/>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4" name="Group 181">
              <a:extLst>
                <a:ext uri="{FF2B5EF4-FFF2-40B4-BE49-F238E27FC236}">
                  <a16:creationId xmlns:a16="http://schemas.microsoft.com/office/drawing/2014/main" id="{F5C3481D-451B-B142-A35C-15C582D38E95}"/>
                </a:ext>
              </a:extLst>
            </p:cNvPr>
            <p:cNvGrpSpPr>
              <a:grpSpLocks/>
            </p:cNvGrpSpPr>
            <p:nvPr/>
          </p:nvGrpSpPr>
          <p:grpSpPr bwMode="auto">
            <a:xfrm>
              <a:off x="4749" y="668"/>
              <a:ext cx="581" cy="145"/>
              <a:chOff x="614" y="2568"/>
              <a:chExt cx="725" cy="139"/>
            </a:xfrm>
          </p:grpSpPr>
          <p:sp>
            <p:nvSpPr>
              <p:cNvPr id="359" name="AutoShape 182">
                <a:extLst>
                  <a:ext uri="{FF2B5EF4-FFF2-40B4-BE49-F238E27FC236}">
                    <a16:creationId xmlns:a16="http://schemas.microsoft.com/office/drawing/2014/main" id="{2C243628-F48B-0247-9C77-CADC193BA25B}"/>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0" name="AutoShape 183">
                <a:extLst>
                  <a:ext uri="{FF2B5EF4-FFF2-40B4-BE49-F238E27FC236}">
                    <a16:creationId xmlns:a16="http://schemas.microsoft.com/office/drawing/2014/main" id="{C3D71DA0-C793-D949-906B-887E37FD01C9}"/>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5" name="Rectangle 184">
              <a:extLst>
                <a:ext uri="{FF2B5EF4-FFF2-40B4-BE49-F238E27FC236}">
                  <a16:creationId xmlns:a16="http://schemas.microsoft.com/office/drawing/2014/main" id="{246902F9-C4DC-454E-9DA0-3D5842DB38D7}"/>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6" name="Group 185">
              <a:extLst>
                <a:ext uri="{FF2B5EF4-FFF2-40B4-BE49-F238E27FC236}">
                  <a16:creationId xmlns:a16="http://schemas.microsoft.com/office/drawing/2014/main" id="{7667DA9A-FE8F-654A-8B9E-218AADDABF18}"/>
                </a:ext>
              </a:extLst>
            </p:cNvPr>
            <p:cNvGrpSpPr>
              <a:grpSpLocks/>
            </p:cNvGrpSpPr>
            <p:nvPr/>
          </p:nvGrpSpPr>
          <p:grpSpPr bwMode="auto">
            <a:xfrm>
              <a:off x="4747" y="994"/>
              <a:ext cx="581" cy="134"/>
              <a:chOff x="614" y="2568"/>
              <a:chExt cx="725" cy="139"/>
            </a:xfrm>
          </p:grpSpPr>
          <p:sp>
            <p:nvSpPr>
              <p:cNvPr id="357" name="AutoShape 186">
                <a:extLst>
                  <a:ext uri="{FF2B5EF4-FFF2-40B4-BE49-F238E27FC236}">
                    <a16:creationId xmlns:a16="http://schemas.microsoft.com/office/drawing/2014/main" id="{89170F11-7571-2B45-8719-95E83BC651D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8" name="AutoShape 187">
                <a:extLst>
                  <a:ext uri="{FF2B5EF4-FFF2-40B4-BE49-F238E27FC236}">
                    <a16:creationId xmlns:a16="http://schemas.microsoft.com/office/drawing/2014/main" id="{E76D6632-4213-1A4C-994D-E58521FFA45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7" name="Rectangle 188">
              <a:extLst>
                <a:ext uri="{FF2B5EF4-FFF2-40B4-BE49-F238E27FC236}">
                  <a16:creationId xmlns:a16="http://schemas.microsoft.com/office/drawing/2014/main" id="{042D5530-947C-8042-964E-981127ADCA1C}"/>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 name="Rectangle 189">
              <a:extLst>
                <a:ext uri="{FF2B5EF4-FFF2-40B4-BE49-F238E27FC236}">
                  <a16:creationId xmlns:a16="http://schemas.microsoft.com/office/drawing/2014/main" id="{2F89380A-7E24-A848-A517-F0FC736922E7}"/>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9" name="Group 190">
              <a:extLst>
                <a:ext uri="{FF2B5EF4-FFF2-40B4-BE49-F238E27FC236}">
                  <a16:creationId xmlns:a16="http://schemas.microsoft.com/office/drawing/2014/main" id="{38C1848A-3B99-B348-91C8-29218555E83A}"/>
                </a:ext>
              </a:extLst>
            </p:cNvPr>
            <p:cNvGrpSpPr>
              <a:grpSpLocks/>
            </p:cNvGrpSpPr>
            <p:nvPr/>
          </p:nvGrpSpPr>
          <p:grpSpPr bwMode="auto">
            <a:xfrm>
              <a:off x="4735" y="1627"/>
              <a:ext cx="582" cy="151"/>
              <a:chOff x="614" y="2568"/>
              <a:chExt cx="725" cy="139"/>
            </a:xfrm>
          </p:grpSpPr>
          <p:sp>
            <p:nvSpPr>
              <p:cNvPr id="355" name="AutoShape 191">
                <a:extLst>
                  <a:ext uri="{FF2B5EF4-FFF2-40B4-BE49-F238E27FC236}">
                    <a16:creationId xmlns:a16="http://schemas.microsoft.com/office/drawing/2014/main" id="{676776FA-ACE8-1B44-A3F2-EE744FFE1B2F}"/>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6" name="AutoShape 192">
                <a:extLst>
                  <a:ext uri="{FF2B5EF4-FFF2-40B4-BE49-F238E27FC236}">
                    <a16:creationId xmlns:a16="http://schemas.microsoft.com/office/drawing/2014/main" id="{642A052A-BC62-D049-9EBF-AC2B9D28A87C}"/>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0" name="Freeform 193">
              <a:extLst>
                <a:ext uri="{FF2B5EF4-FFF2-40B4-BE49-F238E27FC236}">
                  <a16:creationId xmlns:a16="http://schemas.microsoft.com/office/drawing/2014/main" id="{20022731-282E-5349-BD84-5AC931894117}"/>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41" name="Group 194">
              <a:extLst>
                <a:ext uri="{FF2B5EF4-FFF2-40B4-BE49-F238E27FC236}">
                  <a16:creationId xmlns:a16="http://schemas.microsoft.com/office/drawing/2014/main" id="{C8EEA896-B8C6-834F-9741-B4BC6894041D}"/>
                </a:ext>
              </a:extLst>
            </p:cNvPr>
            <p:cNvGrpSpPr>
              <a:grpSpLocks/>
            </p:cNvGrpSpPr>
            <p:nvPr/>
          </p:nvGrpSpPr>
          <p:grpSpPr bwMode="auto">
            <a:xfrm>
              <a:off x="4739" y="1327"/>
              <a:ext cx="582" cy="139"/>
              <a:chOff x="614" y="2568"/>
              <a:chExt cx="725" cy="139"/>
            </a:xfrm>
          </p:grpSpPr>
          <p:sp>
            <p:nvSpPr>
              <p:cNvPr id="353" name="AutoShape 195">
                <a:extLst>
                  <a:ext uri="{FF2B5EF4-FFF2-40B4-BE49-F238E27FC236}">
                    <a16:creationId xmlns:a16="http://schemas.microsoft.com/office/drawing/2014/main" id="{FAEB0127-5E88-8848-A1E8-FCDC82E85BB6}"/>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4" name="AutoShape 196">
                <a:extLst>
                  <a:ext uri="{FF2B5EF4-FFF2-40B4-BE49-F238E27FC236}">
                    <a16:creationId xmlns:a16="http://schemas.microsoft.com/office/drawing/2014/main" id="{F6C14D4D-54BC-0347-8DE7-8C387B0DE5D3}"/>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2" name="Rectangle 197">
              <a:extLst>
                <a:ext uri="{FF2B5EF4-FFF2-40B4-BE49-F238E27FC236}">
                  <a16:creationId xmlns:a16="http://schemas.microsoft.com/office/drawing/2014/main" id="{DE2B5795-02B3-824F-BFB7-9E4468C2E04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3" name="Freeform 198">
              <a:extLst>
                <a:ext uri="{FF2B5EF4-FFF2-40B4-BE49-F238E27FC236}">
                  <a16:creationId xmlns:a16="http://schemas.microsoft.com/office/drawing/2014/main" id="{30654D98-FCC5-4940-8B89-40DEC14D245E}"/>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4" name="Freeform 199">
              <a:extLst>
                <a:ext uri="{FF2B5EF4-FFF2-40B4-BE49-F238E27FC236}">
                  <a16:creationId xmlns:a16="http://schemas.microsoft.com/office/drawing/2014/main" id="{DB2F1485-9F89-A14E-B2B0-E716B66FE509}"/>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5" name="Oval 200">
              <a:extLst>
                <a:ext uri="{FF2B5EF4-FFF2-40B4-BE49-F238E27FC236}">
                  <a16:creationId xmlns:a16="http://schemas.microsoft.com/office/drawing/2014/main" id="{0913F7BB-B350-6F4C-8E3C-B4373B6BBC1E}"/>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6" name="Freeform 201">
              <a:extLst>
                <a:ext uri="{FF2B5EF4-FFF2-40B4-BE49-F238E27FC236}">
                  <a16:creationId xmlns:a16="http://schemas.microsoft.com/office/drawing/2014/main" id="{D806CA0F-D39E-1044-8994-B3481BAC561C}"/>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7" name="AutoShape 202">
              <a:extLst>
                <a:ext uri="{FF2B5EF4-FFF2-40B4-BE49-F238E27FC236}">
                  <a16:creationId xmlns:a16="http://schemas.microsoft.com/office/drawing/2014/main" id="{653E2F84-88DD-4C48-9132-5E9C22D3C500}"/>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8" name="AutoShape 203">
              <a:extLst>
                <a:ext uri="{FF2B5EF4-FFF2-40B4-BE49-F238E27FC236}">
                  <a16:creationId xmlns:a16="http://schemas.microsoft.com/office/drawing/2014/main" id="{7C1622A3-9F30-FA42-9B80-C8BB00A05B8D}"/>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9" name="Oval 204">
              <a:extLst>
                <a:ext uri="{FF2B5EF4-FFF2-40B4-BE49-F238E27FC236}">
                  <a16:creationId xmlns:a16="http://schemas.microsoft.com/office/drawing/2014/main" id="{432A4179-C51B-DE48-94FC-B7412F4DD34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0" name="Oval 205">
              <a:extLst>
                <a:ext uri="{FF2B5EF4-FFF2-40B4-BE49-F238E27FC236}">
                  <a16:creationId xmlns:a16="http://schemas.microsoft.com/office/drawing/2014/main" id="{9EF71E96-D069-134D-9318-D85F7FF2C50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51" name="Oval 206">
              <a:extLst>
                <a:ext uri="{FF2B5EF4-FFF2-40B4-BE49-F238E27FC236}">
                  <a16:creationId xmlns:a16="http://schemas.microsoft.com/office/drawing/2014/main" id="{3E78A6EB-9CEA-E74E-91AB-439D7171D3AA}"/>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2" name="Rectangle 207">
              <a:extLst>
                <a:ext uri="{FF2B5EF4-FFF2-40B4-BE49-F238E27FC236}">
                  <a16:creationId xmlns:a16="http://schemas.microsoft.com/office/drawing/2014/main" id="{1A62E052-D07D-6743-8E2D-F67E3E528E8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1" name="Group 208">
            <a:extLst>
              <a:ext uri="{FF2B5EF4-FFF2-40B4-BE49-F238E27FC236}">
                <a16:creationId xmlns:a16="http://schemas.microsoft.com/office/drawing/2014/main" id="{6A05235C-3E77-6F4F-8ADA-6D04AB8484D1}"/>
              </a:ext>
            </a:extLst>
          </p:cNvPr>
          <p:cNvGrpSpPr>
            <a:grpSpLocks/>
          </p:cNvGrpSpPr>
          <p:nvPr/>
        </p:nvGrpSpPr>
        <p:grpSpPr bwMode="auto">
          <a:xfrm>
            <a:off x="9402667" y="1589358"/>
            <a:ext cx="377825" cy="576263"/>
            <a:chOff x="4140" y="429"/>
            <a:chExt cx="1425" cy="2396"/>
          </a:xfrm>
        </p:grpSpPr>
        <p:sp>
          <p:nvSpPr>
            <p:cNvPr id="362" name="Freeform 209">
              <a:extLst>
                <a:ext uri="{FF2B5EF4-FFF2-40B4-BE49-F238E27FC236}">
                  <a16:creationId xmlns:a16="http://schemas.microsoft.com/office/drawing/2014/main" id="{D166875E-AD19-804C-965F-CDAED7A642D2}"/>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3" name="Rectangle 210">
              <a:extLst>
                <a:ext uri="{FF2B5EF4-FFF2-40B4-BE49-F238E27FC236}">
                  <a16:creationId xmlns:a16="http://schemas.microsoft.com/office/drawing/2014/main" id="{EC5E264D-98A2-B44D-B995-4CB53C25E2B4}"/>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4" name="Freeform 211">
              <a:extLst>
                <a:ext uri="{FF2B5EF4-FFF2-40B4-BE49-F238E27FC236}">
                  <a16:creationId xmlns:a16="http://schemas.microsoft.com/office/drawing/2014/main" id="{C1CF933D-FB73-3240-9F1D-5EED49E6AB45}"/>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5" name="Freeform 212">
              <a:extLst>
                <a:ext uri="{FF2B5EF4-FFF2-40B4-BE49-F238E27FC236}">
                  <a16:creationId xmlns:a16="http://schemas.microsoft.com/office/drawing/2014/main" id="{0FC67CB2-6BE1-1847-A437-D99084C5CC4E}"/>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6" name="Rectangle 213">
              <a:extLst>
                <a:ext uri="{FF2B5EF4-FFF2-40B4-BE49-F238E27FC236}">
                  <a16:creationId xmlns:a16="http://schemas.microsoft.com/office/drawing/2014/main" id="{14B7D932-BBFC-B74D-816C-440DB3FEB06E}"/>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67" name="Group 214">
              <a:extLst>
                <a:ext uri="{FF2B5EF4-FFF2-40B4-BE49-F238E27FC236}">
                  <a16:creationId xmlns:a16="http://schemas.microsoft.com/office/drawing/2014/main" id="{904783F7-C673-AC48-8DEC-45B791D2E0FD}"/>
                </a:ext>
              </a:extLst>
            </p:cNvPr>
            <p:cNvGrpSpPr>
              <a:grpSpLocks/>
            </p:cNvGrpSpPr>
            <p:nvPr/>
          </p:nvGrpSpPr>
          <p:grpSpPr bwMode="auto">
            <a:xfrm>
              <a:off x="4749" y="668"/>
              <a:ext cx="581" cy="145"/>
              <a:chOff x="614" y="2568"/>
              <a:chExt cx="725" cy="139"/>
            </a:xfrm>
          </p:grpSpPr>
          <p:sp>
            <p:nvSpPr>
              <p:cNvPr id="392" name="AutoShape 215">
                <a:extLst>
                  <a:ext uri="{FF2B5EF4-FFF2-40B4-BE49-F238E27FC236}">
                    <a16:creationId xmlns:a16="http://schemas.microsoft.com/office/drawing/2014/main" id="{259ABA3E-950D-BF40-AF00-89747854A5FD}"/>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3" name="AutoShape 216">
                <a:extLst>
                  <a:ext uri="{FF2B5EF4-FFF2-40B4-BE49-F238E27FC236}">
                    <a16:creationId xmlns:a16="http://schemas.microsoft.com/office/drawing/2014/main" id="{D537C256-5556-E84D-BFD9-801601AF6D06}"/>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68" name="Rectangle 217">
              <a:extLst>
                <a:ext uri="{FF2B5EF4-FFF2-40B4-BE49-F238E27FC236}">
                  <a16:creationId xmlns:a16="http://schemas.microsoft.com/office/drawing/2014/main" id="{6A16D193-BA00-FA4C-84D3-5F7B5C0311B4}"/>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69" name="Group 218">
              <a:extLst>
                <a:ext uri="{FF2B5EF4-FFF2-40B4-BE49-F238E27FC236}">
                  <a16:creationId xmlns:a16="http://schemas.microsoft.com/office/drawing/2014/main" id="{7151F57C-7772-D741-B346-9FD22AFEAC1C}"/>
                </a:ext>
              </a:extLst>
            </p:cNvPr>
            <p:cNvGrpSpPr>
              <a:grpSpLocks/>
            </p:cNvGrpSpPr>
            <p:nvPr/>
          </p:nvGrpSpPr>
          <p:grpSpPr bwMode="auto">
            <a:xfrm>
              <a:off x="4747" y="994"/>
              <a:ext cx="581" cy="134"/>
              <a:chOff x="614" y="2568"/>
              <a:chExt cx="725" cy="139"/>
            </a:xfrm>
          </p:grpSpPr>
          <p:sp>
            <p:nvSpPr>
              <p:cNvPr id="390" name="AutoShape 219">
                <a:extLst>
                  <a:ext uri="{FF2B5EF4-FFF2-40B4-BE49-F238E27FC236}">
                    <a16:creationId xmlns:a16="http://schemas.microsoft.com/office/drawing/2014/main" id="{28A8406C-AFA4-F94B-A2C4-E4FFB185C64F}"/>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1" name="AutoShape 220">
                <a:extLst>
                  <a:ext uri="{FF2B5EF4-FFF2-40B4-BE49-F238E27FC236}">
                    <a16:creationId xmlns:a16="http://schemas.microsoft.com/office/drawing/2014/main" id="{9A186499-2183-C24F-89D0-ACB1D39A2787}"/>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0" name="Rectangle 221">
              <a:extLst>
                <a:ext uri="{FF2B5EF4-FFF2-40B4-BE49-F238E27FC236}">
                  <a16:creationId xmlns:a16="http://schemas.microsoft.com/office/drawing/2014/main" id="{6959C99C-8685-CE45-B4A0-BEEBD9CE6FDF}"/>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1" name="Rectangle 222">
              <a:extLst>
                <a:ext uri="{FF2B5EF4-FFF2-40B4-BE49-F238E27FC236}">
                  <a16:creationId xmlns:a16="http://schemas.microsoft.com/office/drawing/2014/main" id="{0CEC0CDC-F36A-E147-800E-4BFDDC412C2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2" name="Group 223">
              <a:extLst>
                <a:ext uri="{FF2B5EF4-FFF2-40B4-BE49-F238E27FC236}">
                  <a16:creationId xmlns:a16="http://schemas.microsoft.com/office/drawing/2014/main" id="{07BF1C14-2C6F-B94F-8289-1C37D6C61529}"/>
                </a:ext>
              </a:extLst>
            </p:cNvPr>
            <p:cNvGrpSpPr>
              <a:grpSpLocks/>
            </p:cNvGrpSpPr>
            <p:nvPr/>
          </p:nvGrpSpPr>
          <p:grpSpPr bwMode="auto">
            <a:xfrm>
              <a:off x="4735" y="1627"/>
              <a:ext cx="582" cy="151"/>
              <a:chOff x="614" y="2568"/>
              <a:chExt cx="725" cy="139"/>
            </a:xfrm>
          </p:grpSpPr>
          <p:sp>
            <p:nvSpPr>
              <p:cNvPr id="388" name="AutoShape 224">
                <a:extLst>
                  <a:ext uri="{FF2B5EF4-FFF2-40B4-BE49-F238E27FC236}">
                    <a16:creationId xmlns:a16="http://schemas.microsoft.com/office/drawing/2014/main" id="{B660D864-E6AF-2A4B-AF6E-15E67C246146}"/>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9" name="AutoShape 225">
                <a:extLst>
                  <a:ext uri="{FF2B5EF4-FFF2-40B4-BE49-F238E27FC236}">
                    <a16:creationId xmlns:a16="http://schemas.microsoft.com/office/drawing/2014/main" id="{A5592FCE-B8EB-CD42-BD69-D7E95DA3E255}"/>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3" name="Freeform 226">
              <a:extLst>
                <a:ext uri="{FF2B5EF4-FFF2-40B4-BE49-F238E27FC236}">
                  <a16:creationId xmlns:a16="http://schemas.microsoft.com/office/drawing/2014/main" id="{176C9152-AD9C-0043-999D-97BF01B75C5D}"/>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4" name="Group 227">
              <a:extLst>
                <a:ext uri="{FF2B5EF4-FFF2-40B4-BE49-F238E27FC236}">
                  <a16:creationId xmlns:a16="http://schemas.microsoft.com/office/drawing/2014/main" id="{DB7553BD-7EEF-1144-A10E-45052E753529}"/>
                </a:ext>
              </a:extLst>
            </p:cNvPr>
            <p:cNvGrpSpPr>
              <a:grpSpLocks/>
            </p:cNvGrpSpPr>
            <p:nvPr/>
          </p:nvGrpSpPr>
          <p:grpSpPr bwMode="auto">
            <a:xfrm>
              <a:off x="4739" y="1327"/>
              <a:ext cx="582" cy="139"/>
              <a:chOff x="614" y="2568"/>
              <a:chExt cx="725" cy="139"/>
            </a:xfrm>
          </p:grpSpPr>
          <p:sp>
            <p:nvSpPr>
              <p:cNvPr id="386" name="AutoShape 228">
                <a:extLst>
                  <a:ext uri="{FF2B5EF4-FFF2-40B4-BE49-F238E27FC236}">
                    <a16:creationId xmlns:a16="http://schemas.microsoft.com/office/drawing/2014/main" id="{209B423B-7C84-A444-BC5D-A11FD15670F9}"/>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7" name="AutoShape 229">
                <a:extLst>
                  <a:ext uri="{FF2B5EF4-FFF2-40B4-BE49-F238E27FC236}">
                    <a16:creationId xmlns:a16="http://schemas.microsoft.com/office/drawing/2014/main" id="{5AE73D33-B566-9A49-9DC6-C5469487BDCF}"/>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5" name="Rectangle 230">
              <a:extLst>
                <a:ext uri="{FF2B5EF4-FFF2-40B4-BE49-F238E27FC236}">
                  <a16:creationId xmlns:a16="http://schemas.microsoft.com/office/drawing/2014/main" id="{F54FB1FA-BA67-4B47-8CD0-DC612A86E69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6" name="Freeform 231">
              <a:extLst>
                <a:ext uri="{FF2B5EF4-FFF2-40B4-BE49-F238E27FC236}">
                  <a16:creationId xmlns:a16="http://schemas.microsoft.com/office/drawing/2014/main" id="{A3240397-6B0C-654E-88F1-F3F3AD6232E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7" name="Freeform 232">
              <a:extLst>
                <a:ext uri="{FF2B5EF4-FFF2-40B4-BE49-F238E27FC236}">
                  <a16:creationId xmlns:a16="http://schemas.microsoft.com/office/drawing/2014/main" id="{1A86C13D-4B43-504E-B61C-E2C65477525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8" name="Oval 233">
              <a:extLst>
                <a:ext uri="{FF2B5EF4-FFF2-40B4-BE49-F238E27FC236}">
                  <a16:creationId xmlns:a16="http://schemas.microsoft.com/office/drawing/2014/main" id="{A925E2BE-2521-064E-94A2-F5B3CE2A61D8}"/>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9" name="Freeform 234">
              <a:extLst>
                <a:ext uri="{FF2B5EF4-FFF2-40B4-BE49-F238E27FC236}">
                  <a16:creationId xmlns:a16="http://schemas.microsoft.com/office/drawing/2014/main" id="{D0F8527B-9979-9843-B950-02EEB33AD61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0" name="AutoShape 235">
              <a:extLst>
                <a:ext uri="{FF2B5EF4-FFF2-40B4-BE49-F238E27FC236}">
                  <a16:creationId xmlns:a16="http://schemas.microsoft.com/office/drawing/2014/main" id="{01246D65-1D83-514D-96A0-3F53F7E62D09}"/>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1" name="AutoShape 236">
              <a:extLst>
                <a:ext uri="{FF2B5EF4-FFF2-40B4-BE49-F238E27FC236}">
                  <a16:creationId xmlns:a16="http://schemas.microsoft.com/office/drawing/2014/main" id="{EE09E67D-74DE-8E41-B31D-30EBA899EA8C}"/>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2" name="Oval 237">
              <a:extLst>
                <a:ext uri="{FF2B5EF4-FFF2-40B4-BE49-F238E27FC236}">
                  <a16:creationId xmlns:a16="http://schemas.microsoft.com/office/drawing/2014/main" id="{1BAA3765-A4A2-D249-B5E6-B37A650693CE}"/>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3" name="Oval 238">
              <a:extLst>
                <a:ext uri="{FF2B5EF4-FFF2-40B4-BE49-F238E27FC236}">
                  <a16:creationId xmlns:a16="http://schemas.microsoft.com/office/drawing/2014/main" id="{B5829A6B-5209-D644-82E1-A9C2A8D9A01D}"/>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84" name="Oval 239">
              <a:extLst>
                <a:ext uri="{FF2B5EF4-FFF2-40B4-BE49-F238E27FC236}">
                  <a16:creationId xmlns:a16="http://schemas.microsoft.com/office/drawing/2014/main" id="{95394ED4-DC3D-F146-9AEE-0FC4AFC88A7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5" name="Rectangle 240">
              <a:extLst>
                <a:ext uri="{FF2B5EF4-FFF2-40B4-BE49-F238E27FC236}">
                  <a16:creationId xmlns:a16="http://schemas.microsoft.com/office/drawing/2014/main" id="{A039A534-5AD2-354C-8072-85670484B5B5}"/>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94" name="Group 241">
            <a:extLst>
              <a:ext uri="{FF2B5EF4-FFF2-40B4-BE49-F238E27FC236}">
                <a16:creationId xmlns:a16="http://schemas.microsoft.com/office/drawing/2014/main" id="{9BE96710-6956-1941-96D5-89D2082B85BD}"/>
              </a:ext>
            </a:extLst>
          </p:cNvPr>
          <p:cNvGrpSpPr>
            <a:grpSpLocks/>
          </p:cNvGrpSpPr>
          <p:nvPr/>
        </p:nvGrpSpPr>
        <p:grpSpPr bwMode="auto">
          <a:xfrm>
            <a:off x="10012267" y="1741758"/>
            <a:ext cx="377825" cy="576263"/>
            <a:chOff x="4140" y="429"/>
            <a:chExt cx="1425" cy="2396"/>
          </a:xfrm>
        </p:grpSpPr>
        <p:sp>
          <p:nvSpPr>
            <p:cNvPr id="395" name="Freeform 242">
              <a:extLst>
                <a:ext uri="{FF2B5EF4-FFF2-40B4-BE49-F238E27FC236}">
                  <a16:creationId xmlns:a16="http://schemas.microsoft.com/office/drawing/2014/main" id="{98FED06C-86AC-174D-897A-AF88782AB34D}"/>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6" name="Rectangle 243">
              <a:extLst>
                <a:ext uri="{FF2B5EF4-FFF2-40B4-BE49-F238E27FC236}">
                  <a16:creationId xmlns:a16="http://schemas.microsoft.com/office/drawing/2014/main" id="{7BCB3493-2EA3-894F-95D3-4BD9689BC0B5}"/>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7" name="Freeform 244">
              <a:extLst>
                <a:ext uri="{FF2B5EF4-FFF2-40B4-BE49-F238E27FC236}">
                  <a16:creationId xmlns:a16="http://schemas.microsoft.com/office/drawing/2014/main" id="{04E3D02B-467F-7F4F-8DC3-9D363101FB1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8" name="Freeform 245">
              <a:extLst>
                <a:ext uri="{FF2B5EF4-FFF2-40B4-BE49-F238E27FC236}">
                  <a16:creationId xmlns:a16="http://schemas.microsoft.com/office/drawing/2014/main" id="{DA94A9FA-D5B5-214A-8D37-34D4B61F600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9" name="Rectangle 246">
              <a:extLst>
                <a:ext uri="{FF2B5EF4-FFF2-40B4-BE49-F238E27FC236}">
                  <a16:creationId xmlns:a16="http://schemas.microsoft.com/office/drawing/2014/main" id="{50539DB1-8D20-F44A-8958-354C5B49CA22}"/>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0" name="Group 247">
              <a:extLst>
                <a:ext uri="{FF2B5EF4-FFF2-40B4-BE49-F238E27FC236}">
                  <a16:creationId xmlns:a16="http://schemas.microsoft.com/office/drawing/2014/main" id="{ABC4B2B5-E127-B14E-8370-5BCDD85E2944}"/>
                </a:ext>
              </a:extLst>
            </p:cNvPr>
            <p:cNvGrpSpPr>
              <a:grpSpLocks/>
            </p:cNvGrpSpPr>
            <p:nvPr/>
          </p:nvGrpSpPr>
          <p:grpSpPr bwMode="auto">
            <a:xfrm>
              <a:off x="4749" y="668"/>
              <a:ext cx="581" cy="145"/>
              <a:chOff x="614" y="2568"/>
              <a:chExt cx="725" cy="139"/>
            </a:xfrm>
          </p:grpSpPr>
          <p:sp>
            <p:nvSpPr>
              <p:cNvPr id="425" name="AutoShape 248">
                <a:extLst>
                  <a:ext uri="{FF2B5EF4-FFF2-40B4-BE49-F238E27FC236}">
                    <a16:creationId xmlns:a16="http://schemas.microsoft.com/office/drawing/2014/main" id="{2544F03E-3822-9142-840A-4600BC4923C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6" name="AutoShape 249">
                <a:extLst>
                  <a:ext uri="{FF2B5EF4-FFF2-40B4-BE49-F238E27FC236}">
                    <a16:creationId xmlns:a16="http://schemas.microsoft.com/office/drawing/2014/main" id="{0D6C988D-2CAC-3A4A-8FAC-72B8697E7B94}"/>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1" name="Rectangle 250">
              <a:extLst>
                <a:ext uri="{FF2B5EF4-FFF2-40B4-BE49-F238E27FC236}">
                  <a16:creationId xmlns:a16="http://schemas.microsoft.com/office/drawing/2014/main" id="{FA55D5A2-C0A3-7741-814B-310A28BDD9A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2" name="Group 251">
              <a:extLst>
                <a:ext uri="{FF2B5EF4-FFF2-40B4-BE49-F238E27FC236}">
                  <a16:creationId xmlns:a16="http://schemas.microsoft.com/office/drawing/2014/main" id="{DC8A3227-B450-FB4D-852D-DC7E66FF6603}"/>
                </a:ext>
              </a:extLst>
            </p:cNvPr>
            <p:cNvGrpSpPr>
              <a:grpSpLocks/>
            </p:cNvGrpSpPr>
            <p:nvPr/>
          </p:nvGrpSpPr>
          <p:grpSpPr bwMode="auto">
            <a:xfrm>
              <a:off x="4747" y="994"/>
              <a:ext cx="581" cy="134"/>
              <a:chOff x="614" y="2568"/>
              <a:chExt cx="725" cy="139"/>
            </a:xfrm>
          </p:grpSpPr>
          <p:sp>
            <p:nvSpPr>
              <p:cNvPr id="423" name="AutoShape 252">
                <a:extLst>
                  <a:ext uri="{FF2B5EF4-FFF2-40B4-BE49-F238E27FC236}">
                    <a16:creationId xmlns:a16="http://schemas.microsoft.com/office/drawing/2014/main" id="{07F021BE-923D-804C-AB1C-CB812D97B76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4" name="AutoShape 253">
                <a:extLst>
                  <a:ext uri="{FF2B5EF4-FFF2-40B4-BE49-F238E27FC236}">
                    <a16:creationId xmlns:a16="http://schemas.microsoft.com/office/drawing/2014/main" id="{3A5C7537-D941-954D-9024-BF32F6D13451}"/>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3" name="Rectangle 254">
              <a:extLst>
                <a:ext uri="{FF2B5EF4-FFF2-40B4-BE49-F238E27FC236}">
                  <a16:creationId xmlns:a16="http://schemas.microsoft.com/office/drawing/2014/main" id="{855ECB0D-BAD2-724F-8296-56F037E689A6}"/>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4" name="Rectangle 255">
              <a:extLst>
                <a:ext uri="{FF2B5EF4-FFF2-40B4-BE49-F238E27FC236}">
                  <a16:creationId xmlns:a16="http://schemas.microsoft.com/office/drawing/2014/main" id="{6D021B7D-23B8-4545-B682-3F0C4BAB5EB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5" name="Group 256">
              <a:extLst>
                <a:ext uri="{FF2B5EF4-FFF2-40B4-BE49-F238E27FC236}">
                  <a16:creationId xmlns:a16="http://schemas.microsoft.com/office/drawing/2014/main" id="{431DAF1F-4CC8-1C41-8EEC-05F7D5D789CB}"/>
                </a:ext>
              </a:extLst>
            </p:cNvPr>
            <p:cNvGrpSpPr>
              <a:grpSpLocks/>
            </p:cNvGrpSpPr>
            <p:nvPr/>
          </p:nvGrpSpPr>
          <p:grpSpPr bwMode="auto">
            <a:xfrm>
              <a:off x="4735" y="1627"/>
              <a:ext cx="582" cy="151"/>
              <a:chOff x="614" y="2568"/>
              <a:chExt cx="725" cy="139"/>
            </a:xfrm>
          </p:grpSpPr>
          <p:sp>
            <p:nvSpPr>
              <p:cNvPr id="421" name="AutoShape 257">
                <a:extLst>
                  <a:ext uri="{FF2B5EF4-FFF2-40B4-BE49-F238E27FC236}">
                    <a16:creationId xmlns:a16="http://schemas.microsoft.com/office/drawing/2014/main" id="{18C2CCBA-D707-A24B-A885-97D020E7BE08}"/>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2" name="AutoShape 258">
                <a:extLst>
                  <a:ext uri="{FF2B5EF4-FFF2-40B4-BE49-F238E27FC236}">
                    <a16:creationId xmlns:a16="http://schemas.microsoft.com/office/drawing/2014/main" id="{D7E10C1F-D1F0-7148-A44B-7FEC28811D3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6" name="Freeform 259">
              <a:extLst>
                <a:ext uri="{FF2B5EF4-FFF2-40B4-BE49-F238E27FC236}">
                  <a16:creationId xmlns:a16="http://schemas.microsoft.com/office/drawing/2014/main" id="{0365C11C-6E47-864E-8122-6C27C34F003E}"/>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7" name="Group 260">
              <a:extLst>
                <a:ext uri="{FF2B5EF4-FFF2-40B4-BE49-F238E27FC236}">
                  <a16:creationId xmlns:a16="http://schemas.microsoft.com/office/drawing/2014/main" id="{27B41BB0-4231-F248-B65A-1A45AD2C9CD7}"/>
                </a:ext>
              </a:extLst>
            </p:cNvPr>
            <p:cNvGrpSpPr>
              <a:grpSpLocks/>
            </p:cNvGrpSpPr>
            <p:nvPr/>
          </p:nvGrpSpPr>
          <p:grpSpPr bwMode="auto">
            <a:xfrm>
              <a:off x="4739" y="1327"/>
              <a:ext cx="582" cy="139"/>
              <a:chOff x="614" y="2568"/>
              <a:chExt cx="725" cy="139"/>
            </a:xfrm>
          </p:grpSpPr>
          <p:sp>
            <p:nvSpPr>
              <p:cNvPr id="419" name="AutoShape 261">
                <a:extLst>
                  <a:ext uri="{FF2B5EF4-FFF2-40B4-BE49-F238E27FC236}">
                    <a16:creationId xmlns:a16="http://schemas.microsoft.com/office/drawing/2014/main" id="{CEAEF38F-92BA-B54F-82FB-C23A106C098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0" name="AutoShape 262">
                <a:extLst>
                  <a:ext uri="{FF2B5EF4-FFF2-40B4-BE49-F238E27FC236}">
                    <a16:creationId xmlns:a16="http://schemas.microsoft.com/office/drawing/2014/main" id="{77559B45-47D4-F047-A0E1-3FD4F77050A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8" name="Rectangle 263">
              <a:extLst>
                <a:ext uri="{FF2B5EF4-FFF2-40B4-BE49-F238E27FC236}">
                  <a16:creationId xmlns:a16="http://schemas.microsoft.com/office/drawing/2014/main" id="{2BB4AB2F-1E19-ED46-91D0-686A5791A857}"/>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9" name="Freeform 264">
              <a:extLst>
                <a:ext uri="{FF2B5EF4-FFF2-40B4-BE49-F238E27FC236}">
                  <a16:creationId xmlns:a16="http://schemas.microsoft.com/office/drawing/2014/main" id="{EFA4165B-2B89-EA44-AAFD-284DDE325634}"/>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0" name="Freeform 265">
              <a:extLst>
                <a:ext uri="{FF2B5EF4-FFF2-40B4-BE49-F238E27FC236}">
                  <a16:creationId xmlns:a16="http://schemas.microsoft.com/office/drawing/2014/main" id="{BF31806F-E19D-6643-B3AB-FCD24491260B}"/>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1" name="Oval 266">
              <a:extLst>
                <a:ext uri="{FF2B5EF4-FFF2-40B4-BE49-F238E27FC236}">
                  <a16:creationId xmlns:a16="http://schemas.microsoft.com/office/drawing/2014/main" id="{297B65E1-F9B5-1942-BAE5-456457D2ADC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2" name="Freeform 267">
              <a:extLst>
                <a:ext uri="{FF2B5EF4-FFF2-40B4-BE49-F238E27FC236}">
                  <a16:creationId xmlns:a16="http://schemas.microsoft.com/office/drawing/2014/main" id="{D1451455-90D3-7B4E-9A6C-AC54A2B18BAA}"/>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3" name="AutoShape 268">
              <a:extLst>
                <a:ext uri="{FF2B5EF4-FFF2-40B4-BE49-F238E27FC236}">
                  <a16:creationId xmlns:a16="http://schemas.microsoft.com/office/drawing/2014/main" id="{B96820D1-74F4-9A4F-81C3-99D80AA66D04}"/>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4" name="AutoShape 269">
              <a:extLst>
                <a:ext uri="{FF2B5EF4-FFF2-40B4-BE49-F238E27FC236}">
                  <a16:creationId xmlns:a16="http://schemas.microsoft.com/office/drawing/2014/main" id="{24247BD6-F113-7F46-93F5-34E742E7FA69}"/>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5" name="Oval 270">
              <a:extLst>
                <a:ext uri="{FF2B5EF4-FFF2-40B4-BE49-F238E27FC236}">
                  <a16:creationId xmlns:a16="http://schemas.microsoft.com/office/drawing/2014/main" id="{4716773C-A574-8342-86DD-F8046121F015}"/>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6" name="Oval 271">
              <a:extLst>
                <a:ext uri="{FF2B5EF4-FFF2-40B4-BE49-F238E27FC236}">
                  <a16:creationId xmlns:a16="http://schemas.microsoft.com/office/drawing/2014/main" id="{9F959D50-71EC-0F46-8ED3-4FE4C63D6BFA}"/>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17" name="Oval 272">
              <a:extLst>
                <a:ext uri="{FF2B5EF4-FFF2-40B4-BE49-F238E27FC236}">
                  <a16:creationId xmlns:a16="http://schemas.microsoft.com/office/drawing/2014/main" id="{E6997777-676B-9145-9B53-650C5990989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8" name="Rectangle 273">
              <a:extLst>
                <a:ext uri="{FF2B5EF4-FFF2-40B4-BE49-F238E27FC236}">
                  <a16:creationId xmlns:a16="http://schemas.microsoft.com/office/drawing/2014/main" id="{80128537-C0E9-B945-A472-82EC596F177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27" name="Group 274">
            <a:extLst>
              <a:ext uri="{FF2B5EF4-FFF2-40B4-BE49-F238E27FC236}">
                <a16:creationId xmlns:a16="http://schemas.microsoft.com/office/drawing/2014/main" id="{637BEA6D-6926-F241-A7B7-63FD120295AA}"/>
              </a:ext>
            </a:extLst>
          </p:cNvPr>
          <p:cNvGrpSpPr>
            <a:grpSpLocks/>
          </p:cNvGrpSpPr>
          <p:nvPr/>
        </p:nvGrpSpPr>
        <p:grpSpPr bwMode="auto">
          <a:xfrm>
            <a:off x="10340880" y="2687908"/>
            <a:ext cx="377825" cy="576263"/>
            <a:chOff x="4140" y="429"/>
            <a:chExt cx="1425" cy="2396"/>
          </a:xfrm>
        </p:grpSpPr>
        <p:sp>
          <p:nvSpPr>
            <p:cNvPr id="428" name="Freeform 275">
              <a:extLst>
                <a:ext uri="{FF2B5EF4-FFF2-40B4-BE49-F238E27FC236}">
                  <a16:creationId xmlns:a16="http://schemas.microsoft.com/office/drawing/2014/main" id="{B73B5122-7AC1-A541-A7CB-7C92E34FE743}"/>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9" name="Rectangle 276">
              <a:extLst>
                <a:ext uri="{FF2B5EF4-FFF2-40B4-BE49-F238E27FC236}">
                  <a16:creationId xmlns:a16="http://schemas.microsoft.com/office/drawing/2014/main" id="{618AFC31-125F-CC41-8835-357B8CF4007B}"/>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0" name="Freeform 277">
              <a:extLst>
                <a:ext uri="{FF2B5EF4-FFF2-40B4-BE49-F238E27FC236}">
                  <a16:creationId xmlns:a16="http://schemas.microsoft.com/office/drawing/2014/main" id="{BA586EC9-AFB5-864C-A8D5-50566D38218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1" name="Freeform 278">
              <a:extLst>
                <a:ext uri="{FF2B5EF4-FFF2-40B4-BE49-F238E27FC236}">
                  <a16:creationId xmlns:a16="http://schemas.microsoft.com/office/drawing/2014/main" id="{988FA82D-26DD-2446-871B-4FBCD5FE61E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2" name="Rectangle 279">
              <a:extLst>
                <a:ext uri="{FF2B5EF4-FFF2-40B4-BE49-F238E27FC236}">
                  <a16:creationId xmlns:a16="http://schemas.microsoft.com/office/drawing/2014/main" id="{E4B9CCE7-0279-6143-BB4D-1198F3326355}"/>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3" name="Group 280">
              <a:extLst>
                <a:ext uri="{FF2B5EF4-FFF2-40B4-BE49-F238E27FC236}">
                  <a16:creationId xmlns:a16="http://schemas.microsoft.com/office/drawing/2014/main" id="{2924B866-539E-1244-B043-D51911A29528}"/>
                </a:ext>
              </a:extLst>
            </p:cNvPr>
            <p:cNvGrpSpPr>
              <a:grpSpLocks/>
            </p:cNvGrpSpPr>
            <p:nvPr/>
          </p:nvGrpSpPr>
          <p:grpSpPr bwMode="auto">
            <a:xfrm>
              <a:off x="4749" y="668"/>
              <a:ext cx="581" cy="145"/>
              <a:chOff x="614" y="2568"/>
              <a:chExt cx="725" cy="139"/>
            </a:xfrm>
          </p:grpSpPr>
          <p:sp>
            <p:nvSpPr>
              <p:cNvPr id="458" name="AutoShape 281">
                <a:extLst>
                  <a:ext uri="{FF2B5EF4-FFF2-40B4-BE49-F238E27FC236}">
                    <a16:creationId xmlns:a16="http://schemas.microsoft.com/office/drawing/2014/main" id="{BDE3646A-4204-5046-942C-15C1653380B6}"/>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9" name="AutoShape 282">
                <a:extLst>
                  <a:ext uri="{FF2B5EF4-FFF2-40B4-BE49-F238E27FC236}">
                    <a16:creationId xmlns:a16="http://schemas.microsoft.com/office/drawing/2014/main" id="{6DE9F0CF-D5ED-704E-8142-3345FC3BBC6F}"/>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4" name="Rectangle 283">
              <a:extLst>
                <a:ext uri="{FF2B5EF4-FFF2-40B4-BE49-F238E27FC236}">
                  <a16:creationId xmlns:a16="http://schemas.microsoft.com/office/drawing/2014/main" id="{657D3494-75CD-034E-9543-25692744465F}"/>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5" name="Group 284">
              <a:extLst>
                <a:ext uri="{FF2B5EF4-FFF2-40B4-BE49-F238E27FC236}">
                  <a16:creationId xmlns:a16="http://schemas.microsoft.com/office/drawing/2014/main" id="{3B21D6B8-9A13-CB4D-A567-07369736D726}"/>
                </a:ext>
              </a:extLst>
            </p:cNvPr>
            <p:cNvGrpSpPr>
              <a:grpSpLocks/>
            </p:cNvGrpSpPr>
            <p:nvPr/>
          </p:nvGrpSpPr>
          <p:grpSpPr bwMode="auto">
            <a:xfrm>
              <a:off x="4747" y="994"/>
              <a:ext cx="581" cy="134"/>
              <a:chOff x="614" y="2568"/>
              <a:chExt cx="725" cy="139"/>
            </a:xfrm>
          </p:grpSpPr>
          <p:sp>
            <p:nvSpPr>
              <p:cNvPr id="456" name="AutoShape 285">
                <a:extLst>
                  <a:ext uri="{FF2B5EF4-FFF2-40B4-BE49-F238E27FC236}">
                    <a16:creationId xmlns:a16="http://schemas.microsoft.com/office/drawing/2014/main" id="{6F0CB466-469D-3F45-BE66-39F561D60958}"/>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7" name="AutoShape 286">
                <a:extLst>
                  <a:ext uri="{FF2B5EF4-FFF2-40B4-BE49-F238E27FC236}">
                    <a16:creationId xmlns:a16="http://schemas.microsoft.com/office/drawing/2014/main" id="{29D719D4-E1C6-604A-8870-549D67683095}"/>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6" name="Rectangle 287">
              <a:extLst>
                <a:ext uri="{FF2B5EF4-FFF2-40B4-BE49-F238E27FC236}">
                  <a16:creationId xmlns:a16="http://schemas.microsoft.com/office/drawing/2014/main" id="{0D71907F-6787-7144-A19B-418733EE17E3}"/>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7" name="Rectangle 288">
              <a:extLst>
                <a:ext uri="{FF2B5EF4-FFF2-40B4-BE49-F238E27FC236}">
                  <a16:creationId xmlns:a16="http://schemas.microsoft.com/office/drawing/2014/main" id="{35AED19C-A1F1-AC46-914C-8F5D6F4BCEB8}"/>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8" name="Group 289">
              <a:extLst>
                <a:ext uri="{FF2B5EF4-FFF2-40B4-BE49-F238E27FC236}">
                  <a16:creationId xmlns:a16="http://schemas.microsoft.com/office/drawing/2014/main" id="{45D31D32-5A14-5742-954A-BA17509AC6ED}"/>
                </a:ext>
              </a:extLst>
            </p:cNvPr>
            <p:cNvGrpSpPr>
              <a:grpSpLocks/>
            </p:cNvGrpSpPr>
            <p:nvPr/>
          </p:nvGrpSpPr>
          <p:grpSpPr bwMode="auto">
            <a:xfrm>
              <a:off x="4735" y="1627"/>
              <a:ext cx="582" cy="151"/>
              <a:chOff x="614" y="2568"/>
              <a:chExt cx="725" cy="139"/>
            </a:xfrm>
          </p:grpSpPr>
          <p:sp>
            <p:nvSpPr>
              <p:cNvPr id="454" name="AutoShape 290">
                <a:extLst>
                  <a:ext uri="{FF2B5EF4-FFF2-40B4-BE49-F238E27FC236}">
                    <a16:creationId xmlns:a16="http://schemas.microsoft.com/office/drawing/2014/main" id="{FBB57FC3-B7A2-A541-9EC0-D57A59BBEF9D}"/>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5" name="AutoShape 291">
                <a:extLst>
                  <a:ext uri="{FF2B5EF4-FFF2-40B4-BE49-F238E27FC236}">
                    <a16:creationId xmlns:a16="http://schemas.microsoft.com/office/drawing/2014/main" id="{52BE3087-7497-914D-B468-02CDAA58DBD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9" name="Freeform 292">
              <a:extLst>
                <a:ext uri="{FF2B5EF4-FFF2-40B4-BE49-F238E27FC236}">
                  <a16:creationId xmlns:a16="http://schemas.microsoft.com/office/drawing/2014/main" id="{5070ED80-559E-4540-964B-D73009E42A4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40" name="Group 293">
              <a:extLst>
                <a:ext uri="{FF2B5EF4-FFF2-40B4-BE49-F238E27FC236}">
                  <a16:creationId xmlns:a16="http://schemas.microsoft.com/office/drawing/2014/main" id="{30993F73-047D-CD47-96E3-F7599404305B}"/>
                </a:ext>
              </a:extLst>
            </p:cNvPr>
            <p:cNvGrpSpPr>
              <a:grpSpLocks/>
            </p:cNvGrpSpPr>
            <p:nvPr/>
          </p:nvGrpSpPr>
          <p:grpSpPr bwMode="auto">
            <a:xfrm>
              <a:off x="4739" y="1327"/>
              <a:ext cx="582" cy="139"/>
              <a:chOff x="614" y="2568"/>
              <a:chExt cx="725" cy="139"/>
            </a:xfrm>
          </p:grpSpPr>
          <p:sp>
            <p:nvSpPr>
              <p:cNvPr id="452" name="AutoShape 294">
                <a:extLst>
                  <a:ext uri="{FF2B5EF4-FFF2-40B4-BE49-F238E27FC236}">
                    <a16:creationId xmlns:a16="http://schemas.microsoft.com/office/drawing/2014/main" id="{F253CC19-7627-6043-A479-C0AADFD1B00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3" name="AutoShape 295">
                <a:extLst>
                  <a:ext uri="{FF2B5EF4-FFF2-40B4-BE49-F238E27FC236}">
                    <a16:creationId xmlns:a16="http://schemas.microsoft.com/office/drawing/2014/main" id="{9818C9E1-67F5-5D42-8D8A-BFA5671949F0}"/>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41" name="Rectangle 296">
              <a:extLst>
                <a:ext uri="{FF2B5EF4-FFF2-40B4-BE49-F238E27FC236}">
                  <a16:creationId xmlns:a16="http://schemas.microsoft.com/office/drawing/2014/main" id="{D263AAA2-92D9-9A4A-9D5F-0CEC89CD02FB}"/>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2" name="Freeform 297">
              <a:extLst>
                <a:ext uri="{FF2B5EF4-FFF2-40B4-BE49-F238E27FC236}">
                  <a16:creationId xmlns:a16="http://schemas.microsoft.com/office/drawing/2014/main" id="{51AD4C3A-6939-3B47-91CC-E1A0D3A3ED25}"/>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3" name="Freeform 298">
              <a:extLst>
                <a:ext uri="{FF2B5EF4-FFF2-40B4-BE49-F238E27FC236}">
                  <a16:creationId xmlns:a16="http://schemas.microsoft.com/office/drawing/2014/main" id="{023E9D5F-D41C-8A48-B73A-4E4F43755A28}"/>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4" name="Oval 299">
              <a:extLst>
                <a:ext uri="{FF2B5EF4-FFF2-40B4-BE49-F238E27FC236}">
                  <a16:creationId xmlns:a16="http://schemas.microsoft.com/office/drawing/2014/main" id="{C4126737-BE73-B444-BC40-5B679E6E13B1}"/>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5" name="Freeform 300">
              <a:extLst>
                <a:ext uri="{FF2B5EF4-FFF2-40B4-BE49-F238E27FC236}">
                  <a16:creationId xmlns:a16="http://schemas.microsoft.com/office/drawing/2014/main" id="{567B6CFD-A1A1-094D-8F7C-5A9EF1AB027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6" name="AutoShape 301">
              <a:extLst>
                <a:ext uri="{FF2B5EF4-FFF2-40B4-BE49-F238E27FC236}">
                  <a16:creationId xmlns:a16="http://schemas.microsoft.com/office/drawing/2014/main" id="{3B7B7519-C492-8348-B873-C01A2103E47E}"/>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7" name="AutoShape 302">
              <a:extLst>
                <a:ext uri="{FF2B5EF4-FFF2-40B4-BE49-F238E27FC236}">
                  <a16:creationId xmlns:a16="http://schemas.microsoft.com/office/drawing/2014/main" id="{0AEDB1EF-7012-ED44-8FBC-F1B714A63DD2}"/>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8" name="Oval 303">
              <a:extLst>
                <a:ext uri="{FF2B5EF4-FFF2-40B4-BE49-F238E27FC236}">
                  <a16:creationId xmlns:a16="http://schemas.microsoft.com/office/drawing/2014/main" id="{BA640DBB-C29F-A54E-BE9A-180B14269FA4}"/>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9" name="Oval 304">
              <a:extLst>
                <a:ext uri="{FF2B5EF4-FFF2-40B4-BE49-F238E27FC236}">
                  <a16:creationId xmlns:a16="http://schemas.microsoft.com/office/drawing/2014/main" id="{2F7F78D4-9C68-A84C-8801-9C057B8C145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50" name="Oval 305">
              <a:extLst>
                <a:ext uri="{FF2B5EF4-FFF2-40B4-BE49-F238E27FC236}">
                  <a16:creationId xmlns:a16="http://schemas.microsoft.com/office/drawing/2014/main" id="{3D213A7E-B9E9-694B-8ED3-47609E49D2F1}"/>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1" name="Rectangle 306">
              <a:extLst>
                <a:ext uri="{FF2B5EF4-FFF2-40B4-BE49-F238E27FC236}">
                  <a16:creationId xmlns:a16="http://schemas.microsoft.com/office/drawing/2014/main" id="{4F8B5B78-3482-8142-BC2B-1825AA302880}"/>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93" name="Group 340">
            <a:extLst>
              <a:ext uri="{FF2B5EF4-FFF2-40B4-BE49-F238E27FC236}">
                <a16:creationId xmlns:a16="http://schemas.microsoft.com/office/drawing/2014/main" id="{3B951C82-D444-224D-9348-99C19D9166DC}"/>
              </a:ext>
            </a:extLst>
          </p:cNvPr>
          <p:cNvGrpSpPr>
            <a:grpSpLocks/>
          </p:cNvGrpSpPr>
          <p:nvPr/>
        </p:nvGrpSpPr>
        <p:grpSpPr bwMode="auto">
          <a:xfrm>
            <a:off x="8396192" y="5170758"/>
            <a:ext cx="525463" cy="557213"/>
            <a:chOff x="-44" y="1473"/>
            <a:chExt cx="981" cy="1105"/>
          </a:xfrm>
        </p:grpSpPr>
        <p:pic>
          <p:nvPicPr>
            <p:cNvPr id="494" name="Picture 341" descr="desktop_computer_stylized_medium">
              <a:extLst>
                <a:ext uri="{FF2B5EF4-FFF2-40B4-BE49-F238E27FC236}">
                  <a16:creationId xmlns:a16="http://schemas.microsoft.com/office/drawing/2014/main" id="{A2EB07C0-0A48-8944-B12C-316C163FF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 name="Freeform 342">
              <a:extLst>
                <a:ext uri="{FF2B5EF4-FFF2-40B4-BE49-F238E27FC236}">
                  <a16:creationId xmlns:a16="http://schemas.microsoft.com/office/drawing/2014/main" id="{2E93558C-0361-464A-9337-3AA86EC1D4B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96" name="Group 343">
            <a:extLst>
              <a:ext uri="{FF2B5EF4-FFF2-40B4-BE49-F238E27FC236}">
                <a16:creationId xmlns:a16="http://schemas.microsoft.com/office/drawing/2014/main" id="{B96E9301-59D5-4D4B-95C3-D8F5D00E370A}"/>
              </a:ext>
            </a:extLst>
          </p:cNvPr>
          <p:cNvGrpSpPr>
            <a:grpSpLocks/>
          </p:cNvGrpSpPr>
          <p:nvPr/>
        </p:nvGrpSpPr>
        <p:grpSpPr bwMode="auto">
          <a:xfrm>
            <a:off x="8920067" y="5159646"/>
            <a:ext cx="525463" cy="557212"/>
            <a:chOff x="-44" y="1473"/>
            <a:chExt cx="981" cy="1105"/>
          </a:xfrm>
        </p:grpSpPr>
        <p:pic>
          <p:nvPicPr>
            <p:cNvPr id="497" name="Picture 344" descr="desktop_computer_stylized_medium">
              <a:extLst>
                <a:ext uri="{FF2B5EF4-FFF2-40B4-BE49-F238E27FC236}">
                  <a16:creationId xmlns:a16="http://schemas.microsoft.com/office/drawing/2014/main" id="{A8402C6A-6509-0642-B84E-51B8097E1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 name="Freeform 345">
              <a:extLst>
                <a:ext uri="{FF2B5EF4-FFF2-40B4-BE49-F238E27FC236}">
                  <a16:creationId xmlns:a16="http://schemas.microsoft.com/office/drawing/2014/main" id="{6E7E5B0F-1FE1-6A4B-BCDC-96E210FCE58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21" name="Group 520">
            <a:extLst>
              <a:ext uri="{FF2B5EF4-FFF2-40B4-BE49-F238E27FC236}">
                <a16:creationId xmlns:a16="http://schemas.microsoft.com/office/drawing/2014/main" id="{8E1A0307-E695-FC42-983B-9915B98768EC}"/>
              </a:ext>
            </a:extLst>
          </p:cNvPr>
          <p:cNvGrpSpPr/>
          <p:nvPr/>
        </p:nvGrpSpPr>
        <p:grpSpPr>
          <a:xfrm>
            <a:off x="8988913" y="3095664"/>
            <a:ext cx="889089" cy="466491"/>
            <a:chOff x="7493876" y="2774731"/>
            <a:chExt cx="1481958" cy="894622"/>
          </a:xfrm>
        </p:grpSpPr>
        <p:sp>
          <p:nvSpPr>
            <p:cNvPr id="522" name="Freeform 521">
              <a:extLst>
                <a:ext uri="{FF2B5EF4-FFF2-40B4-BE49-F238E27FC236}">
                  <a16:creationId xmlns:a16="http://schemas.microsoft.com/office/drawing/2014/main" id="{DC9856E7-1969-524C-8F21-65D77697BD0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23" name="Oval 522">
              <a:extLst>
                <a:ext uri="{FF2B5EF4-FFF2-40B4-BE49-F238E27FC236}">
                  <a16:creationId xmlns:a16="http://schemas.microsoft.com/office/drawing/2014/main" id="{FFDA8F93-2C48-6A4A-9D27-9AECFC5B94B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524" name="Group 523">
              <a:extLst>
                <a:ext uri="{FF2B5EF4-FFF2-40B4-BE49-F238E27FC236}">
                  <a16:creationId xmlns:a16="http://schemas.microsoft.com/office/drawing/2014/main" id="{C7EC4B67-EB13-E647-A5CD-E91C5D1F4094}"/>
                </a:ext>
              </a:extLst>
            </p:cNvPr>
            <p:cNvGrpSpPr/>
            <p:nvPr/>
          </p:nvGrpSpPr>
          <p:grpSpPr>
            <a:xfrm>
              <a:off x="7713663" y="2848339"/>
              <a:ext cx="1042107" cy="425543"/>
              <a:chOff x="7786941" y="2884917"/>
              <a:chExt cx="897649" cy="353919"/>
            </a:xfrm>
          </p:grpSpPr>
          <p:sp>
            <p:nvSpPr>
              <p:cNvPr id="525" name="Freeform 524">
                <a:extLst>
                  <a:ext uri="{FF2B5EF4-FFF2-40B4-BE49-F238E27FC236}">
                    <a16:creationId xmlns:a16="http://schemas.microsoft.com/office/drawing/2014/main" id="{6145C3A8-D719-B744-9DC6-51E7FB72118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6" name="Freeform 525">
                <a:extLst>
                  <a:ext uri="{FF2B5EF4-FFF2-40B4-BE49-F238E27FC236}">
                    <a16:creationId xmlns:a16="http://schemas.microsoft.com/office/drawing/2014/main" id="{92F9C394-34C8-3D42-ACE0-014520ED0D5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7" name="Freeform 526">
                <a:extLst>
                  <a:ext uri="{FF2B5EF4-FFF2-40B4-BE49-F238E27FC236}">
                    <a16:creationId xmlns:a16="http://schemas.microsoft.com/office/drawing/2014/main" id="{3E34F096-DAE4-6D4F-9026-F07CB5FB9F7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8" name="Freeform 527">
                <a:extLst>
                  <a:ext uri="{FF2B5EF4-FFF2-40B4-BE49-F238E27FC236}">
                    <a16:creationId xmlns:a16="http://schemas.microsoft.com/office/drawing/2014/main" id="{3D175E3D-A4A7-3F4E-8C6B-A59321AD72E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sp>
        <p:nvSpPr>
          <p:cNvPr id="530" name="Rectangle 4">
            <a:extLst>
              <a:ext uri="{FF2B5EF4-FFF2-40B4-BE49-F238E27FC236}">
                <a16:creationId xmlns:a16="http://schemas.microsoft.com/office/drawing/2014/main" id="{0F198874-EC24-3849-8C53-D24368598A1C}"/>
              </a:ext>
            </a:extLst>
          </p:cNvPr>
          <p:cNvSpPr>
            <a:spLocks noChangeArrowheads="1"/>
          </p:cNvSpPr>
          <p:nvPr/>
        </p:nvSpPr>
        <p:spPr bwMode="auto">
          <a:xfrm>
            <a:off x="870724" y="1362307"/>
            <a:ext cx="6123957" cy="251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marR="0" lvl="0" indent="-342900"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pitchFamily="34" charset="0"/>
                <a:ea typeface="ＭＳ Ｐゴシック" charset="0"/>
                <a:cs typeface="Calibri" panose="020F0502020204030204" pitchFamily="34" charset="0"/>
              </a:rPr>
              <a:t>Scenario:</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access link rate: 1.54 Mbps</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RTT from institutional router to server: 2 sec</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web object size: 100K bits</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average request rate from browsers to origin servers: 15/sec</a:t>
            </a:r>
          </a:p>
          <a:p>
            <a:pPr marL="800100" marR="0" lvl="1"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avg data rate to browsers: 1.50 Mbps</a:t>
            </a:r>
          </a:p>
        </p:txBody>
      </p:sp>
      <p:grpSp>
        <p:nvGrpSpPr>
          <p:cNvPr id="502" name="Group 501">
            <a:extLst>
              <a:ext uri="{FF2B5EF4-FFF2-40B4-BE49-F238E27FC236}">
                <a16:creationId xmlns:a16="http://schemas.microsoft.com/office/drawing/2014/main" id="{B2C32989-94BE-1349-908C-1DF72CEEA243}"/>
              </a:ext>
            </a:extLst>
          </p:cNvPr>
          <p:cNvGrpSpPr/>
          <p:nvPr/>
        </p:nvGrpSpPr>
        <p:grpSpPr>
          <a:xfrm>
            <a:off x="8967576" y="4437217"/>
            <a:ext cx="889089" cy="466491"/>
            <a:chOff x="7493876" y="2774731"/>
            <a:chExt cx="1481958" cy="894622"/>
          </a:xfrm>
        </p:grpSpPr>
        <p:sp>
          <p:nvSpPr>
            <p:cNvPr id="511" name="Freeform 510">
              <a:extLst>
                <a:ext uri="{FF2B5EF4-FFF2-40B4-BE49-F238E27FC236}">
                  <a16:creationId xmlns:a16="http://schemas.microsoft.com/office/drawing/2014/main" id="{C2991A41-3005-6140-8488-3B5A28439BE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12" name="Oval 511">
              <a:extLst>
                <a:ext uri="{FF2B5EF4-FFF2-40B4-BE49-F238E27FC236}">
                  <a16:creationId xmlns:a16="http://schemas.microsoft.com/office/drawing/2014/main" id="{49B8AB88-8810-704D-9300-A83DE18C86C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513" name="Group 512">
              <a:extLst>
                <a:ext uri="{FF2B5EF4-FFF2-40B4-BE49-F238E27FC236}">
                  <a16:creationId xmlns:a16="http://schemas.microsoft.com/office/drawing/2014/main" id="{9DCFAF85-9D5F-BD4E-92DB-E7931A4466B4}"/>
                </a:ext>
              </a:extLst>
            </p:cNvPr>
            <p:cNvGrpSpPr/>
            <p:nvPr/>
          </p:nvGrpSpPr>
          <p:grpSpPr>
            <a:xfrm>
              <a:off x="7713663" y="2848339"/>
              <a:ext cx="1042107" cy="425543"/>
              <a:chOff x="7786941" y="2884917"/>
              <a:chExt cx="897649" cy="353919"/>
            </a:xfrm>
          </p:grpSpPr>
          <p:sp>
            <p:nvSpPr>
              <p:cNvPr id="514" name="Freeform 513">
                <a:extLst>
                  <a:ext uri="{FF2B5EF4-FFF2-40B4-BE49-F238E27FC236}">
                    <a16:creationId xmlns:a16="http://schemas.microsoft.com/office/drawing/2014/main" id="{EB001B67-F654-CF4C-934D-354F339EBA6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5" name="Freeform 514">
                <a:extLst>
                  <a:ext uri="{FF2B5EF4-FFF2-40B4-BE49-F238E27FC236}">
                    <a16:creationId xmlns:a16="http://schemas.microsoft.com/office/drawing/2014/main" id="{C0D4D273-34F9-9640-8CF6-6EF497AEF3E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6" name="Freeform 515">
                <a:extLst>
                  <a:ext uri="{FF2B5EF4-FFF2-40B4-BE49-F238E27FC236}">
                    <a16:creationId xmlns:a16="http://schemas.microsoft.com/office/drawing/2014/main" id="{14D9297A-8D94-304C-9142-46F6B69902F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7" name="Freeform 516">
                <a:extLst>
                  <a:ext uri="{FF2B5EF4-FFF2-40B4-BE49-F238E27FC236}">
                    <a16:creationId xmlns:a16="http://schemas.microsoft.com/office/drawing/2014/main" id="{18D26BD9-84B6-C74F-8936-105C5777BBC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8" name="Group 7">
            <a:extLst>
              <a:ext uri="{FF2B5EF4-FFF2-40B4-BE49-F238E27FC236}">
                <a16:creationId xmlns:a16="http://schemas.microsoft.com/office/drawing/2014/main" id="{C1B9D561-2CE1-E94C-A5B6-6D386991296C}"/>
              </a:ext>
            </a:extLst>
          </p:cNvPr>
          <p:cNvGrpSpPr/>
          <p:nvPr/>
        </p:nvGrpSpPr>
        <p:grpSpPr>
          <a:xfrm>
            <a:off x="9339961" y="4807753"/>
            <a:ext cx="811212" cy="1033463"/>
            <a:chOff x="9001301" y="5550914"/>
            <a:chExt cx="811212" cy="1033463"/>
          </a:xfrm>
        </p:grpSpPr>
        <p:sp>
          <p:nvSpPr>
            <p:cNvPr id="5" name="Oval 4">
              <a:extLst>
                <a:ext uri="{FF2B5EF4-FFF2-40B4-BE49-F238E27FC236}">
                  <a16:creationId xmlns:a16="http://schemas.microsoft.com/office/drawing/2014/main" id="{A298426B-04DE-A940-931E-BDC464270408}"/>
                </a:ext>
              </a:extLst>
            </p:cNvPr>
            <p:cNvSpPr/>
            <p:nvPr/>
          </p:nvSpPr>
          <p:spPr>
            <a:xfrm>
              <a:off x="9001301" y="5550914"/>
              <a:ext cx="811212" cy="1033463"/>
            </a:xfrm>
            <a:prstGeom prst="ellipse">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738995C0-BBC9-804D-85E8-324290F772D6}"/>
                </a:ext>
              </a:extLst>
            </p:cNvPr>
            <p:cNvGrpSpPr/>
            <p:nvPr/>
          </p:nvGrpSpPr>
          <p:grpSpPr>
            <a:xfrm>
              <a:off x="9256094" y="5631762"/>
              <a:ext cx="377825" cy="800176"/>
              <a:chOff x="10907888" y="5189290"/>
              <a:chExt cx="377825" cy="800176"/>
            </a:xfrm>
          </p:grpSpPr>
          <p:sp>
            <p:nvSpPr>
              <p:cNvPr id="266" name="Line 80">
                <a:extLst>
                  <a:ext uri="{FF2B5EF4-FFF2-40B4-BE49-F238E27FC236}">
                    <a16:creationId xmlns:a16="http://schemas.microsoft.com/office/drawing/2014/main" id="{DC2C9F57-B9EB-1941-A689-B13B8950BD5E}"/>
                  </a:ext>
                </a:extLst>
              </p:cNvPr>
              <p:cNvSpPr>
                <a:spLocks noChangeShapeType="1"/>
              </p:cNvSpPr>
              <p:nvPr/>
            </p:nvSpPr>
            <p:spPr bwMode="auto">
              <a:xfrm>
                <a:off x="10966625" y="5189290"/>
                <a:ext cx="76200" cy="3222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60" name="Group 307">
                <a:extLst>
                  <a:ext uri="{FF2B5EF4-FFF2-40B4-BE49-F238E27FC236}">
                    <a16:creationId xmlns:a16="http://schemas.microsoft.com/office/drawing/2014/main" id="{EBBCE30B-4C00-0843-BA56-FF3F98DF9C83}"/>
                  </a:ext>
                </a:extLst>
              </p:cNvPr>
              <p:cNvGrpSpPr>
                <a:grpSpLocks/>
              </p:cNvGrpSpPr>
              <p:nvPr/>
            </p:nvGrpSpPr>
            <p:grpSpPr bwMode="auto">
              <a:xfrm>
                <a:off x="10907888" y="5413204"/>
                <a:ext cx="377825" cy="576262"/>
                <a:chOff x="4140" y="429"/>
                <a:chExt cx="1425" cy="2396"/>
              </a:xfrm>
            </p:grpSpPr>
            <p:sp>
              <p:nvSpPr>
                <p:cNvPr id="461" name="Freeform 308">
                  <a:extLst>
                    <a:ext uri="{FF2B5EF4-FFF2-40B4-BE49-F238E27FC236}">
                      <a16:creationId xmlns:a16="http://schemas.microsoft.com/office/drawing/2014/main" id="{83748550-5535-714B-A011-5732D5AB9F8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2" name="Rectangle 309">
                  <a:extLst>
                    <a:ext uri="{FF2B5EF4-FFF2-40B4-BE49-F238E27FC236}">
                      <a16:creationId xmlns:a16="http://schemas.microsoft.com/office/drawing/2014/main" id="{9EDD97E5-06A3-F844-AC12-86FF0C98899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3" name="Freeform 310">
                  <a:extLst>
                    <a:ext uri="{FF2B5EF4-FFF2-40B4-BE49-F238E27FC236}">
                      <a16:creationId xmlns:a16="http://schemas.microsoft.com/office/drawing/2014/main" id="{70945480-4E5A-4D4D-9CB5-2EE3B8B723DB}"/>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4" name="Freeform 311">
                  <a:extLst>
                    <a:ext uri="{FF2B5EF4-FFF2-40B4-BE49-F238E27FC236}">
                      <a16:creationId xmlns:a16="http://schemas.microsoft.com/office/drawing/2014/main" id="{2D50B6AC-633A-E648-9313-0B33331842D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5" name="Rectangle 312">
                  <a:extLst>
                    <a:ext uri="{FF2B5EF4-FFF2-40B4-BE49-F238E27FC236}">
                      <a16:creationId xmlns:a16="http://schemas.microsoft.com/office/drawing/2014/main" id="{47F72229-4C07-FF49-B907-A9D7C0379756}"/>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66" name="Group 313">
                  <a:extLst>
                    <a:ext uri="{FF2B5EF4-FFF2-40B4-BE49-F238E27FC236}">
                      <a16:creationId xmlns:a16="http://schemas.microsoft.com/office/drawing/2014/main" id="{A42FF10A-615B-304D-8C35-154C0E4C5787}"/>
                    </a:ext>
                  </a:extLst>
                </p:cNvPr>
                <p:cNvGrpSpPr>
                  <a:grpSpLocks/>
                </p:cNvGrpSpPr>
                <p:nvPr/>
              </p:nvGrpSpPr>
              <p:grpSpPr bwMode="auto">
                <a:xfrm>
                  <a:off x="4749" y="668"/>
                  <a:ext cx="581" cy="145"/>
                  <a:chOff x="614" y="2568"/>
                  <a:chExt cx="725" cy="139"/>
                </a:xfrm>
              </p:grpSpPr>
              <p:sp>
                <p:nvSpPr>
                  <p:cNvPr id="491" name="AutoShape 314">
                    <a:extLst>
                      <a:ext uri="{FF2B5EF4-FFF2-40B4-BE49-F238E27FC236}">
                        <a16:creationId xmlns:a16="http://schemas.microsoft.com/office/drawing/2014/main" id="{34A57301-3C4F-8449-804B-13CE58B4846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92" name="AutoShape 315">
                    <a:extLst>
                      <a:ext uri="{FF2B5EF4-FFF2-40B4-BE49-F238E27FC236}">
                        <a16:creationId xmlns:a16="http://schemas.microsoft.com/office/drawing/2014/main" id="{9A1FA8F9-C3C6-0F4F-92B5-0F88F3CADE81}"/>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67" name="Rectangle 316">
                  <a:extLst>
                    <a:ext uri="{FF2B5EF4-FFF2-40B4-BE49-F238E27FC236}">
                      <a16:creationId xmlns:a16="http://schemas.microsoft.com/office/drawing/2014/main" id="{9C19D553-23E1-C642-BE27-380720AFE330}"/>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68" name="Group 317">
                  <a:extLst>
                    <a:ext uri="{FF2B5EF4-FFF2-40B4-BE49-F238E27FC236}">
                      <a16:creationId xmlns:a16="http://schemas.microsoft.com/office/drawing/2014/main" id="{BA84A45F-1D87-2D4A-ADC6-FBD0F07175D1}"/>
                    </a:ext>
                  </a:extLst>
                </p:cNvPr>
                <p:cNvGrpSpPr>
                  <a:grpSpLocks/>
                </p:cNvGrpSpPr>
                <p:nvPr/>
              </p:nvGrpSpPr>
              <p:grpSpPr bwMode="auto">
                <a:xfrm>
                  <a:off x="4747" y="994"/>
                  <a:ext cx="581" cy="134"/>
                  <a:chOff x="614" y="2568"/>
                  <a:chExt cx="725" cy="139"/>
                </a:xfrm>
              </p:grpSpPr>
              <p:sp>
                <p:nvSpPr>
                  <p:cNvPr id="489" name="AutoShape 318">
                    <a:extLst>
                      <a:ext uri="{FF2B5EF4-FFF2-40B4-BE49-F238E27FC236}">
                        <a16:creationId xmlns:a16="http://schemas.microsoft.com/office/drawing/2014/main" id="{9967BFD2-AF98-6C48-9664-709DAD7F645D}"/>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90" name="AutoShape 319">
                    <a:extLst>
                      <a:ext uri="{FF2B5EF4-FFF2-40B4-BE49-F238E27FC236}">
                        <a16:creationId xmlns:a16="http://schemas.microsoft.com/office/drawing/2014/main" id="{98F66D34-8A75-524A-85C0-CD7FBB230949}"/>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69" name="Rectangle 320">
                  <a:extLst>
                    <a:ext uri="{FF2B5EF4-FFF2-40B4-BE49-F238E27FC236}">
                      <a16:creationId xmlns:a16="http://schemas.microsoft.com/office/drawing/2014/main" id="{C6107AE3-3C09-A34C-964D-28157ABBDF99}"/>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0" name="Rectangle 321">
                  <a:extLst>
                    <a:ext uri="{FF2B5EF4-FFF2-40B4-BE49-F238E27FC236}">
                      <a16:creationId xmlns:a16="http://schemas.microsoft.com/office/drawing/2014/main" id="{737FBD85-26B2-914A-8B0D-606EB3EDB4C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71" name="Group 322">
                  <a:extLst>
                    <a:ext uri="{FF2B5EF4-FFF2-40B4-BE49-F238E27FC236}">
                      <a16:creationId xmlns:a16="http://schemas.microsoft.com/office/drawing/2014/main" id="{E5A59E91-C5CD-894D-8213-3909A8CC3A4A}"/>
                    </a:ext>
                  </a:extLst>
                </p:cNvPr>
                <p:cNvGrpSpPr>
                  <a:grpSpLocks/>
                </p:cNvGrpSpPr>
                <p:nvPr/>
              </p:nvGrpSpPr>
              <p:grpSpPr bwMode="auto">
                <a:xfrm>
                  <a:off x="4735" y="1627"/>
                  <a:ext cx="582" cy="151"/>
                  <a:chOff x="614" y="2568"/>
                  <a:chExt cx="725" cy="139"/>
                </a:xfrm>
              </p:grpSpPr>
              <p:sp>
                <p:nvSpPr>
                  <p:cNvPr id="487" name="AutoShape 323">
                    <a:extLst>
                      <a:ext uri="{FF2B5EF4-FFF2-40B4-BE49-F238E27FC236}">
                        <a16:creationId xmlns:a16="http://schemas.microsoft.com/office/drawing/2014/main" id="{8962A917-2AE1-7242-B9FB-8E9263A51063}"/>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8" name="AutoShape 324">
                    <a:extLst>
                      <a:ext uri="{FF2B5EF4-FFF2-40B4-BE49-F238E27FC236}">
                        <a16:creationId xmlns:a16="http://schemas.microsoft.com/office/drawing/2014/main" id="{97C18552-37AD-CE49-8BBD-05E8608B6160}"/>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72" name="Freeform 325">
                  <a:extLst>
                    <a:ext uri="{FF2B5EF4-FFF2-40B4-BE49-F238E27FC236}">
                      <a16:creationId xmlns:a16="http://schemas.microsoft.com/office/drawing/2014/main" id="{426DAACD-E1F3-7E44-9DC7-B1A44414FA45}"/>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73" name="Group 326">
                  <a:extLst>
                    <a:ext uri="{FF2B5EF4-FFF2-40B4-BE49-F238E27FC236}">
                      <a16:creationId xmlns:a16="http://schemas.microsoft.com/office/drawing/2014/main" id="{73D89D04-968E-6442-873B-B8D1778FD278}"/>
                    </a:ext>
                  </a:extLst>
                </p:cNvPr>
                <p:cNvGrpSpPr>
                  <a:grpSpLocks/>
                </p:cNvGrpSpPr>
                <p:nvPr/>
              </p:nvGrpSpPr>
              <p:grpSpPr bwMode="auto">
                <a:xfrm>
                  <a:off x="4739" y="1327"/>
                  <a:ext cx="582" cy="139"/>
                  <a:chOff x="614" y="2568"/>
                  <a:chExt cx="725" cy="139"/>
                </a:xfrm>
              </p:grpSpPr>
              <p:sp>
                <p:nvSpPr>
                  <p:cNvPr id="485" name="AutoShape 327">
                    <a:extLst>
                      <a:ext uri="{FF2B5EF4-FFF2-40B4-BE49-F238E27FC236}">
                        <a16:creationId xmlns:a16="http://schemas.microsoft.com/office/drawing/2014/main" id="{6065DB5E-95E8-8643-B0FE-6CB09E8FDB4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6" name="AutoShape 328">
                    <a:extLst>
                      <a:ext uri="{FF2B5EF4-FFF2-40B4-BE49-F238E27FC236}">
                        <a16:creationId xmlns:a16="http://schemas.microsoft.com/office/drawing/2014/main" id="{F973A90F-0F3C-F744-97ED-8AAC23F79D91}"/>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74" name="Rectangle 329">
                  <a:extLst>
                    <a:ext uri="{FF2B5EF4-FFF2-40B4-BE49-F238E27FC236}">
                      <a16:creationId xmlns:a16="http://schemas.microsoft.com/office/drawing/2014/main" id="{F4ADD3E7-CF4E-ED4B-B276-1E6A7B9D4116}"/>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5" name="Freeform 330">
                  <a:extLst>
                    <a:ext uri="{FF2B5EF4-FFF2-40B4-BE49-F238E27FC236}">
                      <a16:creationId xmlns:a16="http://schemas.microsoft.com/office/drawing/2014/main" id="{1CEE161A-40E6-604E-B7AD-3830C72F6660}"/>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6" name="Freeform 331">
                  <a:extLst>
                    <a:ext uri="{FF2B5EF4-FFF2-40B4-BE49-F238E27FC236}">
                      <a16:creationId xmlns:a16="http://schemas.microsoft.com/office/drawing/2014/main" id="{40DF445E-B42A-CF43-806C-B86CD001760A}"/>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7" name="Oval 332">
                  <a:extLst>
                    <a:ext uri="{FF2B5EF4-FFF2-40B4-BE49-F238E27FC236}">
                      <a16:creationId xmlns:a16="http://schemas.microsoft.com/office/drawing/2014/main" id="{4AA850BD-AD7E-884D-BB50-C36880F437D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8" name="Freeform 333">
                  <a:extLst>
                    <a:ext uri="{FF2B5EF4-FFF2-40B4-BE49-F238E27FC236}">
                      <a16:creationId xmlns:a16="http://schemas.microsoft.com/office/drawing/2014/main" id="{04990E0C-FF14-0448-9208-F0CB93DA52DE}"/>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9" name="AutoShape 334">
                  <a:extLst>
                    <a:ext uri="{FF2B5EF4-FFF2-40B4-BE49-F238E27FC236}">
                      <a16:creationId xmlns:a16="http://schemas.microsoft.com/office/drawing/2014/main" id="{29F22CD1-333F-2444-8E27-DB06458666AB}"/>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0" name="AutoShape 335">
                  <a:extLst>
                    <a:ext uri="{FF2B5EF4-FFF2-40B4-BE49-F238E27FC236}">
                      <a16:creationId xmlns:a16="http://schemas.microsoft.com/office/drawing/2014/main" id="{9522690A-CB4D-3F4F-855E-313DECF4F185}"/>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1" name="Oval 336">
                  <a:extLst>
                    <a:ext uri="{FF2B5EF4-FFF2-40B4-BE49-F238E27FC236}">
                      <a16:creationId xmlns:a16="http://schemas.microsoft.com/office/drawing/2014/main" id="{749723D7-4892-4246-90CC-F3A241CAD008}"/>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2" name="Oval 337">
                  <a:extLst>
                    <a:ext uri="{FF2B5EF4-FFF2-40B4-BE49-F238E27FC236}">
                      <a16:creationId xmlns:a16="http://schemas.microsoft.com/office/drawing/2014/main" id="{B774EC24-F0E4-0846-B90E-1164E933243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83" name="Oval 338">
                  <a:extLst>
                    <a:ext uri="{FF2B5EF4-FFF2-40B4-BE49-F238E27FC236}">
                      <a16:creationId xmlns:a16="http://schemas.microsoft.com/office/drawing/2014/main" id="{2751493B-E933-8A4F-BE77-A10013F6A478}"/>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4" name="Rectangle 339">
                  <a:extLst>
                    <a:ext uri="{FF2B5EF4-FFF2-40B4-BE49-F238E27FC236}">
                      <a16:creationId xmlns:a16="http://schemas.microsoft.com/office/drawing/2014/main" id="{635CA67E-C290-3742-9D2C-39D9B69DB583}"/>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grpSp>
      <p:sp>
        <p:nvSpPr>
          <p:cNvPr id="281" name="Text Box 76">
            <a:extLst>
              <a:ext uri="{FF2B5EF4-FFF2-40B4-BE49-F238E27FC236}">
                <a16:creationId xmlns:a16="http://schemas.microsoft.com/office/drawing/2014/main" id="{3175A1F8-F48E-9749-AA0C-8A115012D296}"/>
              </a:ext>
            </a:extLst>
          </p:cNvPr>
          <p:cNvSpPr txBox="1">
            <a:spLocks noChangeArrowheads="1"/>
          </p:cNvSpPr>
          <p:nvPr/>
        </p:nvSpPr>
        <p:spPr bwMode="auto">
          <a:xfrm>
            <a:off x="4483372" y="5180762"/>
            <a:ext cx="2818464"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ctr" defTabSz="914400" rtl="0" eaLnBrk="1" fontAlgn="auto" latinLnBrk="0" hangingPunct="1">
              <a:lnSpc>
                <a:spcPct val="80000"/>
              </a:lnSpc>
              <a:spcBef>
                <a:spcPct val="0"/>
              </a:spcBef>
              <a:spcAft>
                <a:spcPts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How to compute link </a:t>
            </a:r>
          </a:p>
          <a:p>
            <a:pPr marL="342900" marR="0" lvl="0" indent="-342900" algn="ctr" defTabSz="914400" rtl="0" eaLnBrk="1" fontAlgn="auto" latinLnBrk="0" hangingPunct="1">
              <a:lnSpc>
                <a:spcPct val="80000"/>
              </a:lnSpc>
              <a:spcBef>
                <a:spcPct val="0"/>
              </a:spcBef>
              <a:spcAft>
                <a:spcPts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utilization, delay?</a:t>
            </a:r>
          </a:p>
        </p:txBody>
      </p:sp>
      <p:sp>
        <p:nvSpPr>
          <p:cNvPr id="282" name="Text Box 83">
            <a:extLst>
              <a:ext uri="{FF2B5EF4-FFF2-40B4-BE49-F238E27FC236}">
                <a16:creationId xmlns:a16="http://schemas.microsoft.com/office/drawing/2014/main" id="{445BA7C8-9DBB-B245-98C3-EA83E67E03F3}"/>
              </a:ext>
            </a:extLst>
          </p:cNvPr>
          <p:cNvSpPr txBox="1">
            <a:spLocks noChangeArrowheads="1"/>
          </p:cNvSpPr>
          <p:nvPr/>
        </p:nvSpPr>
        <p:spPr bwMode="auto">
          <a:xfrm>
            <a:off x="853791" y="4053039"/>
            <a:ext cx="33066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Cost:</a:t>
            </a: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web cache (cheap!)</a:t>
            </a:r>
          </a:p>
        </p:txBody>
      </p:sp>
      <p:sp>
        <p:nvSpPr>
          <p:cNvPr id="251" name="Text Box 98">
            <a:extLst>
              <a:ext uri="{FF2B5EF4-FFF2-40B4-BE49-F238E27FC236}">
                <a16:creationId xmlns:a16="http://schemas.microsoft.com/office/drawing/2014/main" id="{40BB819D-0723-5748-B260-0AF0BBAC27EB}"/>
              </a:ext>
            </a:extLst>
          </p:cNvPr>
          <p:cNvSpPr txBox="1">
            <a:spLocks noChangeArrowheads="1"/>
          </p:cNvSpPr>
          <p:nvPr/>
        </p:nvSpPr>
        <p:spPr bwMode="auto">
          <a:xfrm>
            <a:off x="9443782" y="5793184"/>
            <a:ext cx="16417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local web cache</a:t>
            </a:r>
            <a:endParaRPr kumimoji="0" lang="en-US" altLang="en-US" sz="2400" b="0" i="0" u="none" strike="noStrike" kern="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endParaRPr>
          </a:p>
        </p:txBody>
      </p:sp>
      <p:sp>
        <p:nvSpPr>
          <p:cNvPr id="252" name="Slide Number Placeholder 2">
            <a:extLst>
              <a:ext uri="{FF2B5EF4-FFF2-40B4-BE49-F238E27FC236}">
                <a16:creationId xmlns:a16="http://schemas.microsoft.com/office/drawing/2014/main" id="{CD12BA19-40D2-F44B-8E23-E4E6B15A6DE1}"/>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23</a:t>
            </a:fld>
            <a:endParaRPr lang="en-US" dirty="0"/>
          </a:p>
        </p:txBody>
      </p:sp>
      <p:sp>
        <p:nvSpPr>
          <p:cNvPr id="3" name="TextBox 2">
            <a:extLst>
              <a:ext uri="{FF2B5EF4-FFF2-40B4-BE49-F238E27FC236}">
                <a16:creationId xmlns:a16="http://schemas.microsoft.com/office/drawing/2014/main" id="{D2ED998E-C269-60C3-FA6E-ECD511048206}"/>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8071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1"/>
                                        </p:tgtEl>
                                        <p:attrNameLst>
                                          <p:attrName>style.visibility</p:attrName>
                                        </p:attrNameLst>
                                      </p:cBhvr>
                                      <p:to>
                                        <p:strVal val="visible"/>
                                      </p:to>
                                    </p:set>
                                    <p:animEffect transition="in" filter="dissolve">
                                      <p:cBhvr>
                                        <p:cTn id="10" dur="500"/>
                                        <p:tgtEl>
                                          <p:spTgt spid="25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2"/>
                                        </p:tgtEl>
                                        <p:attrNameLst>
                                          <p:attrName>style.visibility</p:attrName>
                                        </p:attrNameLst>
                                      </p:cBhvr>
                                      <p:to>
                                        <p:strVal val="visible"/>
                                      </p:to>
                                    </p:set>
                                    <p:animEffect transition="in" filter="dissolve">
                                      <p:cBhvr>
                                        <p:cTn id="15" dur="500"/>
                                        <p:tgtEl>
                                          <p:spTgt spid="28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29"/>
                                        </p:tgtEl>
                                        <p:attrNameLst>
                                          <p:attrName>style.visibility</p:attrName>
                                        </p:attrNameLst>
                                      </p:cBhvr>
                                      <p:to>
                                        <p:strVal val="visible"/>
                                      </p:to>
                                    </p:set>
                                    <p:animEffect transition="in" filter="dissolve">
                                      <p:cBhvr>
                                        <p:cTn id="20" dur="500"/>
                                        <p:tgtEl>
                                          <p:spTgt spid="52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81">
                                            <p:txEl>
                                              <p:pRg st="0" end="0"/>
                                            </p:txEl>
                                          </p:spTgt>
                                        </p:tgtEl>
                                        <p:attrNameLst>
                                          <p:attrName>style.visibility</p:attrName>
                                        </p:attrNameLst>
                                      </p:cBhvr>
                                      <p:to>
                                        <p:strVal val="visible"/>
                                      </p:to>
                                    </p:set>
                                    <p:animEffect transition="in" filter="dissolve">
                                      <p:cBhvr>
                                        <p:cTn id="25" dur="500"/>
                                        <p:tgtEl>
                                          <p:spTgt spid="281">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281">
                                            <p:txEl>
                                              <p:pRg st="1" end="1"/>
                                            </p:txEl>
                                          </p:spTgt>
                                        </p:tgtEl>
                                        <p:attrNameLst>
                                          <p:attrName>style.visibility</p:attrName>
                                        </p:attrNameLst>
                                      </p:cBhvr>
                                      <p:to>
                                        <p:strVal val="visible"/>
                                      </p:to>
                                    </p:set>
                                    <p:animEffect transition="in" filter="dissolve">
                                      <p:cBhvr>
                                        <p:cTn id="28" dur="500"/>
                                        <p:tgtEl>
                                          <p:spTgt spid="2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 grpId="0"/>
      <p:bldP spid="282" grpId="0"/>
      <p:bldP spid="2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9677146" cy="894622"/>
          </a:xfrm>
        </p:spPr>
        <p:txBody>
          <a:bodyPr>
            <a:normAutofit fontScale="90000"/>
          </a:bodyPr>
          <a:lstStyle/>
          <a:p>
            <a:r>
              <a:rPr lang="en-US" dirty="0">
                <a:ea typeface="ＭＳ Ｐゴシック" panose="020B0600070205080204" pitchFamily="34" charset="-128"/>
              </a:rPr>
              <a:t>Calculating access link utilization, end-end delay with cache:</a:t>
            </a:r>
          </a:p>
        </p:txBody>
      </p:sp>
      <p:sp>
        <p:nvSpPr>
          <p:cNvPr id="254" name="Line 2">
            <a:extLst>
              <a:ext uri="{FF2B5EF4-FFF2-40B4-BE49-F238E27FC236}">
                <a16:creationId xmlns:a16="http://schemas.microsoft.com/office/drawing/2014/main" id="{774FD470-E109-844C-8A9E-6F5E6FD1EF6D}"/>
              </a:ext>
            </a:extLst>
          </p:cNvPr>
          <p:cNvSpPr>
            <a:spLocks noChangeShapeType="1"/>
          </p:cNvSpPr>
          <p:nvPr/>
        </p:nvSpPr>
        <p:spPr bwMode="auto">
          <a:xfrm>
            <a:off x="8083455" y="2487883"/>
            <a:ext cx="285750" cy="11430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5" name="Text Box 50">
            <a:extLst>
              <a:ext uri="{FF2B5EF4-FFF2-40B4-BE49-F238E27FC236}">
                <a16:creationId xmlns:a16="http://schemas.microsoft.com/office/drawing/2014/main" id="{A32DDB4D-8BE1-2B43-89DB-1EA570D47161}"/>
              </a:ext>
            </a:extLst>
          </p:cNvPr>
          <p:cNvSpPr txBox="1">
            <a:spLocks noChangeArrowheads="1"/>
          </p:cNvSpPr>
          <p:nvPr/>
        </p:nvSpPr>
        <p:spPr bwMode="auto">
          <a:xfrm>
            <a:off x="10512330" y="1902096"/>
            <a:ext cx="93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origin</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servers</a:t>
            </a:r>
          </a:p>
        </p:txBody>
      </p:sp>
      <p:sp>
        <p:nvSpPr>
          <p:cNvPr id="256" name="Line 51">
            <a:extLst>
              <a:ext uri="{FF2B5EF4-FFF2-40B4-BE49-F238E27FC236}">
                <a16:creationId xmlns:a16="http://schemas.microsoft.com/office/drawing/2014/main" id="{D0BFCD11-A1DC-B64D-A23A-23C7A76C3DB1}"/>
              </a:ext>
            </a:extLst>
          </p:cNvPr>
          <p:cNvSpPr>
            <a:spLocks noChangeShapeType="1"/>
          </p:cNvSpPr>
          <p:nvPr/>
        </p:nvSpPr>
        <p:spPr bwMode="auto">
          <a:xfrm>
            <a:off x="8893080" y="2106883"/>
            <a:ext cx="66675" cy="2762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7" name="Line 52">
            <a:extLst>
              <a:ext uri="{FF2B5EF4-FFF2-40B4-BE49-F238E27FC236}">
                <a16:creationId xmlns:a16="http://schemas.microsoft.com/office/drawing/2014/main" id="{E39DF75E-B023-5548-A7F0-9C4A8ADBD41F}"/>
              </a:ext>
            </a:extLst>
          </p:cNvPr>
          <p:cNvSpPr>
            <a:spLocks noChangeShapeType="1"/>
          </p:cNvSpPr>
          <p:nvPr/>
        </p:nvSpPr>
        <p:spPr bwMode="auto">
          <a:xfrm flipH="1">
            <a:off x="9521730" y="2144983"/>
            <a:ext cx="9525" cy="2381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8" name="Line 53">
            <a:extLst>
              <a:ext uri="{FF2B5EF4-FFF2-40B4-BE49-F238E27FC236}">
                <a16:creationId xmlns:a16="http://schemas.microsoft.com/office/drawing/2014/main" id="{E3BFB499-7F23-164F-A225-CAAA7B80074B}"/>
              </a:ext>
            </a:extLst>
          </p:cNvPr>
          <p:cNvSpPr>
            <a:spLocks noChangeShapeType="1"/>
          </p:cNvSpPr>
          <p:nvPr/>
        </p:nvSpPr>
        <p:spPr bwMode="auto">
          <a:xfrm flipH="1">
            <a:off x="9978930" y="2306908"/>
            <a:ext cx="133350" cy="20955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9" name="Line 54">
            <a:extLst>
              <a:ext uri="{FF2B5EF4-FFF2-40B4-BE49-F238E27FC236}">
                <a16:creationId xmlns:a16="http://schemas.microsoft.com/office/drawing/2014/main" id="{24D51B99-FE66-D84E-AF2C-706F58BCCC3D}"/>
              </a:ext>
            </a:extLst>
          </p:cNvPr>
          <p:cNvSpPr>
            <a:spLocks noChangeShapeType="1"/>
          </p:cNvSpPr>
          <p:nvPr/>
        </p:nvSpPr>
        <p:spPr bwMode="auto">
          <a:xfrm flipH="1" flipV="1">
            <a:off x="10140855" y="3068908"/>
            <a:ext cx="247650" cy="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0" name="Freeform 55">
            <a:extLst>
              <a:ext uri="{FF2B5EF4-FFF2-40B4-BE49-F238E27FC236}">
                <a16:creationId xmlns:a16="http://schemas.microsoft.com/office/drawing/2014/main" id="{0AF0F7C2-E293-2A4E-B4A0-9966DF5B5243}"/>
              </a:ext>
            </a:extLst>
          </p:cNvPr>
          <p:cNvSpPr>
            <a:spLocks/>
          </p:cNvSpPr>
          <p:nvPr/>
        </p:nvSpPr>
        <p:spPr bwMode="auto">
          <a:xfrm>
            <a:off x="8158067" y="2111064"/>
            <a:ext cx="2174875" cy="1581150"/>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9CDFF9"/>
          </a:solidFill>
          <a:ln>
            <a:noFill/>
          </a:ln>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1" name="Text Box 70">
            <a:extLst>
              <a:ext uri="{FF2B5EF4-FFF2-40B4-BE49-F238E27FC236}">
                <a16:creationId xmlns:a16="http://schemas.microsoft.com/office/drawing/2014/main" id="{6E272ACE-5938-0646-A38F-6031C9F45819}"/>
              </a:ext>
            </a:extLst>
          </p:cNvPr>
          <p:cNvSpPr txBox="1">
            <a:spLocks noChangeArrowheads="1"/>
          </p:cNvSpPr>
          <p:nvPr/>
        </p:nvSpPr>
        <p:spPr bwMode="auto">
          <a:xfrm>
            <a:off x="8874030" y="2432321"/>
            <a:ext cx="9318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public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 Internet</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sp>
        <p:nvSpPr>
          <p:cNvPr id="262" name="Freeform 71">
            <a:extLst>
              <a:ext uri="{FF2B5EF4-FFF2-40B4-BE49-F238E27FC236}">
                <a16:creationId xmlns:a16="http://schemas.microsoft.com/office/drawing/2014/main" id="{A7C4DEB4-E3E6-8547-B127-1273B3D3EA69}"/>
              </a:ext>
            </a:extLst>
          </p:cNvPr>
          <p:cNvSpPr>
            <a:spLocks/>
          </p:cNvSpPr>
          <p:nvPr/>
        </p:nvSpPr>
        <p:spPr bwMode="auto">
          <a:xfrm>
            <a:off x="7748492" y="4470671"/>
            <a:ext cx="2965450" cy="1390650"/>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9CDFF9"/>
          </a:solidFill>
          <a:ln>
            <a:noFill/>
          </a:ln>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3" name="Line 77">
            <a:extLst>
              <a:ext uri="{FF2B5EF4-FFF2-40B4-BE49-F238E27FC236}">
                <a16:creationId xmlns:a16="http://schemas.microsoft.com/office/drawing/2014/main" id="{0E1C7AA0-FA95-B844-83B1-903DF41A68D1}"/>
              </a:ext>
            </a:extLst>
          </p:cNvPr>
          <p:cNvSpPr>
            <a:spLocks noChangeShapeType="1"/>
          </p:cNvSpPr>
          <p:nvPr/>
        </p:nvSpPr>
        <p:spPr bwMode="auto">
          <a:xfrm flipH="1">
            <a:off x="8197755" y="4780233"/>
            <a:ext cx="855662" cy="431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4" name="Line 78">
            <a:extLst>
              <a:ext uri="{FF2B5EF4-FFF2-40B4-BE49-F238E27FC236}">
                <a16:creationId xmlns:a16="http://schemas.microsoft.com/office/drawing/2014/main" id="{0173F26E-AC6F-FD4F-995F-CADED52CD421}"/>
              </a:ext>
            </a:extLst>
          </p:cNvPr>
          <p:cNvSpPr>
            <a:spLocks noChangeShapeType="1"/>
          </p:cNvSpPr>
          <p:nvPr/>
        </p:nvSpPr>
        <p:spPr bwMode="auto">
          <a:xfrm flipH="1">
            <a:off x="8707342" y="4827858"/>
            <a:ext cx="563563" cy="393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5" name="Line 79">
            <a:extLst>
              <a:ext uri="{FF2B5EF4-FFF2-40B4-BE49-F238E27FC236}">
                <a16:creationId xmlns:a16="http://schemas.microsoft.com/office/drawing/2014/main" id="{3CEA4312-2D22-9340-9D8D-17C8CC88AE05}"/>
              </a:ext>
            </a:extLst>
          </p:cNvPr>
          <p:cNvSpPr>
            <a:spLocks noChangeShapeType="1"/>
          </p:cNvSpPr>
          <p:nvPr/>
        </p:nvSpPr>
        <p:spPr bwMode="auto">
          <a:xfrm flipH="1">
            <a:off x="9245505" y="4834208"/>
            <a:ext cx="149225" cy="382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7" name="Line 95">
            <a:extLst>
              <a:ext uri="{FF2B5EF4-FFF2-40B4-BE49-F238E27FC236}">
                <a16:creationId xmlns:a16="http://schemas.microsoft.com/office/drawing/2014/main" id="{7E28B523-ED73-8C40-ACD2-43F86A8C48E6}"/>
              </a:ext>
            </a:extLst>
          </p:cNvPr>
          <p:cNvSpPr>
            <a:spLocks noChangeShapeType="1"/>
          </p:cNvSpPr>
          <p:nvPr/>
        </p:nvSpPr>
        <p:spPr bwMode="auto">
          <a:xfrm>
            <a:off x="9407430" y="3545158"/>
            <a:ext cx="0" cy="10620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8" name="Text Box 97">
            <a:extLst>
              <a:ext uri="{FF2B5EF4-FFF2-40B4-BE49-F238E27FC236}">
                <a16:creationId xmlns:a16="http://schemas.microsoft.com/office/drawing/2014/main" id="{C679E988-7156-B949-B8A6-F53CA81FBD00}"/>
              </a:ext>
            </a:extLst>
          </p:cNvPr>
          <p:cNvSpPr txBox="1">
            <a:spLocks noChangeArrowheads="1"/>
          </p:cNvSpPr>
          <p:nvPr/>
        </p:nvSpPr>
        <p:spPr bwMode="auto">
          <a:xfrm>
            <a:off x="7775480" y="4357958"/>
            <a:ext cx="11985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institutional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network</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sp>
        <p:nvSpPr>
          <p:cNvPr id="269" name="Text Box 98">
            <a:extLst>
              <a:ext uri="{FF2B5EF4-FFF2-40B4-BE49-F238E27FC236}">
                <a16:creationId xmlns:a16="http://schemas.microsoft.com/office/drawing/2014/main" id="{67295E16-B892-F14C-929B-3E20FB10905C}"/>
              </a:ext>
            </a:extLst>
          </p:cNvPr>
          <p:cNvSpPr txBox="1">
            <a:spLocks noChangeArrowheads="1"/>
          </p:cNvSpPr>
          <p:nvPr/>
        </p:nvSpPr>
        <p:spPr bwMode="auto">
          <a:xfrm>
            <a:off x="9783667" y="4738958"/>
            <a:ext cx="1290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 Gbps LAN</a:t>
            </a:r>
            <a:endParaRPr kumimoji="0" lang="en-US" altLang="en-US" sz="2400" b="0" i="0" u="none" strike="noStrike" kern="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34" charset="-128"/>
              <a:cs typeface="+mn-cs"/>
            </a:endParaRPr>
          </a:p>
        </p:txBody>
      </p:sp>
      <p:sp>
        <p:nvSpPr>
          <p:cNvPr id="270" name="Text Box 99">
            <a:extLst>
              <a:ext uri="{FF2B5EF4-FFF2-40B4-BE49-F238E27FC236}">
                <a16:creationId xmlns:a16="http://schemas.microsoft.com/office/drawing/2014/main" id="{6A31B9E8-42B5-DA4F-BEEB-38A1A2168C47}"/>
              </a:ext>
            </a:extLst>
          </p:cNvPr>
          <p:cNvSpPr txBox="1">
            <a:spLocks noChangeArrowheads="1"/>
          </p:cNvSpPr>
          <p:nvPr/>
        </p:nvSpPr>
        <p:spPr bwMode="auto">
          <a:xfrm>
            <a:off x="9409017" y="3734071"/>
            <a:ext cx="1190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1.54 Mbps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access link</a:t>
            </a:r>
            <a:endParaRPr kumimoji="0" lang="en-US" altLang="en-US" sz="2400" b="0" i="0" u="none" strike="noStrike" kern="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34" charset="-128"/>
              <a:cs typeface="+mn-cs"/>
            </a:endParaRPr>
          </a:p>
        </p:txBody>
      </p:sp>
      <p:grpSp>
        <p:nvGrpSpPr>
          <p:cNvPr id="292" name="Group 139">
            <a:extLst>
              <a:ext uri="{FF2B5EF4-FFF2-40B4-BE49-F238E27FC236}">
                <a16:creationId xmlns:a16="http://schemas.microsoft.com/office/drawing/2014/main" id="{F9E9E22C-69D8-A847-9177-B4D5A14ECA28}"/>
              </a:ext>
            </a:extLst>
          </p:cNvPr>
          <p:cNvGrpSpPr>
            <a:grpSpLocks/>
          </p:cNvGrpSpPr>
          <p:nvPr/>
        </p:nvGrpSpPr>
        <p:grpSpPr bwMode="auto">
          <a:xfrm>
            <a:off x="7735792" y="2035446"/>
            <a:ext cx="377825" cy="576262"/>
            <a:chOff x="4140" y="429"/>
            <a:chExt cx="1425" cy="2396"/>
          </a:xfrm>
        </p:grpSpPr>
        <p:sp>
          <p:nvSpPr>
            <p:cNvPr id="293" name="Freeform 140">
              <a:extLst>
                <a:ext uri="{FF2B5EF4-FFF2-40B4-BE49-F238E27FC236}">
                  <a16:creationId xmlns:a16="http://schemas.microsoft.com/office/drawing/2014/main" id="{86EDF6AA-4B2E-6342-9BFA-CFF30B1C290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Rectangle 141">
              <a:extLst>
                <a:ext uri="{FF2B5EF4-FFF2-40B4-BE49-F238E27FC236}">
                  <a16:creationId xmlns:a16="http://schemas.microsoft.com/office/drawing/2014/main" id="{6B9D834D-0DEE-9248-AD7A-C2D336AEBD50}"/>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5" name="Freeform 142">
              <a:extLst>
                <a:ext uri="{FF2B5EF4-FFF2-40B4-BE49-F238E27FC236}">
                  <a16:creationId xmlns:a16="http://schemas.microsoft.com/office/drawing/2014/main" id="{29245DF3-F7D6-B840-B253-23D4A8D2C197}"/>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6" name="Freeform 143">
              <a:extLst>
                <a:ext uri="{FF2B5EF4-FFF2-40B4-BE49-F238E27FC236}">
                  <a16:creationId xmlns:a16="http://schemas.microsoft.com/office/drawing/2014/main" id="{B747AC17-9BF4-BB41-A5DA-D229A9BA1A64}"/>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7" name="Rectangle 144">
              <a:extLst>
                <a:ext uri="{FF2B5EF4-FFF2-40B4-BE49-F238E27FC236}">
                  <a16:creationId xmlns:a16="http://schemas.microsoft.com/office/drawing/2014/main" id="{1B65D50E-A82B-7347-A7F6-556D3939DD4B}"/>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98" name="Group 145">
              <a:extLst>
                <a:ext uri="{FF2B5EF4-FFF2-40B4-BE49-F238E27FC236}">
                  <a16:creationId xmlns:a16="http://schemas.microsoft.com/office/drawing/2014/main" id="{E47B5BD8-DFF7-9441-92CB-80BB05AB6451}"/>
                </a:ext>
              </a:extLst>
            </p:cNvPr>
            <p:cNvGrpSpPr>
              <a:grpSpLocks/>
            </p:cNvGrpSpPr>
            <p:nvPr/>
          </p:nvGrpSpPr>
          <p:grpSpPr bwMode="auto">
            <a:xfrm>
              <a:off x="4749" y="668"/>
              <a:ext cx="581" cy="145"/>
              <a:chOff x="614" y="2568"/>
              <a:chExt cx="725" cy="139"/>
            </a:xfrm>
          </p:grpSpPr>
          <p:sp>
            <p:nvSpPr>
              <p:cNvPr id="323" name="AutoShape 146">
                <a:extLst>
                  <a:ext uri="{FF2B5EF4-FFF2-40B4-BE49-F238E27FC236}">
                    <a16:creationId xmlns:a16="http://schemas.microsoft.com/office/drawing/2014/main" id="{B75BF63D-E7E0-6640-A10B-E09175442A77}"/>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4" name="AutoShape 147">
                <a:extLst>
                  <a:ext uri="{FF2B5EF4-FFF2-40B4-BE49-F238E27FC236}">
                    <a16:creationId xmlns:a16="http://schemas.microsoft.com/office/drawing/2014/main" id="{074358F6-E1DA-D042-B053-9C4C54023FE2}"/>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299" name="Rectangle 148">
              <a:extLst>
                <a:ext uri="{FF2B5EF4-FFF2-40B4-BE49-F238E27FC236}">
                  <a16:creationId xmlns:a16="http://schemas.microsoft.com/office/drawing/2014/main" id="{DECDE972-9E25-674C-ACC1-43F55CD92F4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0" name="Group 149">
              <a:extLst>
                <a:ext uri="{FF2B5EF4-FFF2-40B4-BE49-F238E27FC236}">
                  <a16:creationId xmlns:a16="http://schemas.microsoft.com/office/drawing/2014/main" id="{82296A06-752A-254D-8846-4D0F3F43F261}"/>
                </a:ext>
              </a:extLst>
            </p:cNvPr>
            <p:cNvGrpSpPr>
              <a:grpSpLocks/>
            </p:cNvGrpSpPr>
            <p:nvPr/>
          </p:nvGrpSpPr>
          <p:grpSpPr bwMode="auto">
            <a:xfrm>
              <a:off x="4747" y="994"/>
              <a:ext cx="581" cy="134"/>
              <a:chOff x="614" y="2568"/>
              <a:chExt cx="725" cy="139"/>
            </a:xfrm>
          </p:grpSpPr>
          <p:sp>
            <p:nvSpPr>
              <p:cNvPr id="321" name="AutoShape 150">
                <a:extLst>
                  <a:ext uri="{FF2B5EF4-FFF2-40B4-BE49-F238E27FC236}">
                    <a16:creationId xmlns:a16="http://schemas.microsoft.com/office/drawing/2014/main" id="{F5A8BC22-523A-4147-9575-B8F7D060F116}"/>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2" name="AutoShape 151">
                <a:extLst>
                  <a:ext uri="{FF2B5EF4-FFF2-40B4-BE49-F238E27FC236}">
                    <a16:creationId xmlns:a16="http://schemas.microsoft.com/office/drawing/2014/main" id="{EAF2AC7F-A8C0-FC4F-8C37-5D458F19BF6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1" name="Rectangle 152">
              <a:extLst>
                <a:ext uri="{FF2B5EF4-FFF2-40B4-BE49-F238E27FC236}">
                  <a16:creationId xmlns:a16="http://schemas.microsoft.com/office/drawing/2014/main" id="{4F90A69C-CEC4-A24D-9C82-52BA6FC8934D}"/>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2" name="Rectangle 153">
              <a:extLst>
                <a:ext uri="{FF2B5EF4-FFF2-40B4-BE49-F238E27FC236}">
                  <a16:creationId xmlns:a16="http://schemas.microsoft.com/office/drawing/2014/main" id="{4EAFCA72-25B7-7747-916E-327595FFDBC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3" name="Group 154">
              <a:extLst>
                <a:ext uri="{FF2B5EF4-FFF2-40B4-BE49-F238E27FC236}">
                  <a16:creationId xmlns:a16="http://schemas.microsoft.com/office/drawing/2014/main" id="{8277CD38-8B7B-9748-AD3B-10D14BC1AA1D}"/>
                </a:ext>
              </a:extLst>
            </p:cNvPr>
            <p:cNvGrpSpPr>
              <a:grpSpLocks/>
            </p:cNvGrpSpPr>
            <p:nvPr/>
          </p:nvGrpSpPr>
          <p:grpSpPr bwMode="auto">
            <a:xfrm>
              <a:off x="4735" y="1627"/>
              <a:ext cx="582" cy="151"/>
              <a:chOff x="614" y="2568"/>
              <a:chExt cx="725" cy="139"/>
            </a:xfrm>
          </p:grpSpPr>
          <p:sp>
            <p:nvSpPr>
              <p:cNvPr id="319" name="AutoShape 155">
                <a:extLst>
                  <a:ext uri="{FF2B5EF4-FFF2-40B4-BE49-F238E27FC236}">
                    <a16:creationId xmlns:a16="http://schemas.microsoft.com/office/drawing/2014/main" id="{5B02472C-767E-8C4B-A1E5-693F9C4C2A6A}"/>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0" name="AutoShape 156">
                <a:extLst>
                  <a:ext uri="{FF2B5EF4-FFF2-40B4-BE49-F238E27FC236}">
                    <a16:creationId xmlns:a16="http://schemas.microsoft.com/office/drawing/2014/main" id="{DA6E1AA2-450F-174D-A85C-5D39B60ABD9D}"/>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4" name="Freeform 157">
              <a:extLst>
                <a:ext uri="{FF2B5EF4-FFF2-40B4-BE49-F238E27FC236}">
                  <a16:creationId xmlns:a16="http://schemas.microsoft.com/office/drawing/2014/main" id="{43557BDC-C555-5040-B5DB-5D425E9BFE16}"/>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5" name="Group 158">
              <a:extLst>
                <a:ext uri="{FF2B5EF4-FFF2-40B4-BE49-F238E27FC236}">
                  <a16:creationId xmlns:a16="http://schemas.microsoft.com/office/drawing/2014/main" id="{C333E870-3BD7-C645-AAC2-98508A7E36E9}"/>
                </a:ext>
              </a:extLst>
            </p:cNvPr>
            <p:cNvGrpSpPr>
              <a:grpSpLocks/>
            </p:cNvGrpSpPr>
            <p:nvPr/>
          </p:nvGrpSpPr>
          <p:grpSpPr bwMode="auto">
            <a:xfrm>
              <a:off x="4739" y="1327"/>
              <a:ext cx="582" cy="139"/>
              <a:chOff x="614" y="2568"/>
              <a:chExt cx="725" cy="139"/>
            </a:xfrm>
          </p:grpSpPr>
          <p:sp>
            <p:nvSpPr>
              <p:cNvPr id="317" name="AutoShape 159">
                <a:extLst>
                  <a:ext uri="{FF2B5EF4-FFF2-40B4-BE49-F238E27FC236}">
                    <a16:creationId xmlns:a16="http://schemas.microsoft.com/office/drawing/2014/main" id="{EFC968C4-6392-E247-9A44-0D21D80BC1C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8" name="AutoShape 160">
                <a:extLst>
                  <a:ext uri="{FF2B5EF4-FFF2-40B4-BE49-F238E27FC236}">
                    <a16:creationId xmlns:a16="http://schemas.microsoft.com/office/drawing/2014/main" id="{9315F821-D903-1C43-B0DF-C13E1CFC6E9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6" name="Rectangle 161">
              <a:extLst>
                <a:ext uri="{FF2B5EF4-FFF2-40B4-BE49-F238E27FC236}">
                  <a16:creationId xmlns:a16="http://schemas.microsoft.com/office/drawing/2014/main" id="{4A93E05B-231B-8F4E-AC44-1E61C8779F78}"/>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7" name="Freeform 162">
              <a:extLst>
                <a:ext uri="{FF2B5EF4-FFF2-40B4-BE49-F238E27FC236}">
                  <a16:creationId xmlns:a16="http://schemas.microsoft.com/office/drawing/2014/main" id="{A81021FA-3B4B-8540-B233-88280DF917CD}"/>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8" name="Freeform 163">
              <a:extLst>
                <a:ext uri="{FF2B5EF4-FFF2-40B4-BE49-F238E27FC236}">
                  <a16:creationId xmlns:a16="http://schemas.microsoft.com/office/drawing/2014/main" id="{B4BBCFA8-CE65-3B46-B8C0-90C8E2A9FAE4}"/>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9" name="Oval 164">
              <a:extLst>
                <a:ext uri="{FF2B5EF4-FFF2-40B4-BE49-F238E27FC236}">
                  <a16:creationId xmlns:a16="http://schemas.microsoft.com/office/drawing/2014/main" id="{5BC0A35E-B59B-2747-AF4F-E2B7BF2E9D9B}"/>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0" name="Freeform 165">
              <a:extLst>
                <a:ext uri="{FF2B5EF4-FFF2-40B4-BE49-F238E27FC236}">
                  <a16:creationId xmlns:a16="http://schemas.microsoft.com/office/drawing/2014/main" id="{18C56782-0533-9C40-9224-8F36130D8884}"/>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1" name="AutoShape 166">
              <a:extLst>
                <a:ext uri="{FF2B5EF4-FFF2-40B4-BE49-F238E27FC236}">
                  <a16:creationId xmlns:a16="http://schemas.microsoft.com/office/drawing/2014/main" id="{B68A6AC7-4ED2-D44E-90B8-E63CF73BBC97}"/>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2" name="AutoShape 167">
              <a:extLst>
                <a:ext uri="{FF2B5EF4-FFF2-40B4-BE49-F238E27FC236}">
                  <a16:creationId xmlns:a16="http://schemas.microsoft.com/office/drawing/2014/main" id="{906EF179-00FE-3F4F-AD8D-E9B8F23DE35F}"/>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3" name="Oval 168">
              <a:extLst>
                <a:ext uri="{FF2B5EF4-FFF2-40B4-BE49-F238E27FC236}">
                  <a16:creationId xmlns:a16="http://schemas.microsoft.com/office/drawing/2014/main" id="{714D65B7-5EDC-2840-9C29-D308D9655A6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4" name="Oval 169">
              <a:extLst>
                <a:ext uri="{FF2B5EF4-FFF2-40B4-BE49-F238E27FC236}">
                  <a16:creationId xmlns:a16="http://schemas.microsoft.com/office/drawing/2014/main" id="{E64A117A-C67D-AB41-A8E7-4A508BB314F3}"/>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15" name="Oval 170">
              <a:extLst>
                <a:ext uri="{FF2B5EF4-FFF2-40B4-BE49-F238E27FC236}">
                  <a16:creationId xmlns:a16="http://schemas.microsoft.com/office/drawing/2014/main" id="{C59668D3-09F9-BD44-8596-C01818912BD0}"/>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6" name="Rectangle 171">
              <a:extLst>
                <a:ext uri="{FF2B5EF4-FFF2-40B4-BE49-F238E27FC236}">
                  <a16:creationId xmlns:a16="http://schemas.microsoft.com/office/drawing/2014/main" id="{8E530C7C-3D86-3C4B-891E-CB9AC883FCB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5" name="Group 172">
            <a:extLst>
              <a:ext uri="{FF2B5EF4-FFF2-40B4-BE49-F238E27FC236}">
                <a16:creationId xmlns:a16="http://schemas.microsoft.com/office/drawing/2014/main" id="{F34C0BB9-9ECA-9B40-B10C-16DEDBDC16C3}"/>
              </a:ext>
            </a:extLst>
          </p:cNvPr>
          <p:cNvGrpSpPr>
            <a:grpSpLocks/>
          </p:cNvGrpSpPr>
          <p:nvPr/>
        </p:nvGrpSpPr>
        <p:grpSpPr bwMode="auto">
          <a:xfrm>
            <a:off x="7885017" y="5148533"/>
            <a:ext cx="525463" cy="557213"/>
            <a:chOff x="-44" y="1473"/>
            <a:chExt cx="981" cy="1105"/>
          </a:xfrm>
        </p:grpSpPr>
        <p:pic>
          <p:nvPicPr>
            <p:cNvPr id="326" name="Picture 173" descr="desktop_computer_stylized_medium">
              <a:extLst>
                <a:ext uri="{FF2B5EF4-FFF2-40B4-BE49-F238E27FC236}">
                  <a16:creationId xmlns:a16="http://schemas.microsoft.com/office/drawing/2014/main" id="{58DEA6BA-6A8A-414B-A5D1-8C42E963B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 name="Freeform 174">
              <a:extLst>
                <a:ext uri="{FF2B5EF4-FFF2-40B4-BE49-F238E27FC236}">
                  <a16:creationId xmlns:a16="http://schemas.microsoft.com/office/drawing/2014/main" id="{5636D377-DB0D-6F40-811F-10EE64604D69}"/>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8" name="Group 175">
            <a:extLst>
              <a:ext uri="{FF2B5EF4-FFF2-40B4-BE49-F238E27FC236}">
                <a16:creationId xmlns:a16="http://schemas.microsoft.com/office/drawing/2014/main" id="{7306AC90-5B34-3F4E-B626-0E34022A31C8}"/>
              </a:ext>
            </a:extLst>
          </p:cNvPr>
          <p:cNvGrpSpPr>
            <a:grpSpLocks/>
          </p:cNvGrpSpPr>
          <p:nvPr/>
        </p:nvGrpSpPr>
        <p:grpSpPr bwMode="auto">
          <a:xfrm>
            <a:off x="8650192" y="1557608"/>
            <a:ext cx="377825" cy="576263"/>
            <a:chOff x="4140" y="429"/>
            <a:chExt cx="1425" cy="2396"/>
          </a:xfrm>
        </p:grpSpPr>
        <p:sp>
          <p:nvSpPr>
            <p:cNvPr id="329" name="Freeform 176">
              <a:extLst>
                <a:ext uri="{FF2B5EF4-FFF2-40B4-BE49-F238E27FC236}">
                  <a16:creationId xmlns:a16="http://schemas.microsoft.com/office/drawing/2014/main" id="{F3CFDF78-3F2C-B047-99D5-2F35E0D1B49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0" name="Rectangle 177">
              <a:extLst>
                <a:ext uri="{FF2B5EF4-FFF2-40B4-BE49-F238E27FC236}">
                  <a16:creationId xmlns:a16="http://schemas.microsoft.com/office/drawing/2014/main" id="{6D671750-A74B-B64E-8E68-C40948E6DE3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1" name="Freeform 178">
              <a:extLst>
                <a:ext uri="{FF2B5EF4-FFF2-40B4-BE49-F238E27FC236}">
                  <a16:creationId xmlns:a16="http://schemas.microsoft.com/office/drawing/2014/main" id="{9438FA78-1938-514C-80BF-10ED666E38FE}"/>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2" name="Freeform 179">
              <a:extLst>
                <a:ext uri="{FF2B5EF4-FFF2-40B4-BE49-F238E27FC236}">
                  <a16:creationId xmlns:a16="http://schemas.microsoft.com/office/drawing/2014/main" id="{FD23EFF2-90E8-9045-936A-06124249A5E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3" name="Rectangle 180">
              <a:extLst>
                <a:ext uri="{FF2B5EF4-FFF2-40B4-BE49-F238E27FC236}">
                  <a16:creationId xmlns:a16="http://schemas.microsoft.com/office/drawing/2014/main" id="{C3C9A679-FD27-EE4A-B715-049B9DDB6300}"/>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4" name="Group 181">
              <a:extLst>
                <a:ext uri="{FF2B5EF4-FFF2-40B4-BE49-F238E27FC236}">
                  <a16:creationId xmlns:a16="http://schemas.microsoft.com/office/drawing/2014/main" id="{F5C3481D-451B-B142-A35C-15C582D38E95}"/>
                </a:ext>
              </a:extLst>
            </p:cNvPr>
            <p:cNvGrpSpPr>
              <a:grpSpLocks/>
            </p:cNvGrpSpPr>
            <p:nvPr/>
          </p:nvGrpSpPr>
          <p:grpSpPr bwMode="auto">
            <a:xfrm>
              <a:off x="4749" y="668"/>
              <a:ext cx="581" cy="145"/>
              <a:chOff x="614" y="2568"/>
              <a:chExt cx="725" cy="139"/>
            </a:xfrm>
          </p:grpSpPr>
          <p:sp>
            <p:nvSpPr>
              <p:cNvPr id="359" name="AutoShape 182">
                <a:extLst>
                  <a:ext uri="{FF2B5EF4-FFF2-40B4-BE49-F238E27FC236}">
                    <a16:creationId xmlns:a16="http://schemas.microsoft.com/office/drawing/2014/main" id="{2C243628-F48B-0247-9C77-CADC193BA25B}"/>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0" name="AutoShape 183">
                <a:extLst>
                  <a:ext uri="{FF2B5EF4-FFF2-40B4-BE49-F238E27FC236}">
                    <a16:creationId xmlns:a16="http://schemas.microsoft.com/office/drawing/2014/main" id="{C3D71DA0-C793-D949-906B-887E37FD01C9}"/>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5" name="Rectangle 184">
              <a:extLst>
                <a:ext uri="{FF2B5EF4-FFF2-40B4-BE49-F238E27FC236}">
                  <a16:creationId xmlns:a16="http://schemas.microsoft.com/office/drawing/2014/main" id="{246902F9-C4DC-454E-9DA0-3D5842DB38D7}"/>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6" name="Group 185">
              <a:extLst>
                <a:ext uri="{FF2B5EF4-FFF2-40B4-BE49-F238E27FC236}">
                  <a16:creationId xmlns:a16="http://schemas.microsoft.com/office/drawing/2014/main" id="{7667DA9A-FE8F-654A-8B9E-218AADDABF18}"/>
                </a:ext>
              </a:extLst>
            </p:cNvPr>
            <p:cNvGrpSpPr>
              <a:grpSpLocks/>
            </p:cNvGrpSpPr>
            <p:nvPr/>
          </p:nvGrpSpPr>
          <p:grpSpPr bwMode="auto">
            <a:xfrm>
              <a:off x="4747" y="994"/>
              <a:ext cx="581" cy="134"/>
              <a:chOff x="614" y="2568"/>
              <a:chExt cx="725" cy="139"/>
            </a:xfrm>
          </p:grpSpPr>
          <p:sp>
            <p:nvSpPr>
              <p:cNvPr id="357" name="AutoShape 186">
                <a:extLst>
                  <a:ext uri="{FF2B5EF4-FFF2-40B4-BE49-F238E27FC236}">
                    <a16:creationId xmlns:a16="http://schemas.microsoft.com/office/drawing/2014/main" id="{89170F11-7571-2B45-8719-95E83BC651D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8" name="AutoShape 187">
                <a:extLst>
                  <a:ext uri="{FF2B5EF4-FFF2-40B4-BE49-F238E27FC236}">
                    <a16:creationId xmlns:a16="http://schemas.microsoft.com/office/drawing/2014/main" id="{E76D6632-4213-1A4C-994D-E58521FFA45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7" name="Rectangle 188">
              <a:extLst>
                <a:ext uri="{FF2B5EF4-FFF2-40B4-BE49-F238E27FC236}">
                  <a16:creationId xmlns:a16="http://schemas.microsoft.com/office/drawing/2014/main" id="{042D5530-947C-8042-964E-981127ADCA1C}"/>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 name="Rectangle 189">
              <a:extLst>
                <a:ext uri="{FF2B5EF4-FFF2-40B4-BE49-F238E27FC236}">
                  <a16:creationId xmlns:a16="http://schemas.microsoft.com/office/drawing/2014/main" id="{2F89380A-7E24-A848-A517-F0FC736922E7}"/>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9" name="Group 190">
              <a:extLst>
                <a:ext uri="{FF2B5EF4-FFF2-40B4-BE49-F238E27FC236}">
                  <a16:creationId xmlns:a16="http://schemas.microsoft.com/office/drawing/2014/main" id="{38C1848A-3B99-B348-91C8-29218555E83A}"/>
                </a:ext>
              </a:extLst>
            </p:cNvPr>
            <p:cNvGrpSpPr>
              <a:grpSpLocks/>
            </p:cNvGrpSpPr>
            <p:nvPr/>
          </p:nvGrpSpPr>
          <p:grpSpPr bwMode="auto">
            <a:xfrm>
              <a:off x="4735" y="1627"/>
              <a:ext cx="582" cy="151"/>
              <a:chOff x="614" y="2568"/>
              <a:chExt cx="725" cy="139"/>
            </a:xfrm>
          </p:grpSpPr>
          <p:sp>
            <p:nvSpPr>
              <p:cNvPr id="355" name="AutoShape 191">
                <a:extLst>
                  <a:ext uri="{FF2B5EF4-FFF2-40B4-BE49-F238E27FC236}">
                    <a16:creationId xmlns:a16="http://schemas.microsoft.com/office/drawing/2014/main" id="{676776FA-ACE8-1B44-A3F2-EE744FFE1B2F}"/>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6" name="AutoShape 192">
                <a:extLst>
                  <a:ext uri="{FF2B5EF4-FFF2-40B4-BE49-F238E27FC236}">
                    <a16:creationId xmlns:a16="http://schemas.microsoft.com/office/drawing/2014/main" id="{642A052A-BC62-D049-9EBF-AC2B9D28A87C}"/>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0" name="Freeform 193">
              <a:extLst>
                <a:ext uri="{FF2B5EF4-FFF2-40B4-BE49-F238E27FC236}">
                  <a16:creationId xmlns:a16="http://schemas.microsoft.com/office/drawing/2014/main" id="{20022731-282E-5349-BD84-5AC931894117}"/>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41" name="Group 194">
              <a:extLst>
                <a:ext uri="{FF2B5EF4-FFF2-40B4-BE49-F238E27FC236}">
                  <a16:creationId xmlns:a16="http://schemas.microsoft.com/office/drawing/2014/main" id="{C8EEA896-B8C6-834F-9741-B4BC6894041D}"/>
                </a:ext>
              </a:extLst>
            </p:cNvPr>
            <p:cNvGrpSpPr>
              <a:grpSpLocks/>
            </p:cNvGrpSpPr>
            <p:nvPr/>
          </p:nvGrpSpPr>
          <p:grpSpPr bwMode="auto">
            <a:xfrm>
              <a:off x="4739" y="1327"/>
              <a:ext cx="582" cy="139"/>
              <a:chOff x="614" y="2568"/>
              <a:chExt cx="725" cy="139"/>
            </a:xfrm>
          </p:grpSpPr>
          <p:sp>
            <p:nvSpPr>
              <p:cNvPr id="353" name="AutoShape 195">
                <a:extLst>
                  <a:ext uri="{FF2B5EF4-FFF2-40B4-BE49-F238E27FC236}">
                    <a16:creationId xmlns:a16="http://schemas.microsoft.com/office/drawing/2014/main" id="{FAEB0127-5E88-8848-A1E8-FCDC82E85BB6}"/>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4" name="AutoShape 196">
                <a:extLst>
                  <a:ext uri="{FF2B5EF4-FFF2-40B4-BE49-F238E27FC236}">
                    <a16:creationId xmlns:a16="http://schemas.microsoft.com/office/drawing/2014/main" id="{F6C14D4D-54BC-0347-8DE7-8C387B0DE5D3}"/>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2" name="Rectangle 197">
              <a:extLst>
                <a:ext uri="{FF2B5EF4-FFF2-40B4-BE49-F238E27FC236}">
                  <a16:creationId xmlns:a16="http://schemas.microsoft.com/office/drawing/2014/main" id="{DE2B5795-02B3-824F-BFB7-9E4468C2E04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3" name="Freeform 198">
              <a:extLst>
                <a:ext uri="{FF2B5EF4-FFF2-40B4-BE49-F238E27FC236}">
                  <a16:creationId xmlns:a16="http://schemas.microsoft.com/office/drawing/2014/main" id="{30654D98-FCC5-4940-8B89-40DEC14D245E}"/>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4" name="Freeform 199">
              <a:extLst>
                <a:ext uri="{FF2B5EF4-FFF2-40B4-BE49-F238E27FC236}">
                  <a16:creationId xmlns:a16="http://schemas.microsoft.com/office/drawing/2014/main" id="{DB2F1485-9F89-A14E-B2B0-E716B66FE509}"/>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5" name="Oval 200">
              <a:extLst>
                <a:ext uri="{FF2B5EF4-FFF2-40B4-BE49-F238E27FC236}">
                  <a16:creationId xmlns:a16="http://schemas.microsoft.com/office/drawing/2014/main" id="{0913F7BB-B350-6F4C-8E3C-B4373B6BBC1E}"/>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6" name="Freeform 201">
              <a:extLst>
                <a:ext uri="{FF2B5EF4-FFF2-40B4-BE49-F238E27FC236}">
                  <a16:creationId xmlns:a16="http://schemas.microsoft.com/office/drawing/2014/main" id="{D806CA0F-D39E-1044-8994-B3481BAC561C}"/>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7" name="AutoShape 202">
              <a:extLst>
                <a:ext uri="{FF2B5EF4-FFF2-40B4-BE49-F238E27FC236}">
                  <a16:creationId xmlns:a16="http://schemas.microsoft.com/office/drawing/2014/main" id="{653E2F84-88DD-4C48-9132-5E9C22D3C500}"/>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8" name="AutoShape 203">
              <a:extLst>
                <a:ext uri="{FF2B5EF4-FFF2-40B4-BE49-F238E27FC236}">
                  <a16:creationId xmlns:a16="http://schemas.microsoft.com/office/drawing/2014/main" id="{7C1622A3-9F30-FA42-9B80-C8BB00A05B8D}"/>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9" name="Oval 204">
              <a:extLst>
                <a:ext uri="{FF2B5EF4-FFF2-40B4-BE49-F238E27FC236}">
                  <a16:creationId xmlns:a16="http://schemas.microsoft.com/office/drawing/2014/main" id="{432A4179-C51B-DE48-94FC-B7412F4DD34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0" name="Oval 205">
              <a:extLst>
                <a:ext uri="{FF2B5EF4-FFF2-40B4-BE49-F238E27FC236}">
                  <a16:creationId xmlns:a16="http://schemas.microsoft.com/office/drawing/2014/main" id="{9EF71E96-D069-134D-9318-D85F7FF2C50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51" name="Oval 206">
              <a:extLst>
                <a:ext uri="{FF2B5EF4-FFF2-40B4-BE49-F238E27FC236}">
                  <a16:creationId xmlns:a16="http://schemas.microsoft.com/office/drawing/2014/main" id="{3E78A6EB-9CEA-E74E-91AB-439D7171D3AA}"/>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2" name="Rectangle 207">
              <a:extLst>
                <a:ext uri="{FF2B5EF4-FFF2-40B4-BE49-F238E27FC236}">
                  <a16:creationId xmlns:a16="http://schemas.microsoft.com/office/drawing/2014/main" id="{1A62E052-D07D-6743-8E2D-F67E3E528E8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1" name="Group 208">
            <a:extLst>
              <a:ext uri="{FF2B5EF4-FFF2-40B4-BE49-F238E27FC236}">
                <a16:creationId xmlns:a16="http://schemas.microsoft.com/office/drawing/2014/main" id="{6A05235C-3E77-6F4F-8ADA-6D04AB8484D1}"/>
              </a:ext>
            </a:extLst>
          </p:cNvPr>
          <p:cNvGrpSpPr>
            <a:grpSpLocks/>
          </p:cNvGrpSpPr>
          <p:nvPr/>
        </p:nvGrpSpPr>
        <p:grpSpPr bwMode="auto">
          <a:xfrm>
            <a:off x="9402667" y="1589358"/>
            <a:ext cx="377825" cy="576263"/>
            <a:chOff x="4140" y="429"/>
            <a:chExt cx="1425" cy="2396"/>
          </a:xfrm>
        </p:grpSpPr>
        <p:sp>
          <p:nvSpPr>
            <p:cNvPr id="362" name="Freeform 209">
              <a:extLst>
                <a:ext uri="{FF2B5EF4-FFF2-40B4-BE49-F238E27FC236}">
                  <a16:creationId xmlns:a16="http://schemas.microsoft.com/office/drawing/2014/main" id="{D166875E-AD19-804C-965F-CDAED7A642D2}"/>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3" name="Rectangle 210">
              <a:extLst>
                <a:ext uri="{FF2B5EF4-FFF2-40B4-BE49-F238E27FC236}">
                  <a16:creationId xmlns:a16="http://schemas.microsoft.com/office/drawing/2014/main" id="{EC5E264D-98A2-B44D-B995-4CB53C25E2B4}"/>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4" name="Freeform 211">
              <a:extLst>
                <a:ext uri="{FF2B5EF4-FFF2-40B4-BE49-F238E27FC236}">
                  <a16:creationId xmlns:a16="http://schemas.microsoft.com/office/drawing/2014/main" id="{C1CF933D-FB73-3240-9F1D-5EED49E6AB45}"/>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5" name="Freeform 212">
              <a:extLst>
                <a:ext uri="{FF2B5EF4-FFF2-40B4-BE49-F238E27FC236}">
                  <a16:creationId xmlns:a16="http://schemas.microsoft.com/office/drawing/2014/main" id="{0FC67CB2-6BE1-1847-A437-D99084C5CC4E}"/>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6" name="Rectangle 213">
              <a:extLst>
                <a:ext uri="{FF2B5EF4-FFF2-40B4-BE49-F238E27FC236}">
                  <a16:creationId xmlns:a16="http://schemas.microsoft.com/office/drawing/2014/main" id="{14B7D932-BBFC-B74D-816C-440DB3FEB06E}"/>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67" name="Group 214">
              <a:extLst>
                <a:ext uri="{FF2B5EF4-FFF2-40B4-BE49-F238E27FC236}">
                  <a16:creationId xmlns:a16="http://schemas.microsoft.com/office/drawing/2014/main" id="{904783F7-C673-AC48-8DEC-45B791D2E0FD}"/>
                </a:ext>
              </a:extLst>
            </p:cNvPr>
            <p:cNvGrpSpPr>
              <a:grpSpLocks/>
            </p:cNvGrpSpPr>
            <p:nvPr/>
          </p:nvGrpSpPr>
          <p:grpSpPr bwMode="auto">
            <a:xfrm>
              <a:off x="4749" y="668"/>
              <a:ext cx="581" cy="145"/>
              <a:chOff x="614" y="2568"/>
              <a:chExt cx="725" cy="139"/>
            </a:xfrm>
          </p:grpSpPr>
          <p:sp>
            <p:nvSpPr>
              <p:cNvPr id="392" name="AutoShape 215">
                <a:extLst>
                  <a:ext uri="{FF2B5EF4-FFF2-40B4-BE49-F238E27FC236}">
                    <a16:creationId xmlns:a16="http://schemas.microsoft.com/office/drawing/2014/main" id="{259ABA3E-950D-BF40-AF00-89747854A5FD}"/>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3" name="AutoShape 216">
                <a:extLst>
                  <a:ext uri="{FF2B5EF4-FFF2-40B4-BE49-F238E27FC236}">
                    <a16:creationId xmlns:a16="http://schemas.microsoft.com/office/drawing/2014/main" id="{D537C256-5556-E84D-BFD9-801601AF6D06}"/>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68" name="Rectangle 217">
              <a:extLst>
                <a:ext uri="{FF2B5EF4-FFF2-40B4-BE49-F238E27FC236}">
                  <a16:creationId xmlns:a16="http://schemas.microsoft.com/office/drawing/2014/main" id="{6A16D193-BA00-FA4C-84D3-5F7B5C0311B4}"/>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69" name="Group 218">
              <a:extLst>
                <a:ext uri="{FF2B5EF4-FFF2-40B4-BE49-F238E27FC236}">
                  <a16:creationId xmlns:a16="http://schemas.microsoft.com/office/drawing/2014/main" id="{7151F57C-7772-D741-B346-9FD22AFEAC1C}"/>
                </a:ext>
              </a:extLst>
            </p:cNvPr>
            <p:cNvGrpSpPr>
              <a:grpSpLocks/>
            </p:cNvGrpSpPr>
            <p:nvPr/>
          </p:nvGrpSpPr>
          <p:grpSpPr bwMode="auto">
            <a:xfrm>
              <a:off x="4747" y="994"/>
              <a:ext cx="581" cy="134"/>
              <a:chOff x="614" y="2568"/>
              <a:chExt cx="725" cy="139"/>
            </a:xfrm>
          </p:grpSpPr>
          <p:sp>
            <p:nvSpPr>
              <p:cNvPr id="390" name="AutoShape 219">
                <a:extLst>
                  <a:ext uri="{FF2B5EF4-FFF2-40B4-BE49-F238E27FC236}">
                    <a16:creationId xmlns:a16="http://schemas.microsoft.com/office/drawing/2014/main" id="{28A8406C-AFA4-F94B-A2C4-E4FFB185C64F}"/>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1" name="AutoShape 220">
                <a:extLst>
                  <a:ext uri="{FF2B5EF4-FFF2-40B4-BE49-F238E27FC236}">
                    <a16:creationId xmlns:a16="http://schemas.microsoft.com/office/drawing/2014/main" id="{9A186499-2183-C24F-89D0-ACB1D39A2787}"/>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0" name="Rectangle 221">
              <a:extLst>
                <a:ext uri="{FF2B5EF4-FFF2-40B4-BE49-F238E27FC236}">
                  <a16:creationId xmlns:a16="http://schemas.microsoft.com/office/drawing/2014/main" id="{6959C99C-8685-CE45-B4A0-BEEBD9CE6FDF}"/>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1" name="Rectangle 222">
              <a:extLst>
                <a:ext uri="{FF2B5EF4-FFF2-40B4-BE49-F238E27FC236}">
                  <a16:creationId xmlns:a16="http://schemas.microsoft.com/office/drawing/2014/main" id="{0CEC0CDC-F36A-E147-800E-4BFDDC412C2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2" name="Group 223">
              <a:extLst>
                <a:ext uri="{FF2B5EF4-FFF2-40B4-BE49-F238E27FC236}">
                  <a16:creationId xmlns:a16="http://schemas.microsoft.com/office/drawing/2014/main" id="{07BF1C14-2C6F-B94F-8289-1C37D6C61529}"/>
                </a:ext>
              </a:extLst>
            </p:cNvPr>
            <p:cNvGrpSpPr>
              <a:grpSpLocks/>
            </p:cNvGrpSpPr>
            <p:nvPr/>
          </p:nvGrpSpPr>
          <p:grpSpPr bwMode="auto">
            <a:xfrm>
              <a:off x="4735" y="1627"/>
              <a:ext cx="582" cy="151"/>
              <a:chOff x="614" y="2568"/>
              <a:chExt cx="725" cy="139"/>
            </a:xfrm>
          </p:grpSpPr>
          <p:sp>
            <p:nvSpPr>
              <p:cNvPr id="388" name="AutoShape 224">
                <a:extLst>
                  <a:ext uri="{FF2B5EF4-FFF2-40B4-BE49-F238E27FC236}">
                    <a16:creationId xmlns:a16="http://schemas.microsoft.com/office/drawing/2014/main" id="{B660D864-E6AF-2A4B-AF6E-15E67C246146}"/>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9" name="AutoShape 225">
                <a:extLst>
                  <a:ext uri="{FF2B5EF4-FFF2-40B4-BE49-F238E27FC236}">
                    <a16:creationId xmlns:a16="http://schemas.microsoft.com/office/drawing/2014/main" id="{A5592FCE-B8EB-CD42-BD69-D7E95DA3E255}"/>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3" name="Freeform 226">
              <a:extLst>
                <a:ext uri="{FF2B5EF4-FFF2-40B4-BE49-F238E27FC236}">
                  <a16:creationId xmlns:a16="http://schemas.microsoft.com/office/drawing/2014/main" id="{176C9152-AD9C-0043-999D-97BF01B75C5D}"/>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4" name="Group 227">
              <a:extLst>
                <a:ext uri="{FF2B5EF4-FFF2-40B4-BE49-F238E27FC236}">
                  <a16:creationId xmlns:a16="http://schemas.microsoft.com/office/drawing/2014/main" id="{DB7553BD-7EEF-1144-A10E-45052E753529}"/>
                </a:ext>
              </a:extLst>
            </p:cNvPr>
            <p:cNvGrpSpPr>
              <a:grpSpLocks/>
            </p:cNvGrpSpPr>
            <p:nvPr/>
          </p:nvGrpSpPr>
          <p:grpSpPr bwMode="auto">
            <a:xfrm>
              <a:off x="4739" y="1327"/>
              <a:ext cx="582" cy="139"/>
              <a:chOff x="614" y="2568"/>
              <a:chExt cx="725" cy="139"/>
            </a:xfrm>
          </p:grpSpPr>
          <p:sp>
            <p:nvSpPr>
              <p:cNvPr id="386" name="AutoShape 228">
                <a:extLst>
                  <a:ext uri="{FF2B5EF4-FFF2-40B4-BE49-F238E27FC236}">
                    <a16:creationId xmlns:a16="http://schemas.microsoft.com/office/drawing/2014/main" id="{209B423B-7C84-A444-BC5D-A11FD15670F9}"/>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7" name="AutoShape 229">
                <a:extLst>
                  <a:ext uri="{FF2B5EF4-FFF2-40B4-BE49-F238E27FC236}">
                    <a16:creationId xmlns:a16="http://schemas.microsoft.com/office/drawing/2014/main" id="{5AE73D33-B566-9A49-9DC6-C5469487BDCF}"/>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5" name="Rectangle 230">
              <a:extLst>
                <a:ext uri="{FF2B5EF4-FFF2-40B4-BE49-F238E27FC236}">
                  <a16:creationId xmlns:a16="http://schemas.microsoft.com/office/drawing/2014/main" id="{F54FB1FA-BA67-4B47-8CD0-DC612A86E69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6" name="Freeform 231">
              <a:extLst>
                <a:ext uri="{FF2B5EF4-FFF2-40B4-BE49-F238E27FC236}">
                  <a16:creationId xmlns:a16="http://schemas.microsoft.com/office/drawing/2014/main" id="{A3240397-6B0C-654E-88F1-F3F3AD6232E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7" name="Freeform 232">
              <a:extLst>
                <a:ext uri="{FF2B5EF4-FFF2-40B4-BE49-F238E27FC236}">
                  <a16:creationId xmlns:a16="http://schemas.microsoft.com/office/drawing/2014/main" id="{1A86C13D-4B43-504E-B61C-E2C65477525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8" name="Oval 233">
              <a:extLst>
                <a:ext uri="{FF2B5EF4-FFF2-40B4-BE49-F238E27FC236}">
                  <a16:creationId xmlns:a16="http://schemas.microsoft.com/office/drawing/2014/main" id="{A925E2BE-2521-064E-94A2-F5B3CE2A61D8}"/>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9" name="Freeform 234">
              <a:extLst>
                <a:ext uri="{FF2B5EF4-FFF2-40B4-BE49-F238E27FC236}">
                  <a16:creationId xmlns:a16="http://schemas.microsoft.com/office/drawing/2014/main" id="{D0F8527B-9979-9843-B950-02EEB33AD61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0" name="AutoShape 235">
              <a:extLst>
                <a:ext uri="{FF2B5EF4-FFF2-40B4-BE49-F238E27FC236}">
                  <a16:creationId xmlns:a16="http://schemas.microsoft.com/office/drawing/2014/main" id="{01246D65-1D83-514D-96A0-3F53F7E62D09}"/>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1" name="AutoShape 236">
              <a:extLst>
                <a:ext uri="{FF2B5EF4-FFF2-40B4-BE49-F238E27FC236}">
                  <a16:creationId xmlns:a16="http://schemas.microsoft.com/office/drawing/2014/main" id="{EE09E67D-74DE-8E41-B31D-30EBA899EA8C}"/>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2" name="Oval 237">
              <a:extLst>
                <a:ext uri="{FF2B5EF4-FFF2-40B4-BE49-F238E27FC236}">
                  <a16:creationId xmlns:a16="http://schemas.microsoft.com/office/drawing/2014/main" id="{1BAA3765-A4A2-D249-B5E6-B37A650693CE}"/>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3" name="Oval 238">
              <a:extLst>
                <a:ext uri="{FF2B5EF4-FFF2-40B4-BE49-F238E27FC236}">
                  <a16:creationId xmlns:a16="http://schemas.microsoft.com/office/drawing/2014/main" id="{B5829A6B-5209-D644-82E1-A9C2A8D9A01D}"/>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84" name="Oval 239">
              <a:extLst>
                <a:ext uri="{FF2B5EF4-FFF2-40B4-BE49-F238E27FC236}">
                  <a16:creationId xmlns:a16="http://schemas.microsoft.com/office/drawing/2014/main" id="{95394ED4-DC3D-F146-9AEE-0FC4AFC88A7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5" name="Rectangle 240">
              <a:extLst>
                <a:ext uri="{FF2B5EF4-FFF2-40B4-BE49-F238E27FC236}">
                  <a16:creationId xmlns:a16="http://schemas.microsoft.com/office/drawing/2014/main" id="{A039A534-5AD2-354C-8072-85670484B5B5}"/>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94" name="Group 241">
            <a:extLst>
              <a:ext uri="{FF2B5EF4-FFF2-40B4-BE49-F238E27FC236}">
                <a16:creationId xmlns:a16="http://schemas.microsoft.com/office/drawing/2014/main" id="{9BE96710-6956-1941-96D5-89D2082B85BD}"/>
              </a:ext>
            </a:extLst>
          </p:cNvPr>
          <p:cNvGrpSpPr>
            <a:grpSpLocks/>
          </p:cNvGrpSpPr>
          <p:nvPr/>
        </p:nvGrpSpPr>
        <p:grpSpPr bwMode="auto">
          <a:xfrm>
            <a:off x="10012267" y="1741758"/>
            <a:ext cx="377825" cy="576263"/>
            <a:chOff x="4140" y="429"/>
            <a:chExt cx="1425" cy="2396"/>
          </a:xfrm>
        </p:grpSpPr>
        <p:sp>
          <p:nvSpPr>
            <p:cNvPr id="395" name="Freeform 242">
              <a:extLst>
                <a:ext uri="{FF2B5EF4-FFF2-40B4-BE49-F238E27FC236}">
                  <a16:creationId xmlns:a16="http://schemas.microsoft.com/office/drawing/2014/main" id="{98FED06C-86AC-174D-897A-AF88782AB34D}"/>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6" name="Rectangle 243">
              <a:extLst>
                <a:ext uri="{FF2B5EF4-FFF2-40B4-BE49-F238E27FC236}">
                  <a16:creationId xmlns:a16="http://schemas.microsoft.com/office/drawing/2014/main" id="{7BCB3493-2EA3-894F-95D3-4BD9689BC0B5}"/>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7" name="Freeform 244">
              <a:extLst>
                <a:ext uri="{FF2B5EF4-FFF2-40B4-BE49-F238E27FC236}">
                  <a16:creationId xmlns:a16="http://schemas.microsoft.com/office/drawing/2014/main" id="{04E3D02B-467F-7F4F-8DC3-9D363101FB1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8" name="Freeform 245">
              <a:extLst>
                <a:ext uri="{FF2B5EF4-FFF2-40B4-BE49-F238E27FC236}">
                  <a16:creationId xmlns:a16="http://schemas.microsoft.com/office/drawing/2014/main" id="{DA94A9FA-D5B5-214A-8D37-34D4B61F600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9" name="Rectangle 246">
              <a:extLst>
                <a:ext uri="{FF2B5EF4-FFF2-40B4-BE49-F238E27FC236}">
                  <a16:creationId xmlns:a16="http://schemas.microsoft.com/office/drawing/2014/main" id="{50539DB1-8D20-F44A-8958-354C5B49CA22}"/>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0" name="Group 247">
              <a:extLst>
                <a:ext uri="{FF2B5EF4-FFF2-40B4-BE49-F238E27FC236}">
                  <a16:creationId xmlns:a16="http://schemas.microsoft.com/office/drawing/2014/main" id="{ABC4B2B5-E127-B14E-8370-5BCDD85E2944}"/>
                </a:ext>
              </a:extLst>
            </p:cNvPr>
            <p:cNvGrpSpPr>
              <a:grpSpLocks/>
            </p:cNvGrpSpPr>
            <p:nvPr/>
          </p:nvGrpSpPr>
          <p:grpSpPr bwMode="auto">
            <a:xfrm>
              <a:off x="4749" y="668"/>
              <a:ext cx="581" cy="145"/>
              <a:chOff x="614" y="2568"/>
              <a:chExt cx="725" cy="139"/>
            </a:xfrm>
          </p:grpSpPr>
          <p:sp>
            <p:nvSpPr>
              <p:cNvPr id="425" name="AutoShape 248">
                <a:extLst>
                  <a:ext uri="{FF2B5EF4-FFF2-40B4-BE49-F238E27FC236}">
                    <a16:creationId xmlns:a16="http://schemas.microsoft.com/office/drawing/2014/main" id="{2544F03E-3822-9142-840A-4600BC4923C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6" name="AutoShape 249">
                <a:extLst>
                  <a:ext uri="{FF2B5EF4-FFF2-40B4-BE49-F238E27FC236}">
                    <a16:creationId xmlns:a16="http://schemas.microsoft.com/office/drawing/2014/main" id="{0D6C988D-2CAC-3A4A-8FAC-72B8697E7B94}"/>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1" name="Rectangle 250">
              <a:extLst>
                <a:ext uri="{FF2B5EF4-FFF2-40B4-BE49-F238E27FC236}">
                  <a16:creationId xmlns:a16="http://schemas.microsoft.com/office/drawing/2014/main" id="{FA55D5A2-C0A3-7741-814B-310A28BDD9A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2" name="Group 251">
              <a:extLst>
                <a:ext uri="{FF2B5EF4-FFF2-40B4-BE49-F238E27FC236}">
                  <a16:creationId xmlns:a16="http://schemas.microsoft.com/office/drawing/2014/main" id="{DC8A3227-B450-FB4D-852D-DC7E66FF6603}"/>
                </a:ext>
              </a:extLst>
            </p:cNvPr>
            <p:cNvGrpSpPr>
              <a:grpSpLocks/>
            </p:cNvGrpSpPr>
            <p:nvPr/>
          </p:nvGrpSpPr>
          <p:grpSpPr bwMode="auto">
            <a:xfrm>
              <a:off x="4747" y="994"/>
              <a:ext cx="581" cy="134"/>
              <a:chOff x="614" y="2568"/>
              <a:chExt cx="725" cy="139"/>
            </a:xfrm>
          </p:grpSpPr>
          <p:sp>
            <p:nvSpPr>
              <p:cNvPr id="423" name="AutoShape 252">
                <a:extLst>
                  <a:ext uri="{FF2B5EF4-FFF2-40B4-BE49-F238E27FC236}">
                    <a16:creationId xmlns:a16="http://schemas.microsoft.com/office/drawing/2014/main" id="{07F021BE-923D-804C-AB1C-CB812D97B76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4" name="AutoShape 253">
                <a:extLst>
                  <a:ext uri="{FF2B5EF4-FFF2-40B4-BE49-F238E27FC236}">
                    <a16:creationId xmlns:a16="http://schemas.microsoft.com/office/drawing/2014/main" id="{3A5C7537-D941-954D-9024-BF32F6D13451}"/>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3" name="Rectangle 254">
              <a:extLst>
                <a:ext uri="{FF2B5EF4-FFF2-40B4-BE49-F238E27FC236}">
                  <a16:creationId xmlns:a16="http://schemas.microsoft.com/office/drawing/2014/main" id="{855ECB0D-BAD2-724F-8296-56F037E689A6}"/>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4" name="Rectangle 255">
              <a:extLst>
                <a:ext uri="{FF2B5EF4-FFF2-40B4-BE49-F238E27FC236}">
                  <a16:creationId xmlns:a16="http://schemas.microsoft.com/office/drawing/2014/main" id="{6D021B7D-23B8-4545-B682-3F0C4BAB5EB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5" name="Group 256">
              <a:extLst>
                <a:ext uri="{FF2B5EF4-FFF2-40B4-BE49-F238E27FC236}">
                  <a16:creationId xmlns:a16="http://schemas.microsoft.com/office/drawing/2014/main" id="{431DAF1F-4CC8-1C41-8EEC-05F7D5D789CB}"/>
                </a:ext>
              </a:extLst>
            </p:cNvPr>
            <p:cNvGrpSpPr>
              <a:grpSpLocks/>
            </p:cNvGrpSpPr>
            <p:nvPr/>
          </p:nvGrpSpPr>
          <p:grpSpPr bwMode="auto">
            <a:xfrm>
              <a:off x="4735" y="1627"/>
              <a:ext cx="582" cy="151"/>
              <a:chOff x="614" y="2568"/>
              <a:chExt cx="725" cy="139"/>
            </a:xfrm>
          </p:grpSpPr>
          <p:sp>
            <p:nvSpPr>
              <p:cNvPr id="421" name="AutoShape 257">
                <a:extLst>
                  <a:ext uri="{FF2B5EF4-FFF2-40B4-BE49-F238E27FC236}">
                    <a16:creationId xmlns:a16="http://schemas.microsoft.com/office/drawing/2014/main" id="{18C2CCBA-D707-A24B-A885-97D020E7BE08}"/>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2" name="AutoShape 258">
                <a:extLst>
                  <a:ext uri="{FF2B5EF4-FFF2-40B4-BE49-F238E27FC236}">
                    <a16:creationId xmlns:a16="http://schemas.microsoft.com/office/drawing/2014/main" id="{D7E10C1F-D1F0-7148-A44B-7FEC28811D3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6" name="Freeform 259">
              <a:extLst>
                <a:ext uri="{FF2B5EF4-FFF2-40B4-BE49-F238E27FC236}">
                  <a16:creationId xmlns:a16="http://schemas.microsoft.com/office/drawing/2014/main" id="{0365C11C-6E47-864E-8122-6C27C34F003E}"/>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7" name="Group 260">
              <a:extLst>
                <a:ext uri="{FF2B5EF4-FFF2-40B4-BE49-F238E27FC236}">
                  <a16:creationId xmlns:a16="http://schemas.microsoft.com/office/drawing/2014/main" id="{27B41BB0-4231-F248-B65A-1A45AD2C9CD7}"/>
                </a:ext>
              </a:extLst>
            </p:cNvPr>
            <p:cNvGrpSpPr>
              <a:grpSpLocks/>
            </p:cNvGrpSpPr>
            <p:nvPr/>
          </p:nvGrpSpPr>
          <p:grpSpPr bwMode="auto">
            <a:xfrm>
              <a:off x="4739" y="1327"/>
              <a:ext cx="582" cy="139"/>
              <a:chOff x="614" y="2568"/>
              <a:chExt cx="725" cy="139"/>
            </a:xfrm>
          </p:grpSpPr>
          <p:sp>
            <p:nvSpPr>
              <p:cNvPr id="419" name="AutoShape 261">
                <a:extLst>
                  <a:ext uri="{FF2B5EF4-FFF2-40B4-BE49-F238E27FC236}">
                    <a16:creationId xmlns:a16="http://schemas.microsoft.com/office/drawing/2014/main" id="{CEAEF38F-92BA-B54F-82FB-C23A106C098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0" name="AutoShape 262">
                <a:extLst>
                  <a:ext uri="{FF2B5EF4-FFF2-40B4-BE49-F238E27FC236}">
                    <a16:creationId xmlns:a16="http://schemas.microsoft.com/office/drawing/2014/main" id="{77559B45-47D4-F047-A0E1-3FD4F77050A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8" name="Rectangle 263">
              <a:extLst>
                <a:ext uri="{FF2B5EF4-FFF2-40B4-BE49-F238E27FC236}">
                  <a16:creationId xmlns:a16="http://schemas.microsoft.com/office/drawing/2014/main" id="{2BB4AB2F-1E19-ED46-91D0-686A5791A857}"/>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9" name="Freeform 264">
              <a:extLst>
                <a:ext uri="{FF2B5EF4-FFF2-40B4-BE49-F238E27FC236}">
                  <a16:creationId xmlns:a16="http://schemas.microsoft.com/office/drawing/2014/main" id="{EFA4165B-2B89-EA44-AAFD-284DDE325634}"/>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0" name="Freeform 265">
              <a:extLst>
                <a:ext uri="{FF2B5EF4-FFF2-40B4-BE49-F238E27FC236}">
                  <a16:creationId xmlns:a16="http://schemas.microsoft.com/office/drawing/2014/main" id="{BF31806F-E19D-6643-B3AB-FCD24491260B}"/>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1" name="Oval 266">
              <a:extLst>
                <a:ext uri="{FF2B5EF4-FFF2-40B4-BE49-F238E27FC236}">
                  <a16:creationId xmlns:a16="http://schemas.microsoft.com/office/drawing/2014/main" id="{297B65E1-F9B5-1942-BAE5-456457D2ADC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2" name="Freeform 267">
              <a:extLst>
                <a:ext uri="{FF2B5EF4-FFF2-40B4-BE49-F238E27FC236}">
                  <a16:creationId xmlns:a16="http://schemas.microsoft.com/office/drawing/2014/main" id="{D1451455-90D3-7B4E-9A6C-AC54A2B18BAA}"/>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3" name="AutoShape 268">
              <a:extLst>
                <a:ext uri="{FF2B5EF4-FFF2-40B4-BE49-F238E27FC236}">
                  <a16:creationId xmlns:a16="http://schemas.microsoft.com/office/drawing/2014/main" id="{B96820D1-74F4-9A4F-81C3-99D80AA66D04}"/>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4" name="AutoShape 269">
              <a:extLst>
                <a:ext uri="{FF2B5EF4-FFF2-40B4-BE49-F238E27FC236}">
                  <a16:creationId xmlns:a16="http://schemas.microsoft.com/office/drawing/2014/main" id="{24247BD6-F113-7F46-93F5-34E742E7FA69}"/>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5" name="Oval 270">
              <a:extLst>
                <a:ext uri="{FF2B5EF4-FFF2-40B4-BE49-F238E27FC236}">
                  <a16:creationId xmlns:a16="http://schemas.microsoft.com/office/drawing/2014/main" id="{4716773C-A574-8342-86DD-F8046121F015}"/>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6" name="Oval 271">
              <a:extLst>
                <a:ext uri="{FF2B5EF4-FFF2-40B4-BE49-F238E27FC236}">
                  <a16:creationId xmlns:a16="http://schemas.microsoft.com/office/drawing/2014/main" id="{9F959D50-71EC-0F46-8ED3-4FE4C63D6BFA}"/>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17" name="Oval 272">
              <a:extLst>
                <a:ext uri="{FF2B5EF4-FFF2-40B4-BE49-F238E27FC236}">
                  <a16:creationId xmlns:a16="http://schemas.microsoft.com/office/drawing/2014/main" id="{E6997777-676B-9145-9B53-650C5990989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8" name="Rectangle 273">
              <a:extLst>
                <a:ext uri="{FF2B5EF4-FFF2-40B4-BE49-F238E27FC236}">
                  <a16:creationId xmlns:a16="http://schemas.microsoft.com/office/drawing/2014/main" id="{80128537-C0E9-B945-A472-82EC596F177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27" name="Group 274">
            <a:extLst>
              <a:ext uri="{FF2B5EF4-FFF2-40B4-BE49-F238E27FC236}">
                <a16:creationId xmlns:a16="http://schemas.microsoft.com/office/drawing/2014/main" id="{637BEA6D-6926-F241-A7B7-63FD120295AA}"/>
              </a:ext>
            </a:extLst>
          </p:cNvPr>
          <p:cNvGrpSpPr>
            <a:grpSpLocks/>
          </p:cNvGrpSpPr>
          <p:nvPr/>
        </p:nvGrpSpPr>
        <p:grpSpPr bwMode="auto">
          <a:xfrm>
            <a:off x="10340880" y="2687908"/>
            <a:ext cx="377825" cy="576263"/>
            <a:chOff x="4140" y="429"/>
            <a:chExt cx="1425" cy="2396"/>
          </a:xfrm>
        </p:grpSpPr>
        <p:sp>
          <p:nvSpPr>
            <p:cNvPr id="428" name="Freeform 275">
              <a:extLst>
                <a:ext uri="{FF2B5EF4-FFF2-40B4-BE49-F238E27FC236}">
                  <a16:creationId xmlns:a16="http://schemas.microsoft.com/office/drawing/2014/main" id="{B73B5122-7AC1-A541-A7CB-7C92E34FE743}"/>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9" name="Rectangle 276">
              <a:extLst>
                <a:ext uri="{FF2B5EF4-FFF2-40B4-BE49-F238E27FC236}">
                  <a16:creationId xmlns:a16="http://schemas.microsoft.com/office/drawing/2014/main" id="{618AFC31-125F-CC41-8835-357B8CF4007B}"/>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0" name="Freeform 277">
              <a:extLst>
                <a:ext uri="{FF2B5EF4-FFF2-40B4-BE49-F238E27FC236}">
                  <a16:creationId xmlns:a16="http://schemas.microsoft.com/office/drawing/2014/main" id="{BA586EC9-AFB5-864C-A8D5-50566D38218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1" name="Freeform 278">
              <a:extLst>
                <a:ext uri="{FF2B5EF4-FFF2-40B4-BE49-F238E27FC236}">
                  <a16:creationId xmlns:a16="http://schemas.microsoft.com/office/drawing/2014/main" id="{988FA82D-26DD-2446-871B-4FBCD5FE61E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2" name="Rectangle 279">
              <a:extLst>
                <a:ext uri="{FF2B5EF4-FFF2-40B4-BE49-F238E27FC236}">
                  <a16:creationId xmlns:a16="http://schemas.microsoft.com/office/drawing/2014/main" id="{E4B9CCE7-0279-6143-BB4D-1198F3326355}"/>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3" name="Group 280">
              <a:extLst>
                <a:ext uri="{FF2B5EF4-FFF2-40B4-BE49-F238E27FC236}">
                  <a16:creationId xmlns:a16="http://schemas.microsoft.com/office/drawing/2014/main" id="{2924B866-539E-1244-B043-D51911A29528}"/>
                </a:ext>
              </a:extLst>
            </p:cNvPr>
            <p:cNvGrpSpPr>
              <a:grpSpLocks/>
            </p:cNvGrpSpPr>
            <p:nvPr/>
          </p:nvGrpSpPr>
          <p:grpSpPr bwMode="auto">
            <a:xfrm>
              <a:off x="4749" y="668"/>
              <a:ext cx="581" cy="145"/>
              <a:chOff x="614" y="2568"/>
              <a:chExt cx="725" cy="139"/>
            </a:xfrm>
          </p:grpSpPr>
          <p:sp>
            <p:nvSpPr>
              <p:cNvPr id="458" name="AutoShape 281">
                <a:extLst>
                  <a:ext uri="{FF2B5EF4-FFF2-40B4-BE49-F238E27FC236}">
                    <a16:creationId xmlns:a16="http://schemas.microsoft.com/office/drawing/2014/main" id="{BDE3646A-4204-5046-942C-15C1653380B6}"/>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9" name="AutoShape 282">
                <a:extLst>
                  <a:ext uri="{FF2B5EF4-FFF2-40B4-BE49-F238E27FC236}">
                    <a16:creationId xmlns:a16="http://schemas.microsoft.com/office/drawing/2014/main" id="{6DE9F0CF-D5ED-704E-8142-3345FC3BBC6F}"/>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4" name="Rectangle 283">
              <a:extLst>
                <a:ext uri="{FF2B5EF4-FFF2-40B4-BE49-F238E27FC236}">
                  <a16:creationId xmlns:a16="http://schemas.microsoft.com/office/drawing/2014/main" id="{657D3494-75CD-034E-9543-25692744465F}"/>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5" name="Group 284">
              <a:extLst>
                <a:ext uri="{FF2B5EF4-FFF2-40B4-BE49-F238E27FC236}">
                  <a16:creationId xmlns:a16="http://schemas.microsoft.com/office/drawing/2014/main" id="{3B21D6B8-9A13-CB4D-A567-07369736D726}"/>
                </a:ext>
              </a:extLst>
            </p:cNvPr>
            <p:cNvGrpSpPr>
              <a:grpSpLocks/>
            </p:cNvGrpSpPr>
            <p:nvPr/>
          </p:nvGrpSpPr>
          <p:grpSpPr bwMode="auto">
            <a:xfrm>
              <a:off x="4747" y="994"/>
              <a:ext cx="581" cy="134"/>
              <a:chOff x="614" y="2568"/>
              <a:chExt cx="725" cy="139"/>
            </a:xfrm>
          </p:grpSpPr>
          <p:sp>
            <p:nvSpPr>
              <p:cNvPr id="456" name="AutoShape 285">
                <a:extLst>
                  <a:ext uri="{FF2B5EF4-FFF2-40B4-BE49-F238E27FC236}">
                    <a16:creationId xmlns:a16="http://schemas.microsoft.com/office/drawing/2014/main" id="{6F0CB466-469D-3F45-BE66-39F561D60958}"/>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7" name="AutoShape 286">
                <a:extLst>
                  <a:ext uri="{FF2B5EF4-FFF2-40B4-BE49-F238E27FC236}">
                    <a16:creationId xmlns:a16="http://schemas.microsoft.com/office/drawing/2014/main" id="{29D719D4-E1C6-604A-8870-549D67683095}"/>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6" name="Rectangle 287">
              <a:extLst>
                <a:ext uri="{FF2B5EF4-FFF2-40B4-BE49-F238E27FC236}">
                  <a16:creationId xmlns:a16="http://schemas.microsoft.com/office/drawing/2014/main" id="{0D71907F-6787-7144-A19B-418733EE17E3}"/>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7" name="Rectangle 288">
              <a:extLst>
                <a:ext uri="{FF2B5EF4-FFF2-40B4-BE49-F238E27FC236}">
                  <a16:creationId xmlns:a16="http://schemas.microsoft.com/office/drawing/2014/main" id="{35AED19C-A1F1-AC46-914C-8F5D6F4BCEB8}"/>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8" name="Group 289">
              <a:extLst>
                <a:ext uri="{FF2B5EF4-FFF2-40B4-BE49-F238E27FC236}">
                  <a16:creationId xmlns:a16="http://schemas.microsoft.com/office/drawing/2014/main" id="{45D31D32-5A14-5742-954A-BA17509AC6ED}"/>
                </a:ext>
              </a:extLst>
            </p:cNvPr>
            <p:cNvGrpSpPr>
              <a:grpSpLocks/>
            </p:cNvGrpSpPr>
            <p:nvPr/>
          </p:nvGrpSpPr>
          <p:grpSpPr bwMode="auto">
            <a:xfrm>
              <a:off x="4735" y="1627"/>
              <a:ext cx="582" cy="151"/>
              <a:chOff x="614" y="2568"/>
              <a:chExt cx="725" cy="139"/>
            </a:xfrm>
          </p:grpSpPr>
          <p:sp>
            <p:nvSpPr>
              <p:cNvPr id="454" name="AutoShape 290">
                <a:extLst>
                  <a:ext uri="{FF2B5EF4-FFF2-40B4-BE49-F238E27FC236}">
                    <a16:creationId xmlns:a16="http://schemas.microsoft.com/office/drawing/2014/main" id="{FBB57FC3-B7A2-A541-9EC0-D57A59BBEF9D}"/>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5" name="AutoShape 291">
                <a:extLst>
                  <a:ext uri="{FF2B5EF4-FFF2-40B4-BE49-F238E27FC236}">
                    <a16:creationId xmlns:a16="http://schemas.microsoft.com/office/drawing/2014/main" id="{52BE3087-7497-914D-B468-02CDAA58DBD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9" name="Freeform 292">
              <a:extLst>
                <a:ext uri="{FF2B5EF4-FFF2-40B4-BE49-F238E27FC236}">
                  <a16:creationId xmlns:a16="http://schemas.microsoft.com/office/drawing/2014/main" id="{5070ED80-559E-4540-964B-D73009E42A4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40" name="Group 293">
              <a:extLst>
                <a:ext uri="{FF2B5EF4-FFF2-40B4-BE49-F238E27FC236}">
                  <a16:creationId xmlns:a16="http://schemas.microsoft.com/office/drawing/2014/main" id="{30993F73-047D-CD47-96E3-F7599404305B}"/>
                </a:ext>
              </a:extLst>
            </p:cNvPr>
            <p:cNvGrpSpPr>
              <a:grpSpLocks/>
            </p:cNvGrpSpPr>
            <p:nvPr/>
          </p:nvGrpSpPr>
          <p:grpSpPr bwMode="auto">
            <a:xfrm>
              <a:off x="4739" y="1327"/>
              <a:ext cx="582" cy="139"/>
              <a:chOff x="614" y="2568"/>
              <a:chExt cx="725" cy="139"/>
            </a:xfrm>
          </p:grpSpPr>
          <p:sp>
            <p:nvSpPr>
              <p:cNvPr id="452" name="AutoShape 294">
                <a:extLst>
                  <a:ext uri="{FF2B5EF4-FFF2-40B4-BE49-F238E27FC236}">
                    <a16:creationId xmlns:a16="http://schemas.microsoft.com/office/drawing/2014/main" id="{F253CC19-7627-6043-A479-C0AADFD1B00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3" name="AutoShape 295">
                <a:extLst>
                  <a:ext uri="{FF2B5EF4-FFF2-40B4-BE49-F238E27FC236}">
                    <a16:creationId xmlns:a16="http://schemas.microsoft.com/office/drawing/2014/main" id="{9818C9E1-67F5-5D42-8D8A-BFA5671949F0}"/>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41" name="Rectangle 296">
              <a:extLst>
                <a:ext uri="{FF2B5EF4-FFF2-40B4-BE49-F238E27FC236}">
                  <a16:creationId xmlns:a16="http://schemas.microsoft.com/office/drawing/2014/main" id="{D263AAA2-92D9-9A4A-9D5F-0CEC89CD02FB}"/>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2" name="Freeform 297">
              <a:extLst>
                <a:ext uri="{FF2B5EF4-FFF2-40B4-BE49-F238E27FC236}">
                  <a16:creationId xmlns:a16="http://schemas.microsoft.com/office/drawing/2014/main" id="{51AD4C3A-6939-3B47-91CC-E1A0D3A3ED25}"/>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3" name="Freeform 298">
              <a:extLst>
                <a:ext uri="{FF2B5EF4-FFF2-40B4-BE49-F238E27FC236}">
                  <a16:creationId xmlns:a16="http://schemas.microsoft.com/office/drawing/2014/main" id="{023E9D5F-D41C-8A48-B73A-4E4F43755A28}"/>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4" name="Oval 299">
              <a:extLst>
                <a:ext uri="{FF2B5EF4-FFF2-40B4-BE49-F238E27FC236}">
                  <a16:creationId xmlns:a16="http://schemas.microsoft.com/office/drawing/2014/main" id="{C4126737-BE73-B444-BC40-5B679E6E13B1}"/>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5" name="Freeform 300">
              <a:extLst>
                <a:ext uri="{FF2B5EF4-FFF2-40B4-BE49-F238E27FC236}">
                  <a16:creationId xmlns:a16="http://schemas.microsoft.com/office/drawing/2014/main" id="{567B6CFD-A1A1-094D-8F7C-5A9EF1AB027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6" name="AutoShape 301">
              <a:extLst>
                <a:ext uri="{FF2B5EF4-FFF2-40B4-BE49-F238E27FC236}">
                  <a16:creationId xmlns:a16="http://schemas.microsoft.com/office/drawing/2014/main" id="{3B7B7519-C492-8348-B873-C01A2103E47E}"/>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7" name="AutoShape 302">
              <a:extLst>
                <a:ext uri="{FF2B5EF4-FFF2-40B4-BE49-F238E27FC236}">
                  <a16:creationId xmlns:a16="http://schemas.microsoft.com/office/drawing/2014/main" id="{0AEDB1EF-7012-ED44-8FBC-F1B714A63DD2}"/>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8" name="Oval 303">
              <a:extLst>
                <a:ext uri="{FF2B5EF4-FFF2-40B4-BE49-F238E27FC236}">
                  <a16:creationId xmlns:a16="http://schemas.microsoft.com/office/drawing/2014/main" id="{BA640DBB-C29F-A54E-BE9A-180B14269FA4}"/>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9" name="Oval 304">
              <a:extLst>
                <a:ext uri="{FF2B5EF4-FFF2-40B4-BE49-F238E27FC236}">
                  <a16:creationId xmlns:a16="http://schemas.microsoft.com/office/drawing/2014/main" id="{2F7F78D4-9C68-A84C-8801-9C057B8C145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50" name="Oval 305">
              <a:extLst>
                <a:ext uri="{FF2B5EF4-FFF2-40B4-BE49-F238E27FC236}">
                  <a16:creationId xmlns:a16="http://schemas.microsoft.com/office/drawing/2014/main" id="{3D213A7E-B9E9-694B-8ED3-47609E49D2F1}"/>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1" name="Rectangle 306">
              <a:extLst>
                <a:ext uri="{FF2B5EF4-FFF2-40B4-BE49-F238E27FC236}">
                  <a16:creationId xmlns:a16="http://schemas.microsoft.com/office/drawing/2014/main" id="{4F8B5B78-3482-8142-BC2B-1825AA302880}"/>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93" name="Group 340">
            <a:extLst>
              <a:ext uri="{FF2B5EF4-FFF2-40B4-BE49-F238E27FC236}">
                <a16:creationId xmlns:a16="http://schemas.microsoft.com/office/drawing/2014/main" id="{3B951C82-D444-224D-9348-99C19D9166DC}"/>
              </a:ext>
            </a:extLst>
          </p:cNvPr>
          <p:cNvGrpSpPr>
            <a:grpSpLocks/>
          </p:cNvGrpSpPr>
          <p:nvPr/>
        </p:nvGrpSpPr>
        <p:grpSpPr bwMode="auto">
          <a:xfrm>
            <a:off x="8396192" y="5170758"/>
            <a:ext cx="525463" cy="557213"/>
            <a:chOff x="-44" y="1473"/>
            <a:chExt cx="981" cy="1105"/>
          </a:xfrm>
        </p:grpSpPr>
        <p:pic>
          <p:nvPicPr>
            <p:cNvPr id="494" name="Picture 341" descr="desktop_computer_stylized_medium">
              <a:extLst>
                <a:ext uri="{FF2B5EF4-FFF2-40B4-BE49-F238E27FC236}">
                  <a16:creationId xmlns:a16="http://schemas.microsoft.com/office/drawing/2014/main" id="{A2EB07C0-0A48-8944-B12C-316C163FF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 name="Freeform 342">
              <a:extLst>
                <a:ext uri="{FF2B5EF4-FFF2-40B4-BE49-F238E27FC236}">
                  <a16:creationId xmlns:a16="http://schemas.microsoft.com/office/drawing/2014/main" id="{2E93558C-0361-464A-9337-3AA86EC1D4B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96" name="Group 343">
            <a:extLst>
              <a:ext uri="{FF2B5EF4-FFF2-40B4-BE49-F238E27FC236}">
                <a16:creationId xmlns:a16="http://schemas.microsoft.com/office/drawing/2014/main" id="{B96E9301-59D5-4D4B-95C3-D8F5D00E370A}"/>
              </a:ext>
            </a:extLst>
          </p:cNvPr>
          <p:cNvGrpSpPr>
            <a:grpSpLocks/>
          </p:cNvGrpSpPr>
          <p:nvPr/>
        </p:nvGrpSpPr>
        <p:grpSpPr bwMode="auto">
          <a:xfrm>
            <a:off x="8920067" y="5159646"/>
            <a:ext cx="525463" cy="557212"/>
            <a:chOff x="-44" y="1473"/>
            <a:chExt cx="981" cy="1105"/>
          </a:xfrm>
        </p:grpSpPr>
        <p:pic>
          <p:nvPicPr>
            <p:cNvPr id="497" name="Picture 344" descr="desktop_computer_stylized_medium">
              <a:extLst>
                <a:ext uri="{FF2B5EF4-FFF2-40B4-BE49-F238E27FC236}">
                  <a16:creationId xmlns:a16="http://schemas.microsoft.com/office/drawing/2014/main" id="{A8402C6A-6509-0642-B84E-51B8097E1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 name="Freeform 345">
              <a:extLst>
                <a:ext uri="{FF2B5EF4-FFF2-40B4-BE49-F238E27FC236}">
                  <a16:creationId xmlns:a16="http://schemas.microsoft.com/office/drawing/2014/main" id="{6E7E5B0F-1FE1-6A4B-BCDC-96E210FCE58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21" name="Group 520">
            <a:extLst>
              <a:ext uri="{FF2B5EF4-FFF2-40B4-BE49-F238E27FC236}">
                <a16:creationId xmlns:a16="http://schemas.microsoft.com/office/drawing/2014/main" id="{8E1A0307-E695-FC42-983B-9915B98768EC}"/>
              </a:ext>
            </a:extLst>
          </p:cNvPr>
          <p:cNvGrpSpPr/>
          <p:nvPr/>
        </p:nvGrpSpPr>
        <p:grpSpPr>
          <a:xfrm>
            <a:off x="8988913" y="3095664"/>
            <a:ext cx="889089" cy="466491"/>
            <a:chOff x="7493876" y="2774731"/>
            <a:chExt cx="1481958" cy="894622"/>
          </a:xfrm>
        </p:grpSpPr>
        <p:sp>
          <p:nvSpPr>
            <p:cNvPr id="522" name="Freeform 521">
              <a:extLst>
                <a:ext uri="{FF2B5EF4-FFF2-40B4-BE49-F238E27FC236}">
                  <a16:creationId xmlns:a16="http://schemas.microsoft.com/office/drawing/2014/main" id="{DC9856E7-1969-524C-8F21-65D77697BD0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23" name="Oval 522">
              <a:extLst>
                <a:ext uri="{FF2B5EF4-FFF2-40B4-BE49-F238E27FC236}">
                  <a16:creationId xmlns:a16="http://schemas.microsoft.com/office/drawing/2014/main" id="{FFDA8F93-2C48-6A4A-9D27-9AECFC5B94B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524" name="Group 523">
              <a:extLst>
                <a:ext uri="{FF2B5EF4-FFF2-40B4-BE49-F238E27FC236}">
                  <a16:creationId xmlns:a16="http://schemas.microsoft.com/office/drawing/2014/main" id="{C7EC4B67-EB13-E647-A5CD-E91C5D1F4094}"/>
                </a:ext>
              </a:extLst>
            </p:cNvPr>
            <p:cNvGrpSpPr/>
            <p:nvPr/>
          </p:nvGrpSpPr>
          <p:grpSpPr>
            <a:xfrm>
              <a:off x="7713663" y="2848339"/>
              <a:ext cx="1042107" cy="425543"/>
              <a:chOff x="7786941" y="2884917"/>
              <a:chExt cx="897649" cy="353919"/>
            </a:xfrm>
          </p:grpSpPr>
          <p:sp>
            <p:nvSpPr>
              <p:cNvPr id="525" name="Freeform 524">
                <a:extLst>
                  <a:ext uri="{FF2B5EF4-FFF2-40B4-BE49-F238E27FC236}">
                    <a16:creationId xmlns:a16="http://schemas.microsoft.com/office/drawing/2014/main" id="{6145C3A8-D719-B744-9DC6-51E7FB72118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6" name="Freeform 525">
                <a:extLst>
                  <a:ext uri="{FF2B5EF4-FFF2-40B4-BE49-F238E27FC236}">
                    <a16:creationId xmlns:a16="http://schemas.microsoft.com/office/drawing/2014/main" id="{92F9C394-34C8-3D42-ACE0-014520ED0D5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7" name="Freeform 526">
                <a:extLst>
                  <a:ext uri="{FF2B5EF4-FFF2-40B4-BE49-F238E27FC236}">
                    <a16:creationId xmlns:a16="http://schemas.microsoft.com/office/drawing/2014/main" id="{3E34F096-DAE4-6D4F-9026-F07CB5FB9F7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8" name="Freeform 527">
                <a:extLst>
                  <a:ext uri="{FF2B5EF4-FFF2-40B4-BE49-F238E27FC236}">
                    <a16:creationId xmlns:a16="http://schemas.microsoft.com/office/drawing/2014/main" id="{3D175E3D-A4A7-3F4E-8C6B-A59321AD72E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502" name="Group 501">
            <a:extLst>
              <a:ext uri="{FF2B5EF4-FFF2-40B4-BE49-F238E27FC236}">
                <a16:creationId xmlns:a16="http://schemas.microsoft.com/office/drawing/2014/main" id="{B2C32989-94BE-1349-908C-1DF72CEEA243}"/>
              </a:ext>
            </a:extLst>
          </p:cNvPr>
          <p:cNvGrpSpPr/>
          <p:nvPr/>
        </p:nvGrpSpPr>
        <p:grpSpPr>
          <a:xfrm>
            <a:off x="8967576" y="4437217"/>
            <a:ext cx="889089" cy="466491"/>
            <a:chOff x="7493876" y="2774731"/>
            <a:chExt cx="1481958" cy="894622"/>
          </a:xfrm>
        </p:grpSpPr>
        <p:sp>
          <p:nvSpPr>
            <p:cNvPr id="511" name="Freeform 510">
              <a:extLst>
                <a:ext uri="{FF2B5EF4-FFF2-40B4-BE49-F238E27FC236}">
                  <a16:creationId xmlns:a16="http://schemas.microsoft.com/office/drawing/2014/main" id="{C2991A41-3005-6140-8488-3B5A28439BE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12" name="Oval 511">
              <a:extLst>
                <a:ext uri="{FF2B5EF4-FFF2-40B4-BE49-F238E27FC236}">
                  <a16:creationId xmlns:a16="http://schemas.microsoft.com/office/drawing/2014/main" id="{49B8AB88-8810-704D-9300-A83DE18C86C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513" name="Group 512">
              <a:extLst>
                <a:ext uri="{FF2B5EF4-FFF2-40B4-BE49-F238E27FC236}">
                  <a16:creationId xmlns:a16="http://schemas.microsoft.com/office/drawing/2014/main" id="{9DCFAF85-9D5F-BD4E-92DB-E7931A4466B4}"/>
                </a:ext>
              </a:extLst>
            </p:cNvPr>
            <p:cNvGrpSpPr/>
            <p:nvPr/>
          </p:nvGrpSpPr>
          <p:grpSpPr>
            <a:xfrm>
              <a:off x="7713663" y="2848339"/>
              <a:ext cx="1042107" cy="425543"/>
              <a:chOff x="7786941" y="2884917"/>
              <a:chExt cx="897649" cy="353919"/>
            </a:xfrm>
          </p:grpSpPr>
          <p:sp>
            <p:nvSpPr>
              <p:cNvPr id="514" name="Freeform 513">
                <a:extLst>
                  <a:ext uri="{FF2B5EF4-FFF2-40B4-BE49-F238E27FC236}">
                    <a16:creationId xmlns:a16="http://schemas.microsoft.com/office/drawing/2014/main" id="{EB001B67-F654-CF4C-934D-354F339EBA6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5" name="Freeform 514">
                <a:extLst>
                  <a:ext uri="{FF2B5EF4-FFF2-40B4-BE49-F238E27FC236}">
                    <a16:creationId xmlns:a16="http://schemas.microsoft.com/office/drawing/2014/main" id="{C0D4D273-34F9-9640-8CF6-6EF497AEF3E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6" name="Freeform 515">
                <a:extLst>
                  <a:ext uri="{FF2B5EF4-FFF2-40B4-BE49-F238E27FC236}">
                    <a16:creationId xmlns:a16="http://schemas.microsoft.com/office/drawing/2014/main" id="{14D9297A-8D94-304C-9142-46F6B69902F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7" name="Freeform 516">
                <a:extLst>
                  <a:ext uri="{FF2B5EF4-FFF2-40B4-BE49-F238E27FC236}">
                    <a16:creationId xmlns:a16="http://schemas.microsoft.com/office/drawing/2014/main" id="{18D26BD9-84B6-C74F-8936-105C5777BBC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8" name="Group 7">
            <a:extLst>
              <a:ext uri="{FF2B5EF4-FFF2-40B4-BE49-F238E27FC236}">
                <a16:creationId xmlns:a16="http://schemas.microsoft.com/office/drawing/2014/main" id="{C1B9D561-2CE1-E94C-A5B6-6D386991296C}"/>
              </a:ext>
            </a:extLst>
          </p:cNvPr>
          <p:cNvGrpSpPr/>
          <p:nvPr/>
        </p:nvGrpSpPr>
        <p:grpSpPr>
          <a:xfrm>
            <a:off x="9339961" y="4807753"/>
            <a:ext cx="811212" cy="1033463"/>
            <a:chOff x="9001301" y="5550914"/>
            <a:chExt cx="811212" cy="1033463"/>
          </a:xfrm>
        </p:grpSpPr>
        <p:sp>
          <p:nvSpPr>
            <p:cNvPr id="5" name="Oval 4">
              <a:extLst>
                <a:ext uri="{FF2B5EF4-FFF2-40B4-BE49-F238E27FC236}">
                  <a16:creationId xmlns:a16="http://schemas.microsoft.com/office/drawing/2014/main" id="{A298426B-04DE-A940-931E-BDC464270408}"/>
                </a:ext>
              </a:extLst>
            </p:cNvPr>
            <p:cNvSpPr/>
            <p:nvPr/>
          </p:nvSpPr>
          <p:spPr>
            <a:xfrm>
              <a:off x="9001301" y="5550914"/>
              <a:ext cx="811212" cy="1033463"/>
            </a:xfrm>
            <a:prstGeom prst="ellipse">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738995C0-BBC9-804D-85E8-324290F772D6}"/>
                </a:ext>
              </a:extLst>
            </p:cNvPr>
            <p:cNvGrpSpPr/>
            <p:nvPr/>
          </p:nvGrpSpPr>
          <p:grpSpPr>
            <a:xfrm>
              <a:off x="9256094" y="5631762"/>
              <a:ext cx="377825" cy="800176"/>
              <a:chOff x="10907888" y="5189290"/>
              <a:chExt cx="377825" cy="800176"/>
            </a:xfrm>
          </p:grpSpPr>
          <p:sp>
            <p:nvSpPr>
              <p:cNvPr id="266" name="Line 80">
                <a:extLst>
                  <a:ext uri="{FF2B5EF4-FFF2-40B4-BE49-F238E27FC236}">
                    <a16:creationId xmlns:a16="http://schemas.microsoft.com/office/drawing/2014/main" id="{DC2C9F57-B9EB-1941-A689-B13B8950BD5E}"/>
                  </a:ext>
                </a:extLst>
              </p:cNvPr>
              <p:cNvSpPr>
                <a:spLocks noChangeShapeType="1"/>
              </p:cNvSpPr>
              <p:nvPr/>
            </p:nvSpPr>
            <p:spPr bwMode="auto">
              <a:xfrm>
                <a:off x="10966625" y="5189290"/>
                <a:ext cx="76200" cy="3222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60" name="Group 307">
                <a:extLst>
                  <a:ext uri="{FF2B5EF4-FFF2-40B4-BE49-F238E27FC236}">
                    <a16:creationId xmlns:a16="http://schemas.microsoft.com/office/drawing/2014/main" id="{EBBCE30B-4C00-0843-BA56-FF3F98DF9C83}"/>
                  </a:ext>
                </a:extLst>
              </p:cNvPr>
              <p:cNvGrpSpPr>
                <a:grpSpLocks/>
              </p:cNvGrpSpPr>
              <p:nvPr/>
            </p:nvGrpSpPr>
            <p:grpSpPr bwMode="auto">
              <a:xfrm>
                <a:off x="10907888" y="5413204"/>
                <a:ext cx="377825" cy="576262"/>
                <a:chOff x="4140" y="429"/>
                <a:chExt cx="1425" cy="2396"/>
              </a:xfrm>
            </p:grpSpPr>
            <p:sp>
              <p:nvSpPr>
                <p:cNvPr id="461" name="Freeform 308">
                  <a:extLst>
                    <a:ext uri="{FF2B5EF4-FFF2-40B4-BE49-F238E27FC236}">
                      <a16:creationId xmlns:a16="http://schemas.microsoft.com/office/drawing/2014/main" id="{83748550-5535-714B-A011-5732D5AB9F8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2" name="Rectangle 309">
                  <a:extLst>
                    <a:ext uri="{FF2B5EF4-FFF2-40B4-BE49-F238E27FC236}">
                      <a16:creationId xmlns:a16="http://schemas.microsoft.com/office/drawing/2014/main" id="{9EDD97E5-06A3-F844-AC12-86FF0C98899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3" name="Freeform 310">
                  <a:extLst>
                    <a:ext uri="{FF2B5EF4-FFF2-40B4-BE49-F238E27FC236}">
                      <a16:creationId xmlns:a16="http://schemas.microsoft.com/office/drawing/2014/main" id="{70945480-4E5A-4D4D-9CB5-2EE3B8B723DB}"/>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4" name="Freeform 311">
                  <a:extLst>
                    <a:ext uri="{FF2B5EF4-FFF2-40B4-BE49-F238E27FC236}">
                      <a16:creationId xmlns:a16="http://schemas.microsoft.com/office/drawing/2014/main" id="{2D50B6AC-633A-E648-9313-0B33331842D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5" name="Rectangle 312">
                  <a:extLst>
                    <a:ext uri="{FF2B5EF4-FFF2-40B4-BE49-F238E27FC236}">
                      <a16:creationId xmlns:a16="http://schemas.microsoft.com/office/drawing/2014/main" id="{47F72229-4C07-FF49-B907-A9D7C0379756}"/>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66" name="Group 313">
                  <a:extLst>
                    <a:ext uri="{FF2B5EF4-FFF2-40B4-BE49-F238E27FC236}">
                      <a16:creationId xmlns:a16="http://schemas.microsoft.com/office/drawing/2014/main" id="{A42FF10A-615B-304D-8C35-154C0E4C5787}"/>
                    </a:ext>
                  </a:extLst>
                </p:cNvPr>
                <p:cNvGrpSpPr>
                  <a:grpSpLocks/>
                </p:cNvGrpSpPr>
                <p:nvPr/>
              </p:nvGrpSpPr>
              <p:grpSpPr bwMode="auto">
                <a:xfrm>
                  <a:off x="4749" y="668"/>
                  <a:ext cx="581" cy="145"/>
                  <a:chOff x="614" y="2568"/>
                  <a:chExt cx="725" cy="139"/>
                </a:xfrm>
              </p:grpSpPr>
              <p:sp>
                <p:nvSpPr>
                  <p:cNvPr id="491" name="AutoShape 314">
                    <a:extLst>
                      <a:ext uri="{FF2B5EF4-FFF2-40B4-BE49-F238E27FC236}">
                        <a16:creationId xmlns:a16="http://schemas.microsoft.com/office/drawing/2014/main" id="{34A57301-3C4F-8449-804B-13CE58B4846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92" name="AutoShape 315">
                    <a:extLst>
                      <a:ext uri="{FF2B5EF4-FFF2-40B4-BE49-F238E27FC236}">
                        <a16:creationId xmlns:a16="http://schemas.microsoft.com/office/drawing/2014/main" id="{9A1FA8F9-C3C6-0F4F-92B5-0F88F3CADE81}"/>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67" name="Rectangle 316">
                  <a:extLst>
                    <a:ext uri="{FF2B5EF4-FFF2-40B4-BE49-F238E27FC236}">
                      <a16:creationId xmlns:a16="http://schemas.microsoft.com/office/drawing/2014/main" id="{9C19D553-23E1-C642-BE27-380720AFE330}"/>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68" name="Group 317">
                  <a:extLst>
                    <a:ext uri="{FF2B5EF4-FFF2-40B4-BE49-F238E27FC236}">
                      <a16:creationId xmlns:a16="http://schemas.microsoft.com/office/drawing/2014/main" id="{BA84A45F-1D87-2D4A-ADC6-FBD0F07175D1}"/>
                    </a:ext>
                  </a:extLst>
                </p:cNvPr>
                <p:cNvGrpSpPr>
                  <a:grpSpLocks/>
                </p:cNvGrpSpPr>
                <p:nvPr/>
              </p:nvGrpSpPr>
              <p:grpSpPr bwMode="auto">
                <a:xfrm>
                  <a:off x="4747" y="994"/>
                  <a:ext cx="581" cy="134"/>
                  <a:chOff x="614" y="2568"/>
                  <a:chExt cx="725" cy="139"/>
                </a:xfrm>
              </p:grpSpPr>
              <p:sp>
                <p:nvSpPr>
                  <p:cNvPr id="489" name="AutoShape 318">
                    <a:extLst>
                      <a:ext uri="{FF2B5EF4-FFF2-40B4-BE49-F238E27FC236}">
                        <a16:creationId xmlns:a16="http://schemas.microsoft.com/office/drawing/2014/main" id="{9967BFD2-AF98-6C48-9664-709DAD7F645D}"/>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90" name="AutoShape 319">
                    <a:extLst>
                      <a:ext uri="{FF2B5EF4-FFF2-40B4-BE49-F238E27FC236}">
                        <a16:creationId xmlns:a16="http://schemas.microsoft.com/office/drawing/2014/main" id="{98F66D34-8A75-524A-85C0-CD7FBB230949}"/>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69" name="Rectangle 320">
                  <a:extLst>
                    <a:ext uri="{FF2B5EF4-FFF2-40B4-BE49-F238E27FC236}">
                      <a16:creationId xmlns:a16="http://schemas.microsoft.com/office/drawing/2014/main" id="{C6107AE3-3C09-A34C-964D-28157ABBDF99}"/>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0" name="Rectangle 321">
                  <a:extLst>
                    <a:ext uri="{FF2B5EF4-FFF2-40B4-BE49-F238E27FC236}">
                      <a16:creationId xmlns:a16="http://schemas.microsoft.com/office/drawing/2014/main" id="{737FBD85-26B2-914A-8B0D-606EB3EDB4C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71" name="Group 322">
                  <a:extLst>
                    <a:ext uri="{FF2B5EF4-FFF2-40B4-BE49-F238E27FC236}">
                      <a16:creationId xmlns:a16="http://schemas.microsoft.com/office/drawing/2014/main" id="{E5A59E91-C5CD-894D-8213-3909A8CC3A4A}"/>
                    </a:ext>
                  </a:extLst>
                </p:cNvPr>
                <p:cNvGrpSpPr>
                  <a:grpSpLocks/>
                </p:cNvGrpSpPr>
                <p:nvPr/>
              </p:nvGrpSpPr>
              <p:grpSpPr bwMode="auto">
                <a:xfrm>
                  <a:off x="4735" y="1627"/>
                  <a:ext cx="582" cy="151"/>
                  <a:chOff x="614" y="2568"/>
                  <a:chExt cx="725" cy="139"/>
                </a:xfrm>
              </p:grpSpPr>
              <p:sp>
                <p:nvSpPr>
                  <p:cNvPr id="487" name="AutoShape 323">
                    <a:extLst>
                      <a:ext uri="{FF2B5EF4-FFF2-40B4-BE49-F238E27FC236}">
                        <a16:creationId xmlns:a16="http://schemas.microsoft.com/office/drawing/2014/main" id="{8962A917-2AE1-7242-B9FB-8E9263A51063}"/>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8" name="AutoShape 324">
                    <a:extLst>
                      <a:ext uri="{FF2B5EF4-FFF2-40B4-BE49-F238E27FC236}">
                        <a16:creationId xmlns:a16="http://schemas.microsoft.com/office/drawing/2014/main" id="{97C18552-37AD-CE49-8BBD-05E8608B6160}"/>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72" name="Freeform 325">
                  <a:extLst>
                    <a:ext uri="{FF2B5EF4-FFF2-40B4-BE49-F238E27FC236}">
                      <a16:creationId xmlns:a16="http://schemas.microsoft.com/office/drawing/2014/main" id="{426DAACD-E1F3-7E44-9DC7-B1A44414FA45}"/>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73" name="Group 326">
                  <a:extLst>
                    <a:ext uri="{FF2B5EF4-FFF2-40B4-BE49-F238E27FC236}">
                      <a16:creationId xmlns:a16="http://schemas.microsoft.com/office/drawing/2014/main" id="{73D89D04-968E-6442-873B-B8D1778FD278}"/>
                    </a:ext>
                  </a:extLst>
                </p:cNvPr>
                <p:cNvGrpSpPr>
                  <a:grpSpLocks/>
                </p:cNvGrpSpPr>
                <p:nvPr/>
              </p:nvGrpSpPr>
              <p:grpSpPr bwMode="auto">
                <a:xfrm>
                  <a:off x="4739" y="1327"/>
                  <a:ext cx="582" cy="139"/>
                  <a:chOff x="614" y="2568"/>
                  <a:chExt cx="725" cy="139"/>
                </a:xfrm>
              </p:grpSpPr>
              <p:sp>
                <p:nvSpPr>
                  <p:cNvPr id="485" name="AutoShape 327">
                    <a:extLst>
                      <a:ext uri="{FF2B5EF4-FFF2-40B4-BE49-F238E27FC236}">
                        <a16:creationId xmlns:a16="http://schemas.microsoft.com/office/drawing/2014/main" id="{6065DB5E-95E8-8643-B0FE-6CB09E8FDB4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6" name="AutoShape 328">
                    <a:extLst>
                      <a:ext uri="{FF2B5EF4-FFF2-40B4-BE49-F238E27FC236}">
                        <a16:creationId xmlns:a16="http://schemas.microsoft.com/office/drawing/2014/main" id="{F973A90F-0F3C-F744-97ED-8AAC23F79D91}"/>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74" name="Rectangle 329">
                  <a:extLst>
                    <a:ext uri="{FF2B5EF4-FFF2-40B4-BE49-F238E27FC236}">
                      <a16:creationId xmlns:a16="http://schemas.microsoft.com/office/drawing/2014/main" id="{F4ADD3E7-CF4E-ED4B-B276-1E6A7B9D4116}"/>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5" name="Freeform 330">
                  <a:extLst>
                    <a:ext uri="{FF2B5EF4-FFF2-40B4-BE49-F238E27FC236}">
                      <a16:creationId xmlns:a16="http://schemas.microsoft.com/office/drawing/2014/main" id="{1CEE161A-40E6-604E-B7AD-3830C72F6660}"/>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6" name="Freeform 331">
                  <a:extLst>
                    <a:ext uri="{FF2B5EF4-FFF2-40B4-BE49-F238E27FC236}">
                      <a16:creationId xmlns:a16="http://schemas.microsoft.com/office/drawing/2014/main" id="{40DF445E-B42A-CF43-806C-B86CD001760A}"/>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7" name="Oval 332">
                  <a:extLst>
                    <a:ext uri="{FF2B5EF4-FFF2-40B4-BE49-F238E27FC236}">
                      <a16:creationId xmlns:a16="http://schemas.microsoft.com/office/drawing/2014/main" id="{4AA850BD-AD7E-884D-BB50-C36880F437D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8" name="Freeform 333">
                  <a:extLst>
                    <a:ext uri="{FF2B5EF4-FFF2-40B4-BE49-F238E27FC236}">
                      <a16:creationId xmlns:a16="http://schemas.microsoft.com/office/drawing/2014/main" id="{04990E0C-FF14-0448-9208-F0CB93DA52DE}"/>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9" name="AutoShape 334">
                  <a:extLst>
                    <a:ext uri="{FF2B5EF4-FFF2-40B4-BE49-F238E27FC236}">
                      <a16:creationId xmlns:a16="http://schemas.microsoft.com/office/drawing/2014/main" id="{29F22CD1-333F-2444-8E27-DB06458666AB}"/>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0" name="AutoShape 335">
                  <a:extLst>
                    <a:ext uri="{FF2B5EF4-FFF2-40B4-BE49-F238E27FC236}">
                      <a16:creationId xmlns:a16="http://schemas.microsoft.com/office/drawing/2014/main" id="{9522690A-CB4D-3F4F-855E-313DECF4F185}"/>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1" name="Oval 336">
                  <a:extLst>
                    <a:ext uri="{FF2B5EF4-FFF2-40B4-BE49-F238E27FC236}">
                      <a16:creationId xmlns:a16="http://schemas.microsoft.com/office/drawing/2014/main" id="{749723D7-4892-4246-90CC-F3A241CAD008}"/>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2" name="Oval 337">
                  <a:extLst>
                    <a:ext uri="{FF2B5EF4-FFF2-40B4-BE49-F238E27FC236}">
                      <a16:creationId xmlns:a16="http://schemas.microsoft.com/office/drawing/2014/main" id="{B774EC24-F0E4-0846-B90E-1164E933243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83" name="Oval 338">
                  <a:extLst>
                    <a:ext uri="{FF2B5EF4-FFF2-40B4-BE49-F238E27FC236}">
                      <a16:creationId xmlns:a16="http://schemas.microsoft.com/office/drawing/2014/main" id="{2751493B-E933-8A4F-BE77-A10013F6A478}"/>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4" name="Rectangle 339">
                  <a:extLst>
                    <a:ext uri="{FF2B5EF4-FFF2-40B4-BE49-F238E27FC236}">
                      <a16:creationId xmlns:a16="http://schemas.microsoft.com/office/drawing/2014/main" id="{635CA67E-C290-3742-9D2C-39D9B69DB583}"/>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grpSp>
      <p:sp>
        <p:nvSpPr>
          <p:cNvPr id="251" name="Text Box 98">
            <a:extLst>
              <a:ext uri="{FF2B5EF4-FFF2-40B4-BE49-F238E27FC236}">
                <a16:creationId xmlns:a16="http://schemas.microsoft.com/office/drawing/2014/main" id="{40BB819D-0723-5748-B260-0AF0BBAC27EB}"/>
              </a:ext>
            </a:extLst>
          </p:cNvPr>
          <p:cNvSpPr txBox="1">
            <a:spLocks noChangeArrowheads="1"/>
          </p:cNvSpPr>
          <p:nvPr/>
        </p:nvSpPr>
        <p:spPr bwMode="auto">
          <a:xfrm>
            <a:off x="9443782" y="5793184"/>
            <a:ext cx="16417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local web cache</a:t>
            </a:r>
            <a:endParaRPr kumimoji="0" lang="en-US" altLang="en-US" sz="2400" b="0" i="0" u="none" strike="noStrike" kern="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endParaRPr>
          </a:p>
        </p:txBody>
      </p:sp>
      <p:sp>
        <p:nvSpPr>
          <p:cNvPr id="252" name="Rectangle 4">
            <a:extLst>
              <a:ext uri="{FF2B5EF4-FFF2-40B4-BE49-F238E27FC236}">
                <a16:creationId xmlns:a16="http://schemas.microsoft.com/office/drawing/2014/main" id="{5292EFEC-88AD-0B46-B2E3-643489D30B9D}"/>
              </a:ext>
            </a:extLst>
          </p:cNvPr>
          <p:cNvSpPr txBox="1">
            <a:spLocks noChangeArrowheads="1"/>
          </p:cNvSpPr>
          <p:nvPr/>
        </p:nvSpPr>
        <p:spPr>
          <a:xfrm>
            <a:off x="889002" y="1405471"/>
            <a:ext cx="6166171" cy="1744128"/>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marR="0" lvl="0" indent="0" algn="l" defTabSz="914400" rtl="0" eaLnBrk="1" fontAlgn="auto" latinLnBrk="0" hangingPunct="1">
              <a:lnSpc>
                <a:spcPct val="110000"/>
              </a:lnSpc>
              <a:spcBef>
                <a:spcPts val="400"/>
              </a:spcBef>
              <a:spcAft>
                <a:spcPts val="0"/>
              </a:spcAft>
              <a:buClr>
                <a:srgbClr val="0000A3"/>
              </a:buClr>
              <a:buSzTx/>
              <a:buFont typeface="Wingdings" pitchFamily="2" charset="2"/>
              <a:buNone/>
              <a:tabLst>
                <a:tab pos="53975" algn="l"/>
                <a:tab pos="576263" algn="l"/>
              </a:tabLst>
              <a:defRPr/>
            </a:pPr>
            <a:r>
              <a:rPr kumimoji="0" lang="en-US" altLang="en-US" sz="3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suppose cache hit rate is 0.4:  </a:t>
            </a:r>
          </a:p>
          <a:p>
            <a:pPr marL="352425" marR="0" lvl="0" indent="-231775" algn="l" defTabSz="914400" rtl="0" eaLnBrk="1" fontAlgn="auto" latinLnBrk="0" hangingPunct="1">
              <a:lnSpc>
                <a:spcPct val="110000"/>
              </a:lnSpc>
              <a:spcBef>
                <a:spcPts val="400"/>
              </a:spcBef>
              <a:spcAft>
                <a:spcPts val="0"/>
              </a:spcAft>
              <a:buClr>
                <a:srgbClr val="0000A3"/>
              </a:buClr>
              <a:buSzTx/>
              <a:buFont typeface="Wingdings" pitchFamily="2" charset="2"/>
              <a:buChar char="§"/>
              <a:tabLst>
                <a:tab pos="53975" algn="l"/>
                <a:tab pos="576263" algn="l"/>
              </a:tabLst>
              <a:defRPr/>
            </a:pPr>
            <a:r>
              <a:rPr kumimoji="0" lang="en-US"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40% requests served by cache, with low (msec) delay </a:t>
            </a:r>
          </a:p>
          <a:p>
            <a:pPr marL="228600" marR="0" lvl="0" indent="-228600" algn="l" defTabSz="914400" rtl="0" eaLnBrk="1" fontAlgn="auto" latinLnBrk="0" hangingPunct="1">
              <a:lnSpc>
                <a:spcPct val="80000"/>
              </a:lnSpc>
              <a:spcBef>
                <a:spcPts val="1000"/>
              </a:spcBef>
              <a:spcAft>
                <a:spcPts val="0"/>
              </a:spcAft>
              <a:buClr>
                <a:srgbClr val="0000A3"/>
              </a:buClr>
              <a:buSzTx/>
              <a:buFont typeface="Wingdings" pitchFamily="2" charset="2"/>
              <a:buNone/>
              <a:tabLst>
                <a:tab pos="576263" algn="l"/>
              </a:tabLst>
              <a:defRPr/>
            </a:pPr>
            <a:r>
              <a:rPr kumimoji="0" lang="en-US"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a:t>
            </a:r>
          </a:p>
        </p:txBody>
      </p:sp>
      <p:sp>
        <p:nvSpPr>
          <p:cNvPr id="253" name="Rectangle 4">
            <a:extLst>
              <a:ext uri="{FF2B5EF4-FFF2-40B4-BE49-F238E27FC236}">
                <a16:creationId xmlns:a16="http://schemas.microsoft.com/office/drawing/2014/main" id="{0C139AEE-1F5A-A64B-9C16-223417C8CB7F}"/>
              </a:ext>
            </a:extLst>
          </p:cNvPr>
          <p:cNvSpPr>
            <a:spLocks noChangeArrowheads="1"/>
          </p:cNvSpPr>
          <p:nvPr/>
        </p:nvSpPr>
        <p:spPr bwMode="auto">
          <a:xfrm>
            <a:off x="1010219" y="2685374"/>
            <a:ext cx="616836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1775" marR="0" lvl="0" indent="-231775" algn="l" defTabSz="914400" rtl="0" eaLnBrk="1" fontAlgn="auto" latinLnBrk="0" hangingPunct="1">
              <a:lnSpc>
                <a:spcPct val="90000"/>
              </a:lnSpc>
              <a:spcBef>
                <a:spcPts val="400"/>
              </a:spcBef>
              <a:spcAft>
                <a:spcPts val="0"/>
              </a:spcAft>
              <a:buClr>
                <a:srgbClr val="000099"/>
              </a:buClr>
              <a:buSzPct val="100000"/>
              <a:buFont typeface="Wingdings" charset="2"/>
              <a:buChar char="§"/>
              <a:tabLst>
                <a:tab pos="576263" algn="l"/>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60% requests satisfied at origin </a:t>
            </a:r>
          </a:p>
          <a:p>
            <a:pPr marL="406400" marR="0" lvl="1" indent="-169863" algn="l" defTabSz="914400" rtl="0" eaLnBrk="1" fontAlgn="auto" latinLnBrk="0" hangingPunct="1">
              <a:lnSpc>
                <a:spcPct val="90000"/>
              </a:lnSpc>
              <a:spcBef>
                <a:spcPts val="400"/>
              </a:spcBef>
              <a:spcAft>
                <a:spcPts val="0"/>
              </a:spcAft>
              <a:buClr>
                <a:srgbClr val="000099"/>
              </a:buClr>
              <a:buSzPct val="100000"/>
              <a:buFont typeface="Arial" panose="020B0604020202020204" pitchFamily="34" charset="0"/>
              <a:buChar char="•"/>
              <a:tabLst>
                <a:tab pos="457200" algn="l"/>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 rate to browsers over access link </a:t>
            </a:r>
          </a:p>
          <a:p>
            <a:pPr marL="457200" marR="0" lvl="1" indent="0" algn="l" defTabSz="914400" rtl="0" eaLnBrk="1" fontAlgn="auto" latinLnBrk="0" hangingPunct="1">
              <a:lnSpc>
                <a:spcPct val="90000"/>
              </a:lnSpc>
              <a:spcBef>
                <a:spcPts val="400"/>
              </a:spcBef>
              <a:spcAft>
                <a:spcPts val="0"/>
              </a:spcAft>
              <a:buClr>
                <a:srgbClr val="000099"/>
              </a:buClr>
              <a:buSzPct val="65000"/>
              <a:buFont typeface="ZapfDingbats" charset="0"/>
              <a:buNone/>
              <a:tabLst>
                <a:tab pos="576263" algn="l"/>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       = 0.6 * 1.50 Mbps  =  .9 Mbps </a:t>
            </a:r>
          </a:p>
          <a:p>
            <a:pPr marL="473075" marR="0" lvl="1" indent="-287338" algn="l" defTabSz="914400" rtl="0" eaLnBrk="1" fontAlgn="auto" latinLnBrk="0" hangingPunct="1">
              <a:lnSpc>
                <a:spcPct val="90000"/>
              </a:lnSpc>
              <a:spcBef>
                <a:spcPts val="400"/>
              </a:spcBef>
              <a:spcAft>
                <a:spcPts val="0"/>
              </a:spcAft>
              <a:buClr>
                <a:srgbClr val="0000A3"/>
              </a:buClr>
              <a:buSzPct val="100000"/>
              <a:buFont typeface="Arial" panose="020B0604020202020204" pitchFamily="34" charset="0"/>
              <a:buChar char="•"/>
              <a:tabLst>
                <a:tab pos="576263" algn="l"/>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access link utilization = 0.9/1.54 = .58 means low (msec) queueing delay at access link</a:t>
            </a:r>
          </a:p>
        </p:txBody>
      </p:sp>
      <p:sp>
        <p:nvSpPr>
          <p:cNvPr id="271" name="Rectangle 4">
            <a:extLst>
              <a:ext uri="{FF2B5EF4-FFF2-40B4-BE49-F238E27FC236}">
                <a16:creationId xmlns:a16="http://schemas.microsoft.com/office/drawing/2014/main" id="{D2059C01-2D9C-6C48-A831-71AE55D0D07E}"/>
              </a:ext>
            </a:extLst>
          </p:cNvPr>
          <p:cNvSpPr>
            <a:spLocks noChangeArrowheads="1"/>
          </p:cNvSpPr>
          <p:nvPr/>
        </p:nvSpPr>
        <p:spPr bwMode="auto">
          <a:xfrm>
            <a:off x="949326" y="4570944"/>
            <a:ext cx="6438281" cy="149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5750" marR="0" lvl="0" indent="-220663" algn="l" defTabSz="914400" rtl="0" eaLnBrk="1" fontAlgn="auto" latinLnBrk="0" hangingPunct="1">
              <a:lnSpc>
                <a:spcPct val="85000"/>
              </a:lnSpc>
              <a:spcBef>
                <a:spcPts val="0"/>
              </a:spcBef>
              <a:spcAft>
                <a:spcPts val="0"/>
              </a:spcAft>
              <a:buClr>
                <a:srgbClr val="000099"/>
              </a:buClr>
              <a:buSzPct val="100000"/>
              <a:buFont typeface="Wingdings" charset="2"/>
              <a:buChar char="§"/>
              <a:tabLst>
                <a:tab pos="576263" algn="l"/>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average end-end delay:</a:t>
            </a:r>
          </a:p>
          <a:p>
            <a:pPr marL="342900" marR="0" lvl="1" indent="0" algn="l" defTabSz="914400" rtl="0" eaLnBrk="1" fontAlgn="auto" latinLnBrk="0" hangingPunct="1">
              <a:lnSpc>
                <a:spcPct val="90000"/>
              </a:lnSpc>
              <a:spcBef>
                <a:spcPts val="400"/>
              </a:spcBef>
              <a:spcAft>
                <a:spcPts val="0"/>
              </a:spcAft>
              <a:buClr>
                <a:srgbClr val="000099"/>
              </a:buClr>
              <a:buSzTx/>
              <a:buFontTx/>
              <a:buNone/>
              <a:tabLst>
                <a:tab pos="576263" algn="l"/>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a:t>
            </a:r>
            <a:r>
              <a:rPr kumimoji="0" lang="en-US" sz="2400" b="0" i="0" u="none" strike="noStrike" kern="1200" cap="none" spc="0" normalizeH="0" baseline="0" noProof="0" dirty="0">
                <a:ln>
                  <a:noFill/>
                </a:ln>
                <a:solidFill>
                  <a:srgbClr val="C00000"/>
                </a:solidFill>
                <a:effectLst/>
                <a:uLnTx/>
                <a:uFillTx/>
                <a:latin typeface="Calibri"/>
                <a:ea typeface="ＭＳ Ｐゴシック" charset="0"/>
                <a:cs typeface="ＭＳ Ｐゴシック" charset="0"/>
              </a:rPr>
              <a:t> 0.6 </a:t>
            </a: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 (delay from origin servers)</a:t>
            </a:r>
          </a:p>
          <a:p>
            <a:pPr marL="342900" marR="0" lvl="1" indent="0" algn="l" defTabSz="914400" rtl="0" eaLnBrk="1" fontAlgn="auto" latinLnBrk="0" hangingPunct="1">
              <a:lnSpc>
                <a:spcPct val="90000"/>
              </a:lnSpc>
              <a:spcBef>
                <a:spcPts val="400"/>
              </a:spcBef>
              <a:spcAft>
                <a:spcPts val="0"/>
              </a:spcAft>
              <a:buClr>
                <a:srgbClr val="000099"/>
              </a:buClr>
              <a:buSzTx/>
              <a:buFontTx/>
              <a:buNone/>
              <a:tabLst>
                <a:tab pos="576263" algn="l"/>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           +</a:t>
            </a:r>
            <a:r>
              <a:rPr kumimoji="0" lang="en-US" sz="2400" b="0" i="0" u="none" strike="noStrike" kern="1200" cap="none" spc="0" normalizeH="0" baseline="0" noProof="0" dirty="0">
                <a:ln>
                  <a:noFill/>
                </a:ln>
                <a:solidFill>
                  <a:srgbClr val="C00000"/>
                </a:solidFill>
                <a:effectLst/>
                <a:uLnTx/>
                <a:uFillTx/>
                <a:latin typeface="Calibri"/>
                <a:ea typeface="ＭＳ Ｐゴシック" charset="0"/>
                <a:cs typeface="ＭＳ Ｐゴシック" charset="0"/>
              </a:rPr>
              <a:t> 0.4 </a:t>
            </a: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 (delay when satisfied at cache)</a:t>
            </a:r>
          </a:p>
          <a:p>
            <a:pPr marL="342900" marR="0" lvl="1" indent="0" algn="l" defTabSz="914400" rtl="0" eaLnBrk="1" fontAlgn="auto" latinLnBrk="0" hangingPunct="1">
              <a:lnSpc>
                <a:spcPct val="90000"/>
              </a:lnSpc>
              <a:spcBef>
                <a:spcPts val="400"/>
              </a:spcBef>
              <a:spcAft>
                <a:spcPts val="0"/>
              </a:spcAft>
              <a:buClr>
                <a:srgbClr val="000099"/>
              </a:buClr>
              <a:buSzTx/>
              <a:buFontTx/>
              <a:buNone/>
              <a:tabLst>
                <a:tab pos="576263" algn="l"/>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 0.6 (2.01) + 0.4 (~msecs) = ~ 1.2 secs</a:t>
            </a:r>
          </a:p>
          <a:p>
            <a:pPr marL="228600" marR="0" lvl="0" indent="-228600" algn="l" defTabSz="914400" rtl="0" eaLnBrk="1" fontAlgn="auto" latinLnBrk="0" hangingPunct="1">
              <a:lnSpc>
                <a:spcPct val="80000"/>
              </a:lnSpc>
              <a:spcBef>
                <a:spcPts val="0"/>
              </a:spcBef>
              <a:spcAft>
                <a:spcPts val="0"/>
              </a:spcAft>
              <a:buClr>
                <a:srgbClr val="000099"/>
              </a:buClr>
              <a:buSzPct val="65000"/>
              <a:buFont typeface="Wingdings" charset="0"/>
              <a:buNone/>
              <a:tabLst>
                <a:tab pos="576263" algn="l"/>
              </a:tabLst>
              <a:defRPr/>
            </a:pPr>
            <a:r>
              <a:rPr kumimoji="0" lang="en-US" sz="2400" b="0" i="0" u="none" strike="noStrike" kern="1200" cap="none" spc="0" normalizeH="0" baseline="0" noProof="0" dirty="0">
                <a:ln>
                  <a:noFill/>
                </a:ln>
                <a:solidFill>
                  <a:prstClr val="black"/>
                </a:solidFill>
                <a:effectLst/>
                <a:uLnTx/>
                <a:uFillTx/>
                <a:latin typeface="Gill Sans MT" charset="0"/>
                <a:ea typeface="ＭＳ Ｐゴシック" charset="0"/>
                <a:cs typeface="ＭＳ Ｐゴシック" charset="0"/>
              </a:rPr>
              <a:t>  </a:t>
            </a:r>
          </a:p>
        </p:txBody>
      </p:sp>
      <p:sp>
        <p:nvSpPr>
          <p:cNvPr id="2" name="TextBox 1">
            <a:extLst>
              <a:ext uri="{FF2B5EF4-FFF2-40B4-BE49-F238E27FC236}">
                <a16:creationId xmlns:a16="http://schemas.microsoft.com/office/drawing/2014/main" id="{F3ABE105-9733-D741-944B-F6DC771B29F2}"/>
              </a:ext>
            </a:extLst>
          </p:cNvPr>
          <p:cNvSpPr txBox="1"/>
          <p:nvPr/>
        </p:nvSpPr>
        <p:spPr>
          <a:xfrm>
            <a:off x="990600" y="6119336"/>
            <a:ext cx="9274975"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C00000"/>
                </a:solidFill>
                <a:effectLst/>
                <a:uLnTx/>
                <a:uFillTx/>
                <a:latin typeface="Calibri"/>
                <a:ea typeface="ＭＳ Ｐゴシック" charset="0"/>
                <a:cs typeface="ＭＳ Ｐゴシック" charset="0"/>
              </a:rPr>
              <a:t>lower average end-end delay than with 154 Mbps link (and cheaper too!)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2" name="Slide Number Placeholder 2">
            <a:extLst>
              <a:ext uri="{FF2B5EF4-FFF2-40B4-BE49-F238E27FC236}">
                <a16:creationId xmlns:a16="http://schemas.microsoft.com/office/drawing/2014/main" id="{14DEAC98-1261-9342-BC5F-A639A0695D77}"/>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24</a:t>
            </a:fld>
            <a:endParaRPr lang="en-US" dirty="0"/>
          </a:p>
        </p:txBody>
      </p:sp>
      <p:sp>
        <p:nvSpPr>
          <p:cNvPr id="4" name="TextBox 3">
            <a:extLst>
              <a:ext uri="{FF2B5EF4-FFF2-40B4-BE49-F238E27FC236}">
                <a16:creationId xmlns:a16="http://schemas.microsoft.com/office/drawing/2014/main" id="{4EDF356D-5963-E347-E5B0-2A6DC0B565C8}"/>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86457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dissolve">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dissolve">
                                      <p:cBhvr>
                                        <p:cTn id="12" dur="500"/>
                                        <p:tgtEl>
                                          <p:spTgt spid="27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271"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sz="4400" dirty="0">
                <a:ea typeface="ＭＳ Ｐゴシック" panose="020B0600070205080204" pitchFamily="34" charset="-128"/>
              </a:rPr>
              <a:t>Browser caching: Conditional GET</a:t>
            </a:r>
            <a:endParaRPr lang="en-US" sz="4400" dirty="0"/>
          </a:p>
        </p:txBody>
      </p:sp>
      <p:sp>
        <p:nvSpPr>
          <p:cNvPr id="272" name="Rectangle 3">
            <a:extLst>
              <a:ext uri="{FF2B5EF4-FFF2-40B4-BE49-F238E27FC236}">
                <a16:creationId xmlns:a16="http://schemas.microsoft.com/office/drawing/2014/main" id="{8CBA4EFF-1AC8-A245-B998-4DDACE8C36D2}"/>
              </a:ext>
            </a:extLst>
          </p:cNvPr>
          <p:cNvSpPr txBox="1">
            <a:spLocks noChangeArrowheads="1"/>
          </p:cNvSpPr>
          <p:nvPr/>
        </p:nvSpPr>
        <p:spPr>
          <a:xfrm>
            <a:off x="714337" y="1626575"/>
            <a:ext cx="5597253" cy="513238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Goal:</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don’</a:t>
            </a:r>
            <a:r>
              <a:rPr kumimoji="0"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 send object if browser has up-to-date cached version</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no object transmission delay (or use of network resources)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000090"/>
                </a:solidFill>
                <a:effectLst/>
                <a:uLnTx/>
                <a:uFillTx/>
                <a:latin typeface="Calibri"/>
                <a:ea typeface="ＭＳ Ｐゴシック" panose="020B0600070205080204" pitchFamily="34" charset="-128"/>
                <a:cs typeface="+mn-cs"/>
              </a:rPr>
              <a:t>client:</a:t>
            </a:r>
            <a:r>
              <a:rPr kumimoji="0" lang="en-US" altLang="en-US" sz="28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specify date of browser-cached copy in HTTP request</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None/>
              <a:tabLst/>
              <a:defRPr/>
            </a:pPr>
            <a:r>
              <a:rPr kumimoji="0" lang="en-US"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If-modified-since: &lt;date&gt;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000090"/>
                </a:solidFill>
                <a:effectLst/>
                <a:uLnTx/>
                <a:uFillTx/>
                <a:latin typeface="Calibri"/>
                <a:ea typeface="ＭＳ Ｐゴシック" panose="020B0600070205080204" pitchFamily="34" charset="-128"/>
                <a:cs typeface="+mn-cs"/>
              </a:rPr>
              <a:t>server:</a:t>
            </a:r>
            <a:r>
              <a:rPr kumimoji="0" lang="en-US" altLang="en-US" sz="28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response contains no object if browser-cached copy is up-to-date: </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None/>
              <a:tabLst/>
              <a:defRPr/>
            </a:pPr>
            <a:r>
              <a:rPr kumimoji="0" lang="en-US"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HTTP/1.0 304 Not Modified</a:t>
            </a: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73" name="Line 4">
            <a:extLst>
              <a:ext uri="{FF2B5EF4-FFF2-40B4-BE49-F238E27FC236}">
                <a16:creationId xmlns:a16="http://schemas.microsoft.com/office/drawing/2014/main" id="{F2F5CF00-0B08-CD49-8216-B019F02D62E4}"/>
              </a:ext>
            </a:extLst>
          </p:cNvPr>
          <p:cNvSpPr>
            <a:spLocks noChangeShapeType="1"/>
          </p:cNvSpPr>
          <p:nvPr/>
        </p:nvSpPr>
        <p:spPr bwMode="auto">
          <a:xfrm>
            <a:off x="7035490" y="2068251"/>
            <a:ext cx="3305175"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4" name="Text Box 8">
            <a:extLst>
              <a:ext uri="{FF2B5EF4-FFF2-40B4-BE49-F238E27FC236}">
                <a16:creationId xmlns:a16="http://schemas.microsoft.com/office/drawing/2014/main" id="{906861D1-0EDE-1E49-A686-C17A98961A57}"/>
              </a:ext>
            </a:extLst>
          </p:cNvPr>
          <p:cNvSpPr txBox="1">
            <a:spLocks noChangeArrowheads="1"/>
          </p:cNvSpPr>
          <p:nvPr/>
        </p:nvSpPr>
        <p:spPr bwMode="auto">
          <a:xfrm>
            <a:off x="7341878" y="1952364"/>
            <a:ext cx="2681287" cy="620712"/>
          </a:xfrm>
          <a:prstGeom prst="rect">
            <a:avLst/>
          </a:prstGeom>
          <a:solidFill>
            <a:schemeClr val="bg1"/>
          </a:solidFill>
          <a:ln w="9525">
            <a:solidFill>
              <a:schemeClr val="tx1"/>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 request msg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If-modified-since: &lt;date&gt;</a:t>
            </a:r>
            <a:endParaRPr kumimoji="0" lang="en-US"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75" name="Line 9">
            <a:extLst>
              <a:ext uri="{FF2B5EF4-FFF2-40B4-BE49-F238E27FC236}">
                <a16:creationId xmlns:a16="http://schemas.microsoft.com/office/drawing/2014/main" id="{ED4D0E55-FFE9-4141-9763-499742C88EAA}"/>
              </a:ext>
            </a:extLst>
          </p:cNvPr>
          <p:cNvSpPr>
            <a:spLocks noChangeShapeType="1"/>
          </p:cNvSpPr>
          <p:nvPr/>
        </p:nvSpPr>
        <p:spPr bwMode="auto">
          <a:xfrm flipH="1">
            <a:off x="7054540" y="2814376"/>
            <a:ext cx="3305175"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76" name="Group 30">
            <a:extLst>
              <a:ext uri="{FF2B5EF4-FFF2-40B4-BE49-F238E27FC236}">
                <a16:creationId xmlns:a16="http://schemas.microsoft.com/office/drawing/2014/main" id="{F2D4CC5D-48B8-6642-A163-00E2785A7CB2}"/>
              </a:ext>
            </a:extLst>
          </p:cNvPr>
          <p:cNvGrpSpPr>
            <a:grpSpLocks/>
          </p:cNvGrpSpPr>
          <p:nvPr/>
        </p:nvGrpSpPr>
        <p:grpSpPr bwMode="auto">
          <a:xfrm>
            <a:off x="7322828" y="2808026"/>
            <a:ext cx="2643187" cy="865188"/>
            <a:chOff x="2698" y="2036"/>
            <a:chExt cx="1665" cy="545"/>
          </a:xfrm>
        </p:grpSpPr>
        <p:sp>
          <p:nvSpPr>
            <p:cNvPr id="277" name="Rectangle 10">
              <a:extLst>
                <a:ext uri="{FF2B5EF4-FFF2-40B4-BE49-F238E27FC236}">
                  <a16:creationId xmlns:a16="http://schemas.microsoft.com/office/drawing/2014/main" id="{B8FAE946-FF4C-5F4E-8634-A0F622EB3E82}"/>
                </a:ext>
              </a:extLst>
            </p:cNvPr>
            <p:cNvSpPr>
              <a:spLocks noChangeArrowheads="1"/>
            </p:cNvSpPr>
            <p:nvPr/>
          </p:nvSpPr>
          <p:spPr bwMode="auto">
            <a:xfrm>
              <a:off x="2760" y="2071"/>
              <a:ext cx="1578" cy="465"/>
            </a:xfrm>
            <a:prstGeom prst="rect">
              <a:avLst/>
            </a:prstGeom>
            <a:solidFill>
              <a:schemeClr val="bg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78" name="Text Box 11">
              <a:extLst>
                <a:ext uri="{FF2B5EF4-FFF2-40B4-BE49-F238E27FC236}">
                  <a16:creationId xmlns:a16="http://schemas.microsoft.com/office/drawing/2014/main" id="{D0F47DD5-D98D-8947-AE9C-C9BE59718F9C}"/>
                </a:ext>
              </a:extLst>
            </p:cNvPr>
            <p:cNvSpPr txBox="1">
              <a:spLocks noChangeArrowheads="1"/>
            </p:cNvSpPr>
            <p:nvPr/>
          </p:nvSpPr>
          <p:spPr bwMode="auto">
            <a:xfrm>
              <a:off x="2698" y="2036"/>
              <a:ext cx="1665" cy="545"/>
            </a:xfrm>
            <a:prstGeom prst="rect">
              <a:avLst/>
            </a:prstGeom>
            <a:solidFill>
              <a:schemeClr val="bg1"/>
            </a:solidFill>
            <a:ln w="9525">
              <a:solidFill>
                <a:schemeClr val="tx1"/>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 response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HTTP/1.0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304 Not Modified</a:t>
              </a:r>
              <a:endParaRPr kumimoji="0" lang="en-US"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79" name="Text Box 28">
            <a:extLst>
              <a:ext uri="{FF2B5EF4-FFF2-40B4-BE49-F238E27FC236}">
                <a16:creationId xmlns:a16="http://schemas.microsoft.com/office/drawing/2014/main" id="{FD73E46B-3F04-E648-BC54-671B5D578B4B}"/>
              </a:ext>
            </a:extLst>
          </p:cNvPr>
          <p:cNvSpPr txBox="1">
            <a:spLocks noChangeArrowheads="1"/>
          </p:cNvSpPr>
          <p:nvPr/>
        </p:nvSpPr>
        <p:spPr bwMode="auto">
          <a:xfrm>
            <a:off x="10420040" y="2103176"/>
            <a:ext cx="10477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object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not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modified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before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&lt;date&gt;</a:t>
            </a:r>
          </a:p>
        </p:txBody>
      </p:sp>
      <p:sp>
        <p:nvSpPr>
          <p:cNvPr id="280" name="Line 31">
            <a:extLst>
              <a:ext uri="{FF2B5EF4-FFF2-40B4-BE49-F238E27FC236}">
                <a16:creationId xmlns:a16="http://schemas.microsoft.com/office/drawing/2014/main" id="{C63FE7CD-8932-5842-A550-AB95E976B065}"/>
              </a:ext>
            </a:extLst>
          </p:cNvPr>
          <p:cNvSpPr>
            <a:spLocks noChangeShapeType="1"/>
          </p:cNvSpPr>
          <p:nvPr/>
        </p:nvSpPr>
        <p:spPr bwMode="auto">
          <a:xfrm>
            <a:off x="6792603" y="4033576"/>
            <a:ext cx="3905250" cy="0"/>
          </a:xfrm>
          <a:prstGeom prst="line">
            <a:avLst/>
          </a:prstGeom>
          <a:noFill/>
          <a:ln w="28575">
            <a:solidFill>
              <a:srgbClr val="000099"/>
            </a:solidFill>
            <a:prstDash val="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1" name="Line 32">
            <a:extLst>
              <a:ext uri="{FF2B5EF4-FFF2-40B4-BE49-F238E27FC236}">
                <a16:creationId xmlns:a16="http://schemas.microsoft.com/office/drawing/2014/main" id="{FB4BB9E8-5BA3-1A4B-A22B-B43D8797910A}"/>
              </a:ext>
            </a:extLst>
          </p:cNvPr>
          <p:cNvSpPr>
            <a:spLocks noChangeShapeType="1"/>
          </p:cNvSpPr>
          <p:nvPr/>
        </p:nvSpPr>
        <p:spPr bwMode="auto">
          <a:xfrm>
            <a:off x="7102165" y="4632064"/>
            <a:ext cx="3305175"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2" name="Text Box 34">
            <a:extLst>
              <a:ext uri="{FF2B5EF4-FFF2-40B4-BE49-F238E27FC236}">
                <a16:creationId xmlns:a16="http://schemas.microsoft.com/office/drawing/2014/main" id="{EEDA71D6-F453-1A4D-98C9-B23EA89D5F67}"/>
              </a:ext>
            </a:extLst>
          </p:cNvPr>
          <p:cNvSpPr txBox="1">
            <a:spLocks noChangeArrowheads="1"/>
          </p:cNvSpPr>
          <p:nvPr/>
        </p:nvSpPr>
        <p:spPr bwMode="auto">
          <a:xfrm>
            <a:off x="7346640" y="4516176"/>
            <a:ext cx="2681288" cy="620713"/>
          </a:xfrm>
          <a:prstGeom prst="rect">
            <a:avLst/>
          </a:prstGeom>
          <a:solidFill>
            <a:schemeClr val="bg1"/>
          </a:solidFill>
          <a:ln w="9525">
            <a:solidFill>
              <a:schemeClr val="tx1"/>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 request msg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If-modified-since: &lt;date&gt;</a:t>
            </a:r>
            <a:endParaRPr kumimoji="0" lang="en-US"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83" name="Line 35">
            <a:extLst>
              <a:ext uri="{FF2B5EF4-FFF2-40B4-BE49-F238E27FC236}">
                <a16:creationId xmlns:a16="http://schemas.microsoft.com/office/drawing/2014/main" id="{8CE24BAA-3E73-704D-A359-BE2DD479246A}"/>
              </a:ext>
            </a:extLst>
          </p:cNvPr>
          <p:cNvSpPr>
            <a:spLocks noChangeShapeType="1"/>
          </p:cNvSpPr>
          <p:nvPr/>
        </p:nvSpPr>
        <p:spPr bwMode="auto">
          <a:xfrm flipH="1">
            <a:off x="7121215" y="5411526"/>
            <a:ext cx="3305175"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4" name="Text Box 38">
            <a:extLst>
              <a:ext uri="{FF2B5EF4-FFF2-40B4-BE49-F238E27FC236}">
                <a16:creationId xmlns:a16="http://schemas.microsoft.com/office/drawing/2014/main" id="{6B6CFEBF-546C-2C4A-A9DA-A2BC6976D61C}"/>
              </a:ext>
            </a:extLst>
          </p:cNvPr>
          <p:cNvSpPr txBox="1">
            <a:spLocks noChangeArrowheads="1"/>
          </p:cNvSpPr>
          <p:nvPr/>
        </p:nvSpPr>
        <p:spPr bwMode="auto">
          <a:xfrm>
            <a:off x="7365690" y="5355964"/>
            <a:ext cx="2643188" cy="1231106"/>
          </a:xfrm>
          <a:prstGeom prst="rect">
            <a:avLst/>
          </a:prstGeom>
          <a:solidFill>
            <a:schemeClr val="bg1"/>
          </a:solidFill>
          <a:ln w="9525">
            <a:solidFill>
              <a:schemeClr val="tx1"/>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 response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HTTP/1.0 200 OK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&lt;data&gt;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85" name="Text Box 39">
            <a:extLst>
              <a:ext uri="{FF2B5EF4-FFF2-40B4-BE49-F238E27FC236}">
                <a16:creationId xmlns:a16="http://schemas.microsoft.com/office/drawing/2014/main" id="{F31EAC50-5999-F949-836E-741F26435FCE}"/>
              </a:ext>
            </a:extLst>
          </p:cNvPr>
          <p:cNvSpPr txBox="1">
            <a:spLocks noChangeArrowheads="1"/>
          </p:cNvSpPr>
          <p:nvPr/>
        </p:nvSpPr>
        <p:spPr bwMode="auto">
          <a:xfrm>
            <a:off x="10499415" y="4762239"/>
            <a:ext cx="1047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object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modified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after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&lt;date&gt;</a:t>
            </a:r>
          </a:p>
        </p:txBody>
      </p:sp>
      <p:grpSp>
        <p:nvGrpSpPr>
          <p:cNvPr id="2" name="Group 1">
            <a:extLst>
              <a:ext uri="{FF2B5EF4-FFF2-40B4-BE49-F238E27FC236}">
                <a16:creationId xmlns:a16="http://schemas.microsoft.com/office/drawing/2014/main" id="{16DA0E8B-38E2-9342-A1EB-20A2D702A664}"/>
              </a:ext>
            </a:extLst>
          </p:cNvPr>
          <p:cNvGrpSpPr/>
          <p:nvPr/>
        </p:nvGrpSpPr>
        <p:grpSpPr>
          <a:xfrm>
            <a:off x="6311590" y="1146753"/>
            <a:ext cx="4549154" cy="787400"/>
            <a:chOff x="6311590" y="931601"/>
            <a:chExt cx="4549154" cy="787400"/>
          </a:xfrm>
        </p:grpSpPr>
        <p:sp>
          <p:nvSpPr>
            <p:cNvPr id="286" name="Text Box 5">
              <a:extLst>
                <a:ext uri="{FF2B5EF4-FFF2-40B4-BE49-F238E27FC236}">
                  <a16:creationId xmlns:a16="http://schemas.microsoft.com/office/drawing/2014/main" id="{E637D672-7B6C-1647-8EEE-A788FA28FF1F}"/>
                </a:ext>
              </a:extLst>
            </p:cNvPr>
            <p:cNvSpPr txBox="1">
              <a:spLocks noChangeArrowheads="1"/>
            </p:cNvSpPr>
            <p:nvPr/>
          </p:nvSpPr>
          <p:spPr bwMode="auto">
            <a:xfrm>
              <a:off x="6311590" y="1015739"/>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client</a:t>
              </a:r>
            </a:p>
          </p:txBody>
        </p:sp>
        <p:sp>
          <p:nvSpPr>
            <p:cNvPr id="287" name="Text Box 6">
              <a:extLst>
                <a:ext uri="{FF2B5EF4-FFF2-40B4-BE49-F238E27FC236}">
                  <a16:creationId xmlns:a16="http://schemas.microsoft.com/office/drawing/2014/main" id="{5AC69B11-5115-184E-9F7C-26E36EF6DF93}"/>
                </a:ext>
              </a:extLst>
            </p:cNvPr>
            <p:cNvSpPr txBox="1">
              <a:spLocks noChangeArrowheads="1"/>
            </p:cNvSpPr>
            <p:nvPr/>
          </p:nvSpPr>
          <p:spPr bwMode="auto">
            <a:xfrm>
              <a:off x="10023785" y="1010976"/>
              <a:ext cx="8369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server</a:t>
              </a:r>
            </a:p>
          </p:txBody>
        </p:sp>
        <p:grpSp>
          <p:nvGrpSpPr>
            <p:cNvPr id="288" name="Group 34">
              <a:extLst>
                <a:ext uri="{FF2B5EF4-FFF2-40B4-BE49-F238E27FC236}">
                  <a16:creationId xmlns:a16="http://schemas.microsoft.com/office/drawing/2014/main" id="{966CD3F7-7AB2-924F-823A-58555F32174D}"/>
                </a:ext>
              </a:extLst>
            </p:cNvPr>
            <p:cNvGrpSpPr>
              <a:grpSpLocks/>
            </p:cNvGrpSpPr>
            <p:nvPr/>
          </p:nvGrpSpPr>
          <p:grpSpPr bwMode="auto">
            <a:xfrm>
              <a:off x="9588190" y="931601"/>
              <a:ext cx="422275" cy="685800"/>
              <a:chOff x="4140" y="429"/>
              <a:chExt cx="1425" cy="2396"/>
            </a:xfrm>
          </p:grpSpPr>
          <p:sp>
            <p:nvSpPr>
              <p:cNvPr id="289" name="Freeform 35">
                <a:extLst>
                  <a:ext uri="{FF2B5EF4-FFF2-40B4-BE49-F238E27FC236}">
                    <a16:creationId xmlns:a16="http://schemas.microsoft.com/office/drawing/2014/main" id="{8CE7E2BE-E936-F147-8C06-143889566EBA}"/>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0" name="Rectangle 36">
                <a:extLst>
                  <a:ext uri="{FF2B5EF4-FFF2-40B4-BE49-F238E27FC236}">
                    <a16:creationId xmlns:a16="http://schemas.microsoft.com/office/drawing/2014/main" id="{A6315B9D-328B-4B4A-938A-EEDFB67D3471}"/>
                  </a:ext>
                </a:extLst>
              </p:cNvPr>
              <p:cNvSpPr>
                <a:spLocks noChangeArrowheads="1"/>
              </p:cNvSpPr>
              <p:nvPr/>
            </p:nvSpPr>
            <p:spPr bwMode="auto">
              <a:xfrm>
                <a:off x="4204" y="429"/>
                <a:ext cx="1050"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91" name="Freeform 37">
                <a:extLst>
                  <a:ext uri="{FF2B5EF4-FFF2-40B4-BE49-F238E27FC236}">
                    <a16:creationId xmlns:a16="http://schemas.microsoft.com/office/drawing/2014/main" id="{D6D629FF-99A4-C445-814B-73349ADDC7F4}"/>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9" name="Freeform 38">
                <a:extLst>
                  <a:ext uri="{FF2B5EF4-FFF2-40B4-BE49-F238E27FC236}">
                    <a16:creationId xmlns:a16="http://schemas.microsoft.com/office/drawing/2014/main" id="{99A64A90-EA88-094D-B5BA-9DEE55C3352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0" name="Rectangle 39">
                <a:extLst>
                  <a:ext uri="{FF2B5EF4-FFF2-40B4-BE49-F238E27FC236}">
                    <a16:creationId xmlns:a16="http://schemas.microsoft.com/office/drawing/2014/main" id="{4F858703-B37B-004C-96CE-22FC3EB7FAD4}"/>
                  </a:ext>
                </a:extLst>
              </p:cNvPr>
              <p:cNvSpPr>
                <a:spLocks noChangeArrowheads="1"/>
              </p:cNvSpPr>
              <p:nvPr/>
            </p:nvSpPr>
            <p:spPr bwMode="auto">
              <a:xfrm>
                <a:off x="4210" y="695"/>
                <a:ext cx="600"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501" name="Group 40">
                <a:extLst>
                  <a:ext uri="{FF2B5EF4-FFF2-40B4-BE49-F238E27FC236}">
                    <a16:creationId xmlns:a16="http://schemas.microsoft.com/office/drawing/2014/main" id="{94FE2F64-7E16-FF44-B770-1FF34858DF6A}"/>
                  </a:ext>
                </a:extLst>
              </p:cNvPr>
              <p:cNvGrpSpPr>
                <a:grpSpLocks/>
              </p:cNvGrpSpPr>
              <p:nvPr/>
            </p:nvGrpSpPr>
            <p:grpSpPr bwMode="auto">
              <a:xfrm>
                <a:off x="4749" y="668"/>
                <a:ext cx="581" cy="145"/>
                <a:chOff x="614" y="2568"/>
                <a:chExt cx="725" cy="139"/>
              </a:xfrm>
            </p:grpSpPr>
            <p:sp>
              <p:nvSpPr>
                <p:cNvPr id="542" name="AutoShape 41">
                  <a:extLst>
                    <a:ext uri="{FF2B5EF4-FFF2-40B4-BE49-F238E27FC236}">
                      <a16:creationId xmlns:a16="http://schemas.microsoft.com/office/drawing/2014/main" id="{FFB919DB-3DB6-2E47-9682-893EFF45038E}"/>
                    </a:ext>
                  </a:extLst>
                </p:cNvPr>
                <p:cNvSpPr>
                  <a:spLocks noChangeArrowheads="1"/>
                </p:cNvSpPr>
                <p:nvPr/>
              </p:nvSpPr>
              <p:spPr bwMode="auto">
                <a:xfrm>
                  <a:off x="616" y="2568"/>
                  <a:ext cx="722"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43" name="AutoShape 42">
                  <a:extLst>
                    <a:ext uri="{FF2B5EF4-FFF2-40B4-BE49-F238E27FC236}">
                      <a16:creationId xmlns:a16="http://schemas.microsoft.com/office/drawing/2014/main" id="{4E207D69-67B1-E24E-86A3-1CFB9A8ED603}"/>
                    </a:ext>
                  </a:extLst>
                </p:cNvPr>
                <p:cNvSpPr>
                  <a:spLocks noChangeArrowheads="1"/>
                </p:cNvSpPr>
                <p:nvPr/>
              </p:nvSpPr>
              <p:spPr bwMode="auto">
                <a:xfrm>
                  <a:off x="630" y="2583"/>
                  <a:ext cx="689"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503" name="Rectangle 43">
                <a:extLst>
                  <a:ext uri="{FF2B5EF4-FFF2-40B4-BE49-F238E27FC236}">
                    <a16:creationId xmlns:a16="http://schemas.microsoft.com/office/drawing/2014/main" id="{B50DC330-10D1-2A4E-ACAC-FF9B40FF00F4}"/>
                  </a:ext>
                </a:extLst>
              </p:cNvPr>
              <p:cNvSpPr>
                <a:spLocks noChangeArrowheads="1"/>
              </p:cNvSpPr>
              <p:nvPr/>
            </p:nvSpPr>
            <p:spPr bwMode="auto">
              <a:xfrm>
                <a:off x="4226" y="1017"/>
                <a:ext cx="595"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504" name="Group 44">
                <a:extLst>
                  <a:ext uri="{FF2B5EF4-FFF2-40B4-BE49-F238E27FC236}">
                    <a16:creationId xmlns:a16="http://schemas.microsoft.com/office/drawing/2014/main" id="{2E12D255-3950-B547-9406-602D45CB34C2}"/>
                  </a:ext>
                </a:extLst>
              </p:cNvPr>
              <p:cNvGrpSpPr>
                <a:grpSpLocks/>
              </p:cNvGrpSpPr>
              <p:nvPr/>
            </p:nvGrpSpPr>
            <p:grpSpPr bwMode="auto">
              <a:xfrm>
                <a:off x="4747" y="994"/>
                <a:ext cx="581" cy="134"/>
                <a:chOff x="614" y="2568"/>
                <a:chExt cx="725" cy="139"/>
              </a:xfrm>
            </p:grpSpPr>
            <p:sp>
              <p:nvSpPr>
                <p:cNvPr id="540" name="AutoShape 45">
                  <a:extLst>
                    <a:ext uri="{FF2B5EF4-FFF2-40B4-BE49-F238E27FC236}">
                      <a16:creationId xmlns:a16="http://schemas.microsoft.com/office/drawing/2014/main" id="{BE313EB5-0E75-D64F-9B58-846AEC112DB0}"/>
                    </a:ext>
                  </a:extLst>
                </p:cNvPr>
                <p:cNvSpPr>
                  <a:spLocks noChangeArrowheads="1"/>
                </p:cNvSpPr>
                <p:nvPr/>
              </p:nvSpPr>
              <p:spPr bwMode="auto">
                <a:xfrm>
                  <a:off x="612" y="2569"/>
                  <a:ext cx="729"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41" name="AutoShape 46">
                  <a:extLst>
                    <a:ext uri="{FF2B5EF4-FFF2-40B4-BE49-F238E27FC236}">
                      <a16:creationId xmlns:a16="http://schemas.microsoft.com/office/drawing/2014/main" id="{7CDD2F87-9EE6-9841-BDE1-56E95B3F0006}"/>
                    </a:ext>
                  </a:extLst>
                </p:cNvPr>
                <p:cNvSpPr>
                  <a:spLocks noChangeArrowheads="1"/>
                </p:cNvSpPr>
                <p:nvPr/>
              </p:nvSpPr>
              <p:spPr bwMode="auto">
                <a:xfrm>
                  <a:off x="625" y="2586"/>
                  <a:ext cx="695"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505" name="Rectangle 47">
                <a:extLst>
                  <a:ext uri="{FF2B5EF4-FFF2-40B4-BE49-F238E27FC236}">
                    <a16:creationId xmlns:a16="http://schemas.microsoft.com/office/drawing/2014/main" id="{A3C6AC3E-B182-224E-ABE3-984D17D8AE9D}"/>
                  </a:ext>
                </a:extLst>
              </p:cNvPr>
              <p:cNvSpPr>
                <a:spLocks noChangeArrowheads="1"/>
              </p:cNvSpPr>
              <p:nvPr/>
            </p:nvSpPr>
            <p:spPr bwMode="auto">
              <a:xfrm>
                <a:off x="4215" y="13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06" name="Rectangle 48">
                <a:extLst>
                  <a:ext uri="{FF2B5EF4-FFF2-40B4-BE49-F238E27FC236}">
                    <a16:creationId xmlns:a16="http://schemas.microsoft.com/office/drawing/2014/main" id="{D49F39F4-203C-5E48-875C-EE137013CD0B}"/>
                  </a:ext>
                </a:extLst>
              </p:cNvPr>
              <p:cNvSpPr>
                <a:spLocks noChangeArrowheads="1"/>
              </p:cNvSpPr>
              <p:nvPr/>
            </p:nvSpPr>
            <p:spPr bwMode="auto">
              <a:xfrm>
                <a:off x="4226" y="16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507" name="Group 49">
                <a:extLst>
                  <a:ext uri="{FF2B5EF4-FFF2-40B4-BE49-F238E27FC236}">
                    <a16:creationId xmlns:a16="http://schemas.microsoft.com/office/drawing/2014/main" id="{CBB7495C-CDDF-B74E-AC55-41F4E153E97A}"/>
                  </a:ext>
                </a:extLst>
              </p:cNvPr>
              <p:cNvGrpSpPr>
                <a:grpSpLocks/>
              </p:cNvGrpSpPr>
              <p:nvPr/>
            </p:nvGrpSpPr>
            <p:grpSpPr bwMode="auto">
              <a:xfrm>
                <a:off x="4735" y="1627"/>
                <a:ext cx="582" cy="151"/>
                <a:chOff x="614" y="2568"/>
                <a:chExt cx="725" cy="139"/>
              </a:xfrm>
            </p:grpSpPr>
            <p:sp>
              <p:nvSpPr>
                <p:cNvPr id="538" name="AutoShape 50">
                  <a:extLst>
                    <a:ext uri="{FF2B5EF4-FFF2-40B4-BE49-F238E27FC236}">
                      <a16:creationId xmlns:a16="http://schemas.microsoft.com/office/drawing/2014/main" id="{DBD04B1C-004E-494D-9602-0F1310B0C334}"/>
                    </a:ext>
                  </a:extLst>
                </p:cNvPr>
                <p:cNvSpPr>
                  <a:spLocks noChangeArrowheads="1"/>
                </p:cNvSpPr>
                <p:nvPr/>
              </p:nvSpPr>
              <p:spPr bwMode="auto">
                <a:xfrm>
                  <a:off x="614" y="2568"/>
                  <a:ext cx="727"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39" name="AutoShape 51">
                  <a:extLst>
                    <a:ext uri="{FF2B5EF4-FFF2-40B4-BE49-F238E27FC236}">
                      <a16:creationId xmlns:a16="http://schemas.microsoft.com/office/drawing/2014/main" id="{3D0C8D43-BC47-E747-9FD0-5C502E897CF7}"/>
                    </a:ext>
                  </a:extLst>
                </p:cNvPr>
                <p:cNvSpPr>
                  <a:spLocks noChangeArrowheads="1"/>
                </p:cNvSpPr>
                <p:nvPr/>
              </p:nvSpPr>
              <p:spPr bwMode="auto">
                <a:xfrm>
                  <a:off x="627" y="2583"/>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508" name="Freeform 52">
                <a:extLst>
                  <a:ext uri="{FF2B5EF4-FFF2-40B4-BE49-F238E27FC236}">
                    <a16:creationId xmlns:a16="http://schemas.microsoft.com/office/drawing/2014/main" id="{00C2FD89-F255-5B44-B5A0-4E02CB37B47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09" name="Group 53">
                <a:extLst>
                  <a:ext uri="{FF2B5EF4-FFF2-40B4-BE49-F238E27FC236}">
                    <a16:creationId xmlns:a16="http://schemas.microsoft.com/office/drawing/2014/main" id="{C35E79E1-71FE-4E4A-83A2-F8C0643953EC}"/>
                  </a:ext>
                </a:extLst>
              </p:cNvPr>
              <p:cNvGrpSpPr>
                <a:grpSpLocks/>
              </p:cNvGrpSpPr>
              <p:nvPr/>
            </p:nvGrpSpPr>
            <p:grpSpPr bwMode="auto">
              <a:xfrm>
                <a:off x="4739" y="1327"/>
                <a:ext cx="582" cy="139"/>
                <a:chOff x="614" y="2568"/>
                <a:chExt cx="725" cy="139"/>
              </a:xfrm>
            </p:grpSpPr>
            <p:sp>
              <p:nvSpPr>
                <p:cNvPr id="536" name="AutoShape 54">
                  <a:extLst>
                    <a:ext uri="{FF2B5EF4-FFF2-40B4-BE49-F238E27FC236}">
                      <a16:creationId xmlns:a16="http://schemas.microsoft.com/office/drawing/2014/main" id="{95A667E4-D78B-7A4C-A440-4917259D7A56}"/>
                    </a:ext>
                  </a:extLst>
                </p:cNvPr>
                <p:cNvSpPr>
                  <a:spLocks noChangeArrowheads="1"/>
                </p:cNvSpPr>
                <p:nvPr/>
              </p:nvSpPr>
              <p:spPr bwMode="auto">
                <a:xfrm>
                  <a:off x="615" y="2568"/>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37" name="AutoShape 55">
                  <a:extLst>
                    <a:ext uri="{FF2B5EF4-FFF2-40B4-BE49-F238E27FC236}">
                      <a16:creationId xmlns:a16="http://schemas.microsoft.com/office/drawing/2014/main" id="{ED50BD44-2B1A-A041-ACD3-EEFDC8341188}"/>
                    </a:ext>
                  </a:extLst>
                </p:cNvPr>
                <p:cNvSpPr>
                  <a:spLocks noChangeArrowheads="1"/>
                </p:cNvSpPr>
                <p:nvPr/>
              </p:nvSpPr>
              <p:spPr bwMode="auto">
                <a:xfrm>
                  <a:off x="629" y="2585"/>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510" name="Rectangle 56">
                <a:extLst>
                  <a:ext uri="{FF2B5EF4-FFF2-40B4-BE49-F238E27FC236}">
                    <a16:creationId xmlns:a16="http://schemas.microsoft.com/office/drawing/2014/main" id="{5DA6EF43-A6D1-5A48-BBCA-48444D1A9E86}"/>
                  </a:ext>
                </a:extLst>
              </p:cNvPr>
              <p:cNvSpPr>
                <a:spLocks noChangeArrowheads="1"/>
              </p:cNvSpPr>
              <p:nvPr/>
            </p:nvSpPr>
            <p:spPr bwMode="auto">
              <a:xfrm>
                <a:off x="5249" y="429"/>
                <a:ext cx="70"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18" name="Freeform 57">
                <a:extLst>
                  <a:ext uri="{FF2B5EF4-FFF2-40B4-BE49-F238E27FC236}">
                    <a16:creationId xmlns:a16="http://schemas.microsoft.com/office/drawing/2014/main" id="{3C6C8679-5D2D-A24A-B371-C4C1F50D16C2}"/>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9" name="Freeform 58">
                <a:extLst>
                  <a:ext uri="{FF2B5EF4-FFF2-40B4-BE49-F238E27FC236}">
                    <a16:creationId xmlns:a16="http://schemas.microsoft.com/office/drawing/2014/main" id="{84C1EB21-DBAC-5D42-A7C0-5F245901D03F}"/>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0" name="Oval 59">
                <a:extLst>
                  <a:ext uri="{FF2B5EF4-FFF2-40B4-BE49-F238E27FC236}">
                    <a16:creationId xmlns:a16="http://schemas.microsoft.com/office/drawing/2014/main" id="{D88785FB-A16E-B34D-8961-EB75C81E8E45}"/>
                  </a:ext>
                </a:extLst>
              </p:cNvPr>
              <p:cNvSpPr>
                <a:spLocks noChangeArrowheads="1"/>
              </p:cNvSpPr>
              <p:nvPr/>
            </p:nvSpPr>
            <p:spPr bwMode="auto">
              <a:xfrm>
                <a:off x="5517" y="2609"/>
                <a:ext cx="48" cy="1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29" name="Freeform 60">
                <a:extLst>
                  <a:ext uri="{FF2B5EF4-FFF2-40B4-BE49-F238E27FC236}">
                    <a16:creationId xmlns:a16="http://schemas.microsoft.com/office/drawing/2014/main" id="{137D376C-6C12-0648-BCAA-30DCACD94D7B}"/>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0" name="AutoShape 61">
                <a:extLst>
                  <a:ext uri="{FF2B5EF4-FFF2-40B4-BE49-F238E27FC236}">
                    <a16:creationId xmlns:a16="http://schemas.microsoft.com/office/drawing/2014/main" id="{3524D490-AC16-CF4B-AAFE-EF4C666B3F72}"/>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31" name="AutoShape 62">
                <a:extLst>
                  <a:ext uri="{FF2B5EF4-FFF2-40B4-BE49-F238E27FC236}">
                    <a16:creationId xmlns:a16="http://schemas.microsoft.com/office/drawing/2014/main" id="{B279651A-6EBD-F542-B219-9B4C83AF459F}"/>
                  </a:ext>
                </a:extLst>
              </p:cNvPr>
              <p:cNvSpPr>
                <a:spLocks noChangeArrowheads="1"/>
              </p:cNvSpPr>
              <p:nvPr/>
            </p:nvSpPr>
            <p:spPr bwMode="auto">
              <a:xfrm>
                <a:off x="4204" y="2709"/>
                <a:ext cx="107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32" name="Oval 63">
                <a:extLst>
                  <a:ext uri="{FF2B5EF4-FFF2-40B4-BE49-F238E27FC236}">
                    <a16:creationId xmlns:a16="http://schemas.microsoft.com/office/drawing/2014/main" id="{15D5DA26-8982-F44B-A3F7-03FEC745AB79}"/>
                  </a:ext>
                </a:extLst>
              </p:cNvPr>
              <p:cNvSpPr>
                <a:spLocks noChangeArrowheads="1"/>
              </p:cNvSpPr>
              <p:nvPr/>
            </p:nvSpPr>
            <p:spPr bwMode="auto">
              <a:xfrm>
                <a:off x="4306" y="2381"/>
                <a:ext cx="161"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33" name="Oval 64">
                <a:extLst>
                  <a:ext uri="{FF2B5EF4-FFF2-40B4-BE49-F238E27FC236}">
                    <a16:creationId xmlns:a16="http://schemas.microsoft.com/office/drawing/2014/main" id="{25B61B78-2AA0-A245-9C22-EC0A104A491C}"/>
                  </a:ext>
                </a:extLst>
              </p:cNvPr>
              <p:cNvSpPr>
                <a:spLocks noChangeArrowheads="1"/>
              </p:cNvSpPr>
              <p:nvPr/>
            </p:nvSpPr>
            <p:spPr bwMode="auto">
              <a:xfrm>
                <a:off x="4488" y="2381"/>
                <a:ext cx="155"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Arial" panose="020B0604020202020204" pitchFamily="34" charset="0"/>
                </a:endParaRPr>
              </a:p>
            </p:txBody>
          </p:sp>
          <p:sp>
            <p:nvSpPr>
              <p:cNvPr id="534" name="Oval 65">
                <a:extLst>
                  <a:ext uri="{FF2B5EF4-FFF2-40B4-BE49-F238E27FC236}">
                    <a16:creationId xmlns:a16="http://schemas.microsoft.com/office/drawing/2014/main" id="{78934A6A-6F9D-5541-8897-F81821D1AF16}"/>
                  </a:ext>
                </a:extLst>
              </p:cNvPr>
              <p:cNvSpPr>
                <a:spLocks noChangeArrowheads="1"/>
              </p:cNvSpPr>
              <p:nvPr/>
            </p:nvSpPr>
            <p:spPr bwMode="auto">
              <a:xfrm>
                <a:off x="4660" y="2381"/>
                <a:ext cx="161"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35" name="Rectangle 66">
                <a:extLst>
                  <a:ext uri="{FF2B5EF4-FFF2-40B4-BE49-F238E27FC236}">
                    <a16:creationId xmlns:a16="http://schemas.microsoft.com/office/drawing/2014/main" id="{4994117A-432E-094B-BF94-5385D43F9BDE}"/>
                  </a:ext>
                </a:extLst>
              </p:cNvPr>
              <p:cNvSpPr>
                <a:spLocks noChangeArrowheads="1"/>
              </p:cNvSpPr>
              <p:nvPr/>
            </p:nvSpPr>
            <p:spPr bwMode="auto">
              <a:xfrm>
                <a:off x="5061" y="1838"/>
                <a:ext cx="86"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grpSp>
          <p:nvGrpSpPr>
            <p:cNvPr id="544" name="Group 67">
              <a:extLst>
                <a:ext uri="{FF2B5EF4-FFF2-40B4-BE49-F238E27FC236}">
                  <a16:creationId xmlns:a16="http://schemas.microsoft.com/office/drawing/2014/main" id="{A6DA78F5-835E-D242-9B19-A42AE8C14789}"/>
                </a:ext>
              </a:extLst>
            </p:cNvPr>
            <p:cNvGrpSpPr>
              <a:grpSpLocks/>
            </p:cNvGrpSpPr>
            <p:nvPr/>
          </p:nvGrpSpPr>
          <p:grpSpPr bwMode="auto">
            <a:xfrm>
              <a:off x="6887853" y="976051"/>
              <a:ext cx="742950" cy="742950"/>
              <a:chOff x="-44" y="1473"/>
              <a:chExt cx="981" cy="1105"/>
            </a:xfrm>
          </p:grpSpPr>
          <p:pic>
            <p:nvPicPr>
              <p:cNvPr id="545" name="Picture 68" descr="desktop_computer_stylized_medium">
                <a:extLst>
                  <a:ext uri="{FF2B5EF4-FFF2-40B4-BE49-F238E27FC236}">
                    <a16:creationId xmlns:a16="http://schemas.microsoft.com/office/drawing/2014/main" id="{AF3FF2A0-2B19-2846-B88C-3A51C7188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6" name="Freeform 69">
                <a:extLst>
                  <a:ext uri="{FF2B5EF4-FFF2-40B4-BE49-F238E27FC236}">
                    <a16:creationId xmlns:a16="http://schemas.microsoft.com/office/drawing/2014/main" id="{77A4C668-554A-6C44-A4D3-0F6A27C1F48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56" name="Slide Number Placeholder 2">
            <a:extLst>
              <a:ext uri="{FF2B5EF4-FFF2-40B4-BE49-F238E27FC236}">
                <a16:creationId xmlns:a16="http://schemas.microsoft.com/office/drawing/2014/main" id="{8064881B-A35A-8B40-BFE6-0E4FAAB88AA2}"/>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Application Layer: 2-</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9EC219-1BF4-031C-CE3D-A0BE6DC4EEF9}"/>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51033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2">
                                            <p:txEl>
                                              <p:pRg st="2" end="2"/>
                                            </p:txEl>
                                          </p:spTgt>
                                        </p:tgtEl>
                                        <p:attrNameLst>
                                          <p:attrName>style.visibility</p:attrName>
                                        </p:attrNameLst>
                                      </p:cBhvr>
                                      <p:to>
                                        <p:strVal val="visible"/>
                                      </p:to>
                                    </p:set>
                                    <p:animEffect transition="in" filter="dissolve">
                                      <p:cBhvr>
                                        <p:cTn id="7" dur="500"/>
                                        <p:tgtEl>
                                          <p:spTgt spid="272">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72">
                                            <p:txEl>
                                              <p:pRg st="3" end="3"/>
                                            </p:txEl>
                                          </p:spTgt>
                                        </p:tgtEl>
                                        <p:attrNameLst>
                                          <p:attrName>style.visibility</p:attrName>
                                        </p:attrNameLst>
                                      </p:cBhvr>
                                      <p:to>
                                        <p:strVal val="visible"/>
                                      </p:to>
                                    </p:set>
                                    <p:animEffect transition="in" filter="dissolve">
                                      <p:cBhvr>
                                        <p:cTn id="10" dur="500"/>
                                        <p:tgtEl>
                                          <p:spTgt spid="27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72">
                                            <p:txEl>
                                              <p:pRg st="4" end="4"/>
                                            </p:txEl>
                                          </p:spTgt>
                                        </p:tgtEl>
                                        <p:attrNameLst>
                                          <p:attrName>style.visibility</p:attrName>
                                        </p:attrNameLst>
                                      </p:cBhvr>
                                      <p:to>
                                        <p:strVal val="visible"/>
                                      </p:to>
                                    </p:set>
                                    <p:animEffect transition="in" filter="dissolve">
                                      <p:cBhvr>
                                        <p:cTn id="15" dur="500"/>
                                        <p:tgtEl>
                                          <p:spTgt spid="272">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72">
                                            <p:txEl>
                                              <p:pRg st="5" end="5"/>
                                            </p:txEl>
                                          </p:spTgt>
                                        </p:tgtEl>
                                        <p:attrNameLst>
                                          <p:attrName>style.visibility</p:attrName>
                                        </p:attrNameLst>
                                      </p:cBhvr>
                                      <p:to>
                                        <p:strVal val="visible"/>
                                      </p:to>
                                    </p:set>
                                    <p:animEffect transition="in" filter="dissolve">
                                      <p:cBhvr>
                                        <p:cTn id="18" dur="500"/>
                                        <p:tgtEl>
                                          <p:spTgt spid="27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73"/>
                                        </p:tgtEl>
                                        <p:attrNameLst>
                                          <p:attrName>style.visibility</p:attrName>
                                        </p:attrNameLst>
                                      </p:cBhvr>
                                      <p:to>
                                        <p:strVal val="visible"/>
                                      </p:to>
                                    </p:set>
                                    <p:animEffect transition="in" filter="wipe(left)">
                                      <p:cBhvr>
                                        <p:cTn id="27" dur="500"/>
                                        <p:tgtEl>
                                          <p:spTgt spid="27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74"/>
                                        </p:tgtEl>
                                        <p:attrNameLst>
                                          <p:attrName>style.visibility</p:attrName>
                                        </p:attrNameLst>
                                      </p:cBhvr>
                                      <p:to>
                                        <p:strVal val="visible"/>
                                      </p:to>
                                    </p:set>
                                    <p:animEffect transition="in" filter="wipe(left)">
                                      <p:cBhvr>
                                        <p:cTn id="30" dur="500"/>
                                        <p:tgtEl>
                                          <p:spTgt spid="274"/>
                                        </p:tgtEl>
                                      </p:cBhvr>
                                    </p:animEffect>
                                  </p:childTnLst>
                                </p:cTn>
                              </p:par>
                            </p:childTnLst>
                          </p:cTn>
                        </p:par>
                        <p:par>
                          <p:cTn id="31" fill="hold">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279"/>
                                        </p:tgtEl>
                                        <p:attrNameLst>
                                          <p:attrName>style.visibility</p:attrName>
                                        </p:attrNameLst>
                                      </p:cBhvr>
                                      <p:to>
                                        <p:strVal val="visible"/>
                                      </p:to>
                                    </p:set>
                                    <p:animEffect transition="in" filter="dissolve">
                                      <p:cBhvr>
                                        <p:cTn id="34" dur="500"/>
                                        <p:tgtEl>
                                          <p:spTgt spid="27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75"/>
                                        </p:tgtEl>
                                        <p:attrNameLst>
                                          <p:attrName>style.visibility</p:attrName>
                                        </p:attrNameLst>
                                      </p:cBhvr>
                                      <p:to>
                                        <p:strVal val="visible"/>
                                      </p:to>
                                    </p:set>
                                    <p:animEffect transition="in" filter="wipe(right)">
                                      <p:cBhvr>
                                        <p:cTn id="39" dur="500"/>
                                        <p:tgtEl>
                                          <p:spTgt spid="275"/>
                                        </p:tgtEl>
                                      </p:cBhvr>
                                    </p:animEffect>
                                  </p:childTnLst>
                                </p:cTn>
                              </p:par>
                              <p:par>
                                <p:cTn id="40" presetID="22" presetClass="entr" presetSubtype="2" fill="hold" nodeType="withEffect">
                                  <p:stCondLst>
                                    <p:cond delay="0"/>
                                  </p:stCondLst>
                                  <p:childTnLst>
                                    <p:set>
                                      <p:cBhvr>
                                        <p:cTn id="41" dur="1" fill="hold">
                                          <p:stCondLst>
                                            <p:cond delay="0"/>
                                          </p:stCondLst>
                                        </p:cTn>
                                        <p:tgtEl>
                                          <p:spTgt spid="276"/>
                                        </p:tgtEl>
                                        <p:attrNameLst>
                                          <p:attrName>style.visibility</p:attrName>
                                        </p:attrNameLst>
                                      </p:cBhvr>
                                      <p:to>
                                        <p:strVal val="visible"/>
                                      </p:to>
                                    </p:set>
                                    <p:animEffect transition="in" filter="wipe(right)">
                                      <p:cBhvr>
                                        <p:cTn id="42" dur="500"/>
                                        <p:tgtEl>
                                          <p:spTgt spid="27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0"/>
                                        </p:tgtEl>
                                        <p:attrNameLst>
                                          <p:attrName>style.visibility</p:attrName>
                                        </p:attrNameLst>
                                      </p:cBhvr>
                                      <p:to>
                                        <p:strVal val="visible"/>
                                      </p:to>
                                    </p:set>
                                  </p:childTnLst>
                                </p:cTn>
                              </p:par>
                            </p:childTnLst>
                          </p:cTn>
                        </p:par>
                        <p:par>
                          <p:cTn id="47" fill="hold">
                            <p:stCondLst>
                              <p:cond delay="0"/>
                            </p:stCondLst>
                            <p:childTnLst>
                              <p:par>
                                <p:cTn id="48" presetID="22" presetClass="entr" presetSubtype="8" fill="hold" nodeType="afterEffect">
                                  <p:stCondLst>
                                    <p:cond delay="0"/>
                                  </p:stCondLst>
                                  <p:childTnLst>
                                    <p:set>
                                      <p:cBhvr>
                                        <p:cTn id="49" dur="1" fill="hold">
                                          <p:stCondLst>
                                            <p:cond delay="0"/>
                                          </p:stCondLst>
                                        </p:cTn>
                                        <p:tgtEl>
                                          <p:spTgt spid="281"/>
                                        </p:tgtEl>
                                        <p:attrNameLst>
                                          <p:attrName>style.visibility</p:attrName>
                                        </p:attrNameLst>
                                      </p:cBhvr>
                                      <p:to>
                                        <p:strVal val="visible"/>
                                      </p:to>
                                    </p:set>
                                    <p:animEffect transition="in" filter="wipe(left)">
                                      <p:cBhvr>
                                        <p:cTn id="50" dur="500"/>
                                        <p:tgtEl>
                                          <p:spTgt spid="28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82"/>
                                        </p:tgtEl>
                                        <p:attrNameLst>
                                          <p:attrName>style.visibility</p:attrName>
                                        </p:attrNameLst>
                                      </p:cBhvr>
                                      <p:to>
                                        <p:strVal val="visible"/>
                                      </p:to>
                                    </p:set>
                                    <p:animEffect transition="in" filter="wipe(left)">
                                      <p:cBhvr>
                                        <p:cTn id="53" dur="500"/>
                                        <p:tgtEl>
                                          <p:spTgt spid="282"/>
                                        </p:tgtEl>
                                      </p:cBhvr>
                                    </p:animEffect>
                                  </p:childTnLst>
                                </p:cTn>
                              </p:par>
                            </p:childTnLst>
                          </p:cTn>
                        </p:par>
                        <p:par>
                          <p:cTn id="54" fill="hold">
                            <p:stCondLst>
                              <p:cond delay="500"/>
                            </p:stCondLst>
                            <p:childTnLst>
                              <p:par>
                                <p:cTn id="55" presetID="9" presetClass="entr" presetSubtype="0" fill="hold" grpId="0" nodeType="afterEffect">
                                  <p:stCondLst>
                                    <p:cond delay="0"/>
                                  </p:stCondLst>
                                  <p:childTnLst>
                                    <p:set>
                                      <p:cBhvr>
                                        <p:cTn id="56" dur="1" fill="hold">
                                          <p:stCondLst>
                                            <p:cond delay="0"/>
                                          </p:stCondLst>
                                        </p:cTn>
                                        <p:tgtEl>
                                          <p:spTgt spid="285"/>
                                        </p:tgtEl>
                                        <p:attrNameLst>
                                          <p:attrName>style.visibility</p:attrName>
                                        </p:attrNameLst>
                                      </p:cBhvr>
                                      <p:to>
                                        <p:strVal val="visible"/>
                                      </p:to>
                                    </p:set>
                                    <p:animEffect transition="in" filter="dissolve">
                                      <p:cBhvr>
                                        <p:cTn id="57" dur="500"/>
                                        <p:tgtEl>
                                          <p:spTgt spid="28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283"/>
                                        </p:tgtEl>
                                        <p:attrNameLst>
                                          <p:attrName>style.visibility</p:attrName>
                                        </p:attrNameLst>
                                      </p:cBhvr>
                                      <p:to>
                                        <p:strVal val="visible"/>
                                      </p:to>
                                    </p:set>
                                    <p:animEffect transition="in" filter="wipe(right)">
                                      <p:cBhvr>
                                        <p:cTn id="62" dur="500"/>
                                        <p:tgtEl>
                                          <p:spTgt spid="283"/>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84"/>
                                        </p:tgtEl>
                                        <p:attrNameLst>
                                          <p:attrName>style.visibility</p:attrName>
                                        </p:attrNameLst>
                                      </p:cBhvr>
                                      <p:to>
                                        <p:strVal val="visible"/>
                                      </p:to>
                                    </p:set>
                                    <p:animEffect transition="in" filter="wipe(right)">
                                      <p:cBhvr>
                                        <p:cTn id="65"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79" grpId="0"/>
      <p:bldP spid="282" grpId="0" animBg="1"/>
      <p:bldP spid="284" grpId="0" animBg="1"/>
      <p:bldP spid="28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5" y="561975"/>
            <a:ext cx="5052616"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3</a:t>
            </a:r>
            <a:br>
              <a:rPr lang="en-US" altLang="en-US" sz="6000" b="1" dirty="0">
                <a:solidFill>
                  <a:srgbClr val="000099"/>
                </a:solidFill>
                <a:latin typeface="+mj-lt"/>
              </a:rPr>
            </a:br>
            <a:r>
              <a:rPr lang="en-US" altLang="en-US" sz="5400" b="1" dirty="0">
                <a:solidFill>
                  <a:srgbClr val="000099"/>
                </a:solidFill>
                <a:latin typeface="+mj-lt"/>
              </a:rPr>
              <a:t>Transport Layer</a:t>
            </a:r>
          </a:p>
        </p:txBody>
      </p:sp>
      <p:sp>
        <p:nvSpPr>
          <p:cNvPr id="2" name="Slide Number Placeholder 1">
            <a:extLst>
              <a:ext uri="{FF2B5EF4-FFF2-40B4-BE49-F238E27FC236}">
                <a16:creationId xmlns:a16="http://schemas.microsoft.com/office/drawing/2014/main" id="{B46B45F3-5B52-354C-801C-007B1F52150F}"/>
              </a:ext>
            </a:extLst>
          </p:cNvPr>
          <p:cNvSpPr>
            <a:spLocks noGrp="1"/>
          </p:cNvSpPr>
          <p:nvPr>
            <p:ph type="sldNum" sz="quarter" idx="4"/>
          </p:nvPr>
        </p:nvSpPr>
        <p:spPr/>
        <p:txBody>
          <a:bodyPr/>
          <a:lstStyle/>
          <a:p>
            <a:r>
              <a:rPr lang="en-US" dirty="0"/>
              <a:t>Transport Layer: 3-</a:t>
            </a:r>
            <a:fld id="{C4204591-24BD-A542-B9D5-F8D8A88D2FEE}" type="slidenum">
              <a:rPr lang="en-US" smtClean="0"/>
              <a:pPr/>
              <a:t>26</a:t>
            </a:fld>
            <a:endParaRPr lang="en-US" dirty="0"/>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p:spPr>
      </p:pic>
      <p:sp>
        <p:nvSpPr>
          <p:cNvPr id="3" name="Text Box 7">
            <a:extLst>
              <a:ext uri="{FF2B5EF4-FFF2-40B4-BE49-F238E27FC236}">
                <a16:creationId xmlns:a16="http://schemas.microsoft.com/office/drawing/2014/main" id="{F0CE2E98-86CB-592A-F851-90EF640ACCD9}"/>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1138216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checksum</a:t>
            </a:r>
          </a:p>
        </p:txBody>
      </p:sp>
      <p:sp>
        <p:nvSpPr>
          <p:cNvPr id="48" name="Rectangle 4">
            <a:extLst>
              <a:ext uri="{FF2B5EF4-FFF2-40B4-BE49-F238E27FC236}">
                <a16:creationId xmlns:a16="http://schemas.microsoft.com/office/drawing/2014/main" id="{673A6B1C-AEDF-5947-AFDF-9232983233A4}"/>
              </a:ext>
            </a:extLst>
          </p:cNvPr>
          <p:cNvSpPr txBox="1">
            <a:spLocks noChangeArrowheads="1"/>
          </p:cNvSpPr>
          <p:nvPr/>
        </p:nvSpPr>
        <p:spPr>
          <a:xfrm>
            <a:off x="1270863" y="2652793"/>
            <a:ext cx="10241312" cy="5734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Transmitted:            5               6                11</a:t>
            </a:r>
          </a:p>
        </p:txBody>
      </p:sp>
      <p:sp>
        <p:nvSpPr>
          <p:cNvPr id="49" name="Rectangle 5">
            <a:extLst>
              <a:ext uri="{FF2B5EF4-FFF2-40B4-BE49-F238E27FC236}">
                <a16:creationId xmlns:a16="http://schemas.microsoft.com/office/drawing/2014/main" id="{F6F1E6ED-F1FB-7542-8156-6A1C186D48CB}"/>
              </a:ext>
            </a:extLst>
          </p:cNvPr>
          <p:cNvSpPr>
            <a:spLocks noChangeArrowheads="1"/>
          </p:cNvSpPr>
          <p:nvPr/>
        </p:nvSpPr>
        <p:spPr bwMode="auto">
          <a:xfrm>
            <a:off x="798690" y="1371219"/>
            <a:ext cx="11100624"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Goal:</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detect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errors (</a:t>
            </a:r>
            <a:r>
              <a:rPr kumimoji="0" lang="en-US" altLang="ja-JP"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i.e.,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flipped bits) in transmitted segment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6" name="Rectangle 4">
            <a:extLst>
              <a:ext uri="{FF2B5EF4-FFF2-40B4-BE49-F238E27FC236}">
                <a16:creationId xmlns:a16="http://schemas.microsoft.com/office/drawing/2014/main" id="{E6366BE9-1119-E949-B583-83377BE7B2FA}"/>
              </a:ext>
            </a:extLst>
          </p:cNvPr>
          <p:cNvSpPr txBox="1">
            <a:spLocks noChangeArrowheads="1"/>
          </p:cNvSpPr>
          <p:nvPr/>
        </p:nvSpPr>
        <p:spPr>
          <a:xfrm>
            <a:off x="1717730" y="4429929"/>
            <a:ext cx="10241312" cy="5734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Received:            4               6                11</a:t>
            </a:r>
          </a:p>
        </p:txBody>
      </p:sp>
      <p:grpSp>
        <p:nvGrpSpPr>
          <p:cNvPr id="18" name="Group 17">
            <a:extLst>
              <a:ext uri="{FF2B5EF4-FFF2-40B4-BE49-F238E27FC236}">
                <a16:creationId xmlns:a16="http://schemas.microsoft.com/office/drawing/2014/main" id="{E83263DD-30EB-3A47-BB43-1008E7B8EB3B}"/>
              </a:ext>
            </a:extLst>
          </p:cNvPr>
          <p:cNvGrpSpPr/>
          <p:nvPr/>
        </p:nvGrpSpPr>
        <p:grpSpPr>
          <a:xfrm>
            <a:off x="3781587" y="2118101"/>
            <a:ext cx="3789990" cy="374499"/>
            <a:chOff x="3781587" y="2118101"/>
            <a:chExt cx="3789990" cy="374499"/>
          </a:xfrm>
        </p:grpSpPr>
        <p:sp>
          <p:nvSpPr>
            <p:cNvPr id="3" name="TextBox 2">
              <a:extLst>
                <a:ext uri="{FF2B5EF4-FFF2-40B4-BE49-F238E27FC236}">
                  <a16:creationId xmlns:a16="http://schemas.microsoft.com/office/drawing/2014/main" id="{875CCDE0-7CCA-374E-AAE6-7714B8510863}"/>
                </a:ext>
              </a:extLst>
            </p:cNvPr>
            <p:cNvSpPr txBox="1"/>
            <p:nvPr/>
          </p:nvSpPr>
          <p:spPr>
            <a:xfrm>
              <a:off x="3781587" y="2123268"/>
              <a:ext cx="12104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a:t>
              </a:r>
              <a:r>
                <a:rPr kumimoji="0" lang="en-US" sz="1800" b="0" i="0" u="none" strike="noStrike" kern="1200" cap="none" spc="0" normalizeH="0" baseline="30000" noProof="0" dirty="0">
                  <a:ln>
                    <a:noFill/>
                  </a:ln>
                  <a:solidFill>
                    <a:prstClr val="black"/>
                  </a:solidFill>
                  <a:effectLst/>
                  <a:uLnTx/>
                  <a:uFillTx/>
                  <a:latin typeface="Calibri"/>
                  <a:ea typeface="+mn-ea"/>
                  <a:cs typeface="+mn-cs"/>
                </a:rPr>
                <a:t>st</a:t>
              </a:r>
              <a:r>
                <a:rPr kumimoji="0" lang="en-US" sz="1800" b="0" i="0" u="none" strike="noStrike" kern="1200" cap="none" spc="0" normalizeH="0" baseline="0" noProof="0" dirty="0">
                  <a:ln>
                    <a:noFill/>
                  </a:ln>
                  <a:solidFill>
                    <a:prstClr val="black"/>
                  </a:solidFill>
                  <a:effectLst/>
                  <a:uLnTx/>
                  <a:uFillTx/>
                  <a:latin typeface="Calibri"/>
                  <a:ea typeface="+mn-ea"/>
                  <a:cs typeface="+mn-cs"/>
                </a:rPr>
                <a:t> number</a:t>
              </a:r>
            </a:p>
          </p:txBody>
        </p:sp>
        <p:sp>
          <p:nvSpPr>
            <p:cNvPr id="8" name="TextBox 7">
              <a:extLst>
                <a:ext uri="{FF2B5EF4-FFF2-40B4-BE49-F238E27FC236}">
                  <a16:creationId xmlns:a16="http://schemas.microsoft.com/office/drawing/2014/main" id="{AC036BB1-E12C-9F45-B7AC-A46C43550AB8}"/>
                </a:ext>
              </a:extLst>
            </p:cNvPr>
            <p:cNvSpPr txBox="1"/>
            <p:nvPr/>
          </p:nvSpPr>
          <p:spPr>
            <a:xfrm>
              <a:off x="5173851" y="2120685"/>
              <a:ext cx="12602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a:t>
              </a:r>
              <a:r>
                <a:rPr kumimoji="0" lang="en-US" sz="1800" b="0" i="0" u="none" strike="noStrike" kern="1200" cap="none" spc="0" normalizeH="0" baseline="30000" noProof="0" dirty="0">
                  <a:ln>
                    <a:noFill/>
                  </a:ln>
                  <a:solidFill>
                    <a:prstClr val="black"/>
                  </a:solidFill>
                  <a:effectLst/>
                  <a:uLnTx/>
                  <a:uFillTx/>
                  <a:latin typeface="Calibri"/>
                  <a:ea typeface="+mn-ea"/>
                  <a:cs typeface="+mn-cs"/>
                </a:rPr>
                <a:t>nd</a:t>
              </a:r>
              <a:r>
                <a:rPr kumimoji="0" lang="en-US" sz="1800" b="0" i="0" u="none" strike="noStrike" kern="1200" cap="none" spc="0" normalizeH="0" baseline="0" noProof="0" dirty="0">
                  <a:ln>
                    <a:noFill/>
                  </a:ln>
                  <a:solidFill>
                    <a:prstClr val="black"/>
                  </a:solidFill>
                  <a:effectLst/>
                  <a:uLnTx/>
                  <a:uFillTx/>
                  <a:latin typeface="Calibri"/>
                  <a:ea typeface="+mn-ea"/>
                  <a:cs typeface="+mn-cs"/>
                </a:rPr>
                <a:t> number</a:t>
              </a:r>
            </a:p>
          </p:txBody>
        </p:sp>
        <p:sp>
          <p:nvSpPr>
            <p:cNvPr id="9" name="TextBox 8">
              <a:extLst>
                <a:ext uri="{FF2B5EF4-FFF2-40B4-BE49-F238E27FC236}">
                  <a16:creationId xmlns:a16="http://schemas.microsoft.com/office/drawing/2014/main" id="{0EF766B9-0BC5-B243-8C87-21D6B656B474}"/>
                </a:ext>
              </a:extLst>
            </p:cNvPr>
            <p:cNvSpPr txBox="1"/>
            <p:nvPr/>
          </p:nvSpPr>
          <p:spPr>
            <a:xfrm>
              <a:off x="6938070" y="2118101"/>
              <a:ext cx="633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sum</a:t>
              </a:r>
            </a:p>
          </p:txBody>
        </p:sp>
      </p:grpSp>
      <p:sp>
        <p:nvSpPr>
          <p:cNvPr id="5" name="Down Arrow 4">
            <a:extLst>
              <a:ext uri="{FF2B5EF4-FFF2-40B4-BE49-F238E27FC236}">
                <a16:creationId xmlns:a16="http://schemas.microsoft.com/office/drawing/2014/main" id="{25D45AF0-1848-CC41-9B94-776A4F00467D}"/>
              </a:ext>
            </a:extLst>
          </p:cNvPr>
          <p:cNvSpPr/>
          <p:nvPr/>
        </p:nvSpPr>
        <p:spPr>
          <a:xfrm>
            <a:off x="5269424" y="3316637"/>
            <a:ext cx="1131376" cy="978408"/>
          </a:xfrm>
          <a:prstGeom prst="downArrow">
            <a:avLst/>
          </a:prstGeom>
          <a:gradFill>
            <a:gsLst>
              <a:gs pos="0">
                <a:schemeClr val="accent1">
                  <a:lumMod val="5000"/>
                  <a:lumOff val="95000"/>
                </a:schemeClr>
              </a:gs>
              <a:gs pos="55000">
                <a:srgbClr val="E47E9F"/>
              </a:gs>
              <a:gs pos="83000">
                <a:srgbClr val="CD0004"/>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AED0B8C6-3F4F-D744-B0D5-012F7CCC8026}"/>
              </a:ext>
            </a:extLst>
          </p:cNvPr>
          <p:cNvGrpSpPr/>
          <p:nvPr/>
        </p:nvGrpSpPr>
        <p:grpSpPr>
          <a:xfrm>
            <a:off x="4005390" y="4866468"/>
            <a:ext cx="2218236" cy="1079841"/>
            <a:chOff x="4005390" y="4866468"/>
            <a:chExt cx="2218236" cy="1079841"/>
          </a:xfrm>
        </p:grpSpPr>
        <p:sp>
          <p:nvSpPr>
            <p:cNvPr id="4" name="TextBox 3">
              <a:extLst>
                <a:ext uri="{FF2B5EF4-FFF2-40B4-BE49-F238E27FC236}">
                  <a16:creationId xmlns:a16="http://schemas.microsoft.com/office/drawing/2014/main" id="{80290089-A408-1F4D-AD89-57B6FA475BD4}"/>
                </a:ext>
              </a:extLst>
            </p:cNvPr>
            <p:cNvSpPr txBox="1"/>
            <p:nvPr/>
          </p:nvSpPr>
          <p:spPr>
            <a:xfrm>
              <a:off x="4005390" y="5238423"/>
              <a:ext cx="2218236"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receiver-computed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checksum</a:t>
              </a:r>
            </a:p>
          </p:txBody>
        </p:sp>
        <p:sp>
          <p:nvSpPr>
            <p:cNvPr id="7" name="Right Brace 6">
              <a:extLst>
                <a:ext uri="{FF2B5EF4-FFF2-40B4-BE49-F238E27FC236}">
                  <a16:creationId xmlns:a16="http://schemas.microsoft.com/office/drawing/2014/main" id="{70805D62-6F2B-1F49-A297-2C93A181F097}"/>
                </a:ext>
              </a:extLst>
            </p:cNvPr>
            <p:cNvSpPr/>
            <p:nvPr/>
          </p:nvSpPr>
          <p:spPr>
            <a:xfrm rot="5400000">
              <a:off x="5005953" y="4107051"/>
              <a:ext cx="302449" cy="1821283"/>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5499C2F8-4129-1B44-8C70-BBDF08BD1536}"/>
              </a:ext>
            </a:extLst>
          </p:cNvPr>
          <p:cNvGrpSpPr/>
          <p:nvPr/>
        </p:nvGrpSpPr>
        <p:grpSpPr>
          <a:xfrm>
            <a:off x="6880470" y="4879385"/>
            <a:ext cx="2604945" cy="1064342"/>
            <a:chOff x="6880470" y="4879385"/>
            <a:chExt cx="2604945" cy="1064342"/>
          </a:xfrm>
        </p:grpSpPr>
        <p:sp>
          <p:nvSpPr>
            <p:cNvPr id="12" name="TextBox 11">
              <a:extLst>
                <a:ext uri="{FF2B5EF4-FFF2-40B4-BE49-F238E27FC236}">
                  <a16:creationId xmlns:a16="http://schemas.microsoft.com/office/drawing/2014/main" id="{D9DCA310-B7D2-5B47-90B9-563B10E091FB}"/>
                </a:ext>
              </a:extLst>
            </p:cNvPr>
            <p:cNvSpPr txBox="1"/>
            <p:nvPr/>
          </p:nvSpPr>
          <p:spPr>
            <a:xfrm>
              <a:off x="6880470" y="5235841"/>
              <a:ext cx="260494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sender-computed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checksum (as received)</a:t>
              </a:r>
            </a:p>
          </p:txBody>
        </p:sp>
        <p:sp>
          <p:nvSpPr>
            <p:cNvPr id="15" name="Right Brace 14">
              <a:extLst>
                <a:ext uri="{FF2B5EF4-FFF2-40B4-BE49-F238E27FC236}">
                  <a16:creationId xmlns:a16="http://schemas.microsoft.com/office/drawing/2014/main" id="{DA615DF0-68E8-EC4F-807E-D486A3197601}"/>
                </a:ext>
              </a:extLst>
            </p:cNvPr>
            <p:cNvSpPr/>
            <p:nvPr/>
          </p:nvSpPr>
          <p:spPr>
            <a:xfrm rot="5400000">
              <a:off x="7219627" y="4631412"/>
              <a:ext cx="266054" cy="761999"/>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7" name="Group 16">
            <a:extLst>
              <a:ext uri="{FF2B5EF4-FFF2-40B4-BE49-F238E27FC236}">
                <a16:creationId xmlns:a16="http://schemas.microsoft.com/office/drawing/2014/main" id="{5F01925F-F602-844A-BEF4-A6395DF560AD}"/>
              </a:ext>
            </a:extLst>
          </p:cNvPr>
          <p:cNvGrpSpPr/>
          <p:nvPr/>
        </p:nvGrpSpPr>
        <p:grpSpPr>
          <a:xfrm>
            <a:off x="6121831" y="5201334"/>
            <a:ext cx="821411" cy="1346699"/>
            <a:chOff x="6121831" y="5201334"/>
            <a:chExt cx="821411" cy="1346699"/>
          </a:xfrm>
        </p:grpSpPr>
        <p:pic>
          <p:nvPicPr>
            <p:cNvPr id="1026" name="Picture 2" descr="Image result for error">
              <a:extLst>
                <a:ext uri="{FF2B5EF4-FFF2-40B4-BE49-F238E27FC236}">
                  <a16:creationId xmlns:a16="http://schemas.microsoft.com/office/drawing/2014/main" id="{0F8C0CDD-8B63-9A4B-B799-33D82D530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831" y="5782776"/>
              <a:ext cx="821411" cy="7652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916598-558E-9245-AD24-594E54348A33}"/>
                </a:ext>
              </a:extLst>
            </p:cNvPr>
            <p:cNvSpPr txBox="1"/>
            <p:nvPr/>
          </p:nvSpPr>
          <p:spPr>
            <a:xfrm>
              <a:off x="6307811" y="5201334"/>
              <a:ext cx="41389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D0004"/>
                  </a:solidFill>
                  <a:effectLst/>
                  <a:uLnTx/>
                  <a:uFillTx/>
                  <a:latin typeface="Calibri"/>
                  <a:ea typeface="+mn-ea"/>
                  <a:cs typeface="+mn-cs"/>
                </a:rPr>
                <a:t>=</a:t>
              </a:r>
            </a:p>
          </p:txBody>
        </p:sp>
        <p:cxnSp>
          <p:nvCxnSpPr>
            <p:cNvPr id="16" name="Straight Connector 15">
              <a:extLst>
                <a:ext uri="{FF2B5EF4-FFF2-40B4-BE49-F238E27FC236}">
                  <a16:creationId xmlns:a16="http://schemas.microsoft.com/office/drawing/2014/main" id="{33E17EE6-50CC-C042-BC48-5E6E3B972272}"/>
                </a:ext>
              </a:extLst>
            </p:cNvPr>
            <p:cNvCxnSpPr/>
            <p:nvPr/>
          </p:nvCxnSpPr>
          <p:spPr>
            <a:xfrm flipH="1">
              <a:off x="6460174" y="5418195"/>
              <a:ext cx="108488" cy="247973"/>
            </a:xfrm>
            <a:prstGeom prst="line">
              <a:avLst/>
            </a:prstGeom>
            <a:ln w="31750">
              <a:solidFill>
                <a:srgbClr val="CD0004"/>
              </a:solidFill>
            </a:ln>
          </p:spPr>
          <p:style>
            <a:lnRef idx="1">
              <a:schemeClr val="accent1"/>
            </a:lnRef>
            <a:fillRef idx="0">
              <a:schemeClr val="accent1"/>
            </a:fillRef>
            <a:effectRef idx="0">
              <a:schemeClr val="accent1"/>
            </a:effectRef>
            <a:fontRef idx="minor">
              <a:schemeClr val="tx1"/>
            </a:fontRef>
          </p:style>
        </p:cxnSp>
      </p:grpSp>
      <p:sp>
        <p:nvSpPr>
          <p:cNvPr id="21" name="Slide Number Placeholder 2">
            <a:extLst>
              <a:ext uri="{FF2B5EF4-FFF2-40B4-BE49-F238E27FC236}">
                <a16:creationId xmlns:a16="http://schemas.microsoft.com/office/drawing/2014/main" id="{D5723390-FF65-C242-9B32-1814D9E35B6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27</a:t>
            </a:fld>
            <a:endParaRPr lang="en-US" dirty="0"/>
          </a:p>
        </p:txBody>
      </p:sp>
      <p:sp>
        <p:nvSpPr>
          <p:cNvPr id="14" name="TextBox 13">
            <a:extLst>
              <a:ext uri="{FF2B5EF4-FFF2-40B4-BE49-F238E27FC236}">
                <a16:creationId xmlns:a16="http://schemas.microsoft.com/office/drawing/2014/main" id="{13EB4CC5-EBF5-E4C7-CFD9-5302EDE3D331}"/>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6949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a:t>
            </a:r>
          </a:p>
        </p:txBody>
      </p:sp>
      <p:sp>
        <p:nvSpPr>
          <p:cNvPr id="27" name="Rectangle 3">
            <a:extLst>
              <a:ext uri="{FF2B5EF4-FFF2-40B4-BE49-F238E27FC236}">
                <a16:creationId xmlns:a16="http://schemas.microsoft.com/office/drawing/2014/main" id="{31698387-9861-714A-B5A0-B2C8BE36CD3A}"/>
              </a:ext>
            </a:extLst>
          </p:cNvPr>
          <p:cNvSpPr txBox="1">
            <a:spLocks noChangeArrowheads="1"/>
          </p:cNvSpPr>
          <p:nvPr/>
        </p:nvSpPr>
        <p:spPr>
          <a:xfrm>
            <a:off x="990599" y="2218943"/>
            <a:ext cx="4662055" cy="4478069"/>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sender:</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treat contents of UDP segment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(including UDP header fields and IP addresses)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as sequence of </a:t>
            </a:r>
            <a:r>
              <a:rPr lang="en-US" altLang="en-US" dirty="0">
                <a:solidFill>
                  <a:prstClr val="black"/>
                </a:solidFill>
                <a:latin typeface="Calibri" panose="020F0502020204030204"/>
                <a:ea typeface="ＭＳ Ｐゴシック" panose="020B0600070205080204" pitchFamily="34" charset="-128"/>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-bit integers, where N may be 4, 8, 16…</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checksum: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addition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of segment content, then flip all the bits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(one’</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complement sum)</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checksum value put into UDP checksum field</a:t>
            </a: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Char char="§"/>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8" name="Rectangle 4">
            <a:extLst>
              <a:ext uri="{FF2B5EF4-FFF2-40B4-BE49-F238E27FC236}">
                <a16:creationId xmlns:a16="http://schemas.microsoft.com/office/drawing/2014/main" id="{673A6B1C-AEDF-5947-AFDF-9232983233A4}"/>
              </a:ext>
            </a:extLst>
          </p:cNvPr>
          <p:cNvSpPr txBox="1">
            <a:spLocks noChangeArrowheads="1"/>
          </p:cNvSpPr>
          <p:nvPr/>
        </p:nvSpPr>
        <p:spPr>
          <a:xfrm>
            <a:off x="5767820" y="2132890"/>
            <a:ext cx="5728855" cy="408247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receiver</a:t>
            </a:r>
            <a:r>
              <a:rPr kumimoji="0" lang="en-US" altLang="en-US" sz="35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compute checksum of received segment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 if computed checksum equals checksum field value: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not equal - error detected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equal - no error detected. </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But maybe errors nonetheless?</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More later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9" name="Rectangle 5">
            <a:extLst>
              <a:ext uri="{FF2B5EF4-FFF2-40B4-BE49-F238E27FC236}">
                <a16:creationId xmlns:a16="http://schemas.microsoft.com/office/drawing/2014/main" id="{F6F1E6ED-F1FB-7542-8156-6A1C186D48CB}"/>
              </a:ext>
            </a:extLst>
          </p:cNvPr>
          <p:cNvSpPr>
            <a:spLocks noChangeArrowheads="1"/>
          </p:cNvSpPr>
          <p:nvPr/>
        </p:nvSpPr>
        <p:spPr bwMode="auto">
          <a:xfrm>
            <a:off x="798690" y="1371219"/>
            <a:ext cx="11100624"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Goal:</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detect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errors (</a:t>
            </a:r>
            <a:r>
              <a:rPr kumimoji="0" lang="en-US" altLang="ja-JP"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i.e.,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flipped bits) in transmitted segment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6" name="Slide Number Placeholder 2">
            <a:extLst>
              <a:ext uri="{FF2B5EF4-FFF2-40B4-BE49-F238E27FC236}">
                <a16:creationId xmlns:a16="http://schemas.microsoft.com/office/drawing/2014/main" id="{D9262EE8-BA51-1D4E-A36D-BDC09C45FA07}"/>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28</a:t>
            </a:fld>
            <a:endParaRPr lang="en-US" dirty="0"/>
          </a:p>
        </p:txBody>
      </p:sp>
      <p:sp>
        <p:nvSpPr>
          <p:cNvPr id="3" name="TextBox 2">
            <a:extLst>
              <a:ext uri="{FF2B5EF4-FFF2-40B4-BE49-F238E27FC236}">
                <a16:creationId xmlns:a16="http://schemas.microsoft.com/office/drawing/2014/main" id="{B4A581C5-5B83-842F-0858-0A1EF9D4C946}"/>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21197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 an example</a:t>
            </a:r>
          </a:p>
        </p:txBody>
      </p:sp>
      <p:sp>
        <p:nvSpPr>
          <p:cNvPr id="7" name="Rectangle 3">
            <a:extLst>
              <a:ext uri="{FF2B5EF4-FFF2-40B4-BE49-F238E27FC236}">
                <a16:creationId xmlns:a16="http://schemas.microsoft.com/office/drawing/2014/main" id="{7C7658E3-6D58-8445-A9E1-703A91A67575}"/>
              </a:ext>
            </a:extLst>
          </p:cNvPr>
          <p:cNvSpPr txBox="1">
            <a:spLocks noChangeArrowheads="1"/>
          </p:cNvSpPr>
          <p:nvPr/>
        </p:nvSpPr>
        <p:spPr>
          <a:xfrm>
            <a:off x="1215441" y="1452111"/>
            <a:ext cx="7772400" cy="2743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3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add two N=16-bit integers</a:t>
            </a:r>
          </a:p>
        </p:txBody>
      </p:sp>
      <p:sp>
        <p:nvSpPr>
          <p:cNvPr id="9" name="Line 5">
            <a:extLst>
              <a:ext uri="{FF2B5EF4-FFF2-40B4-BE49-F238E27FC236}">
                <a16:creationId xmlns:a16="http://schemas.microsoft.com/office/drawing/2014/main" id="{763B3A78-1E2C-5A4B-AA3C-267B38DDCC5E}"/>
              </a:ext>
            </a:extLst>
          </p:cNvPr>
          <p:cNvSpPr>
            <a:spLocks noChangeShapeType="1"/>
          </p:cNvSpPr>
          <p:nvPr/>
        </p:nvSpPr>
        <p:spPr bwMode="auto">
          <a:xfrm flipH="1">
            <a:off x="2466391" y="3069774"/>
            <a:ext cx="6477000" cy="0"/>
          </a:xfrm>
          <a:prstGeom prst="line">
            <a:avLst/>
          </a:prstGeom>
          <a:noFill/>
          <a:ln w="12700">
            <a:solidFill>
              <a:schemeClr val="tx1"/>
            </a:solidFill>
            <a:round/>
            <a:headEnd type="none" w="sm"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2" name="Text Box 8">
            <a:extLst>
              <a:ext uri="{FF2B5EF4-FFF2-40B4-BE49-F238E27FC236}">
                <a16:creationId xmlns:a16="http://schemas.microsoft.com/office/drawing/2014/main" id="{5EB760DD-5067-0241-ACCB-6E4282E949DB}"/>
              </a:ext>
            </a:extLst>
          </p:cNvPr>
          <p:cNvSpPr txBox="1">
            <a:spLocks noChangeArrowheads="1"/>
          </p:cNvSpPr>
          <p:nvPr/>
        </p:nvSpPr>
        <p:spPr bwMode="auto">
          <a:xfrm>
            <a:off x="1777296" y="3862762"/>
            <a:ext cx="636587"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sum</a:t>
            </a:r>
          </a:p>
        </p:txBody>
      </p:sp>
      <p:sp>
        <p:nvSpPr>
          <p:cNvPr id="13" name="Text Box 9">
            <a:extLst>
              <a:ext uri="{FF2B5EF4-FFF2-40B4-BE49-F238E27FC236}">
                <a16:creationId xmlns:a16="http://schemas.microsoft.com/office/drawing/2014/main" id="{D58D347C-3618-AD46-999E-771E7BB4EFFB}"/>
              </a:ext>
            </a:extLst>
          </p:cNvPr>
          <p:cNvSpPr txBox="1">
            <a:spLocks noChangeArrowheads="1"/>
          </p:cNvSpPr>
          <p:nvPr/>
        </p:nvSpPr>
        <p:spPr bwMode="auto">
          <a:xfrm>
            <a:off x="1192843" y="4300504"/>
            <a:ext cx="1221040"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checksum</a:t>
            </a:r>
          </a:p>
        </p:txBody>
      </p:sp>
      <p:sp>
        <p:nvSpPr>
          <p:cNvPr id="16" name="Text Box 15">
            <a:extLst>
              <a:ext uri="{FF2B5EF4-FFF2-40B4-BE49-F238E27FC236}">
                <a16:creationId xmlns:a16="http://schemas.microsoft.com/office/drawing/2014/main" id="{228BD91C-645B-7B49-B807-EF571877C7E5}"/>
              </a:ext>
            </a:extLst>
          </p:cNvPr>
          <p:cNvSpPr txBox="1">
            <a:spLocks noChangeArrowheads="1"/>
          </p:cNvSpPr>
          <p:nvPr/>
        </p:nvSpPr>
        <p:spPr bwMode="auto">
          <a:xfrm>
            <a:off x="798690" y="5071610"/>
            <a:ext cx="10367961" cy="1079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Note:</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when adding numbers, a carryout from the most significant bit needs to be added to the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7" name="TextBox 1">
            <a:extLst>
              <a:ext uri="{FF2B5EF4-FFF2-40B4-BE49-F238E27FC236}">
                <a16:creationId xmlns:a16="http://schemas.microsoft.com/office/drawing/2014/main" id="{898A9607-38BF-9544-B70F-067CC64A39AE}"/>
              </a:ext>
            </a:extLst>
          </p:cNvPr>
          <p:cNvSpPr txBox="1">
            <a:spLocks noChangeArrowheads="1"/>
          </p:cNvSpPr>
          <p:nvPr/>
        </p:nvSpPr>
        <p:spPr bwMode="auto">
          <a:xfrm>
            <a:off x="850466" y="6260898"/>
            <a:ext cx="98572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Check out the online interactive exercises for more examples: h</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ttp://gaia.cs.umass.edu/kurose_ross/interactive/</a:t>
            </a:r>
          </a:p>
        </p:txBody>
      </p:sp>
      <p:sp>
        <p:nvSpPr>
          <p:cNvPr id="4" name="TextBox 3">
            <a:extLst>
              <a:ext uri="{FF2B5EF4-FFF2-40B4-BE49-F238E27FC236}">
                <a16:creationId xmlns:a16="http://schemas.microsoft.com/office/drawing/2014/main" id="{55CFACF2-9C75-D845-963C-B6B5F2FFE843}"/>
              </a:ext>
            </a:extLst>
          </p:cNvPr>
          <p:cNvSpPr txBox="1"/>
          <p:nvPr/>
        </p:nvSpPr>
        <p:spPr>
          <a:xfrm>
            <a:off x="2863959" y="2205031"/>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1 1 1 0 0 1 1 0 0 1 1 0 0 1 1 0</a:t>
            </a:r>
          </a:p>
        </p:txBody>
      </p:sp>
      <p:sp>
        <p:nvSpPr>
          <p:cNvPr id="19" name="TextBox 18">
            <a:extLst>
              <a:ext uri="{FF2B5EF4-FFF2-40B4-BE49-F238E27FC236}">
                <a16:creationId xmlns:a16="http://schemas.microsoft.com/office/drawing/2014/main" id="{A0134F71-DAF2-4A4A-8007-D61D5E84A131}"/>
              </a:ext>
            </a:extLst>
          </p:cNvPr>
          <p:cNvSpPr txBox="1"/>
          <p:nvPr/>
        </p:nvSpPr>
        <p:spPr>
          <a:xfrm>
            <a:off x="2868710" y="2580910"/>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1 1 0 1 0 1 0 1 0 1 0 1 0 1 0 1</a:t>
            </a:r>
          </a:p>
        </p:txBody>
      </p:sp>
      <p:sp>
        <p:nvSpPr>
          <p:cNvPr id="20" name="TextBox 19">
            <a:extLst>
              <a:ext uri="{FF2B5EF4-FFF2-40B4-BE49-F238E27FC236}">
                <a16:creationId xmlns:a16="http://schemas.microsoft.com/office/drawing/2014/main" id="{890C7D96-F575-4046-84E4-2FDF9898E9B2}"/>
              </a:ext>
            </a:extLst>
          </p:cNvPr>
          <p:cNvSpPr txBox="1"/>
          <p:nvPr/>
        </p:nvSpPr>
        <p:spPr>
          <a:xfrm>
            <a:off x="2501968" y="3194702"/>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1 1 0 1 1 1 0 1 1 1 0 1 1 1 0 1 1</a:t>
            </a:r>
          </a:p>
        </p:txBody>
      </p:sp>
      <p:sp>
        <p:nvSpPr>
          <p:cNvPr id="10" name="Oval 6">
            <a:extLst>
              <a:ext uri="{FF2B5EF4-FFF2-40B4-BE49-F238E27FC236}">
                <a16:creationId xmlns:a16="http://schemas.microsoft.com/office/drawing/2014/main" id="{23B7D25F-DD2D-6943-A612-1B140865E470}"/>
              </a:ext>
            </a:extLst>
          </p:cNvPr>
          <p:cNvSpPr>
            <a:spLocks noChangeArrowheads="1"/>
          </p:cNvSpPr>
          <p:nvPr/>
        </p:nvSpPr>
        <p:spPr bwMode="auto">
          <a:xfrm>
            <a:off x="2516833" y="3264149"/>
            <a:ext cx="304800" cy="304800"/>
          </a:xfrm>
          <a:prstGeom prst="ellipse">
            <a:avLst/>
          </a:prstGeom>
          <a:noFill/>
          <a:ln w="9525">
            <a:solidFill>
              <a:srgbClr val="FF0000"/>
            </a:solidFill>
            <a:round/>
            <a:headEnd type="none" w="sm" len="me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1" name="Text Box 7">
            <a:extLst>
              <a:ext uri="{FF2B5EF4-FFF2-40B4-BE49-F238E27FC236}">
                <a16:creationId xmlns:a16="http://schemas.microsoft.com/office/drawing/2014/main" id="{02C19D06-A871-3D4E-A141-88A98E4A3180}"/>
              </a:ext>
            </a:extLst>
          </p:cNvPr>
          <p:cNvSpPr txBox="1">
            <a:spLocks noChangeArrowheads="1"/>
          </p:cNvSpPr>
          <p:nvPr/>
        </p:nvSpPr>
        <p:spPr bwMode="auto">
          <a:xfrm>
            <a:off x="916633" y="3201536"/>
            <a:ext cx="1457707"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wraparound</a:t>
            </a:r>
          </a:p>
        </p:txBody>
      </p:sp>
      <p:sp>
        <p:nvSpPr>
          <p:cNvPr id="14" name="Line 10">
            <a:extLst>
              <a:ext uri="{FF2B5EF4-FFF2-40B4-BE49-F238E27FC236}">
                <a16:creationId xmlns:a16="http://schemas.microsoft.com/office/drawing/2014/main" id="{D9BAD80C-425E-F145-9700-2D18230226CD}"/>
              </a:ext>
            </a:extLst>
          </p:cNvPr>
          <p:cNvSpPr>
            <a:spLocks noChangeShapeType="1"/>
          </p:cNvSpPr>
          <p:nvPr/>
        </p:nvSpPr>
        <p:spPr bwMode="auto">
          <a:xfrm flipH="1">
            <a:off x="2440633" y="3788911"/>
            <a:ext cx="6477000" cy="0"/>
          </a:xfrm>
          <a:prstGeom prst="line">
            <a:avLst/>
          </a:prstGeom>
          <a:noFill/>
          <a:ln w="12700">
            <a:solidFill>
              <a:schemeClr val="tx1"/>
            </a:solidFill>
            <a:round/>
            <a:headEnd type="none" w="sm"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5" name="Freeform 11">
            <a:extLst>
              <a:ext uri="{FF2B5EF4-FFF2-40B4-BE49-F238E27FC236}">
                <a16:creationId xmlns:a16="http://schemas.microsoft.com/office/drawing/2014/main" id="{5AD71209-A9E2-794D-88A1-4B84AF2607D1}"/>
              </a:ext>
            </a:extLst>
          </p:cNvPr>
          <p:cNvSpPr>
            <a:spLocks/>
          </p:cNvSpPr>
          <p:nvPr/>
        </p:nvSpPr>
        <p:spPr bwMode="auto">
          <a:xfrm>
            <a:off x="2669233" y="3576532"/>
            <a:ext cx="5795540" cy="95077"/>
          </a:xfrm>
          <a:custGeom>
            <a:avLst/>
            <a:gdLst>
              <a:gd name="T0" fmla="*/ 0 w 3788"/>
              <a:gd name="T1" fmla="*/ 0 h 58"/>
              <a:gd name="T2" fmla="*/ 0 w 3788"/>
              <a:gd name="T3" fmla="*/ 2147483647 h 58"/>
              <a:gd name="T4" fmla="*/ 2147483647 w 3788"/>
              <a:gd name="T5" fmla="*/ 2147483647 h 58"/>
              <a:gd name="T6" fmla="*/ 0 60000 65536"/>
              <a:gd name="T7" fmla="*/ 0 60000 65536"/>
              <a:gd name="T8" fmla="*/ 0 60000 65536"/>
            </a:gdLst>
            <a:ahLst/>
            <a:cxnLst>
              <a:cxn ang="T6">
                <a:pos x="T0" y="T1"/>
              </a:cxn>
              <a:cxn ang="T7">
                <a:pos x="T2" y="T3"/>
              </a:cxn>
              <a:cxn ang="T8">
                <a:pos x="T4" y="T5"/>
              </a:cxn>
            </a:cxnLst>
            <a:rect l="0" t="0" r="r" b="b"/>
            <a:pathLst>
              <a:path w="3788" h="58">
                <a:moveTo>
                  <a:pt x="0" y="0"/>
                </a:moveTo>
                <a:lnTo>
                  <a:pt x="0" y="58"/>
                </a:lnTo>
                <a:lnTo>
                  <a:pt x="3788" y="58"/>
                </a:lnTo>
              </a:path>
            </a:pathLst>
          </a:custGeom>
          <a:noFill/>
          <a:ln w="9525" cap="flat" cmpd="sng">
            <a:solidFill>
              <a:srgbClr val="FF0000"/>
            </a:solidFill>
            <a:prstDash val="solid"/>
            <a:round/>
            <a:headEnd type="none" w="sm"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9994788-E9D3-5D40-89C2-5666242ECA9E}"/>
              </a:ext>
            </a:extLst>
          </p:cNvPr>
          <p:cNvSpPr txBox="1"/>
          <p:nvPr/>
        </p:nvSpPr>
        <p:spPr>
          <a:xfrm>
            <a:off x="2475478" y="3863610"/>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1 0 1 1 1 0 1 1 1 0 1 1 1 1 0 0</a:t>
            </a:r>
          </a:p>
        </p:txBody>
      </p:sp>
      <p:sp>
        <p:nvSpPr>
          <p:cNvPr id="22" name="TextBox 21">
            <a:extLst>
              <a:ext uri="{FF2B5EF4-FFF2-40B4-BE49-F238E27FC236}">
                <a16:creationId xmlns:a16="http://schemas.microsoft.com/office/drawing/2014/main" id="{6DDD65BC-0FF7-354F-9157-61D155DA77EA}"/>
              </a:ext>
            </a:extLst>
          </p:cNvPr>
          <p:cNvSpPr txBox="1"/>
          <p:nvPr/>
        </p:nvSpPr>
        <p:spPr>
          <a:xfrm>
            <a:off x="2505831" y="4287924"/>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0 1 0 0 0 1 0 0 0 1 0 0 0 0 1 1</a:t>
            </a:r>
          </a:p>
        </p:txBody>
      </p:sp>
      <p:sp>
        <p:nvSpPr>
          <p:cNvPr id="18" name="Slide Number Placeholder 2">
            <a:extLst>
              <a:ext uri="{FF2B5EF4-FFF2-40B4-BE49-F238E27FC236}">
                <a16:creationId xmlns:a16="http://schemas.microsoft.com/office/drawing/2014/main" id="{27145B4A-DA47-BA4F-95DB-F98A913F098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29</a:t>
            </a:fld>
            <a:endParaRPr lang="en-US" dirty="0"/>
          </a:p>
        </p:txBody>
      </p:sp>
      <p:sp>
        <p:nvSpPr>
          <p:cNvPr id="3" name="TextBox 2">
            <a:extLst>
              <a:ext uri="{FF2B5EF4-FFF2-40B4-BE49-F238E27FC236}">
                <a16:creationId xmlns:a16="http://schemas.microsoft.com/office/drawing/2014/main" id="{1B41B1FD-D910-4696-3E37-7E004AEFD712}"/>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13514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9" presetClass="entr" presetSubtype="0"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20" grpId="0"/>
      <p:bldP spid="10" grpId="0" animBg="1"/>
      <p:bldP spid="11" grpId="0"/>
      <p:bldP spid="14" grpId="0" animBg="1"/>
      <p:bldP spid="15" grpId="0" animBg="1"/>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ine 26">
            <a:extLst>
              <a:ext uri="{FF2B5EF4-FFF2-40B4-BE49-F238E27FC236}">
                <a16:creationId xmlns:a16="http://schemas.microsoft.com/office/drawing/2014/main" id="{792C422C-E0B3-284D-90D1-78EE41CE1BFE}"/>
              </a:ext>
            </a:extLst>
          </p:cNvPr>
          <p:cNvSpPr>
            <a:spLocks noChangeShapeType="1"/>
          </p:cNvSpPr>
          <p:nvPr/>
        </p:nvSpPr>
        <p:spPr bwMode="auto">
          <a:xfrm>
            <a:off x="5779371" y="4596717"/>
            <a:ext cx="1933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AFCCB386-E080-BE4D-86AE-B67CDC4394C0}"/>
              </a:ext>
            </a:extLst>
          </p:cNvPr>
          <p:cNvGrpSpPr/>
          <p:nvPr/>
        </p:nvGrpSpPr>
        <p:grpSpPr>
          <a:xfrm>
            <a:off x="4584883" y="4186185"/>
            <a:ext cx="1511352" cy="863670"/>
            <a:chOff x="7493876" y="2774731"/>
            <a:chExt cx="1481958" cy="894622"/>
          </a:xfrm>
        </p:grpSpPr>
        <p:sp>
          <p:nvSpPr>
            <p:cNvPr id="68" name="Freeform 67">
              <a:extLst>
                <a:ext uri="{FF2B5EF4-FFF2-40B4-BE49-F238E27FC236}">
                  <a16:creationId xmlns:a16="http://schemas.microsoft.com/office/drawing/2014/main" id="{59DD18B2-282C-6549-A49E-60E3E19F2A6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69" name="Oval 68">
              <a:extLst>
                <a:ext uri="{FF2B5EF4-FFF2-40B4-BE49-F238E27FC236}">
                  <a16:creationId xmlns:a16="http://schemas.microsoft.com/office/drawing/2014/main" id="{51031821-CCEB-7F4A-B58F-080033E04E6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70" name="Group 69">
              <a:extLst>
                <a:ext uri="{FF2B5EF4-FFF2-40B4-BE49-F238E27FC236}">
                  <a16:creationId xmlns:a16="http://schemas.microsoft.com/office/drawing/2014/main" id="{86105421-33A8-6C4D-8961-627026B91B4D}"/>
                </a:ext>
              </a:extLst>
            </p:cNvPr>
            <p:cNvGrpSpPr/>
            <p:nvPr/>
          </p:nvGrpSpPr>
          <p:grpSpPr>
            <a:xfrm>
              <a:off x="7713663" y="2848339"/>
              <a:ext cx="1042107" cy="425543"/>
              <a:chOff x="7786941" y="2884917"/>
              <a:chExt cx="897649" cy="353919"/>
            </a:xfrm>
          </p:grpSpPr>
          <p:sp>
            <p:nvSpPr>
              <p:cNvPr id="71" name="Freeform 70">
                <a:extLst>
                  <a:ext uri="{FF2B5EF4-FFF2-40B4-BE49-F238E27FC236}">
                    <a16:creationId xmlns:a16="http://schemas.microsoft.com/office/drawing/2014/main" id="{8952442E-1885-3E49-AB68-416A3E2001F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E05D2B3E-D3BE-6540-9837-84ECB6B5E38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72">
                <a:extLst>
                  <a:ext uri="{FF2B5EF4-FFF2-40B4-BE49-F238E27FC236}">
                    <a16:creationId xmlns:a16="http://schemas.microsoft.com/office/drawing/2014/main" id="{C4191C4F-5CEE-5B4B-881D-8241D7AE9EA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reeform 73">
                <a:extLst>
                  <a:ext uri="{FF2B5EF4-FFF2-40B4-BE49-F238E27FC236}">
                    <a16:creationId xmlns:a16="http://schemas.microsoft.com/office/drawing/2014/main" id="{0AD58D69-0B48-324F-A1A4-01181A17EF6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How do packet delay and loss occur?</a:t>
            </a:r>
            <a:endParaRPr lang="en-US" sz="4400" dirty="0"/>
          </a:p>
        </p:txBody>
      </p:sp>
      <p:sp>
        <p:nvSpPr>
          <p:cNvPr id="7" name="Rectangle 3">
            <a:extLst>
              <a:ext uri="{FF2B5EF4-FFF2-40B4-BE49-F238E27FC236}">
                <a16:creationId xmlns:a16="http://schemas.microsoft.com/office/drawing/2014/main" id="{84527315-9237-DF4C-A233-1FDCF6AF614A}"/>
              </a:ext>
            </a:extLst>
          </p:cNvPr>
          <p:cNvSpPr>
            <a:spLocks noGrp="1" noChangeArrowheads="1"/>
          </p:cNvSpPr>
          <p:nvPr>
            <p:ph sz="half" idx="1"/>
          </p:nvPr>
        </p:nvSpPr>
        <p:spPr>
          <a:xfrm>
            <a:off x="825266" y="1253331"/>
            <a:ext cx="11137549" cy="4351338"/>
          </a:xfrm>
        </p:spPr>
        <p:txBody>
          <a:bodyPr/>
          <a:lstStyle/>
          <a:p>
            <a:pPr marL="514350" indent="-457200">
              <a:defRPr/>
            </a:pPr>
            <a:r>
              <a:rPr lang="en-US" dirty="0"/>
              <a:t>packets </a:t>
            </a:r>
            <a:r>
              <a:rPr lang="en-US" i="1" dirty="0">
                <a:solidFill>
                  <a:srgbClr val="C00000"/>
                </a:solidFill>
              </a:rPr>
              <a:t>queue</a:t>
            </a:r>
            <a:r>
              <a:rPr lang="en-US" dirty="0"/>
              <a:t> in router buffers, waiting for turn for transmission</a:t>
            </a:r>
          </a:p>
          <a:p>
            <a:pPr marL="750888" lvl="1" indent="-277813">
              <a:buFont typeface="Wingdings" charset="2"/>
              <a:buChar char="§"/>
              <a:defRPr/>
            </a:pPr>
            <a:r>
              <a:rPr lang="en-US" dirty="0"/>
              <a:t>queue length grows when arrival rate to link (temporarily) exceeds output link capacity </a:t>
            </a:r>
          </a:p>
          <a:p>
            <a:pPr marL="407988" indent="-277813" eaLnBrk="1" hangingPunct="1">
              <a:buFont typeface="Wingdings" charset="2"/>
              <a:buChar char="§"/>
              <a:defRPr/>
            </a:pPr>
            <a:r>
              <a:rPr lang="en-US" dirty="0"/>
              <a:t>packet </a:t>
            </a:r>
            <a:r>
              <a:rPr lang="en-US" i="1" dirty="0">
                <a:solidFill>
                  <a:srgbClr val="CC0000"/>
                </a:solidFill>
              </a:rPr>
              <a:t>loss</a:t>
            </a:r>
            <a:r>
              <a:rPr lang="en-US" dirty="0">
                <a:solidFill>
                  <a:srgbClr val="CC0000"/>
                </a:solidFill>
              </a:rPr>
              <a:t> </a:t>
            </a:r>
            <a:r>
              <a:rPr lang="en-US" dirty="0"/>
              <a:t>occurs when memory to hold queued packets fills up</a:t>
            </a:r>
          </a:p>
        </p:txBody>
      </p:sp>
      <p:sp>
        <p:nvSpPr>
          <p:cNvPr id="8" name="Line 24">
            <a:extLst>
              <a:ext uri="{FF2B5EF4-FFF2-40B4-BE49-F238E27FC236}">
                <a16:creationId xmlns:a16="http://schemas.microsoft.com/office/drawing/2014/main" id="{98D5C74F-DBE1-C34C-8A85-F480C540B7D8}"/>
              </a:ext>
            </a:extLst>
          </p:cNvPr>
          <p:cNvSpPr>
            <a:spLocks noChangeShapeType="1"/>
          </p:cNvSpPr>
          <p:nvPr/>
        </p:nvSpPr>
        <p:spPr bwMode="auto">
          <a:xfrm>
            <a:off x="3855321" y="4177617"/>
            <a:ext cx="741362" cy="355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30">
            <a:extLst>
              <a:ext uri="{FF2B5EF4-FFF2-40B4-BE49-F238E27FC236}">
                <a16:creationId xmlns:a16="http://schemas.microsoft.com/office/drawing/2014/main" id="{D9614611-AD9E-6646-B638-622773F004FA}"/>
              </a:ext>
            </a:extLst>
          </p:cNvPr>
          <p:cNvSpPr>
            <a:spLocks noChangeArrowheads="1"/>
          </p:cNvSpPr>
          <p:nvPr/>
        </p:nvSpPr>
        <p:spPr bwMode="auto">
          <a:xfrm>
            <a:off x="5445996" y="4468129"/>
            <a:ext cx="147637"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1" name="Rectangle 31">
            <a:extLst>
              <a:ext uri="{FF2B5EF4-FFF2-40B4-BE49-F238E27FC236}">
                <a16:creationId xmlns:a16="http://schemas.microsoft.com/office/drawing/2014/main" id="{A39734E3-ED9A-EC49-B73C-34CBE5CBF7F3}"/>
              </a:ext>
            </a:extLst>
          </p:cNvPr>
          <p:cNvSpPr>
            <a:spLocks noChangeArrowheads="1"/>
          </p:cNvSpPr>
          <p:nvPr/>
        </p:nvSpPr>
        <p:spPr bwMode="auto">
          <a:xfrm>
            <a:off x="5601571" y="4468129"/>
            <a:ext cx="147637" cy="200025"/>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2" name="Rectangle 38">
            <a:extLst>
              <a:ext uri="{FF2B5EF4-FFF2-40B4-BE49-F238E27FC236}">
                <a16:creationId xmlns:a16="http://schemas.microsoft.com/office/drawing/2014/main" id="{3AF0224D-49F6-7745-96F9-78A841403227}"/>
              </a:ext>
            </a:extLst>
          </p:cNvPr>
          <p:cNvSpPr>
            <a:spLocks noChangeArrowheads="1"/>
          </p:cNvSpPr>
          <p:nvPr/>
        </p:nvSpPr>
        <p:spPr bwMode="auto">
          <a:xfrm>
            <a:off x="5736508" y="4406217"/>
            <a:ext cx="147638"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3" name="Line 25">
            <a:extLst>
              <a:ext uri="{FF2B5EF4-FFF2-40B4-BE49-F238E27FC236}">
                <a16:creationId xmlns:a16="http://schemas.microsoft.com/office/drawing/2014/main" id="{58B9B601-E851-654F-AA2B-143A70BEF35C}"/>
              </a:ext>
            </a:extLst>
          </p:cNvPr>
          <p:cNvSpPr>
            <a:spLocks noChangeShapeType="1"/>
          </p:cNvSpPr>
          <p:nvPr/>
        </p:nvSpPr>
        <p:spPr bwMode="auto">
          <a:xfrm flipV="1">
            <a:off x="3853733" y="4717367"/>
            <a:ext cx="735013" cy="5508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32">
            <a:extLst>
              <a:ext uri="{FF2B5EF4-FFF2-40B4-BE49-F238E27FC236}">
                <a16:creationId xmlns:a16="http://schemas.microsoft.com/office/drawing/2014/main" id="{647088DD-46B7-8A40-B3C8-FF97968F51C9}"/>
              </a:ext>
            </a:extLst>
          </p:cNvPr>
          <p:cNvSpPr>
            <a:spLocks noChangeArrowheads="1"/>
          </p:cNvSpPr>
          <p:nvPr/>
        </p:nvSpPr>
        <p:spPr bwMode="auto">
          <a:xfrm>
            <a:off x="4393483" y="4368117"/>
            <a:ext cx="147638"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5" name="Line 33">
            <a:extLst>
              <a:ext uri="{FF2B5EF4-FFF2-40B4-BE49-F238E27FC236}">
                <a16:creationId xmlns:a16="http://schemas.microsoft.com/office/drawing/2014/main" id="{77696821-8A04-3945-AF9E-0065C2861C04}"/>
              </a:ext>
            </a:extLst>
          </p:cNvPr>
          <p:cNvSpPr>
            <a:spLocks noChangeShapeType="1"/>
          </p:cNvSpPr>
          <p:nvPr/>
        </p:nvSpPr>
        <p:spPr bwMode="auto">
          <a:xfrm>
            <a:off x="4344271" y="4304617"/>
            <a:ext cx="2111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 Box 36">
            <a:extLst>
              <a:ext uri="{FF2B5EF4-FFF2-40B4-BE49-F238E27FC236}">
                <a16:creationId xmlns:a16="http://schemas.microsoft.com/office/drawing/2014/main" id="{B6154A2C-EC19-F34F-ACCE-9E5D937822D3}"/>
              </a:ext>
            </a:extLst>
          </p:cNvPr>
          <p:cNvSpPr txBox="1">
            <a:spLocks noChangeArrowheads="1"/>
          </p:cNvSpPr>
          <p:nvPr/>
        </p:nvSpPr>
        <p:spPr bwMode="auto">
          <a:xfrm>
            <a:off x="3021677" y="3861704"/>
            <a:ext cx="393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a:t>
            </a:r>
          </a:p>
        </p:txBody>
      </p:sp>
      <p:sp>
        <p:nvSpPr>
          <p:cNvPr id="27" name="Text Box 37">
            <a:extLst>
              <a:ext uri="{FF2B5EF4-FFF2-40B4-BE49-F238E27FC236}">
                <a16:creationId xmlns:a16="http://schemas.microsoft.com/office/drawing/2014/main" id="{995F56C7-414D-8A48-884F-85A203498F59}"/>
              </a:ext>
            </a:extLst>
          </p:cNvPr>
          <p:cNvSpPr txBox="1">
            <a:spLocks noChangeArrowheads="1"/>
          </p:cNvSpPr>
          <p:nvPr/>
        </p:nvSpPr>
        <p:spPr bwMode="auto">
          <a:xfrm>
            <a:off x="3094654" y="4814204"/>
            <a:ext cx="380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t>
            </a:r>
          </a:p>
        </p:txBody>
      </p:sp>
      <p:grpSp>
        <p:nvGrpSpPr>
          <p:cNvPr id="28" name="Group 66">
            <a:extLst>
              <a:ext uri="{FF2B5EF4-FFF2-40B4-BE49-F238E27FC236}">
                <a16:creationId xmlns:a16="http://schemas.microsoft.com/office/drawing/2014/main" id="{F052C581-6C44-5947-B232-97223D315667}"/>
              </a:ext>
            </a:extLst>
          </p:cNvPr>
          <p:cNvGrpSpPr>
            <a:grpSpLocks/>
          </p:cNvGrpSpPr>
          <p:nvPr/>
        </p:nvGrpSpPr>
        <p:grpSpPr bwMode="auto">
          <a:xfrm>
            <a:off x="3128246" y="3861704"/>
            <a:ext cx="779462" cy="679450"/>
            <a:chOff x="-44" y="1473"/>
            <a:chExt cx="981" cy="1105"/>
          </a:xfrm>
        </p:grpSpPr>
        <p:pic>
          <p:nvPicPr>
            <p:cNvPr id="29" name="Picture 67" descr="desktop_computer_stylized_medium">
              <a:extLst>
                <a:ext uri="{FF2B5EF4-FFF2-40B4-BE49-F238E27FC236}">
                  <a16:creationId xmlns:a16="http://schemas.microsoft.com/office/drawing/2014/main" id="{BB04112D-992F-1B48-BF73-2AE172AB4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68">
              <a:extLst>
                <a:ext uri="{FF2B5EF4-FFF2-40B4-BE49-F238E27FC236}">
                  <a16:creationId xmlns:a16="http://schemas.microsoft.com/office/drawing/2014/main" id="{B442F163-2B26-9C41-A4DA-56CB0408A27B}"/>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2" name="Picture 70" descr="desktop_computer_stylized_medium">
            <a:extLst>
              <a:ext uri="{FF2B5EF4-FFF2-40B4-BE49-F238E27FC236}">
                <a16:creationId xmlns:a16="http://schemas.microsoft.com/office/drawing/2014/main" id="{281B4469-5924-7847-99B5-6CF657E9E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23290" y="4868179"/>
            <a:ext cx="7794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71">
            <a:extLst>
              <a:ext uri="{FF2B5EF4-FFF2-40B4-BE49-F238E27FC236}">
                <a16:creationId xmlns:a16="http://schemas.microsoft.com/office/drawing/2014/main" id="{B1E6742A-3259-B348-BD9F-24C231CD73DB}"/>
              </a:ext>
            </a:extLst>
          </p:cNvPr>
          <p:cNvSpPr>
            <a:spLocks/>
          </p:cNvSpPr>
          <p:nvPr/>
        </p:nvSpPr>
        <p:spPr bwMode="auto">
          <a:xfrm flipH="1">
            <a:off x="3555416" y="4933357"/>
            <a:ext cx="379004" cy="311133"/>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tangle 31">
            <a:extLst>
              <a:ext uri="{FF2B5EF4-FFF2-40B4-BE49-F238E27FC236}">
                <a16:creationId xmlns:a16="http://schemas.microsoft.com/office/drawing/2014/main" id="{E17EDB94-A18A-5345-B878-1F5CDE4C6EA2}"/>
              </a:ext>
            </a:extLst>
          </p:cNvPr>
          <p:cNvSpPr>
            <a:spLocks noChangeArrowheads="1"/>
          </p:cNvSpPr>
          <p:nvPr/>
        </p:nvSpPr>
        <p:spPr bwMode="auto">
          <a:xfrm>
            <a:off x="3956921" y="5023754"/>
            <a:ext cx="139700" cy="185738"/>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45" name="Line 33">
            <a:extLst>
              <a:ext uri="{FF2B5EF4-FFF2-40B4-BE49-F238E27FC236}">
                <a16:creationId xmlns:a16="http://schemas.microsoft.com/office/drawing/2014/main" id="{72EE0D2E-3A6D-224A-A965-4A3CAB0E05C3}"/>
              </a:ext>
            </a:extLst>
          </p:cNvPr>
          <p:cNvSpPr>
            <a:spLocks noChangeShapeType="1"/>
          </p:cNvSpPr>
          <p:nvPr/>
        </p:nvSpPr>
        <p:spPr bwMode="auto">
          <a:xfrm flipV="1">
            <a:off x="4131546" y="4993592"/>
            <a:ext cx="220662" cy="161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Rectangle 89">
            <a:extLst>
              <a:ext uri="{FF2B5EF4-FFF2-40B4-BE49-F238E27FC236}">
                <a16:creationId xmlns:a16="http://schemas.microsoft.com/office/drawing/2014/main" id="{B8BAB5F9-E33D-6D40-AF1F-A688FE37C639}"/>
              </a:ext>
            </a:extLst>
          </p:cNvPr>
          <p:cNvSpPr>
            <a:spLocks noChangeArrowheads="1"/>
          </p:cNvSpPr>
          <p:nvPr/>
        </p:nvSpPr>
        <p:spPr bwMode="auto">
          <a:xfrm>
            <a:off x="5293596" y="4469717"/>
            <a:ext cx="147637" cy="200025"/>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47" name="Rectangle 89">
            <a:extLst>
              <a:ext uri="{FF2B5EF4-FFF2-40B4-BE49-F238E27FC236}">
                <a16:creationId xmlns:a16="http://schemas.microsoft.com/office/drawing/2014/main" id="{3A81C53A-7389-0940-8B19-188881DD0EB8}"/>
              </a:ext>
            </a:extLst>
          </p:cNvPr>
          <p:cNvSpPr>
            <a:spLocks noChangeArrowheads="1"/>
          </p:cNvSpPr>
          <p:nvPr/>
        </p:nvSpPr>
        <p:spPr bwMode="auto">
          <a:xfrm>
            <a:off x="5144371" y="4468129"/>
            <a:ext cx="147637" cy="200025"/>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48" name="Rectangle 89">
            <a:extLst>
              <a:ext uri="{FF2B5EF4-FFF2-40B4-BE49-F238E27FC236}">
                <a16:creationId xmlns:a16="http://schemas.microsoft.com/office/drawing/2014/main" id="{55739AFA-3D6C-274F-AF45-B98657A19046}"/>
              </a:ext>
            </a:extLst>
          </p:cNvPr>
          <p:cNvSpPr>
            <a:spLocks noChangeArrowheads="1"/>
          </p:cNvSpPr>
          <p:nvPr/>
        </p:nvSpPr>
        <p:spPr bwMode="auto">
          <a:xfrm>
            <a:off x="4991971" y="4471304"/>
            <a:ext cx="147637" cy="200025"/>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49" name="Group 93">
            <a:extLst>
              <a:ext uri="{FF2B5EF4-FFF2-40B4-BE49-F238E27FC236}">
                <a16:creationId xmlns:a16="http://schemas.microsoft.com/office/drawing/2014/main" id="{99FB082D-48A3-DB4E-B785-79F493984667}"/>
              </a:ext>
            </a:extLst>
          </p:cNvPr>
          <p:cNvGrpSpPr>
            <a:grpSpLocks/>
          </p:cNvGrpSpPr>
          <p:nvPr/>
        </p:nvGrpSpPr>
        <p:grpSpPr bwMode="auto">
          <a:xfrm>
            <a:off x="4277596" y="3137806"/>
            <a:ext cx="5876927" cy="1239838"/>
            <a:chOff x="1279" y="2225"/>
            <a:chExt cx="3702" cy="781"/>
          </a:xfrm>
        </p:grpSpPr>
        <p:sp>
          <p:nvSpPr>
            <p:cNvPr id="50" name="Text Box 66">
              <a:extLst>
                <a:ext uri="{FF2B5EF4-FFF2-40B4-BE49-F238E27FC236}">
                  <a16:creationId xmlns:a16="http://schemas.microsoft.com/office/drawing/2014/main" id="{15E16EFE-9699-4F4E-BFC6-790480667E12}"/>
                </a:ext>
              </a:extLst>
            </p:cNvPr>
            <p:cNvSpPr txBox="1">
              <a:spLocks noChangeArrowheads="1"/>
            </p:cNvSpPr>
            <p:nvPr/>
          </p:nvSpPr>
          <p:spPr bwMode="auto">
            <a:xfrm>
              <a:off x="1279" y="2225"/>
              <a:ext cx="370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packet being transmitted </a:t>
              </a: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(transmission delay)</a:t>
              </a:r>
            </a:p>
          </p:txBody>
        </p:sp>
        <p:sp>
          <p:nvSpPr>
            <p:cNvPr id="51" name="Line 67">
              <a:extLst>
                <a:ext uri="{FF2B5EF4-FFF2-40B4-BE49-F238E27FC236}">
                  <a16:creationId xmlns:a16="http://schemas.microsoft.com/office/drawing/2014/main" id="{13FF81C3-546D-F344-9FE2-4D72EFA0CD2C}"/>
                </a:ext>
              </a:extLst>
            </p:cNvPr>
            <p:cNvSpPr>
              <a:spLocks noChangeShapeType="1"/>
            </p:cNvSpPr>
            <p:nvPr/>
          </p:nvSpPr>
          <p:spPr bwMode="auto">
            <a:xfrm rot="10800000" flipV="1">
              <a:off x="2259" y="2462"/>
              <a:ext cx="836" cy="5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2" name="Group 94">
            <a:extLst>
              <a:ext uri="{FF2B5EF4-FFF2-40B4-BE49-F238E27FC236}">
                <a16:creationId xmlns:a16="http://schemas.microsoft.com/office/drawing/2014/main" id="{26EEA1DE-D9F0-2D47-AABB-733C528B384F}"/>
              </a:ext>
            </a:extLst>
          </p:cNvPr>
          <p:cNvGrpSpPr>
            <a:grpSpLocks/>
          </p:cNvGrpSpPr>
          <p:nvPr/>
        </p:nvGrpSpPr>
        <p:grpSpPr bwMode="auto">
          <a:xfrm>
            <a:off x="5550773" y="4742762"/>
            <a:ext cx="5216531" cy="900111"/>
            <a:chOff x="2103" y="3214"/>
            <a:chExt cx="3286" cy="567"/>
          </a:xfrm>
        </p:grpSpPr>
        <p:sp>
          <p:nvSpPr>
            <p:cNvPr id="53" name="Text Box 72">
              <a:extLst>
                <a:ext uri="{FF2B5EF4-FFF2-40B4-BE49-F238E27FC236}">
                  <a16:creationId xmlns:a16="http://schemas.microsoft.com/office/drawing/2014/main" id="{674A1D43-19A1-AA41-9CBF-545C92FF13AA}"/>
                </a:ext>
              </a:extLst>
            </p:cNvPr>
            <p:cNvSpPr txBox="1">
              <a:spLocks noChangeArrowheads="1"/>
            </p:cNvSpPr>
            <p:nvPr/>
          </p:nvSpPr>
          <p:spPr bwMode="auto">
            <a:xfrm>
              <a:off x="2530" y="3490"/>
              <a:ext cx="28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packets in buffers</a:t>
              </a:r>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(queueing delay)</a:t>
              </a:r>
            </a:p>
          </p:txBody>
        </p:sp>
        <p:sp>
          <p:nvSpPr>
            <p:cNvPr id="54" name="Line 73">
              <a:extLst>
                <a:ext uri="{FF2B5EF4-FFF2-40B4-BE49-F238E27FC236}">
                  <a16:creationId xmlns:a16="http://schemas.microsoft.com/office/drawing/2014/main" id="{CDBE935F-08EE-9646-85EA-B0063869E76E}"/>
                </a:ext>
              </a:extLst>
            </p:cNvPr>
            <p:cNvSpPr>
              <a:spLocks noChangeShapeType="1"/>
            </p:cNvSpPr>
            <p:nvPr/>
          </p:nvSpPr>
          <p:spPr bwMode="auto">
            <a:xfrm rot="10800000">
              <a:off x="2103" y="3214"/>
              <a:ext cx="471" cy="4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5" name="Group 95">
            <a:extLst>
              <a:ext uri="{FF2B5EF4-FFF2-40B4-BE49-F238E27FC236}">
                <a16:creationId xmlns:a16="http://schemas.microsoft.com/office/drawing/2014/main" id="{BB37FD35-03D6-7647-8A50-07C919E6BBD2}"/>
              </a:ext>
            </a:extLst>
          </p:cNvPr>
          <p:cNvGrpSpPr>
            <a:grpSpLocks/>
          </p:cNvGrpSpPr>
          <p:nvPr/>
        </p:nvGrpSpPr>
        <p:grpSpPr bwMode="auto">
          <a:xfrm>
            <a:off x="4468095" y="4704672"/>
            <a:ext cx="5173663" cy="1757364"/>
            <a:chOff x="1421" y="3190"/>
            <a:chExt cx="3259" cy="1107"/>
          </a:xfrm>
        </p:grpSpPr>
        <p:sp>
          <p:nvSpPr>
            <p:cNvPr id="56" name="Line 91">
              <a:extLst>
                <a:ext uri="{FF2B5EF4-FFF2-40B4-BE49-F238E27FC236}">
                  <a16:creationId xmlns:a16="http://schemas.microsoft.com/office/drawing/2014/main" id="{A5A2CA5C-95AA-1E49-AE10-3C2A0148D791}"/>
                </a:ext>
              </a:extLst>
            </p:cNvPr>
            <p:cNvSpPr>
              <a:spLocks noChangeShapeType="1"/>
            </p:cNvSpPr>
            <p:nvPr/>
          </p:nvSpPr>
          <p:spPr bwMode="auto">
            <a:xfrm rot="10800000" flipH="1">
              <a:off x="1793" y="3190"/>
              <a:ext cx="110" cy="6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 Box 92">
              <a:extLst>
                <a:ext uri="{FF2B5EF4-FFF2-40B4-BE49-F238E27FC236}">
                  <a16:creationId xmlns:a16="http://schemas.microsoft.com/office/drawing/2014/main" id="{90578129-76D6-DA4C-AF38-D254E1E2AA25}"/>
                </a:ext>
              </a:extLst>
            </p:cNvPr>
            <p:cNvSpPr txBox="1">
              <a:spLocks noChangeArrowheads="1"/>
            </p:cNvSpPr>
            <p:nvPr/>
          </p:nvSpPr>
          <p:spPr bwMode="auto">
            <a:xfrm>
              <a:off x="1421" y="3774"/>
              <a:ext cx="325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free (available) buffers: arriving packets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dropped (</a:t>
              </a: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loss</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if no free buffers</a:t>
              </a:r>
            </a:p>
          </p:txBody>
        </p:sp>
      </p:grpSp>
      <p:grpSp>
        <p:nvGrpSpPr>
          <p:cNvPr id="59" name="Group 58">
            <a:extLst>
              <a:ext uri="{FF2B5EF4-FFF2-40B4-BE49-F238E27FC236}">
                <a16:creationId xmlns:a16="http://schemas.microsoft.com/office/drawing/2014/main" id="{750A30BE-4517-024C-8E13-70C75C60C9A9}"/>
              </a:ext>
            </a:extLst>
          </p:cNvPr>
          <p:cNvGrpSpPr/>
          <p:nvPr/>
        </p:nvGrpSpPr>
        <p:grpSpPr>
          <a:xfrm>
            <a:off x="7723012" y="4224627"/>
            <a:ext cx="1511352" cy="863670"/>
            <a:chOff x="7493876" y="2774731"/>
            <a:chExt cx="1481958" cy="894622"/>
          </a:xfrm>
        </p:grpSpPr>
        <p:sp>
          <p:nvSpPr>
            <p:cNvPr id="60" name="Freeform 59">
              <a:extLst>
                <a:ext uri="{FF2B5EF4-FFF2-40B4-BE49-F238E27FC236}">
                  <a16:creationId xmlns:a16="http://schemas.microsoft.com/office/drawing/2014/main" id="{D7769EBE-F27C-654D-9E70-D2F8F0CA4BC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61" name="Oval 60">
              <a:extLst>
                <a:ext uri="{FF2B5EF4-FFF2-40B4-BE49-F238E27FC236}">
                  <a16:creationId xmlns:a16="http://schemas.microsoft.com/office/drawing/2014/main" id="{5534D58D-15F7-4148-BD77-06281777455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62" name="Group 61">
              <a:extLst>
                <a:ext uri="{FF2B5EF4-FFF2-40B4-BE49-F238E27FC236}">
                  <a16:creationId xmlns:a16="http://schemas.microsoft.com/office/drawing/2014/main" id="{3FDB434E-DC0A-064F-BFB7-51AD3253C155}"/>
                </a:ext>
              </a:extLst>
            </p:cNvPr>
            <p:cNvGrpSpPr/>
            <p:nvPr/>
          </p:nvGrpSpPr>
          <p:grpSpPr>
            <a:xfrm>
              <a:off x="7713663" y="2848339"/>
              <a:ext cx="1042107" cy="425543"/>
              <a:chOff x="7786941" y="2884917"/>
              <a:chExt cx="897649" cy="353919"/>
            </a:xfrm>
          </p:grpSpPr>
          <p:sp>
            <p:nvSpPr>
              <p:cNvPr id="63" name="Freeform 62">
                <a:extLst>
                  <a:ext uri="{FF2B5EF4-FFF2-40B4-BE49-F238E27FC236}">
                    <a16:creationId xmlns:a16="http://schemas.microsoft.com/office/drawing/2014/main" id="{1906A403-4D02-E745-9F12-A4DD0B4A4D9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63">
                <a:extLst>
                  <a:ext uri="{FF2B5EF4-FFF2-40B4-BE49-F238E27FC236}">
                    <a16:creationId xmlns:a16="http://schemas.microsoft.com/office/drawing/2014/main" id="{CEA9A27B-E199-2342-BF59-3743FE24283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3E302C75-BA44-2547-9BE3-5EE9C07B302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60B5EF7E-8EDB-5946-B230-2EAE3B474B0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58" name="Slide Number Placeholder 5">
            <a:extLst>
              <a:ext uri="{FF2B5EF4-FFF2-40B4-BE49-F238E27FC236}">
                <a16:creationId xmlns:a16="http://schemas.microsoft.com/office/drawing/2014/main" id="{45CC7D59-8063-2F4C-A4F4-9B16811F4310}"/>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3</a:t>
            </a:fld>
            <a:endParaRPr lang="en-US" dirty="0"/>
          </a:p>
        </p:txBody>
      </p:sp>
      <p:sp>
        <p:nvSpPr>
          <p:cNvPr id="4" name="TextBox 3">
            <a:extLst>
              <a:ext uri="{FF2B5EF4-FFF2-40B4-BE49-F238E27FC236}">
                <a16:creationId xmlns:a16="http://schemas.microsoft.com/office/drawing/2014/main" id="{710F8351-D0AB-FC13-AD89-670F26659D6A}"/>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2820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 weak protection!</a:t>
            </a:r>
          </a:p>
        </p:txBody>
      </p:sp>
      <p:sp>
        <p:nvSpPr>
          <p:cNvPr id="7" name="Rectangle 3">
            <a:extLst>
              <a:ext uri="{FF2B5EF4-FFF2-40B4-BE49-F238E27FC236}">
                <a16:creationId xmlns:a16="http://schemas.microsoft.com/office/drawing/2014/main" id="{7C7658E3-6D58-8445-A9E1-703A91A67575}"/>
              </a:ext>
            </a:extLst>
          </p:cNvPr>
          <p:cNvSpPr txBox="1">
            <a:spLocks noChangeArrowheads="1"/>
          </p:cNvSpPr>
          <p:nvPr/>
        </p:nvSpPr>
        <p:spPr>
          <a:xfrm>
            <a:off x="1215441" y="1452111"/>
            <a:ext cx="7772400" cy="2743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3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add two N=16-bit integers</a:t>
            </a:r>
          </a:p>
        </p:txBody>
      </p:sp>
      <p:sp>
        <p:nvSpPr>
          <p:cNvPr id="9" name="Line 5">
            <a:extLst>
              <a:ext uri="{FF2B5EF4-FFF2-40B4-BE49-F238E27FC236}">
                <a16:creationId xmlns:a16="http://schemas.microsoft.com/office/drawing/2014/main" id="{763B3A78-1E2C-5A4B-AA3C-267B38DDCC5E}"/>
              </a:ext>
            </a:extLst>
          </p:cNvPr>
          <p:cNvSpPr>
            <a:spLocks noChangeShapeType="1"/>
          </p:cNvSpPr>
          <p:nvPr/>
        </p:nvSpPr>
        <p:spPr bwMode="auto">
          <a:xfrm flipH="1">
            <a:off x="2466391" y="3069774"/>
            <a:ext cx="6477000" cy="0"/>
          </a:xfrm>
          <a:prstGeom prst="line">
            <a:avLst/>
          </a:prstGeom>
          <a:noFill/>
          <a:ln w="12700">
            <a:solidFill>
              <a:schemeClr val="tx1"/>
            </a:solidFill>
            <a:round/>
            <a:headEnd type="none" w="sm"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2" name="Text Box 8">
            <a:extLst>
              <a:ext uri="{FF2B5EF4-FFF2-40B4-BE49-F238E27FC236}">
                <a16:creationId xmlns:a16="http://schemas.microsoft.com/office/drawing/2014/main" id="{5EB760DD-5067-0241-ACCB-6E4282E949DB}"/>
              </a:ext>
            </a:extLst>
          </p:cNvPr>
          <p:cNvSpPr txBox="1">
            <a:spLocks noChangeArrowheads="1"/>
          </p:cNvSpPr>
          <p:nvPr/>
        </p:nvSpPr>
        <p:spPr bwMode="auto">
          <a:xfrm>
            <a:off x="1777296" y="3862762"/>
            <a:ext cx="636587"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sum</a:t>
            </a:r>
          </a:p>
        </p:txBody>
      </p:sp>
      <p:sp>
        <p:nvSpPr>
          <p:cNvPr id="13" name="Text Box 9">
            <a:extLst>
              <a:ext uri="{FF2B5EF4-FFF2-40B4-BE49-F238E27FC236}">
                <a16:creationId xmlns:a16="http://schemas.microsoft.com/office/drawing/2014/main" id="{D58D347C-3618-AD46-999E-771E7BB4EFFB}"/>
              </a:ext>
            </a:extLst>
          </p:cNvPr>
          <p:cNvSpPr txBox="1">
            <a:spLocks noChangeArrowheads="1"/>
          </p:cNvSpPr>
          <p:nvPr/>
        </p:nvSpPr>
        <p:spPr bwMode="auto">
          <a:xfrm>
            <a:off x="1192843" y="4300504"/>
            <a:ext cx="1221040"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checksum</a:t>
            </a:r>
          </a:p>
        </p:txBody>
      </p:sp>
      <p:sp>
        <p:nvSpPr>
          <p:cNvPr id="4" name="TextBox 3">
            <a:extLst>
              <a:ext uri="{FF2B5EF4-FFF2-40B4-BE49-F238E27FC236}">
                <a16:creationId xmlns:a16="http://schemas.microsoft.com/office/drawing/2014/main" id="{55CFACF2-9C75-D845-963C-B6B5F2FFE843}"/>
              </a:ext>
            </a:extLst>
          </p:cNvPr>
          <p:cNvSpPr txBox="1"/>
          <p:nvPr/>
        </p:nvSpPr>
        <p:spPr>
          <a:xfrm>
            <a:off x="2863959" y="2205031"/>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1 1 1 0 0 1 1 0 0 1 1 0 0 1 1 0</a:t>
            </a:r>
          </a:p>
        </p:txBody>
      </p:sp>
      <p:sp>
        <p:nvSpPr>
          <p:cNvPr id="19" name="TextBox 18">
            <a:extLst>
              <a:ext uri="{FF2B5EF4-FFF2-40B4-BE49-F238E27FC236}">
                <a16:creationId xmlns:a16="http://schemas.microsoft.com/office/drawing/2014/main" id="{A0134F71-DAF2-4A4A-8007-D61D5E84A131}"/>
              </a:ext>
            </a:extLst>
          </p:cNvPr>
          <p:cNvSpPr txBox="1"/>
          <p:nvPr/>
        </p:nvSpPr>
        <p:spPr>
          <a:xfrm>
            <a:off x="2868710" y="2580910"/>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1 1 0 1 0 1 0 1 0 1 0 1 0 1 0 1</a:t>
            </a:r>
          </a:p>
        </p:txBody>
      </p:sp>
      <p:sp>
        <p:nvSpPr>
          <p:cNvPr id="20" name="TextBox 19">
            <a:extLst>
              <a:ext uri="{FF2B5EF4-FFF2-40B4-BE49-F238E27FC236}">
                <a16:creationId xmlns:a16="http://schemas.microsoft.com/office/drawing/2014/main" id="{890C7D96-F575-4046-84E4-2FDF9898E9B2}"/>
              </a:ext>
            </a:extLst>
          </p:cNvPr>
          <p:cNvSpPr txBox="1"/>
          <p:nvPr/>
        </p:nvSpPr>
        <p:spPr>
          <a:xfrm>
            <a:off x="2501968" y="3194702"/>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1 1 0 1 1 1 0 1 1 1 0 1 1 1 0 1 1</a:t>
            </a:r>
          </a:p>
        </p:txBody>
      </p:sp>
      <p:grpSp>
        <p:nvGrpSpPr>
          <p:cNvPr id="5" name="Group 4">
            <a:extLst>
              <a:ext uri="{FF2B5EF4-FFF2-40B4-BE49-F238E27FC236}">
                <a16:creationId xmlns:a16="http://schemas.microsoft.com/office/drawing/2014/main" id="{5970902B-ACCE-A04E-88F8-76E3A68380F6}"/>
              </a:ext>
            </a:extLst>
          </p:cNvPr>
          <p:cNvGrpSpPr/>
          <p:nvPr/>
        </p:nvGrpSpPr>
        <p:grpSpPr>
          <a:xfrm>
            <a:off x="942391" y="3201536"/>
            <a:ext cx="8001000" cy="1123739"/>
            <a:chOff x="942391" y="3201536"/>
            <a:chExt cx="8001000" cy="1123739"/>
          </a:xfrm>
        </p:grpSpPr>
        <p:sp>
          <p:nvSpPr>
            <p:cNvPr id="10" name="Oval 6">
              <a:extLst>
                <a:ext uri="{FF2B5EF4-FFF2-40B4-BE49-F238E27FC236}">
                  <a16:creationId xmlns:a16="http://schemas.microsoft.com/office/drawing/2014/main" id="{23B7D25F-DD2D-6943-A612-1B140865E470}"/>
                </a:ext>
              </a:extLst>
            </p:cNvPr>
            <p:cNvSpPr>
              <a:spLocks noChangeArrowheads="1"/>
            </p:cNvSpPr>
            <p:nvPr/>
          </p:nvSpPr>
          <p:spPr bwMode="auto">
            <a:xfrm>
              <a:off x="2542591" y="3264149"/>
              <a:ext cx="304800" cy="304800"/>
            </a:xfrm>
            <a:prstGeom prst="ellipse">
              <a:avLst/>
            </a:prstGeom>
            <a:noFill/>
            <a:ln w="9525">
              <a:solidFill>
                <a:srgbClr val="FF0000"/>
              </a:solidFill>
              <a:round/>
              <a:headEnd type="none" w="sm" len="me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1" name="Text Box 7">
              <a:extLst>
                <a:ext uri="{FF2B5EF4-FFF2-40B4-BE49-F238E27FC236}">
                  <a16:creationId xmlns:a16="http://schemas.microsoft.com/office/drawing/2014/main" id="{02C19D06-A871-3D4E-A141-88A98E4A3180}"/>
                </a:ext>
              </a:extLst>
            </p:cNvPr>
            <p:cNvSpPr txBox="1">
              <a:spLocks noChangeArrowheads="1"/>
            </p:cNvSpPr>
            <p:nvPr/>
          </p:nvSpPr>
          <p:spPr bwMode="auto">
            <a:xfrm>
              <a:off x="942391" y="3201536"/>
              <a:ext cx="1457707"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wraparound</a:t>
              </a:r>
            </a:p>
          </p:txBody>
        </p:sp>
        <p:sp>
          <p:nvSpPr>
            <p:cNvPr id="14" name="Line 10">
              <a:extLst>
                <a:ext uri="{FF2B5EF4-FFF2-40B4-BE49-F238E27FC236}">
                  <a16:creationId xmlns:a16="http://schemas.microsoft.com/office/drawing/2014/main" id="{D9BAD80C-425E-F145-9700-2D18230226CD}"/>
                </a:ext>
              </a:extLst>
            </p:cNvPr>
            <p:cNvSpPr>
              <a:spLocks noChangeShapeType="1"/>
            </p:cNvSpPr>
            <p:nvPr/>
          </p:nvSpPr>
          <p:spPr bwMode="auto">
            <a:xfrm flipH="1">
              <a:off x="2466391" y="3788911"/>
              <a:ext cx="6477000" cy="0"/>
            </a:xfrm>
            <a:prstGeom prst="line">
              <a:avLst/>
            </a:prstGeom>
            <a:noFill/>
            <a:ln w="12700">
              <a:solidFill>
                <a:schemeClr val="tx1"/>
              </a:solidFill>
              <a:round/>
              <a:headEnd type="none" w="sm"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5" name="Freeform 11">
              <a:extLst>
                <a:ext uri="{FF2B5EF4-FFF2-40B4-BE49-F238E27FC236}">
                  <a16:creationId xmlns:a16="http://schemas.microsoft.com/office/drawing/2014/main" id="{5AD71209-A9E2-794D-88A1-4B84AF2607D1}"/>
                </a:ext>
              </a:extLst>
            </p:cNvPr>
            <p:cNvSpPr>
              <a:spLocks/>
            </p:cNvSpPr>
            <p:nvPr/>
          </p:nvSpPr>
          <p:spPr bwMode="auto">
            <a:xfrm>
              <a:off x="2694991" y="3576532"/>
              <a:ext cx="5795540" cy="95077"/>
            </a:xfrm>
            <a:custGeom>
              <a:avLst/>
              <a:gdLst>
                <a:gd name="T0" fmla="*/ 0 w 3788"/>
                <a:gd name="T1" fmla="*/ 0 h 58"/>
                <a:gd name="T2" fmla="*/ 0 w 3788"/>
                <a:gd name="T3" fmla="*/ 2147483647 h 58"/>
                <a:gd name="T4" fmla="*/ 2147483647 w 3788"/>
                <a:gd name="T5" fmla="*/ 2147483647 h 58"/>
                <a:gd name="T6" fmla="*/ 0 60000 65536"/>
                <a:gd name="T7" fmla="*/ 0 60000 65536"/>
                <a:gd name="T8" fmla="*/ 0 60000 65536"/>
              </a:gdLst>
              <a:ahLst/>
              <a:cxnLst>
                <a:cxn ang="T6">
                  <a:pos x="T0" y="T1"/>
                </a:cxn>
                <a:cxn ang="T7">
                  <a:pos x="T2" y="T3"/>
                </a:cxn>
                <a:cxn ang="T8">
                  <a:pos x="T4" y="T5"/>
                </a:cxn>
              </a:cxnLst>
              <a:rect l="0" t="0" r="r" b="b"/>
              <a:pathLst>
                <a:path w="3788" h="58">
                  <a:moveTo>
                    <a:pt x="0" y="0"/>
                  </a:moveTo>
                  <a:lnTo>
                    <a:pt x="0" y="58"/>
                  </a:lnTo>
                  <a:lnTo>
                    <a:pt x="3788" y="58"/>
                  </a:lnTo>
                </a:path>
              </a:pathLst>
            </a:custGeom>
            <a:noFill/>
            <a:ln w="9525" cap="flat" cmpd="sng">
              <a:solidFill>
                <a:srgbClr val="FF0000"/>
              </a:solidFill>
              <a:prstDash val="solid"/>
              <a:round/>
              <a:headEnd type="none" w="sm"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9994788-E9D3-5D40-89C2-5666242ECA9E}"/>
                </a:ext>
              </a:extLst>
            </p:cNvPr>
            <p:cNvSpPr txBox="1"/>
            <p:nvPr/>
          </p:nvSpPr>
          <p:spPr>
            <a:xfrm>
              <a:off x="2501236" y="3863610"/>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1 0 1 1 1 0 1 1 1 0 1 1 1 1 0 0</a:t>
              </a:r>
            </a:p>
          </p:txBody>
        </p:sp>
      </p:grpSp>
      <p:sp>
        <p:nvSpPr>
          <p:cNvPr id="22" name="TextBox 21">
            <a:extLst>
              <a:ext uri="{FF2B5EF4-FFF2-40B4-BE49-F238E27FC236}">
                <a16:creationId xmlns:a16="http://schemas.microsoft.com/office/drawing/2014/main" id="{6DDD65BC-0FF7-354F-9157-61D155DA77EA}"/>
              </a:ext>
            </a:extLst>
          </p:cNvPr>
          <p:cNvSpPr txBox="1"/>
          <p:nvPr/>
        </p:nvSpPr>
        <p:spPr>
          <a:xfrm>
            <a:off x="2505831" y="4287924"/>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0 1 0 0 0 1 0 0 0 1 0 0 0 0 1 1</a:t>
            </a:r>
          </a:p>
        </p:txBody>
      </p:sp>
      <p:grpSp>
        <p:nvGrpSpPr>
          <p:cNvPr id="25" name="Group 24">
            <a:extLst>
              <a:ext uri="{FF2B5EF4-FFF2-40B4-BE49-F238E27FC236}">
                <a16:creationId xmlns:a16="http://schemas.microsoft.com/office/drawing/2014/main" id="{68762320-BD6D-C948-B1B7-DB283C97C3F4}"/>
              </a:ext>
            </a:extLst>
          </p:cNvPr>
          <p:cNvGrpSpPr/>
          <p:nvPr/>
        </p:nvGrpSpPr>
        <p:grpSpPr>
          <a:xfrm>
            <a:off x="7895417" y="1927511"/>
            <a:ext cx="2249559" cy="712515"/>
            <a:chOff x="9436187" y="4862446"/>
            <a:chExt cx="2249559" cy="712515"/>
          </a:xfrm>
        </p:grpSpPr>
        <p:sp>
          <p:nvSpPr>
            <p:cNvPr id="6" name="Oval 5">
              <a:extLst>
                <a:ext uri="{FF2B5EF4-FFF2-40B4-BE49-F238E27FC236}">
                  <a16:creationId xmlns:a16="http://schemas.microsoft.com/office/drawing/2014/main" id="{284FB029-4B65-2048-954A-3FF0EC7EB970}"/>
                </a:ext>
              </a:extLst>
            </p:cNvPr>
            <p:cNvSpPr/>
            <p:nvPr/>
          </p:nvSpPr>
          <p:spPr>
            <a:xfrm>
              <a:off x="9436187" y="5113295"/>
              <a:ext cx="802095" cy="4616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8" name="Straight Arrow Connector 17">
              <a:extLst>
                <a:ext uri="{FF2B5EF4-FFF2-40B4-BE49-F238E27FC236}">
                  <a16:creationId xmlns:a16="http://schemas.microsoft.com/office/drawing/2014/main" id="{776E060C-7039-6D4E-922A-B4F2B25FA505}"/>
                </a:ext>
              </a:extLst>
            </p:cNvPr>
            <p:cNvCxnSpPr>
              <a:cxnSpLocks/>
            </p:cNvCxnSpPr>
            <p:nvPr/>
          </p:nvCxnSpPr>
          <p:spPr>
            <a:xfrm flipV="1">
              <a:off x="10238282" y="5111429"/>
              <a:ext cx="546739" cy="2126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EDC7E60-52B8-E24C-AD91-442CF1A81D58}"/>
                </a:ext>
              </a:extLst>
            </p:cNvPr>
            <p:cNvSpPr txBox="1"/>
            <p:nvPr/>
          </p:nvSpPr>
          <p:spPr>
            <a:xfrm>
              <a:off x="10395008" y="4862446"/>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a:t>
              </a:r>
            </a:p>
          </p:txBody>
        </p:sp>
      </p:grpSp>
      <p:grpSp>
        <p:nvGrpSpPr>
          <p:cNvPr id="26" name="Group 25">
            <a:extLst>
              <a:ext uri="{FF2B5EF4-FFF2-40B4-BE49-F238E27FC236}">
                <a16:creationId xmlns:a16="http://schemas.microsoft.com/office/drawing/2014/main" id="{F267688F-D990-804C-9C00-CC1C467BE801}"/>
              </a:ext>
            </a:extLst>
          </p:cNvPr>
          <p:cNvGrpSpPr/>
          <p:nvPr/>
        </p:nvGrpSpPr>
        <p:grpSpPr>
          <a:xfrm>
            <a:off x="7910407" y="2289202"/>
            <a:ext cx="2249559" cy="712515"/>
            <a:chOff x="9436187" y="4862446"/>
            <a:chExt cx="2249559" cy="712515"/>
          </a:xfrm>
        </p:grpSpPr>
        <p:sp>
          <p:nvSpPr>
            <p:cNvPr id="27" name="Oval 26">
              <a:extLst>
                <a:ext uri="{FF2B5EF4-FFF2-40B4-BE49-F238E27FC236}">
                  <a16:creationId xmlns:a16="http://schemas.microsoft.com/office/drawing/2014/main" id="{7C22365B-07EC-4545-B454-E8C0FAD379FA}"/>
                </a:ext>
              </a:extLst>
            </p:cNvPr>
            <p:cNvSpPr/>
            <p:nvPr/>
          </p:nvSpPr>
          <p:spPr>
            <a:xfrm>
              <a:off x="9436187" y="5113295"/>
              <a:ext cx="802095" cy="4616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8" name="Straight Arrow Connector 27">
              <a:extLst>
                <a:ext uri="{FF2B5EF4-FFF2-40B4-BE49-F238E27FC236}">
                  <a16:creationId xmlns:a16="http://schemas.microsoft.com/office/drawing/2014/main" id="{3D4A8702-0D2D-8243-9C39-DC082DD83FD6}"/>
                </a:ext>
              </a:extLst>
            </p:cNvPr>
            <p:cNvCxnSpPr>
              <a:cxnSpLocks/>
            </p:cNvCxnSpPr>
            <p:nvPr/>
          </p:nvCxnSpPr>
          <p:spPr>
            <a:xfrm flipV="1">
              <a:off x="10238282" y="5111429"/>
              <a:ext cx="546739" cy="2126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EE21CCB-6730-9040-AA0C-B91C9765D0AC}"/>
                </a:ext>
              </a:extLst>
            </p:cNvPr>
            <p:cNvSpPr txBox="1"/>
            <p:nvPr/>
          </p:nvSpPr>
          <p:spPr>
            <a:xfrm>
              <a:off x="10395008" y="4862446"/>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a:t>
              </a:r>
            </a:p>
          </p:txBody>
        </p:sp>
      </p:grpSp>
      <p:grpSp>
        <p:nvGrpSpPr>
          <p:cNvPr id="33" name="Group 32">
            <a:extLst>
              <a:ext uri="{FF2B5EF4-FFF2-40B4-BE49-F238E27FC236}">
                <a16:creationId xmlns:a16="http://schemas.microsoft.com/office/drawing/2014/main" id="{99699F57-48BE-454E-800A-4CC5A118241E}"/>
              </a:ext>
            </a:extLst>
          </p:cNvPr>
          <p:cNvGrpSpPr/>
          <p:nvPr/>
        </p:nvGrpSpPr>
        <p:grpSpPr>
          <a:xfrm>
            <a:off x="8933167" y="3121843"/>
            <a:ext cx="2729496" cy="1754326"/>
            <a:chOff x="8933167" y="3121843"/>
            <a:chExt cx="2729496" cy="1754326"/>
          </a:xfrm>
        </p:grpSpPr>
        <p:sp>
          <p:nvSpPr>
            <p:cNvPr id="31" name="Right Brace 30">
              <a:extLst>
                <a:ext uri="{FF2B5EF4-FFF2-40B4-BE49-F238E27FC236}">
                  <a16:creationId xmlns:a16="http://schemas.microsoft.com/office/drawing/2014/main" id="{BC6D80E3-4974-474B-9338-024650CB8A51}"/>
                </a:ext>
              </a:extLst>
            </p:cNvPr>
            <p:cNvSpPr/>
            <p:nvPr/>
          </p:nvSpPr>
          <p:spPr>
            <a:xfrm>
              <a:off x="8933167" y="3244723"/>
              <a:ext cx="247697" cy="1504855"/>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3F87D51E-FE73-0B41-A199-876E1DAEB87D}"/>
                </a:ext>
              </a:extLst>
            </p:cNvPr>
            <p:cNvSpPr txBox="1"/>
            <p:nvPr/>
          </p:nvSpPr>
          <p:spPr>
            <a:xfrm>
              <a:off x="9259241" y="3121843"/>
              <a:ext cx="2403422" cy="17543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Even though numbers have changed (bit flips), </a:t>
              </a:r>
              <a:r>
                <a:rPr kumimoji="0" lang="en-US" sz="2400" b="0" i="1" u="none" strike="noStrike" kern="1200" cap="none" spc="0" normalizeH="0" baseline="0" noProof="0" dirty="0">
                  <a:ln>
                    <a:noFill/>
                  </a:ln>
                  <a:solidFill>
                    <a:srgbClr val="C00000"/>
                  </a:solidFill>
                  <a:effectLst/>
                  <a:uLnTx/>
                  <a:uFillTx/>
                  <a:latin typeface="Calibri"/>
                  <a:ea typeface="+mn-ea"/>
                  <a:cs typeface="+mn-cs"/>
                </a:rPr>
                <a:t>no</a:t>
              </a:r>
              <a:r>
                <a:rPr kumimoji="0" lang="en-US" sz="2400" b="0" i="0" u="none" strike="noStrike" kern="1200" cap="none" spc="0" normalizeH="0" baseline="0" noProof="0" dirty="0">
                  <a:ln>
                    <a:noFill/>
                  </a:ln>
                  <a:solidFill>
                    <a:prstClr val="black"/>
                  </a:solidFill>
                  <a:effectLst/>
                  <a:uLnTx/>
                  <a:uFillTx/>
                  <a:latin typeface="Calibri"/>
                  <a:ea typeface="+mn-ea"/>
                  <a:cs typeface="+mn-cs"/>
                </a:rPr>
                <a:t> change in checksum!</a:t>
              </a:r>
            </a:p>
          </p:txBody>
        </p:sp>
      </p:grpSp>
      <p:sp>
        <p:nvSpPr>
          <p:cNvPr id="30" name="Slide Number Placeholder 2">
            <a:extLst>
              <a:ext uri="{FF2B5EF4-FFF2-40B4-BE49-F238E27FC236}">
                <a16:creationId xmlns:a16="http://schemas.microsoft.com/office/drawing/2014/main" id="{D233B24E-8C39-314A-B31B-073F993E5C5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30</a:t>
            </a:fld>
            <a:endParaRPr lang="en-US" dirty="0"/>
          </a:p>
        </p:txBody>
      </p:sp>
      <p:sp>
        <p:nvSpPr>
          <p:cNvPr id="3" name="TextBox 2">
            <a:extLst>
              <a:ext uri="{FF2B5EF4-FFF2-40B4-BE49-F238E27FC236}">
                <a16:creationId xmlns:a16="http://schemas.microsoft.com/office/drawing/2014/main" id="{78B046E6-7920-5977-7D45-95DDD2948172}"/>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5112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7" name="TextBox 6">
            <a:extLst>
              <a:ext uri="{FF2B5EF4-FFF2-40B4-BE49-F238E27FC236}">
                <a16:creationId xmlns:a16="http://schemas.microsoft.com/office/drawing/2014/main" id="{708D2FB5-990A-8595-8C4A-4D49F8647F56}"/>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13" name="Text Box 107">
            <a:extLst>
              <a:ext uri="{FF2B5EF4-FFF2-40B4-BE49-F238E27FC236}">
                <a16:creationId xmlns:a16="http://schemas.microsoft.com/office/drawing/2014/main" id="{E1BC64DE-784B-EADC-CCF9-0EC3C6AB42E7}"/>
              </a:ext>
            </a:extLst>
          </p:cNvPr>
          <p:cNvSpPr txBox="1">
            <a:spLocks noChangeArrowheads="1"/>
          </p:cNvSpPr>
          <p:nvPr/>
        </p:nvSpPr>
        <p:spPr bwMode="auto">
          <a:xfrm>
            <a:off x="6872117" y="1200650"/>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4" name="Text Box 111">
            <a:extLst>
              <a:ext uri="{FF2B5EF4-FFF2-40B4-BE49-F238E27FC236}">
                <a16:creationId xmlns:a16="http://schemas.microsoft.com/office/drawing/2014/main" id="{5B8282F7-4B95-3B8B-730C-55E6928A50B9}"/>
              </a:ext>
            </a:extLst>
          </p:cNvPr>
          <p:cNvSpPr txBox="1">
            <a:spLocks noChangeArrowheads="1"/>
          </p:cNvSpPr>
          <p:nvPr/>
        </p:nvSpPr>
        <p:spPr bwMode="auto">
          <a:xfrm>
            <a:off x="4538492" y="1218113"/>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grpSp>
        <p:nvGrpSpPr>
          <p:cNvPr id="15" name="Group 14">
            <a:extLst>
              <a:ext uri="{FF2B5EF4-FFF2-40B4-BE49-F238E27FC236}">
                <a16:creationId xmlns:a16="http://schemas.microsoft.com/office/drawing/2014/main" id="{9C2BBBFA-A141-2B44-9A44-154CD3B29C12}"/>
              </a:ext>
            </a:extLst>
          </p:cNvPr>
          <p:cNvGrpSpPr/>
          <p:nvPr/>
        </p:nvGrpSpPr>
        <p:grpSpPr>
          <a:xfrm>
            <a:off x="4933780" y="2359525"/>
            <a:ext cx="2346325" cy="571500"/>
            <a:chOff x="2032069" y="2342822"/>
            <a:chExt cx="2346325" cy="571500"/>
          </a:xfrm>
        </p:grpSpPr>
        <p:sp>
          <p:nvSpPr>
            <p:cNvPr id="16" name="Line 100">
              <a:extLst>
                <a:ext uri="{FF2B5EF4-FFF2-40B4-BE49-F238E27FC236}">
                  <a16:creationId xmlns:a16="http://schemas.microsoft.com/office/drawing/2014/main" id="{052C61D8-36FE-7D62-EF3F-A707DAE6DD1B}"/>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 name="Rectangle 112">
              <a:extLst>
                <a:ext uri="{FF2B5EF4-FFF2-40B4-BE49-F238E27FC236}">
                  <a16:creationId xmlns:a16="http://schemas.microsoft.com/office/drawing/2014/main" id="{C9F6FE00-60BD-AC9D-1279-7481E9254B41}"/>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 name="Text Box 113">
              <a:extLst>
                <a:ext uri="{FF2B5EF4-FFF2-40B4-BE49-F238E27FC236}">
                  <a16:creationId xmlns:a16="http://schemas.microsoft.com/office/drawing/2014/main" id="{2772E6D6-6ECA-C552-CE57-3A1CE15CF468}"/>
                </a:ext>
              </a:extLst>
            </p:cNvPr>
            <p:cNvSpPr txBox="1">
              <a:spLocks noChangeArrowheads="1"/>
            </p:cNvSpPr>
            <p:nvPr/>
          </p:nvSpPr>
          <p:spPr bwMode="auto">
            <a:xfrm>
              <a:off x="2176531" y="2476172"/>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Seq=N, K bytes of data</a:t>
              </a:r>
            </a:p>
          </p:txBody>
        </p:sp>
      </p:grpSp>
      <p:sp>
        <p:nvSpPr>
          <p:cNvPr id="19" name="Line 118">
            <a:extLst>
              <a:ext uri="{FF2B5EF4-FFF2-40B4-BE49-F238E27FC236}">
                <a16:creationId xmlns:a16="http://schemas.microsoft.com/office/drawing/2014/main" id="{05B63DA2-42D1-D4C1-D557-EBAF2702E58B}"/>
              </a:ext>
            </a:extLst>
          </p:cNvPr>
          <p:cNvSpPr>
            <a:spLocks noChangeShapeType="1"/>
          </p:cNvSpPr>
          <p:nvPr/>
        </p:nvSpPr>
        <p:spPr bwMode="auto">
          <a:xfrm>
            <a:off x="4913142" y="2118225"/>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 name="Line 119">
            <a:extLst>
              <a:ext uri="{FF2B5EF4-FFF2-40B4-BE49-F238E27FC236}">
                <a16:creationId xmlns:a16="http://schemas.microsoft.com/office/drawing/2014/main" id="{A3FADD94-8537-F1AF-4E03-0B188E6047C7}"/>
              </a:ext>
            </a:extLst>
          </p:cNvPr>
          <p:cNvSpPr>
            <a:spLocks noChangeShapeType="1"/>
          </p:cNvSpPr>
          <p:nvPr/>
        </p:nvSpPr>
        <p:spPr bwMode="auto">
          <a:xfrm>
            <a:off x="7340430" y="2113463"/>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21" name="Group 20">
            <a:extLst>
              <a:ext uri="{FF2B5EF4-FFF2-40B4-BE49-F238E27FC236}">
                <a16:creationId xmlns:a16="http://schemas.microsoft.com/office/drawing/2014/main" id="{85587D33-2110-C05C-C84F-23F852EFF506}"/>
              </a:ext>
            </a:extLst>
          </p:cNvPr>
          <p:cNvGrpSpPr/>
          <p:nvPr/>
        </p:nvGrpSpPr>
        <p:grpSpPr>
          <a:xfrm>
            <a:off x="4921080" y="4130809"/>
            <a:ext cx="2351087" cy="512763"/>
            <a:chOff x="2019369" y="4104947"/>
            <a:chExt cx="2351087" cy="512763"/>
          </a:xfrm>
        </p:grpSpPr>
        <p:sp>
          <p:nvSpPr>
            <p:cNvPr id="22" name="Line 99">
              <a:extLst>
                <a:ext uri="{FF2B5EF4-FFF2-40B4-BE49-F238E27FC236}">
                  <a16:creationId xmlns:a16="http://schemas.microsoft.com/office/drawing/2014/main" id="{530CCC14-68FD-AEC6-CAA0-FBFA48420358}"/>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3" name="Rectangle 122">
              <a:extLst>
                <a:ext uri="{FF2B5EF4-FFF2-40B4-BE49-F238E27FC236}">
                  <a16:creationId xmlns:a16="http://schemas.microsoft.com/office/drawing/2014/main" id="{B454B9B3-389D-082C-4740-2155061DB413}"/>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4" name="Text Box 123">
              <a:extLst>
                <a:ext uri="{FF2B5EF4-FFF2-40B4-BE49-F238E27FC236}">
                  <a16:creationId xmlns:a16="http://schemas.microsoft.com/office/drawing/2014/main" id="{599C16D6-5E43-E178-2124-EB3BC12357AD}"/>
                </a:ext>
              </a:extLst>
            </p:cNvPr>
            <p:cNvSpPr txBox="1">
              <a:spLocks noChangeArrowheads="1"/>
            </p:cNvSpPr>
            <p:nvPr/>
          </p:nvSpPr>
          <p:spPr bwMode="auto">
            <a:xfrm>
              <a:off x="2078930" y="4185910"/>
              <a:ext cx="2258953"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a:t>
              </a:r>
              <a:r>
                <a:rPr lang="en-US" sz="1400" kern="0" dirty="0">
                  <a:solidFill>
                    <a:srgbClr val="000000"/>
                  </a:solidFill>
                </a:rPr>
                <a:t>N+K</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t>
              </a:r>
              <a:r>
                <a:rPr lang="en-US" sz="1400" kern="0" dirty="0">
                  <a:solidFill>
                    <a:srgbClr val="000000"/>
                  </a:solidFill>
                </a:rPr>
                <a:t>L</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bytes of data</a:t>
              </a:r>
            </a:p>
          </p:txBody>
        </p:sp>
      </p:grpSp>
      <p:grpSp>
        <p:nvGrpSpPr>
          <p:cNvPr id="25" name="Group 24">
            <a:extLst>
              <a:ext uri="{FF2B5EF4-FFF2-40B4-BE49-F238E27FC236}">
                <a16:creationId xmlns:a16="http://schemas.microsoft.com/office/drawing/2014/main" id="{2DEBAA79-8843-78AC-0B3B-03CE557528CB}"/>
              </a:ext>
            </a:extLst>
          </p:cNvPr>
          <p:cNvGrpSpPr/>
          <p:nvPr/>
        </p:nvGrpSpPr>
        <p:grpSpPr>
          <a:xfrm>
            <a:off x="4892504" y="3021513"/>
            <a:ext cx="2351088" cy="767667"/>
            <a:chOff x="1990793" y="3004810"/>
            <a:chExt cx="2351088" cy="767667"/>
          </a:xfrm>
        </p:grpSpPr>
        <p:sp>
          <p:nvSpPr>
            <p:cNvPr id="26" name="Line 104">
              <a:extLst>
                <a:ext uri="{FF2B5EF4-FFF2-40B4-BE49-F238E27FC236}">
                  <a16:creationId xmlns:a16="http://schemas.microsoft.com/office/drawing/2014/main" id="{1703599D-7BF5-8460-0C36-8FB3DA163276}"/>
                </a:ext>
              </a:extLst>
            </p:cNvPr>
            <p:cNvSpPr>
              <a:spLocks noChangeShapeType="1"/>
            </p:cNvSpPr>
            <p:nvPr/>
          </p:nvSpPr>
          <p:spPr bwMode="auto">
            <a:xfrm flipH="1">
              <a:off x="1990793" y="3004810"/>
              <a:ext cx="2351088" cy="76766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7" name="Rectangle 114">
              <a:extLst>
                <a:ext uri="{FF2B5EF4-FFF2-40B4-BE49-F238E27FC236}">
                  <a16:creationId xmlns:a16="http://schemas.microsoft.com/office/drawing/2014/main" id="{80EAC179-4BE1-555F-8F73-6555E9ECFFB5}"/>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 name="Text Box 115">
              <a:extLst>
                <a:ext uri="{FF2B5EF4-FFF2-40B4-BE49-F238E27FC236}">
                  <a16:creationId xmlns:a16="http://schemas.microsoft.com/office/drawing/2014/main" id="{7BA77309-FFAD-7B57-873B-1D0656AE14B1}"/>
                </a:ext>
              </a:extLst>
            </p:cNvPr>
            <p:cNvSpPr txBox="1">
              <a:spLocks noChangeArrowheads="1"/>
            </p:cNvSpPr>
            <p:nvPr/>
          </p:nvSpPr>
          <p:spPr bwMode="auto">
            <a:xfrm>
              <a:off x="3192234" y="3046085"/>
              <a:ext cx="1013419"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a:t>
              </a:r>
              <a:r>
                <a:rPr lang="en-US" sz="1400" dirty="0">
                  <a:solidFill>
                    <a:srgbClr val="000000"/>
                  </a:solidFill>
                  <a:latin typeface="Arial" charset="0"/>
                </a:rPr>
                <a:t>N+K</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30" name="Group 29">
            <a:extLst>
              <a:ext uri="{FF2B5EF4-FFF2-40B4-BE49-F238E27FC236}">
                <a16:creationId xmlns:a16="http://schemas.microsoft.com/office/drawing/2014/main" id="{FDC7A3B3-E69A-908D-C213-8C20C67511BA}"/>
              </a:ext>
            </a:extLst>
          </p:cNvPr>
          <p:cNvGrpSpPr/>
          <p:nvPr/>
        </p:nvGrpSpPr>
        <p:grpSpPr>
          <a:xfrm>
            <a:off x="4909967" y="4720138"/>
            <a:ext cx="2338388" cy="782637"/>
            <a:chOff x="2008256" y="4703435"/>
            <a:chExt cx="2338388" cy="782637"/>
          </a:xfrm>
        </p:grpSpPr>
        <p:sp>
          <p:nvSpPr>
            <p:cNvPr id="32" name="Line 127">
              <a:extLst>
                <a:ext uri="{FF2B5EF4-FFF2-40B4-BE49-F238E27FC236}">
                  <a16:creationId xmlns:a16="http://schemas.microsoft.com/office/drawing/2014/main" id="{A1967B6A-8B36-837E-C482-11F51E5275B3}"/>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3" name="Rectangle 128">
              <a:extLst>
                <a:ext uri="{FF2B5EF4-FFF2-40B4-BE49-F238E27FC236}">
                  <a16:creationId xmlns:a16="http://schemas.microsoft.com/office/drawing/2014/main" id="{623BB9C8-F7B7-413D-54D1-80166BBBA9E6}"/>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4" name="Text Box 129">
              <a:extLst>
                <a:ext uri="{FF2B5EF4-FFF2-40B4-BE49-F238E27FC236}">
                  <a16:creationId xmlns:a16="http://schemas.microsoft.com/office/drawing/2014/main" id="{1EF0FDD5-771F-CFAC-716E-AE2A98D0242D}"/>
                </a:ext>
              </a:extLst>
            </p:cNvPr>
            <p:cNvSpPr txBox="1">
              <a:spLocks noChangeArrowheads="1"/>
            </p:cNvSpPr>
            <p:nvPr/>
          </p:nvSpPr>
          <p:spPr bwMode="auto">
            <a:xfrm>
              <a:off x="2628482" y="4916160"/>
              <a:ext cx="1217000"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ACK=N+K+L</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40" name="Group 39">
            <a:extLst>
              <a:ext uri="{FF2B5EF4-FFF2-40B4-BE49-F238E27FC236}">
                <a16:creationId xmlns:a16="http://schemas.microsoft.com/office/drawing/2014/main" id="{3D7066CD-5A5C-89F3-1EF1-DCB9BF5014A0}"/>
              </a:ext>
            </a:extLst>
          </p:cNvPr>
          <p:cNvGrpSpPr/>
          <p:nvPr/>
        </p:nvGrpSpPr>
        <p:grpSpPr>
          <a:xfrm>
            <a:off x="4540080" y="2364288"/>
            <a:ext cx="396875" cy="1751012"/>
            <a:chOff x="1638369" y="2347585"/>
            <a:chExt cx="396875" cy="1751012"/>
          </a:xfrm>
        </p:grpSpPr>
        <p:sp>
          <p:nvSpPr>
            <p:cNvPr id="41" name="Text Box 126">
              <a:extLst>
                <a:ext uri="{FF2B5EF4-FFF2-40B4-BE49-F238E27FC236}">
                  <a16:creationId xmlns:a16="http://schemas.microsoft.com/office/drawing/2014/main" id="{F20A3D7F-F5A6-0CDE-1A22-2D86D8022A3A}"/>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42" name="Group 134">
              <a:extLst>
                <a:ext uri="{FF2B5EF4-FFF2-40B4-BE49-F238E27FC236}">
                  <a16:creationId xmlns:a16="http://schemas.microsoft.com/office/drawing/2014/main" id="{D00A446D-0475-D973-63EF-847110ED29E4}"/>
                </a:ext>
              </a:extLst>
            </p:cNvPr>
            <p:cNvGrpSpPr>
              <a:grpSpLocks/>
            </p:cNvGrpSpPr>
            <p:nvPr/>
          </p:nvGrpSpPr>
          <p:grpSpPr bwMode="auto">
            <a:xfrm>
              <a:off x="1779656" y="2347585"/>
              <a:ext cx="104775" cy="508000"/>
              <a:chOff x="3099" y="1749"/>
              <a:chExt cx="66" cy="320"/>
            </a:xfrm>
          </p:grpSpPr>
          <p:sp>
            <p:nvSpPr>
              <p:cNvPr id="46" name="Line 132">
                <a:extLst>
                  <a:ext uri="{FF2B5EF4-FFF2-40B4-BE49-F238E27FC236}">
                    <a16:creationId xmlns:a16="http://schemas.microsoft.com/office/drawing/2014/main" id="{88F925C0-38C4-938D-979D-A92D09FD9F12}"/>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7" name="Line 133">
                <a:extLst>
                  <a:ext uri="{FF2B5EF4-FFF2-40B4-BE49-F238E27FC236}">
                    <a16:creationId xmlns:a16="http://schemas.microsoft.com/office/drawing/2014/main" id="{DC0C04A1-BC83-869A-CA11-C50912F098F4}"/>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43" name="Group 135">
              <a:extLst>
                <a:ext uri="{FF2B5EF4-FFF2-40B4-BE49-F238E27FC236}">
                  <a16:creationId xmlns:a16="http://schemas.microsoft.com/office/drawing/2014/main" id="{0502C2A7-7485-F127-DCAD-609FF692754C}"/>
                </a:ext>
              </a:extLst>
            </p:cNvPr>
            <p:cNvGrpSpPr>
              <a:grpSpLocks/>
            </p:cNvGrpSpPr>
            <p:nvPr/>
          </p:nvGrpSpPr>
          <p:grpSpPr bwMode="auto">
            <a:xfrm rot="10800000">
              <a:off x="1774894" y="3590597"/>
              <a:ext cx="104775" cy="508000"/>
              <a:chOff x="3099" y="1749"/>
              <a:chExt cx="66" cy="320"/>
            </a:xfrm>
          </p:grpSpPr>
          <p:sp>
            <p:nvSpPr>
              <p:cNvPr id="44" name="Line 136">
                <a:extLst>
                  <a:ext uri="{FF2B5EF4-FFF2-40B4-BE49-F238E27FC236}">
                    <a16:creationId xmlns:a16="http://schemas.microsoft.com/office/drawing/2014/main" id="{678B1170-860A-E42F-B814-D56343DDA1E9}"/>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5" name="Line 137">
                <a:extLst>
                  <a:ext uri="{FF2B5EF4-FFF2-40B4-BE49-F238E27FC236}">
                    <a16:creationId xmlns:a16="http://schemas.microsoft.com/office/drawing/2014/main" id="{E445E074-1C31-9217-3D34-AE3364D1E81A}"/>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48" name="Group 228">
            <a:extLst>
              <a:ext uri="{FF2B5EF4-FFF2-40B4-BE49-F238E27FC236}">
                <a16:creationId xmlns:a16="http://schemas.microsoft.com/office/drawing/2014/main" id="{2D391560-D99B-AA15-D71D-A9380B97CF25}"/>
              </a:ext>
            </a:extLst>
          </p:cNvPr>
          <p:cNvGrpSpPr>
            <a:grpSpLocks/>
          </p:cNvGrpSpPr>
          <p:nvPr/>
        </p:nvGrpSpPr>
        <p:grpSpPr bwMode="auto">
          <a:xfrm>
            <a:off x="4503567" y="1491163"/>
            <a:ext cx="630238" cy="533400"/>
            <a:chOff x="-44" y="1473"/>
            <a:chExt cx="981" cy="1105"/>
          </a:xfrm>
        </p:grpSpPr>
        <p:pic>
          <p:nvPicPr>
            <p:cNvPr id="49" name="Picture 229" descr="desktop_computer_stylized_medium">
              <a:extLst>
                <a:ext uri="{FF2B5EF4-FFF2-40B4-BE49-F238E27FC236}">
                  <a16:creationId xmlns:a16="http://schemas.microsoft.com/office/drawing/2014/main" id="{1DDBEFFB-9775-1AEC-81B2-0889E513C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230">
              <a:extLst>
                <a:ext uri="{FF2B5EF4-FFF2-40B4-BE49-F238E27FC236}">
                  <a16:creationId xmlns:a16="http://schemas.microsoft.com/office/drawing/2014/main" id="{B1FECB14-1C20-270B-55A7-1F75E3915BC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51" name="Group 231">
            <a:extLst>
              <a:ext uri="{FF2B5EF4-FFF2-40B4-BE49-F238E27FC236}">
                <a16:creationId xmlns:a16="http://schemas.microsoft.com/office/drawing/2014/main" id="{A69274D6-3EB4-BE98-4EC6-FB697C9E39E4}"/>
              </a:ext>
            </a:extLst>
          </p:cNvPr>
          <p:cNvGrpSpPr>
            <a:grpSpLocks/>
          </p:cNvGrpSpPr>
          <p:nvPr/>
        </p:nvGrpSpPr>
        <p:grpSpPr bwMode="auto">
          <a:xfrm flipH="1">
            <a:off x="7081667" y="1475288"/>
            <a:ext cx="709613" cy="600075"/>
            <a:chOff x="-44" y="1473"/>
            <a:chExt cx="981" cy="1105"/>
          </a:xfrm>
        </p:grpSpPr>
        <p:pic>
          <p:nvPicPr>
            <p:cNvPr id="52" name="Picture 232" descr="desktop_computer_stylized_medium">
              <a:extLst>
                <a:ext uri="{FF2B5EF4-FFF2-40B4-BE49-F238E27FC236}">
                  <a16:creationId xmlns:a16="http://schemas.microsoft.com/office/drawing/2014/main" id="{5506C46B-E164-711B-42CA-E17A21A0F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233">
              <a:extLst>
                <a:ext uri="{FF2B5EF4-FFF2-40B4-BE49-F238E27FC236}">
                  <a16:creationId xmlns:a16="http://schemas.microsoft.com/office/drawing/2014/main" id="{AAB7C461-79CF-C413-E84A-6047FA86E8D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54" name="TextBox 53">
            <a:extLst>
              <a:ext uri="{FF2B5EF4-FFF2-40B4-BE49-F238E27FC236}">
                <a16:creationId xmlns:a16="http://schemas.microsoft.com/office/drawing/2014/main" id="{11B2A19A-35DA-4C56-1065-89BEE45FC030}"/>
              </a:ext>
            </a:extLst>
          </p:cNvPr>
          <p:cNvSpPr txBox="1"/>
          <p:nvPr/>
        </p:nvSpPr>
        <p:spPr>
          <a:xfrm>
            <a:off x="7291374" y="2353382"/>
            <a:ext cx="2100573" cy="1754326"/>
          </a:xfrm>
          <a:prstGeom prst="rect">
            <a:avLst/>
          </a:prstGeom>
          <a:noFill/>
        </p:spPr>
        <p:txBody>
          <a:bodyPr wrap="square" rtlCol="0">
            <a:spAutoFit/>
          </a:bodyPr>
          <a:lstStyle/>
          <a:p>
            <a:r>
              <a:rPr lang="en-GB" dirty="0"/>
              <a:t>2. </a:t>
            </a:r>
            <a:r>
              <a:rPr lang="en-GB" dirty="0" err="1"/>
              <a:t>HostB</a:t>
            </a:r>
            <a:r>
              <a:rPr lang="en-GB" dirty="0"/>
              <a:t> receives </a:t>
            </a:r>
            <a:r>
              <a:rPr lang="en-GB" dirty="0" err="1"/>
              <a:t>Seq</a:t>
            </a:r>
            <a:r>
              <a:rPr lang="en-GB" dirty="0"/>
              <a:t># N to </a:t>
            </a:r>
            <a:r>
              <a:rPr lang="en-GB" dirty="0" err="1"/>
              <a:t>Seq</a:t>
            </a:r>
            <a:r>
              <a:rPr lang="en-GB" dirty="0"/>
              <a:t># N+K-1 (K Bytes), and expects the next received </a:t>
            </a:r>
            <a:r>
              <a:rPr lang="en-GB" dirty="0" err="1"/>
              <a:t>Seq</a:t>
            </a:r>
            <a:r>
              <a:rPr lang="en-GB" dirty="0"/>
              <a:t># to be N+K</a:t>
            </a:r>
            <a:endParaRPr lang="en-SE" dirty="0"/>
          </a:p>
        </p:txBody>
      </p:sp>
      <p:sp>
        <p:nvSpPr>
          <p:cNvPr id="55" name="TextBox 54">
            <a:extLst>
              <a:ext uri="{FF2B5EF4-FFF2-40B4-BE49-F238E27FC236}">
                <a16:creationId xmlns:a16="http://schemas.microsoft.com/office/drawing/2014/main" id="{390CAE08-E271-8085-68AE-A2DD0BCFDD22}"/>
              </a:ext>
            </a:extLst>
          </p:cNvPr>
          <p:cNvSpPr txBox="1"/>
          <p:nvPr/>
        </p:nvSpPr>
        <p:spPr>
          <a:xfrm>
            <a:off x="7344882" y="4245475"/>
            <a:ext cx="2100573" cy="1754326"/>
          </a:xfrm>
          <a:prstGeom prst="rect">
            <a:avLst/>
          </a:prstGeom>
          <a:noFill/>
        </p:spPr>
        <p:txBody>
          <a:bodyPr wrap="square" rtlCol="0">
            <a:spAutoFit/>
          </a:bodyPr>
          <a:lstStyle/>
          <a:p>
            <a:r>
              <a:rPr lang="en-GB" dirty="0"/>
              <a:t>4. </a:t>
            </a:r>
            <a:r>
              <a:rPr lang="en-GB" dirty="0" err="1"/>
              <a:t>HostB</a:t>
            </a:r>
            <a:r>
              <a:rPr lang="en-GB" dirty="0"/>
              <a:t> receives </a:t>
            </a:r>
            <a:r>
              <a:rPr lang="en-GB" dirty="0" err="1"/>
              <a:t>Seq</a:t>
            </a:r>
            <a:r>
              <a:rPr lang="en-GB" dirty="0"/>
              <a:t># N+K to </a:t>
            </a:r>
            <a:r>
              <a:rPr lang="en-GB" dirty="0" err="1"/>
              <a:t>Seq</a:t>
            </a:r>
            <a:r>
              <a:rPr lang="en-GB" dirty="0"/>
              <a:t># N+K+L-1 (L Bytes), and expects the next received </a:t>
            </a:r>
            <a:r>
              <a:rPr lang="en-GB" dirty="0" err="1"/>
              <a:t>Seq</a:t>
            </a:r>
            <a:r>
              <a:rPr lang="en-GB" dirty="0"/>
              <a:t># to be N+K+L</a:t>
            </a:r>
            <a:endParaRPr lang="en-SE" dirty="0"/>
          </a:p>
        </p:txBody>
      </p:sp>
      <p:sp>
        <p:nvSpPr>
          <p:cNvPr id="56" name="TextBox 55">
            <a:extLst>
              <a:ext uri="{FF2B5EF4-FFF2-40B4-BE49-F238E27FC236}">
                <a16:creationId xmlns:a16="http://schemas.microsoft.com/office/drawing/2014/main" id="{CD2AF74C-51E3-DA0D-BA5D-5B4E5813A2A5}"/>
              </a:ext>
            </a:extLst>
          </p:cNvPr>
          <p:cNvSpPr txBox="1"/>
          <p:nvPr/>
        </p:nvSpPr>
        <p:spPr>
          <a:xfrm>
            <a:off x="3078363" y="3935009"/>
            <a:ext cx="1986900" cy="1477328"/>
          </a:xfrm>
          <a:prstGeom prst="rect">
            <a:avLst/>
          </a:prstGeom>
          <a:noFill/>
        </p:spPr>
        <p:txBody>
          <a:bodyPr wrap="square" rtlCol="0">
            <a:spAutoFit/>
          </a:bodyPr>
          <a:lstStyle/>
          <a:p>
            <a:r>
              <a:rPr lang="en-GB" dirty="0"/>
              <a:t>3. </a:t>
            </a:r>
            <a:r>
              <a:rPr lang="en-GB" dirty="0" err="1"/>
              <a:t>HostA</a:t>
            </a:r>
            <a:r>
              <a:rPr lang="en-GB" dirty="0"/>
              <a:t> receives ACK and sends the next </a:t>
            </a:r>
            <a:r>
              <a:rPr lang="en-GB" dirty="0" err="1"/>
              <a:t>Seq</a:t>
            </a:r>
            <a:r>
              <a:rPr lang="en-GB" dirty="0"/>
              <a:t># </a:t>
            </a:r>
            <a:r>
              <a:rPr lang="en-US" kern="0" dirty="0">
                <a:solidFill>
                  <a:srgbClr val="000000"/>
                </a:solidFill>
              </a:rPr>
              <a:t>N+K to </a:t>
            </a:r>
            <a:r>
              <a:rPr lang="en-GB" dirty="0" err="1"/>
              <a:t>Seq</a:t>
            </a:r>
            <a:r>
              <a:rPr lang="en-GB" dirty="0"/>
              <a:t># </a:t>
            </a:r>
            <a:r>
              <a:rPr lang="en-US" kern="0" dirty="0">
                <a:solidFill>
                  <a:srgbClr val="000000"/>
                </a:solidFill>
              </a:rPr>
              <a:t>N+K+L-1 (L</a:t>
            </a:r>
            <a:r>
              <a:rPr lang="en-GB" dirty="0"/>
              <a:t> Bytes).</a:t>
            </a:r>
          </a:p>
        </p:txBody>
      </p:sp>
      <p:sp>
        <p:nvSpPr>
          <p:cNvPr id="3" name="TextBox 2">
            <a:extLst>
              <a:ext uri="{FF2B5EF4-FFF2-40B4-BE49-F238E27FC236}">
                <a16:creationId xmlns:a16="http://schemas.microsoft.com/office/drawing/2014/main" id="{04029F9C-EFEB-9BB5-6DE5-B9E1596BD2A6}"/>
              </a:ext>
            </a:extLst>
          </p:cNvPr>
          <p:cNvSpPr txBox="1"/>
          <p:nvPr/>
        </p:nvSpPr>
        <p:spPr>
          <a:xfrm>
            <a:off x="2965279" y="1858733"/>
            <a:ext cx="1881773" cy="923330"/>
          </a:xfrm>
          <a:prstGeom prst="rect">
            <a:avLst/>
          </a:prstGeom>
          <a:noFill/>
        </p:spPr>
        <p:txBody>
          <a:bodyPr wrap="square" rtlCol="0">
            <a:spAutoFit/>
          </a:bodyPr>
          <a:lstStyle/>
          <a:p>
            <a:r>
              <a:rPr lang="en-GB" dirty="0"/>
              <a:t>1. </a:t>
            </a:r>
            <a:r>
              <a:rPr lang="en-GB" dirty="0" err="1"/>
              <a:t>HostA</a:t>
            </a:r>
            <a:r>
              <a:rPr lang="en-GB" dirty="0"/>
              <a:t> sends </a:t>
            </a:r>
            <a:r>
              <a:rPr lang="en-GB" dirty="0" err="1"/>
              <a:t>Seq</a:t>
            </a:r>
            <a:r>
              <a:rPr lang="en-GB" dirty="0"/>
              <a:t># N to </a:t>
            </a:r>
            <a:r>
              <a:rPr lang="en-GB" dirty="0" err="1"/>
              <a:t>Seq</a:t>
            </a:r>
            <a:r>
              <a:rPr lang="en-GB" dirty="0"/>
              <a:t># N+K-1 (K Bytes)</a:t>
            </a:r>
          </a:p>
        </p:txBody>
      </p:sp>
      <p:sp>
        <p:nvSpPr>
          <p:cNvPr id="4" name="TextBox 3">
            <a:extLst>
              <a:ext uri="{FF2B5EF4-FFF2-40B4-BE49-F238E27FC236}">
                <a16:creationId xmlns:a16="http://schemas.microsoft.com/office/drawing/2014/main" id="{018D0C76-96A3-B648-DE97-60675832C78C}"/>
              </a:ext>
            </a:extLst>
          </p:cNvPr>
          <p:cNvSpPr txBox="1"/>
          <p:nvPr/>
        </p:nvSpPr>
        <p:spPr>
          <a:xfrm>
            <a:off x="2443419" y="6076367"/>
            <a:ext cx="700203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 </a:t>
            </a:r>
            <a:r>
              <a:rPr lang="en-GB" dirty="0"/>
              <a:t>Receiver</a:t>
            </a:r>
            <a:r>
              <a:rPr lang="zh-CN" altLang="en-US" dirty="0"/>
              <a:t> </a:t>
            </a:r>
            <a:r>
              <a:rPr lang="en-GB" altLang="zh-CN" dirty="0"/>
              <a:t>ACK=N</a:t>
            </a:r>
            <a:r>
              <a:rPr lang="zh-CN" altLang="en-US" dirty="0"/>
              <a:t> </a:t>
            </a:r>
            <a:r>
              <a:rPr lang="en-GB" altLang="zh-CN" dirty="0"/>
              <a:t>means</a:t>
            </a:r>
            <a:r>
              <a:rPr lang="zh-CN" altLang="en-US" dirty="0"/>
              <a:t> </a:t>
            </a:r>
            <a:r>
              <a:rPr lang="en-GB" altLang="zh-CN" dirty="0"/>
              <a:t>that</a:t>
            </a:r>
            <a:r>
              <a:rPr lang="zh-CN" altLang="en-US" dirty="0"/>
              <a:t> </a:t>
            </a:r>
            <a:r>
              <a:rPr lang="en-GB" altLang="zh-CN" dirty="0"/>
              <a:t>“I have received all Bytes up to sequence#N-1, and I am expecting the next Byte I receive to have </a:t>
            </a:r>
            <a:r>
              <a:rPr lang="en-GB" altLang="zh-CN" dirty="0" err="1"/>
              <a:t>Seq</a:t>
            </a:r>
            <a:r>
              <a:rPr lang="en-GB" altLang="zh-CN" dirty="0"/>
              <a:t> # N”.</a:t>
            </a:r>
            <a:endParaRPr lang="en-SE" dirty="0"/>
          </a:p>
        </p:txBody>
      </p:sp>
    </p:spTree>
    <p:extLst>
      <p:ext uri="{BB962C8B-B14F-4D97-AF65-F5344CB8AC3E}">
        <p14:creationId xmlns:p14="http://schemas.microsoft.com/office/powerpoint/2010/main" val="70422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dissolve">
                                      <p:cBhvr>
                                        <p:cTn id="16" dur="500"/>
                                        <p:tgtEl>
                                          <p:spTgt spid="4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righ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9AC7D-D5D1-C7C9-3776-6098E8CE1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75124-B728-AC60-5FB9-F97115DC38CB}"/>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7" name="TextBox 6">
            <a:extLst>
              <a:ext uri="{FF2B5EF4-FFF2-40B4-BE49-F238E27FC236}">
                <a16:creationId xmlns:a16="http://schemas.microsoft.com/office/drawing/2014/main" id="{3F875DC4-28DF-D761-5A12-B1B990E4C09C}"/>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13" name="Text Box 107">
            <a:extLst>
              <a:ext uri="{FF2B5EF4-FFF2-40B4-BE49-F238E27FC236}">
                <a16:creationId xmlns:a16="http://schemas.microsoft.com/office/drawing/2014/main" id="{F631CED8-B27E-EFD5-AF89-A093007779A5}"/>
              </a:ext>
            </a:extLst>
          </p:cNvPr>
          <p:cNvSpPr txBox="1">
            <a:spLocks noChangeArrowheads="1"/>
          </p:cNvSpPr>
          <p:nvPr/>
        </p:nvSpPr>
        <p:spPr bwMode="auto">
          <a:xfrm>
            <a:off x="6872117" y="1200650"/>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4" name="Text Box 111">
            <a:extLst>
              <a:ext uri="{FF2B5EF4-FFF2-40B4-BE49-F238E27FC236}">
                <a16:creationId xmlns:a16="http://schemas.microsoft.com/office/drawing/2014/main" id="{25B578C0-C870-9DAB-0EED-847583A2901D}"/>
              </a:ext>
            </a:extLst>
          </p:cNvPr>
          <p:cNvSpPr txBox="1">
            <a:spLocks noChangeArrowheads="1"/>
          </p:cNvSpPr>
          <p:nvPr/>
        </p:nvSpPr>
        <p:spPr bwMode="auto">
          <a:xfrm>
            <a:off x="4538492" y="1218113"/>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grpSp>
        <p:nvGrpSpPr>
          <p:cNvPr id="15" name="Group 14">
            <a:extLst>
              <a:ext uri="{FF2B5EF4-FFF2-40B4-BE49-F238E27FC236}">
                <a16:creationId xmlns:a16="http://schemas.microsoft.com/office/drawing/2014/main" id="{D51314CE-1B74-7E88-D265-727598B5B4AB}"/>
              </a:ext>
            </a:extLst>
          </p:cNvPr>
          <p:cNvGrpSpPr/>
          <p:nvPr/>
        </p:nvGrpSpPr>
        <p:grpSpPr>
          <a:xfrm>
            <a:off x="4933780" y="2359525"/>
            <a:ext cx="2346325" cy="571500"/>
            <a:chOff x="2032069" y="2342822"/>
            <a:chExt cx="2346325" cy="571500"/>
          </a:xfrm>
        </p:grpSpPr>
        <p:sp>
          <p:nvSpPr>
            <p:cNvPr id="16" name="Line 100">
              <a:extLst>
                <a:ext uri="{FF2B5EF4-FFF2-40B4-BE49-F238E27FC236}">
                  <a16:creationId xmlns:a16="http://schemas.microsoft.com/office/drawing/2014/main" id="{52981C88-2B7C-E7D7-3F24-78364662E752}"/>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 name="Rectangle 112">
              <a:extLst>
                <a:ext uri="{FF2B5EF4-FFF2-40B4-BE49-F238E27FC236}">
                  <a16:creationId xmlns:a16="http://schemas.microsoft.com/office/drawing/2014/main" id="{83E3498A-DF10-5216-8B51-BB507247DF58}"/>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 name="Text Box 113">
              <a:extLst>
                <a:ext uri="{FF2B5EF4-FFF2-40B4-BE49-F238E27FC236}">
                  <a16:creationId xmlns:a16="http://schemas.microsoft.com/office/drawing/2014/main" id="{61899FA9-1851-68FA-1943-8F920CA886BA}"/>
                </a:ext>
              </a:extLst>
            </p:cNvPr>
            <p:cNvSpPr txBox="1">
              <a:spLocks noChangeArrowheads="1"/>
            </p:cNvSpPr>
            <p:nvPr/>
          </p:nvSpPr>
          <p:spPr bwMode="auto">
            <a:xfrm>
              <a:off x="2166185" y="2476172"/>
              <a:ext cx="2106667"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sp>
        <p:nvSpPr>
          <p:cNvPr id="19" name="Line 118">
            <a:extLst>
              <a:ext uri="{FF2B5EF4-FFF2-40B4-BE49-F238E27FC236}">
                <a16:creationId xmlns:a16="http://schemas.microsoft.com/office/drawing/2014/main" id="{B88C621F-2A68-9B84-F4A5-0BEE7ADE184C}"/>
              </a:ext>
            </a:extLst>
          </p:cNvPr>
          <p:cNvSpPr>
            <a:spLocks noChangeShapeType="1"/>
          </p:cNvSpPr>
          <p:nvPr/>
        </p:nvSpPr>
        <p:spPr bwMode="auto">
          <a:xfrm>
            <a:off x="4913142" y="2118225"/>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 name="Line 119">
            <a:extLst>
              <a:ext uri="{FF2B5EF4-FFF2-40B4-BE49-F238E27FC236}">
                <a16:creationId xmlns:a16="http://schemas.microsoft.com/office/drawing/2014/main" id="{79406CBE-75BD-664E-37B0-D194A6BE6964}"/>
              </a:ext>
            </a:extLst>
          </p:cNvPr>
          <p:cNvSpPr>
            <a:spLocks noChangeShapeType="1"/>
          </p:cNvSpPr>
          <p:nvPr/>
        </p:nvSpPr>
        <p:spPr bwMode="auto">
          <a:xfrm>
            <a:off x="7340430" y="2113463"/>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21" name="Group 20">
            <a:extLst>
              <a:ext uri="{FF2B5EF4-FFF2-40B4-BE49-F238E27FC236}">
                <a16:creationId xmlns:a16="http://schemas.microsoft.com/office/drawing/2014/main" id="{8ECD6DAD-3F19-F467-9C01-1EF5CF13C6EF}"/>
              </a:ext>
            </a:extLst>
          </p:cNvPr>
          <p:cNvGrpSpPr/>
          <p:nvPr/>
        </p:nvGrpSpPr>
        <p:grpSpPr>
          <a:xfrm>
            <a:off x="4921080" y="4121650"/>
            <a:ext cx="2351087" cy="512763"/>
            <a:chOff x="2019369" y="4104947"/>
            <a:chExt cx="2351087" cy="512763"/>
          </a:xfrm>
        </p:grpSpPr>
        <p:sp>
          <p:nvSpPr>
            <p:cNvPr id="22" name="Line 99">
              <a:extLst>
                <a:ext uri="{FF2B5EF4-FFF2-40B4-BE49-F238E27FC236}">
                  <a16:creationId xmlns:a16="http://schemas.microsoft.com/office/drawing/2014/main" id="{8A9CC3D6-2A15-51E0-FDA2-8BB6C8D22B01}"/>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3" name="Rectangle 122">
              <a:extLst>
                <a:ext uri="{FF2B5EF4-FFF2-40B4-BE49-F238E27FC236}">
                  <a16:creationId xmlns:a16="http://schemas.microsoft.com/office/drawing/2014/main" id="{53229A2E-94B7-ED49-E2FF-802CBBC4E7C7}"/>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4" name="Text Box 123">
              <a:extLst>
                <a:ext uri="{FF2B5EF4-FFF2-40B4-BE49-F238E27FC236}">
                  <a16:creationId xmlns:a16="http://schemas.microsoft.com/office/drawing/2014/main" id="{2FC3FF81-85CA-D0E4-27AD-35D8BC2BA444}"/>
                </a:ext>
              </a:extLst>
            </p:cNvPr>
            <p:cNvSpPr txBox="1">
              <a:spLocks noChangeArrowheads="1"/>
            </p:cNvSpPr>
            <p:nvPr/>
          </p:nvSpPr>
          <p:spPr bwMode="auto">
            <a:xfrm>
              <a:off x="2106182" y="4185910"/>
              <a:ext cx="2204450"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8 bytes of data</a:t>
              </a:r>
            </a:p>
          </p:txBody>
        </p:sp>
      </p:grpSp>
      <p:grpSp>
        <p:nvGrpSpPr>
          <p:cNvPr id="25" name="Group 24">
            <a:extLst>
              <a:ext uri="{FF2B5EF4-FFF2-40B4-BE49-F238E27FC236}">
                <a16:creationId xmlns:a16="http://schemas.microsoft.com/office/drawing/2014/main" id="{8F3D1811-75D7-6922-78A9-373E698A8FDE}"/>
              </a:ext>
            </a:extLst>
          </p:cNvPr>
          <p:cNvGrpSpPr/>
          <p:nvPr/>
        </p:nvGrpSpPr>
        <p:grpSpPr>
          <a:xfrm>
            <a:off x="4892504" y="3021513"/>
            <a:ext cx="2351088" cy="767667"/>
            <a:chOff x="1990793" y="3004810"/>
            <a:chExt cx="2351088" cy="767667"/>
          </a:xfrm>
        </p:grpSpPr>
        <p:sp>
          <p:nvSpPr>
            <p:cNvPr id="26" name="Line 104">
              <a:extLst>
                <a:ext uri="{FF2B5EF4-FFF2-40B4-BE49-F238E27FC236}">
                  <a16:creationId xmlns:a16="http://schemas.microsoft.com/office/drawing/2014/main" id="{E8231540-0E00-899A-C913-99E5BA54D1C7}"/>
                </a:ext>
              </a:extLst>
            </p:cNvPr>
            <p:cNvSpPr>
              <a:spLocks noChangeShapeType="1"/>
            </p:cNvSpPr>
            <p:nvPr/>
          </p:nvSpPr>
          <p:spPr bwMode="auto">
            <a:xfrm flipH="1">
              <a:off x="1990793" y="3004810"/>
              <a:ext cx="2351088" cy="76766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7" name="Rectangle 114">
              <a:extLst>
                <a:ext uri="{FF2B5EF4-FFF2-40B4-BE49-F238E27FC236}">
                  <a16:creationId xmlns:a16="http://schemas.microsoft.com/office/drawing/2014/main" id="{50AC00D4-5775-62B7-3B31-70AF85A121F4}"/>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 name="Text Box 115">
              <a:extLst>
                <a:ext uri="{FF2B5EF4-FFF2-40B4-BE49-F238E27FC236}">
                  <a16:creationId xmlns:a16="http://schemas.microsoft.com/office/drawing/2014/main" id="{B65E719D-8EED-EAC8-8039-3A3D9DF3688B}"/>
                </a:ext>
              </a:extLst>
            </p:cNvPr>
            <p:cNvSpPr txBox="1">
              <a:spLocks noChangeArrowheads="1"/>
            </p:cNvSpPr>
            <p:nvPr/>
          </p:nvSpPr>
          <p:spPr bwMode="auto">
            <a:xfrm>
              <a:off x="3220287" y="3046085"/>
              <a:ext cx="957313"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30" name="Group 29">
            <a:extLst>
              <a:ext uri="{FF2B5EF4-FFF2-40B4-BE49-F238E27FC236}">
                <a16:creationId xmlns:a16="http://schemas.microsoft.com/office/drawing/2014/main" id="{CDF85448-1735-0C5A-946D-4B693B1F30B1}"/>
              </a:ext>
            </a:extLst>
          </p:cNvPr>
          <p:cNvGrpSpPr/>
          <p:nvPr/>
        </p:nvGrpSpPr>
        <p:grpSpPr>
          <a:xfrm>
            <a:off x="4909967" y="4720138"/>
            <a:ext cx="2338388" cy="782637"/>
            <a:chOff x="2008256" y="4703435"/>
            <a:chExt cx="2338388" cy="782637"/>
          </a:xfrm>
        </p:grpSpPr>
        <p:sp>
          <p:nvSpPr>
            <p:cNvPr id="32" name="Line 127">
              <a:extLst>
                <a:ext uri="{FF2B5EF4-FFF2-40B4-BE49-F238E27FC236}">
                  <a16:creationId xmlns:a16="http://schemas.microsoft.com/office/drawing/2014/main" id="{97DBE264-3624-F279-A0E0-E95FDDD3363F}"/>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3" name="Rectangle 128">
              <a:extLst>
                <a:ext uri="{FF2B5EF4-FFF2-40B4-BE49-F238E27FC236}">
                  <a16:creationId xmlns:a16="http://schemas.microsoft.com/office/drawing/2014/main" id="{2D4059BB-9A8A-6C28-6B1B-7DF53B671952}"/>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4" name="Text Box 129">
              <a:extLst>
                <a:ext uri="{FF2B5EF4-FFF2-40B4-BE49-F238E27FC236}">
                  <a16:creationId xmlns:a16="http://schemas.microsoft.com/office/drawing/2014/main" id="{71026CAF-4A4B-B875-B976-36D01F0DACA0}"/>
                </a:ext>
              </a:extLst>
            </p:cNvPr>
            <p:cNvSpPr txBox="1">
              <a:spLocks noChangeArrowheads="1"/>
            </p:cNvSpPr>
            <p:nvPr/>
          </p:nvSpPr>
          <p:spPr bwMode="auto">
            <a:xfrm>
              <a:off x="2758325" y="4916160"/>
              <a:ext cx="957313"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ACK=108</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40" name="Group 39">
            <a:extLst>
              <a:ext uri="{FF2B5EF4-FFF2-40B4-BE49-F238E27FC236}">
                <a16:creationId xmlns:a16="http://schemas.microsoft.com/office/drawing/2014/main" id="{1804A168-E97C-9045-CE89-F55A514048AF}"/>
              </a:ext>
            </a:extLst>
          </p:cNvPr>
          <p:cNvGrpSpPr/>
          <p:nvPr/>
        </p:nvGrpSpPr>
        <p:grpSpPr>
          <a:xfrm>
            <a:off x="4540080" y="2364288"/>
            <a:ext cx="396875" cy="1751012"/>
            <a:chOff x="1638369" y="2347585"/>
            <a:chExt cx="396875" cy="1751012"/>
          </a:xfrm>
        </p:grpSpPr>
        <p:sp>
          <p:nvSpPr>
            <p:cNvPr id="41" name="Text Box 126">
              <a:extLst>
                <a:ext uri="{FF2B5EF4-FFF2-40B4-BE49-F238E27FC236}">
                  <a16:creationId xmlns:a16="http://schemas.microsoft.com/office/drawing/2014/main" id="{C8B3B6BE-FB5E-4847-82F4-B1490913BE21}"/>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42" name="Group 134">
              <a:extLst>
                <a:ext uri="{FF2B5EF4-FFF2-40B4-BE49-F238E27FC236}">
                  <a16:creationId xmlns:a16="http://schemas.microsoft.com/office/drawing/2014/main" id="{B13831F5-AACF-FF80-43E8-727E4613D41B}"/>
                </a:ext>
              </a:extLst>
            </p:cNvPr>
            <p:cNvGrpSpPr>
              <a:grpSpLocks/>
            </p:cNvGrpSpPr>
            <p:nvPr/>
          </p:nvGrpSpPr>
          <p:grpSpPr bwMode="auto">
            <a:xfrm>
              <a:off x="1779656" y="2347585"/>
              <a:ext cx="104775" cy="508000"/>
              <a:chOff x="3099" y="1749"/>
              <a:chExt cx="66" cy="320"/>
            </a:xfrm>
          </p:grpSpPr>
          <p:sp>
            <p:nvSpPr>
              <p:cNvPr id="46" name="Line 132">
                <a:extLst>
                  <a:ext uri="{FF2B5EF4-FFF2-40B4-BE49-F238E27FC236}">
                    <a16:creationId xmlns:a16="http://schemas.microsoft.com/office/drawing/2014/main" id="{6AFB1422-5B8C-3904-93E2-DB30E7559CF2}"/>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7" name="Line 133">
                <a:extLst>
                  <a:ext uri="{FF2B5EF4-FFF2-40B4-BE49-F238E27FC236}">
                    <a16:creationId xmlns:a16="http://schemas.microsoft.com/office/drawing/2014/main" id="{92B36A9B-3396-ADE3-E163-CB1C9015A483}"/>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43" name="Group 135">
              <a:extLst>
                <a:ext uri="{FF2B5EF4-FFF2-40B4-BE49-F238E27FC236}">
                  <a16:creationId xmlns:a16="http://schemas.microsoft.com/office/drawing/2014/main" id="{741724E7-DAAC-1574-B1B4-EA22E525BF91}"/>
                </a:ext>
              </a:extLst>
            </p:cNvPr>
            <p:cNvGrpSpPr>
              <a:grpSpLocks/>
            </p:cNvGrpSpPr>
            <p:nvPr/>
          </p:nvGrpSpPr>
          <p:grpSpPr bwMode="auto">
            <a:xfrm rot="10800000">
              <a:off x="1774894" y="3590597"/>
              <a:ext cx="104775" cy="508000"/>
              <a:chOff x="3099" y="1749"/>
              <a:chExt cx="66" cy="320"/>
            </a:xfrm>
          </p:grpSpPr>
          <p:sp>
            <p:nvSpPr>
              <p:cNvPr id="44" name="Line 136">
                <a:extLst>
                  <a:ext uri="{FF2B5EF4-FFF2-40B4-BE49-F238E27FC236}">
                    <a16:creationId xmlns:a16="http://schemas.microsoft.com/office/drawing/2014/main" id="{6745EC7C-8FFA-79CB-AAD3-FCBE1FECA920}"/>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5" name="Line 137">
                <a:extLst>
                  <a:ext uri="{FF2B5EF4-FFF2-40B4-BE49-F238E27FC236}">
                    <a16:creationId xmlns:a16="http://schemas.microsoft.com/office/drawing/2014/main" id="{EBE34872-68D3-8242-1560-833F081015BF}"/>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48" name="Group 228">
            <a:extLst>
              <a:ext uri="{FF2B5EF4-FFF2-40B4-BE49-F238E27FC236}">
                <a16:creationId xmlns:a16="http://schemas.microsoft.com/office/drawing/2014/main" id="{FE4E7E68-AF8E-0E96-C588-9067BEF34726}"/>
              </a:ext>
            </a:extLst>
          </p:cNvPr>
          <p:cNvGrpSpPr>
            <a:grpSpLocks/>
          </p:cNvGrpSpPr>
          <p:nvPr/>
        </p:nvGrpSpPr>
        <p:grpSpPr bwMode="auto">
          <a:xfrm>
            <a:off x="4503567" y="1491163"/>
            <a:ext cx="630238" cy="533400"/>
            <a:chOff x="-44" y="1473"/>
            <a:chExt cx="981" cy="1105"/>
          </a:xfrm>
        </p:grpSpPr>
        <p:pic>
          <p:nvPicPr>
            <p:cNvPr id="49" name="Picture 229" descr="desktop_computer_stylized_medium">
              <a:extLst>
                <a:ext uri="{FF2B5EF4-FFF2-40B4-BE49-F238E27FC236}">
                  <a16:creationId xmlns:a16="http://schemas.microsoft.com/office/drawing/2014/main" id="{02F9F37A-9E39-045B-2C88-752881E23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230">
              <a:extLst>
                <a:ext uri="{FF2B5EF4-FFF2-40B4-BE49-F238E27FC236}">
                  <a16:creationId xmlns:a16="http://schemas.microsoft.com/office/drawing/2014/main" id="{2AB49454-37DF-28C7-76FB-55140B834DA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51" name="Group 231">
            <a:extLst>
              <a:ext uri="{FF2B5EF4-FFF2-40B4-BE49-F238E27FC236}">
                <a16:creationId xmlns:a16="http://schemas.microsoft.com/office/drawing/2014/main" id="{D23A52AD-1A92-986D-CE5E-ADBE21D0E616}"/>
              </a:ext>
            </a:extLst>
          </p:cNvPr>
          <p:cNvGrpSpPr>
            <a:grpSpLocks/>
          </p:cNvGrpSpPr>
          <p:nvPr/>
        </p:nvGrpSpPr>
        <p:grpSpPr bwMode="auto">
          <a:xfrm flipH="1">
            <a:off x="7081667" y="1475288"/>
            <a:ext cx="709613" cy="600075"/>
            <a:chOff x="-44" y="1473"/>
            <a:chExt cx="981" cy="1105"/>
          </a:xfrm>
        </p:grpSpPr>
        <p:pic>
          <p:nvPicPr>
            <p:cNvPr id="52" name="Picture 232" descr="desktop_computer_stylized_medium">
              <a:extLst>
                <a:ext uri="{FF2B5EF4-FFF2-40B4-BE49-F238E27FC236}">
                  <a16:creationId xmlns:a16="http://schemas.microsoft.com/office/drawing/2014/main" id="{DC63D3FF-4F20-89F3-D071-60EE9253B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233">
              <a:extLst>
                <a:ext uri="{FF2B5EF4-FFF2-40B4-BE49-F238E27FC236}">
                  <a16:creationId xmlns:a16="http://schemas.microsoft.com/office/drawing/2014/main" id="{53951B53-9156-393D-E196-E3286FA5D1A7}"/>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54" name="TextBox 53">
            <a:extLst>
              <a:ext uri="{FF2B5EF4-FFF2-40B4-BE49-F238E27FC236}">
                <a16:creationId xmlns:a16="http://schemas.microsoft.com/office/drawing/2014/main" id="{5A157329-A047-44A8-4CD0-D928ADA79040}"/>
              </a:ext>
            </a:extLst>
          </p:cNvPr>
          <p:cNvSpPr txBox="1"/>
          <p:nvPr/>
        </p:nvSpPr>
        <p:spPr>
          <a:xfrm>
            <a:off x="7291374" y="2353382"/>
            <a:ext cx="2100573" cy="1754326"/>
          </a:xfrm>
          <a:prstGeom prst="rect">
            <a:avLst/>
          </a:prstGeom>
          <a:noFill/>
        </p:spPr>
        <p:txBody>
          <a:bodyPr wrap="square" rtlCol="0">
            <a:spAutoFit/>
          </a:bodyPr>
          <a:lstStyle/>
          <a:p>
            <a:r>
              <a:rPr lang="en-GB" dirty="0"/>
              <a:t>2. </a:t>
            </a:r>
            <a:r>
              <a:rPr lang="en-GB" dirty="0" err="1"/>
              <a:t>HostB</a:t>
            </a:r>
            <a:r>
              <a:rPr lang="en-GB" dirty="0"/>
              <a:t> receives </a:t>
            </a:r>
            <a:r>
              <a:rPr lang="en-GB" dirty="0" err="1"/>
              <a:t>Seq</a:t>
            </a:r>
            <a:r>
              <a:rPr lang="en-GB" dirty="0"/>
              <a:t># 92 to </a:t>
            </a:r>
            <a:r>
              <a:rPr lang="en-GB" dirty="0" err="1"/>
              <a:t>Seq</a:t>
            </a:r>
            <a:r>
              <a:rPr lang="en-GB" dirty="0"/>
              <a:t># 99 (8 Bytes), and expects the next received </a:t>
            </a:r>
            <a:r>
              <a:rPr lang="en-GB" dirty="0" err="1"/>
              <a:t>Seq</a:t>
            </a:r>
            <a:r>
              <a:rPr lang="en-GB" dirty="0"/>
              <a:t># to be 100</a:t>
            </a:r>
            <a:endParaRPr lang="en-SE" dirty="0"/>
          </a:p>
        </p:txBody>
      </p:sp>
      <p:sp>
        <p:nvSpPr>
          <p:cNvPr id="55" name="TextBox 54">
            <a:extLst>
              <a:ext uri="{FF2B5EF4-FFF2-40B4-BE49-F238E27FC236}">
                <a16:creationId xmlns:a16="http://schemas.microsoft.com/office/drawing/2014/main" id="{18FF5360-BC0A-23D8-33F5-7D1C1E43FD0A}"/>
              </a:ext>
            </a:extLst>
          </p:cNvPr>
          <p:cNvSpPr txBox="1"/>
          <p:nvPr/>
        </p:nvSpPr>
        <p:spPr>
          <a:xfrm>
            <a:off x="7344882" y="4245475"/>
            <a:ext cx="2100573" cy="1754326"/>
          </a:xfrm>
          <a:prstGeom prst="rect">
            <a:avLst/>
          </a:prstGeom>
          <a:noFill/>
        </p:spPr>
        <p:txBody>
          <a:bodyPr wrap="square" rtlCol="0">
            <a:spAutoFit/>
          </a:bodyPr>
          <a:lstStyle/>
          <a:p>
            <a:r>
              <a:rPr lang="en-GB" dirty="0"/>
              <a:t>4. </a:t>
            </a:r>
            <a:r>
              <a:rPr lang="en-GB" dirty="0" err="1"/>
              <a:t>HostB</a:t>
            </a:r>
            <a:r>
              <a:rPr lang="en-GB" dirty="0"/>
              <a:t> receives </a:t>
            </a:r>
            <a:r>
              <a:rPr lang="en-GB" dirty="0" err="1"/>
              <a:t>Seq</a:t>
            </a:r>
            <a:r>
              <a:rPr lang="en-GB" dirty="0"/>
              <a:t># </a:t>
            </a:r>
            <a:r>
              <a:rPr lang="en-US" kern="0" dirty="0">
                <a:solidFill>
                  <a:srgbClr val="000000"/>
                </a:solidFill>
              </a:rPr>
              <a:t>100</a:t>
            </a:r>
            <a:r>
              <a:rPr lang="en-GB" dirty="0"/>
              <a:t> to </a:t>
            </a:r>
            <a:r>
              <a:rPr lang="en-GB" dirty="0" err="1"/>
              <a:t>Seq</a:t>
            </a:r>
            <a:r>
              <a:rPr lang="en-GB" dirty="0"/>
              <a:t># 107 (8 Bytes), and expects the next received </a:t>
            </a:r>
            <a:r>
              <a:rPr lang="en-GB" dirty="0" err="1"/>
              <a:t>Seq</a:t>
            </a:r>
            <a:r>
              <a:rPr lang="en-GB" dirty="0"/>
              <a:t># to be 108</a:t>
            </a:r>
            <a:endParaRPr lang="en-SE" dirty="0"/>
          </a:p>
        </p:txBody>
      </p:sp>
      <p:sp>
        <p:nvSpPr>
          <p:cNvPr id="56" name="TextBox 55">
            <a:extLst>
              <a:ext uri="{FF2B5EF4-FFF2-40B4-BE49-F238E27FC236}">
                <a16:creationId xmlns:a16="http://schemas.microsoft.com/office/drawing/2014/main" id="{3A293F64-B171-1912-1940-DAB1809EB8C1}"/>
              </a:ext>
            </a:extLst>
          </p:cNvPr>
          <p:cNvSpPr txBox="1"/>
          <p:nvPr/>
        </p:nvSpPr>
        <p:spPr>
          <a:xfrm>
            <a:off x="3078363" y="3935009"/>
            <a:ext cx="1986900" cy="1200329"/>
          </a:xfrm>
          <a:prstGeom prst="rect">
            <a:avLst/>
          </a:prstGeom>
          <a:noFill/>
        </p:spPr>
        <p:txBody>
          <a:bodyPr wrap="square" rtlCol="0">
            <a:spAutoFit/>
          </a:bodyPr>
          <a:lstStyle/>
          <a:p>
            <a:r>
              <a:rPr lang="en-GB" dirty="0"/>
              <a:t>3. </a:t>
            </a:r>
            <a:r>
              <a:rPr lang="en-GB" dirty="0" err="1"/>
              <a:t>HostA</a:t>
            </a:r>
            <a:r>
              <a:rPr lang="en-GB" dirty="0"/>
              <a:t> receives ACK and sends the next </a:t>
            </a:r>
            <a:r>
              <a:rPr lang="en-GB" dirty="0" err="1"/>
              <a:t>Seq</a:t>
            </a:r>
            <a:r>
              <a:rPr lang="en-GB" dirty="0"/>
              <a:t># </a:t>
            </a:r>
            <a:r>
              <a:rPr lang="en-US" kern="0" dirty="0">
                <a:solidFill>
                  <a:srgbClr val="000000"/>
                </a:solidFill>
              </a:rPr>
              <a:t>100 to </a:t>
            </a:r>
            <a:r>
              <a:rPr lang="en-GB" dirty="0" err="1"/>
              <a:t>Seq</a:t>
            </a:r>
            <a:r>
              <a:rPr lang="en-GB" dirty="0"/>
              <a:t># </a:t>
            </a:r>
            <a:r>
              <a:rPr lang="en-US" kern="0" dirty="0">
                <a:solidFill>
                  <a:srgbClr val="000000"/>
                </a:solidFill>
              </a:rPr>
              <a:t>107 (8</a:t>
            </a:r>
            <a:r>
              <a:rPr lang="en-GB" dirty="0"/>
              <a:t> Bytes).</a:t>
            </a:r>
          </a:p>
        </p:txBody>
      </p:sp>
      <p:sp>
        <p:nvSpPr>
          <p:cNvPr id="3" name="TextBox 2">
            <a:extLst>
              <a:ext uri="{FF2B5EF4-FFF2-40B4-BE49-F238E27FC236}">
                <a16:creationId xmlns:a16="http://schemas.microsoft.com/office/drawing/2014/main" id="{ADC6B736-BB41-E2E3-9B4D-A54971A24225}"/>
              </a:ext>
            </a:extLst>
          </p:cNvPr>
          <p:cNvSpPr txBox="1"/>
          <p:nvPr/>
        </p:nvSpPr>
        <p:spPr>
          <a:xfrm>
            <a:off x="2965279" y="1858733"/>
            <a:ext cx="1881773" cy="923330"/>
          </a:xfrm>
          <a:prstGeom prst="rect">
            <a:avLst/>
          </a:prstGeom>
          <a:noFill/>
        </p:spPr>
        <p:txBody>
          <a:bodyPr wrap="square" rtlCol="0">
            <a:spAutoFit/>
          </a:bodyPr>
          <a:lstStyle/>
          <a:p>
            <a:r>
              <a:rPr lang="en-GB" dirty="0"/>
              <a:t>1. </a:t>
            </a:r>
            <a:r>
              <a:rPr lang="en-GB" dirty="0" err="1"/>
              <a:t>HostA</a:t>
            </a:r>
            <a:r>
              <a:rPr lang="en-GB" dirty="0"/>
              <a:t> sends </a:t>
            </a:r>
            <a:r>
              <a:rPr lang="en-GB" dirty="0" err="1"/>
              <a:t>Seq</a:t>
            </a:r>
            <a:r>
              <a:rPr lang="en-GB" dirty="0"/>
              <a:t># 92 to </a:t>
            </a:r>
            <a:r>
              <a:rPr lang="en-GB" dirty="0" err="1"/>
              <a:t>Seq</a:t>
            </a:r>
            <a:r>
              <a:rPr lang="en-GB" dirty="0"/>
              <a:t># 99 (8 Bytes)</a:t>
            </a:r>
          </a:p>
        </p:txBody>
      </p:sp>
    </p:spTree>
    <p:extLst>
      <p:ext uri="{BB962C8B-B14F-4D97-AF65-F5344CB8AC3E}">
        <p14:creationId xmlns:p14="http://schemas.microsoft.com/office/powerpoint/2010/main" val="359070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dissolve">
                                      <p:cBhvr>
                                        <p:cTn id="16" dur="500"/>
                                        <p:tgtEl>
                                          <p:spTgt spid="4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righ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69" name="Text Box 105">
            <a:extLst>
              <a:ext uri="{FF2B5EF4-FFF2-40B4-BE49-F238E27FC236}">
                <a16:creationId xmlns:a16="http://schemas.microsoft.com/office/drawing/2014/main" id="{BFF25F7B-7978-5140-B991-E71AA865A711}"/>
              </a:ext>
            </a:extLst>
          </p:cNvPr>
          <p:cNvSpPr txBox="1">
            <a:spLocks noChangeArrowheads="1"/>
          </p:cNvSpPr>
          <p:nvPr/>
        </p:nvSpPr>
        <p:spPr bwMode="auto">
          <a:xfrm>
            <a:off x="1571832" y="5873422"/>
            <a:ext cx="1922463"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lost ACK scenario</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3" name="Text Box 107">
            <a:extLst>
              <a:ext uri="{FF2B5EF4-FFF2-40B4-BE49-F238E27FC236}">
                <a16:creationId xmlns:a16="http://schemas.microsoft.com/office/drawing/2014/main" id="{F3A3ACB5-362A-6544-B734-58B0D301B082}"/>
              </a:ext>
            </a:extLst>
          </p:cNvPr>
          <p:cNvSpPr txBox="1">
            <a:spLocks noChangeArrowheads="1"/>
          </p:cNvSpPr>
          <p:nvPr/>
        </p:nvSpPr>
        <p:spPr bwMode="auto">
          <a:xfrm>
            <a:off x="3305382" y="1183947"/>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74" name="Text Box 111">
            <a:extLst>
              <a:ext uri="{FF2B5EF4-FFF2-40B4-BE49-F238E27FC236}">
                <a16:creationId xmlns:a16="http://schemas.microsoft.com/office/drawing/2014/main" id="{C335325B-B5CF-6043-990C-413A908C3855}"/>
              </a:ext>
            </a:extLst>
          </p:cNvPr>
          <p:cNvSpPr txBox="1">
            <a:spLocks noChangeArrowheads="1"/>
          </p:cNvSpPr>
          <p:nvPr/>
        </p:nvSpPr>
        <p:spPr bwMode="auto">
          <a:xfrm>
            <a:off x="971757" y="1201410"/>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grpSp>
        <p:nvGrpSpPr>
          <p:cNvPr id="4" name="Group 3">
            <a:extLst>
              <a:ext uri="{FF2B5EF4-FFF2-40B4-BE49-F238E27FC236}">
                <a16:creationId xmlns:a16="http://schemas.microsoft.com/office/drawing/2014/main" id="{47AB30F9-BD3F-264E-8DF5-3B4B9CA352A7}"/>
              </a:ext>
            </a:extLst>
          </p:cNvPr>
          <p:cNvGrpSpPr/>
          <p:nvPr/>
        </p:nvGrpSpPr>
        <p:grpSpPr>
          <a:xfrm>
            <a:off x="1367045" y="2342822"/>
            <a:ext cx="2346325" cy="571500"/>
            <a:chOff x="2032069" y="2342822"/>
            <a:chExt cx="2346325" cy="571500"/>
          </a:xfrm>
        </p:grpSpPr>
        <p:sp>
          <p:nvSpPr>
            <p:cNvPr id="171" name="Line 100">
              <a:extLst>
                <a:ext uri="{FF2B5EF4-FFF2-40B4-BE49-F238E27FC236}">
                  <a16:creationId xmlns:a16="http://schemas.microsoft.com/office/drawing/2014/main" id="{9BCB851E-085B-9D4B-8A34-064757F2C932}"/>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5" name="Rectangle 112">
              <a:extLst>
                <a:ext uri="{FF2B5EF4-FFF2-40B4-BE49-F238E27FC236}">
                  <a16:creationId xmlns:a16="http://schemas.microsoft.com/office/drawing/2014/main" id="{B9ED3E7B-3C38-A24B-9528-FA547DDE0CDC}"/>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6" name="Text Box 113">
              <a:extLst>
                <a:ext uri="{FF2B5EF4-FFF2-40B4-BE49-F238E27FC236}">
                  <a16:creationId xmlns:a16="http://schemas.microsoft.com/office/drawing/2014/main" id="{08010453-6652-E348-AC57-7E9E8D356969}"/>
                </a:ext>
              </a:extLst>
            </p:cNvPr>
            <p:cNvSpPr txBox="1">
              <a:spLocks noChangeArrowheads="1"/>
            </p:cNvSpPr>
            <p:nvPr/>
          </p:nvSpPr>
          <p:spPr bwMode="auto">
            <a:xfrm>
              <a:off x="2176531" y="2476172"/>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sp>
        <p:nvSpPr>
          <p:cNvPr id="179" name="Line 118">
            <a:extLst>
              <a:ext uri="{FF2B5EF4-FFF2-40B4-BE49-F238E27FC236}">
                <a16:creationId xmlns:a16="http://schemas.microsoft.com/office/drawing/2014/main" id="{5429E427-16E3-344A-A034-DAE0253AB97D}"/>
              </a:ext>
            </a:extLst>
          </p:cNvPr>
          <p:cNvSpPr>
            <a:spLocks noChangeShapeType="1"/>
          </p:cNvSpPr>
          <p:nvPr/>
        </p:nvSpPr>
        <p:spPr bwMode="auto">
          <a:xfrm>
            <a:off x="1346407" y="2101522"/>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0" name="Line 119">
            <a:extLst>
              <a:ext uri="{FF2B5EF4-FFF2-40B4-BE49-F238E27FC236}">
                <a16:creationId xmlns:a16="http://schemas.microsoft.com/office/drawing/2014/main" id="{B685EEAE-4766-CE43-A2A6-32288A3FE5E9}"/>
              </a:ext>
            </a:extLst>
          </p:cNvPr>
          <p:cNvSpPr>
            <a:spLocks noChangeShapeType="1"/>
          </p:cNvSpPr>
          <p:nvPr/>
        </p:nvSpPr>
        <p:spPr bwMode="auto">
          <a:xfrm>
            <a:off x="3773695" y="2096760"/>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8" name="Group 7">
            <a:extLst>
              <a:ext uri="{FF2B5EF4-FFF2-40B4-BE49-F238E27FC236}">
                <a16:creationId xmlns:a16="http://schemas.microsoft.com/office/drawing/2014/main" id="{F2169BDB-26D4-794C-AF29-1EBFE13D6C8F}"/>
              </a:ext>
            </a:extLst>
          </p:cNvPr>
          <p:cNvGrpSpPr/>
          <p:nvPr/>
        </p:nvGrpSpPr>
        <p:grpSpPr>
          <a:xfrm>
            <a:off x="1354345" y="4104947"/>
            <a:ext cx="2351087" cy="512763"/>
            <a:chOff x="2019369" y="4104947"/>
            <a:chExt cx="2351087" cy="512763"/>
          </a:xfrm>
        </p:grpSpPr>
        <p:sp>
          <p:nvSpPr>
            <p:cNvPr id="170" name="Line 99">
              <a:extLst>
                <a:ext uri="{FF2B5EF4-FFF2-40B4-BE49-F238E27FC236}">
                  <a16:creationId xmlns:a16="http://schemas.microsoft.com/office/drawing/2014/main" id="{79B38498-1004-6944-956A-ECE43F5BF0A1}"/>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1" name="Rectangle 122">
              <a:extLst>
                <a:ext uri="{FF2B5EF4-FFF2-40B4-BE49-F238E27FC236}">
                  <a16:creationId xmlns:a16="http://schemas.microsoft.com/office/drawing/2014/main" id="{60DDB655-86B1-2D4B-9108-1CEBCFF76AC9}"/>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2" name="Text Box 123">
              <a:extLst>
                <a:ext uri="{FF2B5EF4-FFF2-40B4-BE49-F238E27FC236}">
                  <a16:creationId xmlns:a16="http://schemas.microsoft.com/office/drawing/2014/main" id="{FB31845A-BC05-2942-A23F-7101518E3BF6}"/>
                </a:ext>
              </a:extLst>
            </p:cNvPr>
            <p:cNvSpPr txBox="1">
              <a:spLocks noChangeArrowheads="1"/>
            </p:cNvSpPr>
            <p:nvPr/>
          </p:nvSpPr>
          <p:spPr bwMode="auto">
            <a:xfrm>
              <a:off x="2165419" y="4185910"/>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grpSp>
        <p:nvGrpSpPr>
          <p:cNvPr id="6" name="Group 5">
            <a:extLst>
              <a:ext uri="{FF2B5EF4-FFF2-40B4-BE49-F238E27FC236}">
                <a16:creationId xmlns:a16="http://schemas.microsoft.com/office/drawing/2014/main" id="{BDFBEB0F-AD33-9841-96A8-08332FBAA960}"/>
              </a:ext>
            </a:extLst>
          </p:cNvPr>
          <p:cNvGrpSpPr/>
          <p:nvPr/>
        </p:nvGrpSpPr>
        <p:grpSpPr>
          <a:xfrm>
            <a:off x="2192545" y="3004810"/>
            <a:ext cx="1484312" cy="628650"/>
            <a:chOff x="2857569" y="3004810"/>
            <a:chExt cx="1484312" cy="628650"/>
          </a:xfrm>
        </p:grpSpPr>
        <p:sp>
          <p:nvSpPr>
            <p:cNvPr id="172" name="Line 104">
              <a:extLst>
                <a:ext uri="{FF2B5EF4-FFF2-40B4-BE49-F238E27FC236}">
                  <a16:creationId xmlns:a16="http://schemas.microsoft.com/office/drawing/2014/main" id="{CDD77362-C693-4645-AF99-2BBCF441D31A}"/>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7" name="Rectangle 114">
              <a:extLst>
                <a:ext uri="{FF2B5EF4-FFF2-40B4-BE49-F238E27FC236}">
                  <a16:creationId xmlns:a16="http://schemas.microsoft.com/office/drawing/2014/main" id="{8B525616-75BA-9C49-973A-BD0F57E70412}"/>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8" name="Text Box 115">
              <a:extLst>
                <a:ext uri="{FF2B5EF4-FFF2-40B4-BE49-F238E27FC236}">
                  <a16:creationId xmlns:a16="http://schemas.microsoft.com/office/drawing/2014/main" id="{F3EC555B-6627-3C46-9C43-7AB97835B780}"/>
                </a:ext>
              </a:extLst>
            </p:cNvPr>
            <p:cNvSpPr txBox="1">
              <a:spLocks noChangeArrowheads="1"/>
            </p:cNvSpPr>
            <p:nvPr/>
          </p:nvSpPr>
          <p:spPr bwMode="auto">
            <a:xfrm>
              <a:off x="3224281" y="3046085"/>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183" name="Text Box 124">
              <a:extLst>
                <a:ext uri="{FF2B5EF4-FFF2-40B4-BE49-F238E27FC236}">
                  <a16:creationId xmlns:a16="http://schemas.microsoft.com/office/drawing/2014/main" id="{41BA4870-FF33-4142-991E-EDDE2B5293A4}"/>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Tahoma" charset="0"/>
                  <a:ea typeface="ＭＳ Ｐゴシック" charset="0"/>
                  <a:cs typeface="+mn-cs"/>
                </a:rPr>
                <a:t>X</a:t>
              </a:r>
            </a:p>
          </p:txBody>
        </p:sp>
      </p:grpSp>
      <p:grpSp>
        <p:nvGrpSpPr>
          <p:cNvPr id="9" name="Group 8">
            <a:extLst>
              <a:ext uri="{FF2B5EF4-FFF2-40B4-BE49-F238E27FC236}">
                <a16:creationId xmlns:a16="http://schemas.microsoft.com/office/drawing/2014/main" id="{CA465D82-8FEB-3440-B371-2468D04E80CF}"/>
              </a:ext>
            </a:extLst>
          </p:cNvPr>
          <p:cNvGrpSpPr/>
          <p:nvPr/>
        </p:nvGrpSpPr>
        <p:grpSpPr>
          <a:xfrm>
            <a:off x="1343232" y="4703435"/>
            <a:ext cx="2338388" cy="782637"/>
            <a:chOff x="2008256" y="4703435"/>
            <a:chExt cx="2338388" cy="782637"/>
          </a:xfrm>
        </p:grpSpPr>
        <p:sp>
          <p:nvSpPr>
            <p:cNvPr id="185" name="Line 127">
              <a:extLst>
                <a:ext uri="{FF2B5EF4-FFF2-40B4-BE49-F238E27FC236}">
                  <a16:creationId xmlns:a16="http://schemas.microsoft.com/office/drawing/2014/main" id="{6B2D3167-D859-5D44-BBF6-C9AD75BFE46D}"/>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6" name="Rectangle 128">
              <a:extLst>
                <a:ext uri="{FF2B5EF4-FFF2-40B4-BE49-F238E27FC236}">
                  <a16:creationId xmlns:a16="http://schemas.microsoft.com/office/drawing/2014/main" id="{37A3DBF6-24FE-EF4F-8D6C-4ABC3854148F}"/>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7" name="Text Box 129">
              <a:extLst>
                <a:ext uri="{FF2B5EF4-FFF2-40B4-BE49-F238E27FC236}">
                  <a16:creationId xmlns:a16="http://schemas.microsoft.com/office/drawing/2014/main" id="{06DE42B2-117E-D241-8A87-B070A56CDFEA}"/>
                </a:ext>
              </a:extLst>
            </p:cNvPr>
            <p:cNvSpPr txBox="1">
              <a:spLocks noChangeArrowheads="1"/>
            </p:cNvSpPr>
            <p:nvPr/>
          </p:nvSpPr>
          <p:spPr bwMode="auto">
            <a:xfrm>
              <a:off x="2762319" y="4916160"/>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7" name="Group 6">
            <a:extLst>
              <a:ext uri="{FF2B5EF4-FFF2-40B4-BE49-F238E27FC236}">
                <a16:creationId xmlns:a16="http://schemas.microsoft.com/office/drawing/2014/main" id="{9218D318-345A-1343-9E16-E2157D9EC9CA}"/>
              </a:ext>
            </a:extLst>
          </p:cNvPr>
          <p:cNvGrpSpPr/>
          <p:nvPr/>
        </p:nvGrpSpPr>
        <p:grpSpPr>
          <a:xfrm>
            <a:off x="973345" y="2347585"/>
            <a:ext cx="396875" cy="1751012"/>
            <a:chOff x="1638369" y="2347585"/>
            <a:chExt cx="396875" cy="1751012"/>
          </a:xfrm>
        </p:grpSpPr>
        <p:sp>
          <p:nvSpPr>
            <p:cNvPr id="184" name="Text Box 126">
              <a:extLst>
                <a:ext uri="{FF2B5EF4-FFF2-40B4-BE49-F238E27FC236}">
                  <a16:creationId xmlns:a16="http://schemas.microsoft.com/office/drawing/2014/main" id="{708F4626-9140-0E43-9D62-AA0567E12965}"/>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188" name="Group 134">
              <a:extLst>
                <a:ext uri="{FF2B5EF4-FFF2-40B4-BE49-F238E27FC236}">
                  <a16:creationId xmlns:a16="http://schemas.microsoft.com/office/drawing/2014/main" id="{A9BA4A8C-06E2-9D49-BA1F-308DB5A5179B}"/>
                </a:ext>
              </a:extLst>
            </p:cNvPr>
            <p:cNvGrpSpPr>
              <a:grpSpLocks/>
            </p:cNvGrpSpPr>
            <p:nvPr/>
          </p:nvGrpSpPr>
          <p:grpSpPr bwMode="auto">
            <a:xfrm>
              <a:off x="1779656" y="2347585"/>
              <a:ext cx="104775" cy="508000"/>
              <a:chOff x="3099" y="1749"/>
              <a:chExt cx="66" cy="320"/>
            </a:xfrm>
          </p:grpSpPr>
          <p:sp>
            <p:nvSpPr>
              <p:cNvPr id="189" name="Line 132">
                <a:extLst>
                  <a:ext uri="{FF2B5EF4-FFF2-40B4-BE49-F238E27FC236}">
                    <a16:creationId xmlns:a16="http://schemas.microsoft.com/office/drawing/2014/main" id="{9EFE05E8-2CD9-1641-9F8B-2FBC570F2364}"/>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0" name="Line 133">
                <a:extLst>
                  <a:ext uri="{FF2B5EF4-FFF2-40B4-BE49-F238E27FC236}">
                    <a16:creationId xmlns:a16="http://schemas.microsoft.com/office/drawing/2014/main" id="{65E827A8-0207-644E-85CB-90C7657D1F32}"/>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91" name="Group 135">
              <a:extLst>
                <a:ext uri="{FF2B5EF4-FFF2-40B4-BE49-F238E27FC236}">
                  <a16:creationId xmlns:a16="http://schemas.microsoft.com/office/drawing/2014/main" id="{0EF52FA7-3D6C-FA40-A158-75B80E576A89}"/>
                </a:ext>
              </a:extLst>
            </p:cNvPr>
            <p:cNvGrpSpPr>
              <a:grpSpLocks/>
            </p:cNvGrpSpPr>
            <p:nvPr/>
          </p:nvGrpSpPr>
          <p:grpSpPr bwMode="auto">
            <a:xfrm rot="10800000">
              <a:off x="1774894" y="3590597"/>
              <a:ext cx="104775" cy="508000"/>
              <a:chOff x="3099" y="1749"/>
              <a:chExt cx="66" cy="320"/>
            </a:xfrm>
          </p:grpSpPr>
          <p:sp>
            <p:nvSpPr>
              <p:cNvPr id="192" name="Line 136">
                <a:extLst>
                  <a:ext uri="{FF2B5EF4-FFF2-40B4-BE49-F238E27FC236}">
                    <a16:creationId xmlns:a16="http://schemas.microsoft.com/office/drawing/2014/main" id="{5229B570-0DC5-A34A-9912-9DC1EC3AF608}"/>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3" name="Line 137">
                <a:extLst>
                  <a:ext uri="{FF2B5EF4-FFF2-40B4-BE49-F238E27FC236}">
                    <a16:creationId xmlns:a16="http://schemas.microsoft.com/office/drawing/2014/main" id="{F842F667-D30F-4D4B-9510-3CA19042994E}"/>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sp>
        <p:nvSpPr>
          <p:cNvPr id="194" name="Text Box 172">
            <a:extLst>
              <a:ext uri="{FF2B5EF4-FFF2-40B4-BE49-F238E27FC236}">
                <a16:creationId xmlns:a16="http://schemas.microsoft.com/office/drawing/2014/main" id="{5B3CEA4D-B0D0-D04E-ADE8-909B1EDA7441}"/>
              </a:ext>
            </a:extLst>
          </p:cNvPr>
          <p:cNvSpPr txBox="1">
            <a:spLocks noChangeArrowheads="1"/>
          </p:cNvSpPr>
          <p:nvPr/>
        </p:nvSpPr>
        <p:spPr bwMode="auto">
          <a:xfrm>
            <a:off x="7759116" y="5873422"/>
            <a:ext cx="2073275"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premature timeout</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8" name="Text Box 177">
            <a:extLst>
              <a:ext uri="{FF2B5EF4-FFF2-40B4-BE49-F238E27FC236}">
                <a16:creationId xmlns:a16="http://schemas.microsoft.com/office/drawing/2014/main" id="{970D57D0-6509-F14E-A7FF-FFA09672DA95}"/>
              </a:ext>
            </a:extLst>
          </p:cNvPr>
          <p:cNvSpPr txBox="1">
            <a:spLocks noChangeArrowheads="1"/>
          </p:cNvSpPr>
          <p:nvPr/>
        </p:nvSpPr>
        <p:spPr bwMode="auto">
          <a:xfrm>
            <a:off x="9567278" y="1183947"/>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99" name="Text Box 181">
            <a:extLst>
              <a:ext uri="{FF2B5EF4-FFF2-40B4-BE49-F238E27FC236}">
                <a16:creationId xmlns:a16="http://schemas.microsoft.com/office/drawing/2014/main" id="{5C9181D9-76B4-1547-B4C6-C03AC2F11CD9}"/>
              </a:ext>
            </a:extLst>
          </p:cNvPr>
          <p:cNvSpPr txBox="1">
            <a:spLocks noChangeArrowheads="1"/>
          </p:cNvSpPr>
          <p:nvPr/>
        </p:nvSpPr>
        <p:spPr bwMode="auto">
          <a:xfrm>
            <a:off x="7233653" y="1201410"/>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sp>
        <p:nvSpPr>
          <p:cNvPr id="205" name="Line 186">
            <a:extLst>
              <a:ext uri="{FF2B5EF4-FFF2-40B4-BE49-F238E27FC236}">
                <a16:creationId xmlns:a16="http://schemas.microsoft.com/office/drawing/2014/main" id="{DCFF6781-2E36-E241-A5F5-C0B04BC7CABB}"/>
              </a:ext>
            </a:extLst>
          </p:cNvPr>
          <p:cNvSpPr>
            <a:spLocks noChangeShapeType="1"/>
          </p:cNvSpPr>
          <p:nvPr/>
        </p:nvSpPr>
        <p:spPr bwMode="auto">
          <a:xfrm>
            <a:off x="7608303" y="2101522"/>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6" name="Line 187">
            <a:extLst>
              <a:ext uri="{FF2B5EF4-FFF2-40B4-BE49-F238E27FC236}">
                <a16:creationId xmlns:a16="http://schemas.microsoft.com/office/drawing/2014/main" id="{9C6DC5B3-2960-3047-BC8D-684B3D849A13}"/>
              </a:ext>
            </a:extLst>
          </p:cNvPr>
          <p:cNvSpPr>
            <a:spLocks noChangeShapeType="1"/>
          </p:cNvSpPr>
          <p:nvPr/>
        </p:nvSpPr>
        <p:spPr bwMode="auto">
          <a:xfrm>
            <a:off x="10013366" y="2096760"/>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7" name="Rectangle 188">
            <a:extLst>
              <a:ext uri="{FF2B5EF4-FFF2-40B4-BE49-F238E27FC236}">
                <a16:creationId xmlns:a16="http://schemas.microsoft.com/office/drawing/2014/main" id="{C15D63E4-15E1-BA4A-9606-42B07BDE7490}"/>
              </a:ext>
            </a:extLst>
          </p:cNvPr>
          <p:cNvSpPr>
            <a:spLocks noChangeArrowheads="1"/>
          </p:cNvSpPr>
          <p:nvPr/>
        </p:nvSpPr>
        <p:spPr bwMode="auto">
          <a:xfrm>
            <a:off x="8621128" y="4228772"/>
            <a:ext cx="1057275" cy="5080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3" name="Group 12">
            <a:extLst>
              <a:ext uri="{FF2B5EF4-FFF2-40B4-BE49-F238E27FC236}">
                <a16:creationId xmlns:a16="http://schemas.microsoft.com/office/drawing/2014/main" id="{B716CABB-9429-2844-BE7D-347FDDC00473}"/>
              </a:ext>
            </a:extLst>
          </p:cNvPr>
          <p:cNvGrpSpPr/>
          <p:nvPr/>
        </p:nvGrpSpPr>
        <p:grpSpPr>
          <a:xfrm>
            <a:off x="7573660" y="4146039"/>
            <a:ext cx="2441575" cy="668338"/>
            <a:chOff x="7595603" y="4111297"/>
            <a:chExt cx="2441575" cy="668338"/>
          </a:xfrm>
        </p:grpSpPr>
        <p:sp>
          <p:nvSpPr>
            <p:cNvPr id="195" name="Line 173">
              <a:extLst>
                <a:ext uri="{FF2B5EF4-FFF2-40B4-BE49-F238E27FC236}">
                  <a16:creationId xmlns:a16="http://schemas.microsoft.com/office/drawing/2014/main" id="{3966F5D7-3131-A64E-88FC-C5DD67C3305E}"/>
                </a:ext>
              </a:extLst>
            </p:cNvPr>
            <p:cNvSpPr>
              <a:spLocks noChangeShapeType="1"/>
            </p:cNvSpPr>
            <p:nvPr/>
          </p:nvSpPr>
          <p:spPr bwMode="auto">
            <a:xfrm>
              <a:off x="7595603" y="4111297"/>
              <a:ext cx="2441575" cy="66516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8" name="Text Box 189">
              <a:extLst>
                <a:ext uri="{FF2B5EF4-FFF2-40B4-BE49-F238E27FC236}">
                  <a16:creationId xmlns:a16="http://schemas.microsoft.com/office/drawing/2014/main" id="{3EE494A8-6A2C-9F45-AA30-D5C659A717EE}"/>
                </a:ext>
              </a:extLst>
            </p:cNvPr>
            <p:cNvSpPr txBox="1">
              <a:spLocks noChangeArrowheads="1"/>
            </p:cNvSpPr>
            <p:nvPr/>
          </p:nvSpPr>
          <p:spPr bwMode="auto">
            <a:xfrm>
              <a:off x="8541753" y="4262110"/>
              <a:ext cx="1212850" cy="517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bytes of data</a:t>
              </a:r>
            </a:p>
          </p:txBody>
        </p:sp>
      </p:grpSp>
      <p:sp>
        <p:nvSpPr>
          <p:cNvPr id="211" name="Rectangle 193">
            <a:extLst>
              <a:ext uri="{FF2B5EF4-FFF2-40B4-BE49-F238E27FC236}">
                <a16:creationId xmlns:a16="http://schemas.microsoft.com/office/drawing/2014/main" id="{1BAF70E7-D466-2441-88C5-22FFEB1CAF5E}"/>
              </a:ext>
            </a:extLst>
          </p:cNvPr>
          <p:cNvSpPr>
            <a:spLocks noChangeArrowheads="1"/>
          </p:cNvSpPr>
          <p:nvPr/>
        </p:nvSpPr>
        <p:spPr bwMode="auto">
          <a:xfrm>
            <a:off x="8460791" y="5071735"/>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5" name="Group 14">
            <a:extLst>
              <a:ext uri="{FF2B5EF4-FFF2-40B4-BE49-F238E27FC236}">
                <a16:creationId xmlns:a16="http://schemas.microsoft.com/office/drawing/2014/main" id="{9E6A0178-9B0F-8A48-942B-60D872AAAD83}"/>
              </a:ext>
            </a:extLst>
          </p:cNvPr>
          <p:cNvGrpSpPr/>
          <p:nvPr/>
        </p:nvGrpSpPr>
        <p:grpSpPr>
          <a:xfrm>
            <a:off x="7627353" y="4814560"/>
            <a:ext cx="2338388" cy="782637"/>
            <a:chOff x="7627353" y="4814560"/>
            <a:chExt cx="2338388" cy="782637"/>
          </a:xfrm>
        </p:grpSpPr>
        <p:sp>
          <p:nvSpPr>
            <p:cNvPr id="210" name="Line 192">
              <a:extLst>
                <a:ext uri="{FF2B5EF4-FFF2-40B4-BE49-F238E27FC236}">
                  <a16:creationId xmlns:a16="http://schemas.microsoft.com/office/drawing/2014/main" id="{3827C940-37F6-2042-821B-DC7FC5969C64}"/>
                </a:ext>
              </a:extLst>
            </p:cNvPr>
            <p:cNvSpPr>
              <a:spLocks noChangeShapeType="1"/>
            </p:cNvSpPr>
            <p:nvPr/>
          </p:nvSpPr>
          <p:spPr bwMode="auto">
            <a:xfrm flipH="1">
              <a:off x="7627353" y="4814560"/>
              <a:ext cx="2338388" cy="7826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12" name="Text Box 194">
              <a:extLst>
                <a:ext uri="{FF2B5EF4-FFF2-40B4-BE49-F238E27FC236}">
                  <a16:creationId xmlns:a16="http://schemas.microsoft.com/office/drawing/2014/main" id="{7D3D6198-BDB0-DC4C-B2A5-2DBD9359B868}"/>
                </a:ext>
              </a:extLst>
            </p:cNvPr>
            <p:cNvSpPr txBox="1">
              <a:spLocks noChangeArrowheads="1"/>
            </p:cNvSpPr>
            <p:nvPr/>
          </p:nvSpPr>
          <p:spPr bwMode="auto">
            <a:xfrm>
              <a:off x="8381416" y="5027285"/>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10" name="Group 9">
            <a:extLst>
              <a:ext uri="{FF2B5EF4-FFF2-40B4-BE49-F238E27FC236}">
                <a16:creationId xmlns:a16="http://schemas.microsoft.com/office/drawing/2014/main" id="{31CBCB81-D9E2-8D44-8B58-3A8203D0290F}"/>
              </a:ext>
            </a:extLst>
          </p:cNvPr>
          <p:cNvGrpSpPr/>
          <p:nvPr/>
        </p:nvGrpSpPr>
        <p:grpSpPr>
          <a:xfrm>
            <a:off x="7235241" y="2347585"/>
            <a:ext cx="396875" cy="1751012"/>
            <a:chOff x="7235241" y="2347585"/>
            <a:chExt cx="396875" cy="1751012"/>
          </a:xfrm>
        </p:grpSpPr>
        <p:sp>
          <p:nvSpPr>
            <p:cNvPr id="209" name="Text Box 191">
              <a:extLst>
                <a:ext uri="{FF2B5EF4-FFF2-40B4-BE49-F238E27FC236}">
                  <a16:creationId xmlns:a16="http://schemas.microsoft.com/office/drawing/2014/main" id="{D65DE059-0ADE-BA43-86FA-261D968382D9}"/>
                </a:ext>
              </a:extLst>
            </p:cNvPr>
            <p:cNvSpPr txBox="1">
              <a:spLocks noChangeArrowheads="1"/>
            </p:cNvSpPr>
            <p:nvPr/>
          </p:nvSpPr>
          <p:spPr bwMode="auto">
            <a:xfrm rot="10800000">
              <a:off x="7235241" y="2890510"/>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213" name="Group 195">
              <a:extLst>
                <a:ext uri="{FF2B5EF4-FFF2-40B4-BE49-F238E27FC236}">
                  <a16:creationId xmlns:a16="http://schemas.microsoft.com/office/drawing/2014/main" id="{FD63DE3D-F3EB-7747-87C5-F31E049B82E4}"/>
                </a:ext>
              </a:extLst>
            </p:cNvPr>
            <p:cNvGrpSpPr>
              <a:grpSpLocks/>
            </p:cNvGrpSpPr>
            <p:nvPr/>
          </p:nvGrpSpPr>
          <p:grpSpPr bwMode="auto">
            <a:xfrm>
              <a:off x="7376528" y="2347585"/>
              <a:ext cx="104775" cy="508000"/>
              <a:chOff x="3099" y="1749"/>
              <a:chExt cx="66" cy="320"/>
            </a:xfrm>
          </p:grpSpPr>
          <p:sp>
            <p:nvSpPr>
              <p:cNvPr id="214" name="Line 196">
                <a:extLst>
                  <a:ext uri="{FF2B5EF4-FFF2-40B4-BE49-F238E27FC236}">
                    <a16:creationId xmlns:a16="http://schemas.microsoft.com/office/drawing/2014/main" id="{F7116EE1-F7FA-8E4C-BC16-6BA1240EF8FC}"/>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15" name="Line 197">
                <a:extLst>
                  <a:ext uri="{FF2B5EF4-FFF2-40B4-BE49-F238E27FC236}">
                    <a16:creationId xmlns:a16="http://schemas.microsoft.com/office/drawing/2014/main" id="{057CB57E-4B2F-8C47-97F5-D0924F70DC97}"/>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216" name="Group 198">
              <a:extLst>
                <a:ext uri="{FF2B5EF4-FFF2-40B4-BE49-F238E27FC236}">
                  <a16:creationId xmlns:a16="http://schemas.microsoft.com/office/drawing/2014/main" id="{2E37771D-0A96-C34C-9C6B-504E80416ADC}"/>
                </a:ext>
              </a:extLst>
            </p:cNvPr>
            <p:cNvGrpSpPr>
              <a:grpSpLocks/>
            </p:cNvGrpSpPr>
            <p:nvPr/>
          </p:nvGrpSpPr>
          <p:grpSpPr bwMode="auto">
            <a:xfrm rot="10800000">
              <a:off x="7371766" y="3590597"/>
              <a:ext cx="104775" cy="508000"/>
              <a:chOff x="3099" y="1749"/>
              <a:chExt cx="66" cy="320"/>
            </a:xfrm>
          </p:grpSpPr>
          <p:sp>
            <p:nvSpPr>
              <p:cNvPr id="217" name="Line 199">
                <a:extLst>
                  <a:ext uri="{FF2B5EF4-FFF2-40B4-BE49-F238E27FC236}">
                    <a16:creationId xmlns:a16="http://schemas.microsoft.com/office/drawing/2014/main" id="{8E20D991-E195-FF4D-88F7-684DF42E9E14}"/>
                  </a:ext>
                </a:extLst>
              </p:cNvPr>
              <p:cNvSpPr>
                <a:spLocks noChangeShapeType="1"/>
              </p:cNvSpPr>
              <p:nvPr/>
            </p:nvSpPr>
            <p:spPr bwMode="auto">
              <a:xfrm flipV="1">
                <a:off x="3137" y="1756"/>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18" name="Line 200">
                <a:extLst>
                  <a:ext uri="{FF2B5EF4-FFF2-40B4-BE49-F238E27FC236}">
                    <a16:creationId xmlns:a16="http://schemas.microsoft.com/office/drawing/2014/main" id="{22C60B84-78BE-7345-BBC2-2490BC4DEFD3}"/>
                  </a:ext>
                </a:extLst>
              </p:cNvPr>
              <p:cNvSpPr>
                <a:spLocks noChangeShapeType="1"/>
              </p:cNvSpPr>
              <p:nvPr/>
            </p:nvSpPr>
            <p:spPr bwMode="auto">
              <a:xfrm>
                <a:off x="3107" y="1759"/>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12" name="Group 11">
            <a:extLst>
              <a:ext uri="{FF2B5EF4-FFF2-40B4-BE49-F238E27FC236}">
                <a16:creationId xmlns:a16="http://schemas.microsoft.com/office/drawing/2014/main" id="{A4259714-F109-3243-BC51-888D64DBCE91}"/>
              </a:ext>
            </a:extLst>
          </p:cNvPr>
          <p:cNvGrpSpPr/>
          <p:nvPr/>
        </p:nvGrpSpPr>
        <p:grpSpPr>
          <a:xfrm>
            <a:off x="7603541" y="3004810"/>
            <a:ext cx="2339975" cy="1944687"/>
            <a:chOff x="7603541" y="3004810"/>
            <a:chExt cx="2339975" cy="1944687"/>
          </a:xfrm>
        </p:grpSpPr>
        <p:sp>
          <p:nvSpPr>
            <p:cNvPr id="197" name="Line 175">
              <a:extLst>
                <a:ext uri="{FF2B5EF4-FFF2-40B4-BE49-F238E27FC236}">
                  <a16:creationId xmlns:a16="http://schemas.microsoft.com/office/drawing/2014/main" id="{C6151221-64CD-0A4D-8DCC-7243A0014631}"/>
                </a:ext>
              </a:extLst>
            </p:cNvPr>
            <p:cNvSpPr>
              <a:spLocks noChangeShapeType="1"/>
            </p:cNvSpPr>
            <p:nvPr/>
          </p:nvSpPr>
          <p:spPr bwMode="auto">
            <a:xfrm flipH="1">
              <a:off x="7603541" y="3004810"/>
              <a:ext cx="2335212" cy="1589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202" name="Group 202">
              <a:extLst>
                <a:ext uri="{FF2B5EF4-FFF2-40B4-BE49-F238E27FC236}">
                  <a16:creationId xmlns:a16="http://schemas.microsoft.com/office/drawing/2014/main" id="{D30CD59C-C944-CF4F-B17A-64886A573C0F}"/>
                </a:ext>
              </a:extLst>
            </p:cNvPr>
            <p:cNvGrpSpPr>
              <a:grpSpLocks/>
            </p:cNvGrpSpPr>
            <p:nvPr/>
          </p:nvGrpSpPr>
          <p:grpSpPr bwMode="auto">
            <a:xfrm>
              <a:off x="8505241" y="3496935"/>
              <a:ext cx="949325" cy="304800"/>
              <a:chOff x="4215" y="2253"/>
              <a:chExt cx="598" cy="192"/>
            </a:xfrm>
          </p:grpSpPr>
          <p:sp>
            <p:nvSpPr>
              <p:cNvPr id="203" name="Rectangle 184">
                <a:extLst>
                  <a:ext uri="{FF2B5EF4-FFF2-40B4-BE49-F238E27FC236}">
                    <a16:creationId xmlns:a16="http://schemas.microsoft.com/office/drawing/2014/main" id="{38FC2E88-8043-CE4C-A502-AFA317824443}"/>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4" name="Text Box 185">
                <a:extLst>
                  <a:ext uri="{FF2B5EF4-FFF2-40B4-BE49-F238E27FC236}">
                    <a16:creationId xmlns:a16="http://schemas.microsoft.com/office/drawing/2014/main" id="{7BF7DF1E-2F02-9D41-B7BC-991A51E982F6}"/>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223" name="Line 207">
              <a:extLst>
                <a:ext uri="{FF2B5EF4-FFF2-40B4-BE49-F238E27FC236}">
                  <a16:creationId xmlns:a16="http://schemas.microsoft.com/office/drawing/2014/main" id="{00ED8980-6CB4-9148-B161-8172F2430A06}"/>
                </a:ext>
              </a:extLst>
            </p:cNvPr>
            <p:cNvSpPr>
              <a:spLocks noChangeShapeType="1"/>
            </p:cNvSpPr>
            <p:nvPr/>
          </p:nvSpPr>
          <p:spPr bwMode="auto">
            <a:xfrm flipH="1">
              <a:off x="7608303" y="3360410"/>
              <a:ext cx="2335213" cy="1589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224" name="Group 208">
              <a:extLst>
                <a:ext uri="{FF2B5EF4-FFF2-40B4-BE49-F238E27FC236}">
                  <a16:creationId xmlns:a16="http://schemas.microsoft.com/office/drawing/2014/main" id="{6EE49A40-BE68-654E-AAC3-24E6E2BB625A}"/>
                </a:ext>
              </a:extLst>
            </p:cNvPr>
            <p:cNvGrpSpPr>
              <a:grpSpLocks/>
            </p:cNvGrpSpPr>
            <p:nvPr/>
          </p:nvGrpSpPr>
          <p:grpSpPr bwMode="auto">
            <a:xfrm>
              <a:off x="8744953" y="3773160"/>
              <a:ext cx="949325" cy="304800"/>
              <a:chOff x="4215" y="2253"/>
              <a:chExt cx="598" cy="192"/>
            </a:xfrm>
          </p:grpSpPr>
          <p:sp>
            <p:nvSpPr>
              <p:cNvPr id="225" name="Rectangle 209">
                <a:extLst>
                  <a:ext uri="{FF2B5EF4-FFF2-40B4-BE49-F238E27FC236}">
                    <a16:creationId xmlns:a16="http://schemas.microsoft.com/office/drawing/2014/main" id="{25CA1210-B468-0040-9898-13C2587BDB0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6" name="Text Box 210">
                <a:extLst>
                  <a:ext uri="{FF2B5EF4-FFF2-40B4-BE49-F238E27FC236}">
                    <a16:creationId xmlns:a16="http://schemas.microsoft.com/office/drawing/2014/main" id="{8918B79C-3FE7-FC4C-B606-5C7CA33715A9}"/>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grpSp>
        <p:nvGrpSpPr>
          <p:cNvPr id="14" name="Group 13">
            <a:extLst>
              <a:ext uri="{FF2B5EF4-FFF2-40B4-BE49-F238E27FC236}">
                <a16:creationId xmlns:a16="http://schemas.microsoft.com/office/drawing/2014/main" id="{CD914285-EBDF-1947-9C97-6E8CD760020F}"/>
              </a:ext>
            </a:extLst>
          </p:cNvPr>
          <p:cNvGrpSpPr/>
          <p:nvPr/>
        </p:nvGrpSpPr>
        <p:grpSpPr>
          <a:xfrm>
            <a:off x="6241466" y="4416097"/>
            <a:ext cx="1382712" cy="646113"/>
            <a:chOff x="6241466" y="4416097"/>
            <a:chExt cx="1382712" cy="646113"/>
          </a:xfrm>
        </p:grpSpPr>
        <p:sp>
          <p:nvSpPr>
            <p:cNvPr id="227" name="Text Box 211">
              <a:extLst>
                <a:ext uri="{FF2B5EF4-FFF2-40B4-BE49-F238E27FC236}">
                  <a16:creationId xmlns:a16="http://schemas.microsoft.com/office/drawing/2014/main" id="{1E82E105-7918-0E47-A934-825752F52D6B}"/>
                </a:ext>
              </a:extLst>
            </p:cNvPr>
            <p:cNvSpPr txBox="1">
              <a:spLocks noChangeArrowheads="1"/>
            </p:cNvSpPr>
            <p:nvPr/>
          </p:nvSpPr>
          <p:spPr bwMode="auto">
            <a:xfrm>
              <a:off x="6241466" y="4416097"/>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SendBase=100</a:t>
              </a:r>
            </a:p>
          </p:txBody>
        </p:sp>
        <p:sp>
          <p:nvSpPr>
            <p:cNvPr id="228" name="Text Box 212">
              <a:extLst>
                <a:ext uri="{FF2B5EF4-FFF2-40B4-BE49-F238E27FC236}">
                  <a16:creationId xmlns:a16="http://schemas.microsoft.com/office/drawing/2014/main" id="{387E9E87-069A-FA4A-9F20-9DB5B471A427}"/>
                </a:ext>
              </a:extLst>
            </p:cNvPr>
            <p:cNvSpPr txBox="1">
              <a:spLocks noChangeArrowheads="1"/>
            </p:cNvSpPr>
            <p:nvPr/>
          </p:nvSpPr>
          <p:spPr bwMode="auto">
            <a:xfrm>
              <a:off x="6260516" y="4757410"/>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SendBase=120</a:t>
              </a:r>
            </a:p>
          </p:txBody>
        </p:sp>
      </p:grpSp>
      <p:sp>
        <p:nvSpPr>
          <p:cNvPr id="229" name="Text Box 213">
            <a:extLst>
              <a:ext uri="{FF2B5EF4-FFF2-40B4-BE49-F238E27FC236}">
                <a16:creationId xmlns:a16="http://schemas.microsoft.com/office/drawing/2014/main" id="{31AD8D03-5F21-0F49-8D71-B6031900CD41}"/>
              </a:ext>
            </a:extLst>
          </p:cNvPr>
          <p:cNvSpPr txBox="1">
            <a:spLocks noChangeArrowheads="1"/>
          </p:cNvSpPr>
          <p:nvPr/>
        </p:nvSpPr>
        <p:spPr bwMode="auto">
          <a:xfrm>
            <a:off x="6279566" y="5432097"/>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SendBase=120</a:t>
            </a:r>
          </a:p>
        </p:txBody>
      </p:sp>
      <p:grpSp>
        <p:nvGrpSpPr>
          <p:cNvPr id="11" name="Group 10">
            <a:extLst>
              <a:ext uri="{FF2B5EF4-FFF2-40B4-BE49-F238E27FC236}">
                <a16:creationId xmlns:a16="http://schemas.microsoft.com/office/drawing/2014/main" id="{5474E6BB-CCA6-CC47-8617-346673F363BD}"/>
              </a:ext>
            </a:extLst>
          </p:cNvPr>
          <p:cNvGrpSpPr/>
          <p:nvPr/>
        </p:nvGrpSpPr>
        <p:grpSpPr>
          <a:xfrm>
            <a:off x="6306553" y="2187247"/>
            <a:ext cx="3668713" cy="1112838"/>
            <a:chOff x="6306553" y="2187247"/>
            <a:chExt cx="3668713" cy="1112838"/>
          </a:xfrm>
        </p:grpSpPr>
        <p:sp>
          <p:nvSpPr>
            <p:cNvPr id="196" name="Line 174">
              <a:extLst>
                <a:ext uri="{FF2B5EF4-FFF2-40B4-BE49-F238E27FC236}">
                  <a16:creationId xmlns:a16="http://schemas.microsoft.com/office/drawing/2014/main" id="{FF81BD19-4683-8144-8837-5193B3691D8F}"/>
                </a:ext>
              </a:extLst>
            </p:cNvPr>
            <p:cNvSpPr>
              <a:spLocks noChangeShapeType="1"/>
            </p:cNvSpPr>
            <p:nvPr/>
          </p:nvSpPr>
          <p:spPr bwMode="auto">
            <a:xfrm>
              <a:off x="7628941" y="2342822"/>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0" name="Rectangle 182">
              <a:extLst>
                <a:ext uri="{FF2B5EF4-FFF2-40B4-BE49-F238E27FC236}">
                  <a16:creationId xmlns:a16="http://schemas.microsoft.com/office/drawing/2014/main" id="{C74BFDE4-D3AE-5C4E-B670-449D49B67C22}"/>
                </a:ext>
              </a:extLst>
            </p:cNvPr>
            <p:cNvSpPr>
              <a:spLocks noChangeArrowheads="1"/>
            </p:cNvSpPr>
            <p:nvPr/>
          </p:nvSpPr>
          <p:spPr bwMode="auto">
            <a:xfrm>
              <a:off x="8332203" y="2423785"/>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1" name="Text Box 183">
              <a:extLst>
                <a:ext uri="{FF2B5EF4-FFF2-40B4-BE49-F238E27FC236}">
                  <a16:creationId xmlns:a16="http://schemas.microsoft.com/office/drawing/2014/main" id="{B8140015-E345-EE4A-90B6-3552DAC43E5C}"/>
                </a:ext>
              </a:extLst>
            </p:cNvPr>
            <p:cNvSpPr txBox="1">
              <a:spLocks noChangeArrowheads="1"/>
            </p:cNvSpPr>
            <p:nvPr/>
          </p:nvSpPr>
          <p:spPr bwMode="auto">
            <a:xfrm>
              <a:off x="7773403" y="2476172"/>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nvGrpSpPr>
            <p:cNvPr id="219" name="Group 206">
              <a:extLst>
                <a:ext uri="{FF2B5EF4-FFF2-40B4-BE49-F238E27FC236}">
                  <a16:creationId xmlns:a16="http://schemas.microsoft.com/office/drawing/2014/main" id="{C3DB656C-371F-854E-81A2-904083BC4AF6}"/>
                </a:ext>
              </a:extLst>
            </p:cNvPr>
            <p:cNvGrpSpPr>
              <a:grpSpLocks/>
            </p:cNvGrpSpPr>
            <p:nvPr/>
          </p:nvGrpSpPr>
          <p:grpSpPr bwMode="auto">
            <a:xfrm>
              <a:off x="7614653" y="2728585"/>
              <a:ext cx="2346325" cy="571500"/>
              <a:chOff x="3759" y="1622"/>
              <a:chExt cx="1478" cy="360"/>
            </a:xfrm>
          </p:grpSpPr>
          <p:sp>
            <p:nvSpPr>
              <p:cNvPr id="220" name="Line 203">
                <a:extLst>
                  <a:ext uri="{FF2B5EF4-FFF2-40B4-BE49-F238E27FC236}">
                    <a16:creationId xmlns:a16="http://schemas.microsoft.com/office/drawing/2014/main" id="{90E12E5A-5437-8944-A28F-2F13C852A4D2}"/>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1" name="Rectangle 204">
                <a:extLst>
                  <a:ext uri="{FF2B5EF4-FFF2-40B4-BE49-F238E27FC236}">
                    <a16:creationId xmlns:a16="http://schemas.microsoft.com/office/drawing/2014/main" id="{7550E74D-2DAE-BC48-88DC-FF5E0936D8AA}"/>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2" name="Text Box 205">
                <a:extLst>
                  <a:ext uri="{FF2B5EF4-FFF2-40B4-BE49-F238E27FC236}">
                    <a16:creationId xmlns:a16="http://schemas.microsoft.com/office/drawing/2014/main" id="{1863CB88-8ADD-294C-BE46-8D80EEB9E9FE}"/>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sp>
          <p:nvSpPr>
            <p:cNvPr id="230" name="Text Box 214">
              <a:extLst>
                <a:ext uri="{FF2B5EF4-FFF2-40B4-BE49-F238E27FC236}">
                  <a16:creationId xmlns:a16="http://schemas.microsoft.com/office/drawing/2014/main" id="{8333BF3A-4F52-4F44-921F-4BAD57A4119A}"/>
                </a:ext>
              </a:extLst>
            </p:cNvPr>
            <p:cNvSpPr txBox="1">
              <a:spLocks noChangeArrowheads="1"/>
            </p:cNvSpPr>
            <p:nvPr/>
          </p:nvSpPr>
          <p:spPr bwMode="auto">
            <a:xfrm>
              <a:off x="6306553" y="2187247"/>
              <a:ext cx="1266825" cy="3048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SendBase=92</a:t>
              </a:r>
            </a:p>
          </p:txBody>
        </p:sp>
      </p:grpSp>
      <p:grpSp>
        <p:nvGrpSpPr>
          <p:cNvPr id="231" name="Group 219">
            <a:extLst>
              <a:ext uri="{FF2B5EF4-FFF2-40B4-BE49-F238E27FC236}">
                <a16:creationId xmlns:a16="http://schemas.microsoft.com/office/drawing/2014/main" id="{2259D372-4B08-6D4E-A450-9719B81C5E51}"/>
              </a:ext>
            </a:extLst>
          </p:cNvPr>
          <p:cNvGrpSpPr>
            <a:grpSpLocks/>
          </p:cNvGrpSpPr>
          <p:nvPr/>
        </p:nvGrpSpPr>
        <p:grpSpPr bwMode="auto">
          <a:xfrm>
            <a:off x="7186028" y="1463347"/>
            <a:ext cx="630238" cy="533400"/>
            <a:chOff x="-44" y="1473"/>
            <a:chExt cx="981" cy="1105"/>
          </a:xfrm>
        </p:grpSpPr>
        <p:pic>
          <p:nvPicPr>
            <p:cNvPr id="232" name="Picture 220" descr="desktop_computer_stylized_medium">
              <a:extLst>
                <a:ext uri="{FF2B5EF4-FFF2-40B4-BE49-F238E27FC236}">
                  <a16:creationId xmlns:a16="http://schemas.microsoft.com/office/drawing/2014/main" id="{2D27C27D-9556-884F-AE7C-167179E6E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Freeform 221">
              <a:extLst>
                <a:ext uri="{FF2B5EF4-FFF2-40B4-BE49-F238E27FC236}">
                  <a16:creationId xmlns:a16="http://schemas.microsoft.com/office/drawing/2014/main" id="{7E825289-4A0B-4346-8F90-2D5646E5B4C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4" name="Group 225">
            <a:extLst>
              <a:ext uri="{FF2B5EF4-FFF2-40B4-BE49-F238E27FC236}">
                <a16:creationId xmlns:a16="http://schemas.microsoft.com/office/drawing/2014/main" id="{E20B8076-92C2-A04F-B618-A3527994FF6A}"/>
              </a:ext>
            </a:extLst>
          </p:cNvPr>
          <p:cNvGrpSpPr>
            <a:grpSpLocks/>
          </p:cNvGrpSpPr>
          <p:nvPr/>
        </p:nvGrpSpPr>
        <p:grpSpPr bwMode="auto">
          <a:xfrm flipH="1">
            <a:off x="9753016" y="1469697"/>
            <a:ext cx="631825" cy="622300"/>
            <a:chOff x="-44" y="1473"/>
            <a:chExt cx="981" cy="1105"/>
          </a:xfrm>
        </p:grpSpPr>
        <p:pic>
          <p:nvPicPr>
            <p:cNvPr id="235" name="Picture 226" descr="desktop_computer_stylized_medium">
              <a:extLst>
                <a:ext uri="{FF2B5EF4-FFF2-40B4-BE49-F238E27FC236}">
                  <a16:creationId xmlns:a16="http://schemas.microsoft.com/office/drawing/2014/main" id="{892509C8-70E3-9344-BECE-67F22233D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Freeform 227">
              <a:extLst>
                <a:ext uri="{FF2B5EF4-FFF2-40B4-BE49-F238E27FC236}">
                  <a16:creationId xmlns:a16="http://schemas.microsoft.com/office/drawing/2014/main" id="{36FE986B-8994-0941-B989-B811ADDEEE3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7" name="Group 228">
            <a:extLst>
              <a:ext uri="{FF2B5EF4-FFF2-40B4-BE49-F238E27FC236}">
                <a16:creationId xmlns:a16="http://schemas.microsoft.com/office/drawing/2014/main" id="{F8939732-2442-144E-A5BB-23D63EE09D71}"/>
              </a:ext>
            </a:extLst>
          </p:cNvPr>
          <p:cNvGrpSpPr>
            <a:grpSpLocks/>
          </p:cNvGrpSpPr>
          <p:nvPr/>
        </p:nvGrpSpPr>
        <p:grpSpPr bwMode="auto">
          <a:xfrm>
            <a:off x="936832" y="1474460"/>
            <a:ext cx="630238" cy="533400"/>
            <a:chOff x="-44" y="1473"/>
            <a:chExt cx="981" cy="1105"/>
          </a:xfrm>
        </p:grpSpPr>
        <p:pic>
          <p:nvPicPr>
            <p:cNvPr id="238" name="Picture 229" descr="desktop_computer_stylized_medium">
              <a:extLst>
                <a:ext uri="{FF2B5EF4-FFF2-40B4-BE49-F238E27FC236}">
                  <a16:creationId xmlns:a16="http://schemas.microsoft.com/office/drawing/2014/main" id="{D7F5765B-05B0-5245-99DA-1820CD6FB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Freeform 230">
              <a:extLst>
                <a:ext uri="{FF2B5EF4-FFF2-40B4-BE49-F238E27FC236}">
                  <a16:creationId xmlns:a16="http://schemas.microsoft.com/office/drawing/2014/main" id="{D897DE15-A97F-F848-8C0A-B28F47B3323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0" name="Group 231">
            <a:extLst>
              <a:ext uri="{FF2B5EF4-FFF2-40B4-BE49-F238E27FC236}">
                <a16:creationId xmlns:a16="http://schemas.microsoft.com/office/drawing/2014/main" id="{E145A84A-1570-9C46-A817-B68A25E966D9}"/>
              </a:ext>
            </a:extLst>
          </p:cNvPr>
          <p:cNvGrpSpPr>
            <a:grpSpLocks/>
          </p:cNvGrpSpPr>
          <p:nvPr/>
        </p:nvGrpSpPr>
        <p:grpSpPr bwMode="auto">
          <a:xfrm flipH="1">
            <a:off x="3514932" y="1458585"/>
            <a:ext cx="709613" cy="600075"/>
            <a:chOff x="-44" y="1473"/>
            <a:chExt cx="981" cy="1105"/>
          </a:xfrm>
        </p:grpSpPr>
        <p:pic>
          <p:nvPicPr>
            <p:cNvPr id="241" name="Picture 232" descr="desktop_computer_stylized_medium">
              <a:extLst>
                <a:ext uri="{FF2B5EF4-FFF2-40B4-BE49-F238E27FC236}">
                  <a16:creationId xmlns:a16="http://schemas.microsoft.com/office/drawing/2014/main" id="{332C004D-ED3A-7348-8EC0-DF65AFEC6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Freeform 233">
              <a:extLst>
                <a:ext uri="{FF2B5EF4-FFF2-40B4-BE49-F238E27FC236}">
                  <a16:creationId xmlns:a16="http://schemas.microsoft.com/office/drawing/2014/main" id="{A74C9FB1-2D29-F14B-8569-8E203840CFB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89" name="Slide Number Placeholder 2">
            <a:extLst>
              <a:ext uri="{FF2B5EF4-FFF2-40B4-BE49-F238E27FC236}">
                <a16:creationId xmlns:a16="http://schemas.microsoft.com/office/drawing/2014/main" id="{9219ABA9-4F40-D04C-A34A-87A2AE31AF2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33</a:t>
            </a:fld>
            <a:endParaRPr lang="en-US" dirty="0"/>
          </a:p>
        </p:txBody>
      </p:sp>
      <p:sp>
        <p:nvSpPr>
          <p:cNvPr id="3" name="TextBox 2">
            <a:extLst>
              <a:ext uri="{FF2B5EF4-FFF2-40B4-BE49-F238E27FC236}">
                <a16:creationId xmlns:a16="http://schemas.microsoft.com/office/drawing/2014/main" id="{7FD26107-79B0-981C-C2B9-D6D135FC43D7}"/>
              </a:ext>
            </a:extLst>
          </p:cNvPr>
          <p:cNvSpPr txBox="1"/>
          <p:nvPr/>
        </p:nvSpPr>
        <p:spPr>
          <a:xfrm>
            <a:off x="3724639" y="2336679"/>
            <a:ext cx="2100573" cy="1477328"/>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92-99 (8 Bytes), and expects the next received </a:t>
            </a:r>
            <a:r>
              <a:rPr lang="en-GB" dirty="0" err="1"/>
              <a:t>Seq</a:t>
            </a:r>
            <a:r>
              <a:rPr lang="en-GB" dirty="0"/>
              <a:t># to be 100</a:t>
            </a:r>
            <a:endParaRPr lang="en-SE" dirty="0"/>
          </a:p>
        </p:txBody>
      </p:sp>
      <p:sp>
        <p:nvSpPr>
          <p:cNvPr id="5" name="TextBox 4">
            <a:extLst>
              <a:ext uri="{FF2B5EF4-FFF2-40B4-BE49-F238E27FC236}">
                <a16:creationId xmlns:a16="http://schemas.microsoft.com/office/drawing/2014/main" id="{8E7600FF-AEE4-943C-9D51-445A18CC727A}"/>
              </a:ext>
            </a:extLst>
          </p:cNvPr>
          <p:cNvSpPr txBox="1"/>
          <p:nvPr/>
        </p:nvSpPr>
        <p:spPr>
          <a:xfrm>
            <a:off x="3778147" y="4228772"/>
            <a:ext cx="2100573" cy="1477328"/>
          </a:xfrm>
          <a:prstGeom prst="rect">
            <a:avLst/>
          </a:prstGeom>
          <a:noFill/>
        </p:spPr>
        <p:txBody>
          <a:bodyPr wrap="square" rtlCol="0">
            <a:spAutoFit/>
          </a:bodyPr>
          <a:lstStyle/>
          <a:p>
            <a:r>
              <a:rPr lang="en-GB" dirty="0"/>
              <a:t>3. </a:t>
            </a:r>
            <a:r>
              <a:rPr lang="en-GB" dirty="0" err="1"/>
              <a:t>HostB</a:t>
            </a:r>
            <a:r>
              <a:rPr lang="en-GB" dirty="0"/>
              <a:t> receives </a:t>
            </a:r>
            <a:r>
              <a:rPr lang="en-GB" dirty="0" err="1"/>
              <a:t>Seq</a:t>
            </a:r>
            <a:r>
              <a:rPr lang="en-GB" dirty="0"/>
              <a:t># 92-99 (8 Bytes), and expects the next received </a:t>
            </a:r>
            <a:r>
              <a:rPr lang="en-GB" dirty="0" err="1"/>
              <a:t>Seq</a:t>
            </a:r>
            <a:r>
              <a:rPr lang="en-GB" dirty="0"/>
              <a:t># to be 100</a:t>
            </a:r>
            <a:endParaRPr lang="en-SE" dirty="0"/>
          </a:p>
        </p:txBody>
      </p:sp>
      <p:sp>
        <p:nvSpPr>
          <p:cNvPr id="16" name="TextBox 15">
            <a:extLst>
              <a:ext uri="{FF2B5EF4-FFF2-40B4-BE49-F238E27FC236}">
                <a16:creationId xmlns:a16="http://schemas.microsoft.com/office/drawing/2014/main" id="{C345B54B-988C-F280-0F68-A7B437877CDE}"/>
              </a:ext>
            </a:extLst>
          </p:cNvPr>
          <p:cNvSpPr txBox="1"/>
          <p:nvPr/>
        </p:nvSpPr>
        <p:spPr>
          <a:xfrm>
            <a:off x="10092518" y="1613684"/>
            <a:ext cx="2100573" cy="1477328"/>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92-99 (8 Bytes), and expects the next received </a:t>
            </a:r>
            <a:r>
              <a:rPr lang="en-GB" dirty="0" err="1"/>
              <a:t>Seq</a:t>
            </a:r>
            <a:r>
              <a:rPr lang="en-GB" dirty="0"/>
              <a:t># to be 100</a:t>
            </a:r>
            <a:endParaRPr lang="en-SE" dirty="0"/>
          </a:p>
        </p:txBody>
      </p:sp>
      <p:sp>
        <p:nvSpPr>
          <p:cNvPr id="17" name="TextBox 16">
            <a:extLst>
              <a:ext uri="{FF2B5EF4-FFF2-40B4-BE49-F238E27FC236}">
                <a16:creationId xmlns:a16="http://schemas.microsoft.com/office/drawing/2014/main" id="{55BEAE89-BA72-A988-018D-35BE0F940512}"/>
              </a:ext>
            </a:extLst>
          </p:cNvPr>
          <p:cNvSpPr txBox="1"/>
          <p:nvPr/>
        </p:nvSpPr>
        <p:spPr>
          <a:xfrm>
            <a:off x="10083217" y="3046085"/>
            <a:ext cx="2100573" cy="1477328"/>
          </a:xfrm>
          <a:prstGeom prst="rect">
            <a:avLst/>
          </a:prstGeom>
          <a:noFill/>
        </p:spPr>
        <p:txBody>
          <a:bodyPr wrap="square" rtlCol="0">
            <a:spAutoFit/>
          </a:bodyPr>
          <a:lstStyle/>
          <a:p>
            <a:r>
              <a:rPr lang="en-GB" dirty="0"/>
              <a:t>2. </a:t>
            </a:r>
            <a:r>
              <a:rPr lang="en-GB" dirty="0" err="1"/>
              <a:t>HostB</a:t>
            </a:r>
            <a:r>
              <a:rPr lang="en-GB" dirty="0"/>
              <a:t> receives </a:t>
            </a:r>
            <a:r>
              <a:rPr lang="en-GB" dirty="0" err="1"/>
              <a:t>Seq</a:t>
            </a:r>
            <a:r>
              <a:rPr lang="en-GB" dirty="0"/>
              <a:t># 100-119 (20 Bytes), and expects the next received </a:t>
            </a:r>
            <a:r>
              <a:rPr lang="en-GB" dirty="0" err="1"/>
              <a:t>Seq</a:t>
            </a:r>
            <a:r>
              <a:rPr lang="en-GB" dirty="0"/>
              <a:t># to be 120</a:t>
            </a:r>
            <a:endParaRPr lang="en-SE" dirty="0"/>
          </a:p>
        </p:txBody>
      </p:sp>
      <p:sp>
        <p:nvSpPr>
          <p:cNvPr id="18" name="TextBox 17">
            <a:extLst>
              <a:ext uri="{FF2B5EF4-FFF2-40B4-BE49-F238E27FC236}">
                <a16:creationId xmlns:a16="http://schemas.microsoft.com/office/drawing/2014/main" id="{7918E8CB-8C11-60C4-100D-B6DFDC04525E}"/>
              </a:ext>
            </a:extLst>
          </p:cNvPr>
          <p:cNvSpPr txBox="1"/>
          <p:nvPr/>
        </p:nvSpPr>
        <p:spPr>
          <a:xfrm>
            <a:off x="10096802" y="4469590"/>
            <a:ext cx="2100573" cy="18374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dirty="0"/>
              <a:t>4. </a:t>
            </a:r>
            <a:r>
              <a:rPr lang="en-GB" dirty="0" err="1"/>
              <a:t>HostB</a:t>
            </a:r>
            <a:r>
              <a:rPr lang="en-GB" dirty="0"/>
              <a:t> receives </a:t>
            </a:r>
            <a:r>
              <a:rPr lang="en-GB" dirty="0" err="1"/>
              <a:t>Seq</a:t>
            </a:r>
            <a:r>
              <a:rPr lang="en-GB" dirty="0"/>
              <a:t># 92-99 (8 Bytes). But it has already received up to </a:t>
            </a:r>
            <a:r>
              <a:rPr lang="en-GB" dirty="0" err="1"/>
              <a:t>Seq</a:t>
            </a:r>
            <a:r>
              <a:rPr lang="en-GB" dirty="0"/>
              <a:t># 119, so it </a:t>
            </a:r>
            <a:r>
              <a:rPr kumimoji="0" lang="en-US" sz="1800" b="0" i="0" u="none" strike="noStrike" kern="1200" cap="none" spc="0" normalizeH="0" baseline="0" noProof="0" dirty="0">
                <a:ln>
                  <a:noFill/>
                </a:ln>
                <a:effectLst/>
                <a:uLnTx/>
                <a:uFillTx/>
                <a:latin typeface="Calibri"/>
                <a:ea typeface="+mn-ea"/>
                <a:cs typeface="+mn-cs"/>
              </a:rPr>
              <a:t>sends </a:t>
            </a:r>
            <a:r>
              <a:rPr kumimoji="0" lang="en-US" sz="1800" b="0" i="0" u="none" strike="noStrike" kern="1200" cap="none" spc="0" normalizeH="0" baseline="0" noProof="0" dirty="0">
                <a:ln>
                  <a:noFill/>
                </a:ln>
                <a:solidFill>
                  <a:srgbClr val="FF0000"/>
                </a:solidFill>
                <a:effectLst/>
                <a:uLnTx/>
                <a:uFillTx/>
                <a:latin typeface="Calibri"/>
                <a:ea typeface="+mn-ea"/>
                <a:cs typeface="+mn-cs"/>
              </a:rPr>
              <a:t>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ACK</a:t>
            </a:r>
            <a:r>
              <a:rPr kumimoji="0" lang="en-US" sz="1800" b="0" i="0" u="none" strike="noStrike" kern="1200" cap="none" spc="0" normalizeH="0" baseline="0" noProof="0" dirty="0">
                <a:ln>
                  <a:noFill/>
                </a:ln>
                <a:effectLst/>
                <a:uLnTx/>
                <a:uFillTx/>
                <a:latin typeface="Calibri"/>
                <a:ea typeface="+mn-ea"/>
                <a:cs typeface="+mn-cs"/>
              </a:rPr>
              <a:t> for </a:t>
            </a:r>
            <a:r>
              <a:rPr lang="en-GB" dirty="0" err="1"/>
              <a:t>Seq</a:t>
            </a:r>
            <a:r>
              <a:rPr lang="en-GB" dirty="0"/>
              <a:t># </a:t>
            </a:r>
            <a:r>
              <a:rPr kumimoji="0" lang="en-US" sz="1800" b="0" i="0" u="none" strike="noStrike" kern="1200" cap="none" spc="0" normalizeH="0" baseline="0" noProof="0" dirty="0">
                <a:ln>
                  <a:noFill/>
                </a:ln>
                <a:effectLst/>
                <a:uLnTx/>
                <a:uFillTx/>
                <a:latin typeface="Calibri"/>
                <a:ea typeface="+mn-ea"/>
                <a:cs typeface="+mn-cs"/>
              </a:rPr>
              <a:t>120</a:t>
            </a:r>
          </a:p>
        </p:txBody>
      </p:sp>
      <p:sp>
        <p:nvSpPr>
          <p:cNvPr id="20" name="TextBox 19">
            <a:extLst>
              <a:ext uri="{FF2B5EF4-FFF2-40B4-BE49-F238E27FC236}">
                <a16:creationId xmlns:a16="http://schemas.microsoft.com/office/drawing/2014/main" id="{AE73DA0F-C69A-2BE5-7998-C40873B4F46E}"/>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21" name="TextBox 20">
            <a:extLst>
              <a:ext uri="{FF2B5EF4-FFF2-40B4-BE49-F238E27FC236}">
                <a16:creationId xmlns:a16="http://schemas.microsoft.com/office/drawing/2014/main" id="{E3BA6E78-4CEA-50E4-2FD6-B4F5F0D8BA3A}"/>
              </a:ext>
            </a:extLst>
          </p:cNvPr>
          <p:cNvSpPr txBox="1"/>
          <p:nvPr/>
        </p:nvSpPr>
        <p:spPr>
          <a:xfrm>
            <a:off x="-10662" y="3918306"/>
            <a:ext cx="1509190" cy="1477328"/>
          </a:xfrm>
          <a:prstGeom prst="rect">
            <a:avLst/>
          </a:prstGeom>
          <a:noFill/>
        </p:spPr>
        <p:txBody>
          <a:bodyPr wrap="square" rtlCol="0">
            <a:spAutoFit/>
          </a:bodyPr>
          <a:lstStyle/>
          <a:p>
            <a:r>
              <a:rPr lang="en-GB" dirty="0"/>
              <a:t>2. </a:t>
            </a:r>
            <a:r>
              <a:rPr lang="en-GB" dirty="0" err="1"/>
              <a:t>HostA</a:t>
            </a:r>
            <a:r>
              <a:rPr lang="en-GB" dirty="0"/>
              <a:t> times out and resends </a:t>
            </a:r>
            <a:r>
              <a:rPr lang="en-GB" dirty="0" err="1"/>
              <a:t>Seq</a:t>
            </a:r>
            <a:r>
              <a:rPr lang="en-GB" dirty="0"/>
              <a:t># 92-99 (8 Bytes).</a:t>
            </a:r>
          </a:p>
        </p:txBody>
      </p:sp>
      <p:sp>
        <p:nvSpPr>
          <p:cNvPr id="22" name="TextBox 21">
            <a:extLst>
              <a:ext uri="{FF2B5EF4-FFF2-40B4-BE49-F238E27FC236}">
                <a16:creationId xmlns:a16="http://schemas.microsoft.com/office/drawing/2014/main" id="{119B069A-5E64-DD07-30D7-C5B02A5DE414}"/>
              </a:ext>
            </a:extLst>
          </p:cNvPr>
          <p:cNvSpPr txBox="1"/>
          <p:nvPr/>
        </p:nvSpPr>
        <p:spPr>
          <a:xfrm>
            <a:off x="5977839" y="2974647"/>
            <a:ext cx="1509190" cy="1477328"/>
          </a:xfrm>
          <a:prstGeom prst="rect">
            <a:avLst/>
          </a:prstGeom>
          <a:noFill/>
        </p:spPr>
        <p:txBody>
          <a:bodyPr wrap="square" rtlCol="0">
            <a:spAutoFit/>
          </a:bodyPr>
          <a:lstStyle/>
          <a:p>
            <a:r>
              <a:rPr lang="en-GB" dirty="0"/>
              <a:t>3. </a:t>
            </a:r>
            <a:r>
              <a:rPr lang="en-GB" dirty="0" err="1"/>
              <a:t>HostA</a:t>
            </a:r>
            <a:r>
              <a:rPr lang="en-GB" dirty="0"/>
              <a:t> times out and resends </a:t>
            </a:r>
            <a:r>
              <a:rPr lang="en-GB" dirty="0" err="1"/>
              <a:t>Seq</a:t>
            </a:r>
            <a:r>
              <a:rPr lang="en-GB" dirty="0"/>
              <a:t># 92-99 (8 Bytes).</a:t>
            </a:r>
          </a:p>
        </p:txBody>
      </p:sp>
    </p:spTree>
    <p:extLst>
      <p:ext uri="{BB962C8B-B14F-4D97-AF65-F5344CB8AC3E}">
        <p14:creationId xmlns:p14="http://schemas.microsoft.com/office/powerpoint/2010/main" val="462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par>
                          <p:cTn id="46" fill="hold">
                            <p:stCondLst>
                              <p:cond delay="1000"/>
                            </p:stCondLst>
                            <p:childTnLst>
                              <p:par>
                                <p:cTn id="47" presetID="9"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dissolve">
                                      <p:cBhvr>
                                        <p:cTn id="54" dur="500"/>
                                        <p:tgtEl>
                                          <p:spTgt spid="10"/>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par>
                          <p:cTn id="59" fill="hold">
                            <p:stCondLst>
                              <p:cond delay="1000"/>
                            </p:stCondLst>
                            <p:childTnLst>
                              <p:par>
                                <p:cTn id="60" presetID="22" presetClass="entr" presetSubtype="2"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500"/>
                                        <p:tgtEl>
                                          <p:spTgt spid="15"/>
                                        </p:tgtEl>
                                      </p:cBhvr>
                                    </p:animEffect>
                                  </p:childTnLst>
                                </p:cTn>
                              </p:par>
                            </p:childTnLst>
                          </p:cTn>
                        </p:par>
                        <p:par>
                          <p:cTn id="63" fill="hold">
                            <p:stCondLst>
                              <p:cond delay="1500"/>
                            </p:stCondLst>
                            <p:childTnLst>
                              <p:par>
                                <p:cTn id="64" presetID="9" presetClass="entr" presetSubtype="0" fill="hold" grpId="0" nodeType="afterEffect">
                                  <p:stCondLst>
                                    <p:cond delay="0"/>
                                  </p:stCondLst>
                                  <p:childTnLst>
                                    <p:set>
                                      <p:cBhvr>
                                        <p:cTn id="65" dur="1" fill="hold">
                                          <p:stCondLst>
                                            <p:cond delay="0"/>
                                          </p:stCondLst>
                                        </p:cTn>
                                        <p:tgtEl>
                                          <p:spTgt spid="229"/>
                                        </p:tgtEl>
                                        <p:attrNameLst>
                                          <p:attrName>style.visibility</p:attrName>
                                        </p:attrNameLst>
                                      </p:cBhvr>
                                      <p:to>
                                        <p:strVal val="visible"/>
                                      </p:to>
                                    </p:set>
                                    <p:animEffect transition="in" filter="dissolve">
                                      <p:cBhvr>
                                        <p:cTn id="66" dur="500"/>
                                        <p:tgtEl>
                                          <p:spTgt spid="229"/>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3" grpId="0"/>
      <p:bldP spid="5" grpId="0"/>
      <p:bldP spid="16" grpId="0"/>
      <p:bldP spid="17" grpId="0"/>
      <p:bldP spid="18" grpId="0"/>
      <p:bldP spid="21"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21" name="Line 36">
            <a:extLst>
              <a:ext uri="{FF2B5EF4-FFF2-40B4-BE49-F238E27FC236}">
                <a16:creationId xmlns:a16="http://schemas.microsoft.com/office/drawing/2014/main" id="{CCBE06AD-8A86-F04F-8691-D7894B915278}"/>
              </a:ext>
            </a:extLst>
          </p:cNvPr>
          <p:cNvSpPr>
            <a:spLocks noChangeShapeType="1"/>
          </p:cNvSpPr>
          <p:nvPr/>
        </p:nvSpPr>
        <p:spPr bwMode="auto">
          <a:xfrm>
            <a:off x="2445033" y="2266266"/>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3" name="Text Box 39">
            <a:extLst>
              <a:ext uri="{FF2B5EF4-FFF2-40B4-BE49-F238E27FC236}">
                <a16:creationId xmlns:a16="http://schemas.microsoft.com/office/drawing/2014/main" id="{97669ECF-79A1-4D41-8748-0027E9432529}"/>
              </a:ext>
            </a:extLst>
          </p:cNvPr>
          <p:cNvSpPr txBox="1">
            <a:spLocks noChangeArrowheads="1"/>
          </p:cNvSpPr>
          <p:nvPr/>
        </p:nvSpPr>
        <p:spPr bwMode="auto">
          <a:xfrm>
            <a:off x="4370670" y="1094691"/>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24" name="Text Box 43">
            <a:extLst>
              <a:ext uri="{FF2B5EF4-FFF2-40B4-BE49-F238E27FC236}">
                <a16:creationId xmlns:a16="http://schemas.microsoft.com/office/drawing/2014/main" id="{0992C83B-4206-984D-AB17-6BDBF1D64593}"/>
              </a:ext>
            </a:extLst>
          </p:cNvPr>
          <p:cNvSpPr txBox="1">
            <a:spLocks noChangeArrowheads="1"/>
          </p:cNvSpPr>
          <p:nvPr/>
        </p:nvSpPr>
        <p:spPr bwMode="auto">
          <a:xfrm>
            <a:off x="2049745" y="1124854"/>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sp>
        <p:nvSpPr>
          <p:cNvPr id="125" name="Rectangle 44">
            <a:extLst>
              <a:ext uri="{FF2B5EF4-FFF2-40B4-BE49-F238E27FC236}">
                <a16:creationId xmlns:a16="http://schemas.microsoft.com/office/drawing/2014/main" id="{831F8853-027A-294B-AA6D-ACCABA945CDE}"/>
              </a:ext>
            </a:extLst>
          </p:cNvPr>
          <p:cNvSpPr>
            <a:spLocks noChangeArrowheads="1"/>
          </p:cNvSpPr>
          <p:nvPr/>
        </p:nvSpPr>
        <p:spPr bwMode="auto">
          <a:xfrm>
            <a:off x="3148295" y="2347229"/>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6" name="Text Box 45">
            <a:extLst>
              <a:ext uri="{FF2B5EF4-FFF2-40B4-BE49-F238E27FC236}">
                <a16:creationId xmlns:a16="http://schemas.microsoft.com/office/drawing/2014/main" id="{8D027E41-059B-A348-B661-6F2DD0666670}"/>
              </a:ext>
            </a:extLst>
          </p:cNvPr>
          <p:cNvSpPr txBox="1">
            <a:spLocks noChangeArrowheads="1"/>
          </p:cNvSpPr>
          <p:nvPr/>
        </p:nvSpPr>
        <p:spPr bwMode="auto">
          <a:xfrm>
            <a:off x="2589495" y="2399616"/>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sp>
        <p:nvSpPr>
          <p:cNvPr id="130" name="Line 49">
            <a:extLst>
              <a:ext uri="{FF2B5EF4-FFF2-40B4-BE49-F238E27FC236}">
                <a16:creationId xmlns:a16="http://schemas.microsoft.com/office/drawing/2014/main" id="{7554A1BA-7B17-9947-9957-0D23896F869A}"/>
              </a:ext>
            </a:extLst>
          </p:cNvPr>
          <p:cNvSpPr>
            <a:spLocks noChangeShapeType="1"/>
          </p:cNvSpPr>
          <p:nvPr/>
        </p:nvSpPr>
        <p:spPr bwMode="auto">
          <a:xfrm>
            <a:off x="2424395" y="2024966"/>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1" name="Line 50">
            <a:extLst>
              <a:ext uri="{FF2B5EF4-FFF2-40B4-BE49-F238E27FC236}">
                <a16:creationId xmlns:a16="http://schemas.microsoft.com/office/drawing/2014/main" id="{CBDA8AA8-732F-A344-BAE1-68752D7E6D4A}"/>
              </a:ext>
            </a:extLst>
          </p:cNvPr>
          <p:cNvSpPr>
            <a:spLocks noChangeShapeType="1"/>
          </p:cNvSpPr>
          <p:nvPr/>
        </p:nvSpPr>
        <p:spPr bwMode="auto">
          <a:xfrm>
            <a:off x="4829458" y="2020204"/>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15CBAF7E-F641-074E-A960-6453A9AD2BBF}"/>
              </a:ext>
            </a:extLst>
          </p:cNvPr>
          <p:cNvGrpSpPr/>
          <p:nvPr/>
        </p:nvGrpSpPr>
        <p:grpSpPr>
          <a:xfrm>
            <a:off x="2414870" y="4349066"/>
            <a:ext cx="2652713" cy="879475"/>
            <a:chOff x="2035037" y="4444549"/>
            <a:chExt cx="2652713" cy="879475"/>
          </a:xfrm>
        </p:grpSpPr>
        <p:sp>
          <p:nvSpPr>
            <p:cNvPr id="120" name="Line 35">
              <a:extLst>
                <a:ext uri="{FF2B5EF4-FFF2-40B4-BE49-F238E27FC236}">
                  <a16:creationId xmlns:a16="http://schemas.microsoft.com/office/drawing/2014/main" id="{2F729834-AA00-3F49-9DAA-5799D25FBE77}"/>
                </a:ext>
              </a:extLst>
            </p:cNvPr>
            <p:cNvSpPr>
              <a:spLocks noChangeShapeType="1"/>
            </p:cNvSpPr>
            <p:nvPr/>
          </p:nvSpPr>
          <p:spPr bwMode="auto">
            <a:xfrm>
              <a:off x="2063612" y="4444549"/>
              <a:ext cx="2441575" cy="66516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2" name="Rectangle 51">
              <a:extLst>
                <a:ext uri="{FF2B5EF4-FFF2-40B4-BE49-F238E27FC236}">
                  <a16:creationId xmlns:a16="http://schemas.microsoft.com/office/drawing/2014/main" id="{5452ECDA-B3E0-374F-AC96-350658E75BBD}"/>
                </a:ext>
              </a:extLst>
            </p:cNvPr>
            <p:cNvSpPr>
              <a:spLocks noChangeArrowheads="1"/>
            </p:cNvSpPr>
            <p:nvPr/>
          </p:nvSpPr>
          <p:spPr bwMode="auto">
            <a:xfrm>
              <a:off x="2760525" y="4517574"/>
              <a:ext cx="933450" cy="5080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3" name="Text Box 52">
              <a:extLst>
                <a:ext uri="{FF2B5EF4-FFF2-40B4-BE49-F238E27FC236}">
                  <a16:creationId xmlns:a16="http://schemas.microsoft.com/office/drawing/2014/main" id="{CE55EEB5-1B37-394C-A536-E0960B386C84}"/>
                </a:ext>
              </a:extLst>
            </p:cNvPr>
            <p:cNvSpPr txBox="1">
              <a:spLocks noChangeArrowheads="1"/>
            </p:cNvSpPr>
            <p:nvPr/>
          </p:nvSpPr>
          <p:spPr bwMode="auto">
            <a:xfrm>
              <a:off x="2035037" y="4604887"/>
              <a:ext cx="2652713"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Seq=120,  15 bytes of data</a:t>
              </a:r>
            </a:p>
          </p:txBody>
        </p:sp>
        <p:sp>
          <p:nvSpPr>
            <p:cNvPr id="134" name="Rectangle 55">
              <a:extLst>
                <a:ext uri="{FF2B5EF4-FFF2-40B4-BE49-F238E27FC236}">
                  <a16:creationId xmlns:a16="http://schemas.microsoft.com/office/drawing/2014/main" id="{448E8CE2-468E-C147-BBB6-851B8973F0A4}"/>
                </a:ext>
              </a:extLst>
            </p:cNvPr>
            <p:cNvSpPr>
              <a:spLocks noChangeArrowheads="1"/>
            </p:cNvSpPr>
            <p:nvPr/>
          </p:nvSpPr>
          <p:spPr bwMode="auto">
            <a:xfrm>
              <a:off x="2871650" y="5077962"/>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43" name="Group 63">
            <a:extLst>
              <a:ext uri="{FF2B5EF4-FFF2-40B4-BE49-F238E27FC236}">
                <a16:creationId xmlns:a16="http://schemas.microsoft.com/office/drawing/2014/main" id="{C3C010AE-BE43-6F47-963B-D6CB3155D42B}"/>
              </a:ext>
            </a:extLst>
          </p:cNvPr>
          <p:cNvGrpSpPr>
            <a:grpSpLocks/>
          </p:cNvGrpSpPr>
          <p:nvPr/>
        </p:nvGrpSpPr>
        <p:grpSpPr bwMode="auto">
          <a:xfrm>
            <a:off x="2430745" y="2652029"/>
            <a:ext cx="2346325" cy="571500"/>
            <a:chOff x="3759" y="1622"/>
            <a:chExt cx="1478" cy="360"/>
          </a:xfrm>
        </p:grpSpPr>
        <p:sp>
          <p:nvSpPr>
            <p:cNvPr id="144" name="Line 64">
              <a:extLst>
                <a:ext uri="{FF2B5EF4-FFF2-40B4-BE49-F238E27FC236}">
                  <a16:creationId xmlns:a16="http://schemas.microsoft.com/office/drawing/2014/main" id="{1530CC4E-B289-DB44-8685-B440E2B60DE1}"/>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5" name="Rectangle 65">
              <a:extLst>
                <a:ext uri="{FF2B5EF4-FFF2-40B4-BE49-F238E27FC236}">
                  <a16:creationId xmlns:a16="http://schemas.microsoft.com/office/drawing/2014/main" id="{FE817F64-FB48-EB47-B984-31AC87976FF4}"/>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6" name="Text Box 66">
              <a:extLst>
                <a:ext uri="{FF2B5EF4-FFF2-40B4-BE49-F238E27FC236}">
                  <a16:creationId xmlns:a16="http://schemas.microsoft.com/office/drawing/2014/main" id="{F1525CD3-6EAD-8B46-AE7B-D63A2D957330}"/>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4" name="Group 3">
            <a:extLst>
              <a:ext uri="{FF2B5EF4-FFF2-40B4-BE49-F238E27FC236}">
                <a16:creationId xmlns:a16="http://schemas.microsoft.com/office/drawing/2014/main" id="{AEA8CEC7-4316-034E-9A10-D1758AB5C1E8}"/>
              </a:ext>
            </a:extLst>
          </p:cNvPr>
          <p:cNvGrpSpPr/>
          <p:nvPr/>
        </p:nvGrpSpPr>
        <p:grpSpPr>
          <a:xfrm>
            <a:off x="2435508" y="2928254"/>
            <a:ext cx="2324100" cy="1381125"/>
            <a:chOff x="2030275" y="3011037"/>
            <a:chExt cx="2324100" cy="1381125"/>
          </a:xfrm>
        </p:grpSpPr>
        <p:sp>
          <p:nvSpPr>
            <p:cNvPr id="118" name="Text Box 22">
              <a:extLst>
                <a:ext uri="{FF2B5EF4-FFF2-40B4-BE49-F238E27FC236}">
                  <a16:creationId xmlns:a16="http://schemas.microsoft.com/office/drawing/2014/main" id="{26DC4EAE-1D60-F74E-A59A-4591BEF7DB8A}"/>
                </a:ext>
              </a:extLst>
            </p:cNvPr>
            <p:cNvSpPr txBox="1">
              <a:spLocks noChangeArrowheads="1"/>
            </p:cNvSpPr>
            <p:nvPr/>
          </p:nvSpPr>
          <p:spPr bwMode="auto">
            <a:xfrm>
              <a:off x="2654162" y="3372987"/>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Tahoma" charset="0"/>
                  <a:ea typeface="ＭＳ Ｐゴシック" charset="0"/>
                  <a:cs typeface="+mn-cs"/>
                </a:rPr>
                <a:t>X</a:t>
              </a:r>
            </a:p>
          </p:txBody>
        </p:sp>
        <p:sp>
          <p:nvSpPr>
            <p:cNvPr id="122" name="Line 37">
              <a:extLst>
                <a:ext uri="{FF2B5EF4-FFF2-40B4-BE49-F238E27FC236}">
                  <a16:creationId xmlns:a16="http://schemas.microsoft.com/office/drawing/2014/main" id="{F82F123D-402E-6549-ACF5-E00DB455230B}"/>
                </a:ext>
              </a:extLst>
            </p:cNvPr>
            <p:cNvSpPr>
              <a:spLocks noChangeShapeType="1"/>
            </p:cNvSpPr>
            <p:nvPr/>
          </p:nvSpPr>
          <p:spPr bwMode="auto">
            <a:xfrm flipH="1">
              <a:off x="2917687" y="3011037"/>
              <a:ext cx="1431925" cy="573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27" name="Group 46">
              <a:extLst>
                <a:ext uri="{FF2B5EF4-FFF2-40B4-BE49-F238E27FC236}">
                  <a16:creationId xmlns:a16="http://schemas.microsoft.com/office/drawing/2014/main" id="{324855DF-61E7-B748-8BCC-0D83D44C7E23}"/>
                </a:ext>
              </a:extLst>
            </p:cNvPr>
            <p:cNvGrpSpPr>
              <a:grpSpLocks/>
            </p:cNvGrpSpPr>
            <p:nvPr/>
          </p:nvGrpSpPr>
          <p:grpSpPr bwMode="auto">
            <a:xfrm>
              <a:off x="2939912" y="3211062"/>
              <a:ext cx="949325" cy="304800"/>
              <a:chOff x="4215" y="2253"/>
              <a:chExt cx="598" cy="192"/>
            </a:xfrm>
          </p:grpSpPr>
          <p:sp>
            <p:nvSpPr>
              <p:cNvPr id="128" name="Rectangle 47">
                <a:extLst>
                  <a:ext uri="{FF2B5EF4-FFF2-40B4-BE49-F238E27FC236}">
                    <a16:creationId xmlns:a16="http://schemas.microsoft.com/office/drawing/2014/main" id="{9FB09B08-6C10-9344-B5F2-19059A82D4DA}"/>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9" name="Text Box 48">
                <a:extLst>
                  <a:ext uri="{FF2B5EF4-FFF2-40B4-BE49-F238E27FC236}">
                    <a16:creationId xmlns:a16="http://schemas.microsoft.com/office/drawing/2014/main" id="{53E02B34-B365-F741-81B4-3CC6B76EE9BD}"/>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147" name="Line 67">
              <a:extLst>
                <a:ext uri="{FF2B5EF4-FFF2-40B4-BE49-F238E27FC236}">
                  <a16:creationId xmlns:a16="http://schemas.microsoft.com/office/drawing/2014/main" id="{3A9C7800-3C25-D246-B475-A10782D1A42F}"/>
                </a:ext>
              </a:extLst>
            </p:cNvPr>
            <p:cNvSpPr>
              <a:spLocks noChangeShapeType="1"/>
            </p:cNvSpPr>
            <p:nvPr/>
          </p:nvSpPr>
          <p:spPr bwMode="auto">
            <a:xfrm flipH="1">
              <a:off x="2030275" y="3366637"/>
              <a:ext cx="2324100" cy="1025525"/>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48" name="Group 68">
              <a:extLst>
                <a:ext uri="{FF2B5EF4-FFF2-40B4-BE49-F238E27FC236}">
                  <a16:creationId xmlns:a16="http://schemas.microsoft.com/office/drawing/2014/main" id="{17041CF4-B3BE-AC4C-8F4D-F6EFAD312E20}"/>
                </a:ext>
              </a:extLst>
            </p:cNvPr>
            <p:cNvGrpSpPr>
              <a:grpSpLocks/>
            </p:cNvGrpSpPr>
            <p:nvPr/>
          </p:nvGrpSpPr>
          <p:grpSpPr bwMode="auto">
            <a:xfrm>
              <a:off x="2673212" y="3768274"/>
              <a:ext cx="949325" cy="304800"/>
              <a:chOff x="4215" y="2253"/>
              <a:chExt cx="598" cy="192"/>
            </a:xfrm>
          </p:grpSpPr>
          <p:sp>
            <p:nvSpPr>
              <p:cNvPr id="149" name="Rectangle 69">
                <a:extLst>
                  <a:ext uri="{FF2B5EF4-FFF2-40B4-BE49-F238E27FC236}">
                    <a16:creationId xmlns:a16="http://schemas.microsoft.com/office/drawing/2014/main" id="{3AAC76A6-2B0F-6244-8FEC-36E70DA156C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0" name="Text Box 70">
                <a:extLst>
                  <a:ext uri="{FF2B5EF4-FFF2-40B4-BE49-F238E27FC236}">
                    <a16:creationId xmlns:a16="http://schemas.microsoft.com/office/drawing/2014/main" id="{821F7D19-F8C8-AE45-80AF-5153ED6D8304}"/>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grpSp>
        <p:nvGrpSpPr>
          <p:cNvPr id="151" name="Group 84">
            <a:extLst>
              <a:ext uri="{FF2B5EF4-FFF2-40B4-BE49-F238E27FC236}">
                <a16:creationId xmlns:a16="http://schemas.microsoft.com/office/drawing/2014/main" id="{A513F213-614E-9644-8CDB-349CE9C0E465}"/>
              </a:ext>
            </a:extLst>
          </p:cNvPr>
          <p:cNvGrpSpPr>
            <a:grpSpLocks/>
          </p:cNvGrpSpPr>
          <p:nvPr/>
        </p:nvGrpSpPr>
        <p:grpSpPr bwMode="auto">
          <a:xfrm>
            <a:off x="2003708" y="1386791"/>
            <a:ext cx="630237" cy="533400"/>
            <a:chOff x="-44" y="1473"/>
            <a:chExt cx="981" cy="1105"/>
          </a:xfrm>
        </p:grpSpPr>
        <p:pic>
          <p:nvPicPr>
            <p:cNvPr id="152" name="Picture 85" descr="desktop_computer_stylized_medium">
              <a:extLst>
                <a:ext uri="{FF2B5EF4-FFF2-40B4-BE49-F238E27FC236}">
                  <a16:creationId xmlns:a16="http://schemas.microsoft.com/office/drawing/2014/main" id="{9BBAD69B-B04A-1542-BCB4-1BBB280A5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Freeform 86">
              <a:extLst>
                <a:ext uri="{FF2B5EF4-FFF2-40B4-BE49-F238E27FC236}">
                  <a16:creationId xmlns:a16="http://schemas.microsoft.com/office/drawing/2014/main" id="{B7171269-7915-9C4F-B3F9-C51F59FC719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54" name="Group 87">
            <a:extLst>
              <a:ext uri="{FF2B5EF4-FFF2-40B4-BE49-F238E27FC236}">
                <a16:creationId xmlns:a16="http://schemas.microsoft.com/office/drawing/2014/main" id="{C16FC996-18F5-D44A-B06A-968A8827AE39}"/>
              </a:ext>
            </a:extLst>
          </p:cNvPr>
          <p:cNvGrpSpPr>
            <a:grpSpLocks/>
          </p:cNvGrpSpPr>
          <p:nvPr/>
        </p:nvGrpSpPr>
        <p:grpSpPr bwMode="auto">
          <a:xfrm flipH="1">
            <a:off x="4581808" y="1382029"/>
            <a:ext cx="674687" cy="590550"/>
            <a:chOff x="-44" y="1473"/>
            <a:chExt cx="981" cy="1105"/>
          </a:xfrm>
        </p:grpSpPr>
        <p:pic>
          <p:nvPicPr>
            <p:cNvPr id="155" name="Picture 88" descr="desktop_computer_stylized_medium">
              <a:extLst>
                <a:ext uri="{FF2B5EF4-FFF2-40B4-BE49-F238E27FC236}">
                  <a16:creationId xmlns:a16="http://schemas.microsoft.com/office/drawing/2014/main" id="{DD8C1025-5742-124A-A45D-17C092AE9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Freeform 89">
              <a:extLst>
                <a:ext uri="{FF2B5EF4-FFF2-40B4-BE49-F238E27FC236}">
                  <a16:creationId xmlns:a16="http://schemas.microsoft.com/office/drawing/2014/main" id="{29DD3896-6A51-A043-8276-55B2A1834AB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6" name="Slide Number Placeholder 2">
            <a:extLst>
              <a:ext uri="{FF2B5EF4-FFF2-40B4-BE49-F238E27FC236}">
                <a16:creationId xmlns:a16="http://schemas.microsoft.com/office/drawing/2014/main" id="{F42F4D6B-59A3-9047-BAC8-F69D80AB687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34</a:t>
            </a:fld>
            <a:endParaRPr lang="en-US" dirty="0"/>
          </a:p>
        </p:txBody>
      </p:sp>
      <p:sp>
        <p:nvSpPr>
          <p:cNvPr id="3" name="Rectangle 4">
            <a:extLst>
              <a:ext uri="{FF2B5EF4-FFF2-40B4-BE49-F238E27FC236}">
                <a16:creationId xmlns:a16="http://schemas.microsoft.com/office/drawing/2014/main" id="{D2F41901-992F-1950-F019-BBFFD1A95E1C}"/>
              </a:ext>
            </a:extLst>
          </p:cNvPr>
          <p:cNvSpPr txBox="1">
            <a:spLocks noChangeArrowheads="1"/>
          </p:cNvSpPr>
          <p:nvPr/>
        </p:nvSpPr>
        <p:spPr>
          <a:xfrm>
            <a:off x="6960670" y="1207637"/>
            <a:ext cx="4661240" cy="562426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3225" indent="-285750">
              <a:spcBef>
                <a:spcPts val="800"/>
              </a:spcBef>
            </a:pPr>
            <a:r>
              <a:rPr lang="en-US" sz="3200" dirty="0"/>
              <a:t>Q: what happens if the segment with </a:t>
            </a:r>
            <a:r>
              <a:rPr lang="en-GB" sz="3200" dirty="0" err="1"/>
              <a:t>Seq</a:t>
            </a:r>
            <a:r>
              <a:rPr lang="en-GB" sz="3200" dirty="0"/>
              <a:t>=92, 8 bytes of data from Host A to Host B gets lost?</a:t>
            </a:r>
          </a:p>
          <a:p>
            <a:pPr marL="403225" indent="-285750">
              <a:spcBef>
                <a:spcPts val="800"/>
              </a:spcBef>
            </a:pPr>
            <a:r>
              <a:rPr lang="en-US" sz="3200" dirty="0"/>
              <a:t>A: Host B will NOT send ACK=120, since a </a:t>
            </a:r>
            <a:r>
              <a:rPr lang="en-GB" sz="3200" dirty="0"/>
              <a:t>cumulative ACK=120 implies that all previous segments with </a:t>
            </a:r>
            <a:r>
              <a:rPr lang="en-GB" sz="3200" dirty="0" err="1"/>
              <a:t>Seq</a:t>
            </a:r>
            <a:r>
              <a:rPr lang="en-GB" sz="3200" dirty="0"/>
              <a:t> &lt; 120 have been received</a:t>
            </a:r>
          </a:p>
          <a:p>
            <a:pPr>
              <a:buFont typeface="Wingdings" pitchFamily="2" charset="2"/>
              <a:buNone/>
            </a:pPr>
            <a:endParaRPr lang="en-US" altLang="en-US" sz="2400" dirty="0"/>
          </a:p>
        </p:txBody>
      </p:sp>
      <p:sp>
        <p:nvSpPr>
          <p:cNvPr id="8" name="TextBox 7">
            <a:extLst>
              <a:ext uri="{FF2B5EF4-FFF2-40B4-BE49-F238E27FC236}">
                <a16:creationId xmlns:a16="http://schemas.microsoft.com/office/drawing/2014/main" id="{19C3AABF-DF7C-F137-4C24-DE86BF40BF41}"/>
              </a:ext>
            </a:extLst>
          </p:cNvPr>
          <p:cNvSpPr txBox="1"/>
          <p:nvPr/>
        </p:nvSpPr>
        <p:spPr>
          <a:xfrm>
            <a:off x="4906105" y="1438679"/>
            <a:ext cx="2100573" cy="1754326"/>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92-99 (8 Bytes), and expects the next received </a:t>
            </a:r>
            <a:r>
              <a:rPr lang="en-GB" dirty="0" err="1"/>
              <a:t>Seq</a:t>
            </a:r>
            <a:r>
              <a:rPr lang="en-GB" dirty="0"/>
              <a:t># to be 100, but the ACK is lost.</a:t>
            </a:r>
            <a:endParaRPr lang="en-SE" dirty="0"/>
          </a:p>
        </p:txBody>
      </p:sp>
      <p:sp>
        <p:nvSpPr>
          <p:cNvPr id="9" name="TextBox 8">
            <a:extLst>
              <a:ext uri="{FF2B5EF4-FFF2-40B4-BE49-F238E27FC236}">
                <a16:creationId xmlns:a16="http://schemas.microsoft.com/office/drawing/2014/main" id="{B1715D9B-7024-6C89-F3BB-AB1A24F915F0}"/>
              </a:ext>
            </a:extLst>
          </p:cNvPr>
          <p:cNvSpPr txBox="1"/>
          <p:nvPr/>
        </p:nvSpPr>
        <p:spPr>
          <a:xfrm>
            <a:off x="4910436" y="3099814"/>
            <a:ext cx="2100573" cy="1477328"/>
          </a:xfrm>
          <a:prstGeom prst="rect">
            <a:avLst/>
          </a:prstGeom>
          <a:noFill/>
        </p:spPr>
        <p:txBody>
          <a:bodyPr wrap="square" rtlCol="0">
            <a:spAutoFit/>
          </a:bodyPr>
          <a:lstStyle/>
          <a:p>
            <a:r>
              <a:rPr lang="en-GB" dirty="0"/>
              <a:t>2. </a:t>
            </a:r>
            <a:r>
              <a:rPr lang="en-GB" dirty="0" err="1"/>
              <a:t>HostB</a:t>
            </a:r>
            <a:r>
              <a:rPr lang="en-GB" dirty="0"/>
              <a:t> receives </a:t>
            </a:r>
            <a:r>
              <a:rPr lang="en-GB" dirty="0" err="1"/>
              <a:t>Seq</a:t>
            </a:r>
            <a:r>
              <a:rPr lang="en-GB" dirty="0"/>
              <a:t># 100-119 (20 Bytes), and expects the next received </a:t>
            </a:r>
            <a:r>
              <a:rPr lang="en-GB" dirty="0" err="1"/>
              <a:t>Seq</a:t>
            </a:r>
            <a:r>
              <a:rPr lang="en-GB" dirty="0"/>
              <a:t># to be 120</a:t>
            </a:r>
            <a:endParaRPr lang="en-SE" dirty="0"/>
          </a:p>
        </p:txBody>
      </p:sp>
      <p:sp>
        <p:nvSpPr>
          <p:cNvPr id="11" name="TextBox 10">
            <a:extLst>
              <a:ext uri="{FF2B5EF4-FFF2-40B4-BE49-F238E27FC236}">
                <a16:creationId xmlns:a16="http://schemas.microsoft.com/office/drawing/2014/main" id="{BED29B7C-CAE4-F1D3-3576-2D188B3330DC}"/>
              </a:ext>
            </a:extLst>
          </p:cNvPr>
          <p:cNvSpPr txBox="1"/>
          <p:nvPr/>
        </p:nvSpPr>
        <p:spPr>
          <a:xfrm>
            <a:off x="301726" y="2880950"/>
            <a:ext cx="2100573" cy="3416320"/>
          </a:xfrm>
          <a:prstGeom prst="rect">
            <a:avLst/>
          </a:prstGeom>
          <a:noFill/>
        </p:spPr>
        <p:txBody>
          <a:bodyPr wrap="square" rtlCol="0">
            <a:spAutoFit/>
          </a:bodyPr>
          <a:lstStyle/>
          <a:p>
            <a:r>
              <a:rPr lang="en-GB" dirty="0"/>
              <a:t>3. </a:t>
            </a:r>
            <a:r>
              <a:rPr lang="en-GB" dirty="0" err="1"/>
              <a:t>HostA</a:t>
            </a:r>
            <a:r>
              <a:rPr lang="en-GB" dirty="0"/>
              <a:t> receives ACK for </a:t>
            </a:r>
            <a:r>
              <a:rPr lang="en-GB" dirty="0" err="1"/>
              <a:t>Seq</a:t>
            </a:r>
            <a:r>
              <a:rPr lang="en-GB" dirty="0"/>
              <a:t># 120. </a:t>
            </a:r>
            <a:r>
              <a:rPr lang="en-GB" dirty="0">
                <a:solidFill>
                  <a:srgbClr val="FF0000"/>
                </a:solidFill>
              </a:rPr>
              <a:t>This cumulative ACK of </a:t>
            </a:r>
            <a:r>
              <a:rPr lang="en-GB" dirty="0" err="1">
                <a:solidFill>
                  <a:srgbClr val="FF0000"/>
                </a:solidFill>
              </a:rPr>
              <a:t>Seq</a:t>
            </a:r>
            <a:r>
              <a:rPr lang="en-GB" dirty="0">
                <a:solidFill>
                  <a:srgbClr val="FF0000"/>
                </a:solidFill>
              </a:rPr>
              <a:t># 120 covers for earlier lost ACK of Seq#100</a:t>
            </a:r>
            <a:r>
              <a:rPr lang="en-GB" dirty="0"/>
              <a:t>, so </a:t>
            </a:r>
            <a:r>
              <a:rPr lang="en-GB" dirty="0" err="1"/>
              <a:t>HostA</a:t>
            </a:r>
            <a:r>
              <a:rPr lang="en-GB" dirty="0"/>
              <a:t> knows that Host</a:t>
            </a:r>
            <a:r>
              <a:rPr lang="en-US" altLang="zh-CN" dirty="0"/>
              <a:t>B has received all bytes up to Seq#119, so it can send the next 15 Bytes (Seq#120-134).</a:t>
            </a:r>
            <a:endParaRPr lang="en-GB" dirty="0"/>
          </a:p>
        </p:txBody>
      </p:sp>
    </p:spTree>
    <p:extLst>
      <p:ext uri="{BB962C8B-B14F-4D97-AF65-F5344CB8AC3E}">
        <p14:creationId xmlns:p14="http://schemas.microsoft.com/office/powerpoint/2010/main" val="234174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left)">
                                      <p:cBhvr>
                                        <p:cTn id="10" dur="500"/>
                                        <p:tgtEl>
                                          <p:spTgt spid="1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wipe(left)">
                                      <p:cBhvr>
                                        <p:cTn id="13" dur="500"/>
                                        <p:tgtEl>
                                          <p:spTgt spid="126"/>
                                        </p:tgtEl>
                                      </p:cBhvr>
                                    </p:animEffect>
                                  </p:childTnLst>
                                </p:cTn>
                              </p:par>
                              <p:par>
                                <p:cTn id="14" presetID="22" presetClass="entr" presetSubtype="8"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wipe(left)">
                                      <p:cBhvr>
                                        <p:cTn id="16" dur="500"/>
                                        <p:tgtEl>
                                          <p:spTgt spid="143"/>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5" grpId="0" animBg="1"/>
      <p:bldP spid="126" grpId="0"/>
      <p:bldP spid="3" grpId="0"/>
      <p:bldP spid="8" grpId="0"/>
      <p:bldP spid="9"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68243-0C70-87F8-5C28-D1551EE720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51F2E-0735-CBA2-FE52-492CC77C1490}"/>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133" name="Text Box 8">
            <a:extLst>
              <a:ext uri="{FF2B5EF4-FFF2-40B4-BE49-F238E27FC236}">
                <a16:creationId xmlns:a16="http://schemas.microsoft.com/office/drawing/2014/main" id="{BF7F1066-D4D2-B846-42F9-D72C47B59306}"/>
              </a:ext>
            </a:extLst>
          </p:cNvPr>
          <p:cNvSpPr txBox="1">
            <a:spLocks noChangeArrowheads="1"/>
          </p:cNvSpPr>
          <p:nvPr/>
        </p:nvSpPr>
        <p:spPr bwMode="auto">
          <a:xfrm>
            <a:off x="7506599" y="5152718"/>
            <a:ext cx="2519185" cy="2585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4" name="Text Box 9">
            <a:extLst>
              <a:ext uri="{FF2B5EF4-FFF2-40B4-BE49-F238E27FC236}">
                <a16:creationId xmlns:a16="http://schemas.microsoft.com/office/drawing/2014/main" id="{5943EAAA-45DB-3029-CF8A-840B341CA295}"/>
              </a:ext>
            </a:extLst>
          </p:cNvPr>
          <p:cNvSpPr txBox="1">
            <a:spLocks noChangeArrowheads="1"/>
          </p:cNvSpPr>
          <p:nvPr/>
        </p:nvSpPr>
        <p:spPr bwMode="auto">
          <a:xfrm>
            <a:off x="6980901" y="2528116"/>
            <a:ext cx="3187212" cy="26776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lvl="0" eaLnBrk="0" fontAlgn="base" hangingPunct="0">
              <a:spcBef>
                <a:spcPct val="0"/>
              </a:spcBef>
              <a:spcAft>
                <a:spcPct val="0"/>
              </a:spcAft>
              <a:defRPr/>
            </a:pPr>
            <a:r>
              <a:rPr lang="en-US" altLang="en-US" sz="2400" kern="0" dirty="0">
                <a:solidFill>
                  <a:srgbClr val="000000"/>
                </a:solidFill>
                <a:latin typeface="Calibri" panose="020F0502020204030204"/>
              </a:rPr>
              <a:t>2. H</a:t>
            </a:r>
            <a:r>
              <a:rPr kumimoji="0" lang="en-US" altLang="en-US" sz="2400"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ostB</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t>
            </a:r>
            <a:r>
              <a:rPr lang="en-GB" altLang="en-US" sz="2400" kern="0" dirty="0">
                <a:solidFill>
                  <a:srgbClr val="000000"/>
                </a:solidFill>
                <a:latin typeface="Calibri" panose="020F0502020204030204"/>
              </a:rPr>
              <a:t>receives </a:t>
            </a:r>
            <a:r>
              <a:rPr lang="en-GB" altLang="en-US" sz="2400" kern="0" dirty="0" err="1">
                <a:solidFill>
                  <a:srgbClr val="FF0000"/>
                </a:solidFill>
                <a:latin typeface="Calibri" panose="020F0502020204030204"/>
              </a:rPr>
              <a:t>Seq</a:t>
            </a:r>
            <a:r>
              <a:rPr lang="en-GB" altLang="en-US" sz="2400" kern="0" dirty="0">
                <a:solidFill>
                  <a:srgbClr val="FF0000"/>
                </a:solidFill>
                <a:latin typeface="Calibri" panose="020F0502020204030204"/>
              </a:rPr>
              <a:t># 42 (1 Byte), </a:t>
            </a:r>
            <a:r>
              <a:rPr lang="en-US" altLang="en-US" sz="2400" kern="0" dirty="0">
                <a:solidFill>
                  <a:srgbClr val="000000"/>
                </a:solidFill>
                <a:latin typeface="Calibri" panose="020F0502020204030204"/>
              </a:rPr>
              <a:t>ACKs receipt of</a:t>
            </a:r>
            <a:r>
              <a:rPr lang="ja-JP" altLang="en-US" sz="2400" kern="0" dirty="0">
                <a:solidFill>
                  <a:srgbClr val="000000"/>
                </a:solidFill>
                <a:latin typeface="Calibri" panose="020F0502020204030204"/>
              </a:rPr>
              <a:t>‘</a:t>
            </a:r>
            <a:r>
              <a:rPr lang="en-US" altLang="ja-JP" sz="2400" kern="0" dirty="0">
                <a:solidFill>
                  <a:srgbClr val="000000"/>
                </a:solidFill>
                <a:latin typeface="Calibri" panose="020F0502020204030204"/>
              </a:rPr>
              <a:t>C</a:t>
            </a:r>
            <a:r>
              <a:rPr lang="ja-JP" altLang="en-US" sz="2400" kern="0" dirty="0">
                <a:solidFill>
                  <a:srgbClr val="000000"/>
                </a:solidFill>
                <a:latin typeface="Calibri" panose="020F0502020204030204"/>
              </a:rPr>
              <a:t>’</a:t>
            </a:r>
            <a:r>
              <a:rPr lang="en-GB" altLang="ja-JP" sz="2400" kern="0" dirty="0">
                <a:solidFill>
                  <a:srgbClr val="000000"/>
                </a:solidFill>
                <a:latin typeface="Calibri" panose="020F0502020204030204"/>
              </a:rPr>
              <a:t>, </a:t>
            </a:r>
            <a:r>
              <a:rPr lang="en-GB" altLang="en-US" sz="2400" kern="0" dirty="0">
                <a:solidFill>
                  <a:srgbClr val="000000"/>
                </a:solidFill>
                <a:latin typeface="Calibri" panose="020F0502020204030204"/>
              </a:rPr>
              <a:t>and expects the next received </a:t>
            </a:r>
            <a:r>
              <a:rPr lang="en-GB" altLang="en-US" sz="2400" kern="0" dirty="0" err="1">
                <a:solidFill>
                  <a:srgbClr val="FF0000"/>
                </a:solidFill>
                <a:latin typeface="Calibri" panose="020F0502020204030204"/>
              </a:rPr>
              <a:t>Seq</a:t>
            </a:r>
            <a:r>
              <a:rPr lang="en-GB" altLang="en-US" sz="2400" kern="0" dirty="0">
                <a:solidFill>
                  <a:srgbClr val="FF0000"/>
                </a:solidFill>
                <a:latin typeface="Calibri" panose="020F0502020204030204"/>
              </a:rPr>
              <a:t># to be 43</a:t>
            </a:r>
            <a:r>
              <a:rPr lang="en-GB" altLang="en-US" sz="2400" kern="0" dirty="0">
                <a:solidFill>
                  <a:srgbClr val="000000"/>
                </a:solidFill>
                <a:latin typeface="Calibri" panose="020F0502020204030204"/>
              </a:rPr>
              <a:t>. It </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echoes back</a:t>
            </a:r>
            <a:r>
              <a:rPr kumimoji="0" lang="ja-JP"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GB"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with </a:t>
            </a:r>
            <a:r>
              <a:rPr lang="en-GB" altLang="en-US" sz="2400" kern="0" dirty="0" err="1">
                <a:solidFill>
                  <a:srgbClr val="3C6CDF"/>
                </a:solidFill>
                <a:latin typeface="Calibri" panose="020F0502020204030204"/>
              </a:rPr>
              <a:t>Seq</a:t>
            </a:r>
            <a:r>
              <a:rPr lang="en-GB" altLang="en-US" sz="2400" kern="0" dirty="0">
                <a:solidFill>
                  <a:srgbClr val="3C6CDF"/>
                </a:solidFill>
                <a:latin typeface="Calibri" panose="020F0502020204030204"/>
              </a:rPr>
              <a:t># 79 (1 Byte)</a:t>
            </a:r>
            <a:endParaRPr kumimoji="0" lang="en-US" altLang="en-US" sz="2400" b="0" i="0" u="none" strike="noStrike" kern="0" cap="none" spc="0" normalizeH="0" baseline="0" noProof="0" dirty="0">
              <a:ln>
                <a:noFill/>
              </a:ln>
              <a:solidFill>
                <a:srgbClr val="3C6CDF"/>
              </a:solidFill>
              <a:effectLst/>
              <a:uLnTx/>
              <a:uFillTx/>
              <a:latin typeface="Calibri" panose="020F0502020204030204"/>
            </a:endParaRPr>
          </a:p>
        </p:txBody>
      </p:sp>
      <p:sp>
        <p:nvSpPr>
          <p:cNvPr id="136" name="Text Box 11">
            <a:extLst>
              <a:ext uri="{FF2B5EF4-FFF2-40B4-BE49-F238E27FC236}">
                <a16:creationId xmlns:a16="http://schemas.microsoft.com/office/drawing/2014/main" id="{46A8C702-85D9-FF87-44CF-2370595BAB58}"/>
              </a:ext>
            </a:extLst>
          </p:cNvPr>
          <p:cNvSpPr txBox="1">
            <a:spLocks noChangeArrowheads="1"/>
          </p:cNvSpPr>
          <p:nvPr/>
        </p:nvSpPr>
        <p:spPr bwMode="auto">
          <a:xfrm>
            <a:off x="3961011" y="5906089"/>
            <a:ext cx="3401893" cy="523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panose="020F0502020204030204"/>
                <a:ea typeface="ＭＳ Ｐゴシック" charset="0"/>
                <a:cs typeface="+mn-cs"/>
              </a:rPr>
              <a:t>simple telnet scenario</a:t>
            </a:r>
            <a:endParaRPr kumimoji="0" lang="en-US" sz="1200" b="0" i="0" u="none" strike="noStrike" kern="0" cap="none" spc="0" normalizeH="0" baseline="0" noProof="0" dirty="0">
              <a:ln>
                <a:noFill/>
              </a:ln>
              <a:solidFill>
                <a:srgbClr val="000099"/>
              </a:solidFill>
              <a:effectLst/>
              <a:uLnTx/>
              <a:uFillTx/>
              <a:latin typeface="Calibri" panose="020F0502020204030204"/>
              <a:ea typeface="ＭＳ Ｐゴシック" charset="0"/>
              <a:cs typeface="+mn-cs"/>
            </a:endParaRPr>
          </a:p>
        </p:txBody>
      </p:sp>
      <p:sp>
        <p:nvSpPr>
          <p:cNvPr id="137" name="Text Box 13">
            <a:extLst>
              <a:ext uri="{FF2B5EF4-FFF2-40B4-BE49-F238E27FC236}">
                <a16:creationId xmlns:a16="http://schemas.microsoft.com/office/drawing/2014/main" id="{A4F611EC-46A4-E5F2-167F-AC65D2653372}"/>
              </a:ext>
            </a:extLst>
          </p:cNvPr>
          <p:cNvSpPr txBox="1">
            <a:spLocks noChangeArrowheads="1"/>
          </p:cNvSpPr>
          <p:nvPr/>
        </p:nvSpPr>
        <p:spPr bwMode="auto">
          <a:xfrm>
            <a:off x="7129672" y="1492971"/>
            <a:ext cx="997389"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B</a:t>
            </a:r>
          </a:p>
        </p:txBody>
      </p:sp>
      <p:sp>
        <p:nvSpPr>
          <p:cNvPr id="138" name="Text Box 17">
            <a:extLst>
              <a:ext uri="{FF2B5EF4-FFF2-40B4-BE49-F238E27FC236}">
                <a16:creationId xmlns:a16="http://schemas.microsoft.com/office/drawing/2014/main" id="{811B9FD3-848F-7199-71CF-4E4BE55DC942}"/>
              </a:ext>
            </a:extLst>
          </p:cNvPr>
          <p:cNvSpPr txBox="1">
            <a:spLocks noChangeArrowheads="1"/>
          </p:cNvSpPr>
          <p:nvPr/>
        </p:nvSpPr>
        <p:spPr bwMode="auto">
          <a:xfrm>
            <a:off x="3204390" y="1459336"/>
            <a:ext cx="1008610"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A</a:t>
            </a:r>
          </a:p>
        </p:txBody>
      </p:sp>
      <p:grpSp>
        <p:nvGrpSpPr>
          <p:cNvPr id="4" name="Group 3">
            <a:extLst>
              <a:ext uri="{FF2B5EF4-FFF2-40B4-BE49-F238E27FC236}">
                <a16:creationId xmlns:a16="http://schemas.microsoft.com/office/drawing/2014/main" id="{D2DC444E-9986-12D9-41B9-B10AA67C8183}"/>
              </a:ext>
            </a:extLst>
          </p:cNvPr>
          <p:cNvGrpSpPr/>
          <p:nvPr/>
        </p:nvGrpSpPr>
        <p:grpSpPr>
          <a:xfrm>
            <a:off x="4260272" y="2749913"/>
            <a:ext cx="2820003" cy="571500"/>
            <a:chOff x="4260272" y="2749913"/>
            <a:chExt cx="2820003" cy="571500"/>
          </a:xfrm>
        </p:grpSpPr>
        <p:sp>
          <p:nvSpPr>
            <p:cNvPr id="131" name="Line 4">
              <a:extLst>
                <a:ext uri="{FF2B5EF4-FFF2-40B4-BE49-F238E27FC236}">
                  <a16:creationId xmlns:a16="http://schemas.microsoft.com/office/drawing/2014/main" id="{B7242A88-B7DD-D0DA-DE6B-CCFD611A5A68}"/>
                </a:ext>
              </a:extLst>
            </p:cNvPr>
            <p:cNvSpPr>
              <a:spLocks noChangeShapeType="1"/>
            </p:cNvSpPr>
            <p:nvPr/>
          </p:nvSpPr>
          <p:spPr bwMode="auto">
            <a:xfrm>
              <a:off x="4354237" y="2749913"/>
              <a:ext cx="2586037"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39" name="Rectangle 18">
              <a:extLst>
                <a:ext uri="{FF2B5EF4-FFF2-40B4-BE49-F238E27FC236}">
                  <a16:creationId xmlns:a16="http://schemas.microsoft.com/office/drawing/2014/main" id="{B110D528-83A5-C01B-EFBA-E0D95E55EB1F}"/>
                </a:ext>
              </a:extLst>
            </p:cNvPr>
            <p:cNvSpPr>
              <a:spLocks noChangeArrowheads="1"/>
            </p:cNvSpPr>
            <p:nvPr/>
          </p:nvSpPr>
          <p:spPr bwMode="auto">
            <a:xfrm>
              <a:off x="5167037" y="2841988"/>
              <a:ext cx="814387" cy="37941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40" name="Text Box 19">
              <a:extLst>
                <a:ext uri="{FF2B5EF4-FFF2-40B4-BE49-F238E27FC236}">
                  <a16:creationId xmlns:a16="http://schemas.microsoft.com/office/drawing/2014/main" id="{FB6B2BAA-680E-A6DD-871E-E69893CFD836}"/>
                </a:ext>
              </a:extLst>
            </p:cNvPr>
            <p:cNvSpPr txBox="1">
              <a:spLocks noChangeArrowheads="1"/>
            </p:cNvSpPr>
            <p:nvPr/>
          </p:nvSpPr>
          <p:spPr bwMode="auto">
            <a:xfrm>
              <a:off x="4260272" y="2854620"/>
              <a:ext cx="2820003"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Seq=42</a:t>
              </a: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t>
              </a:r>
              <a:r>
                <a:rPr kumimoji="0" lang="en-US" altLang="en-US" sz="1800" b="0" i="0" u="none" strike="noStrike" kern="0" cap="none" spc="0" normalizeH="0" baseline="0" noProof="0" dirty="0">
                  <a:ln>
                    <a:noFill/>
                  </a:ln>
                  <a:solidFill>
                    <a:srgbClr val="3C6CDF"/>
                  </a:solidFill>
                  <a:effectLst/>
                  <a:uLnTx/>
                  <a:uFillTx/>
                  <a:latin typeface="Calibri" panose="020F0502020204030204"/>
                  <a:ea typeface="ＭＳ Ｐゴシック" panose="020B0600070205080204" pitchFamily="34" charset="-128"/>
                  <a:cs typeface="+mn-cs"/>
                </a:rPr>
                <a:t>ACK=79, </a:t>
              </a: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data = </a:t>
              </a:r>
              <a:r>
                <a:rPr kumimoji="0" lang="ja-JP"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2BA535FA-2C56-9F18-2175-4338F8CC7657}"/>
              </a:ext>
            </a:extLst>
          </p:cNvPr>
          <p:cNvGrpSpPr/>
          <p:nvPr/>
        </p:nvGrpSpPr>
        <p:grpSpPr>
          <a:xfrm>
            <a:off x="4264368" y="3523026"/>
            <a:ext cx="2813399" cy="800100"/>
            <a:chOff x="4264368" y="3523026"/>
            <a:chExt cx="2813399" cy="800100"/>
          </a:xfrm>
        </p:grpSpPr>
        <p:sp>
          <p:nvSpPr>
            <p:cNvPr id="135" name="Line 10">
              <a:extLst>
                <a:ext uri="{FF2B5EF4-FFF2-40B4-BE49-F238E27FC236}">
                  <a16:creationId xmlns:a16="http://schemas.microsoft.com/office/drawing/2014/main" id="{76196F89-947E-7475-4F08-449291A63F99}"/>
                </a:ext>
              </a:extLst>
            </p:cNvPr>
            <p:cNvSpPr>
              <a:spLocks noChangeShapeType="1"/>
            </p:cNvSpPr>
            <p:nvPr/>
          </p:nvSpPr>
          <p:spPr bwMode="auto">
            <a:xfrm flipH="1">
              <a:off x="4344712" y="3523026"/>
              <a:ext cx="2554287" cy="8001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41" name="Rectangle 20">
              <a:extLst>
                <a:ext uri="{FF2B5EF4-FFF2-40B4-BE49-F238E27FC236}">
                  <a16:creationId xmlns:a16="http://schemas.microsoft.com/office/drawing/2014/main" id="{C97C40DE-A179-5795-1931-73B82F785A76}"/>
                </a:ext>
              </a:extLst>
            </p:cNvPr>
            <p:cNvSpPr>
              <a:spLocks noChangeArrowheads="1"/>
            </p:cNvSpPr>
            <p:nvPr/>
          </p:nvSpPr>
          <p:spPr bwMode="auto">
            <a:xfrm>
              <a:off x="5201962" y="3800838"/>
              <a:ext cx="823912" cy="24606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42" name="Text Box 21">
              <a:extLst>
                <a:ext uri="{FF2B5EF4-FFF2-40B4-BE49-F238E27FC236}">
                  <a16:creationId xmlns:a16="http://schemas.microsoft.com/office/drawing/2014/main" id="{AF935531-D78F-EC43-59B2-B03C3EBE57A4}"/>
                </a:ext>
              </a:extLst>
            </p:cNvPr>
            <p:cNvSpPr txBox="1">
              <a:spLocks noChangeArrowheads="1"/>
            </p:cNvSpPr>
            <p:nvPr/>
          </p:nvSpPr>
          <p:spPr bwMode="auto">
            <a:xfrm>
              <a:off x="4264368" y="3736718"/>
              <a:ext cx="2813399"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3C6CDF"/>
                  </a:solidFill>
                  <a:effectLst/>
                  <a:uLnTx/>
                  <a:uFillTx/>
                  <a:latin typeface="Calibri" panose="020F0502020204030204"/>
                  <a:ea typeface="ＭＳ Ｐゴシック" panose="020B0600070205080204" pitchFamily="34" charset="-128"/>
                  <a:cs typeface="+mn-cs"/>
                </a:rPr>
                <a:t>Seq=79</a:t>
              </a: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t>
              </a:r>
              <a:r>
                <a:rPr kumimoji="0" lang="en-US"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ACK=43</a:t>
              </a: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data = </a:t>
              </a:r>
              <a:r>
                <a:rPr kumimoji="0"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1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62952178-6A21-7762-F0BE-FBE49EAB9F41}"/>
              </a:ext>
            </a:extLst>
          </p:cNvPr>
          <p:cNvGrpSpPr/>
          <p:nvPr/>
        </p:nvGrpSpPr>
        <p:grpSpPr>
          <a:xfrm>
            <a:off x="4339949" y="4518388"/>
            <a:ext cx="2590800" cy="506413"/>
            <a:chOff x="4339949" y="4518388"/>
            <a:chExt cx="2590800" cy="506413"/>
          </a:xfrm>
        </p:grpSpPr>
        <p:sp>
          <p:nvSpPr>
            <p:cNvPr id="130" name="Line 3">
              <a:extLst>
                <a:ext uri="{FF2B5EF4-FFF2-40B4-BE49-F238E27FC236}">
                  <a16:creationId xmlns:a16="http://schemas.microsoft.com/office/drawing/2014/main" id="{97B43F96-AF5A-7A8A-6AC9-020300A2D699}"/>
                </a:ext>
              </a:extLst>
            </p:cNvPr>
            <p:cNvSpPr>
              <a:spLocks noChangeShapeType="1"/>
            </p:cNvSpPr>
            <p:nvPr/>
          </p:nvSpPr>
          <p:spPr bwMode="auto">
            <a:xfrm>
              <a:off x="4339949" y="4518388"/>
              <a:ext cx="2590800" cy="50641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43" name="Rectangle 22">
              <a:extLst>
                <a:ext uri="{FF2B5EF4-FFF2-40B4-BE49-F238E27FC236}">
                  <a16:creationId xmlns:a16="http://schemas.microsoft.com/office/drawing/2014/main" id="{28AC5970-A0C4-5C33-F6E4-8187E746DE4D}"/>
                </a:ext>
              </a:extLst>
            </p:cNvPr>
            <p:cNvSpPr>
              <a:spLocks noChangeArrowheads="1"/>
            </p:cNvSpPr>
            <p:nvPr/>
          </p:nvSpPr>
          <p:spPr bwMode="auto">
            <a:xfrm>
              <a:off x="5268637" y="4648563"/>
              <a:ext cx="958850" cy="35718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44" name="Text Box 23">
              <a:extLst>
                <a:ext uri="{FF2B5EF4-FFF2-40B4-BE49-F238E27FC236}">
                  <a16:creationId xmlns:a16="http://schemas.microsoft.com/office/drawing/2014/main" id="{74D9BEEA-9962-0202-8536-FB57475F2D6D}"/>
                </a:ext>
              </a:extLst>
            </p:cNvPr>
            <p:cNvSpPr txBox="1">
              <a:spLocks noChangeArrowheads="1"/>
            </p:cNvSpPr>
            <p:nvPr/>
          </p:nvSpPr>
          <p:spPr bwMode="auto">
            <a:xfrm>
              <a:off x="4934710" y="4609843"/>
              <a:ext cx="1712264"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ＭＳ Ｐゴシック" charset="0"/>
                  <a:cs typeface="+mn-cs"/>
                </a:rPr>
                <a:t>Seq=43</a:t>
              </a: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dirty="0">
                  <a:ln>
                    <a:noFill/>
                  </a:ln>
                  <a:solidFill>
                    <a:srgbClr val="3C6CDF"/>
                  </a:solidFill>
                  <a:effectLst/>
                  <a:uLnTx/>
                  <a:uFillTx/>
                  <a:latin typeface="Calibri" panose="020F0502020204030204"/>
                  <a:ea typeface="ＭＳ Ｐゴシック" charset="0"/>
                  <a:cs typeface="+mn-cs"/>
                </a:rPr>
                <a:t>ACK=80</a:t>
              </a:r>
              <a:endParaRPr kumimoji="0" lang="en-US" sz="1100" b="0" i="0" u="none" strike="noStrike" kern="1200" cap="none" spc="0" normalizeH="0" baseline="0" noProof="0" dirty="0">
                <a:ln>
                  <a:noFill/>
                </a:ln>
                <a:solidFill>
                  <a:srgbClr val="3C6CDF"/>
                </a:solidFill>
                <a:effectLst/>
                <a:uLnTx/>
                <a:uFillTx/>
                <a:latin typeface="Calibri" panose="020F0502020204030204"/>
                <a:ea typeface="ＭＳ Ｐゴシック" charset="0"/>
                <a:cs typeface="+mn-cs"/>
              </a:endParaRPr>
            </a:p>
          </p:txBody>
        </p:sp>
      </p:grpSp>
      <p:sp>
        <p:nvSpPr>
          <p:cNvPr id="145" name="Line 24">
            <a:extLst>
              <a:ext uri="{FF2B5EF4-FFF2-40B4-BE49-F238E27FC236}">
                <a16:creationId xmlns:a16="http://schemas.microsoft.com/office/drawing/2014/main" id="{9E8DC6D9-7A62-43C0-4DC4-0C8C3BD08DD0}"/>
              </a:ext>
            </a:extLst>
          </p:cNvPr>
          <p:cNvSpPr>
            <a:spLocks noChangeShapeType="1"/>
          </p:cNvSpPr>
          <p:nvPr/>
        </p:nvSpPr>
        <p:spPr bwMode="auto">
          <a:xfrm>
            <a:off x="4332012" y="2508613"/>
            <a:ext cx="0" cy="258762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46" name="Line 25">
            <a:extLst>
              <a:ext uri="{FF2B5EF4-FFF2-40B4-BE49-F238E27FC236}">
                <a16:creationId xmlns:a16="http://schemas.microsoft.com/office/drawing/2014/main" id="{1F1104C1-0CB7-D848-7131-11341FD0B550}"/>
              </a:ext>
            </a:extLst>
          </p:cNvPr>
          <p:cNvSpPr>
            <a:spLocks noChangeShapeType="1"/>
          </p:cNvSpPr>
          <p:nvPr/>
        </p:nvSpPr>
        <p:spPr bwMode="auto">
          <a:xfrm>
            <a:off x="6994249" y="2561001"/>
            <a:ext cx="0" cy="258762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nvGrpSpPr>
          <p:cNvPr id="147" name="Group 27">
            <a:extLst>
              <a:ext uri="{FF2B5EF4-FFF2-40B4-BE49-F238E27FC236}">
                <a16:creationId xmlns:a16="http://schemas.microsoft.com/office/drawing/2014/main" id="{55233694-2761-E692-1C9B-F193E45AA93C}"/>
              </a:ext>
            </a:extLst>
          </p:cNvPr>
          <p:cNvGrpSpPr>
            <a:grpSpLocks/>
          </p:cNvGrpSpPr>
          <p:nvPr/>
        </p:nvGrpSpPr>
        <p:grpSpPr bwMode="auto">
          <a:xfrm>
            <a:off x="3824012" y="1687876"/>
            <a:ext cx="755650" cy="782637"/>
            <a:chOff x="-44" y="1473"/>
            <a:chExt cx="981" cy="1105"/>
          </a:xfrm>
        </p:grpSpPr>
        <p:pic>
          <p:nvPicPr>
            <p:cNvPr id="148" name="Picture 28" descr="desktop_computer_stylized_medium">
              <a:extLst>
                <a:ext uri="{FF2B5EF4-FFF2-40B4-BE49-F238E27FC236}">
                  <a16:creationId xmlns:a16="http://schemas.microsoft.com/office/drawing/2014/main" id="{98825215-10CF-F40C-9FC8-33002A014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Freeform 29">
              <a:extLst>
                <a:ext uri="{FF2B5EF4-FFF2-40B4-BE49-F238E27FC236}">
                  <a16:creationId xmlns:a16="http://schemas.microsoft.com/office/drawing/2014/main" id="{BC6924B6-B300-6084-F7EA-C06A27DAA5B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50" name="Group 30">
            <a:extLst>
              <a:ext uri="{FF2B5EF4-FFF2-40B4-BE49-F238E27FC236}">
                <a16:creationId xmlns:a16="http://schemas.microsoft.com/office/drawing/2014/main" id="{C15C0674-627E-23DE-B88C-D83570AF5372}"/>
              </a:ext>
            </a:extLst>
          </p:cNvPr>
          <p:cNvGrpSpPr>
            <a:grpSpLocks/>
          </p:cNvGrpSpPr>
          <p:nvPr/>
        </p:nvGrpSpPr>
        <p:grpSpPr bwMode="auto">
          <a:xfrm flipH="1">
            <a:off x="6686274" y="1727563"/>
            <a:ext cx="788988" cy="862013"/>
            <a:chOff x="-44" y="1473"/>
            <a:chExt cx="981" cy="1105"/>
          </a:xfrm>
        </p:grpSpPr>
        <p:pic>
          <p:nvPicPr>
            <p:cNvPr id="151" name="Picture 31" descr="desktop_computer_stylized_medium">
              <a:extLst>
                <a:ext uri="{FF2B5EF4-FFF2-40B4-BE49-F238E27FC236}">
                  <a16:creationId xmlns:a16="http://schemas.microsoft.com/office/drawing/2014/main" id="{DAFCCB90-5E70-8BD7-BEB4-60EE99C1D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Freeform 32">
              <a:extLst>
                <a:ext uri="{FF2B5EF4-FFF2-40B4-BE49-F238E27FC236}">
                  <a16:creationId xmlns:a16="http://schemas.microsoft.com/office/drawing/2014/main" id="{F7AD50FB-FE23-B012-D3C1-4D0884929B17}"/>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9" name="Group 8">
            <a:extLst>
              <a:ext uri="{FF2B5EF4-FFF2-40B4-BE49-F238E27FC236}">
                <a16:creationId xmlns:a16="http://schemas.microsoft.com/office/drawing/2014/main" id="{E4B2C9C6-EA1F-AAB4-4DDF-06FE957136D8}"/>
              </a:ext>
            </a:extLst>
          </p:cNvPr>
          <p:cNvGrpSpPr/>
          <p:nvPr/>
        </p:nvGrpSpPr>
        <p:grpSpPr>
          <a:xfrm>
            <a:off x="4692316" y="2815389"/>
            <a:ext cx="1388485" cy="1371600"/>
            <a:chOff x="4692316" y="2815389"/>
            <a:chExt cx="1388485" cy="1371600"/>
          </a:xfrm>
        </p:grpSpPr>
        <p:sp>
          <p:nvSpPr>
            <p:cNvPr id="3" name="Oval 2">
              <a:extLst>
                <a:ext uri="{FF2B5EF4-FFF2-40B4-BE49-F238E27FC236}">
                  <a16:creationId xmlns:a16="http://schemas.microsoft.com/office/drawing/2014/main" id="{BFB1B782-CE59-648D-3D43-AF7F3431492A}"/>
                </a:ext>
              </a:extLst>
            </p:cNvPr>
            <p:cNvSpPr/>
            <p:nvPr/>
          </p:nvSpPr>
          <p:spPr>
            <a:xfrm>
              <a:off x="5566610" y="3721768"/>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a:extLst>
                <a:ext uri="{FF2B5EF4-FFF2-40B4-BE49-F238E27FC236}">
                  <a16:creationId xmlns:a16="http://schemas.microsoft.com/office/drawing/2014/main" id="{9F250631-BF04-0C9D-2E14-DF98A6B35FBA}"/>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187A60F4-3309-D323-96AB-BCB22A5D4576}"/>
                </a:ext>
              </a:extLst>
            </p:cNvPr>
            <p:cNvCxnSpPr/>
            <p:nvPr/>
          </p:nvCxnSpPr>
          <p:spPr>
            <a:xfrm flipH="1" flipV="1">
              <a:off x="5117431" y="3224463"/>
              <a:ext cx="513348" cy="513348"/>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E2240BF7-0347-F767-82D8-CDCF0C2C4177}"/>
              </a:ext>
            </a:extLst>
          </p:cNvPr>
          <p:cNvGrpSpPr/>
          <p:nvPr/>
        </p:nvGrpSpPr>
        <p:grpSpPr>
          <a:xfrm>
            <a:off x="4684295" y="3737810"/>
            <a:ext cx="1982043" cy="1307432"/>
            <a:chOff x="4692316" y="2815389"/>
            <a:chExt cx="1982043" cy="1307432"/>
          </a:xfrm>
        </p:grpSpPr>
        <p:sp>
          <p:nvSpPr>
            <p:cNvPr id="36" name="Oval 35">
              <a:extLst>
                <a:ext uri="{FF2B5EF4-FFF2-40B4-BE49-F238E27FC236}">
                  <a16:creationId xmlns:a16="http://schemas.microsoft.com/office/drawing/2014/main" id="{E309462C-39E7-EA79-D826-C4ABB8353D9A}"/>
                </a:ext>
              </a:extLst>
            </p:cNvPr>
            <p:cNvSpPr/>
            <p:nvPr/>
          </p:nvSpPr>
          <p:spPr>
            <a:xfrm>
              <a:off x="6160168" y="3657600"/>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Oval 36">
              <a:extLst>
                <a:ext uri="{FF2B5EF4-FFF2-40B4-BE49-F238E27FC236}">
                  <a16:creationId xmlns:a16="http://schemas.microsoft.com/office/drawing/2014/main" id="{076FA729-D5B6-E516-23EA-D48EFDA7FAD9}"/>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8" name="Straight Arrow Connector 37">
              <a:extLst>
                <a:ext uri="{FF2B5EF4-FFF2-40B4-BE49-F238E27FC236}">
                  <a16:creationId xmlns:a16="http://schemas.microsoft.com/office/drawing/2014/main" id="{DF6A129A-95AB-45A8-AAC8-D3C6CE05082D}"/>
                </a:ext>
              </a:extLst>
            </p:cNvPr>
            <p:cNvCxnSpPr>
              <a:cxnSpLocks/>
            </p:cNvCxnSpPr>
            <p:nvPr/>
          </p:nvCxnSpPr>
          <p:spPr>
            <a:xfrm flipH="1" flipV="1">
              <a:off x="5165557" y="3224463"/>
              <a:ext cx="970548" cy="521369"/>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Slide Number Placeholder 2">
            <a:extLst>
              <a:ext uri="{FF2B5EF4-FFF2-40B4-BE49-F238E27FC236}">
                <a16:creationId xmlns:a16="http://schemas.microsoft.com/office/drawing/2014/main" id="{F2EA6EB0-FEC2-49CA-8347-AB9CF8F03F5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35</a:t>
            </a:fld>
            <a:endParaRPr lang="en-US" dirty="0"/>
          </a:p>
        </p:txBody>
      </p:sp>
      <p:sp>
        <p:nvSpPr>
          <p:cNvPr id="7" name="TextBox 6">
            <a:extLst>
              <a:ext uri="{FF2B5EF4-FFF2-40B4-BE49-F238E27FC236}">
                <a16:creationId xmlns:a16="http://schemas.microsoft.com/office/drawing/2014/main" id="{9963D86C-2D9F-D584-5D3A-F4D4AB4711FD}"/>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10" name="Text Box 9">
            <a:extLst>
              <a:ext uri="{FF2B5EF4-FFF2-40B4-BE49-F238E27FC236}">
                <a16:creationId xmlns:a16="http://schemas.microsoft.com/office/drawing/2014/main" id="{43FCBB9E-B267-7354-430C-03D225826F20}"/>
              </a:ext>
            </a:extLst>
          </p:cNvPr>
          <p:cNvSpPr txBox="1">
            <a:spLocks noChangeArrowheads="1"/>
          </p:cNvSpPr>
          <p:nvPr/>
        </p:nvSpPr>
        <p:spPr bwMode="auto">
          <a:xfrm>
            <a:off x="1276208" y="3671860"/>
            <a:ext cx="3187212" cy="23083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lvl="0" eaLnBrk="0" fontAlgn="base" hangingPunct="0">
              <a:spcBef>
                <a:spcPct val="0"/>
              </a:spcBef>
              <a:spcAft>
                <a:spcPct val="0"/>
              </a:spcAft>
              <a:defRPr/>
            </a:pPr>
            <a:r>
              <a:rPr lang="en-US" altLang="en-US" sz="2400" kern="0" dirty="0">
                <a:solidFill>
                  <a:srgbClr val="000000"/>
                </a:solidFill>
                <a:latin typeface="Calibri" panose="020F0502020204030204"/>
              </a:rPr>
              <a:t>3. H</a:t>
            </a:r>
            <a:r>
              <a:rPr kumimoji="0" lang="en-US" altLang="en-US" sz="2400"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ostA</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t>
            </a:r>
            <a:r>
              <a:rPr lang="en-GB" altLang="en-US" sz="2400" kern="0" dirty="0">
                <a:solidFill>
                  <a:srgbClr val="000000"/>
                </a:solidFill>
                <a:latin typeface="Calibri" panose="020F0502020204030204"/>
              </a:rPr>
              <a:t>receives </a:t>
            </a:r>
            <a:r>
              <a:rPr lang="en-GB" altLang="en-US" sz="2400" kern="0" dirty="0" err="1">
                <a:solidFill>
                  <a:srgbClr val="3C6CDF"/>
                </a:solidFill>
                <a:latin typeface="Calibri" panose="020F0502020204030204"/>
              </a:rPr>
              <a:t>Seq</a:t>
            </a:r>
            <a:r>
              <a:rPr lang="en-GB" altLang="en-US" sz="2400" kern="0" dirty="0">
                <a:solidFill>
                  <a:srgbClr val="3C6CDF"/>
                </a:solidFill>
                <a:latin typeface="Calibri" panose="020F0502020204030204"/>
              </a:rPr>
              <a:t># 79 (1 Byte), </a:t>
            </a:r>
            <a:r>
              <a:rPr lang="en-GB" altLang="en-US" sz="2400" kern="0" dirty="0">
                <a:solidFill>
                  <a:srgbClr val="000000"/>
                </a:solidFill>
                <a:latin typeface="Calibri" panose="020F0502020204030204"/>
              </a:rPr>
              <a:t>and expects the next received </a:t>
            </a:r>
            <a:r>
              <a:rPr lang="en-GB" altLang="en-US" sz="2400" kern="0" dirty="0" err="1">
                <a:solidFill>
                  <a:srgbClr val="000000"/>
                </a:solidFill>
                <a:latin typeface="Calibri" panose="020F0502020204030204"/>
              </a:rPr>
              <a:t>Seq</a:t>
            </a:r>
            <a:r>
              <a:rPr lang="en-GB" altLang="en-US" sz="2400" kern="0" dirty="0">
                <a:solidFill>
                  <a:srgbClr val="000000"/>
                </a:solidFill>
                <a:latin typeface="Calibri" panose="020F0502020204030204"/>
              </a:rPr>
              <a:t># to be 80. It </a:t>
            </a:r>
            <a:r>
              <a:rPr lang="en-US" altLang="ja-JP" sz="2400" kern="0" dirty="0">
                <a:solidFill>
                  <a:srgbClr val="000000"/>
                </a:solidFill>
                <a:latin typeface="Calibri" panose="020F0502020204030204"/>
              </a:rPr>
              <a:t>sends</a:t>
            </a:r>
            <a:r>
              <a:rPr lang="ja-JP" altLang="en-US" sz="2400" kern="0" dirty="0">
                <a:solidFill>
                  <a:srgbClr val="000000"/>
                </a:solidFill>
                <a:latin typeface="Calibri" panose="020F0502020204030204"/>
              </a:rPr>
              <a:t> </a:t>
            </a:r>
            <a:r>
              <a:rPr lang="en-GB" altLang="ja-JP" sz="2400" kern="0" dirty="0">
                <a:solidFill>
                  <a:srgbClr val="000000"/>
                </a:solidFill>
                <a:latin typeface="Calibri" panose="020F0502020204030204"/>
              </a:rPr>
              <a:t>another Byte, with </a:t>
            </a:r>
            <a:r>
              <a:rPr lang="en-GB" altLang="en-US" sz="2400" kern="0" dirty="0" err="1">
                <a:solidFill>
                  <a:srgbClr val="000000"/>
                </a:solidFill>
                <a:latin typeface="Calibri" panose="020F0502020204030204"/>
              </a:rPr>
              <a:t>Seq</a:t>
            </a:r>
            <a:r>
              <a:rPr lang="en-GB" altLang="en-US" sz="2400" kern="0" dirty="0">
                <a:solidFill>
                  <a:srgbClr val="000000"/>
                </a:solidFill>
                <a:latin typeface="Calibri" panose="020F0502020204030204"/>
              </a:rPr>
              <a:t># </a:t>
            </a:r>
            <a:r>
              <a:rPr lang="en-GB" altLang="en-US" sz="2400" kern="0" dirty="0">
                <a:solidFill>
                  <a:srgbClr val="FF0000"/>
                </a:solidFill>
                <a:latin typeface="Calibri" panose="020F0502020204030204"/>
              </a:rPr>
              <a:t>43 (1 Byte)</a:t>
            </a:r>
            <a:endParaRPr kumimoji="0" lang="en-US" altLang="en-US" sz="2400" b="0" i="0" u="none" strike="noStrike" kern="0" cap="none" spc="0" normalizeH="0" baseline="0" noProof="0" dirty="0">
              <a:ln>
                <a:noFill/>
              </a:ln>
              <a:solidFill>
                <a:srgbClr val="FF0000"/>
              </a:solidFill>
              <a:effectLst/>
              <a:uLnTx/>
              <a:uFillTx/>
              <a:latin typeface="Calibri" panose="020F0502020204030204"/>
            </a:endParaRPr>
          </a:p>
        </p:txBody>
      </p:sp>
      <p:sp>
        <p:nvSpPr>
          <p:cNvPr id="11" name="Text Box 7">
            <a:extLst>
              <a:ext uri="{FF2B5EF4-FFF2-40B4-BE49-F238E27FC236}">
                <a16:creationId xmlns:a16="http://schemas.microsoft.com/office/drawing/2014/main" id="{EF995D24-F8DE-E71D-85DF-811AAA5285B6}"/>
              </a:ext>
            </a:extLst>
          </p:cNvPr>
          <p:cNvSpPr txBox="1">
            <a:spLocks noChangeArrowheads="1"/>
          </p:cNvSpPr>
          <p:nvPr/>
        </p:nvSpPr>
        <p:spPr bwMode="auto">
          <a:xfrm>
            <a:off x="1276208" y="1917534"/>
            <a:ext cx="2989559" cy="17543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defTabSz="914400" rtl="0" eaLnBrk="0" fontAlgn="base" latinLnBrk="0" hangingPunct="0">
              <a:lnSpc>
                <a:spcPct val="9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 User types</a:t>
            </a:r>
            <a:r>
              <a:rPr kumimoji="0" lang="ja-JP"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GB"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t>
            </a:r>
            <a:r>
              <a:rPr kumimoji="0" lang="en-GB" altLang="ja-JP" sz="2400"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HostA</a:t>
            </a:r>
            <a:r>
              <a:rPr kumimoji="0" lang="en-GB"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sends </a:t>
            </a:r>
            <a:r>
              <a:rPr kumimoji="0" lang="en-GB" altLang="ja-JP" sz="2400" b="0" i="0" u="none" strike="noStrike" kern="0" cap="none" spc="0" normalizeH="0" baseline="0" noProof="0" dirty="0" err="1">
                <a:ln>
                  <a:noFill/>
                </a:ln>
                <a:solidFill>
                  <a:srgbClr val="FF0000"/>
                </a:solidFill>
                <a:effectLst/>
                <a:uLnTx/>
                <a:uFillTx/>
                <a:latin typeface="Calibri" panose="020F0502020204030204"/>
                <a:ea typeface="ＭＳ Ｐゴシック" panose="020B0600070205080204" pitchFamily="34" charset="-128"/>
                <a:cs typeface="+mn-cs"/>
              </a:rPr>
              <a:t>Seq</a:t>
            </a:r>
            <a:r>
              <a:rPr kumimoji="0" lang="en-GB" altLang="ja-JP" sz="24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42 (1 Byte)</a:t>
            </a:r>
            <a:r>
              <a:rPr kumimoji="0" lang="en-GB"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and expects the next received </a:t>
            </a:r>
            <a:r>
              <a:rPr kumimoji="0" lang="en-GB" altLang="ja-JP" sz="2400"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Seq</a:t>
            </a:r>
            <a:r>
              <a:rPr kumimoji="0" lang="en-GB"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to be 79</a:t>
            </a: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71628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par>
                          <p:cTn id="11" fill="hold">
                            <p:stCondLst>
                              <p:cond delay="500"/>
                            </p:stCondLst>
                            <p:childTnLst>
                              <p:par>
                                <p:cTn id="12" presetID="9"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33"/>
                                        </p:tgtEl>
                                        <p:attrNameLst>
                                          <p:attrName>style.visibility</p:attrName>
                                        </p:attrNameLst>
                                      </p:cBhvr>
                                      <p:to>
                                        <p:strVal val="visible"/>
                                      </p:to>
                                    </p:set>
                                    <p:animEffect transition="in" filter="dissolve">
                                      <p:cBhvr>
                                        <p:cTn id="14" dur="500"/>
                                        <p:tgtEl>
                                          <p:spTgt spid="13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dissolv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4" y="561975"/>
            <a:ext cx="5127523" cy="193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4</a:t>
            </a:r>
            <a:br>
              <a:rPr lang="en-US" altLang="en-US" sz="6000" b="1" dirty="0">
                <a:solidFill>
                  <a:srgbClr val="000099"/>
                </a:solidFill>
                <a:latin typeface="+mj-lt"/>
              </a:rPr>
            </a:br>
            <a:r>
              <a:rPr lang="en-US" altLang="en-US" sz="5400" b="1" dirty="0">
                <a:solidFill>
                  <a:srgbClr val="000099"/>
                </a:solidFill>
                <a:latin typeface="+mj-lt"/>
              </a:rPr>
              <a:t>Network Layer:</a:t>
            </a:r>
          </a:p>
          <a:p>
            <a:pPr eaLnBrk="1" hangingPunct="1">
              <a:lnSpc>
                <a:spcPct val="85000"/>
              </a:lnSpc>
            </a:pPr>
            <a:r>
              <a:rPr lang="en-US" altLang="en-US" sz="5400" b="1" dirty="0">
                <a:solidFill>
                  <a:srgbClr val="000099"/>
                </a:solidFill>
                <a:latin typeface="+mj-lt"/>
              </a:rPr>
              <a:t>Data Plane</a:t>
            </a:r>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p:spPr>
      </p:pic>
      <p:sp>
        <p:nvSpPr>
          <p:cNvPr id="2" name="Text Box 7">
            <a:extLst>
              <a:ext uri="{FF2B5EF4-FFF2-40B4-BE49-F238E27FC236}">
                <a16:creationId xmlns:a16="http://schemas.microsoft.com/office/drawing/2014/main" id="{4872BE59-9D08-1EF5-F613-7A0D45F3E283}"/>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3569342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67861" y="1498943"/>
            <a:ext cx="5084299" cy="3776441"/>
          </a:xfrm>
        </p:spPr>
        <p:txBody>
          <a:bodyPr>
            <a:normAutofit/>
          </a:bodyPr>
          <a:lstStyle/>
          <a:p>
            <a:pPr marL="130175" indent="0">
              <a:buNone/>
            </a:pPr>
            <a:r>
              <a:rPr lang="en-US" altLang="en-US" sz="3200" dirty="0">
                <a:solidFill>
                  <a:srgbClr val="C00000"/>
                </a:solidFill>
                <a:ea typeface="ＭＳ Ｐゴシック" panose="020B0600070205080204" pitchFamily="34" charset="-128"/>
                <a:cs typeface="ＭＳ Ｐゴシック" panose="020B0600070205080204" pitchFamily="34" charset="-128"/>
              </a:rPr>
              <a:t>packet scheduling: </a:t>
            </a:r>
            <a:r>
              <a:rPr lang="en-US" altLang="en-US" dirty="0">
                <a:ea typeface="ＭＳ Ｐゴシック" panose="020B0600070205080204" pitchFamily="34" charset="-128"/>
                <a:cs typeface="ＭＳ Ｐゴシック" panose="020B0600070205080204" pitchFamily="34" charset="-128"/>
              </a:rPr>
              <a:t>deciding which packet to send next on link</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first come, first served</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priority</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round robin</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weighted fair queueing</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t>Packet Scheduling: FCFS</a:t>
            </a:r>
          </a:p>
        </p:txBody>
      </p:sp>
      <p:sp>
        <p:nvSpPr>
          <p:cNvPr id="14" name="Content Placeholder 1">
            <a:extLst>
              <a:ext uri="{FF2B5EF4-FFF2-40B4-BE49-F238E27FC236}">
                <a16:creationId xmlns:a16="http://schemas.microsoft.com/office/drawing/2014/main" id="{017C4922-A89B-2D44-942B-27D216DF220C}"/>
              </a:ext>
            </a:extLst>
          </p:cNvPr>
          <p:cNvSpPr txBox="1">
            <a:spLocks/>
          </p:cNvSpPr>
          <p:nvPr/>
        </p:nvSpPr>
        <p:spPr>
          <a:xfrm>
            <a:off x="6682593" y="1534478"/>
            <a:ext cx="4966481" cy="327829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23838"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FCFS: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packets transmitted in order of arrival to output port</a:t>
            </a:r>
          </a:p>
          <a:p>
            <a:pPr marL="520700" marR="0" lvl="0" indent="-25400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also known as: First-in-first-out (FIFO) </a:t>
            </a:r>
          </a:p>
          <a:p>
            <a:pPr marL="520700" marR="0" lvl="0" indent="-25400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real world examples?</a:t>
            </a:r>
          </a:p>
          <a:p>
            <a:pPr marL="403225" marR="0" lvl="0" indent="-390525"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p:txBody>
      </p:sp>
      <p:grpSp>
        <p:nvGrpSpPr>
          <p:cNvPr id="55" name="Group 54">
            <a:extLst>
              <a:ext uri="{FF2B5EF4-FFF2-40B4-BE49-F238E27FC236}">
                <a16:creationId xmlns:a16="http://schemas.microsoft.com/office/drawing/2014/main" id="{2A80F58A-5FC4-4446-97BA-771F9109F896}"/>
              </a:ext>
            </a:extLst>
          </p:cNvPr>
          <p:cNvGrpSpPr/>
          <p:nvPr/>
        </p:nvGrpSpPr>
        <p:grpSpPr>
          <a:xfrm>
            <a:off x="913621" y="4556937"/>
            <a:ext cx="4335126" cy="1693461"/>
            <a:chOff x="614363" y="4257679"/>
            <a:chExt cx="4335126" cy="1693461"/>
          </a:xfrm>
        </p:grpSpPr>
        <p:grpSp>
          <p:nvGrpSpPr>
            <p:cNvPr id="56" name="Group 55">
              <a:extLst>
                <a:ext uri="{FF2B5EF4-FFF2-40B4-BE49-F238E27FC236}">
                  <a16:creationId xmlns:a16="http://schemas.microsoft.com/office/drawing/2014/main" id="{17FAEAF2-1BE5-E148-A0DA-4AEE65AAA49F}"/>
                </a:ext>
              </a:extLst>
            </p:cNvPr>
            <p:cNvGrpSpPr/>
            <p:nvPr/>
          </p:nvGrpSpPr>
          <p:grpSpPr>
            <a:xfrm>
              <a:off x="614363" y="4257679"/>
              <a:ext cx="4335126" cy="1693461"/>
              <a:chOff x="614363" y="4257679"/>
              <a:chExt cx="4335126" cy="1693461"/>
            </a:xfrm>
          </p:grpSpPr>
          <p:grpSp>
            <p:nvGrpSpPr>
              <p:cNvPr id="58" name="Group 25">
                <a:extLst>
                  <a:ext uri="{FF2B5EF4-FFF2-40B4-BE49-F238E27FC236}">
                    <a16:creationId xmlns:a16="http://schemas.microsoft.com/office/drawing/2014/main" id="{0CB0EC2A-B069-6B46-8D32-DC40F3C2AF4C}"/>
                  </a:ext>
                </a:extLst>
              </p:cNvPr>
              <p:cNvGrpSpPr>
                <a:grpSpLocks/>
              </p:cNvGrpSpPr>
              <p:nvPr/>
            </p:nvGrpSpPr>
            <p:grpSpPr bwMode="auto">
              <a:xfrm>
                <a:off x="1468086" y="4855765"/>
                <a:ext cx="939800" cy="565150"/>
                <a:chOff x="1670312" y="2562997"/>
                <a:chExt cx="940317" cy="565219"/>
              </a:xfrm>
            </p:grpSpPr>
            <p:grpSp>
              <p:nvGrpSpPr>
                <p:cNvPr id="68" name="Group 28">
                  <a:extLst>
                    <a:ext uri="{FF2B5EF4-FFF2-40B4-BE49-F238E27FC236}">
                      <a16:creationId xmlns:a16="http://schemas.microsoft.com/office/drawing/2014/main" id="{11F93012-070C-1E41-8EAA-D3A75FBA071D}"/>
                    </a:ext>
                  </a:extLst>
                </p:cNvPr>
                <p:cNvGrpSpPr>
                  <a:grpSpLocks/>
                </p:cNvGrpSpPr>
                <p:nvPr/>
              </p:nvGrpSpPr>
              <p:grpSpPr bwMode="auto">
                <a:xfrm>
                  <a:off x="1670312" y="2562997"/>
                  <a:ext cx="929822" cy="565219"/>
                  <a:chOff x="1670312" y="2562997"/>
                  <a:chExt cx="929822" cy="565219"/>
                </a:xfrm>
              </p:grpSpPr>
              <p:sp>
                <p:nvSpPr>
                  <p:cNvPr id="70" name="Rectangle 30">
                    <a:extLst>
                      <a:ext uri="{FF2B5EF4-FFF2-40B4-BE49-F238E27FC236}">
                        <a16:creationId xmlns:a16="http://schemas.microsoft.com/office/drawing/2014/main" id="{2C75C2B8-AB3B-554D-A4AA-E3F2E23815E3}"/>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1" name="Straight Connector 31">
                    <a:extLst>
                      <a:ext uri="{FF2B5EF4-FFF2-40B4-BE49-F238E27FC236}">
                        <a16:creationId xmlns:a16="http://schemas.microsoft.com/office/drawing/2014/main" id="{2469B9C6-CD94-934E-BB88-E141D725DD0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32">
                    <a:extLst>
                      <a:ext uri="{FF2B5EF4-FFF2-40B4-BE49-F238E27FC236}">
                        <a16:creationId xmlns:a16="http://schemas.microsoft.com/office/drawing/2014/main" id="{D41E5CD4-400E-0B42-B2C4-7F0943E95E18}"/>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33">
                    <a:extLst>
                      <a:ext uri="{FF2B5EF4-FFF2-40B4-BE49-F238E27FC236}">
                        <a16:creationId xmlns:a16="http://schemas.microsoft.com/office/drawing/2014/main" id="{769D9546-407D-5F4E-BC92-364EAE5E6250}"/>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34">
                    <a:extLst>
                      <a:ext uri="{FF2B5EF4-FFF2-40B4-BE49-F238E27FC236}">
                        <a16:creationId xmlns:a16="http://schemas.microsoft.com/office/drawing/2014/main" id="{52462C09-D78E-CC40-B1F0-0347630F0CF5}"/>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35">
                    <a:extLst>
                      <a:ext uri="{FF2B5EF4-FFF2-40B4-BE49-F238E27FC236}">
                        <a16:creationId xmlns:a16="http://schemas.microsoft.com/office/drawing/2014/main" id="{FD9FBF90-862D-6243-88A8-943C60AE7D1B}"/>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36">
                    <a:extLst>
                      <a:ext uri="{FF2B5EF4-FFF2-40B4-BE49-F238E27FC236}">
                        <a16:creationId xmlns:a16="http://schemas.microsoft.com/office/drawing/2014/main" id="{45A88AAC-9044-E54F-9F98-99B835630E55}"/>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37">
                    <a:extLst>
                      <a:ext uri="{FF2B5EF4-FFF2-40B4-BE49-F238E27FC236}">
                        <a16:creationId xmlns:a16="http://schemas.microsoft.com/office/drawing/2014/main" id="{F7F08E2E-320E-534E-B4AC-B12B9C339E2C}"/>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9" name="Rectangle 29">
                  <a:extLst>
                    <a:ext uri="{FF2B5EF4-FFF2-40B4-BE49-F238E27FC236}">
                      <a16:creationId xmlns:a16="http://schemas.microsoft.com/office/drawing/2014/main" id="{36D9872C-F8E2-8A4A-A047-D6478C5BB5AE}"/>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59" name="Oval 27">
                <a:extLst>
                  <a:ext uri="{FF2B5EF4-FFF2-40B4-BE49-F238E27FC236}">
                    <a16:creationId xmlns:a16="http://schemas.microsoft.com/office/drawing/2014/main" id="{A7CE2ECE-11DE-5544-931E-410A4A566BE5}"/>
                  </a:ext>
                </a:extLst>
              </p:cNvPr>
              <p:cNvSpPr>
                <a:spLocks noChangeArrowheads="1"/>
              </p:cNvSpPr>
              <p:nvPr/>
            </p:nvSpPr>
            <p:spPr bwMode="auto">
              <a:xfrm>
                <a:off x="2851137" y="4827190"/>
                <a:ext cx="631825" cy="628650"/>
              </a:xfrm>
              <a:prstGeom prst="ellipse">
                <a:avLst/>
              </a:prstGeom>
              <a:solidFill>
                <a:srgbClr val="FFFFFF"/>
              </a:solidFill>
              <a:ln w="28575">
                <a:solidFill>
                  <a:srgbClr val="3333CC"/>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60" name="Straight Arrow Connector 11">
                <a:extLst>
                  <a:ext uri="{FF2B5EF4-FFF2-40B4-BE49-F238E27FC236}">
                    <a16:creationId xmlns:a16="http://schemas.microsoft.com/office/drawing/2014/main" id="{DCF1BAC9-E12A-E841-BA7A-C9C0DD83BD55}"/>
                  </a:ext>
                </a:extLst>
              </p:cNvPr>
              <p:cNvCxnSpPr>
                <a:cxnSpLocks noChangeShapeType="1"/>
              </p:cNvCxnSpPr>
              <p:nvPr/>
            </p:nvCxnSpPr>
            <p:spPr bwMode="auto">
              <a:xfrm>
                <a:off x="785813" y="5138340"/>
                <a:ext cx="628651" cy="0"/>
              </a:xfrm>
              <a:prstGeom prst="straightConnector1">
                <a:avLst/>
              </a:prstGeom>
              <a:noFill/>
              <a:ln w="254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17">
                <a:extLst>
                  <a:ext uri="{FF2B5EF4-FFF2-40B4-BE49-F238E27FC236}">
                    <a16:creationId xmlns:a16="http://schemas.microsoft.com/office/drawing/2014/main" id="{5E49E137-F477-F348-8FE7-4ABBE8FDFE56}"/>
                  </a:ext>
                </a:extLst>
              </p:cNvPr>
              <p:cNvSpPr txBox="1">
                <a:spLocks noChangeArrowheads="1"/>
              </p:cNvSpPr>
              <p:nvPr/>
            </p:nvSpPr>
            <p:spPr bwMode="auto">
              <a:xfrm>
                <a:off x="1282351" y="5422502"/>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queue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(waiting area)</a:t>
                </a:r>
              </a:p>
            </p:txBody>
          </p:sp>
          <p:sp>
            <p:nvSpPr>
              <p:cNvPr id="62" name="TextBox 18">
                <a:extLst>
                  <a:ext uri="{FF2B5EF4-FFF2-40B4-BE49-F238E27FC236}">
                    <a16:creationId xmlns:a16="http://schemas.microsoft.com/office/drawing/2014/main" id="{6D64E906-2FAC-AA42-95D2-E76C2336B78F}"/>
                  </a:ext>
                </a:extLst>
              </p:cNvPr>
              <p:cNvSpPr txBox="1">
                <a:spLocks noChangeArrowheads="1"/>
              </p:cNvSpPr>
              <p:nvPr/>
            </p:nvSpPr>
            <p:spPr bwMode="auto">
              <a:xfrm>
                <a:off x="641008" y="5182790"/>
                <a:ext cx="7635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cxnSp>
            <p:nvCxnSpPr>
              <p:cNvPr id="63" name="Straight Arrow Connector 20">
                <a:extLst>
                  <a:ext uri="{FF2B5EF4-FFF2-40B4-BE49-F238E27FC236}">
                    <a16:creationId xmlns:a16="http://schemas.microsoft.com/office/drawing/2014/main" id="{F6675473-30B9-304E-A212-FF495FFE1685}"/>
                  </a:ext>
                </a:extLst>
              </p:cNvPr>
              <p:cNvCxnSpPr>
                <a:cxnSpLocks noChangeShapeType="1"/>
                <a:stCxn id="59" idx="6"/>
              </p:cNvCxnSpPr>
              <p:nvPr/>
            </p:nvCxnSpPr>
            <p:spPr bwMode="auto">
              <a:xfrm>
                <a:off x="3482962" y="5141515"/>
                <a:ext cx="560401" cy="0"/>
              </a:xfrm>
              <a:prstGeom prst="straightConnector1">
                <a:avLst/>
              </a:prstGeom>
              <a:noFill/>
              <a:ln w="25400">
                <a:solidFill>
                  <a:srgbClr val="18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Box 22">
                <a:extLst>
                  <a:ext uri="{FF2B5EF4-FFF2-40B4-BE49-F238E27FC236}">
                    <a16:creationId xmlns:a16="http://schemas.microsoft.com/office/drawing/2014/main" id="{C87172FA-C0F3-774D-9F69-A237EEE6F006}"/>
                  </a:ext>
                </a:extLst>
              </p:cNvPr>
              <p:cNvSpPr txBox="1">
                <a:spLocks noChangeArrowheads="1"/>
              </p:cNvSpPr>
              <p:nvPr/>
            </p:nvSpPr>
            <p:spPr bwMode="auto">
              <a:xfrm>
                <a:off x="3906501" y="4931965"/>
                <a:ext cx="1042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65" name="TextBox 23">
                <a:extLst>
                  <a:ext uri="{FF2B5EF4-FFF2-40B4-BE49-F238E27FC236}">
                    <a16:creationId xmlns:a16="http://schemas.microsoft.com/office/drawing/2014/main" id="{0134756B-A86E-554E-99E5-B8473445445C}"/>
                  </a:ext>
                </a:extLst>
              </p:cNvPr>
              <p:cNvSpPr txBox="1">
                <a:spLocks noChangeArrowheads="1"/>
              </p:cNvSpPr>
              <p:nvPr/>
            </p:nvSpPr>
            <p:spPr bwMode="auto">
              <a:xfrm>
                <a:off x="2715794" y="5427265"/>
                <a:ext cx="85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(server)</a:t>
                </a:r>
              </a:p>
            </p:txBody>
          </p:sp>
          <p:cxnSp>
            <p:nvCxnSpPr>
              <p:cNvPr id="66" name="Straight Arrow Connector 52">
                <a:extLst>
                  <a:ext uri="{FF2B5EF4-FFF2-40B4-BE49-F238E27FC236}">
                    <a16:creationId xmlns:a16="http://schemas.microsoft.com/office/drawing/2014/main" id="{E0FA1304-B707-A043-AED3-3B49BD5DCCBF}"/>
                  </a:ext>
                </a:extLst>
              </p:cNvPr>
              <p:cNvCxnSpPr>
                <a:cxnSpLocks noChangeShapeType="1"/>
                <a:stCxn id="69" idx="3"/>
                <a:endCxn id="59" idx="2"/>
              </p:cNvCxnSpPr>
              <p:nvPr/>
            </p:nvCxnSpPr>
            <p:spPr bwMode="auto">
              <a:xfrm>
                <a:off x="2407886" y="5140276"/>
                <a:ext cx="443251" cy="1239"/>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TextBox 66">
                <a:extLst>
                  <a:ext uri="{FF2B5EF4-FFF2-40B4-BE49-F238E27FC236}">
                    <a16:creationId xmlns:a16="http://schemas.microsoft.com/office/drawing/2014/main" id="{BEBA214F-B9F2-CF47-81A7-CD7118A326B6}"/>
                  </a:ext>
                </a:extLst>
              </p:cNvPr>
              <p:cNvSpPr txBox="1"/>
              <p:nvPr/>
            </p:nvSpPr>
            <p:spPr>
              <a:xfrm>
                <a:off x="614363" y="4257679"/>
                <a:ext cx="28036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Abstraction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queue</a:t>
                </a:r>
              </a:p>
            </p:txBody>
          </p:sp>
        </p:grpSp>
        <p:sp>
          <p:nvSpPr>
            <p:cNvPr id="57" name="TextBox 56">
              <a:extLst>
                <a:ext uri="{FF2B5EF4-FFF2-40B4-BE49-F238E27FC236}">
                  <a16:creationId xmlns:a16="http://schemas.microsoft.com/office/drawing/2014/main" id="{7ACC4285-D642-A34C-B0E5-42C38A2C1EBF}"/>
                </a:ext>
              </a:extLst>
            </p:cNvPr>
            <p:cNvSpPr txBox="1"/>
            <p:nvPr/>
          </p:nvSpPr>
          <p:spPr>
            <a:xfrm>
              <a:off x="2978728" y="4907280"/>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28" name="Slide Number Placeholder 4">
            <a:extLst>
              <a:ext uri="{FF2B5EF4-FFF2-40B4-BE49-F238E27FC236}">
                <a16:creationId xmlns:a16="http://schemas.microsoft.com/office/drawing/2014/main" id="{91E817A0-66D3-8C45-8001-AAAD30C6483E}"/>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37</a:t>
            </a:fld>
            <a:endParaRPr lang="en-US" dirty="0"/>
          </a:p>
        </p:txBody>
      </p:sp>
      <p:sp>
        <p:nvSpPr>
          <p:cNvPr id="4" name="TextBox 3">
            <a:extLst>
              <a:ext uri="{FF2B5EF4-FFF2-40B4-BE49-F238E27FC236}">
                <a16:creationId xmlns:a16="http://schemas.microsoft.com/office/drawing/2014/main" id="{2D0CBC34-2D26-CFA5-165E-04719A5A18AA}"/>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2518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67861" y="1498943"/>
            <a:ext cx="5084299" cy="2681171"/>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Priority scheduling: </a:t>
            </a:r>
          </a:p>
          <a:p>
            <a:pPr marL="515938" indent="-277813"/>
            <a:r>
              <a:rPr lang="en-US" altLang="en-US" sz="3200" dirty="0">
                <a:ea typeface="ＭＳ Ｐゴシック" panose="020B0600070205080204" pitchFamily="34" charset="-128"/>
                <a:cs typeface="ＭＳ Ｐゴシック" panose="020B0600070205080204" pitchFamily="34" charset="-128"/>
              </a:rPr>
              <a:t>arriving traffic classified, queued by class</a:t>
            </a:r>
          </a:p>
          <a:p>
            <a:pPr marL="804863" lvl="1" indent="-223838"/>
            <a:r>
              <a:rPr lang="en-US" altLang="en-US" sz="2800" dirty="0">
                <a:ea typeface="ＭＳ Ｐゴシック" panose="020B0600070205080204" pitchFamily="34" charset="-128"/>
                <a:cs typeface="ＭＳ Ｐゴシック" panose="020B0600070205080204" pitchFamily="34" charset="-128"/>
              </a:rPr>
              <a:t>any header fields can be used for classification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priority</a:t>
            </a:r>
            <a:endParaRPr lang="en-US" dirty="0"/>
          </a:p>
        </p:txBody>
      </p:sp>
      <p:grpSp>
        <p:nvGrpSpPr>
          <p:cNvPr id="172" name="Group 25">
            <a:extLst>
              <a:ext uri="{FF2B5EF4-FFF2-40B4-BE49-F238E27FC236}">
                <a16:creationId xmlns:a16="http://schemas.microsoft.com/office/drawing/2014/main" id="{D29AA7AB-4B29-484B-B16E-5A0377B37697}"/>
              </a:ext>
            </a:extLst>
          </p:cNvPr>
          <p:cNvGrpSpPr>
            <a:grpSpLocks/>
          </p:cNvGrpSpPr>
          <p:nvPr/>
        </p:nvGrpSpPr>
        <p:grpSpPr bwMode="auto">
          <a:xfrm>
            <a:off x="8435655" y="2539998"/>
            <a:ext cx="932498" cy="580347"/>
            <a:chOff x="1670312" y="2557567"/>
            <a:chExt cx="932470" cy="580220"/>
          </a:xfrm>
        </p:grpSpPr>
        <p:sp>
          <p:nvSpPr>
            <p:cNvPr id="187" name="Rectangle 186">
              <a:extLst>
                <a:ext uri="{FF2B5EF4-FFF2-40B4-BE49-F238E27FC236}">
                  <a16:creationId xmlns:a16="http://schemas.microsoft.com/office/drawing/2014/main" id="{4F27A407-CAD2-654D-B519-29624580BA51}"/>
                </a:ext>
              </a:extLst>
            </p:cNvPr>
            <p:cNvSpPr/>
            <p:nvPr/>
          </p:nvSpPr>
          <p:spPr>
            <a:xfrm>
              <a:off x="2254738" y="2557567"/>
              <a:ext cx="348044" cy="580220"/>
            </a:xfrm>
            <a:prstGeom prst="rect">
              <a:avLst/>
            </a:prstGeom>
            <a:solidFill>
              <a:srgbClr val="00B050"/>
            </a:solidFill>
            <a:ln w="15875">
              <a:noFill/>
            </a:ln>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mic Sans MS" pitchFamily="66" charset="0"/>
                <a:ea typeface="ＭＳ Ｐゴシック" charset="0"/>
                <a:cs typeface="ＭＳ Ｐゴシック" charset="0"/>
              </a:endParaRPr>
            </a:p>
          </p:txBody>
        </p:sp>
        <p:grpSp>
          <p:nvGrpSpPr>
            <p:cNvPr id="186" name="Group 39">
              <a:extLst>
                <a:ext uri="{FF2B5EF4-FFF2-40B4-BE49-F238E27FC236}">
                  <a16:creationId xmlns:a16="http://schemas.microsoft.com/office/drawing/2014/main" id="{1F49319F-C1B9-5448-8932-EDC4FDA07A8F}"/>
                </a:ext>
              </a:extLst>
            </p:cNvPr>
            <p:cNvGrpSpPr>
              <a:grpSpLocks/>
            </p:cNvGrpSpPr>
            <p:nvPr/>
          </p:nvGrpSpPr>
          <p:grpSpPr bwMode="auto">
            <a:xfrm>
              <a:off x="1670312" y="2562997"/>
              <a:ext cx="929822" cy="565219"/>
              <a:chOff x="1670312" y="2562997"/>
              <a:chExt cx="929822" cy="565219"/>
            </a:xfrm>
          </p:grpSpPr>
          <p:sp>
            <p:nvSpPr>
              <p:cNvPr id="188" name="Rectangle 41">
                <a:extLst>
                  <a:ext uri="{FF2B5EF4-FFF2-40B4-BE49-F238E27FC236}">
                    <a16:creationId xmlns:a16="http://schemas.microsoft.com/office/drawing/2014/main" id="{419B0B07-E14F-574A-A6D3-5EF2081F5CE8}"/>
                  </a:ext>
                </a:extLst>
              </p:cNvPr>
              <p:cNvSpPr>
                <a:spLocks noChangeArrowheads="1"/>
              </p:cNvSpPr>
              <p:nvPr/>
            </p:nvSpPr>
            <p:spPr bwMode="auto">
              <a:xfrm>
                <a:off x="1670312" y="2562997"/>
                <a:ext cx="929822" cy="563157"/>
              </a:xfrm>
              <a:prstGeom prst="rect">
                <a:avLst/>
              </a:prstGeom>
              <a:noFill/>
              <a:ln w="190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89" name="Straight Connector 42">
                <a:extLst>
                  <a:ext uri="{FF2B5EF4-FFF2-40B4-BE49-F238E27FC236}">
                    <a16:creationId xmlns:a16="http://schemas.microsoft.com/office/drawing/2014/main" id="{092A6E7E-73F6-2849-B5B2-C6955AC9F6F4}"/>
                  </a:ext>
                </a:extLst>
              </p:cNvPr>
              <p:cNvCxnSpPr>
                <a:cxnSpLocks noChangeShapeType="1"/>
              </p:cNvCxnSpPr>
              <p:nvPr/>
            </p:nvCxnSpPr>
            <p:spPr bwMode="auto">
              <a:xfrm flipH="1">
                <a:off x="1786358" y="256753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Straight Connector 43">
                <a:extLst>
                  <a:ext uri="{FF2B5EF4-FFF2-40B4-BE49-F238E27FC236}">
                    <a16:creationId xmlns:a16="http://schemas.microsoft.com/office/drawing/2014/main" id="{80314DF4-FA34-A749-807A-6B5E4D9827CF}"/>
                  </a:ext>
                </a:extLst>
              </p:cNvPr>
              <p:cNvCxnSpPr>
                <a:cxnSpLocks noChangeShapeType="1"/>
              </p:cNvCxnSpPr>
              <p:nvPr/>
            </p:nvCxnSpPr>
            <p:spPr bwMode="auto">
              <a:xfrm flipH="1">
                <a:off x="1911544" y="2566974"/>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Straight Connector 44">
                <a:extLst>
                  <a:ext uri="{FF2B5EF4-FFF2-40B4-BE49-F238E27FC236}">
                    <a16:creationId xmlns:a16="http://schemas.microsoft.com/office/drawing/2014/main" id="{151DE241-B625-BC49-B4B6-56DFF1F4858F}"/>
                  </a:ext>
                </a:extLst>
              </p:cNvPr>
              <p:cNvCxnSpPr>
                <a:cxnSpLocks noChangeShapeType="1"/>
              </p:cNvCxnSpPr>
              <p:nvPr/>
            </p:nvCxnSpPr>
            <p:spPr bwMode="auto">
              <a:xfrm flipH="1">
                <a:off x="2027659" y="257032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Straight Connector 45">
                <a:extLst>
                  <a:ext uri="{FF2B5EF4-FFF2-40B4-BE49-F238E27FC236}">
                    <a16:creationId xmlns:a16="http://schemas.microsoft.com/office/drawing/2014/main" id="{DAA11CD9-3EF6-6548-909A-06733C388099}"/>
                  </a:ext>
                </a:extLst>
              </p:cNvPr>
              <p:cNvCxnSpPr>
                <a:cxnSpLocks noChangeShapeType="1"/>
              </p:cNvCxnSpPr>
              <p:nvPr/>
            </p:nvCxnSpPr>
            <p:spPr bwMode="auto">
              <a:xfrm flipH="1">
                <a:off x="2134843" y="2564600"/>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Straight Connector 46">
                <a:extLst>
                  <a:ext uri="{FF2B5EF4-FFF2-40B4-BE49-F238E27FC236}">
                    <a16:creationId xmlns:a16="http://schemas.microsoft.com/office/drawing/2014/main" id="{AECF307B-27BA-2244-B46E-31F0A1B4522A}"/>
                  </a:ext>
                </a:extLst>
              </p:cNvPr>
              <p:cNvCxnSpPr>
                <a:cxnSpLocks noChangeShapeType="1"/>
              </p:cNvCxnSpPr>
              <p:nvPr/>
            </p:nvCxnSpPr>
            <p:spPr bwMode="auto">
              <a:xfrm flipH="1">
                <a:off x="2244397" y="256669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Straight Connector 47">
                <a:extLst>
                  <a:ext uri="{FF2B5EF4-FFF2-40B4-BE49-F238E27FC236}">
                    <a16:creationId xmlns:a16="http://schemas.microsoft.com/office/drawing/2014/main" id="{ED8A1684-6836-3741-B33E-B3955A845CEC}"/>
                  </a:ext>
                </a:extLst>
              </p:cNvPr>
              <p:cNvCxnSpPr>
                <a:cxnSpLocks noChangeShapeType="1"/>
              </p:cNvCxnSpPr>
              <p:nvPr/>
            </p:nvCxnSpPr>
            <p:spPr bwMode="auto">
              <a:xfrm flipH="1">
                <a:off x="2365675" y="2568786"/>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Straight Connector 48">
                <a:extLst>
                  <a:ext uri="{FF2B5EF4-FFF2-40B4-BE49-F238E27FC236}">
                    <a16:creationId xmlns:a16="http://schemas.microsoft.com/office/drawing/2014/main" id="{2EDC3350-9B5F-E74E-96B1-C12522F74AD5}"/>
                  </a:ext>
                </a:extLst>
              </p:cNvPr>
              <p:cNvCxnSpPr>
                <a:cxnSpLocks noChangeShapeType="1"/>
              </p:cNvCxnSpPr>
              <p:nvPr/>
            </p:nvCxnSpPr>
            <p:spPr bwMode="auto">
              <a:xfrm flipH="1">
                <a:off x="2483045" y="2566971"/>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73" name="Group 26">
            <a:extLst>
              <a:ext uri="{FF2B5EF4-FFF2-40B4-BE49-F238E27FC236}">
                <a16:creationId xmlns:a16="http://schemas.microsoft.com/office/drawing/2014/main" id="{EBCAE18E-9192-9743-9EDB-C1BF166860C5}"/>
              </a:ext>
            </a:extLst>
          </p:cNvPr>
          <p:cNvGrpSpPr>
            <a:grpSpLocks/>
          </p:cNvGrpSpPr>
          <p:nvPr/>
        </p:nvGrpSpPr>
        <p:grpSpPr bwMode="auto">
          <a:xfrm>
            <a:off x="8402535" y="1868555"/>
            <a:ext cx="940346" cy="566869"/>
            <a:chOff x="1670312" y="2561471"/>
            <a:chExt cx="940317" cy="566745"/>
          </a:xfrm>
          <a:effectLst>
            <a:outerShdw blurRad="50800" dist="38100" dir="2700000" algn="tl" rotWithShape="0">
              <a:prstClr val="black">
                <a:alpha val="40000"/>
              </a:prstClr>
            </a:outerShdw>
          </a:effectLst>
        </p:grpSpPr>
        <p:sp>
          <p:nvSpPr>
            <p:cNvPr id="177" name="Rectangle 30">
              <a:extLst>
                <a:ext uri="{FF2B5EF4-FFF2-40B4-BE49-F238E27FC236}">
                  <a16:creationId xmlns:a16="http://schemas.microsoft.com/office/drawing/2014/main" id="{1EC31351-D048-AB4C-9597-34C78CD4271E}"/>
                </a:ext>
              </a:extLst>
            </p:cNvPr>
            <p:cNvSpPr>
              <a:spLocks noChangeArrowheads="1"/>
            </p:cNvSpPr>
            <p:nvPr/>
          </p:nvSpPr>
          <p:spPr bwMode="auto">
            <a:xfrm>
              <a:off x="1916862" y="2561471"/>
              <a:ext cx="693767" cy="561283"/>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76" name="Group 29">
              <a:extLst>
                <a:ext uri="{FF2B5EF4-FFF2-40B4-BE49-F238E27FC236}">
                  <a16:creationId xmlns:a16="http://schemas.microsoft.com/office/drawing/2014/main" id="{C9195E19-089C-0F4A-A590-A8DFCA59B1DB}"/>
                </a:ext>
              </a:extLst>
            </p:cNvPr>
            <p:cNvGrpSpPr>
              <a:grpSpLocks/>
            </p:cNvGrpSpPr>
            <p:nvPr/>
          </p:nvGrpSpPr>
          <p:grpSpPr bwMode="auto">
            <a:xfrm>
              <a:off x="1670312" y="2562997"/>
              <a:ext cx="929822" cy="565219"/>
              <a:chOff x="1670312" y="2562997"/>
              <a:chExt cx="929822" cy="565219"/>
            </a:xfrm>
          </p:grpSpPr>
          <p:sp>
            <p:nvSpPr>
              <p:cNvPr id="178" name="Rectangle 31">
                <a:extLst>
                  <a:ext uri="{FF2B5EF4-FFF2-40B4-BE49-F238E27FC236}">
                    <a16:creationId xmlns:a16="http://schemas.microsoft.com/office/drawing/2014/main" id="{4601C83D-8525-6C46-A5A1-282E20FBCA00}"/>
                  </a:ext>
                </a:extLst>
              </p:cNvPr>
              <p:cNvSpPr>
                <a:spLocks noChangeArrowheads="1"/>
              </p:cNvSpPr>
              <p:nvPr/>
            </p:nvSpPr>
            <p:spPr bwMode="auto">
              <a:xfrm>
                <a:off x="1670312" y="2562997"/>
                <a:ext cx="929822" cy="56315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79" name="Straight Connector 32">
                <a:extLst>
                  <a:ext uri="{FF2B5EF4-FFF2-40B4-BE49-F238E27FC236}">
                    <a16:creationId xmlns:a16="http://schemas.microsoft.com/office/drawing/2014/main" id="{46FEDEF7-94ED-654C-A714-5DA44949241C}"/>
                  </a:ext>
                </a:extLst>
              </p:cNvPr>
              <p:cNvCxnSpPr>
                <a:cxnSpLocks noChangeShapeType="1"/>
              </p:cNvCxnSpPr>
              <p:nvPr/>
            </p:nvCxnSpPr>
            <p:spPr bwMode="auto">
              <a:xfrm flipH="1">
                <a:off x="1786358" y="256753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Straight Connector 33">
                <a:extLst>
                  <a:ext uri="{FF2B5EF4-FFF2-40B4-BE49-F238E27FC236}">
                    <a16:creationId xmlns:a16="http://schemas.microsoft.com/office/drawing/2014/main" id="{8AEE757F-2AA1-A049-996E-CD65BB439B4D}"/>
                  </a:ext>
                </a:extLst>
              </p:cNvPr>
              <p:cNvCxnSpPr>
                <a:cxnSpLocks noChangeShapeType="1"/>
              </p:cNvCxnSpPr>
              <p:nvPr/>
            </p:nvCxnSpPr>
            <p:spPr bwMode="auto">
              <a:xfrm flipH="1">
                <a:off x="1911544" y="2566974"/>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Straight Connector 34">
                <a:extLst>
                  <a:ext uri="{FF2B5EF4-FFF2-40B4-BE49-F238E27FC236}">
                    <a16:creationId xmlns:a16="http://schemas.microsoft.com/office/drawing/2014/main" id="{6FBD7A30-4DFE-9741-94DF-756F5091DAC7}"/>
                  </a:ext>
                </a:extLst>
              </p:cNvPr>
              <p:cNvCxnSpPr>
                <a:cxnSpLocks noChangeShapeType="1"/>
              </p:cNvCxnSpPr>
              <p:nvPr/>
            </p:nvCxnSpPr>
            <p:spPr bwMode="auto">
              <a:xfrm flipH="1">
                <a:off x="2027659" y="257032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Straight Connector 35">
                <a:extLst>
                  <a:ext uri="{FF2B5EF4-FFF2-40B4-BE49-F238E27FC236}">
                    <a16:creationId xmlns:a16="http://schemas.microsoft.com/office/drawing/2014/main" id="{A2413EBD-2230-9C4C-A1EF-E4D4691AE360}"/>
                  </a:ext>
                </a:extLst>
              </p:cNvPr>
              <p:cNvCxnSpPr>
                <a:cxnSpLocks noChangeShapeType="1"/>
              </p:cNvCxnSpPr>
              <p:nvPr/>
            </p:nvCxnSpPr>
            <p:spPr bwMode="auto">
              <a:xfrm flipH="1">
                <a:off x="2134843" y="2564600"/>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Connector 36">
                <a:extLst>
                  <a:ext uri="{FF2B5EF4-FFF2-40B4-BE49-F238E27FC236}">
                    <a16:creationId xmlns:a16="http://schemas.microsoft.com/office/drawing/2014/main" id="{50DF05E5-CAE1-2548-9217-F3494FEAF90A}"/>
                  </a:ext>
                </a:extLst>
              </p:cNvPr>
              <p:cNvCxnSpPr>
                <a:cxnSpLocks noChangeShapeType="1"/>
              </p:cNvCxnSpPr>
              <p:nvPr/>
            </p:nvCxnSpPr>
            <p:spPr bwMode="auto">
              <a:xfrm flipH="1">
                <a:off x="2244397" y="256669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Straight Connector 37">
                <a:extLst>
                  <a:ext uri="{FF2B5EF4-FFF2-40B4-BE49-F238E27FC236}">
                    <a16:creationId xmlns:a16="http://schemas.microsoft.com/office/drawing/2014/main" id="{4899B61A-4B5B-1C46-9B4B-0AEEACEDC241}"/>
                  </a:ext>
                </a:extLst>
              </p:cNvPr>
              <p:cNvCxnSpPr>
                <a:cxnSpLocks noChangeShapeType="1"/>
              </p:cNvCxnSpPr>
              <p:nvPr/>
            </p:nvCxnSpPr>
            <p:spPr bwMode="auto">
              <a:xfrm flipH="1">
                <a:off x="2365675" y="2568786"/>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Straight Connector 38">
                <a:extLst>
                  <a:ext uri="{FF2B5EF4-FFF2-40B4-BE49-F238E27FC236}">
                    <a16:creationId xmlns:a16="http://schemas.microsoft.com/office/drawing/2014/main" id="{22354FFA-0AC0-4B4E-B017-379116B17B9C}"/>
                  </a:ext>
                </a:extLst>
              </p:cNvPr>
              <p:cNvCxnSpPr>
                <a:cxnSpLocks noChangeShapeType="1"/>
              </p:cNvCxnSpPr>
              <p:nvPr/>
            </p:nvCxnSpPr>
            <p:spPr bwMode="auto">
              <a:xfrm flipH="1">
                <a:off x="2483045" y="2566971"/>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74" name="Isosceles Triangle 27">
            <a:extLst>
              <a:ext uri="{FF2B5EF4-FFF2-40B4-BE49-F238E27FC236}">
                <a16:creationId xmlns:a16="http://schemas.microsoft.com/office/drawing/2014/main" id="{6B600212-9DCE-FA45-84A4-EE6D55AC00D2}"/>
              </a:ext>
            </a:extLst>
          </p:cNvPr>
          <p:cNvSpPr>
            <a:spLocks noChangeArrowheads="1"/>
          </p:cNvSpPr>
          <p:nvPr/>
        </p:nvSpPr>
        <p:spPr bwMode="auto">
          <a:xfrm rot="5400000">
            <a:off x="7601944" y="2250962"/>
            <a:ext cx="575153" cy="430249"/>
          </a:xfrm>
          <a:prstGeom prst="triangle">
            <a:avLst>
              <a:gd name="adj" fmla="val 50000"/>
            </a:avLst>
          </a:prstGeom>
          <a:solidFill>
            <a:schemeClr val="bg1"/>
          </a:solidFill>
          <a:ln w="19050">
            <a:solidFill>
              <a:srgbClr val="000000"/>
            </a:solidFill>
            <a:miter lim="800000"/>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5" name="Oval 28">
            <a:extLst>
              <a:ext uri="{FF2B5EF4-FFF2-40B4-BE49-F238E27FC236}">
                <a16:creationId xmlns:a16="http://schemas.microsoft.com/office/drawing/2014/main" id="{D78010AB-EF5A-6941-809F-F93A8141A78F}"/>
              </a:ext>
            </a:extLst>
          </p:cNvPr>
          <p:cNvSpPr>
            <a:spLocks noChangeArrowheads="1"/>
          </p:cNvSpPr>
          <p:nvPr/>
        </p:nvSpPr>
        <p:spPr bwMode="auto">
          <a:xfrm>
            <a:off x="9472762" y="2171496"/>
            <a:ext cx="632958" cy="628951"/>
          </a:xfrm>
          <a:prstGeom prst="ellipse">
            <a:avLst/>
          </a:prstGeom>
          <a:solidFill>
            <a:schemeClr val="bg1"/>
          </a:solidFill>
          <a:ln w="19050">
            <a:solidFill>
              <a:srgbClr val="000000"/>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57" name="Straight Arrow Connector 10">
            <a:extLst>
              <a:ext uri="{FF2B5EF4-FFF2-40B4-BE49-F238E27FC236}">
                <a16:creationId xmlns:a16="http://schemas.microsoft.com/office/drawing/2014/main" id="{807EF7CE-15BB-0345-80AA-C72219B530DE}"/>
              </a:ext>
            </a:extLst>
          </p:cNvPr>
          <p:cNvCxnSpPr>
            <a:cxnSpLocks noChangeShapeType="1"/>
            <a:stCxn id="174" idx="0"/>
            <a:endCxn id="178" idx="1"/>
          </p:cNvCxnSpPr>
          <p:nvPr/>
        </p:nvCxnSpPr>
        <p:spPr bwMode="auto">
          <a:xfrm flipV="1">
            <a:off x="8104645" y="2151723"/>
            <a:ext cx="297890" cy="314364"/>
          </a:xfrm>
          <a:prstGeom prst="straightConnector1">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Straight Arrow Connector 11">
            <a:extLst>
              <a:ext uri="{FF2B5EF4-FFF2-40B4-BE49-F238E27FC236}">
                <a16:creationId xmlns:a16="http://schemas.microsoft.com/office/drawing/2014/main" id="{F55CECDF-4CB3-5843-AF94-3B368134102E}"/>
              </a:ext>
            </a:extLst>
          </p:cNvPr>
          <p:cNvCxnSpPr>
            <a:cxnSpLocks noChangeShapeType="1"/>
            <a:stCxn id="174" idx="0"/>
            <a:endCxn id="188" idx="1"/>
          </p:cNvCxnSpPr>
          <p:nvPr/>
        </p:nvCxnSpPr>
        <p:spPr bwMode="auto">
          <a:xfrm>
            <a:off x="8104645" y="2466087"/>
            <a:ext cx="331010" cy="360983"/>
          </a:xfrm>
          <a:prstGeom prst="straightConnector1">
            <a:avLst/>
          </a:prstGeom>
          <a:noFill/>
          <a:ln w="190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Arrow Connector 14">
            <a:extLst>
              <a:ext uri="{FF2B5EF4-FFF2-40B4-BE49-F238E27FC236}">
                <a16:creationId xmlns:a16="http://schemas.microsoft.com/office/drawing/2014/main" id="{4F6FF0FC-694A-FB4A-B7BF-730824E84E13}"/>
              </a:ext>
            </a:extLst>
          </p:cNvPr>
          <p:cNvCxnSpPr>
            <a:cxnSpLocks noChangeShapeType="1"/>
            <a:endCxn id="175" idx="1"/>
          </p:cNvCxnSpPr>
          <p:nvPr/>
        </p:nvCxnSpPr>
        <p:spPr bwMode="auto">
          <a:xfrm>
            <a:off x="9341082" y="2139198"/>
            <a:ext cx="224375" cy="124406"/>
          </a:xfrm>
          <a:prstGeom prst="straightConnector1">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Straight Arrow Connector 15">
            <a:extLst>
              <a:ext uri="{FF2B5EF4-FFF2-40B4-BE49-F238E27FC236}">
                <a16:creationId xmlns:a16="http://schemas.microsoft.com/office/drawing/2014/main" id="{014D0138-D0C8-754D-892F-A6B42C7D3FCD}"/>
              </a:ext>
            </a:extLst>
          </p:cNvPr>
          <p:cNvCxnSpPr>
            <a:cxnSpLocks noChangeShapeType="1"/>
          </p:cNvCxnSpPr>
          <p:nvPr/>
        </p:nvCxnSpPr>
        <p:spPr bwMode="auto">
          <a:xfrm flipV="1">
            <a:off x="9364554" y="2686901"/>
            <a:ext cx="185647" cy="157163"/>
          </a:xfrm>
          <a:prstGeom prst="straightConnector1">
            <a:avLst/>
          </a:prstGeom>
          <a:noFill/>
          <a:ln w="190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Arrow Connector 16">
            <a:extLst>
              <a:ext uri="{FF2B5EF4-FFF2-40B4-BE49-F238E27FC236}">
                <a16:creationId xmlns:a16="http://schemas.microsoft.com/office/drawing/2014/main" id="{A4B2BAE5-CB5A-6145-9067-070F0828B961}"/>
              </a:ext>
            </a:extLst>
          </p:cNvPr>
          <p:cNvCxnSpPr>
            <a:cxnSpLocks noChangeShapeType="1"/>
          </p:cNvCxnSpPr>
          <p:nvPr/>
        </p:nvCxnSpPr>
        <p:spPr bwMode="auto">
          <a:xfrm>
            <a:off x="10101254" y="2497723"/>
            <a:ext cx="390980" cy="1168"/>
          </a:xfrm>
          <a:prstGeom prst="straightConnector1">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TextBox 17">
            <a:extLst>
              <a:ext uri="{FF2B5EF4-FFF2-40B4-BE49-F238E27FC236}">
                <a16:creationId xmlns:a16="http://schemas.microsoft.com/office/drawing/2014/main" id="{2E543E50-C3C7-E541-9ECB-BF1EF24747CC}"/>
              </a:ext>
            </a:extLst>
          </p:cNvPr>
          <p:cNvSpPr txBox="1">
            <a:spLocks noChangeArrowheads="1"/>
          </p:cNvSpPr>
          <p:nvPr/>
        </p:nvSpPr>
        <p:spPr bwMode="auto">
          <a:xfrm>
            <a:off x="7902013" y="1532962"/>
            <a:ext cx="1656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high priority queue</a:t>
            </a:r>
          </a:p>
        </p:txBody>
      </p:sp>
      <p:sp>
        <p:nvSpPr>
          <p:cNvPr id="165" name="TextBox 18">
            <a:extLst>
              <a:ext uri="{FF2B5EF4-FFF2-40B4-BE49-F238E27FC236}">
                <a16:creationId xmlns:a16="http://schemas.microsoft.com/office/drawing/2014/main" id="{D33A6E20-61AB-3A46-BAD3-72B639231E0C}"/>
              </a:ext>
            </a:extLst>
          </p:cNvPr>
          <p:cNvSpPr txBox="1">
            <a:spLocks noChangeArrowheads="1"/>
          </p:cNvSpPr>
          <p:nvPr/>
        </p:nvSpPr>
        <p:spPr bwMode="auto">
          <a:xfrm>
            <a:off x="7997776" y="3161687"/>
            <a:ext cx="15872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low priority queue</a:t>
            </a:r>
          </a:p>
        </p:txBody>
      </p:sp>
      <p:sp>
        <p:nvSpPr>
          <p:cNvPr id="166" name="TextBox 19">
            <a:extLst>
              <a:ext uri="{FF2B5EF4-FFF2-40B4-BE49-F238E27FC236}">
                <a16:creationId xmlns:a16="http://schemas.microsoft.com/office/drawing/2014/main" id="{18CA292A-DA82-0843-80BD-20E9FC633428}"/>
              </a:ext>
            </a:extLst>
          </p:cNvPr>
          <p:cNvSpPr txBox="1">
            <a:spLocks noChangeArrowheads="1"/>
          </p:cNvSpPr>
          <p:nvPr/>
        </p:nvSpPr>
        <p:spPr bwMode="auto">
          <a:xfrm>
            <a:off x="6916660" y="2012062"/>
            <a:ext cx="763273"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sp>
        <p:nvSpPr>
          <p:cNvPr id="167" name="TextBox 20">
            <a:extLst>
              <a:ext uri="{FF2B5EF4-FFF2-40B4-BE49-F238E27FC236}">
                <a16:creationId xmlns:a16="http://schemas.microsoft.com/office/drawing/2014/main" id="{66963E56-8D94-1F47-9283-561C942DFF38}"/>
              </a:ext>
            </a:extLst>
          </p:cNvPr>
          <p:cNvSpPr txBox="1">
            <a:spLocks noChangeArrowheads="1"/>
          </p:cNvSpPr>
          <p:nvPr/>
        </p:nvSpPr>
        <p:spPr bwMode="auto">
          <a:xfrm>
            <a:off x="7443654" y="2744465"/>
            <a:ext cx="787419"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classify</a:t>
            </a:r>
          </a:p>
        </p:txBody>
      </p:sp>
      <p:sp>
        <p:nvSpPr>
          <p:cNvPr id="170" name="TextBox 23">
            <a:extLst>
              <a:ext uri="{FF2B5EF4-FFF2-40B4-BE49-F238E27FC236}">
                <a16:creationId xmlns:a16="http://schemas.microsoft.com/office/drawing/2014/main" id="{C50F9624-DB30-D841-8393-1591753B2438}"/>
              </a:ext>
            </a:extLst>
          </p:cNvPr>
          <p:cNvSpPr txBox="1">
            <a:spLocks noChangeArrowheads="1"/>
          </p:cNvSpPr>
          <p:nvPr/>
        </p:nvSpPr>
        <p:spPr bwMode="auto">
          <a:xfrm>
            <a:off x="10247672" y="2765634"/>
            <a:ext cx="1043018"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171" name="TextBox 24">
            <a:extLst>
              <a:ext uri="{FF2B5EF4-FFF2-40B4-BE49-F238E27FC236}">
                <a16:creationId xmlns:a16="http://schemas.microsoft.com/office/drawing/2014/main" id="{3D12E165-AACD-FC4D-9133-E5299E6E192F}"/>
              </a:ext>
            </a:extLst>
          </p:cNvPr>
          <p:cNvSpPr txBox="1">
            <a:spLocks noChangeArrowheads="1"/>
          </p:cNvSpPr>
          <p:nvPr/>
        </p:nvSpPr>
        <p:spPr bwMode="auto">
          <a:xfrm>
            <a:off x="9575698" y="2771503"/>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link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p:txBody>
      </p:sp>
      <p:grpSp>
        <p:nvGrpSpPr>
          <p:cNvPr id="198" name="Group 197">
            <a:extLst>
              <a:ext uri="{FF2B5EF4-FFF2-40B4-BE49-F238E27FC236}">
                <a16:creationId xmlns:a16="http://schemas.microsoft.com/office/drawing/2014/main" id="{CA413330-497F-ED47-B78A-AF3BCDFF5B9A}"/>
              </a:ext>
            </a:extLst>
          </p:cNvPr>
          <p:cNvGrpSpPr>
            <a:grpSpLocks/>
          </p:cNvGrpSpPr>
          <p:nvPr/>
        </p:nvGrpSpPr>
        <p:grpSpPr bwMode="auto">
          <a:xfrm>
            <a:off x="7832648" y="4587146"/>
            <a:ext cx="347662" cy="754063"/>
            <a:chOff x="2797204" y="2989241"/>
            <a:chExt cx="347099" cy="755477"/>
          </a:xfrm>
        </p:grpSpPr>
        <p:sp>
          <p:nvSpPr>
            <p:cNvPr id="199" name="Rectangle 52">
              <a:extLst>
                <a:ext uri="{FF2B5EF4-FFF2-40B4-BE49-F238E27FC236}">
                  <a16:creationId xmlns:a16="http://schemas.microsoft.com/office/drawing/2014/main" id="{B91332E7-A11F-9347-AEBB-461467FDA740}"/>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00" name="Group 53">
              <a:extLst>
                <a:ext uri="{FF2B5EF4-FFF2-40B4-BE49-F238E27FC236}">
                  <a16:creationId xmlns:a16="http://schemas.microsoft.com/office/drawing/2014/main" id="{F4ACB128-10F8-694B-81EE-797A0DD600A4}"/>
                </a:ext>
              </a:extLst>
            </p:cNvPr>
            <p:cNvGrpSpPr>
              <a:grpSpLocks/>
            </p:cNvGrpSpPr>
            <p:nvPr/>
          </p:nvGrpSpPr>
          <p:grpSpPr bwMode="auto">
            <a:xfrm>
              <a:off x="2821701" y="3197503"/>
              <a:ext cx="298780" cy="338554"/>
              <a:chOff x="2821701" y="3197503"/>
              <a:chExt cx="298780" cy="338554"/>
            </a:xfrm>
          </p:grpSpPr>
          <p:sp>
            <p:nvSpPr>
              <p:cNvPr id="201" name="Oval 54">
                <a:extLst>
                  <a:ext uri="{FF2B5EF4-FFF2-40B4-BE49-F238E27FC236}">
                    <a16:creationId xmlns:a16="http://schemas.microsoft.com/office/drawing/2014/main" id="{FEC2E554-32AB-DB43-AF65-3677E1404FDC}"/>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2" name="TextBox 55">
                <a:extLst>
                  <a:ext uri="{FF2B5EF4-FFF2-40B4-BE49-F238E27FC236}">
                    <a16:creationId xmlns:a16="http://schemas.microsoft.com/office/drawing/2014/main" id="{3038C36E-D4FE-2D43-81C4-8CBEF283A6F3}"/>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grpSp>
      </p:grpSp>
      <p:grpSp>
        <p:nvGrpSpPr>
          <p:cNvPr id="203" name="Group 202">
            <a:extLst>
              <a:ext uri="{FF2B5EF4-FFF2-40B4-BE49-F238E27FC236}">
                <a16:creationId xmlns:a16="http://schemas.microsoft.com/office/drawing/2014/main" id="{0D5CDCB5-8BD7-8449-9EE8-522A6E1EC58E}"/>
              </a:ext>
            </a:extLst>
          </p:cNvPr>
          <p:cNvGrpSpPr>
            <a:grpSpLocks/>
          </p:cNvGrpSpPr>
          <p:nvPr/>
        </p:nvGrpSpPr>
        <p:grpSpPr bwMode="auto">
          <a:xfrm>
            <a:off x="8181898" y="4591909"/>
            <a:ext cx="346075" cy="755650"/>
            <a:chOff x="2797204" y="2989241"/>
            <a:chExt cx="347099" cy="755477"/>
          </a:xfrm>
        </p:grpSpPr>
        <p:sp>
          <p:nvSpPr>
            <p:cNvPr id="204" name="Rectangle 57">
              <a:extLst>
                <a:ext uri="{FF2B5EF4-FFF2-40B4-BE49-F238E27FC236}">
                  <a16:creationId xmlns:a16="http://schemas.microsoft.com/office/drawing/2014/main" id="{79C763B8-181E-C545-8EDE-2006D8C79C3E}"/>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05" name="Group 58">
              <a:extLst>
                <a:ext uri="{FF2B5EF4-FFF2-40B4-BE49-F238E27FC236}">
                  <a16:creationId xmlns:a16="http://schemas.microsoft.com/office/drawing/2014/main" id="{BB006118-96E2-A144-A976-280D82D62491}"/>
                </a:ext>
              </a:extLst>
            </p:cNvPr>
            <p:cNvGrpSpPr>
              <a:grpSpLocks/>
            </p:cNvGrpSpPr>
            <p:nvPr/>
          </p:nvGrpSpPr>
          <p:grpSpPr bwMode="auto">
            <a:xfrm>
              <a:off x="2821701" y="3197503"/>
              <a:ext cx="298780" cy="338554"/>
              <a:chOff x="2821701" y="3197503"/>
              <a:chExt cx="298780" cy="338554"/>
            </a:xfrm>
          </p:grpSpPr>
          <p:sp>
            <p:nvSpPr>
              <p:cNvPr id="206" name="Oval 59">
                <a:extLst>
                  <a:ext uri="{FF2B5EF4-FFF2-40B4-BE49-F238E27FC236}">
                    <a16:creationId xmlns:a16="http://schemas.microsoft.com/office/drawing/2014/main" id="{4A938029-DCC0-0240-A47F-3D1EAA258E6A}"/>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7" name="TextBox 60">
                <a:extLst>
                  <a:ext uri="{FF2B5EF4-FFF2-40B4-BE49-F238E27FC236}">
                    <a16:creationId xmlns:a16="http://schemas.microsoft.com/office/drawing/2014/main" id="{0D6BFA59-6951-BA4F-849A-B320C9CA97B7}"/>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grpSp>
      </p:grpSp>
      <p:grpSp>
        <p:nvGrpSpPr>
          <p:cNvPr id="208" name="Group 207">
            <a:extLst>
              <a:ext uri="{FF2B5EF4-FFF2-40B4-BE49-F238E27FC236}">
                <a16:creationId xmlns:a16="http://schemas.microsoft.com/office/drawing/2014/main" id="{628CDD20-1F91-BA48-AEEC-082272BFE385}"/>
              </a:ext>
            </a:extLst>
          </p:cNvPr>
          <p:cNvGrpSpPr>
            <a:grpSpLocks/>
          </p:cNvGrpSpPr>
          <p:nvPr/>
        </p:nvGrpSpPr>
        <p:grpSpPr bwMode="auto">
          <a:xfrm>
            <a:off x="8532735" y="4587146"/>
            <a:ext cx="346075" cy="755650"/>
            <a:chOff x="997686" y="3954289"/>
            <a:chExt cx="347099" cy="755477"/>
          </a:xfrm>
        </p:grpSpPr>
        <p:sp>
          <p:nvSpPr>
            <p:cNvPr id="209" name="Rectangle 62">
              <a:extLst>
                <a:ext uri="{FF2B5EF4-FFF2-40B4-BE49-F238E27FC236}">
                  <a16:creationId xmlns:a16="http://schemas.microsoft.com/office/drawing/2014/main" id="{5601D88E-9405-1B4E-B7D8-10891DF1EC26}"/>
                </a:ext>
              </a:extLst>
            </p:cNvPr>
            <p:cNvSpPr>
              <a:spLocks noChangeArrowheads="1"/>
            </p:cNvSpPr>
            <p:nvPr/>
          </p:nvSpPr>
          <p:spPr bwMode="auto">
            <a:xfrm>
              <a:off x="997686" y="3954289"/>
              <a:ext cx="347099" cy="755477"/>
            </a:xfrm>
            <a:prstGeom prst="rect">
              <a:avLst/>
            </a:prstGeom>
            <a:solidFill>
              <a:srgbClr val="00B05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10" name="Group 63">
              <a:extLst>
                <a:ext uri="{FF2B5EF4-FFF2-40B4-BE49-F238E27FC236}">
                  <a16:creationId xmlns:a16="http://schemas.microsoft.com/office/drawing/2014/main" id="{22469F56-B5A8-A44E-A5FF-04A4C3A4F1D8}"/>
                </a:ext>
              </a:extLst>
            </p:cNvPr>
            <p:cNvGrpSpPr>
              <a:grpSpLocks/>
            </p:cNvGrpSpPr>
            <p:nvPr/>
          </p:nvGrpSpPr>
          <p:grpSpPr bwMode="auto">
            <a:xfrm>
              <a:off x="1022183" y="4162551"/>
              <a:ext cx="298780" cy="338554"/>
              <a:chOff x="2821701" y="3197503"/>
              <a:chExt cx="298780" cy="338554"/>
            </a:xfrm>
          </p:grpSpPr>
          <p:sp>
            <p:nvSpPr>
              <p:cNvPr id="211" name="Oval 64">
                <a:extLst>
                  <a:ext uri="{FF2B5EF4-FFF2-40B4-BE49-F238E27FC236}">
                    <a16:creationId xmlns:a16="http://schemas.microsoft.com/office/drawing/2014/main" id="{60743089-7BBE-7A47-8B6F-9BA958266B7E}"/>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2" name="TextBox 65">
                <a:extLst>
                  <a:ext uri="{FF2B5EF4-FFF2-40B4-BE49-F238E27FC236}">
                    <a16:creationId xmlns:a16="http://schemas.microsoft.com/office/drawing/2014/main" id="{97AE9EDF-FCD8-A44E-830F-C938E1028A7C}"/>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grpSp>
      </p:grpSp>
      <p:grpSp>
        <p:nvGrpSpPr>
          <p:cNvPr id="213" name="Group 212">
            <a:extLst>
              <a:ext uri="{FF2B5EF4-FFF2-40B4-BE49-F238E27FC236}">
                <a16:creationId xmlns:a16="http://schemas.microsoft.com/office/drawing/2014/main" id="{AED8E6B2-55F7-A842-BF00-1FDEAB5B96FB}"/>
              </a:ext>
            </a:extLst>
          </p:cNvPr>
          <p:cNvGrpSpPr>
            <a:grpSpLocks/>
          </p:cNvGrpSpPr>
          <p:nvPr/>
        </p:nvGrpSpPr>
        <p:grpSpPr bwMode="auto">
          <a:xfrm>
            <a:off x="8888335" y="4585559"/>
            <a:ext cx="347663" cy="754062"/>
            <a:chOff x="2797204" y="2989241"/>
            <a:chExt cx="347099" cy="755477"/>
          </a:xfrm>
        </p:grpSpPr>
        <p:sp>
          <p:nvSpPr>
            <p:cNvPr id="214" name="Rectangle 67">
              <a:extLst>
                <a:ext uri="{FF2B5EF4-FFF2-40B4-BE49-F238E27FC236}">
                  <a16:creationId xmlns:a16="http://schemas.microsoft.com/office/drawing/2014/main" id="{17877A5D-7221-1B44-A820-C6CA50DDF9E1}"/>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15" name="Group 68">
              <a:extLst>
                <a:ext uri="{FF2B5EF4-FFF2-40B4-BE49-F238E27FC236}">
                  <a16:creationId xmlns:a16="http://schemas.microsoft.com/office/drawing/2014/main" id="{971AF330-877D-B346-8636-720417511D27}"/>
                </a:ext>
              </a:extLst>
            </p:cNvPr>
            <p:cNvGrpSpPr>
              <a:grpSpLocks/>
            </p:cNvGrpSpPr>
            <p:nvPr/>
          </p:nvGrpSpPr>
          <p:grpSpPr bwMode="auto">
            <a:xfrm>
              <a:off x="2821701" y="3197503"/>
              <a:ext cx="298780" cy="338554"/>
              <a:chOff x="2821701" y="3197503"/>
              <a:chExt cx="298780" cy="338554"/>
            </a:xfrm>
          </p:grpSpPr>
          <p:sp>
            <p:nvSpPr>
              <p:cNvPr id="216" name="Oval 69">
                <a:extLst>
                  <a:ext uri="{FF2B5EF4-FFF2-40B4-BE49-F238E27FC236}">
                    <a16:creationId xmlns:a16="http://schemas.microsoft.com/office/drawing/2014/main" id="{BBC6CE4C-69C6-3442-856D-E7AE545D2A3A}"/>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7" name="TextBox 70">
                <a:extLst>
                  <a:ext uri="{FF2B5EF4-FFF2-40B4-BE49-F238E27FC236}">
                    <a16:creationId xmlns:a16="http://schemas.microsoft.com/office/drawing/2014/main" id="{6651BEED-1878-374C-8A7F-971D8CFEEA4F}"/>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grpSp>
      </p:grpSp>
      <p:grpSp>
        <p:nvGrpSpPr>
          <p:cNvPr id="218" name="Group 217">
            <a:extLst>
              <a:ext uri="{FF2B5EF4-FFF2-40B4-BE49-F238E27FC236}">
                <a16:creationId xmlns:a16="http://schemas.microsoft.com/office/drawing/2014/main" id="{2C52832B-CB92-454D-9FA5-397F33ED018E}"/>
              </a:ext>
            </a:extLst>
          </p:cNvPr>
          <p:cNvGrpSpPr>
            <a:grpSpLocks/>
          </p:cNvGrpSpPr>
          <p:nvPr/>
        </p:nvGrpSpPr>
        <p:grpSpPr bwMode="auto">
          <a:xfrm>
            <a:off x="9950373" y="4593496"/>
            <a:ext cx="347662" cy="755650"/>
            <a:chOff x="997686" y="3954289"/>
            <a:chExt cx="347099" cy="755477"/>
          </a:xfrm>
        </p:grpSpPr>
        <p:sp>
          <p:nvSpPr>
            <p:cNvPr id="219" name="Rectangle 72">
              <a:extLst>
                <a:ext uri="{FF2B5EF4-FFF2-40B4-BE49-F238E27FC236}">
                  <a16:creationId xmlns:a16="http://schemas.microsoft.com/office/drawing/2014/main" id="{E8EB6424-F905-7341-B066-9F8E5F627525}"/>
                </a:ext>
              </a:extLst>
            </p:cNvPr>
            <p:cNvSpPr>
              <a:spLocks noChangeArrowheads="1"/>
            </p:cNvSpPr>
            <p:nvPr/>
          </p:nvSpPr>
          <p:spPr bwMode="auto">
            <a:xfrm>
              <a:off x="997686" y="3954289"/>
              <a:ext cx="347099" cy="755477"/>
            </a:xfrm>
            <a:prstGeom prst="rect">
              <a:avLst/>
            </a:prstGeom>
            <a:solidFill>
              <a:srgbClr val="00B05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20" name="Group 73">
              <a:extLst>
                <a:ext uri="{FF2B5EF4-FFF2-40B4-BE49-F238E27FC236}">
                  <a16:creationId xmlns:a16="http://schemas.microsoft.com/office/drawing/2014/main" id="{EAE329E5-B657-7E46-AF92-0B794854B248}"/>
                </a:ext>
              </a:extLst>
            </p:cNvPr>
            <p:cNvGrpSpPr>
              <a:grpSpLocks/>
            </p:cNvGrpSpPr>
            <p:nvPr/>
          </p:nvGrpSpPr>
          <p:grpSpPr bwMode="auto">
            <a:xfrm>
              <a:off x="1022183" y="4162551"/>
              <a:ext cx="298780" cy="338554"/>
              <a:chOff x="2821701" y="3197503"/>
              <a:chExt cx="298780" cy="338554"/>
            </a:xfrm>
          </p:grpSpPr>
          <p:sp>
            <p:nvSpPr>
              <p:cNvPr id="221" name="Oval 74">
                <a:extLst>
                  <a:ext uri="{FF2B5EF4-FFF2-40B4-BE49-F238E27FC236}">
                    <a16:creationId xmlns:a16="http://schemas.microsoft.com/office/drawing/2014/main" id="{14299EB1-5355-4344-8A2B-DA7E42F81941}"/>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22" name="TextBox 75">
                <a:extLst>
                  <a:ext uri="{FF2B5EF4-FFF2-40B4-BE49-F238E27FC236}">
                    <a16:creationId xmlns:a16="http://schemas.microsoft.com/office/drawing/2014/main" id="{0910BB6C-C974-2D4C-91BD-0C41CB78E084}"/>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grpSp>
      </p:grpSp>
      <p:grpSp>
        <p:nvGrpSpPr>
          <p:cNvPr id="18" name="Group 17">
            <a:extLst>
              <a:ext uri="{FF2B5EF4-FFF2-40B4-BE49-F238E27FC236}">
                <a16:creationId xmlns:a16="http://schemas.microsoft.com/office/drawing/2014/main" id="{8A414A69-7A4D-E94C-9166-A43D26F738FB}"/>
              </a:ext>
            </a:extLst>
          </p:cNvPr>
          <p:cNvGrpSpPr/>
          <p:nvPr/>
        </p:nvGrpSpPr>
        <p:grpSpPr>
          <a:xfrm>
            <a:off x="6976985" y="4182334"/>
            <a:ext cx="3978275" cy="1506537"/>
            <a:chOff x="6976985" y="4182334"/>
            <a:chExt cx="3978275" cy="1506537"/>
          </a:xfrm>
        </p:grpSpPr>
        <p:cxnSp>
          <p:nvCxnSpPr>
            <p:cNvPr id="196" name="Straight Connector 49">
              <a:extLst>
                <a:ext uri="{FF2B5EF4-FFF2-40B4-BE49-F238E27FC236}">
                  <a16:creationId xmlns:a16="http://schemas.microsoft.com/office/drawing/2014/main" id="{09FBCBE2-0BE6-0B41-8BDC-3994B6A0EEAE}"/>
                </a:ext>
              </a:extLst>
            </p:cNvPr>
            <p:cNvCxnSpPr>
              <a:cxnSpLocks noChangeShapeType="1"/>
            </p:cNvCxnSpPr>
            <p:nvPr/>
          </p:nvCxnSpPr>
          <p:spPr bwMode="auto">
            <a:xfrm>
              <a:off x="7723110" y="4580796"/>
              <a:ext cx="3230563"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Straight Connector 50">
              <a:extLst>
                <a:ext uri="{FF2B5EF4-FFF2-40B4-BE49-F238E27FC236}">
                  <a16:creationId xmlns:a16="http://schemas.microsoft.com/office/drawing/2014/main" id="{7F18FA76-7AB2-2240-83F5-7ECCE2B76108}"/>
                </a:ext>
              </a:extLst>
            </p:cNvPr>
            <p:cNvCxnSpPr>
              <a:cxnSpLocks noChangeShapeType="1"/>
            </p:cNvCxnSpPr>
            <p:nvPr/>
          </p:nvCxnSpPr>
          <p:spPr bwMode="auto">
            <a:xfrm>
              <a:off x="7724698" y="5352321"/>
              <a:ext cx="323056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3" name="TextBox 126">
              <a:extLst>
                <a:ext uri="{FF2B5EF4-FFF2-40B4-BE49-F238E27FC236}">
                  <a16:creationId xmlns:a16="http://schemas.microsoft.com/office/drawing/2014/main" id="{0D4C74E0-D72A-AB40-AFD9-B2B842FE177B}"/>
                </a:ext>
              </a:extLst>
            </p:cNvPr>
            <p:cNvSpPr txBox="1">
              <a:spLocks noChangeArrowheads="1"/>
            </p:cNvSpPr>
            <p:nvPr/>
          </p:nvSpPr>
          <p:spPr bwMode="auto">
            <a:xfrm>
              <a:off x="6976985" y="4182334"/>
              <a:ext cx="806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sp>
          <p:nvSpPr>
            <p:cNvPr id="274" name="TextBox 127">
              <a:extLst>
                <a:ext uri="{FF2B5EF4-FFF2-40B4-BE49-F238E27FC236}">
                  <a16:creationId xmlns:a16="http://schemas.microsoft.com/office/drawing/2014/main" id="{53975E93-967F-ED41-83F1-9D88A6965020}"/>
                </a:ext>
              </a:extLst>
            </p:cNvPr>
            <p:cNvSpPr txBox="1">
              <a:spLocks noChangeArrowheads="1"/>
            </p:cNvSpPr>
            <p:nvPr/>
          </p:nvSpPr>
          <p:spPr bwMode="auto">
            <a:xfrm>
              <a:off x="7000798" y="5380896"/>
              <a:ext cx="1087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275" name="TextBox 128">
              <a:extLst>
                <a:ext uri="{FF2B5EF4-FFF2-40B4-BE49-F238E27FC236}">
                  <a16:creationId xmlns:a16="http://schemas.microsoft.com/office/drawing/2014/main" id="{B40D0F1D-D7DC-5742-9077-05BB3F4748A4}"/>
                </a:ext>
              </a:extLst>
            </p:cNvPr>
            <p:cNvSpPr txBox="1">
              <a:spLocks noChangeArrowheads="1"/>
            </p:cNvSpPr>
            <p:nvPr/>
          </p:nvSpPr>
          <p:spPr bwMode="auto">
            <a:xfrm>
              <a:off x="7023023" y="4687159"/>
              <a:ext cx="8604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275"/>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packet in service</a:t>
              </a:r>
            </a:p>
          </p:txBody>
        </p:sp>
      </p:grpSp>
      <p:grpSp>
        <p:nvGrpSpPr>
          <p:cNvPr id="4" name="Group 3">
            <a:extLst>
              <a:ext uri="{FF2B5EF4-FFF2-40B4-BE49-F238E27FC236}">
                <a16:creationId xmlns:a16="http://schemas.microsoft.com/office/drawing/2014/main" id="{177129A8-85BC-6440-85AB-254D43D1F548}"/>
              </a:ext>
            </a:extLst>
          </p:cNvPr>
          <p:cNvGrpSpPr/>
          <p:nvPr/>
        </p:nvGrpSpPr>
        <p:grpSpPr>
          <a:xfrm>
            <a:off x="7015641" y="2371233"/>
            <a:ext cx="563235" cy="169985"/>
            <a:chOff x="6268765" y="2496876"/>
            <a:chExt cx="563235" cy="169985"/>
          </a:xfrm>
        </p:grpSpPr>
        <p:cxnSp>
          <p:nvCxnSpPr>
            <p:cNvPr id="125" name="Straight Arrow Connector 124">
              <a:extLst>
                <a:ext uri="{FF2B5EF4-FFF2-40B4-BE49-F238E27FC236}">
                  <a16:creationId xmlns:a16="http://schemas.microsoft.com/office/drawing/2014/main" id="{DA779E9A-02A9-6644-AD69-61CB27E5FD57}"/>
                </a:ext>
              </a:extLst>
            </p:cNvPr>
            <p:cNvCxnSpPr/>
            <p:nvPr/>
          </p:nvCxnSpPr>
          <p:spPr>
            <a:xfrm>
              <a:off x="6268765" y="2496876"/>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EC9A69F9-D799-2D40-8176-B02399B60E4C}"/>
                </a:ext>
              </a:extLst>
            </p:cNvPr>
            <p:cNvCxnSpPr/>
            <p:nvPr/>
          </p:nvCxnSpPr>
          <p:spPr>
            <a:xfrm>
              <a:off x="6269292" y="2666861"/>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72529E63-DBF0-6744-92EC-AF13D4CB549F}"/>
              </a:ext>
            </a:extLst>
          </p:cNvPr>
          <p:cNvGrpSpPr/>
          <p:nvPr/>
        </p:nvGrpSpPr>
        <p:grpSpPr>
          <a:xfrm>
            <a:off x="10518514" y="2335168"/>
            <a:ext cx="563235" cy="352190"/>
            <a:chOff x="6268765" y="2496876"/>
            <a:chExt cx="563235" cy="169985"/>
          </a:xfrm>
        </p:grpSpPr>
        <p:cxnSp>
          <p:nvCxnSpPr>
            <p:cNvPr id="131" name="Straight Arrow Connector 130">
              <a:extLst>
                <a:ext uri="{FF2B5EF4-FFF2-40B4-BE49-F238E27FC236}">
                  <a16:creationId xmlns:a16="http://schemas.microsoft.com/office/drawing/2014/main" id="{11813BBB-45F9-4545-A44C-AB5AAFCFF57C}"/>
                </a:ext>
              </a:extLst>
            </p:cNvPr>
            <p:cNvCxnSpPr/>
            <p:nvPr/>
          </p:nvCxnSpPr>
          <p:spPr>
            <a:xfrm>
              <a:off x="6268765" y="2496876"/>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7AFC330-0A49-7843-90F0-1955543FA463}"/>
                </a:ext>
              </a:extLst>
            </p:cNvPr>
            <p:cNvCxnSpPr/>
            <p:nvPr/>
          </p:nvCxnSpPr>
          <p:spPr>
            <a:xfrm>
              <a:off x="6269292" y="2666861"/>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33" name="Content Placeholder 1">
            <a:extLst>
              <a:ext uri="{FF2B5EF4-FFF2-40B4-BE49-F238E27FC236}">
                <a16:creationId xmlns:a16="http://schemas.microsoft.com/office/drawing/2014/main" id="{F749212D-A689-B143-9931-DD5E944728A3}"/>
              </a:ext>
            </a:extLst>
          </p:cNvPr>
          <p:cNvSpPr txBox="1">
            <a:spLocks/>
          </p:cNvSpPr>
          <p:nvPr/>
        </p:nvSpPr>
        <p:spPr>
          <a:xfrm>
            <a:off x="767862" y="3915571"/>
            <a:ext cx="5084299" cy="19627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8" marR="0" lvl="0" indent="-2809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send packet from highest priority queue that has buffered packets</a:t>
            </a:r>
          </a:p>
          <a:p>
            <a:pPr marL="804863" marR="0" lvl="1" indent="-22701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FCFS within priority class</a:t>
            </a:r>
          </a:p>
        </p:txBody>
      </p:sp>
      <p:grpSp>
        <p:nvGrpSpPr>
          <p:cNvPr id="13" name="Group 12">
            <a:extLst>
              <a:ext uri="{FF2B5EF4-FFF2-40B4-BE49-F238E27FC236}">
                <a16:creationId xmlns:a16="http://schemas.microsoft.com/office/drawing/2014/main" id="{4B5BFDA1-472B-D44C-AF4F-687F704E3348}"/>
              </a:ext>
            </a:extLst>
          </p:cNvPr>
          <p:cNvGrpSpPr/>
          <p:nvPr/>
        </p:nvGrpSpPr>
        <p:grpSpPr>
          <a:xfrm>
            <a:off x="7671174" y="3917372"/>
            <a:ext cx="298450" cy="651303"/>
            <a:chOff x="7398516" y="3578212"/>
            <a:chExt cx="298450" cy="651303"/>
          </a:xfrm>
        </p:grpSpPr>
        <p:sp>
          <p:nvSpPr>
            <p:cNvPr id="246" name="Oval 99">
              <a:extLst>
                <a:ext uri="{FF2B5EF4-FFF2-40B4-BE49-F238E27FC236}">
                  <a16:creationId xmlns:a16="http://schemas.microsoft.com/office/drawing/2014/main" id="{0A08FE43-AF40-AA44-97C2-598083D1E0F4}"/>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47" name="TextBox 100">
              <a:extLst>
                <a:ext uri="{FF2B5EF4-FFF2-40B4-BE49-F238E27FC236}">
                  <a16:creationId xmlns:a16="http://schemas.microsoft.com/office/drawing/2014/main" id="{FC5974ED-B537-5F40-8FAE-38F177C671E1}"/>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cxnSp>
          <p:nvCxnSpPr>
            <p:cNvPr id="11" name="Straight Arrow Connector 10">
              <a:extLst>
                <a:ext uri="{FF2B5EF4-FFF2-40B4-BE49-F238E27FC236}">
                  <a16:creationId xmlns:a16="http://schemas.microsoft.com/office/drawing/2014/main" id="{8B55FAFA-386D-5447-BC0E-EB7887B8FEFD}"/>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BBB26098-DF2F-704A-9CE3-477B4A4088E8}"/>
              </a:ext>
            </a:extLst>
          </p:cNvPr>
          <p:cNvGrpSpPr/>
          <p:nvPr/>
        </p:nvGrpSpPr>
        <p:grpSpPr>
          <a:xfrm>
            <a:off x="7966553" y="3920142"/>
            <a:ext cx="298450" cy="651303"/>
            <a:chOff x="7398516" y="3578212"/>
            <a:chExt cx="298450" cy="651303"/>
          </a:xfrm>
        </p:grpSpPr>
        <p:sp>
          <p:nvSpPr>
            <p:cNvPr id="143" name="Oval 99">
              <a:extLst>
                <a:ext uri="{FF2B5EF4-FFF2-40B4-BE49-F238E27FC236}">
                  <a16:creationId xmlns:a16="http://schemas.microsoft.com/office/drawing/2014/main" id="{1FE7763F-DEFC-0445-A67D-64E5AE1809A5}"/>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4" name="TextBox 100">
              <a:extLst>
                <a:ext uri="{FF2B5EF4-FFF2-40B4-BE49-F238E27FC236}">
                  <a16:creationId xmlns:a16="http://schemas.microsoft.com/office/drawing/2014/main" id="{4A02E4C3-DE29-4645-A913-F3187EB5821D}"/>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cxnSp>
          <p:nvCxnSpPr>
            <p:cNvPr id="145" name="Straight Arrow Connector 144">
              <a:extLst>
                <a:ext uri="{FF2B5EF4-FFF2-40B4-BE49-F238E27FC236}">
                  <a16:creationId xmlns:a16="http://schemas.microsoft.com/office/drawing/2014/main" id="{CB4D562C-391A-154A-B9C0-DCBC67DEF7B3}"/>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C04C0CEA-EE95-7C45-9F9E-3251EBAE6CAD}"/>
              </a:ext>
            </a:extLst>
          </p:cNvPr>
          <p:cNvGrpSpPr/>
          <p:nvPr/>
        </p:nvGrpSpPr>
        <p:grpSpPr>
          <a:xfrm>
            <a:off x="8574489" y="3916263"/>
            <a:ext cx="298450" cy="651303"/>
            <a:chOff x="7398516" y="3578212"/>
            <a:chExt cx="298450" cy="651303"/>
          </a:xfrm>
        </p:grpSpPr>
        <p:sp>
          <p:nvSpPr>
            <p:cNvPr id="147" name="Oval 99">
              <a:extLst>
                <a:ext uri="{FF2B5EF4-FFF2-40B4-BE49-F238E27FC236}">
                  <a16:creationId xmlns:a16="http://schemas.microsoft.com/office/drawing/2014/main" id="{AAFD89C4-864D-F34B-A82D-1BB28524569F}"/>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8" name="TextBox 100">
              <a:extLst>
                <a:ext uri="{FF2B5EF4-FFF2-40B4-BE49-F238E27FC236}">
                  <a16:creationId xmlns:a16="http://schemas.microsoft.com/office/drawing/2014/main" id="{131EAF45-AA88-C248-A0B3-290327B798A1}"/>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cxnSp>
          <p:nvCxnSpPr>
            <p:cNvPr id="149" name="Straight Arrow Connector 148">
              <a:extLst>
                <a:ext uri="{FF2B5EF4-FFF2-40B4-BE49-F238E27FC236}">
                  <a16:creationId xmlns:a16="http://schemas.microsoft.com/office/drawing/2014/main" id="{B0FAAC14-1425-6443-B0A5-5CBC5E66DC31}"/>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E16912A4-6BD9-FB48-8EF7-0DB862FE810A}"/>
              </a:ext>
            </a:extLst>
          </p:cNvPr>
          <p:cNvGrpSpPr/>
          <p:nvPr/>
        </p:nvGrpSpPr>
        <p:grpSpPr>
          <a:xfrm>
            <a:off x="7829819" y="3644517"/>
            <a:ext cx="298450" cy="927483"/>
            <a:chOff x="6725889" y="3647842"/>
            <a:chExt cx="298450" cy="927483"/>
          </a:xfrm>
        </p:grpSpPr>
        <p:sp>
          <p:nvSpPr>
            <p:cNvPr id="153" name="Oval 89">
              <a:extLst>
                <a:ext uri="{FF2B5EF4-FFF2-40B4-BE49-F238E27FC236}">
                  <a16:creationId xmlns:a16="http://schemas.microsoft.com/office/drawing/2014/main" id="{DB6F42F1-F3D1-9241-AFE5-67FBD8ACEBCB}"/>
                </a:ext>
              </a:extLst>
            </p:cNvPr>
            <p:cNvSpPr>
              <a:spLocks noChangeArrowheads="1"/>
            </p:cNvSpPr>
            <p:nvPr/>
          </p:nvSpPr>
          <p:spPr bwMode="auto">
            <a:xfrm>
              <a:off x="6759258" y="3722164"/>
              <a:ext cx="220266" cy="20023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4" name="TextBox 90">
              <a:extLst>
                <a:ext uri="{FF2B5EF4-FFF2-40B4-BE49-F238E27FC236}">
                  <a16:creationId xmlns:a16="http://schemas.microsoft.com/office/drawing/2014/main" id="{D3EE74DA-4F35-BD42-A402-E5709C9941D0}"/>
                </a:ext>
              </a:extLst>
            </p:cNvPr>
            <p:cNvSpPr txBox="1">
              <a:spLocks noChangeArrowheads="1"/>
            </p:cNvSpPr>
            <p:nvPr/>
          </p:nvSpPr>
          <p:spPr bwMode="auto">
            <a:xfrm>
              <a:off x="6725889" y="3647842"/>
              <a:ext cx="298450" cy="33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cxnSp>
          <p:nvCxnSpPr>
            <p:cNvPr id="15" name="Straight Arrow Connector 14">
              <a:extLst>
                <a:ext uri="{FF2B5EF4-FFF2-40B4-BE49-F238E27FC236}">
                  <a16:creationId xmlns:a16="http://schemas.microsoft.com/office/drawing/2014/main" id="{95ED8863-F045-6C4F-8410-611648593128}"/>
                </a:ext>
              </a:extLst>
            </p:cNvPr>
            <p:cNvCxnSpPr/>
            <p:nvPr/>
          </p:nvCxnSpPr>
          <p:spPr>
            <a:xfrm>
              <a:off x="6866312" y="3920282"/>
              <a:ext cx="0" cy="655043"/>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9D42AA4F-FBF9-CC40-8705-7E68F9D30BB8}"/>
              </a:ext>
            </a:extLst>
          </p:cNvPr>
          <p:cNvGrpSpPr/>
          <p:nvPr/>
        </p:nvGrpSpPr>
        <p:grpSpPr>
          <a:xfrm>
            <a:off x="9807544" y="3925685"/>
            <a:ext cx="298450" cy="647977"/>
            <a:chOff x="7405166" y="3581538"/>
            <a:chExt cx="298450" cy="647977"/>
          </a:xfrm>
        </p:grpSpPr>
        <p:sp>
          <p:nvSpPr>
            <p:cNvPr id="277" name="Oval 99">
              <a:extLst>
                <a:ext uri="{FF2B5EF4-FFF2-40B4-BE49-F238E27FC236}">
                  <a16:creationId xmlns:a16="http://schemas.microsoft.com/office/drawing/2014/main" id="{ED4C12D3-CD45-C940-B0F8-78FF1990B419}"/>
                </a:ext>
              </a:extLst>
            </p:cNvPr>
            <p:cNvSpPr>
              <a:spLocks noChangeArrowheads="1"/>
            </p:cNvSpPr>
            <p:nvPr/>
          </p:nvSpPr>
          <p:spPr bwMode="auto">
            <a:xfrm>
              <a:off x="7440043" y="3649200"/>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8" name="TextBox 100">
              <a:extLst>
                <a:ext uri="{FF2B5EF4-FFF2-40B4-BE49-F238E27FC236}">
                  <a16:creationId xmlns:a16="http://schemas.microsoft.com/office/drawing/2014/main" id="{E3B96439-708C-5041-BAA5-E79EF5FA9D24}"/>
                </a:ext>
              </a:extLst>
            </p:cNvPr>
            <p:cNvSpPr txBox="1">
              <a:spLocks noChangeArrowheads="1"/>
            </p:cNvSpPr>
            <p:nvPr/>
          </p:nvSpPr>
          <p:spPr bwMode="auto">
            <a:xfrm>
              <a:off x="7405166" y="358153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cxnSp>
          <p:nvCxnSpPr>
            <p:cNvPr id="279" name="Straight Arrow Connector 278">
              <a:extLst>
                <a:ext uri="{FF2B5EF4-FFF2-40B4-BE49-F238E27FC236}">
                  <a16:creationId xmlns:a16="http://schemas.microsoft.com/office/drawing/2014/main" id="{F92783F0-8C2B-C34F-B314-E5566258AF39}"/>
                </a:ext>
              </a:extLst>
            </p:cNvPr>
            <p:cNvCxnSpPr>
              <a:cxnSpLocks/>
            </p:cNvCxnSpPr>
            <p:nvPr/>
          </p:nvCxnSpPr>
          <p:spPr>
            <a:xfrm>
              <a:off x="7551281" y="385045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5183055A-5BE8-A942-8605-57EA41C15EAA}"/>
              </a:ext>
            </a:extLst>
          </p:cNvPr>
          <p:cNvGrpSpPr/>
          <p:nvPr/>
        </p:nvGrpSpPr>
        <p:grpSpPr>
          <a:xfrm>
            <a:off x="8029730" y="5366143"/>
            <a:ext cx="298450" cy="651728"/>
            <a:chOff x="7384663" y="5459245"/>
            <a:chExt cx="298450" cy="651728"/>
          </a:xfrm>
        </p:grpSpPr>
        <p:sp>
          <p:nvSpPr>
            <p:cNvPr id="281" name="Oval 99">
              <a:extLst>
                <a:ext uri="{FF2B5EF4-FFF2-40B4-BE49-F238E27FC236}">
                  <a16:creationId xmlns:a16="http://schemas.microsoft.com/office/drawing/2014/main" id="{9934B476-1895-D149-A552-448E1310E22F}"/>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2" name="TextBox 100">
              <a:extLst>
                <a:ext uri="{FF2B5EF4-FFF2-40B4-BE49-F238E27FC236}">
                  <a16:creationId xmlns:a16="http://schemas.microsoft.com/office/drawing/2014/main" id="{0B65A5ED-22FF-694D-A8CF-CD58B7906C11}"/>
                </a:ext>
              </a:extLst>
            </p:cNvPr>
            <p:cNvSpPr txBox="1">
              <a:spLocks noChangeArrowheads="1"/>
            </p:cNvSpPr>
            <p:nvPr/>
          </p:nvSpPr>
          <p:spPr bwMode="auto">
            <a:xfrm>
              <a:off x="738466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cxnSp>
          <p:nvCxnSpPr>
            <p:cNvPr id="283" name="Straight Arrow Connector 282">
              <a:extLst>
                <a:ext uri="{FF2B5EF4-FFF2-40B4-BE49-F238E27FC236}">
                  <a16:creationId xmlns:a16="http://schemas.microsoft.com/office/drawing/2014/main" id="{880B4985-A2E7-9840-89DB-43CD1C32889B}"/>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08BFC867-D14D-3144-B81A-791B84130F74}"/>
              </a:ext>
            </a:extLst>
          </p:cNvPr>
          <p:cNvGrpSpPr/>
          <p:nvPr/>
        </p:nvGrpSpPr>
        <p:grpSpPr>
          <a:xfrm>
            <a:off x="8381636" y="5365589"/>
            <a:ext cx="298450" cy="651728"/>
            <a:chOff x="7391313" y="5459245"/>
            <a:chExt cx="298450" cy="651728"/>
          </a:xfrm>
        </p:grpSpPr>
        <p:sp>
          <p:nvSpPr>
            <p:cNvPr id="285" name="Oval 99">
              <a:extLst>
                <a:ext uri="{FF2B5EF4-FFF2-40B4-BE49-F238E27FC236}">
                  <a16:creationId xmlns:a16="http://schemas.microsoft.com/office/drawing/2014/main" id="{BCA5C7D8-492C-6D4C-A709-3454D0AADA65}"/>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6" name="TextBox 100">
              <a:extLst>
                <a:ext uri="{FF2B5EF4-FFF2-40B4-BE49-F238E27FC236}">
                  <a16:creationId xmlns:a16="http://schemas.microsoft.com/office/drawing/2014/main" id="{56C67F63-AD2F-904B-A5F0-CB276135875F}"/>
                </a:ext>
              </a:extLst>
            </p:cNvPr>
            <p:cNvSpPr txBox="1">
              <a:spLocks noChangeArrowheads="1"/>
            </p:cNvSpPr>
            <p:nvPr/>
          </p:nvSpPr>
          <p:spPr bwMode="auto">
            <a:xfrm>
              <a:off x="739131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cxnSp>
          <p:nvCxnSpPr>
            <p:cNvPr id="287" name="Straight Arrow Connector 286">
              <a:extLst>
                <a:ext uri="{FF2B5EF4-FFF2-40B4-BE49-F238E27FC236}">
                  <a16:creationId xmlns:a16="http://schemas.microsoft.com/office/drawing/2014/main" id="{CED90D14-0E45-5341-B1F1-814D49A675B5}"/>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id="{6AD51B82-2C86-C848-B33C-7B11C8FA3B57}"/>
              </a:ext>
            </a:extLst>
          </p:cNvPr>
          <p:cNvGrpSpPr/>
          <p:nvPr/>
        </p:nvGrpSpPr>
        <p:grpSpPr>
          <a:xfrm>
            <a:off x="8736867" y="5365034"/>
            <a:ext cx="298450" cy="651727"/>
            <a:chOff x="7391313" y="5459245"/>
            <a:chExt cx="298450" cy="651727"/>
          </a:xfrm>
        </p:grpSpPr>
        <p:sp>
          <p:nvSpPr>
            <p:cNvPr id="289" name="Oval 99">
              <a:extLst>
                <a:ext uri="{FF2B5EF4-FFF2-40B4-BE49-F238E27FC236}">
                  <a16:creationId xmlns:a16="http://schemas.microsoft.com/office/drawing/2014/main" id="{8B751EE7-2235-4048-BC78-0782B52B6DB6}"/>
                </a:ext>
              </a:extLst>
            </p:cNvPr>
            <p:cNvSpPr>
              <a:spLocks noChangeArrowheads="1"/>
            </p:cNvSpPr>
            <p:nvPr/>
          </p:nvSpPr>
          <p:spPr bwMode="auto">
            <a:xfrm>
              <a:off x="7426190" y="5843206"/>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0" name="TextBox 100">
              <a:extLst>
                <a:ext uri="{FF2B5EF4-FFF2-40B4-BE49-F238E27FC236}">
                  <a16:creationId xmlns:a16="http://schemas.microsoft.com/office/drawing/2014/main" id="{B8507147-FC4D-1542-A3A7-90596BEFDB7A}"/>
                </a:ext>
              </a:extLst>
            </p:cNvPr>
            <p:cNvSpPr txBox="1">
              <a:spLocks noChangeArrowheads="1"/>
            </p:cNvSpPr>
            <p:nvPr/>
          </p:nvSpPr>
          <p:spPr bwMode="auto">
            <a:xfrm>
              <a:off x="7391313" y="5772217"/>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cxnSp>
          <p:nvCxnSpPr>
            <p:cNvPr id="291" name="Straight Arrow Connector 290">
              <a:extLst>
                <a:ext uri="{FF2B5EF4-FFF2-40B4-BE49-F238E27FC236}">
                  <a16:creationId xmlns:a16="http://schemas.microsoft.com/office/drawing/2014/main" id="{F74942C4-4354-FE45-B718-B6E99CA1D39F}"/>
                </a:ext>
              </a:extLst>
            </p:cNvPr>
            <p:cNvCxnSpPr>
              <a:cxnSpLocks/>
            </p:cNvCxnSpPr>
            <p:nvPr/>
          </p:nvCxnSpPr>
          <p:spPr>
            <a:xfrm>
              <a:off x="7537428" y="545924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CED60DF8-B507-0E4E-8EFC-684EF5836E2E}"/>
              </a:ext>
            </a:extLst>
          </p:cNvPr>
          <p:cNvGrpSpPr/>
          <p:nvPr/>
        </p:nvGrpSpPr>
        <p:grpSpPr>
          <a:xfrm>
            <a:off x="9086001" y="5365035"/>
            <a:ext cx="298450" cy="651728"/>
            <a:chOff x="7391313" y="5459245"/>
            <a:chExt cx="298450" cy="651728"/>
          </a:xfrm>
        </p:grpSpPr>
        <p:sp>
          <p:nvSpPr>
            <p:cNvPr id="293" name="Oval 99">
              <a:extLst>
                <a:ext uri="{FF2B5EF4-FFF2-40B4-BE49-F238E27FC236}">
                  <a16:creationId xmlns:a16="http://schemas.microsoft.com/office/drawing/2014/main" id="{52D8440D-1B32-3B45-A2B4-B9EB99F22D2B}"/>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TextBox 100">
              <a:extLst>
                <a:ext uri="{FF2B5EF4-FFF2-40B4-BE49-F238E27FC236}">
                  <a16:creationId xmlns:a16="http://schemas.microsoft.com/office/drawing/2014/main" id="{F6D396E6-A748-A548-A25E-DD22B2CA3BBA}"/>
                </a:ext>
              </a:extLst>
            </p:cNvPr>
            <p:cNvSpPr txBox="1">
              <a:spLocks noChangeArrowheads="1"/>
            </p:cNvSpPr>
            <p:nvPr/>
          </p:nvSpPr>
          <p:spPr bwMode="auto">
            <a:xfrm>
              <a:off x="739131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cxnSp>
          <p:nvCxnSpPr>
            <p:cNvPr id="295" name="Straight Arrow Connector 294">
              <a:extLst>
                <a:ext uri="{FF2B5EF4-FFF2-40B4-BE49-F238E27FC236}">
                  <a16:creationId xmlns:a16="http://schemas.microsoft.com/office/drawing/2014/main" id="{114BECB2-1F39-4842-A148-3F058B5E87B9}"/>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A49EEF46-5C0F-1641-93E3-C585EB817C3A}"/>
              </a:ext>
            </a:extLst>
          </p:cNvPr>
          <p:cNvGrpSpPr/>
          <p:nvPr/>
        </p:nvGrpSpPr>
        <p:grpSpPr>
          <a:xfrm>
            <a:off x="10159452" y="5361155"/>
            <a:ext cx="298450" cy="651727"/>
            <a:chOff x="7391313" y="5459245"/>
            <a:chExt cx="298450" cy="651727"/>
          </a:xfrm>
        </p:grpSpPr>
        <p:sp>
          <p:nvSpPr>
            <p:cNvPr id="297" name="Oval 99">
              <a:extLst>
                <a:ext uri="{FF2B5EF4-FFF2-40B4-BE49-F238E27FC236}">
                  <a16:creationId xmlns:a16="http://schemas.microsoft.com/office/drawing/2014/main" id="{3DCA5832-DE2D-764A-99B6-A0207347696F}"/>
                </a:ext>
              </a:extLst>
            </p:cNvPr>
            <p:cNvSpPr>
              <a:spLocks noChangeArrowheads="1"/>
            </p:cNvSpPr>
            <p:nvPr/>
          </p:nvSpPr>
          <p:spPr bwMode="auto">
            <a:xfrm>
              <a:off x="7426190" y="5843206"/>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8" name="TextBox 100">
              <a:extLst>
                <a:ext uri="{FF2B5EF4-FFF2-40B4-BE49-F238E27FC236}">
                  <a16:creationId xmlns:a16="http://schemas.microsoft.com/office/drawing/2014/main" id="{5B31099F-7256-BD4F-88BF-DDDC029150D2}"/>
                </a:ext>
              </a:extLst>
            </p:cNvPr>
            <p:cNvSpPr txBox="1">
              <a:spLocks noChangeArrowheads="1"/>
            </p:cNvSpPr>
            <p:nvPr/>
          </p:nvSpPr>
          <p:spPr bwMode="auto">
            <a:xfrm>
              <a:off x="7391313" y="5772217"/>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cxnSp>
          <p:nvCxnSpPr>
            <p:cNvPr id="299" name="Straight Arrow Connector 298">
              <a:extLst>
                <a:ext uri="{FF2B5EF4-FFF2-40B4-BE49-F238E27FC236}">
                  <a16:creationId xmlns:a16="http://schemas.microsoft.com/office/drawing/2014/main" id="{299E53A8-3472-E546-8464-2381D0D10BDC}"/>
                </a:ext>
              </a:extLst>
            </p:cNvPr>
            <p:cNvCxnSpPr>
              <a:cxnSpLocks/>
            </p:cNvCxnSpPr>
            <p:nvPr/>
          </p:nvCxnSpPr>
          <p:spPr>
            <a:xfrm>
              <a:off x="7537428" y="545924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17" name="Slide Number Placeholder 4">
            <a:extLst>
              <a:ext uri="{FF2B5EF4-FFF2-40B4-BE49-F238E27FC236}">
                <a16:creationId xmlns:a16="http://schemas.microsoft.com/office/drawing/2014/main" id="{B39E7F7E-5ABD-0848-8F48-93D47E0EAB80}"/>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38</a:t>
            </a:fld>
            <a:endParaRPr lang="en-US" dirty="0"/>
          </a:p>
        </p:txBody>
      </p:sp>
      <p:sp>
        <p:nvSpPr>
          <p:cNvPr id="5" name="TextBox 4">
            <a:extLst>
              <a:ext uri="{FF2B5EF4-FFF2-40B4-BE49-F238E27FC236}">
                <a16:creationId xmlns:a16="http://schemas.microsoft.com/office/drawing/2014/main" id="{C9FDD404-9818-7426-7553-FF69C01FA228}"/>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5083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dissolv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98"/>
                                        </p:tgtEl>
                                        <p:attrNameLst>
                                          <p:attrName>style.visibility</p:attrName>
                                        </p:attrNameLst>
                                      </p:cBhvr>
                                      <p:to>
                                        <p:strVal val="visible"/>
                                      </p:to>
                                    </p:set>
                                    <p:animEffect transition="in" filter="wipe(up)">
                                      <p:cBhvr>
                                        <p:cTn id="21" dur="500"/>
                                        <p:tgtEl>
                                          <p:spTgt spid="1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500"/>
                            </p:stCondLst>
                            <p:childTnLst>
                              <p:par>
                                <p:cTn id="28" presetID="22" presetClass="entr" presetSubtype="1" fill="hold" nodeType="afterEffect">
                                  <p:stCondLst>
                                    <p:cond delay="500"/>
                                  </p:stCondLst>
                                  <p:childTnLst>
                                    <p:set>
                                      <p:cBhvr>
                                        <p:cTn id="29" dur="1" fill="hold">
                                          <p:stCondLst>
                                            <p:cond delay="0"/>
                                          </p:stCondLst>
                                        </p:cTn>
                                        <p:tgtEl>
                                          <p:spTgt spid="142"/>
                                        </p:tgtEl>
                                        <p:attrNameLst>
                                          <p:attrName>style.visibility</p:attrName>
                                        </p:attrNameLst>
                                      </p:cBhvr>
                                      <p:to>
                                        <p:strVal val="visible"/>
                                      </p:to>
                                    </p:set>
                                    <p:animEffect transition="in" filter="wipe(up)">
                                      <p:cBhvr>
                                        <p:cTn id="30" dur="500"/>
                                        <p:tgtEl>
                                          <p:spTgt spid="1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203"/>
                                        </p:tgtEl>
                                        <p:attrNameLst>
                                          <p:attrName>style.visibility</p:attrName>
                                        </p:attrNameLst>
                                      </p:cBhvr>
                                      <p:to>
                                        <p:strVal val="visible"/>
                                      </p:to>
                                    </p:set>
                                    <p:animEffect transition="in" filter="wipe(up)">
                                      <p:cBhvr>
                                        <p:cTn id="39" dur="500"/>
                                        <p:tgtEl>
                                          <p:spTgt spid="20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84"/>
                                        </p:tgtEl>
                                        <p:attrNameLst>
                                          <p:attrName>style.visibility</p:attrName>
                                        </p:attrNameLst>
                                      </p:cBhvr>
                                      <p:to>
                                        <p:strVal val="visible"/>
                                      </p:to>
                                    </p:set>
                                    <p:animEffect transition="in" filter="wipe(up)">
                                      <p:cBhvr>
                                        <p:cTn id="44" dur="500"/>
                                        <p:tgtEl>
                                          <p:spTgt spid="284"/>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208"/>
                                        </p:tgtEl>
                                        <p:attrNameLst>
                                          <p:attrName>style.visibility</p:attrName>
                                        </p:attrNameLst>
                                      </p:cBhvr>
                                      <p:to>
                                        <p:strVal val="visible"/>
                                      </p:to>
                                    </p:set>
                                    <p:animEffect transition="in" filter="wipe(up)">
                                      <p:cBhvr>
                                        <p:cTn id="48" dur="500"/>
                                        <p:tgtEl>
                                          <p:spTgt spid="20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46"/>
                                        </p:tgtEl>
                                        <p:attrNameLst>
                                          <p:attrName>style.visibility</p:attrName>
                                        </p:attrNameLst>
                                      </p:cBhvr>
                                      <p:to>
                                        <p:strVal val="visible"/>
                                      </p:to>
                                    </p:set>
                                    <p:animEffect transition="in" filter="wipe(up)">
                                      <p:cBhvr>
                                        <p:cTn id="53" dur="500"/>
                                        <p:tgtEl>
                                          <p:spTgt spid="146"/>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288"/>
                                        </p:tgtEl>
                                        <p:attrNameLst>
                                          <p:attrName>style.visibility</p:attrName>
                                        </p:attrNameLst>
                                      </p:cBhvr>
                                      <p:to>
                                        <p:strVal val="visible"/>
                                      </p:to>
                                    </p:set>
                                    <p:animEffect transition="in" filter="wipe(up)">
                                      <p:cBhvr>
                                        <p:cTn id="57" dur="500"/>
                                        <p:tgtEl>
                                          <p:spTgt spid="288"/>
                                        </p:tgtEl>
                                      </p:cBhvr>
                                    </p:animEffect>
                                  </p:childTnLst>
                                </p:cTn>
                              </p:par>
                            </p:childTnLst>
                          </p:cTn>
                        </p:par>
                        <p:par>
                          <p:cTn id="58" fill="hold">
                            <p:stCondLst>
                              <p:cond delay="1000"/>
                            </p:stCondLst>
                            <p:childTnLst>
                              <p:par>
                                <p:cTn id="59" presetID="22" presetClass="entr" presetSubtype="1" fill="hold" nodeType="afterEffect">
                                  <p:stCondLst>
                                    <p:cond delay="0"/>
                                  </p:stCondLst>
                                  <p:childTnLst>
                                    <p:set>
                                      <p:cBhvr>
                                        <p:cTn id="60" dur="1" fill="hold">
                                          <p:stCondLst>
                                            <p:cond delay="0"/>
                                          </p:stCondLst>
                                        </p:cTn>
                                        <p:tgtEl>
                                          <p:spTgt spid="213"/>
                                        </p:tgtEl>
                                        <p:attrNameLst>
                                          <p:attrName>style.visibility</p:attrName>
                                        </p:attrNameLst>
                                      </p:cBhvr>
                                      <p:to>
                                        <p:strVal val="visible"/>
                                      </p:to>
                                    </p:set>
                                    <p:animEffect transition="in" filter="wipe(up)">
                                      <p:cBhvr>
                                        <p:cTn id="61" dur="500"/>
                                        <p:tgtEl>
                                          <p:spTgt spid="213"/>
                                        </p:tgtEl>
                                      </p:cBhvr>
                                    </p:animEffect>
                                  </p:childTnLst>
                                </p:cTn>
                              </p:par>
                            </p:childTnLst>
                          </p:cTn>
                        </p:par>
                        <p:par>
                          <p:cTn id="62" fill="hold">
                            <p:stCondLst>
                              <p:cond delay="1500"/>
                            </p:stCondLst>
                            <p:childTnLst>
                              <p:par>
                                <p:cTn id="63" presetID="22" presetClass="entr" presetSubtype="1" fill="hold" nodeType="afterEffect">
                                  <p:stCondLst>
                                    <p:cond delay="0"/>
                                  </p:stCondLst>
                                  <p:childTnLst>
                                    <p:set>
                                      <p:cBhvr>
                                        <p:cTn id="64" dur="1" fill="hold">
                                          <p:stCondLst>
                                            <p:cond delay="0"/>
                                          </p:stCondLst>
                                        </p:cTn>
                                        <p:tgtEl>
                                          <p:spTgt spid="292"/>
                                        </p:tgtEl>
                                        <p:attrNameLst>
                                          <p:attrName>style.visibility</p:attrName>
                                        </p:attrNameLst>
                                      </p:cBhvr>
                                      <p:to>
                                        <p:strVal val="visible"/>
                                      </p:to>
                                    </p:set>
                                    <p:animEffect transition="in" filter="wipe(up)">
                                      <p:cBhvr>
                                        <p:cTn id="65" dur="500"/>
                                        <p:tgtEl>
                                          <p:spTgt spid="292"/>
                                        </p:tgtEl>
                                      </p:cBhvr>
                                    </p:animEffect>
                                  </p:childTnLst>
                                </p:cTn>
                              </p:par>
                            </p:childTnLst>
                          </p:cTn>
                        </p:par>
                        <p:par>
                          <p:cTn id="66" fill="hold">
                            <p:stCondLst>
                              <p:cond delay="2000"/>
                            </p:stCondLst>
                            <p:childTnLst>
                              <p:par>
                                <p:cTn id="67" presetID="22" presetClass="entr" presetSubtype="1" fill="hold" nodeType="afterEffect">
                                  <p:stCondLst>
                                    <p:cond delay="0"/>
                                  </p:stCondLst>
                                  <p:childTnLst>
                                    <p:set>
                                      <p:cBhvr>
                                        <p:cTn id="68" dur="1" fill="hold">
                                          <p:stCondLst>
                                            <p:cond delay="0"/>
                                          </p:stCondLst>
                                        </p:cTn>
                                        <p:tgtEl>
                                          <p:spTgt spid="276"/>
                                        </p:tgtEl>
                                        <p:attrNameLst>
                                          <p:attrName>style.visibility</p:attrName>
                                        </p:attrNameLst>
                                      </p:cBhvr>
                                      <p:to>
                                        <p:strVal val="visible"/>
                                      </p:to>
                                    </p:set>
                                    <p:animEffect transition="in" filter="wipe(up)">
                                      <p:cBhvr>
                                        <p:cTn id="69" dur="500"/>
                                        <p:tgtEl>
                                          <p:spTgt spid="276"/>
                                        </p:tgtEl>
                                      </p:cBhvr>
                                    </p:animEffect>
                                  </p:childTnLst>
                                </p:cTn>
                              </p:par>
                            </p:childTnLst>
                          </p:cTn>
                        </p:par>
                        <p:par>
                          <p:cTn id="70" fill="hold">
                            <p:stCondLst>
                              <p:cond delay="2500"/>
                            </p:stCondLst>
                            <p:childTnLst>
                              <p:par>
                                <p:cTn id="71" presetID="22" presetClass="entr" presetSubtype="1" fill="hold" nodeType="afterEffect">
                                  <p:stCondLst>
                                    <p:cond delay="0"/>
                                  </p:stCondLst>
                                  <p:childTnLst>
                                    <p:set>
                                      <p:cBhvr>
                                        <p:cTn id="72" dur="1" fill="hold">
                                          <p:stCondLst>
                                            <p:cond delay="0"/>
                                          </p:stCondLst>
                                        </p:cTn>
                                        <p:tgtEl>
                                          <p:spTgt spid="218"/>
                                        </p:tgtEl>
                                        <p:attrNameLst>
                                          <p:attrName>style.visibility</p:attrName>
                                        </p:attrNameLst>
                                      </p:cBhvr>
                                      <p:to>
                                        <p:strVal val="visible"/>
                                      </p:to>
                                    </p:set>
                                    <p:animEffect transition="in" filter="wipe(up)">
                                      <p:cBhvr>
                                        <p:cTn id="73" dur="500"/>
                                        <p:tgtEl>
                                          <p:spTgt spid="218"/>
                                        </p:tgtEl>
                                      </p:cBhvr>
                                    </p:animEffect>
                                  </p:childTnLst>
                                </p:cTn>
                              </p:par>
                            </p:childTnLst>
                          </p:cTn>
                        </p:par>
                        <p:par>
                          <p:cTn id="74" fill="hold">
                            <p:stCondLst>
                              <p:cond delay="3000"/>
                            </p:stCondLst>
                            <p:childTnLst>
                              <p:par>
                                <p:cTn id="75" presetID="22" presetClass="entr" presetSubtype="1" fill="hold" nodeType="afterEffect">
                                  <p:stCondLst>
                                    <p:cond delay="0"/>
                                  </p:stCondLst>
                                  <p:childTnLst>
                                    <p:set>
                                      <p:cBhvr>
                                        <p:cTn id="76" dur="1" fill="hold">
                                          <p:stCondLst>
                                            <p:cond delay="0"/>
                                          </p:stCondLst>
                                        </p:cTn>
                                        <p:tgtEl>
                                          <p:spTgt spid="296"/>
                                        </p:tgtEl>
                                        <p:attrNameLst>
                                          <p:attrName>style.visibility</p:attrName>
                                        </p:attrNameLst>
                                      </p:cBhvr>
                                      <p:to>
                                        <p:strVal val="visible"/>
                                      </p:to>
                                    </p:set>
                                    <p:animEffect transition="in" filter="wipe(up)">
                                      <p:cBhvr>
                                        <p:cTn id="77"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22890" y="1409359"/>
            <a:ext cx="5155396" cy="2513284"/>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Round Robin (RR) scheduling:</a:t>
            </a:r>
          </a:p>
          <a:p>
            <a:pPr marL="461963" indent="-223838"/>
            <a:r>
              <a:rPr lang="en-US" altLang="en-US" sz="3200" dirty="0">
                <a:ea typeface="ＭＳ Ｐゴシック" panose="020B0600070205080204" pitchFamily="34" charset="-128"/>
                <a:cs typeface="ＭＳ Ｐゴシック" panose="020B0600070205080204" pitchFamily="34" charset="-128"/>
              </a:rPr>
              <a:t>arriving traffic classified, queued by class</a:t>
            </a:r>
          </a:p>
          <a:p>
            <a:pPr marL="804863" lvl="1" indent="-223838"/>
            <a:r>
              <a:rPr lang="en-US" altLang="en-US" sz="2800" dirty="0">
                <a:ea typeface="ＭＳ Ｐゴシック" panose="020B0600070205080204" pitchFamily="34" charset="-128"/>
                <a:cs typeface="ＭＳ Ｐゴシック" panose="020B0600070205080204" pitchFamily="34" charset="-128"/>
              </a:rPr>
              <a:t>any header fields can be used for classification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round robin</a:t>
            </a:r>
            <a:endParaRPr lang="en-US" dirty="0"/>
          </a:p>
        </p:txBody>
      </p:sp>
      <p:cxnSp>
        <p:nvCxnSpPr>
          <p:cNvPr id="84" name="Straight Connector 83">
            <a:extLst>
              <a:ext uri="{FF2B5EF4-FFF2-40B4-BE49-F238E27FC236}">
                <a16:creationId xmlns:a16="http://schemas.microsoft.com/office/drawing/2014/main" id="{6F8A8ADF-5F32-994F-BC3B-330DE15D2284}"/>
              </a:ext>
            </a:extLst>
          </p:cNvPr>
          <p:cNvCxnSpPr/>
          <p:nvPr/>
        </p:nvCxnSpPr>
        <p:spPr>
          <a:xfrm>
            <a:off x="10755082" y="407125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Group 25">
            <a:extLst>
              <a:ext uri="{FF2B5EF4-FFF2-40B4-BE49-F238E27FC236}">
                <a16:creationId xmlns:a16="http://schemas.microsoft.com/office/drawing/2014/main" id="{5E20D4A5-ECB9-AC43-B9A4-23F1ACC6B544}"/>
              </a:ext>
            </a:extLst>
          </p:cNvPr>
          <p:cNvGrpSpPr>
            <a:grpSpLocks/>
          </p:cNvGrpSpPr>
          <p:nvPr/>
        </p:nvGrpSpPr>
        <p:grpSpPr bwMode="auto">
          <a:xfrm>
            <a:off x="7990116" y="2719344"/>
            <a:ext cx="1274199" cy="760001"/>
            <a:chOff x="1670312" y="2562997"/>
            <a:chExt cx="940317" cy="565219"/>
          </a:xfrm>
        </p:grpSpPr>
        <p:grpSp>
          <p:nvGrpSpPr>
            <p:cNvPr id="142" name="Group 28">
              <a:extLst>
                <a:ext uri="{FF2B5EF4-FFF2-40B4-BE49-F238E27FC236}">
                  <a16:creationId xmlns:a16="http://schemas.microsoft.com/office/drawing/2014/main" id="{0D74CDDD-C99A-B947-9EFD-CBD75E4B4878}"/>
                </a:ext>
              </a:extLst>
            </p:cNvPr>
            <p:cNvGrpSpPr>
              <a:grpSpLocks/>
            </p:cNvGrpSpPr>
            <p:nvPr/>
          </p:nvGrpSpPr>
          <p:grpSpPr bwMode="auto">
            <a:xfrm>
              <a:off x="1670312" y="2562997"/>
              <a:ext cx="929822" cy="565219"/>
              <a:chOff x="1670312" y="2562997"/>
              <a:chExt cx="929822" cy="565219"/>
            </a:xfrm>
          </p:grpSpPr>
          <p:sp>
            <p:nvSpPr>
              <p:cNvPr id="144" name="Rectangle 30">
                <a:extLst>
                  <a:ext uri="{FF2B5EF4-FFF2-40B4-BE49-F238E27FC236}">
                    <a16:creationId xmlns:a16="http://schemas.microsoft.com/office/drawing/2014/main" id="{5BA4441C-4DBA-5C43-9B95-11C0A5BE57D1}"/>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45" name="Straight Connector 31">
                <a:extLst>
                  <a:ext uri="{FF2B5EF4-FFF2-40B4-BE49-F238E27FC236}">
                    <a16:creationId xmlns:a16="http://schemas.microsoft.com/office/drawing/2014/main" id="{770065E7-2AFF-9749-B481-CA28AC0942E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Straight Connector 32">
                <a:extLst>
                  <a:ext uri="{FF2B5EF4-FFF2-40B4-BE49-F238E27FC236}">
                    <a16:creationId xmlns:a16="http://schemas.microsoft.com/office/drawing/2014/main" id="{539B04A0-6232-674F-9C18-A238D11AEBDA}"/>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33">
                <a:extLst>
                  <a:ext uri="{FF2B5EF4-FFF2-40B4-BE49-F238E27FC236}">
                    <a16:creationId xmlns:a16="http://schemas.microsoft.com/office/drawing/2014/main" id="{5A314D63-4A94-934B-B80A-574E64C1FC9E}"/>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34">
                <a:extLst>
                  <a:ext uri="{FF2B5EF4-FFF2-40B4-BE49-F238E27FC236}">
                    <a16:creationId xmlns:a16="http://schemas.microsoft.com/office/drawing/2014/main" id="{BA121D63-FFE6-C04E-AA14-2DF4C20BE706}"/>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35">
                <a:extLst>
                  <a:ext uri="{FF2B5EF4-FFF2-40B4-BE49-F238E27FC236}">
                    <a16:creationId xmlns:a16="http://schemas.microsoft.com/office/drawing/2014/main" id="{EE858001-04E3-1143-818E-C81A03EFAB42}"/>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36">
                <a:extLst>
                  <a:ext uri="{FF2B5EF4-FFF2-40B4-BE49-F238E27FC236}">
                    <a16:creationId xmlns:a16="http://schemas.microsoft.com/office/drawing/2014/main" id="{CBF470F2-7828-8D49-A5E2-E9BDE68C6155}"/>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Straight Connector 37">
                <a:extLst>
                  <a:ext uri="{FF2B5EF4-FFF2-40B4-BE49-F238E27FC236}">
                    <a16:creationId xmlns:a16="http://schemas.microsoft.com/office/drawing/2014/main" id="{E97A75DC-F010-2C45-B01F-70860A3F93DA}"/>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 name="Rectangle 29">
              <a:extLst>
                <a:ext uri="{FF2B5EF4-FFF2-40B4-BE49-F238E27FC236}">
                  <a16:creationId xmlns:a16="http://schemas.microsoft.com/office/drawing/2014/main" id="{D724ED3A-7ACB-D44D-A470-0A8862BA14C6}"/>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25">
            <a:extLst>
              <a:ext uri="{FF2B5EF4-FFF2-40B4-BE49-F238E27FC236}">
                <a16:creationId xmlns:a16="http://schemas.microsoft.com/office/drawing/2014/main" id="{78CE8917-94A5-5F43-9B45-4CF75FDA73E0}"/>
              </a:ext>
            </a:extLst>
          </p:cNvPr>
          <p:cNvGrpSpPr>
            <a:grpSpLocks/>
          </p:cNvGrpSpPr>
          <p:nvPr/>
        </p:nvGrpSpPr>
        <p:grpSpPr bwMode="auto">
          <a:xfrm>
            <a:off x="8007879" y="3655287"/>
            <a:ext cx="1292387" cy="763274"/>
            <a:chOff x="1670312" y="2562997"/>
            <a:chExt cx="940318" cy="565219"/>
          </a:xfrm>
        </p:grpSpPr>
        <p:grpSp>
          <p:nvGrpSpPr>
            <p:cNvPr id="132" name="Group 131">
              <a:extLst>
                <a:ext uri="{FF2B5EF4-FFF2-40B4-BE49-F238E27FC236}">
                  <a16:creationId xmlns:a16="http://schemas.microsoft.com/office/drawing/2014/main" id="{60D8E17B-A552-3844-9E03-2A679FC537F7}"/>
                </a:ext>
              </a:extLst>
            </p:cNvPr>
            <p:cNvGrpSpPr>
              <a:grpSpLocks/>
            </p:cNvGrpSpPr>
            <p:nvPr/>
          </p:nvGrpSpPr>
          <p:grpSpPr bwMode="auto">
            <a:xfrm>
              <a:off x="1670312" y="2562997"/>
              <a:ext cx="929822" cy="565219"/>
              <a:chOff x="1670312" y="2562997"/>
              <a:chExt cx="929822" cy="565219"/>
            </a:xfrm>
          </p:grpSpPr>
          <p:sp>
            <p:nvSpPr>
              <p:cNvPr id="134" name="Rectangle 133">
                <a:extLst>
                  <a:ext uri="{FF2B5EF4-FFF2-40B4-BE49-F238E27FC236}">
                    <a16:creationId xmlns:a16="http://schemas.microsoft.com/office/drawing/2014/main" id="{FB35063A-E9F2-BC4C-A8E9-717E50FE252F}"/>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35" name="Straight Connector 134">
                <a:extLst>
                  <a:ext uri="{FF2B5EF4-FFF2-40B4-BE49-F238E27FC236}">
                    <a16:creationId xmlns:a16="http://schemas.microsoft.com/office/drawing/2014/main" id="{9C02D04A-A9F5-2845-A7BE-433428BCC566}"/>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Connector 135">
                <a:extLst>
                  <a:ext uri="{FF2B5EF4-FFF2-40B4-BE49-F238E27FC236}">
                    <a16:creationId xmlns:a16="http://schemas.microsoft.com/office/drawing/2014/main" id="{45BE41CA-E190-B348-8E48-9BC46D3CC8D1}"/>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Connector 136">
                <a:extLst>
                  <a:ext uri="{FF2B5EF4-FFF2-40B4-BE49-F238E27FC236}">
                    <a16:creationId xmlns:a16="http://schemas.microsoft.com/office/drawing/2014/main" id="{B5D1529E-4924-C248-881D-B6922DDFDE7E}"/>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Straight Connector 137">
                <a:extLst>
                  <a:ext uri="{FF2B5EF4-FFF2-40B4-BE49-F238E27FC236}">
                    <a16:creationId xmlns:a16="http://schemas.microsoft.com/office/drawing/2014/main" id="{11735752-9D7F-6347-A614-D2BFA8109450}"/>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traight Connector 138">
                <a:extLst>
                  <a:ext uri="{FF2B5EF4-FFF2-40B4-BE49-F238E27FC236}">
                    <a16:creationId xmlns:a16="http://schemas.microsoft.com/office/drawing/2014/main" id="{868C59A4-7FD1-F149-8C50-5744DF74BB74}"/>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Straight Connector 139">
                <a:extLst>
                  <a:ext uri="{FF2B5EF4-FFF2-40B4-BE49-F238E27FC236}">
                    <a16:creationId xmlns:a16="http://schemas.microsoft.com/office/drawing/2014/main" id="{E8AFAF38-FB42-C546-9A05-3826F34FCB7C}"/>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Straight Connector 140">
                <a:extLst>
                  <a:ext uri="{FF2B5EF4-FFF2-40B4-BE49-F238E27FC236}">
                    <a16:creationId xmlns:a16="http://schemas.microsoft.com/office/drawing/2014/main" id="{31962054-FB67-854A-BED8-E660D3B28087}"/>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3" name="Rectangle 132">
              <a:extLst>
                <a:ext uri="{FF2B5EF4-FFF2-40B4-BE49-F238E27FC236}">
                  <a16:creationId xmlns:a16="http://schemas.microsoft.com/office/drawing/2014/main" id="{67ACE1BC-0185-2240-B3FE-B81E228E69C2}"/>
                </a:ext>
              </a:extLst>
            </p:cNvPr>
            <p:cNvSpPr>
              <a:spLocks noChangeArrowheads="1"/>
            </p:cNvSpPr>
            <p:nvPr/>
          </p:nvSpPr>
          <p:spPr bwMode="auto">
            <a:xfrm>
              <a:off x="2235418" y="2571262"/>
              <a:ext cx="375212" cy="552560"/>
            </a:xfrm>
            <a:prstGeom prst="rect">
              <a:avLst/>
            </a:prstGeom>
            <a:solidFill>
              <a:srgbClr val="00B05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121" name="Group 25">
            <a:extLst>
              <a:ext uri="{FF2B5EF4-FFF2-40B4-BE49-F238E27FC236}">
                <a16:creationId xmlns:a16="http://schemas.microsoft.com/office/drawing/2014/main" id="{BA9911C7-BCF3-0441-8F93-9AAE670E0B0D}"/>
              </a:ext>
            </a:extLst>
          </p:cNvPr>
          <p:cNvGrpSpPr>
            <a:grpSpLocks/>
          </p:cNvGrpSpPr>
          <p:nvPr/>
        </p:nvGrpSpPr>
        <p:grpSpPr bwMode="auto">
          <a:xfrm>
            <a:off x="8004017" y="4563481"/>
            <a:ext cx="1292385" cy="721744"/>
            <a:chOff x="1670312" y="2562997"/>
            <a:chExt cx="940317" cy="565219"/>
          </a:xfrm>
        </p:grpSpPr>
        <p:grpSp>
          <p:nvGrpSpPr>
            <p:cNvPr id="122" name="Group 121">
              <a:extLst>
                <a:ext uri="{FF2B5EF4-FFF2-40B4-BE49-F238E27FC236}">
                  <a16:creationId xmlns:a16="http://schemas.microsoft.com/office/drawing/2014/main" id="{DFE00C82-D11B-C34C-BFC4-81E9F9A08BCB}"/>
                </a:ext>
              </a:extLst>
            </p:cNvPr>
            <p:cNvGrpSpPr>
              <a:grpSpLocks/>
            </p:cNvGrpSpPr>
            <p:nvPr/>
          </p:nvGrpSpPr>
          <p:grpSpPr bwMode="auto">
            <a:xfrm>
              <a:off x="1670312" y="2562997"/>
              <a:ext cx="929822" cy="565219"/>
              <a:chOff x="1670312" y="2562997"/>
              <a:chExt cx="929822" cy="565219"/>
            </a:xfrm>
          </p:grpSpPr>
          <p:sp>
            <p:nvSpPr>
              <p:cNvPr id="124" name="Rectangle 123">
                <a:extLst>
                  <a:ext uri="{FF2B5EF4-FFF2-40B4-BE49-F238E27FC236}">
                    <a16:creationId xmlns:a16="http://schemas.microsoft.com/office/drawing/2014/main" id="{8305CD10-A67D-8049-A130-7D6431365CE3}"/>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25" name="Straight Connector 124">
                <a:extLst>
                  <a:ext uri="{FF2B5EF4-FFF2-40B4-BE49-F238E27FC236}">
                    <a16:creationId xmlns:a16="http://schemas.microsoft.com/office/drawing/2014/main" id="{DD9A96F1-A0D6-6E45-A572-3878A16D9DA1}"/>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Connector 125">
                <a:extLst>
                  <a:ext uri="{FF2B5EF4-FFF2-40B4-BE49-F238E27FC236}">
                    <a16:creationId xmlns:a16="http://schemas.microsoft.com/office/drawing/2014/main" id="{61F40E93-7522-5B49-9537-22A358F1F354}"/>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2C3669C8-8DC6-1144-A3B6-94CC50CAC7C9}"/>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a:extLst>
                  <a:ext uri="{FF2B5EF4-FFF2-40B4-BE49-F238E27FC236}">
                    <a16:creationId xmlns:a16="http://schemas.microsoft.com/office/drawing/2014/main" id="{038A7AFE-85D5-6843-A4D2-59A62B4BF664}"/>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Connector 128">
                <a:extLst>
                  <a:ext uri="{FF2B5EF4-FFF2-40B4-BE49-F238E27FC236}">
                    <a16:creationId xmlns:a16="http://schemas.microsoft.com/office/drawing/2014/main" id="{8532C686-FF5E-204A-B3B1-08302EDF90FD}"/>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a:extLst>
                  <a:ext uri="{FF2B5EF4-FFF2-40B4-BE49-F238E27FC236}">
                    <a16:creationId xmlns:a16="http://schemas.microsoft.com/office/drawing/2014/main" id="{F6C3091D-F490-CF4A-8604-13C657DC1844}"/>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Connector 130">
                <a:extLst>
                  <a:ext uri="{FF2B5EF4-FFF2-40B4-BE49-F238E27FC236}">
                    <a16:creationId xmlns:a16="http://schemas.microsoft.com/office/drawing/2014/main" id="{D8A89B68-81DA-E544-8470-F55B36DAB5BF}"/>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3" name="Rectangle 122">
              <a:extLst>
                <a:ext uri="{FF2B5EF4-FFF2-40B4-BE49-F238E27FC236}">
                  <a16:creationId xmlns:a16="http://schemas.microsoft.com/office/drawing/2014/main" id="{1D236F41-84E2-4F41-887A-68DC8EDF6E8F}"/>
                </a:ext>
              </a:extLst>
            </p:cNvPr>
            <p:cNvSpPr>
              <a:spLocks noChangeArrowheads="1"/>
            </p:cNvSpPr>
            <p:nvPr/>
          </p:nvSpPr>
          <p:spPr bwMode="auto">
            <a:xfrm>
              <a:off x="2131937" y="2571262"/>
              <a:ext cx="478692" cy="552560"/>
            </a:xfrm>
            <a:prstGeom prst="rect">
              <a:avLst/>
            </a:prstGeom>
            <a:solidFill>
              <a:srgbClr val="3333CC">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86" name="Triangle 85">
            <a:extLst>
              <a:ext uri="{FF2B5EF4-FFF2-40B4-BE49-F238E27FC236}">
                <a16:creationId xmlns:a16="http://schemas.microsoft.com/office/drawing/2014/main" id="{4E037740-5ED0-EC4A-8F76-0BD68A8C710B}"/>
              </a:ext>
            </a:extLst>
          </p:cNvPr>
          <p:cNvSpPr/>
          <p:nvPr/>
        </p:nvSpPr>
        <p:spPr>
          <a:xfrm rot="5400000">
            <a:off x="6881445" y="3717354"/>
            <a:ext cx="811706" cy="665402"/>
          </a:xfrm>
          <a:prstGeom prst="triangle">
            <a:avLst/>
          </a:prstGeom>
          <a:solidFill>
            <a:schemeClr val="bg1"/>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F27883BF-A6F9-DE47-88A6-F0CE4216E83C}"/>
              </a:ext>
            </a:extLst>
          </p:cNvPr>
          <p:cNvGrpSpPr/>
          <p:nvPr/>
        </p:nvGrpSpPr>
        <p:grpSpPr>
          <a:xfrm>
            <a:off x="6303665" y="3871966"/>
            <a:ext cx="567187" cy="339970"/>
            <a:chOff x="9460523" y="6049108"/>
            <a:chExt cx="567187" cy="339970"/>
          </a:xfrm>
        </p:grpSpPr>
        <p:cxnSp>
          <p:nvCxnSpPr>
            <p:cNvPr id="116" name="Straight Arrow Connector 115">
              <a:extLst>
                <a:ext uri="{FF2B5EF4-FFF2-40B4-BE49-F238E27FC236}">
                  <a16:creationId xmlns:a16="http://schemas.microsoft.com/office/drawing/2014/main" id="{7F5C5A68-B743-7147-8BCF-20B7D5DC9051}"/>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449C0F1E-ECD0-B049-A9B5-7870538D7F31}"/>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EBB538C-0DDB-B645-86CF-67A9457818FF}"/>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A1D419CE-A5C0-0A4F-85AC-1DB03EB7F28B}"/>
              </a:ext>
            </a:extLst>
          </p:cNvPr>
          <p:cNvGrpSpPr/>
          <p:nvPr/>
        </p:nvGrpSpPr>
        <p:grpSpPr>
          <a:xfrm>
            <a:off x="11245773" y="3893738"/>
            <a:ext cx="567187" cy="339970"/>
            <a:chOff x="9460523" y="6049108"/>
            <a:chExt cx="567187" cy="339970"/>
          </a:xfrm>
        </p:grpSpPr>
        <p:cxnSp>
          <p:nvCxnSpPr>
            <p:cNvPr id="113" name="Straight Arrow Connector 112">
              <a:extLst>
                <a:ext uri="{FF2B5EF4-FFF2-40B4-BE49-F238E27FC236}">
                  <a16:creationId xmlns:a16="http://schemas.microsoft.com/office/drawing/2014/main" id="{6DBF63E4-8431-0445-B7A7-EE6FEAE19E8F}"/>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6FBBA29F-E9D0-F84F-9C86-CDCFBB2CDE86}"/>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16EAB9FF-EEC9-3A43-9BE7-A4DD14A960C4}"/>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sp>
        <p:nvSpPr>
          <p:cNvPr id="89" name="TextBox 88">
            <a:extLst>
              <a:ext uri="{FF2B5EF4-FFF2-40B4-BE49-F238E27FC236}">
                <a16:creationId xmlns:a16="http://schemas.microsoft.com/office/drawing/2014/main" id="{868140F4-AC30-184C-8CF8-A2D77B410547}"/>
              </a:ext>
            </a:extLst>
          </p:cNvPr>
          <p:cNvSpPr txBox="1"/>
          <p:nvPr/>
        </p:nvSpPr>
        <p:spPr>
          <a:xfrm>
            <a:off x="6576771" y="4550229"/>
            <a:ext cx="990656" cy="590931"/>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classify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arrivals</a:t>
            </a:r>
          </a:p>
        </p:txBody>
      </p:sp>
      <p:sp>
        <p:nvSpPr>
          <p:cNvPr id="90" name="TextBox 89">
            <a:extLst>
              <a:ext uri="{FF2B5EF4-FFF2-40B4-BE49-F238E27FC236}">
                <a16:creationId xmlns:a16="http://schemas.microsoft.com/office/drawing/2014/main" id="{36F99A07-C727-1644-8341-3B3CB4A1A604}"/>
              </a:ext>
            </a:extLst>
          </p:cNvPr>
          <p:cNvSpPr txBox="1"/>
          <p:nvPr/>
        </p:nvSpPr>
        <p:spPr>
          <a:xfrm>
            <a:off x="10609189" y="4515922"/>
            <a:ext cx="1332224"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departures</a:t>
            </a:r>
          </a:p>
        </p:txBody>
      </p:sp>
      <p:cxnSp>
        <p:nvCxnSpPr>
          <p:cNvPr id="91" name="Straight Arrow Connector 90">
            <a:extLst>
              <a:ext uri="{FF2B5EF4-FFF2-40B4-BE49-F238E27FC236}">
                <a16:creationId xmlns:a16="http://schemas.microsoft.com/office/drawing/2014/main" id="{0EE5CF80-BE3B-024F-A459-6681CD2BCC15}"/>
              </a:ext>
            </a:extLst>
          </p:cNvPr>
          <p:cNvCxnSpPr>
            <a:cxnSpLocks/>
            <a:stCxn id="86" idx="0"/>
          </p:cNvCxnSpPr>
          <p:nvPr/>
        </p:nvCxnSpPr>
        <p:spPr>
          <a:xfrm flipV="1">
            <a:off x="7619999" y="3067495"/>
            <a:ext cx="682573" cy="982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34F47B22-C2C5-2543-A814-67700D8EB0B0}"/>
              </a:ext>
            </a:extLst>
          </p:cNvPr>
          <p:cNvCxnSpPr>
            <a:cxnSpLocks/>
          </p:cNvCxnSpPr>
          <p:nvPr/>
        </p:nvCxnSpPr>
        <p:spPr>
          <a:xfrm>
            <a:off x="7635460" y="4051945"/>
            <a:ext cx="69657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E90B05F-D57F-984A-AAA3-8BB0F57C2104}"/>
              </a:ext>
            </a:extLst>
          </p:cNvPr>
          <p:cNvCxnSpPr>
            <a:cxnSpLocks/>
            <a:stCxn id="86" idx="0"/>
          </p:cNvCxnSpPr>
          <p:nvPr/>
        </p:nvCxnSpPr>
        <p:spPr>
          <a:xfrm>
            <a:off x="7619999" y="4050055"/>
            <a:ext cx="682055" cy="871416"/>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46D3EED-0FBB-8746-A909-7EFE21516D4A}"/>
              </a:ext>
            </a:extLst>
          </p:cNvPr>
          <p:cNvCxnSpPr>
            <a:stCxn id="144" idx="3"/>
            <a:endCxn id="110" idx="2"/>
          </p:cNvCxnSpPr>
          <p:nvPr/>
        </p:nvCxnSpPr>
        <p:spPr>
          <a:xfrm>
            <a:off x="9250091" y="3097958"/>
            <a:ext cx="664252" cy="94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F9A9FD-F1D6-674E-B6FE-3E4351E164C0}"/>
              </a:ext>
            </a:extLst>
          </p:cNvPr>
          <p:cNvCxnSpPr>
            <a:cxnSpLocks/>
            <a:stCxn id="124" idx="3"/>
            <a:endCxn id="110" idx="2"/>
          </p:cNvCxnSpPr>
          <p:nvPr/>
        </p:nvCxnSpPr>
        <p:spPr>
          <a:xfrm flipV="1">
            <a:off x="9281976" y="4040658"/>
            <a:ext cx="632367" cy="882379"/>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ADB4CD1-2488-9641-991D-3E40210AD457}"/>
              </a:ext>
            </a:extLst>
          </p:cNvPr>
          <p:cNvCxnSpPr>
            <a:cxnSpLocks/>
            <a:stCxn id="133" idx="3"/>
            <a:endCxn id="110" idx="2"/>
          </p:cNvCxnSpPr>
          <p:nvPr/>
        </p:nvCxnSpPr>
        <p:spPr>
          <a:xfrm>
            <a:off x="9300262" y="4039538"/>
            <a:ext cx="614081" cy="11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F59DA51A-4D35-0947-828C-22218BCFD148}"/>
              </a:ext>
            </a:extLst>
          </p:cNvPr>
          <p:cNvGrpSpPr/>
          <p:nvPr/>
        </p:nvGrpSpPr>
        <p:grpSpPr>
          <a:xfrm>
            <a:off x="9914343" y="3604072"/>
            <a:ext cx="877582" cy="1252645"/>
            <a:chOff x="9827263" y="3125100"/>
            <a:chExt cx="877582" cy="1252645"/>
          </a:xfrm>
        </p:grpSpPr>
        <p:sp>
          <p:nvSpPr>
            <p:cNvPr id="110" name="Oval 27">
              <a:extLst>
                <a:ext uri="{FF2B5EF4-FFF2-40B4-BE49-F238E27FC236}">
                  <a16:creationId xmlns:a16="http://schemas.microsoft.com/office/drawing/2014/main" id="{56D3FB05-A8AB-6A43-87B6-A07612965ED1}"/>
                </a:ext>
              </a:extLst>
            </p:cNvPr>
            <p:cNvSpPr>
              <a:spLocks noChangeArrowheads="1"/>
            </p:cNvSpPr>
            <p:nvPr/>
          </p:nvSpPr>
          <p:spPr bwMode="auto">
            <a:xfrm>
              <a:off x="9827263" y="3125100"/>
              <a:ext cx="877582" cy="873172"/>
            </a:xfrm>
            <a:prstGeom prst="ellipse">
              <a:avLst/>
            </a:prstGeom>
            <a:solidFill>
              <a:srgbClr val="FFFFFF"/>
            </a:solidFill>
            <a:ln w="28575">
              <a:solidFill>
                <a:schemeClr val="tx1"/>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11" name="TextBox 110">
              <a:extLst>
                <a:ext uri="{FF2B5EF4-FFF2-40B4-BE49-F238E27FC236}">
                  <a16:creationId xmlns:a16="http://schemas.microsoft.com/office/drawing/2014/main" id="{4AED34C3-2F6F-6D45-BF7B-1AEEA59367BF}"/>
                </a:ext>
              </a:extLst>
            </p:cNvPr>
            <p:cNvSpPr txBox="1"/>
            <p:nvPr/>
          </p:nvSpPr>
          <p:spPr>
            <a:xfrm>
              <a:off x="9952468" y="4033035"/>
              <a:ext cx="554960"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link</a:t>
              </a:r>
            </a:p>
          </p:txBody>
        </p:sp>
        <p:sp>
          <p:nvSpPr>
            <p:cNvPr id="112" name="TextBox 111">
              <a:extLst>
                <a:ext uri="{FF2B5EF4-FFF2-40B4-BE49-F238E27FC236}">
                  <a16:creationId xmlns:a16="http://schemas.microsoft.com/office/drawing/2014/main" id="{B065EADC-1407-C54D-91C4-CE8B573FBBFC}"/>
                </a:ext>
              </a:extLst>
            </p:cNvPr>
            <p:cNvSpPr txBox="1"/>
            <p:nvPr/>
          </p:nvSpPr>
          <p:spPr>
            <a:xfrm>
              <a:off x="10086588" y="3391108"/>
              <a:ext cx="351378" cy="395173"/>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98" name="Oval 97">
            <a:extLst>
              <a:ext uri="{FF2B5EF4-FFF2-40B4-BE49-F238E27FC236}">
                <a16:creationId xmlns:a16="http://schemas.microsoft.com/office/drawing/2014/main" id="{FD50F4AD-EA29-4F4D-9ADD-A68E02324387}"/>
              </a:ext>
            </a:extLst>
          </p:cNvPr>
          <p:cNvSpPr/>
          <p:nvPr/>
        </p:nvSpPr>
        <p:spPr>
          <a:xfrm>
            <a:off x="9470570" y="2939143"/>
            <a:ext cx="348343" cy="2177143"/>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80B384F2-B516-C842-BE3D-56105ED3D4C1}"/>
              </a:ext>
            </a:extLst>
          </p:cNvPr>
          <p:cNvSpPr/>
          <p:nvPr/>
        </p:nvSpPr>
        <p:spPr>
          <a:xfrm>
            <a:off x="9716218" y="3095651"/>
            <a:ext cx="195532" cy="58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0" name="Straight Arrow Connector 99">
            <a:extLst>
              <a:ext uri="{FF2B5EF4-FFF2-40B4-BE49-F238E27FC236}">
                <a16:creationId xmlns:a16="http://schemas.microsoft.com/office/drawing/2014/main" id="{5A7A9D50-41BA-6A42-A6F6-8D80451A919B}"/>
              </a:ext>
            </a:extLst>
          </p:cNvPr>
          <p:cNvCxnSpPr/>
          <p:nvPr/>
        </p:nvCxnSpPr>
        <p:spPr>
          <a:xfrm flipV="1">
            <a:off x="9812751" y="3556958"/>
            <a:ext cx="0" cy="2612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Content Placeholder 1">
            <a:extLst>
              <a:ext uri="{FF2B5EF4-FFF2-40B4-BE49-F238E27FC236}">
                <a16:creationId xmlns:a16="http://schemas.microsoft.com/office/drawing/2014/main" id="{B3D9C97E-1CC4-BD42-93BB-5F54015681B1}"/>
              </a:ext>
            </a:extLst>
          </p:cNvPr>
          <p:cNvSpPr txBox="1">
            <a:spLocks/>
          </p:cNvSpPr>
          <p:nvPr/>
        </p:nvSpPr>
        <p:spPr>
          <a:xfrm>
            <a:off x="703011" y="3920647"/>
            <a:ext cx="5155396" cy="234763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marR="0" lvl="0" indent="-2238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server cyclically, repeatedly  scans class queues, sending one complete packet from each class (if available) in turn</a:t>
            </a:r>
          </a:p>
        </p:txBody>
      </p:sp>
      <p:sp>
        <p:nvSpPr>
          <p:cNvPr id="7" name="Freeform 6">
            <a:extLst>
              <a:ext uri="{FF2B5EF4-FFF2-40B4-BE49-F238E27FC236}">
                <a16:creationId xmlns:a16="http://schemas.microsoft.com/office/drawing/2014/main" id="{9B2A9D21-891D-4E45-8834-0B60A5772340}"/>
              </a:ext>
            </a:extLst>
          </p:cNvPr>
          <p:cNvSpPr/>
          <p:nvPr/>
        </p:nvSpPr>
        <p:spPr>
          <a:xfrm>
            <a:off x="4419600" y="5203371"/>
            <a:ext cx="5203371" cy="762000"/>
          </a:xfrm>
          <a:custGeom>
            <a:avLst/>
            <a:gdLst>
              <a:gd name="connsiteX0" fmla="*/ 0 w 5203371"/>
              <a:gd name="connsiteY0" fmla="*/ 762000 h 762000"/>
              <a:gd name="connsiteX1" fmla="*/ 5203371 w 5203371"/>
              <a:gd name="connsiteY1" fmla="*/ 762000 h 762000"/>
              <a:gd name="connsiteX2" fmla="*/ 5203371 w 5203371"/>
              <a:gd name="connsiteY2" fmla="*/ 0 h 762000"/>
            </a:gdLst>
            <a:ahLst/>
            <a:cxnLst>
              <a:cxn ang="0">
                <a:pos x="connsiteX0" y="connsiteY0"/>
              </a:cxn>
              <a:cxn ang="0">
                <a:pos x="connsiteX1" y="connsiteY1"/>
              </a:cxn>
              <a:cxn ang="0">
                <a:pos x="connsiteX2" y="connsiteY2"/>
              </a:cxn>
            </a:cxnLst>
            <a:rect l="l" t="t" r="r" b="b"/>
            <a:pathLst>
              <a:path w="5203371" h="762000">
                <a:moveTo>
                  <a:pt x="0" y="762000"/>
                </a:moveTo>
                <a:lnTo>
                  <a:pt x="5203371" y="762000"/>
                </a:lnTo>
                <a:lnTo>
                  <a:pt x="520337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Slide Number Placeholder 4">
            <a:extLst>
              <a:ext uri="{FF2B5EF4-FFF2-40B4-BE49-F238E27FC236}">
                <a16:creationId xmlns:a16="http://schemas.microsoft.com/office/drawing/2014/main" id="{3B896012-2EA3-CE44-BDAC-6912B3FF6E37}"/>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39</a:t>
            </a:fld>
            <a:endParaRPr lang="en-US" dirty="0"/>
          </a:p>
        </p:txBody>
      </p:sp>
      <p:sp>
        <p:nvSpPr>
          <p:cNvPr id="4" name="TextBox 3">
            <a:extLst>
              <a:ext uri="{FF2B5EF4-FFF2-40B4-BE49-F238E27FC236}">
                <a16:creationId xmlns:a16="http://schemas.microsoft.com/office/drawing/2014/main" id="{3492EF13-A9E4-053A-D4AF-F28265E7D526}"/>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0235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dissolve">
                                      <p:cBhvr>
                                        <p:cTn id="7" dur="500"/>
                                        <p:tgtEl>
                                          <p:spTgt spid="15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500"/>
                                        <p:tgtEl>
                                          <p:spTgt spid="98"/>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dissolve">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5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3AD72523-4228-9C47-B195-4AAF96A160BD}"/>
              </a:ext>
            </a:extLst>
          </p:cNvPr>
          <p:cNvGrpSpPr/>
          <p:nvPr/>
        </p:nvGrpSpPr>
        <p:grpSpPr>
          <a:xfrm>
            <a:off x="3364430" y="1767623"/>
            <a:ext cx="1511352" cy="863670"/>
            <a:chOff x="7493876" y="2774731"/>
            <a:chExt cx="1481958" cy="894622"/>
          </a:xfrm>
        </p:grpSpPr>
        <p:sp>
          <p:nvSpPr>
            <p:cNvPr id="136" name="Freeform 135">
              <a:extLst>
                <a:ext uri="{FF2B5EF4-FFF2-40B4-BE49-F238E27FC236}">
                  <a16:creationId xmlns:a16="http://schemas.microsoft.com/office/drawing/2014/main" id="{9FB9E0EF-9063-B545-BC2B-062A0488CC7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7" name="Oval 136">
              <a:extLst>
                <a:ext uri="{FF2B5EF4-FFF2-40B4-BE49-F238E27FC236}">
                  <a16:creationId xmlns:a16="http://schemas.microsoft.com/office/drawing/2014/main" id="{B0BF60BF-9AF2-D948-8319-1FF102BC7D3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38" name="Group 137">
              <a:extLst>
                <a:ext uri="{FF2B5EF4-FFF2-40B4-BE49-F238E27FC236}">
                  <a16:creationId xmlns:a16="http://schemas.microsoft.com/office/drawing/2014/main" id="{B32B55C6-F759-234F-8CF0-5FB387F35BC4}"/>
                </a:ext>
              </a:extLst>
            </p:cNvPr>
            <p:cNvGrpSpPr/>
            <p:nvPr/>
          </p:nvGrpSpPr>
          <p:grpSpPr>
            <a:xfrm>
              <a:off x="7713663" y="2848339"/>
              <a:ext cx="1042107" cy="425543"/>
              <a:chOff x="7786941" y="2884917"/>
              <a:chExt cx="897649" cy="353919"/>
            </a:xfrm>
          </p:grpSpPr>
          <p:sp>
            <p:nvSpPr>
              <p:cNvPr id="139" name="Freeform 138">
                <a:extLst>
                  <a:ext uri="{FF2B5EF4-FFF2-40B4-BE49-F238E27FC236}">
                    <a16:creationId xmlns:a16="http://schemas.microsoft.com/office/drawing/2014/main" id="{B1153D6F-A3DF-7246-9629-9228753ADE5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0" name="Freeform 139">
                <a:extLst>
                  <a:ext uri="{FF2B5EF4-FFF2-40B4-BE49-F238E27FC236}">
                    <a16:creationId xmlns:a16="http://schemas.microsoft.com/office/drawing/2014/main" id="{1C55D52C-AF37-4949-9428-203518D525C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Freeform 140">
                <a:extLst>
                  <a:ext uri="{FF2B5EF4-FFF2-40B4-BE49-F238E27FC236}">
                    <a16:creationId xmlns:a16="http://schemas.microsoft.com/office/drawing/2014/main" id="{58904F43-F0C7-374E-ADE8-8A024A66279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874597C3-FAA4-A147-A86C-C5108827045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sz="4400" dirty="0">
                <a:ea typeface="ＭＳ Ｐゴシック" panose="020B0600070205080204" pitchFamily="34" charset="-128"/>
              </a:rPr>
              <a:t>Packet delay: four sources</a:t>
            </a:r>
            <a:endParaRPr lang="en-US" sz="4400" dirty="0"/>
          </a:p>
        </p:txBody>
      </p:sp>
      <p:sp>
        <p:nvSpPr>
          <p:cNvPr id="58" name="Rectangle 4">
            <a:extLst>
              <a:ext uri="{FF2B5EF4-FFF2-40B4-BE49-F238E27FC236}">
                <a16:creationId xmlns:a16="http://schemas.microsoft.com/office/drawing/2014/main" id="{AC2D03E9-7C61-0A43-A247-276B596B9942}"/>
              </a:ext>
            </a:extLst>
          </p:cNvPr>
          <p:cNvSpPr txBox="1">
            <a:spLocks noChangeArrowheads="1"/>
          </p:cNvSpPr>
          <p:nvPr/>
        </p:nvSpPr>
        <p:spPr>
          <a:xfrm>
            <a:off x="1621934" y="4604492"/>
            <a:ext cx="3810000" cy="1839595"/>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95275" algn="l" defTabSz="914400" rtl="0" eaLnBrk="1" fontAlgn="auto" latinLnBrk="0" hangingPunct="1">
              <a:lnSpc>
                <a:spcPct val="90000"/>
              </a:lnSpc>
              <a:spcBef>
                <a:spcPts val="6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d</a:t>
            </a:r>
            <a:r>
              <a:rPr kumimoji="0" lang="en-US" sz="2800" b="0" i="0" u="none" strike="noStrike" kern="1200" cap="none" spc="0" normalizeH="0" baseline="-25000" noProof="0" dirty="0">
                <a:ln>
                  <a:noFill/>
                </a:ln>
                <a:solidFill>
                  <a:srgbClr val="CC0000"/>
                </a:solidFill>
                <a:effectLst/>
                <a:uLnTx/>
                <a:uFillTx/>
                <a:latin typeface="Calibri" panose="020F0502020204030204"/>
                <a:ea typeface="+mn-ea"/>
                <a:cs typeface="+mn-cs"/>
              </a:rPr>
              <a:t>proc</a:t>
            </a: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 nodal processing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9250" marR="0" lvl="0" indent="-233363" algn="l" defTabSz="914400" rtl="0" eaLnBrk="1" fontAlgn="auto" latinLnBrk="0" hangingPunct="1">
              <a:lnSpc>
                <a:spcPct val="90000"/>
              </a:lnSpc>
              <a:spcBef>
                <a:spcPts val="600"/>
              </a:spcBef>
              <a:spcAft>
                <a:spcPts val="0"/>
              </a:spcAft>
              <a:buClr>
                <a:srgbClr val="0000A3"/>
              </a:buClr>
              <a:buSzTx/>
              <a:buFont typeface="Wingdings"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check bit errors</a:t>
            </a:r>
          </a:p>
          <a:p>
            <a:pPr marL="349250" marR="0" lvl="0" indent="-233363" algn="l" defTabSz="914400" rtl="0" eaLnBrk="1" fontAlgn="auto" latinLnBrk="0" hangingPunct="1">
              <a:lnSpc>
                <a:spcPct val="90000"/>
              </a:lnSpc>
              <a:spcBef>
                <a:spcPts val="600"/>
              </a:spcBef>
              <a:spcAft>
                <a:spcPts val="0"/>
              </a:spcAft>
              <a:buClr>
                <a:srgbClr val="0000A3"/>
              </a:buClr>
              <a:buSzTx/>
              <a:buFont typeface="Wingdings"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determine output link</a:t>
            </a:r>
          </a:p>
          <a:p>
            <a:pPr marL="349250" marR="0" lvl="0" indent="-233363" algn="l" defTabSz="914400" rtl="0" eaLnBrk="1" fontAlgn="auto" latinLnBrk="0" hangingPunct="1">
              <a:lnSpc>
                <a:spcPct val="90000"/>
              </a:lnSpc>
              <a:spcBef>
                <a:spcPts val="600"/>
              </a:spcBef>
              <a:spcAft>
                <a:spcPts val="0"/>
              </a:spcAft>
              <a:buClr>
                <a:srgbClr val="0000A3"/>
              </a:buClr>
              <a:buSzTx/>
              <a:buFont typeface="Wingdings"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typically &lt; microsecs</a:t>
            </a:r>
          </a:p>
        </p:txBody>
      </p:sp>
      <p:sp>
        <p:nvSpPr>
          <p:cNvPr id="75" name="Rectangle 58">
            <a:extLst>
              <a:ext uri="{FF2B5EF4-FFF2-40B4-BE49-F238E27FC236}">
                <a16:creationId xmlns:a16="http://schemas.microsoft.com/office/drawing/2014/main" id="{9033E5DB-6EA3-CE4C-B1A8-C9C804BDCB3F}"/>
              </a:ext>
            </a:extLst>
          </p:cNvPr>
          <p:cNvSpPr>
            <a:spLocks noChangeArrowheads="1"/>
          </p:cNvSpPr>
          <p:nvPr/>
        </p:nvSpPr>
        <p:spPr bwMode="auto">
          <a:xfrm>
            <a:off x="6212541" y="4536106"/>
            <a:ext cx="5054724" cy="139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4488" marR="0" lvl="0" indent="-344488" algn="l" defTabSz="914400" rtl="0" eaLnBrk="1" fontAlgn="auto" latinLnBrk="0" hangingPunct="1">
              <a:lnSpc>
                <a:spcPct val="90000"/>
              </a:lnSpc>
              <a:spcBef>
                <a:spcPts val="600"/>
              </a:spcBef>
              <a:spcAft>
                <a:spcPts val="0"/>
              </a:spcAft>
              <a:buClr>
                <a:srgbClr val="3333CC"/>
              </a:buClr>
              <a:buSzPct val="85000"/>
              <a:buFont typeface="Wingdings" charset="0"/>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ＭＳ Ｐゴシック" charset="0"/>
                <a:cs typeface="ＭＳ Ｐゴシック" charset="0"/>
              </a:rPr>
              <a:t> </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800" b="0" i="0"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queue</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 queueing delay</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time waiting at output link for transmission </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depends on congestion level of router</a:t>
            </a:r>
          </a:p>
        </p:txBody>
      </p:sp>
      <p:sp>
        <p:nvSpPr>
          <p:cNvPr id="77" name="Line 24">
            <a:extLst>
              <a:ext uri="{FF2B5EF4-FFF2-40B4-BE49-F238E27FC236}">
                <a16:creationId xmlns:a16="http://schemas.microsoft.com/office/drawing/2014/main" id="{79DB8C95-768E-854F-9CEA-5533DCECBE17}"/>
              </a:ext>
            </a:extLst>
          </p:cNvPr>
          <p:cNvSpPr>
            <a:spLocks noChangeShapeType="1"/>
          </p:cNvSpPr>
          <p:nvPr/>
        </p:nvSpPr>
        <p:spPr bwMode="auto">
          <a:xfrm>
            <a:off x="2621011" y="1783635"/>
            <a:ext cx="741403" cy="355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Rectangle 29">
            <a:extLst>
              <a:ext uri="{FF2B5EF4-FFF2-40B4-BE49-F238E27FC236}">
                <a16:creationId xmlns:a16="http://schemas.microsoft.com/office/drawing/2014/main" id="{9803C6B5-AE4A-F54B-86CB-D404B2A716C1}"/>
              </a:ext>
            </a:extLst>
          </p:cNvPr>
          <p:cNvSpPr>
            <a:spLocks noChangeArrowheads="1"/>
          </p:cNvSpPr>
          <p:nvPr/>
        </p:nvSpPr>
        <p:spPr bwMode="auto">
          <a:xfrm>
            <a:off x="5464378" y="2002710"/>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1" name="Rectangle 30">
            <a:extLst>
              <a:ext uri="{FF2B5EF4-FFF2-40B4-BE49-F238E27FC236}">
                <a16:creationId xmlns:a16="http://schemas.microsoft.com/office/drawing/2014/main" id="{2BFFBBBA-8F3E-7640-8D9F-E3A7047BB5BB}"/>
              </a:ext>
            </a:extLst>
          </p:cNvPr>
          <p:cNvSpPr>
            <a:spLocks noChangeArrowheads="1"/>
          </p:cNvSpPr>
          <p:nvPr/>
        </p:nvSpPr>
        <p:spPr bwMode="auto">
          <a:xfrm>
            <a:off x="4211773" y="2074148"/>
            <a:ext cx="147645"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2" name="Rectangle 31">
            <a:extLst>
              <a:ext uri="{FF2B5EF4-FFF2-40B4-BE49-F238E27FC236}">
                <a16:creationId xmlns:a16="http://schemas.microsoft.com/office/drawing/2014/main" id="{212ACD5F-D6C3-824B-9E9F-FCD292654FC1}"/>
              </a:ext>
            </a:extLst>
          </p:cNvPr>
          <p:cNvSpPr>
            <a:spLocks noChangeArrowheads="1"/>
          </p:cNvSpPr>
          <p:nvPr/>
        </p:nvSpPr>
        <p:spPr bwMode="auto">
          <a:xfrm>
            <a:off x="4373707" y="2074148"/>
            <a:ext cx="147645" cy="200025"/>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3" name="Line 35">
            <a:extLst>
              <a:ext uri="{FF2B5EF4-FFF2-40B4-BE49-F238E27FC236}">
                <a16:creationId xmlns:a16="http://schemas.microsoft.com/office/drawing/2014/main" id="{988CA620-4CC5-3D4B-81DA-0F82F93E3D34}"/>
              </a:ext>
            </a:extLst>
          </p:cNvPr>
          <p:cNvSpPr>
            <a:spLocks noChangeShapeType="1"/>
          </p:cNvSpPr>
          <p:nvPr/>
        </p:nvSpPr>
        <p:spPr bwMode="auto">
          <a:xfrm flipV="1">
            <a:off x="7042061" y="1833751"/>
            <a:ext cx="3667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Rectangle 38">
            <a:extLst>
              <a:ext uri="{FF2B5EF4-FFF2-40B4-BE49-F238E27FC236}">
                <a16:creationId xmlns:a16="http://schemas.microsoft.com/office/drawing/2014/main" id="{5F99C41D-D784-474B-94F5-AC46161751AD}"/>
              </a:ext>
            </a:extLst>
          </p:cNvPr>
          <p:cNvSpPr>
            <a:spLocks noChangeArrowheads="1"/>
          </p:cNvSpPr>
          <p:nvPr/>
        </p:nvSpPr>
        <p:spPr bwMode="auto">
          <a:xfrm>
            <a:off x="4502301" y="2012235"/>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5" name="Text Box 39">
            <a:extLst>
              <a:ext uri="{FF2B5EF4-FFF2-40B4-BE49-F238E27FC236}">
                <a16:creationId xmlns:a16="http://schemas.microsoft.com/office/drawing/2014/main" id="{4FBD0AA4-42C3-2B49-BDB1-0979DED2C5D6}"/>
              </a:ext>
            </a:extLst>
          </p:cNvPr>
          <p:cNvSpPr txBox="1">
            <a:spLocks noChangeArrowheads="1"/>
          </p:cNvSpPr>
          <p:nvPr/>
        </p:nvSpPr>
        <p:spPr bwMode="auto">
          <a:xfrm>
            <a:off x="5370720" y="1587878"/>
            <a:ext cx="1700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propagation</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86" name="Line 40">
            <a:extLst>
              <a:ext uri="{FF2B5EF4-FFF2-40B4-BE49-F238E27FC236}">
                <a16:creationId xmlns:a16="http://schemas.microsoft.com/office/drawing/2014/main" id="{7B62D1A5-A310-5848-8995-E8F4780C47C7}"/>
              </a:ext>
            </a:extLst>
          </p:cNvPr>
          <p:cNvSpPr>
            <a:spLocks noChangeShapeType="1"/>
          </p:cNvSpPr>
          <p:nvPr/>
        </p:nvSpPr>
        <p:spPr bwMode="auto">
          <a:xfrm rot="10800000">
            <a:off x="5073803" y="1831109"/>
            <a:ext cx="31910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Text Box 43">
            <a:extLst>
              <a:ext uri="{FF2B5EF4-FFF2-40B4-BE49-F238E27FC236}">
                <a16:creationId xmlns:a16="http://schemas.microsoft.com/office/drawing/2014/main" id="{867387BA-39EC-9E4E-8BB0-480BC4423626}"/>
              </a:ext>
            </a:extLst>
          </p:cNvPr>
          <p:cNvSpPr txBox="1">
            <a:spLocks noChangeArrowheads="1"/>
          </p:cNvSpPr>
          <p:nvPr/>
        </p:nvSpPr>
        <p:spPr bwMode="auto">
          <a:xfrm>
            <a:off x="3016098" y="2729785"/>
            <a:ext cx="1511824"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nodal</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processing</a:t>
            </a:r>
          </a:p>
        </p:txBody>
      </p:sp>
      <p:sp>
        <p:nvSpPr>
          <p:cNvPr id="88" name="Line 44">
            <a:extLst>
              <a:ext uri="{FF2B5EF4-FFF2-40B4-BE49-F238E27FC236}">
                <a16:creationId xmlns:a16="http://schemas.microsoft.com/office/drawing/2014/main" id="{CDB7B374-4A7A-E246-8D88-69216785D71E}"/>
              </a:ext>
            </a:extLst>
          </p:cNvPr>
          <p:cNvSpPr>
            <a:spLocks noChangeShapeType="1"/>
          </p:cNvSpPr>
          <p:nvPr/>
        </p:nvSpPr>
        <p:spPr bwMode="auto">
          <a:xfrm rot="10800000">
            <a:off x="3363541" y="2729991"/>
            <a:ext cx="8334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Line 45">
            <a:extLst>
              <a:ext uri="{FF2B5EF4-FFF2-40B4-BE49-F238E27FC236}">
                <a16:creationId xmlns:a16="http://schemas.microsoft.com/office/drawing/2014/main" id="{EDEDB796-E60B-E245-AAE8-8E7D4AD0954B}"/>
              </a:ext>
            </a:extLst>
          </p:cNvPr>
          <p:cNvSpPr>
            <a:spLocks noChangeShapeType="1"/>
          </p:cNvSpPr>
          <p:nvPr/>
        </p:nvSpPr>
        <p:spPr bwMode="auto">
          <a:xfrm rot="10800000" flipV="1">
            <a:off x="4187959" y="2536110"/>
            <a:ext cx="3857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Text Box 46">
            <a:extLst>
              <a:ext uri="{FF2B5EF4-FFF2-40B4-BE49-F238E27FC236}">
                <a16:creationId xmlns:a16="http://schemas.microsoft.com/office/drawing/2014/main" id="{EED5545D-BA61-2046-A423-41F4F0BCD65B}"/>
              </a:ext>
            </a:extLst>
          </p:cNvPr>
          <p:cNvSpPr txBox="1">
            <a:spLocks noChangeArrowheads="1"/>
          </p:cNvSpPr>
          <p:nvPr/>
        </p:nvSpPr>
        <p:spPr bwMode="auto">
          <a:xfrm>
            <a:off x="4595969" y="2957464"/>
            <a:ext cx="1354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queueing</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91" name="Line 47">
            <a:extLst>
              <a:ext uri="{FF2B5EF4-FFF2-40B4-BE49-F238E27FC236}">
                <a16:creationId xmlns:a16="http://schemas.microsoft.com/office/drawing/2014/main" id="{ACC9FCD3-B95B-4D4B-87FC-A93C4585FCF2}"/>
              </a:ext>
            </a:extLst>
          </p:cNvPr>
          <p:cNvSpPr>
            <a:spLocks noChangeShapeType="1"/>
          </p:cNvSpPr>
          <p:nvPr/>
        </p:nvSpPr>
        <p:spPr bwMode="auto">
          <a:xfrm rot="10800000">
            <a:off x="4349892" y="2536110"/>
            <a:ext cx="595346" cy="552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Rectangle 3">
            <a:extLst>
              <a:ext uri="{FF2B5EF4-FFF2-40B4-BE49-F238E27FC236}">
                <a16:creationId xmlns:a16="http://schemas.microsoft.com/office/drawing/2014/main" id="{2521317A-C1CF-B84E-8D60-CC1E8C06357E}"/>
              </a:ext>
            </a:extLst>
          </p:cNvPr>
          <p:cNvSpPr>
            <a:spLocks noChangeArrowheads="1"/>
          </p:cNvSpPr>
          <p:nvPr/>
        </p:nvSpPr>
        <p:spPr bwMode="auto">
          <a:xfrm>
            <a:off x="1743075" y="3585728"/>
            <a:ext cx="6175328" cy="55403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1" fontAlgn="auto" latinLnBrk="0" hangingPunct="1">
              <a:lnSpc>
                <a:spcPct val="85000"/>
              </a:lnSpc>
              <a:spcBef>
                <a:spcPct val="20000"/>
              </a:spcBef>
              <a:spcAft>
                <a:spcPts val="0"/>
              </a:spcAft>
              <a:buClr>
                <a:srgbClr val="000099"/>
              </a:buClr>
              <a:buSzPct val="75000"/>
              <a:buFont typeface="Wingdings" pitchFamily="2" charset="2"/>
              <a:buNone/>
              <a:tabLst/>
              <a:defRPr/>
            </a:pP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nodal</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proc</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queue</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trans</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prop</a:t>
            </a:r>
            <a:endPar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93" name="Line 25">
            <a:extLst>
              <a:ext uri="{FF2B5EF4-FFF2-40B4-BE49-F238E27FC236}">
                <a16:creationId xmlns:a16="http://schemas.microsoft.com/office/drawing/2014/main" id="{F5D3A1C5-3798-AA4A-9717-BC9CD2814C06}"/>
              </a:ext>
            </a:extLst>
          </p:cNvPr>
          <p:cNvSpPr>
            <a:spLocks noChangeShapeType="1"/>
          </p:cNvSpPr>
          <p:nvPr/>
        </p:nvSpPr>
        <p:spPr bwMode="auto">
          <a:xfrm flipV="1">
            <a:off x="2619131" y="2323384"/>
            <a:ext cx="735346" cy="5499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Rectangle 32">
            <a:extLst>
              <a:ext uri="{FF2B5EF4-FFF2-40B4-BE49-F238E27FC236}">
                <a16:creationId xmlns:a16="http://schemas.microsoft.com/office/drawing/2014/main" id="{499B4666-F248-7346-9FEA-7936F1E56AE7}"/>
              </a:ext>
            </a:extLst>
          </p:cNvPr>
          <p:cNvSpPr>
            <a:spLocks noChangeArrowheads="1"/>
          </p:cNvSpPr>
          <p:nvPr/>
        </p:nvSpPr>
        <p:spPr bwMode="auto">
          <a:xfrm>
            <a:off x="3159202" y="1974135"/>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95" name="Line 33">
            <a:extLst>
              <a:ext uri="{FF2B5EF4-FFF2-40B4-BE49-F238E27FC236}">
                <a16:creationId xmlns:a16="http://schemas.microsoft.com/office/drawing/2014/main" id="{468D7A2B-9164-6E4A-96CE-D29F3704091E}"/>
              </a:ext>
            </a:extLst>
          </p:cNvPr>
          <p:cNvSpPr>
            <a:spLocks noChangeShapeType="1"/>
          </p:cNvSpPr>
          <p:nvPr/>
        </p:nvSpPr>
        <p:spPr bwMode="auto">
          <a:xfrm>
            <a:off x="3109988" y="1910635"/>
            <a:ext cx="21114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Text Box 36">
            <a:extLst>
              <a:ext uri="{FF2B5EF4-FFF2-40B4-BE49-F238E27FC236}">
                <a16:creationId xmlns:a16="http://schemas.microsoft.com/office/drawing/2014/main" id="{3AB8F241-2337-4244-89DF-4C80D59B3367}"/>
              </a:ext>
            </a:extLst>
          </p:cNvPr>
          <p:cNvSpPr txBox="1">
            <a:spLocks noChangeArrowheads="1"/>
          </p:cNvSpPr>
          <p:nvPr/>
        </p:nvSpPr>
        <p:spPr bwMode="auto">
          <a:xfrm>
            <a:off x="1816815" y="1467723"/>
            <a:ext cx="393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a:t>
            </a:r>
          </a:p>
        </p:txBody>
      </p:sp>
      <p:sp>
        <p:nvSpPr>
          <p:cNvPr id="97" name="Text Box 37">
            <a:extLst>
              <a:ext uri="{FF2B5EF4-FFF2-40B4-BE49-F238E27FC236}">
                <a16:creationId xmlns:a16="http://schemas.microsoft.com/office/drawing/2014/main" id="{68CF5C6F-336B-3C4A-90BF-D34A028745C5}"/>
              </a:ext>
            </a:extLst>
          </p:cNvPr>
          <p:cNvSpPr txBox="1">
            <a:spLocks noChangeArrowheads="1"/>
          </p:cNvSpPr>
          <p:nvPr/>
        </p:nvSpPr>
        <p:spPr bwMode="auto">
          <a:xfrm>
            <a:off x="1845558" y="2420223"/>
            <a:ext cx="380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t>
            </a:r>
          </a:p>
        </p:txBody>
      </p:sp>
      <p:grpSp>
        <p:nvGrpSpPr>
          <p:cNvPr id="98" name="Group 66">
            <a:extLst>
              <a:ext uri="{FF2B5EF4-FFF2-40B4-BE49-F238E27FC236}">
                <a16:creationId xmlns:a16="http://schemas.microsoft.com/office/drawing/2014/main" id="{7A33E76B-0B7D-BD4C-95A3-F5F9B6632736}"/>
              </a:ext>
            </a:extLst>
          </p:cNvPr>
          <p:cNvGrpSpPr>
            <a:grpSpLocks/>
          </p:cNvGrpSpPr>
          <p:nvPr/>
        </p:nvGrpSpPr>
        <p:grpSpPr bwMode="auto">
          <a:xfrm>
            <a:off x="1923392" y="1467723"/>
            <a:ext cx="779505" cy="679450"/>
            <a:chOff x="-44" y="1473"/>
            <a:chExt cx="981" cy="1105"/>
          </a:xfrm>
        </p:grpSpPr>
        <p:pic>
          <p:nvPicPr>
            <p:cNvPr id="116" name="Picture 67" descr="desktop_computer_stylized_medium">
              <a:extLst>
                <a:ext uri="{FF2B5EF4-FFF2-40B4-BE49-F238E27FC236}">
                  <a16:creationId xmlns:a16="http://schemas.microsoft.com/office/drawing/2014/main" id="{388E3E99-7752-0140-B682-2CFDCCFDA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Freeform 68">
              <a:extLst>
                <a:ext uri="{FF2B5EF4-FFF2-40B4-BE49-F238E27FC236}">
                  <a16:creationId xmlns:a16="http://schemas.microsoft.com/office/drawing/2014/main" id="{C233087D-1E28-874B-99E3-90A56E5DA77B}"/>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9" name="Group 69">
            <a:extLst>
              <a:ext uri="{FF2B5EF4-FFF2-40B4-BE49-F238E27FC236}">
                <a16:creationId xmlns:a16="http://schemas.microsoft.com/office/drawing/2014/main" id="{53B22ADC-2C36-5141-AAAC-31B53FC8C1F4}"/>
              </a:ext>
            </a:extLst>
          </p:cNvPr>
          <p:cNvGrpSpPr>
            <a:grpSpLocks/>
          </p:cNvGrpSpPr>
          <p:nvPr/>
        </p:nvGrpSpPr>
        <p:grpSpPr bwMode="auto">
          <a:xfrm>
            <a:off x="1914200" y="2474691"/>
            <a:ext cx="779506" cy="679450"/>
            <a:chOff x="-44" y="1473"/>
            <a:chExt cx="981" cy="1105"/>
          </a:xfrm>
        </p:grpSpPr>
        <p:pic>
          <p:nvPicPr>
            <p:cNvPr id="114" name="Picture 70" descr="desktop_computer_stylized_medium">
              <a:extLst>
                <a:ext uri="{FF2B5EF4-FFF2-40B4-BE49-F238E27FC236}">
                  <a16:creationId xmlns:a16="http://schemas.microsoft.com/office/drawing/2014/main" id="{DA4C023E-F595-544A-9929-08480475A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Freeform 71">
              <a:extLst>
                <a:ext uri="{FF2B5EF4-FFF2-40B4-BE49-F238E27FC236}">
                  <a16:creationId xmlns:a16="http://schemas.microsoft.com/office/drawing/2014/main" id="{BD3780DD-1306-2540-89B8-0A42DEECFC61}"/>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0" name="Text Box 41">
            <a:extLst>
              <a:ext uri="{FF2B5EF4-FFF2-40B4-BE49-F238E27FC236}">
                <a16:creationId xmlns:a16="http://schemas.microsoft.com/office/drawing/2014/main" id="{488CD73E-ECC7-E842-9578-1478C5F11784}"/>
              </a:ext>
            </a:extLst>
          </p:cNvPr>
          <p:cNvSpPr txBox="1">
            <a:spLocks noChangeArrowheads="1"/>
          </p:cNvSpPr>
          <p:nvPr/>
        </p:nvSpPr>
        <p:spPr bwMode="auto">
          <a:xfrm>
            <a:off x="2833286" y="1145961"/>
            <a:ext cx="1768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transmission</a:t>
            </a:r>
          </a:p>
        </p:txBody>
      </p:sp>
      <p:sp>
        <p:nvSpPr>
          <p:cNvPr id="101" name="Line 42">
            <a:extLst>
              <a:ext uri="{FF2B5EF4-FFF2-40B4-BE49-F238E27FC236}">
                <a16:creationId xmlns:a16="http://schemas.microsoft.com/office/drawing/2014/main" id="{B22F26F3-A41E-8848-BDA7-FE528ACF22F9}"/>
              </a:ext>
            </a:extLst>
          </p:cNvPr>
          <p:cNvSpPr>
            <a:spLocks noChangeShapeType="1"/>
          </p:cNvSpPr>
          <p:nvPr/>
        </p:nvSpPr>
        <p:spPr bwMode="auto">
          <a:xfrm rot="10800000" flipH="1" flipV="1">
            <a:off x="4038725" y="1443910"/>
            <a:ext cx="528667"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Rectangle 31">
            <a:extLst>
              <a:ext uri="{FF2B5EF4-FFF2-40B4-BE49-F238E27FC236}">
                <a16:creationId xmlns:a16="http://schemas.microsoft.com/office/drawing/2014/main" id="{9C43DB7F-CC6C-3D47-AEBE-0F3B6F7415AB}"/>
              </a:ext>
            </a:extLst>
          </p:cNvPr>
          <p:cNvSpPr>
            <a:spLocks noChangeArrowheads="1"/>
          </p:cNvSpPr>
          <p:nvPr/>
        </p:nvSpPr>
        <p:spPr bwMode="auto">
          <a:xfrm>
            <a:off x="2722441" y="2630267"/>
            <a:ext cx="139773" cy="185197"/>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04" name="Line 33">
            <a:extLst>
              <a:ext uri="{FF2B5EF4-FFF2-40B4-BE49-F238E27FC236}">
                <a16:creationId xmlns:a16="http://schemas.microsoft.com/office/drawing/2014/main" id="{1420A34E-BA5D-D248-8FAC-DCC28151FB9C}"/>
              </a:ext>
            </a:extLst>
          </p:cNvPr>
          <p:cNvSpPr>
            <a:spLocks noChangeShapeType="1"/>
          </p:cNvSpPr>
          <p:nvPr/>
        </p:nvSpPr>
        <p:spPr bwMode="auto">
          <a:xfrm flipV="1">
            <a:off x="2897771" y="2599885"/>
            <a:ext cx="219680" cy="1619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E0E58503-FA9B-1542-A0D6-E85B92D1E5BA}"/>
              </a:ext>
            </a:extLst>
          </p:cNvPr>
          <p:cNvCxnSpPr/>
          <p:nvPr/>
        </p:nvCxnSpPr>
        <p:spPr>
          <a:xfrm>
            <a:off x="4880582" y="2238559"/>
            <a:ext cx="33889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E49D3C3B-F6BB-8747-AE74-C4B438FB99F4}"/>
              </a:ext>
            </a:extLst>
          </p:cNvPr>
          <p:cNvGrpSpPr/>
          <p:nvPr/>
        </p:nvGrpSpPr>
        <p:grpSpPr>
          <a:xfrm>
            <a:off x="7991017" y="1778258"/>
            <a:ext cx="1511352" cy="863670"/>
            <a:chOff x="7493876" y="2774731"/>
            <a:chExt cx="1481958" cy="894622"/>
          </a:xfrm>
        </p:grpSpPr>
        <p:sp>
          <p:nvSpPr>
            <p:cNvPr id="128" name="Freeform 127">
              <a:extLst>
                <a:ext uri="{FF2B5EF4-FFF2-40B4-BE49-F238E27FC236}">
                  <a16:creationId xmlns:a16="http://schemas.microsoft.com/office/drawing/2014/main" id="{5D7E8999-C7DA-4C41-AF40-118E0151474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9" name="Oval 128">
              <a:extLst>
                <a:ext uri="{FF2B5EF4-FFF2-40B4-BE49-F238E27FC236}">
                  <a16:creationId xmlns:a16="http://schemas.microsoft.com/office/drawing/2014/main" id="{21FE0DA3-6E20-DC4B-8111-DD2816780A5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30" name="Group 129">
              <a:extLst>
                <a:ext uri="{FF2B5EF4-FFF2-40B4-BE49-F238E27FC236}">
                  <a16:creationId xmlns:a16="http://schemas.microsoft.com/office/drawing/2014/main" id="{227FD192-76B7-BB4E-8D74-8B6F33DBA7D5}"/>
                </a:ext>
              </a:extLst>
            </p:cNvPr>
            <p:cNvGrpSpPr/>
            <p:nvPr/>
          </p:nvGrpSpPr>
          <p:grpSpPr>
            <a:xfrm>
              <a:off x="7713663" y="2848339"/>
              <a:ext cx="1042107" cy="425543"/>
              <a:chOff x="7786941" y="2884917"/>
              <a:chExt cx="897649" cy="353919"/>
            </a:xfrm>
          </p:grpSpPr>
          <p:sp>
            <p:nvSpPr>
              <p:cNvPr id="131" name="Freeform 130">
                <a:extLst>
                  <a:ext uri="{FF2B5EF4-FFF2-40B4-BE49-F238E27FC236}">
                    <a16:creationId xmlns:a16="http://schemas.microsoft.com/office/drawing/2014/main" id="{130CC598-6AE0-744A-9CEF-611CD26990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Freeform 131">
                <a:extLst>
                  <a:ext uri="{FF2B5EF4-FFF2-40B4-BE49-F238E27FC236}">
                    <a16:creationId xmlns:a16="http://schemas.microsoft.com/office/drawing/2014/main" id="{F0B09B4D-82A4-6D4A-B104-F100560C449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Freeform 132">
                <a:extLst>
                  <a:ext uri="{FF2B5EF4-FFF2-40B4-BE49-F238E27FC236}">
                    <a16:creationId xmlns:a16="http://schemas.microsoft.com/office/drawing/2014/main" id="{7CB1C4B0-5780-D24E-8D85-35BA5CE4255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A78B6DE2-15CA-DC49-A0BD-10E78562E1D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51" name="Slide Number Placeholder 5">
            <a:extLst>
              <a:ext uri="{FF2B5EF4-FFF2-40B4-BE49-F238E27FC236}">
                <a16:creationId xmlns:a16="http://schemas.microsoft.com/office/drawing/2014/main" id="{B70D46B2-DA48-BC41-88EB-9A7ADF18AE56}"/>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4</a:t>
            </a:fld>
            <a:endParaRPr lang="en-US" dirty="0"/>
          </a:p>
        </p:txBody>
      </p:sp>
      <p:sp>
        <p:nvSpPr>
          <p:cNvPr id="6" name="TextBox 5">
            <a:extLst>
              <a:ext uri="{FF2B5EF4-FFF2-40B4-BE49-F238E27FC236}">
                <a16:creationId xmlns:a16="http://schemas.microsoft.com/office/drawing/2014/main" id="{A72B08BF-BBAE-F79A-9D32-29A47B1A6CC6}"/>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5345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dissolve">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88205" y="1692388"/>
            <a:ext cx="5557988" cy="1116126"/>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Weighted Fair Queuing (WFQ): </a:t>
            </a:r>
          </a:p>
          <a:p>
            <a:pPr marL="582613" indent="-284163"/>
            <a:r>
              <a:rPr lang="en-US" altLang="en-US" sz="3200" dirty="0">
                <a:ea typeface="ＭＳ Ｐゴシック" panose="020B0600070205080204" pitchFamily="34" charset="-128"/>
                <a:cs typeface="ＭＳ Ｐゴシック" panose="020B0600070205080204" pitchFamily="34" charset="-128"/>
              </a:rPr>
              <a:t>generalized Round Robin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weighted fair queueing</a:t>
            </a:r>
            <a:endParaRPr lang="en-US" dirty="0"/>
          </a:p>
        </p:txBody>
      </p:sp>
      <p:cxnSp>
        <p:nvCxnSpPr>
          <p:cNvPr id="72" name="Straight Connector 71">
            <a:extLst>
              <a:ext uri="{FF2B5EF4-FFF2-40B4-BE49-F238E27FC236}">
                <a16:creationId xmlns:a16="http://schemas.microsoft.com/office/drawing/2014/main" id="{EB0FE50D-8E31-1046-A976-F61876A256D1}"/>
              </a:ext>
            </a:extLst>
          </p:cNvPr>
          <p:cNvCxnSpPr/>
          <p:nvPr/>
        </p:nvCxnSpPr>
        <p:spPr>
          <a:xfrm>
            <a:off x="10755082" y="407125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3B740B6F-8E87-144C-8CB1-A0CA5C93F619}"/>
              </a:ext>
            </a:extLst>
          </p:cNvPr>
          <p:cNvGrpSpPr/>
          <p:nvPr/>
        </p:nvGrpSpPr>
        <p:grpSpPr>
          <a:xfrm>
            <a:off x="7990116" y="2719344"/>
            <a:ext cx="1310150" cy="2565881"/>
            <a:chOff x="8117411" y="2240372"/>
            <a:chExt cx="1444110" cy="2565881"/>
          </a:xfrm>
        </p:grpSpPr>
        <p:grpSp>
          <p:nvGrpSpPr>
            <p:cNvPr id="8" name="Group 25">
              <a:extLst>
                <a:ext uri="{FF2B5EF4-FFF2-40B4-BE49-F238E27FC236}">
                  <a16:creationId xmlns:a16="http://schemas.microsoft.com/office/drawing/2014/main" id="{C563A50E-1C6D-6C46-8EE5-AAEAA0E7781F}"/>
                </a:ext>
              </a:extLst>
            </p:cNvPr>
            <p:cNvGrpSpPr>
              <a:grpSpLocks/>
            </p:cNvGrpSpPr>
            <p:nvPr/>
          </p:nvGrpSpPr>
          <p:grpSpPr bwMode="auto">
            <a:xfrm>
              <a:off x="8117411" y="2240372"/>
              <a:ext cx="1404483" cy="760001"/>
              <a:chOff x="1670312" y="2562997"/>
              <a:chExt cx="940317" cy="565219"/>
            </a:xfrm>
          </p:grpSpPr>
          <p:grpSp>
            <p:nvGrpSpPr>
              <p:cNvPr id="18" name="Group 28">
                <a:extLst>
                  <a:ext uri="{FF2B5EF4-FFF2-40B4-BE49-F238E27FC236}">
                    <a16:creationId xmlns:a16="http://schemas.microsoft.com/office/drawing/2014/main" id="{3EFAE9E2-03FB-A240-82CC-3EEE93BB300A}"/>
                  </a:ext>
                </a:extLst>
              </p:cNvPr>
              <p:cNvGrpSpPr>
                <a:grpSpLocks/>
              </p:cNvGrpSpPr>
              <p:nvPr/>
            </p:nvGrpSpPr>
            <p:grpSpPr bwMode="auto">
              <a:xfrm>
                <a:off x="1670312" y="2562997"/>
                <a:ext cx="929822" cy="565219"/>
                <a:chOff x="1670312" y="2562997"/>
                <a:chExt cx="929822" cy="565219"/>
              </a:xfrm>
            </p:grpSpPr>
            <p:sp>
              <p:nvSpPr>
                <p:cNvPr id="20" name="Rectangle 30">
                  <a:extLst>
                    <a:ext uri="{FF2B5EF4-FFF2-40B4-BE49-F238E27FC236}">
                      <a16:creationId xmlns:a16="http://schemas.microsoft.com/office/drawing/2014/main" id="{729FDF34-CD0B-9A4B-BFAA-A9A823BC314C}"/>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21" name="Straight Connector 31">
                  <a:extLst>
                    <a:ext uri="{FF2B5EF4-FFF2-40B4-BE49-F238E27FC236}">
                      <a16:creationId xmlns:a16="http://schemas.microsoft.com/office/drawing/2014/main" id="{5A69AE93-EED2-CB43-99E6-0FB1510E4FF4}"/>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32">
                  <a:extLst>
                    <a:ext uri="{FF2B5EF4-FFF2-40B4-BE49-F238E27FC236}">
                      <a16:creationId xmlns:a16="http://schemas.microsoft.com/office/drawing/2014/main" id="{E8F030DC-8BE9-E84E-9DA0-9A9C35E49945}"/>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33">
                  <a:extLst>
                    <a:ext uri="{FF2B5EF4-FFF2-40B4-BE49-F238E27FC236}">
                      <a16:creationId xmlns:a16="http://schemas.microsoft.com/office/drawing/2014/main" id="{12488256-DFFD-964A-8401-C59AC44B0A88}"/>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34">
                  <a:extLst>
                    <a:ext uri="{FF2B5EF4-FFF2-40B4-BE49-F238E27FC236}">
                      <a16:creationId xmlns:a16="http://schemas.microsoft.com/office/drawing/2014/main" id="{38FDDBA3-4933-3A49-9208-C2E75B79F164}"/>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35">
                  <a:extLst>
                    <a:ext uri="{FF2B5EF4-FFF2-40B4-BE49-F238E27FC236}">
                      <a16:creationId xmlns:a16="http://schemas.microsoft.com/office/drawing/2014/main" id="{44515A57-BAE8-DB48-8D32-C3EF03B66C6E}"/>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36">
                  <a:extLst>
                    <a:ext uri="{FF2B5EF4-FFF2-40B4-BE49-F238E27FC236}">
                      <a16:creationId xmlns:a16="http://schemas.microsoft.com/office/drawing/2014/main" id="{8FFF7C21-C795-5A4D-B498-3B99B69489B6}"/>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37">
                  <a:extLst>
                    <a:ext uri="{FF2B5EF4-FFF2-40B4-BE49-F238E27FC236}">
                      <a16:creationId xmlns:a16="http://schemas.microsoft.com/office/drawing/2014/main" id="{E40618EE-68A5-6741-A873-86553161E156}"/>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Rectangle 29">
                <a:extLst>
                  <a:ext uri="{FF2B5EF4-FFF2-40B4-BE49-F238E27FC236}">
                    <a16:creationId xmlns:a16="http://schemas.microsoft.com/office/drawing/2014/main" id="{E2F0270A-1C7D-5644-9107-040300A38307}"/>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28" name="Group 25">
              <a:extLst>
                <a:ext uri="{FF2B5EF4-FFF2-40B4-BE49-F238E27FC236}">
                  <a16:creationId xmlns:a16="http://schemas.microsoft.com/office/drawing/2014/main" id="{687F59CE-C2B3-4D4C-92B7-16D87AB0CB08}"/>
                </a:ext>
              </a:extLst>
            </p:cNvPr>
            <p:cNvGrpSpPr>
              <a:grpSpLocks/>
            </p:cNvGrpSpPr>
            <p:nvPr/>
          </p:nvGrpSpPr>
          <p:grpSpPr bwMode="auto">
            <a:xfrm>
              <a:off x="8136990" y="3176315"/>
              <a:ext cx="1424531" cy="763274"/>
              <a:chOff x="1670312" y="2562997"/>
              <a:chExt cx="940318" cy="565219"/>
            </a:xfrm>
          </p:grpSpPr>
          <p:grpSp>
            <p:nvGrpSpPr>
              <p:cNvPr id="29" name="Group 28">
                <a:extLst>
                  <a:ext uri="{FF2B5EF4-FFF2-40B4-BE49-F238E27FC236}">
                    <a16:creationId xmlns:a16="http://schemas.microsoft.com/office/drawing/2014/main" id="{4511BCEB-21AB-F44E-8C3E-BB178AAD23CB}"/>
                  </a:ext>
                </a:extLst>
              </p:cNvPr>
              <p:cNvGrpSpPr>
                <a:grpSpLocks/>
              </p:cNvGrpSpPr>
              <p:nvPr/>
            </p:nvGrpSpPr>
            <p:grpSpPr bwMode="auto">
              <a:xfrm>
                <a:off x="1670312" y="2562997"/>
                <a:ext cx="929822" cy="565219"/>
                <a:chOff x="1670312" y="2562997"/>
                <a:chExt cx="929822" cy="565219"/>
              </a:xfrm>
            </p:grpSpPr>
            <p:sp>
              <p:nvSpPr>
                <p:cNvPr id="31" name="Rectangle 30">
                  <a:extLst>
                    <a:ext uri="{FF2B5EF4-FFF2-40B4-BE49-F238E27FC236}">
                      <a16:creationId xmlns:a16="http://schemas.microsoft.com/office/drawing/2014/main" id="{41316E27-4220-C147-A89C-A1EFEA4D25A1}"/>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32" name="Straight Connector 31">
                  <a:extLst>
                    <a:ext uri="{FF2B5EF4-FFF2-40B4-BE49-F238E27FC236}">
                      <a16:creationId xmlns:a16="http://schemas.microsoft.com/office/drawing/2014/main" id="{4007048A-C5C2-274E-8391-F5F93C794AB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A14A1AAA-244F-D447-A7D6-AB788B569D26}"/>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3BE615AD-4D3F-A243-A27D-E11BE48B3C77}"/>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B65BD03D-6966-654F-AF5A-697101715CA6}"/>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4E0B9ABB-D3D1-0F45-8C79-6A7CE1B5E88A}"/>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452BA752-990C-BC42-9F0D-203C5E9B0CD9}"/>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55257FC6-8323-894F-AF7A-00164E4D9C45}"/>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Rectangle 29">
                <a:extLst>
                  <a:ext uri="{FF2B5EF4-FFF2-40B4-BE49-F238E27FC236}">
                    <a16:creationId xmlns:a16="http://schemas.microsoft.com/office/drawing/2014/main" id="{A9187906-D1D6-AB40-AB7B-419CC08B4F65}"/>
                  </a:ext>
                </a:extLst>
              </p:cNvPr>
              <p:cNvSpPr>
                <a:spLocks noChangeArrowheads="1"/>
              </p:cNvSpPr>
              <p:nvPr/>
            </p:nvSpPr>
            <p:spPr bwMode="auto">
              <a:xfrm>
                <a:off x="2235418" y="2571262"/>
                <a:ext cx="375212" cy="552560"/>
              </a:xfrm>
              <a:prstGeom prst="rect">
                <a:avLst/>
              </a:prstGeom>
              <a:solidFill>
                <a:srgbClr val="00B05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39" name="Group 25">
              <a:extLst>
                <a:ext uri="{FF2B5EF4-FFF2-40B4-BE49-F238E27FC236}">
                  <a16:creationId xmlns:a16="http://schemas.microsoft.com/office/drawing/2014/main" id="{D3CE6A82-D9F9-2147-836F-3656A5178622}"/>
                </a:ext>
              </a:extLst>
            </p:cNvPr>
            <p:cNvGrpSpPr>
              <a:grpSpLocks/>
            </p:cNvGrpSpPr>
            <p:nvPr/>
          </p:nvGrpSpPr>
          <p:grpSpPr bwMode="auto">
            <a:xfrm>
              <a:off x="8132733" y="4084509"/>
              <a:ext cx="1424529" cy="721744"/>
              <a:chOff x="1670312" y="2562997"/>
              <a:chExt cx="940317" cy="565219"/>
            </a:xfrm>
          </p:grpSpPr>
          <p:grpSp>
            <p:nvGrpSpPr>
              <p:cNvPr id="40" name="Group 39">
                <a:extLst>
                  <a:ext uri="{FF2B5EF4-FFF2-40B4-BE49-F238E27FC236}">
                    <a16:creationId xmlns:a16="http://schemas.microsoft.com/office/drawing/2014/main" id="{C9DDA272-8646-FB4A-8D17-F41DE934476D}"/>
                  </a:ext>
                </a:extLst>
              </p:cNvPr>
              <p:cNvGrpSpPr>
                <a:grpSpLocks/>
              </p:cNvGrpSpPr>
              <p:nvPr/>
            </p:nvGrpSpPr>
            <p:grpSpPr bwMode="auto">
              <a:xfrm>
                <a:off x="1670312" y="2562997"/>
                <a:ext cx="929822" cy="565219"/>
                <a:chOff x="1670312" y="2562997"/>
                <a:chExt cx="929822" cy="565219"/>
              </a:xfrm>
            </p:grpSpPr>
            <p:sp>
              <p:nvSpPr>
                <p:cNvPr id="42" name="Rectangle 41">
                  <a:extLst>
                    <a:ext uri="{FF2B5EF4-FFF2-40B4-BE49-F238E27FC236}">
                      <a16:creationId xmlns:a16="http://schemas.microsoft.com/office/drawing/2014/main" id="{E500ED50-8E07-EF45-95BF-8BA56D49518D}"/>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43" name="Straight Connector 42">
                  <a:extLst>
                    <a:ext uri="{FF2B5EF4-FFF2-40B4-BE49-F238E27FC236}">
                      <a16:creationId xmlns:a16="http://schemas.microsoft.com/office/drawing/2014/main" id="{557746F6-EA6C-F440-A50F-B4FA59791B8B}"/>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225B8365-E03D-CD48-B2E5-6A42B5C2787F}"/>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ECFFCF3E-1E82-3F4F-A167-B4CE60A1DA5C}"/>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3DF697C1-95A7-1A4B-A07B-D14518C0D997}"/>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52CA0CD3-191F-C543-AB08-EAF089AFF1E1}"/>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25615FBF-D228-A641-A572-783B881303A4}"/>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265B8345-81ED-1D49-AFA2-D40974F2A551}"/>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 name="Rectangle 40">
                <a:extLst>
                  <a:ext uri="{FF2B5EF4-FFF2-40B4-BE49-F238E27FC236}">
                    <a16:creationId xmlns:a16="http://schemas.microsoft.com/office/drawing/2014/main" id="{3753EDA3-44F7-874C-982C-BAC289F49EE1}"/>
                  </a:ext>
                </a:extLst>
              </p:cNvPr>
              <p:cNvSpPr>
                <a:spLocks noChangeArrowheads="1"/>
              </p:cNvSpPr>
              <p:nvPr/>
            </p:nvSpPr>
            <p:spPr bwMode="auto">
              <a:xfrm>
                <a:off x="2131937" y="2571262"/>
                <a:ext cx="478692" cy="552560"/>
              </a:xfrm>
              <a:prstGeom prst="rect">
                <a:avLst/>
              </a:prstGeom>
              <a:solidFill>
                <a:srgbClr val="3333CC">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sp>
        <p:nvSpPr>
          <p:cNvPr id="4" name="Triangle 3">
            <a:extLst>
              <a:ext uri="{FF2B5EF4-FFF2-40B4-BE49-F238E27FC236}">
                <a16:creationId xmlns:a16="http://schemas.microsoft.com/office/drawing/2014/main" id="{D2F64F54-E98D-564A-B7B6-7537CEECBAD3}"/>
              </a:ext>
            </a:extLst>
          </p:cNvPr>
          <p:cNvSpPr/>
          <p:nvPr/>
        </p:nvSpPr>
        <p:spPr>
          <a:xfrm rot="5400000">
            <a:off x="6881445" y="3717354"/>
            <a:ext cx="811706" cy="665402"/>
          </a:xfrm>
          <a:prstGeom prst="triangle">
            <a:avLst/>
          </a:prstGeom>
          <a:solidFill>
            <a:schemeClr val="bg1"/>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9B2EF94C-9371-CF40-A3C6-1DC150AB047C}"/>
              </a:ext>
            </a:extLst>
          </p:cNvPr>
          <p:cNvGrpSpPr/>
          <p:nvPr/>
        </p:nvGrpSpPr>
        <p:grpSpPr>
          <a:xfrm>
            <a:off x="6303665" y="3871966"/>
            <a:ext cx="567187" cy="339970"/>
            <a:chOff x="9460523" y="6049108"/>
            <a:chExt cx="567187" cy="339970"/>
          </a:xfrm>
        </p:grpSpPr>
        <p:cxnSp>
          <p:nvCxnSpPr>
            <p:cNvPr id="52" name="Straight Arrow Connector 51">
              <a:extLst>
                <a:ext uri="{FF2B5EF4-FFF2-40B4-BE49-F238E27FC236}">
                  <a16:creationId xmlns:a16="http://schemas.microsoft.com/office/drawing/2014/main" id="{7378A68C-054A-004B-A791-4FA6E7C68048}"/>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E384534-464D-4048-8464-55A4CE80FC99}"/>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3E453DA-B44B-0847-A077-A34D3F9DB27B}"/>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0AE17F66-33B0-DE42-8C16-28DA20F17C00}"/>
              </a:ext>
            </a:extLst>
          </p:cNvPr>
          <p:cNvGrpSpPr/>
          <p:nvPr/>
        </p:nvGrpSpPr>
        <p:grpSpPr>
          <a:xfrm>
            <a:off x="11245773" y="3893738"/>
            <a:ext cx="567187" cy="339970"/>
            <a:chOff x="9460523" y="6049108"/>
            <a:chExt cx="567187" cy="339970"/>
          </a:xfrm>
        </p:grpSpPr>
        <p:cxnSp>
          <p:nvCxnSpPr>
            <p:cNvPr id="58" name="Straight Arrow Connector 57">
              <a:extLst>
                <a:ext uri="{FF2B5EF4-FFF2-40B4-BE49-F238E27FC236}">
                  <a16:creationId xmlns:a16="http://schemas.microsoft.com/office/drawing/2014/main" id="{D334A6EB-2600-A040-860C-4B77BD4BE60F}"/>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9739B72-8B57-6443-B4A3-11719E38E71F}"/>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1CFDC38-10D3-794A-B193-C78C35E3275E}"/>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43CD1C2A-29E9-8C4A-96B1-43C6E287CB52}"/>
              </a:ext>
            </a:extLst>
          </p:cNvPr>
          <p:cNvSpPr txBox="1"/>
          <p:nvPr/>
        </p:nvSpPr>
        <p:spPr>
          <a:xfrm>
            <a:off x="6576771" y="4550229"/>
            <a:ext cx="990656" cy="590931"/>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classify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arrivals</a:t>
            </a:r>
          </a:p>
        </p:txBody>
      </p:sp>
      <p:sp>
        <p:nvSpPr>
          <p:cNvPr id="62" name="TextBox 61">
            <a:extLst>
              <a:ext uri="{FF2B5EF4-FFF2-40B4-BE49-F238E27FC236}">
                <a16:creationId xmlns:a16="http://schemas.microsoft.com/office/drawing/2014/main" id="{A33C39C7-20E4-6545-A964-9F1AAEB54307}"/>
              </a:ext>
            </a:extLst>
          </p:cNvPr>
          <p:cNvSpPr txBox="1"/>
          <p:nvPr/>
        </p:nvSpPr>
        <p:spPr>
          <a:xfrm>
            <a:off x="10609189" y="4515922"/>
            <a:ext cx="1332224"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departures</a:t>
            </a:r>
          </a:p>
        </p:txBody>
      </p:sp>
      <p:cxnSp>
        <p:nvCxnSpPr>
          <p:cNvPr id="65" name="Straight Arrow Connector 64">
            <a:extLst>
              <a:ext uri="{FF2B5EF4-FFF2-40B4-BE49-F238E27FC236}">
                <a16:creationId xmlns:a16="http://schemas.microsoft.com/office/drawing/2014/main" id="{999E5456-380E-B44E-8FAB-E07E351298C3}"/>
              </a:ext>
            </a:extLst>
          </p:cNvPr>
          <p:cNvCxnSpPr>
            <a:cxnSpLocks/>
            <a:stCxn id="4" idx="0"/>
          </p:cNvCxnSpPr>
          <p:nvPr/>
        </p:nvCxnSpPr>
        <p:spPr>
          <a:xfrm flipV="1">
            <a:off x="7619999" y="3067495"/>
            <a:ext cx="682573" cy="982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D62B4B7-D6F0-C44D-9E4B-DFC7B1CB233F}"/>
              </a:ext>
            </a:extLst>
          </p:cNvPr>
          <p:cNvCxnSpPr>
            <a:cxnSpLocks/>
          </p:cNvCxnSpPr>
          <p:nvPr/>
        </p:nvCxnSpPr>
        <p:spPr>
          <a:xfrm>
            <a:off x="7635460" y="4051945"/>
            <a:ext cx="69657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23F8B11-C46E-3445-9877-0041CA598D30}"/>
              </a:ext>
            </a:extLst>
          </p:cNvPr>
          <p:cNvCxnSpPr>
            <a:cxnSpLocks/>
            <a:stCxn id="4" idx="0"/>
          </p:cNvCxnSpPr>
          <p:nvPr/>
        </p:nvCxnSpPr>
        <p:spPr>
          <a:xfrm>
            <a:off x="7619999" y="4050055"/>
            <a:ext cx="682055" cy="871416"/>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65C47E3-EB80-954D-93A7-7C5F2522DEA3}"/>
              </a:ext>
            </a:extLst>
          </p:cNvPr>
          <p:cNvCxnSpPr>
            <a:stCxn id="20" idx="3"/>
            <a:endCxn id="9" idx="2"/>
          </p:cNvCxnSpPr>
          <p:nvPr/>
        </p:nvCxnSpPr>
        <p:spPr>
          <a:xfrm>
            <a:off x="9250091" y="3097958"/>
            <a:ext cx="664252" cy="94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5789404-4743-3B47-8578-2600B3870B31}"/>
              </a:ext>
            </a:extLst>
          </p:cNvPr>
          <p:cNvCxnSpPr>
            <a:cxnSpLocks/>
            <a:stCxn id="42" idx="3"/>
            <a:endCxn id="9" idx="2"/>
          </p:cNvCxnSpPr>
          <p:nvPr/>
        </p:nvCxnSpPr>
        <p:spPr>
          <a:xfrm flipV="1">
            <a:off x="9281976" y="4040658"/>
            <a:ext cx="632367" cy="882379"/>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56B0C30-BA4F-FC4B-A868-1FDA0C5704B8}"/>
              </a:ext>
            </a:extLst>
          </p:cNvPr>
          <p:cNvCxnSpPr>
            <a:cxnSpLocks/>
            <a:stCxn id="30" idx="3"/>
            <a:endCxn id="9" idx="2"/>
          </p:cNvCxnSpPr>
          <p:nvPr/>
        </p:nvCxnSpPr>
        <p:spPr>
          <a:xfrm>
            <a:off x="9300262" y="4039538"/>
            <a:ext cx="614081" cy="11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CE711DAE-9BF3-F64E-BD2A-3B802A190313}"/>
              </a:ext>
            </a:extLst>
          </p:cNvPr>
          <p:cNvGrpSpPr/>
          <p:nvPr/>
        </p:nvGrpSpPr>
        <p:grpSpPr>
          <a:xfrm>
            <a:off x="9914343" y="3604072"/>
            <a:ext cx="877582" cy="1252645"/>
            <a:chOff x="9827263" y="3125100"/>
            <a:chExt cx="877582" cy="1252645"/>
          </a:xfrm>
        </p:grpSpPr>
        <p:sp>
          <p:nvSpPr>
            <p:cNvPr id="9" name="Oval 27">
              <a:extLst>
                <a:ext uri="{FF2B5EF4-FFF2-40B4-BE49-F238E27FC236}">
                  <a16:creationId xmlns:a16="http://schemas.microsoft.com/office/drawing/2014/main" id="{12FCD05E-75CC-E84C-8E19-60F0F56A5ED6}"/>
                </a:ext>
              </a:extLst>
            </p:cNvPr>
            <p:cNvSpPr>
              <a:spLocks noChangeArrowheads="1"/>
            </p:cNvSpPr>
            <p:nvPr/>
          </p:nvSpPr>
          <p:spPr bwMode="auto">
            <a:xfrm>
              <a:off x="9827263" y="3125100"/>
              <a:ext cx="877582" cy="873172"/>
            </a:xfrm>
            <a:prstGeom prst="ellipse">
              <a:avLst/>
            </a:prstGeom>
            <a:solidFill>
              <a:srgbClr val="FFFFFF"/>
            </a:solidFill>
            <a:ln w="28575">
              <a:solidFill>
                <a:schemeClr val="tx1"/>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3" name="TextBox 62">
              <a:extLst>
                <a:ext uri="{FF2B5EF4-FFF2-40B4-BE49-F238E27FC236}">
                  <a16:creationId xmlns:a16="http://schemas.microsoft.com/office/drawing/2014/main" id="{65D6BC2C-F25A-5742-A26B-1B91EC2CF44E}"/>
                </a:ext>
              </a:extLst>
            </p:cNvPr>
            <p:cNvSpPr txBox="1"/>
            <p:nvPr/>
          </p:nvSpPr>
          <p:spPr>
            <a:xfrm>
              <a:off x="9952468" y="4033035"/>
              <a:ext cx="554960"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link</a:t>
              </a:r>
            </a:p>
          </p:txBody>
        </p:sp>
        <p:sp>
          <p:nvSpPr>
            <p:cNvPr id="103" name="TextBox 102">
              <a:extLst>
                <a:ext uri="{FF2B5EF4-FFF2-40B4-BE49-F238E27FC236}">
                  <a16:creationId xmlns:a16="http://schemas.microsoft.com/office/drawing/2014/main" id="{86E26C25-36F0-9444-8196-216C440D56AB}"/>
                </a:ext>
              </a:extLst>
            </p:cNvPr>
            <p:cNvSpPr txBox="1"/>
            <p:nvPr/>
          </p:nvSpPr>
          <p:spPr>
            <a:xfrm>
              <a:off x="10086588" y="3391108"/>
              <a:ext cx="351378" cy="395173"/>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grpSp>
        <p:nvGrpSpPr>
          <p:cNvPr id="115" name="Group 114">
            <a:extLst>
              <a:ext uri="{FF2B5EF4-FFF2-40B4-BE49-F238E27FC236}">
                <a16:creationId xmlns:a16="http://schemas.microsoft.com/office/drawing/2014/main" id="{3E6F4270-DB9C-694E-B407-3ED6A0A44949}"/>
              </a:ext>
            </a:extLst>
          </p:cNvPr>
          <p:cNvGrpSpPr/>
          <p:nvPr/>
        </p:nvGrpSpPr>
        <p:grpSpPr>
          <a:xfrm>
            <a:off x="8807568" y="2894368"/>
            <a:ext cx="1104182" cy="2221918"/>
            <a:chOff x="8807568" y="2894368"/>
            <a:chExt cx="1104182" cy="2221918"/>
          </a:xfrm>
        </p:grpSpPr>
        <p:grpSp>
          <p:nvGrpSpPr>
            <p:cNvPr id="114" name="Group 113">
              <a:extLst>
                <a:ext uri="{FF2B5EF4-FFF2-40B4-BE49-F238E27FC236}">
                  <a16:creationId xmlns:a16="http://schemas.microsoft.com/office/drawing/2014/main" id="{1450FA9F-A33F-1746-A4CB-9F4A2A6807F2}"/>
                </a:ext>
              </a:extLst>
            </p:cNvPr>
            <p:cNvGrpSpPr/>
            <p:nvPr/>
          </p:nvGrpSpPr>
          <p:grpSpPr>
            <a:xfrm>
              <a:off x="9470570" y="2939143"/>
              <a:ext cx="441180" cy="2177143"/>
              <a:chOff x="9470570" y="2939143"/>
              <a:chExt cx="441180" cy="2177143"/>
            </a:xfrm>
          </p:grpSpPr>
          <p:sp>
            <p:nvSpPr>
              <p:cNvPr id="85" name="Oval 84">
                <a:extLst>
                  <a:ext uri="{FF2B5EF4-FFF2-40B4-BE49-F238E27FC236}">
                    <a16:creationId xmlns:a16="http://schemas.microsoft.com/office/drawing/2014/main" id="{6CD5B581-94AD-D44C-81AA-F1008E3D0722}"/>
                  </a:ext>
                </a:extLst>
              </p:cNvPr>
              <p:cNvSpPr/>
              <p:nvPr/>
            </p:nvSpPr>
            <p:spPr>
              <a:xfrm>
                <a:off x="9470570" y="2939143"/>
                <a:ext cx="348343" cy="2177143"/>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F5454531-DC51-F34D-9961-98B389CAFDF8}"/>
                  </a:ext>
                </a:extLst>
              </p:cNvPr>
              <p:cNvSpPr/>
              <p:nvPr/>
            </p:nvSpPr>
            <p:spPr>
              <a:xfrm>
                <a:off x="9716218" y="3095651"/>
                <a:ext cx="195532" cy="58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8" name="Straight Arrow Connector 87">
                <a:extLst>
                  <a:ext uri="{FF2B5EF4-FFF2-40B4-BE49-F238E27FC236}">
                    <a16:creationId xmlns:a16="http://schemas.microsoft.com/office/drawing/2014/main" id="{F9EBDD29-0A51-C946-829A-2EAF8CB429B6}"/>
                  </a:ext>
                </a:extLst>
              </p:cNvPr>
              <p:cNvCxnSpPr/>
              <p:nvPr/>
            </p:nvCxnSpPr>
            <p:spPr>
              <a:xfrm flipV="1">
                <a:off x="9808687" y="3573214"/>
                <a:ext cx="0" cy="2612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355C01D4-3E5F-234C-88C0-37B3216150B8}"/>
                </a:ext>
              </a:extLst>
            </p:cNvPr>
            <p:cNvGrpSpPr/>
            <p:nvPr/>
          </p:nvGrpSpPr>
          <p:grpSpPr>
            <a:xfrm>
              <a:off x="8807568" y="2894368"/>
              <a:ext cx="457076" cy="2191108"/>
              <a:chOff x="8807568" y="2894368"/>
              <a:chExt cx="457076" cy="2191108"/>
            </a:xfrm>
          </p:grpSpPr>
          <p:grpSp>
            <p:nvGrpSpPr>
              <p:cNvPr id="93" name="Group 92">
                <a:extLst>
                  <a:ext uri="{FF2B5EF4-FFF2-40B4-BE49-F238E27FC236}">
                    <a16:creationId xmlns:a16="http://schemas.microsoft.com/office/drawing/2014/main" id="{848D66A5-F8A6-9445-8C81-EBA47B28FB27}"/>
                  </a:ext>
                </a:extLst>
              </p:cNvPr>
              <p:cNvGrpSpPr/>
              <p:nvPr/>
            </p:nvGrpSpPr>
            <p:grpSpPr>
              <a:xfrm>
                <a:off x="8807568" y="2894368"/>
                <a:ext cx="428322" cy="385312"/>
                <a:chOff x="10311441" y="2346385"/>
                <a:chExt cx="428322" cy="385312"/>
              </a:xfrm>
            </p:grpSpPr>
            <p:sp>
              <p:nvSpPr>
                <p:cNvPr id="92" name="Oval 91">
                  <a:extLst>
                    <a:ext uri="{FF2B5EF4-FFF2-40B4-BE49-F238E27FC236}">
                      <a16:creationId xmlns:a16="http://schemas.microsoft.com/office/drawing/2014/main" id="{97E65F5A-40B7-5944-9F81-860A11DB6E03}"/>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1EE5CC73-7238-FC43-9639-9D66DFA0D9A1}"/>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grpSp>
          <p:grpSp>
            <p:nvGrpSpPr>
              <p:cNvPr id="94" name="Group 93">
                <a:extLst>
                  <a:ext uri="{FF2B5EF4-FFF2-40B4-BE49-F238E27FC236}">
                    <a16:creationId xmlns:a16="http://schemas.microsoft.com/office/drawing/2014/main" id="{604C74BF-DFA9-F148-80FF-420AF6DA34DC}"/>
                  </a:ext>
                </a:extLst>
              </p:cNvPr>
              <p:cNvGrpSpPr/>
              <p:nvPr/>
            </p:nvGrpSpPr>
            <p:grpSpPr>
              <a:xfrm>
                <a:off x="8827696" y="3823145"/>
                <a:ext cx="428322" cy="385312"/>
                <a:chOff x="10311441" y="2346385"/>
                <a:chExt cx="428322" cy="385312"/>
              </a:xfrm>
            </p:grpSpPr>
            <p:sp>
              <p:nvSpPr>
                <p:cNvPr id="95" name="Oval 94">
                  <a:extLst>
                    <a:ext uri="{FF2B5EF4-FFF2-40B4-BE49-F238E27FC236}">
                      <a16:creationId xmlns:a16="http://schemas.microsoft.com/office/drawing/2014/main" id="{B8705F1B-C8D3-7D45-A303-F165B62DB89A}"/>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3C5374B7-33B0-A048-98AF-C86CA0F5F068}"/>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grpSp>
          <p:grpSp>
            <p:nvGrpSpPr>
              <p:cNvPr id="97" name="Group 96">
                <a:extLst>
                  <a:ext uri="{FF2B5EF4-FFF2-40B4-BE49-F238E27FC236}">
                    <a16:creationId xmlns:a16="http://schemas.microsoft.com/office/drawing/2014/main" id="{95EEF966-14C8-9A40-8EAF-9563A841C6FE}"/>
                  </a:ext>
                </a:extLst>
              </p:cNvPr>
              <p:cNvGrpSpPr/>
              <p:nvPr/>
            </p:nvGrpSpPr>
            <p:grpSpPr>
              <a:xfrm>
                <a:off x="8836322" y="4700164"/>
                <a:ext cx="428322" cy="385312"/>
                <a:chOff x="10311441" y="2346385"/>
                <a:chExt cx="428322" cy="385312"/>
              </a:xfrm>
            </p:grpSpPr>
            <p:sp>
              <p:nvSpPr>
                <p:cNvPr id="98" name="Oval 97">
                  <a:extLst>
                    <a:ext uri="{FF2B5EF4-FFF2-40B4-BE49-F238E27FC236}">
                      <a16:creationId xmlns:a16="http://schemas.microsoft.com/office/drawing/2014/main" id="{BF695079-CDFE-A84B-BA1A-3C7925027733}"/>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TextBox 98">
                  <a:extLst>
                    <a:ext uri="{FF2B5EF4-FFF2-40B4-BE49-F238E27FC236}">
                      <a16:creationId xmlns:a16="http://schemas.microsoft.com/office/drawing/2014/main" id="{9F5602FC-DFAF-C840-963B-59C9854603DF}"/>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grpSp>
        </p:grpSp>
      </p:grpSp>
      <p:grpSp>
        <p:nvGrpSpPr>
          <p:cNvPr id="108" name="Group 107">
            <a:extLst>
              <a:ext uri="{FF2B5EF4-FFF2-40B4-BE49-F238E27FC236}">
                <a16:creationId xmlns:a16="http://schemas.microsoft.com/office/drawing/2014/main" id="{DC95B65A-59D7-7343-B738-24AF20F53109}"/>
              </a:ext>
            </a:extLst>
          </p:cNvPr>
          <p:cNvGrpSpPr/>
          <p:nvPr/>
        </p:nvGrpSpPr>
        <p:grpSpPr>
          <a:xfrm>
            <a:off x="2830287" y="4027715"/>
            <a:ext cx="853119" cy="1129061"/>
            <a:chOff x="6422573" y="5573486"/>
            <a:chExt cx="853119" cy="1129061"/>
          </a:xfrm>
        </p:grpSpPr>
        <p:sp>
          <p:nvSpPr>
            <p:cNvPr id="104" name="TextBox 103">
              <a:extLst>
                <a:ext uri="{FF2B5EF4-FFF2-40B4-BE49-F238E27FC236}">
                  <a16:creationId xmlns:a16="http://schemas.microsoft.com/office/drawing/2014/main" id="{FE3BBE42-4507-D249-BEAC-A304C25545D5}"/>
                </a:ext>
              </a:extLst>
            </p:cNvPr>
            <p:cNvSpPr txBox="1"/>
            <p:nvPr/>
          </p:nvSpPr>
          <p:spPr>
            <a:xfrm>
              <a:off x="6531429" y="5573486"/>
              <a:ext cx="54053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TextBox 104">
              <a:extLst>
                <a:ext uri="{FF2B5EF4-FFF2-40B4-BE49-F238E27FC236}">
                  <a16:creationId xmlns:a16="http://schemas.microsoft.com/office/drawing/2014/main" id="{9D22DEFF-5F27-0B42-9940-421941395069}"/>
                </a:ext>
              </a:extLst>
            </p:cNvPr>
            <p:cNvSpPr txBox="1"/>
            <p:nvPr/>
          </p:nvSpPr>
          <p:spPr>
            <a:xfrm>
              <a:off x="6422573" y="6117772"/>
              <a:ext cx="8531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Symbol" pitchFamily="2" charset="2"/>
                  <a:ea typeface="ＭＳ Ｐゴシック" panose="020B0600070205080204" pitchFamily="34" charset="-128"/>
                  <a:cs typeface="ＭＳ Ｐゴシック" panose="020B0600070205080204" pitchFamily="34" charset="-128"/>
                </a:rPr>
                <a:t>S</a:t>
              </a:r>
              <a:r>
                <a:rPr kumimoji="0" lang="en-US" altLang="en-US" sz="24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j</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j</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7" name="Straight Connector 106">
              <a:extLst>
                <a:ext uri="{FF2B5EF4-FFF2-40B4-BE49-F238E27FC236}">
                  <a16:creationId xmlns:a16="http://schemas.microsoft.com/office/drawing/2014/main" id="{4B0E336A-F07A-914B-9314-422857CFD8B1}"/>
                </a:ext>
              </a:extLst>
            </p:cNvPr>
            <p:cNvCxnSpPr/>
            <p:nvPr/>
          </p:nvCxnSpPr>
          <p:spPr>
            <a:xfrm>
              <a:off x="6553200" y="6173453"/>
              <a:ext cx="478971"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9" name="Content Placeholder 1">
            <a:extLst>
              <a:ext uri="{FF2B5EF4-FFF2-40B4-BE49-F238E27FC236}">
                <a16:creationId xmlns:a16="http://schemas.microsoft.com/office/drawing/2014/main" id="{6B4ED17A-B92C-3540-886C-3C8AF82A0E8B}"/>
              </a:ext>
            </a:extLst>
          </p:cNvPr>
          <p:cNvSpPr txBox="1">
            <a:spLocks/>
          </p:cNvSpPr>
          <p:nvPr/>
        </p:nvSpPr>
        <p:spPr>
          <a:xfrm>
            <a:off x="788204" y="5154045"/>
            <a:ext cx="5557988" cy="105081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2613"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minimum bandwidth guarantee (per-traffic-class)</a:t>
            </a:r>
          </a:p>
        </p:txBody>
      </p:sp>
      <p:sp>
        <p:nvSpPr>
          <p:cNvPr id="111" name="Content Placeholder 1">
            <a:extLst>
              <a:ext uri="{FF2B5EF4-FFF2-40B4-BE49-F238E27FC236}">
                <a16:creationId xmlns:a16="http://schemas.microsoft.com/office/drawing/2014/main" id="{444A4D7B-9DCA-3943-91F5-F6811D0DAA99}"/>
              </a:ext>
            </a:extLst>
          </p:cNvPr>
          <p:cNvSpPr txBox="1">
            <a:spLocks/>
          </p:cNvSpPr>
          <p:nvPr/>
        </p:nvSpPr>
        <p:spPr>
          <a:xfrm>
            <a:off x="766433" y="2740308"/>
            <a:ext cx="5557988" cy="142092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2613"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each class,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has weight,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and</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gets weighted amount of service in each cycle:</a:t>
            </a:r>
          </a:p>
        </p:txBody>
      </p:sp>
      <p:sp>
        <p:nvSpPr>
          <p:cNvPr id="81" name="Slide Number Placeholder 4">
            <a:extLst>
              <a:ext uri="{FF2B5EF4-FFF2-40B4-BE49-F238E27FC236}">
                <a16:creationId xmlns:a16="http://schemas.microsoft.com/office/drawing/2014/main" id="{F0AFE370-3F30-3F41-8D1F-CC727D14015B}"/>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40</a:t>
            </a:fld>
            <a:endParaRPr lang="en-US" dirty="0"/>
          </a:p>
        </p:txBody>
      </p:sp>
    </p:spTree>
    <p:extLst>
      <p:ext uri="{BB962C8B-B14F-4D97-AF65-F5344CB8AC3E}">
        <p14:creationId xmlns:p14="http://schemas.microsoft.com/office/powerpoint/2010/main" val="329868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ssolve">
                                      <p:cBhvr>
                                        <p:cTn id="7" dur="500"/>
                                        <p:tgtEl>
                                          <p:spTgt spid="115"/>
                                        </p:tgtEl>
                                      </p:cBhvr>
                                    </p:animEffect>
                                  </p:childTnLst>
                                </p:cTn>
                              </p:par>
                              <p:par>
                                <p:cTn id="8" presetID="9"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dissolve">
                                      <p:cBhvr>
                                        <p:cTn id="10" dur="500"/>
                                        <p:tgtEl>
                                          <p:spTgt spid="10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dissolve">
                                      <p:cBhvr>
                                        <p:cTn id="13" dur="500"/>
                                        <p:tgtEl>
                                          <p:spTgt spid="1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dissolve">
                                      <p:cBhvr>
                                        <p:cTn id="1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A74D3C-E817-79F3-0053-80E825A88AA8}"/>
              </a:ext>
            </a:extLst>
          </p:cNvPr>
          <p:cNvSpPr>
            <a:spLocks noGrp="1"/>
          </p:cNvSpPr>
          <p:nvPr>
            <p:ph type="title"/>
          </p:nvPr>
        </p:nvSpPr>
        <p:spPr/>
        <p:txBody>
          <a:bodyPr/>
          <a:lstStyle/>
          <a:p>
            <a:r>
              <a:rPr lang="en-US" dirty="0"/>
              <a:t>Quiz</a:t>
            </a:r>
            <a:endParaRPr lang="en-SE" dirty="0"/>
          </a:p>
        </p:txBody>
      </p:sp>
      <p:pic>
        <p:nvPicPr>
          <p:cNvPr id="6" name="Picture 5">
            <a:extLst>
              <a:ext uri="{FF2B5EF4-FFF2-40B4-BE49-F238E27FC236}">
                <a16:creationId xmlns:a16="http://schemas.microsoft.com/office/drawing/2014/main" id="{73D5DBCB-DB23-C95C-0578-9EE1FBCE51B0}"/>
              </a:ext>
            </a:extLst>
          </p:cNvPr>
          <p:cNvPicPr>
            <a:picLocks noChangeAspect="1"/>
          </p:cNvPicPr>
          <p:nvPr/>
        </p:nvPicPr>
        <p:blipFill>
          <a:blip r:embed="rId3"/>
          <a:stretch>
            <a:fillRect/>
          </a:stretch>
        </p:blipFill>
        <p:spPr>
          <a:xfrm>
            <a:off x="291501" y="1827874"/>
            <a:ext cx="10906071" cy="4143644"/>
          </a:xfrm>
          <a:prstGeom prst="rect">
            <a:avLst/>
          </a:prstGeom>
        </p:spPr>
      </p:pic>
      <p:sp>
        <p:nvSpPr>
          <p:cNvPr id="38" name="TextBox 37">
            <a:extLst>
              <a:ext uri="{FF2B5EF4-FFF2-40B4-BE49-F238E27FC236}">
                <a16:creationId xmlns:a16="http://schemas.microsoft.com/office/drawing/2014/main" id="{66EF9624-4C48-CD3E-8677-A402CB982EAE}"/>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41" name="Content Placeholder 40">
            <a:extLst>
              <a:ext uri="{FF2B5EF4-FFF2-40B4-BE49-F238E27FC236}">
                <a16:creationId xmlns:a16="http://schemas.microsoft.com/office/drawing/2014/main" id="{CBD127EA-05F5-9A4B-F62E-BC3A0A7184FF}"/>
              </a:ext>
            </a:extLst>
          </p:cNvPr>
          <p:cNvSpPr>
            <a:spLocks noGrp="1"/>
          </p:cNvSpPr>
          <p:nvPr>
            <p:ph idx="1"/>
          </p:nvPr>
        </p:nvSpPr>
        <p:spPr/>
        <p:txBody>
          <a:bodyPr/>
          <a:lstStyle/>
          <a:p>
            <a:endParaRPr lang="en-SE" dirty="0"/>
          </a:p>
        </p:txBody>
      </p:sp>
    </p:spTree>
    <p:extLst>
      <p:ext uri="{BB962C8B-B14F-4D97-AF65-F5344CB8AC3E}">
        <p14:creationId xmlns:p14="http://schemas.microsoft.com/office/powerpoint/2010/main" val="4158000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p:txBody>
          <a:bodyPr>
            <a:normAutofit/>
          </a:bodyPr>
          <a:lstStyle/>
          <a:p>
            <a:r>
              <a:rPr lang="en-US" sz="4400" dirty="0"/>
              <a:t>FCFS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42</a:t>
            </a:fld>
            <a:endParaRPr lang="en-US" dirty="0"/>
          </a:p>
        </p:txBody>
      </p:sp>
      <p:pic>
        <p:nvPicPr>
          <p:cNvPr id="5" name="Picture 4">
            <a:extLst>
              <a:ext uri="{FF2B5EF4-FFF2-40B4-BE49-F238E27FC236}">
                <a16:creationId xmlns:a16="http://schemas.microsoft.com/office/drawing/2014/main" id="{78AE524C-8567-5B73-2B91-7FF0B4EE1E5D}"/>
              </a:ext>
            </a:extLst>
          </p:cNvPr>
          <p:cNvPicPr>
            <a:picLocks noChangeAspect="1"/>
          </p:cNvPicPr>
          <p:nvPr/>
        </p:nvPicPr>
        <p:blipFill>
          <a:blip r:embed="rId2"/>
          <a:stretch>
            <a:fillRect/>
          </a:stretch>
        </p:blipFill>
        <p:spPr>
          <a:xfrm>
            <a:off x="562516" y="1991343"/>
            <a:ext cx="5953421" cy="2261938"/>
          </a:xfrm>
          <a:prstGeom prst="rect">
            <a:avLst/>
          </a:prstGeom>
        </p:spPr>
      </p:pic>
      <p:sp>
        <p:nvSpPr>
          <p:cNvPr id="7" name="TextBox 75">
            <a:extLst>
              <a:ext uri="{FF2B5EF4-FFF2-40B4-BE49-F238E27FC236}">
                <a16:creationId xmlns:a16="http://schemas.microsoft.com/office/drawing/2014/main" id="{2B113C9C-C7F3-DF32-1079-D55B6788C50F}"/>
              </a:ext>
            </a:extLst>
          </p:cNvPr>
          <p:cNvSpPr txBox="1">
            <a:spLocks noChangeArrowheads="1"/>
          </p:cNvSpPr>
          <p:nvPr/>
        </p:nvSpPr>
        <p:spPr bwMode="auto">
          <a:xfrm>
            <a:off x="2462893"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8" name="TextBox 75">
            <a:extLst>
              <a:ext uri="{FF2B5EF4-FFF2-40B4-BE49-F238E27FC236}">
                <a16:creationId xmlns:a16="http://schemas.microsoft.com/office/drawing/2014/main" id="{7B973094-9334-0D93-7CF7-2590696C1B46}"/>
              </a:ext>
            </a:extLst>
          </p:cNvPr>
          <p:cNvSpPr txBox="1">
            <a:spLocks noChangeArrowheads="1"/>
          </p:cNvSpPr>
          <p:nvPr/>
        </p:nvSpPr>
        <p:spPr bwMode="auto">
          <a:xfrm>
            <a:off x="2913155"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9" name="TextBox 75">
            <a:extLst>
              <a:ext uri="{FF2B5EF4-FFF2-40B4-BE49-F238E27FC236}">
                <a16:creationId xmlns:a16="http://schemas.microsoft.com/office/drawing/2014/main" id="{4E83518B-CE0B-4D39-C843-B35C9055AF5A}"/>
              </a:ext>
            </a:extLst>
          </p:cNvPr>
          <p:cNvSpPr txBox="1">
            <a:spLocks noChangeArrowheads="1"/>
          </p:cNvSpPr>
          <p:nvPr/>
        </p:nvSpPr>
        <p:spPr bwMode="auto">
          <a:xfrm>
            <a:off x="3353128"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0" name="TextBox 75">
            <a:extLst>
              <a:ext uri="{FF2B5EF4-FFF2-40B4-BE49-F238E27FC236}">
                <a16:creationId xmlns:a16="http://schemas.microsoft.com/office/drawing/2014/main" id="{AE17E7A2-EFD9-4582-8732-F0E672A20B94}"/>
              </a:ext>
            </a:extLst>
          </p:cNvPr>
          <p:cNvSpPr txBox="1">
            <a:spLocks noChangeArrowheads="1"/>
          </p:cNvSpPr>
          <p:nvPr/>
        </p:nvSpPr>
        <p:spPr bwMode="auto">
          <a:xfrm>
            <a:off x="3789806"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1" name="TextBox 75">
            <a:extLst>
              <a:ext uri="{FF2B5EF4-FFF2-40B4-BE49-F238E27FC236}">
                <a16:creationId xmlns:a16="http://schemas.microsoft.com/office/drawing/2014/main" id="{6723C786-7453-C56F-D996-BE640FCB9181}"/>
              </a:ext>
            </a:extLst>
          </p:cNvPr>
          <p:cNvSpPr txBox="1">
            <a:spLocks noChangeArrowheads="1"/>
          </p:cNvSpPr>
          <p:nvPr/>
        </p:nvSpPr>
        <p:spPr bwMode="auto">
          <a:xfrm>
            <a:off x="4293399"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2" name="TextBox 75">
            <a:extLst>
              <a:ext uri="{FF2B5EF4-FFF2-40B4-BE49-F238E27FC236}">
                <a16:creationId xmlns:a16="http://schemas.microsoft.com/office/drawing/2014/main" id="{469F1AB1-794A-87FE-7378-D64F5CF77DAD}"/>
              </a:ext>
            </a:extLst>
          </p:cNvPr>
          <p:cNvSpPr txBox="1">
            <a:spLocks noChangeArrowheads="1"/>
          </p:cNvSpPr>
          <p:nvPr/>
        </p:nvSpPr>
        <p:spPr bwMode="auto">
          <a:xfrm>
            <a:off x="5191557"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3" name="TextBox 75">
            <a:extLst>
              <a:ext uri="{FF2B5EF4-FFF2-40B4-BE49-F238E27FC236}">
                <a16:creationId xmlns:a16="http://schemas.microsoft.com/office/drawing/2014/main" id="{37B8E828-A7E8-E632-BDA3-B71BAC431CA3}"/>
              </a:ext>
            </a:extLst>
          </p:cNvPr>
          <p:cNvSpPr txBox="1">
            <a:spLocks noChangeArrowheads="1"/>
          </p:cNvSpPr>
          <p:nvPr/>
        </p:nvSpPr>
        <p:spPr bwMode="auto">
          <a:xfrm>
            <a:off x="5684276"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1708391"/>
            <a:ext cx="5282673" cy="426943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Transmit order the same as packet arrival order of 1 2 3 4 5 6 7</a:t>
            </a:r>
          </a:p>
        </p:txBody>
      </p:sp>
      <p:sp>
        <p:nvSpPr>
          <p:cNvPr id="15" name="TextBox 14">
            <a:extLst>
              <a:ext uri="{FF2B5EF4-FFF2-40B4-BE49-F238E27FC236}">
                <a16:creationId xmlns:a16="http://schemas.microsoft.com/office/drawing/2014/main" id="{90115B5D-2E48-AAB1-0A4D-A9C0D99535B2}"/>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16" name="TextBox 75">
            <a:extLst>
              <a:ext uri="{FF2B5EF4-FFF2-40B4-BE49-F238E27FC236}">
                <a16:creationId xmlns:a16="http://schemas.microsoft.com/office/drawing/2014/main" id="{30AB3A39-5E54-2F47-410A-0CA8DAC6EBAC}"/>
              </a:ext>
            </a:extLst>
          </p:cNvPr>
          <p:cNvSpPr txBox="1">
            <a:spLocks noChangeArrowheads="1"/>
          </p:cNvSpPr>
          <p:nvPr/>
        </p:nvSpPr>
        <p:spPr bwMode="auto">
          <a:xfrm>
            <a:off x="2661878"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7" name="TextBox 75">
            <a:extLst>
              <a:ext uri="{FF2B5EF4-FFF2-40B4-BE49-F238E27FC236}">
                <a16:creationId xmlns:a16="http://schemas.microsoft.com/office/drawing/2014/main" id="{8E602504-B2CF-9337-7A23-9D91F1E6C3CE}"/>
              </a:ext>
            </a:extLst>
          </p:cNvPr>
          <p:cNvSpPr txBox="1">
            <a:spLocks noChangeArrowheads="1"/>
          </p:cNvSpPr>
          <p:nvPr/>
        </p:nvSpPr>
        <p:spPr bwMode="auto">
          <a:xfrm>
            <a:off x="3112140"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8" name="TextBox 75">
            <a:extLst>
              <a:ext uri="{FF2B5EF4-FFF2-40B4-BE49-F238E27FC236}">
                <a16:creationId xmlns:a16="http://schemas.microsoft.com/office/drawing/2014/main" id="{B594C035-110B-CA5A-4360-F5DA66DA4C3C}"/>
              </a:ext>
            </a:extLst>
          </p:cNvPr>
          <p:cNvSpPr txBox="1">
            <a:spLocks noChangeArrowheads="1"/>
          </p:cNvSpPr>
          <p:nvPr/>
        </p:nvSpPr>
        <p:spPr bwMode="auto">
          <a:xfrm>
            <a:off x="3552113"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9" name="TextBox 75">
            <a:extLst>
              <a:ext uri="{FF2B5EF4-FFF2-40B4-BE49-F238E27FC236}">
                <a16:creationId xmlns:a16="http://schemas.microsoft.com/office/drawing/2014/main" id="{1E7C1D7B-9090-2B9E-6854-9A21B9F58B2D}"/>
              </a:ext>
            </a:extLst>
          </p:cNvPr>
          <p:cNvSpPr txBox="1">
            <a:spLocks noChangeArrowheads="1"/>
          </p:cNvSpPr>
          <p:nvPr/>
        </p:nvSpPr>
        <p:spPr bwMode="auto">
          <a:xfrm>
            <a:off x="3988791"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0" name="TextBox 75">
            <a:extLst>
              <a:ext uri="{FF2B5EF4-FFF2-40B4-BE49-F238E27FC236}">
                <a16:creationId xmlns:a16="http://schemas.microsoft.com/office/drawing/2014/main" id="{EAD9EB0E-E2BF-F666-570A-FB0B981DE2C0}"/>
              </a:ext>
            </a:extLst>
          </p:cNvPr>
          <p:cNvSpPr txBox="1">
            <a:spLocks noChangeArrowheads="1"/>
          </p:cNvSpPr>
          <p:nvPr/>
        </p:nvSpPr>
        <p:spPr bwMode="auto">
          <a:xfrm>
            <a:off x="4492384"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1" name="TextBox 75">
            <a:extLst>
              <a:ext uri="{FF2B5EF4-FFF2-40B4-BE49-F238E27FC236}">
                <a16:creationId xmlns:a16="http://schemas.microsoft.com/office/drawing/2014/main" id="{BC73D2A9-CD9B-5F99-54D7-7DB5C5231672}"/>
              </a:ext>
            </a:extLst>
          </p:cNvPr>
          <p:cNvSpPr txBox="1">
            <a:spLocks noChangeArrowheads="1"/>
          </p:cNvSpPr>
          <p:nvPr/>
        </p:nvSpPr>
        <p:spPr bwMode="auto">
          <a:xfrm>
            <a:off x="5390542"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2" name="TextBox 75">
            <a:extLst>
              <a:ext uri="{FF2B5EF4-FFF2-40B4-BE49-F238E27FC236}">
                <a16:creationId xmlns:a16="http://schemas.microsoft.com/office/drawing/2014/main" id="{0ECBE054-BEE5-6FB5-F459-F5C2860C7765}"/>
              </a:ext>
            </a:extLst>
          </p:cNvPr>
          <p:cNvSpPr txBox="1">
            <a:spLocks noChangeArrowheads="1"/>
          </p:cNvSpPr>
          <p:nvPr/>
        </p:nvSpPr>
        <p:spPr bwMode="auto">
          <a:xfrm>
            <a:off x="5883261"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3" name="TextBox 22">
            <a:extLst>
              <a:ext uri="{FF2B5EF4-FFF2-40B4-BE49-F238E27FC236}">
                <a16:creationId xmlns:a16="http://schemas.microsoft.com/office/drawing/2014/main" id="{EB4B7BA5-FAD2-6460-DC87-C4F9913ECEBA}"/>
              </a:ext>
            </a:extLst>
          </p:cNvPr>
          <p:cNvSpPr txBox="1"/>
          <p:nvPr/>
        </p:nvSpPr>
        <p:spPr>
          <a:xfrm>
            <a:off x="2531149" y="5094399"/>
            <a:ext cx="1975419" cy="523220"/>
          </a:xfrm>
          <a:prstGeom prst="rect">
            <a:avLst/>
          </a:prstGeom>
          <a:noFill/>
        </p:spPr>
        <p:txBody>
          <a:bodyPr wrap="square">
            <a:spAutoFit/>
          </a:bodyPr>
          <a:lstStyle/>
          <a:p>
            <a:pPr algn="l"/>
            <a:r>
              <a:rPr lang="en-SE" sz="2800" dirty="0"/>
              <a:t>1 2 3 </a:t>
            </a:r>
            <a:r>
              <a:rPr lang="en-GB" sz="2800" dirty="0"/>
              <a:t>4</a:t>
            </a:r>
            <a:r>
              <a:rPr lang="en-SE" sz="2800" dirty="0"/>
              <a:t> </a:t>
            </a:r>
            <a:r>
              <a:rPr lang="en-GB" sz="2800" dirty="0"/>
              <a:t>5</a:t>
            </a:r>
            <a:r>
              <a:rPr lang="en-SE" sz="2800" dirty="0"/>
              <a:t> </a:t>
            </a:r>
            <a:r>
              <a:rPr lang="en-GB" sz="2800" dirty="0"/>
              <a:t>6</a:t>
            </a:r>
            <a:r>
              <a:rPr lang="en-SE" sz="2800" dirty="0"/>
              <a:t> </a:t>
            </a:r>
            <a:r>
              <a:rPr lang="en-GB" sz="2800" dirty="0"/>
              <a:t>7</a:t>
            </a:r>
            <a:endParaRPr lang="en-SE" sz="2800" dirty="0"/>
          </a:p>
        </p:txBody>
      </p:sp>
    </p:spTree>
    <p:extLst>
      <p:ext uri="{BB962C8B-B14F-4D97-AF65-F5344CB8AC3E}">
        <p14:creationId xmlns:p14="http://schemas.microsoft.com/office/powerpoint/2010/main" val="57956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8FB2C-F45D-49EA-119D-B884664FFDCE}"/>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A32080A3-7F55-C910-5E50-9DF8CC4BD4F7}"/>
              </a:ext>
            </a:extLst>
          </p:cNvPr>
          <p:cNvSpPr>
            <a:spLocks noGrp="1"/>
          </p:cNvSpPr>
          <p:nvPr>
            <p:ph type="title"/>
          </p:nvPr>
        </p:nvSpPr>
        <p:spPr/>
        <p:txBody>
          <a:bodyPr>
            <a:normAutofit/>
          </a:bodyPr>
          <a:lstStyle/>
          <a:p>
            <a:r>
              <a:rPr lang="en-GB" dirty="0"/>
              <a:t>Priority Scheduling</a:t>
            </a:r>
            <a:endParaRPr lang="en-SE" dirty="0"/>
          </a:p>
        </p:txBody>
      </p:sp>
      <p:sp>
        <p:nvSpPr>
          <p:cNvPr id="4" name="Slide Number Placeholder 3">
            <a:extLst>
              <a:ext uri="{FF2B5EF4-FFF2-40B4-BE49-F238E27FC236}">
                <a16:creationId xmlns:a16="http://schemas.microsoft.com/office/drawing/2014/main" id="{DC202F52-68E9-56A7-0789-DBCE7663EAA9}"/>
              </a:ext>
            </a:extLst>
          </p:cNvPr>
          <p:cNvSpPr>
            <a:spLocks noGrp="1"/>
          </p:cNvSpPr>
          <p:nvPr>
            <p:ph type="sldNum" sz="quarter" idx="4"/>
          </p:nvPr>
        </p:nvSpPr>
        <p:spPr/>
        <p:txBody>
          <a:bodyPr/>
          <a:lstStyle/>
          <a:p>
            <a:r>
              <a:rPr lang="en-US"/>
              <a:t>Network Layer: 4-</a:t>
            </a:r>
            <a:fld id="{C4204591-24BD-A542-B9D5-F8D8A88D2FEE}" type="slidenum">
              <a:rPr lang="en-US" smtClean="0"/>
              <a:pPr/>
              <a:t>43</a:t>
            </a:fld>
            <a:endParaRPr lang="en-US" dirty="0"/>
          </a:p>
        </p:txBody>
      </p:sp>
      <p:sp>
        <p:nvSpPr>
          <p:cNvPr id="5" name="Slide Number Placeholder 3">
            <a:extLst>
              <a:ext uri="{FF2B5EF4-FFF2-40B4-BE49-F238E27FC236}">
                <a16:creationId xmlns:a16="http://schemas.microsoft.com/office/drawing/2014/main" id="{8C4922B9-A324-C163-3103-F11EB1F35A2D}"/>
              </a:ext>
            </a:extLst>
          </p:cNvPr>
          <p:cNvSpPr txBox="1">
            <a:spLocks/>
          </p:cNvSpPr>
          <p:nvPr/>
        </p:nvSpPr>
        <p:spPr>
          <a:xfrm>
            <a:off x="3882072" y="81076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Network Layer: 4-</a:t>
            </a:r>
            <a:fld id="{C4204591-24BD-A542-B9D5-F8D8A88D2FEE}" type="slidenum">
              <a:rPr lang="en-US" smtClean="0"/>
              <a:pPr/>
              <a:t>43</a:t>
            </a:fld>
            <a:endParaRPr lang="en-US" dirty="0"/>
          </a:p>
        </p:txBody>
      </p:sp>
      <p:pic>
        <p:nvPicPr>
          <p:cNvPr id="7" name="Picture 6">
            <a:extLst>
              <a:ext uri="{FF2B5EF4-FFF2-40B4-BE49-F238E27FC236}">
                <a16:creationId xmlns:a16="http://schemas.microsoft.com/office/drawing/2014/main" id="{418E2128-0D1A-38D7-EC5D-A89172549866}"/>
              </a:ext>
            </a:extLst>
          </p:cNvPr>
          <p:cNvPicPr>
            <a:picLocks noChangeAspect="1"/>
          </p:cNvPicPr>
          <p:nvPr/>
        </p:nvPicPr>
        <p:blipFill>
          <a:blip r:embed="rId2"/>
          <a:stretch>
            <a:fillRect/>
          </a:stretch>
        </p:blipFill>
        <p:spPr>
          <a:xfrm>
            <a:off x="394217" y="1704314"/>
            <a:ext cx="6042189" cy="2295664"/>
          </a:xfrm>
          <a:prstGeom prst="rect">
            <a:avLst/>
          </a:prstGeom>
        </p:spPr>
      </p:pic>
      <p:sp>
        <p:nvSpPr>
          <p:cNvPr id="22" name="TextBox 75">
            <a:extLst>
              <a:ext uri="{FF2B5EF4-FFF2-40B4-BE49-F238E27FC236}">
                <a16:creationId xmlns:a16="http://schemas.microsoft.com/office/drawing/2014/main" id="{2FE8747E-AFF6-BB5A-48AF-D0E2B3723D4F}"/>
              </a:ext>
            </a:extLst>
          </p:cNvPr>
          <p:cNvSpPr txBox="1">
            <a:spLocks noChangeArrowheads="1"/>
          </p:cNvSpPr>
          <p:nvPr/>
        </p:nvSpPr>
        <p:spPr bwMode="auto">
          <a:xfrm>
            <a:off x="2341890"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23" name="TextBox 75">
            <a:extLst>
              <a:ext uri="{FF2B5EF4-FFF2-40B4-BE49-F238E27FC236}">
                <a16:creationId xmlns:a16="http://schemas.microsoft.com/office/drawing/2014/main" id="{B1C41CA0-ABE2-322B-AF17-6AB058A3B446}"/>
              </a:ext>
            </a:extLst>
          </p:cNvPr>
          <p:cNvSpPr txBox="1">
            <a:spLocks noChangeArrowheads="1"/>
          </p:cNvSpPr>
          <p:nvPr/>
        </p:nvSpPr>
        <p:spPr bwMode="auto">
          <a:xfrm>
            <a:off x="2792152"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24" name="TextBox 75">
            <a:extLst>
              <a:ext uri="{FF2B5EF4-FFF2-40B4-BE49-F238E27FC236}">
                <a16:creationId xmlns:a16="http://schemas.microsoft.com/office/drawing/2014/main" id="{455B9B98-3D2D-4013-0D8F-B88F0E9E0A81}"/>
              </a:ext>
            </a:extLst>
          </p:cNvPr>
          <p:cNvSpPr txBox="1">
            <a:spLocks noChangeArrowheads="1"/>
          </p:cNvSpPr>
          <p:nvPr/>
        </p:nvSpPr>
        <p:spPr bwMode="auto">
          <a:xfrm>
            <a:off x="3253391"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25" name="TextBox 75">
            <a:extLst>
              <a:ext uri="{FF2B5EF4-FFF2-40B4-BE49-F238E27FC236}">
                <a16:creationId xmlns:a16="http://schemas.microsoft.com/office/drawing/2014/main" id="{4DC6D862-AB26-6060-8A42-273979C069D0}"/>
              </a:ext>
            </a:extLst>
          </p:cNvPr>
          <p:cNvSpPr txBox="1">
            <a:spLocks noChangeArrowheads="1"/>
          </p:cNvSpPr>
          <p:nvPr/>
        </p:nvSpPr>
        <p:spPr bwMode="auto">
          <a:xfrm>
            <a:off x="3732601"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6" name="TextBox 75">
            <a:extLst>
              <a:ext uri="{FF2B5EF4-FFF2-40B4-BE49-F238E27FC236}">
                <a16:creationId xmlns:a16="http://schemas.microsoft.com/office/drawing/2014/main" id="{2BE51BA6-B903-1C13-BF70-2E38BBACFFE2}"/>
              </a:ext>
            </a:extLst>
          </p:cNvPr>
          <p:cNvSpPr txBox="1">
            <a:spLocks noChangeArrowheads="1"/>
          </p:cNvSpPr>
          <p:nvPr/>
        </p:nvSpPr>
        <p:spPr bwMode="auto">
          <a:xfrm>
            <a:off x="4172396"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7" name="TextBox 75">
            <a:extLst>
              <a:ext uri="{FF2B5EF4-FFF2-40B4-BE49-F238E27FC236}">
                <a16:creationId xmlns:a16="http://schemas.microsoft.com/office/drawing/2014/main" id="{DE1DC025-C289-DB85-9E1F-47D0BC335EB0}"/>
              </a:ext>
            </a:extLst>
          </p:cNvPr>
          <p:cNvSpPr txBox="1">
            <a:spLocks noChangeArrowheads="1"/>
          </p:cNvSpPr>
          <p:nvPr/>
        </p:nvSpPr>
        <p:spPr bwMode="auto">
          <a:xfrm>
            <a:off x="5113086"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8" name="TextBox 75">
            <a:extLst>
              <a:ext uri="{FF2B5EF4-FFF2-40B4-BE49-F238E27FC236}">
                <a16:creationId xmlns:a16="http://schemas.microsoft.com/office/drawing/2014/main" id="{4303A4D6-213F-0C7D-73AC-CDE837301365}"/>
              </a:ext>
            </a:extLst>
          </p:cNvPr>
          <p:cNvSpPr txBox="1">
            <a:spLocks noChangeArrowheads="1"/>
          </p:cNvSpPr>
          <p:nvPr/>
        </p:nvSpPr>
        <p:spPr bwMode="auto">
          <a:xfrm>
            <a:off x="5605805"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37" name="Content Placeholder 1">
            <a:extLst>
              <a:ext uri="{FF2B5EF4-FFF2-40B4-BE49-F238E27FC236}">
                <a16:creationId xmlns:a16="http://schemas.microsoft.com/office/drawing/2014/main" id="{D6F8BBA5-C671-0DDD-933E-10D42F880496}"/>
              </a:ext>
            </a:extLst>
          </p:cNvPr>
          <p:cNvSpPr txBox="1">
            <a:spLocks/>
          </p:cNvSpPr>
          <p:nvPr/>
        </p:nvSpPr>
        <p:spPr>
          <a:xfrm>
            <a:off x="6338390" y="1599740"/>
            <a:ext cx="5282673" cy="4269431"/>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Time 0: </a:t>
            </a:r>
            <a:r>
              <a:rPr lang="en-GB" dirty="0">
                <a:solidFill>
                  <a:srgbClr val="FF0000"/>
                </a:solidFill>
              </a:rPr>
              <a:t>1</a:t>
            </a:r>
            <a:r>
              <a:rPr lang="en-GB" dirty="0"/>
              <a:t>, </a:t>
            </a:r>
            <a:r>
              <a:rPr lang="en-GB" dirty="0">
                <a:solidFill>
                  <a:srgbClr val="FF0000"/>
                </a:solidFill>
              </a:rPr>
              <a:t>2</a:t>
            </a:r>
            <a:r>
              <a:rPr lang="en-GB" dirty="0"/>
              <a:t> in queue, transmit </a:t>
            </a:r>
            <a:r>
              <a:rPr lang="en-GB" dirty="0">
                <a:solidFill>
                  <a:srgbClr val="FF0000"/>
                </a:solidFill>
              </a:rPr>
              <a:t>1</a:t>
            </a:r>
          </a:p>
          <a:p>
            <a:pPr lvl="1"/>
            <a:r>
              <a:rPr lang="en-GB" dirty="0"/>
              <a:t>FCFS within same priority</a:t>
            </a:r>
          </a:p>
          <a:p>
            <a:r>
              <a:rPr lang="en-GB" dirty="0"/>
              <a:t>Time 1: </a:t>
            </a:r>
            <a:r>
              <a:rPr lang="en-GB" dirty="0">
                <a:solidFill>
                  <a:srgbClr val="FF0000"/>
                </a:solidFill>
              </a:rPr>
              <a:t>2</a:t>
            </a:r>
            <a:r>
              <a:rPr lang="en-GB" dirty="0"/>
              <a:t>, </a:t>
            </a:r>
            <a:r>
              <a:rPr lang="en-GB" dirty="0">
                <a:solidFill>
                  <a:srgbClr val="00B050"/>
                </a:solidFill>
              </a:rPr>
              <a:t>3</a:t>
            </a:r>
            <a:r>
              <a:rPr lang="en-GB" dirty="0"/>
              <a:t> in queue, transmit </a:t>
            </a:r>
            <a:r>
              <a:rPr lang="en-GB" dirty="0">
                <a:solidFill>
                  <a:srgbClr val="FF0000"/>
                </a:solidFill>
              </a:rPr>
              <a:t>2</a:t>
            </a:r>
          </a:p>
          <a:p>
            <a:r>
              <a:rPr lang="en-GB" dirty="0"/>
              <a:t>Time 2: </a:t>
            </a:r>
            <a:r>
              <a:rPr lang="en-GB" dirty="0">
                <a:solidFill>
                  <a:srgbClr val="00B050"/>
                </a:solidFill>
              </a:rPr>
              <a:t>3</a:t>
            </a:r>
            <a:r>
              <a:rPr lang="en-GB" dirty="0"/>
              <a:t>, </a:t>
            </a:r>
            <a:r>
              <a:rPr lang="en-GB" dirty="0">
                <a:solidFill>
                  <a:srgbClr val="00B050"/>
                </a:solidFill>
              </a:rPr>
              <a:t>4</a:t>
            </a:r>
            <a:r>
              <a:rPr lang="en-GB" dirty="0"/>
              <a:t> in queue, transmit </a:t>
            </a:r>
            <a:r>
              <a:rPr lang="en-GB" dirty="0">
                <a:solidFill>
                  <a:srgbClr val="00B050"/>
                </a:solidFill>
              </a:rPr>
              <a:t>3</a:t>
            </a:r>
          </a:p>
          <a:p>
            <a:pPr lvl="1"/>
            <a:r>
              <a:rPr lang="en-GB" dirty="0"/>
              <a:t>FCFS within same priority</a:t>
            </a:r>
          </a:p>
          <a:p>
            <a:r>
              <a:rPr lang="en-GB" dirty="0"/>
              <a:t>Time 3: </a:t>
            </a:r>
            <a:r>
              <a:rPr lang="en-GB" dirty="0">
                <a:solidFill>
                  <a:srgbClr val="00B050"/>
                </a:solidFill>
              </a:rPr>
              <a:t>4</a:t>
            </a:r>
            <a:r>
              <a:rPr lang="en-GB" dirty="0"/>
              <a:t>, </a:t>
            </a:r>
            <a:r>
              <a:rPr lang="en-GB" dirty="0">
                <a:solidFill>
                  <a:srgbClr val="FF0000"/>
                </a:solidFill>
              </a:rPr>
              <a:t>5</a:t>
            </a:r>
            <a:r>
              <a:rPr lang="en-GB" dirty="0"/>
              <a:t> in queue, transmit </a:t>
            </a:r>
            <a:r>
              <a:rPr lang="en-GB" dirty="0">
                <a:solidFill>
                  <a:srgbClr val="FF0000"/>
                </a:solidFill>
              </a:rPr>
              <a:t>5</a:t>
            </a:r>
          </a:p>
          <a:p>
            <a:r>
              <a:rPr lang="en-GB" dirty="0"/>
              <a:t>Time 4: </a:t>
            </a:r>
            <a:r>
              <a:rPr lang="en-GB" dirty="0">
                <a:solidFill>
                  <a:srgbClr val="00B050"/>
                </a:solidFill>
              </a:rPr>
              <a:t>4</a:t>
            </a:r>
            <a:r>
              <a:rPr lang="en-GB" dirty="0"/>
              <a:t> in queue, transmit </a:t>
            </a:r>
            <a:r>
              <a:rPr lang="en-GB" dirty="0">
                <a:solidFill>
                  <a:srgbClr val="00B050"/>
                </a:solidFill>
              </a:rPr>
              <a:t>4</a:t>
            </a:r>
          </a:p>
          <a:p>
            <a:r>
              <a:rPr lang="en-GB" dirty="0"/>
              <a:t>Time 6: </a:t>
            </a:r>
            <a:r>
              <a:rPr lang="en-GB" dirty="0">
                <a:solidFill>
                  <a:srgbClr val="00B050"/>
                </a:solidFill>
              </a:rPr>
              <a:t>6</a:t>
            </a:r>
            <a:r>
              <a:rPr lang="en-GB" dirty="0"/>
              <a:t>, </a:t>
            </a:r>
            <a:r>
              <a:rPr lang="en-GB" dirty="0">
                <a:solidFill>
                  <a:srgbClr val="FF0000"/>
                </a:solidFill>
              </a:rPr>
              <a:t>7</a:t>
            </a:r>
            <a:r>
              <a:rPr lang="en-GB" dirty="0"/>
              <a:t> in queue, transmit </a:t>
            </a:r>
            <a:r>
              <a:rPr lang="en-GB" dirty="0">
                <a:solidFill>
                  <a:srgbClr val="FF0000"/>
                </a:solidFill>
              </a:rPr>
              <a:t>7</a:t>
            </a:r>
          </a:p>
          <a:p>
            <a:r>
              <a:rPr lang="en-GB" dirty="0"/>
              <a:t>Time 7: </a:t>
            </a:r>
            <a:r>
              <a:rPr lang="en-GB" dirty="0">
                <a:solidFill>
                  <a:srgbClr val="00B050"/>
                </a:solidFill>
              </a:rPr>
              <a:t>6</a:t>
            </a:r>
            <a:r>
              <a:rPr lang="en-GB" dirty="0"/>
              <a:t> in queue, transmit </a:t>
            </a:r>
            <a:r>
              <a:rPr lang="en-GB" dirty="0">
                <a:solidFill>
                  <a:srgbClr val="00B050"/>
                </a:solidFill>
              </a:rPr>
              <a:t>6</a:t>
            </a:r>
          </a:p>
          <a:p>
            <a:endParaRPr lang="en-GB" dirty="0"/>
          </a:p>
          <a:p>
            <a:endParaRPr lang="en-GB" dirty="0"/>
          </a:p>
          <a:p>
            <a:endParaRPr lang="en-GB" dirty="0"/>
          </a:p>
          <a:p>
            <a:endParaRPr lang="en-SE" dirty="0"/>
          </a:p>
          <a:p>
            <a:endParaRPr lang="en-SE" dirty="0"/>
          </a:p>
        </p:txBody>
      </p:sp>
      <p:sp>
        <p:nvSpPr>
          <p:cNvPr id="6" name="TextBox 5">
            <a:extLst>
              <a:ext uri="{FF2B5EF4-FFF2-40B4-BE49-F238E27FC236}">
                <a16:creationId xmlns:a16="http://schemas.microsoft.com/office/drawing/2014/main" id="{0A56F85D-A0E8-D059-DB0E-C5A76D5B3DFD}"/>
              </a:ext>
            </a:extLst>
          </p:cNvPr>
          <p:cNvSpPr txBox="1"/>
          <p:nvPr/>
        </p:nvSpPr>
        <p:spPr>
          <a:xfrm>
            <a:off x="2531149" y="5094399"/>
            <a:ext cx="1975419" cy="523220"/>
          </a:xfrm>
          <a:prstGeom prst="rect">
            <a:avLst/>
          </a:prstGeom>
          <a:noFill/>
        </p:spPr>
        <p:txBody>
          <a:bodyPr wrap="square">
            <a:spAutoFit/>
          </a:bodyPr>
          <a:lstStyle/>
          <a:p>
            <a:pPr algn="l"/>
            <a:r>
              <a:rPr lang="en-SE" sz="2800" dirty="0"/>
              <a:t>1 2 3 5 4 7 6</a:t>
            </a:r>
          </a:p>
        </p:txBody>
      </p:sp>
      <p:sp>
        <p:nvSpPr>
          <p:cNvPr id="8" name="TextBox 7">
            <a:extLst>
              <a:ext uri="{FF2B5EF4-FFF2-40B4-BE49-F238E27FC236}">
                <a16:creationId xmlns:a16="http://schemas.microsoft.com/office/drawing/2014/main" id="{B4071F25-5CFD-0C65-DD72-CB47FFDC8D35}"/>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9" name="TextBox 75">
            <a:extLst>
              <a:ext uri="{FF2B5EF4-FFF2-40B4-BE49-F238E27FC236}">
                <a16:creationId xmlns:a16="http://schemas.microsoft.com/office/drawing/2014/main" id="{0AC4C4F7-BF2C-0EC8-803D-A34CEFF15F2B}"/>
              </a:ext>
            </a:extLst>
          </p:cNvPr>
          <p:cNvSpPr txBox="1">
            <a:spLocks noChangeArrowheads="1"/>
          </p:cNvSpPr>
          <p:nvPr/>
        </p:nvSpPr>
        <p:spPr bwMode="auto">
          <a:xfrm>
            <a:off x="2563805"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0" name="TextBox 75">
            <a:extLst>
              <a:ext uri="{FF2B5EF4-FFF2-40B4-BE49-F238E27FC236}">
                <a16:creationId xmlns:a16="http://schemas.microsoft.com/office/drawing/2014/main" id="{B7330F08-BB79-174B-12A1-EDFCD4EC5FE6}"/>
              </a:ext>
            </a:extLst>
          </p:cNvPr>
          <p:cNvSpPr txBox="1">
            <a:spLocks noChangeArrowheads="1"/>
          </p:cNvSpPr>
          <p:nvPr/>
        </p:nvSpPr>
        <p:spPr bwMode="auto">
          <a:xfrm>
            <a:off x="3014067"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1" name="TextBox 75">
            <a:extLst>
              <a:ext uri="{FF2B5EF4-FFF2-40B4-BE49-F238E27FC236}">
                <a16:creationId xmlns:a16="http://schemas.microsoft.com/office/drawing/2014/main" id="{A0168836-E884-3C03-3A7C-DC4CBD79B67D}"/>
              </a:ext>
            </a:extLst>
          </p:cNvPr>
          <p:cNvSpPr txBox="1">
            <a:spLocks noChangeArrowheads="1"/>
          </p:cNvSpPr>
          <p:nvPr/>
        </p:nvSpPr>
        <p:spPr bwMode="auto">
          <a:xfrm>
            <a:off x="3475306"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2" name="TextBox 75">
            <a:extLst>
              <a:ext uri="{FF2B5EF4-FFF2-40B4-BE49-F238E27FC236}">
                <a16:creationId xmlns:a16="http://schemas.microsoft.com/office/drawing/2014/main" id="{ADC587C5-899F-A3F4-B5D3-2E0B2B4B30FE}"/>
              </a:ext>
            </a:extLst>
          </p:cNvPr>
          <p:cNvSpPr txBox="1">
            <a:spLocks noChangeArrowheads="1"/>
          </p:cNvSpPr>
          <p:nvPr/>
        </p:nvSpPr>
        <p:spPr bwMode="auto">
          <a:xfrm>
            <a:off x="3954516"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3" name="TextBox 75">
            <a:extLst>
              <a:ext uri="{FF2B5EF4-FFF2-40B4-BE49-F238E27FC236}">
                <a16:creationId xmlns:a16="http://schemas.microsoft.com/office/drawing/2014/main" id="{2EF3BD00-356C-FEED-1C67-6B92524E0A93}"/>
              </a:ext>
            </a:extLst>
          </p:cNvPr>
          <p:cNvSpPr txBox="1">
            <a:spLocks noChangeArrowheads="1"/>
          </p:cNvSpPr>
          <p:nvPr/>
        </p:nvSpPr>
        <p:spPr bwMode="auto">
          <a:xfrm>
            <a:off x="4394311"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4" name="TextBox 75">
            <a:extLst>
              <a:ext uri="{FF2B5EF4-FFF2-40B4-BE49-F238E27FC236}">
                <a16:creationId xmlns:a16="http://schemas.microsoft.com/office/drawing/2014/main" id="{2B2BE43D-D969-55AF-9B4A-2427958F9DF4}"/>
              </a:ext>
            </a:extLst>
          </p:cNvPr>
          <p:cNvSpPr txBox="1">
            <a:spLocks noChangeArrowheads="1"/>
          </p:cNvSpPr>
          <p:nvPr/>
        </p:nvSpPr>
        <p:spPr bwMode="auto">
          <a:xfrm>
            <a:off x="5335001"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5" name="TextBox 75">
            <a:extLst>
              <a:ext uri="{FF2B5EF4-FFF2-40B4-BE49-F238E27FC236}">
                <a16:creationId xmlns:a16="http://schemas.microsoft.com/office/drawing/2014/main" id="{CAC7246F-81B4-46D4-B29F-2344162CE748}"/>
              </a:ext>
            </a:extLst>
          </p:cNvPr>
          <p:cNvSpPr txBox="1">
            <a:spLocks noChangeArrowheads="1"/>
          </p:cNvSpPr>
          <p:nvPr/>
        </p:nvSpPr>
        <p:spPr bwMode="auto">
          <a:xfrm>
            <a:off x="5827720"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Tree>
    <p:extLst>
      <p:ext uri="{BB962C8B-B14F-4D97-AF65-F5344CB8AC3E}">
        <p14:creationId xmlns:p14="http://schemas.microsoft.com/office/powerpoint/2010/main" val="992165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p:txBody>
          <a:bodyPr>
            <a:normAutofit/>
          </a:bodyPr>
          <a:lstStyle/>
          <a:p>
            <a:r>
              <a:rPr lang="en-US" altLang="zh-CN" sz="4400" dirty="0"/>
              <a:t>Round Robin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44</a:t>
            </a:fld>
            <a:endParaRPr lang="en-US" dirty="0"/>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1708391"/>
            <a:ext cx="5282673" cy="4269431"/>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zh-CN" sz="2800" dirty="0">
                <a:solidFill>
                  <a:srgbClr val="FF0000"/>
                </a:solidFill>
              </a:rPr>
              <a:t>Red </a:t>
            </a:r>
            <a:r>
              <a:rPr lang="en-GB" altLang="zh-CN" sz="2800" dirty="0"/>
              <a:t>starts each round if there are both red and green packets ready to transmit after an empty slot, i.e., </a:t>
            </a:r>
            <a:r>
              <a:rPr lang="en-US" altLang="zh-CN" sz="2800" dirty="0"/>
              <a:t>(</a:t>
            </a:r>
            <a:r>
              <a:rPr lang="en-US" altLang="zh-CN" sz="2800" dirty="0">
                <a:solidFill>
                  <a:srgbClr val="FF0000"/>
                </a:solidFill>
              </a:rPr>
              <a:t>red</a:t>
            </a:r>
            <a:r>
              <a:rPr lang="en-US" altLang="zh-CN" sz="2800" dirty="0"/>
              <a:t>, </a:t>
            </a:r>
            <a:r>
              <a:rPr lang="en-US" altLang="zh-CN" sz="2800" dirty="0">
                <a:solidFill>
                  <a:srgbClr val="00B050"/>
                </a:solidFill>
              </a:rPr>
              <a:t>green</a:t>
            </a:r>
            <a:r>
              <a:rPr lang="en-US" altLang="zh-CN" sz="2800" dirty="0"/>
              <a:t>) in each round</a:t>
            </a:r>
          </a:p>
          <a:p>
            <a:r>
              <a:rPr lang="en-GB" dirty="0"/>
              <a:t>Time 0-1: </a:t>
            </a:r>
            <a:r>
              <a:rPr lang="en-US" altLang="zh-CN" sz="2800" dirty="0"/>
              <a:t>1</a:t>
            </a:r>
            <a:r>
              <a:rPr lang="en-US" altLang="zh-CN" sz="2800" baseline="30000" dirty="0"/>
              <a:t>st</a:t>
            </a:r>
            <a:r>
              <a:rPr lang="en-US" altLang="zh-CN" sz="2800" dirty="0"/>
              <a:t> round: (</a:t>
            </a:r>
            <a:r>
              <a:rPr lang="en-US" altLang="zh-CN" sz="2800" dirty="0">
                <a:solidFill>
                  <a:srgbClr val="FF0000"/>
                </a:solidFill>
              </a:rPr>
              <a:t>1</a:t>
            </a:r>
            <a:r>
              <a:rPr lang="en-US" altLang="zh-CN" sz="2800" dirty="0"/>
              <a:t>, </a:t>
            </a:r>
            <a:r>
              <a:rPr lang="en-US" altLang="zh-CN" sz="2800" dirty="0">
                <a:solidFill>
                  <a:srgbClr val="00B050"/>
                </a:solidFill>
              </a:rPr>
              <a:t>3</a:t>
            </a:r>
            <a:r>
              <a:rPr lang="en-US" altLang="zh-CN" sz="2800" dirty="0"/>
              <a:t>)</a:t>
            </a:r>
          </a:p>
          <a:p>
            <a:r>
              <a:rPr lang="en-US" altLang="zh-CN" dirty="0"/>
              <a:t>Time 2-3: 2</a:t>
            </a:r>
            <a:r>
              <a:rPr lang="en-US" altLang="zh-CN" baseline="30000" dirty="0"/>
              <a:t>nd</a:t>
            </a:r>
            <a:r>
              <a:rPr lang="en-US" altLang="zh-CN" dirty="0"/>
              <a:t> round: </a:t>
            </a:r>
            <a:r>
              <a:rPr lang="en-US" altLang="zh-CN" sz="2800" dirty="0"/>
              <a:t>(</a:t>
            </a:r>
            <a:r>
              <a:rPr lang="en-US" altLang="zh-CN" sz="2800" dirty="0">
                <a:solidFill>
                  <a:srgbClr val="FF0000"/>
                </a:solidFill>
              </a:rPr>
              <a:t>2</a:t>
            </a:r>
            <a:r>
              <a:rPr lang="en-US" altLang="zh-CN" sz="2800" dirty="0"/>
              <a:t>, </a:t>
            </a:r>
            <a:r>
              <a:rPr lang="en-US" altLang="zh-CN" sz="2800" dirty="0">
                <a:solidFill>
                  <a:srgbClr val="00B050"/>
                </a:solidFill>
              </a:rPr>
              <a:t>4</a:t>
            </a:r>
            <a:r>
              <a:rPr lang="en-US" altLang="zh-CN" sz="2800" dirty="0"/>
              <a:t>)</a:t>
            </a:r>
          </a:p>
          <a:p>
            <a:r>
              <a:rPr lang="en-US" altLang="zh-CN" dirty="0"/>
              <a:t>Time 4-5: 3</a:t>
            </a:r>
            <a:r>
              <a:rPr lang="en-US" altLang="zh-CN" baseline="30000" dirty="0"/>
              <a:t>rd</a:t>
            </a:r>
            <a:r>
              <a:rPr lang="en-US" altLang="zh-CN" dirty="0"/>
              <a:t> round: </a:t>
            </a:r>
            <a:r>
              <a:rPr lang="en-US" altLang="zh-CN" sz="2800" dirty="0"/>
              <a:t>(</a:t>
            </a:r>
            <a:r>
              <a:rPr lang="en-US" altLang="zh-CN" sz="2800" dirty="0">
                <a:solidFill>
                  <a:srgbClr val="FF0000"/>
                </a:solidFill>
              </a:rPr>
              <a:t>5</a:t>
            </a:r>
            <a:r>
              <a:rPr lang="en-US" altLang="zh-CN" sz="2800" dirty="0"/>
              <a:t>, </a:t>
            </a:r>
            <a:r>
              <a:rPr lang="en-US" altLang="zh-CN" sz="2800" dirty="0">
                <a:solidFill>
                  <a:srgbClr val="00B050"/>
                </a:solidFill>
              </a:rPr>
              <a:t>null</a:t>
            </a:r>
            <a:r>
              <a:rPr lang="en-US" altLang="zh-CN" sz="2800" dirty="0"/>
              <a:t>)</a:t>
            </a:r>
          </a:p>
          <a:p>
            <a:pPr lvl="1"/>
            <a:r>
              <a:rPr lang="en-US" altLang="zh-CN" dirty="0"/>
              <a:t>No green packets ready</a:t>
            </a:r>
          </a:p>
          <a:p>
            <a:r>
              <a:rPr lang="en-US" altLang="zh-CN" dirty="0"/>
              <a:t>Time 6-7: 4</a:t>
            </a:r>
            <a:r>
              <a:rPr lang="en-US" altLang="zh-CN" baseline="30000" dirty="0"/>
              <a:t>th</a:t>
            </a:r>
            <a:r>
              <a:rPr lang="en-US" altLang="zh-CN" dirty="0"/>
              <a:t> round: </a:t>
            </a:r>
            <a:r>
              <a:rPr lang="en-US" altLang="zh-CN" sz="2800" dirty="0"/>
              <a:t>(</a:t>
            </a:r>
            <a:r>
              <a:rPr lang="en-US" altLang="zh-CN" sz="2800" dirty="0">
                <a:solidFill>
                  <a:srgbClr val="FF0000"/>
                </a:solidFill>
              </a:rPr>
              <a:t>7</a:t>
            </a:r>
            <a:r>
              <a:rPr lang="en-US" altLang="zh-CN" sz="2800" dirty="0"/>
              <a:t>, </a:t>
            </a:r>
            <a:r>
              <a:rPr lang="en-US" altLang="zh-CN" sz="2800" dirty="0">
                <a:solidFill>
                  <a:srgbClr val="00B050"/>
                </a:solidFill>
              </a:rPr>
              <a:t>6</a:t>
            </a:r>
            <a:r>
              <a:rPr lang="en-US" altLang="zh-CN" sz="2800" dirty="0"/>
              <a:t>)</a:t>
            </a:r>
            <a:endParaRPr lang="en-SE" sz="2800" dirty="0"/>
          </a:p>
        </p:txBody>
      </p:sp>
      <p:pic>
        <p:nvPicPr>
          <p:cNvPr id="6" name="Picture 5">
            <a:extLst>
              <a:ext uri="{FF2B5EF4-FFF2-40B4-BE49-F238E27FC236}">
                <a16:creationId xmlns:a16="http://schemas.microsoft.com/office/drawing/2014/main" id="{84CBF9A6-2CF1-08CC-4A2B-DE75BFAD9A27}"/>
              </a:ext>
            </a:extLst>
          </p:cNvPr>
          <p:cNvPicPr>
            <a:picLocks noChangeAspect="1"/>
          </p:cNvPicPr>
          <p:nvPr/>
        </p:nvPicPr>
        <p:blipFill>
          <a:blip r:embed="rId2"/>
          <a:stretch>
            <a:fillRect/>
          </a:stretch>
        </p:blipFill>
        <p:spPr>
          <a:xfrm>
            <a:off x="331741" y="2042562"/>
            <a:ext cx="5914663" cy="2247212"/>
          </a:xfrm>
          <a:prstGeom prst="rect">
            <a:avLst/>
          </a:prstGeom>
        </p:spPr>
      </p:pic>
      <p:sp>
        <p:nvSpPr>
          <p:cNvPr id="15" name="TextBox 75">
            <a:extLst>
              <a:ext uri="{FF2B5EF4-FFF2-40B4-BE49-F238E27FC236}">
                <a16:creationId xmlns:a16="http://schemas.microsoft.com/office/drawing/2014/main" id="{8D080530-E121-14FE-09FF-BA337ADE38EF}"/>
              </a:ext>
            </a:extLst>
          </p:cNvPr>
          <p:cNvSpPr txBox="1">
            <a:spLocks noChangeArrowheads="1"/>
          </p:cNvSpPr>
          <p:nvPr/>
        </p:nvSpPr>
        <p:spPr bwMode="auto">
          <a:xfrm>
            <a:off x="2218243"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6" name="TextBox 75">
            <a:extLst>
              <a:ext uri="{FF2B5EF4-FFF2-40B4-BE49-F238E27FC236}">
                <a16:creationId xmlns:a16="http://schemas.microsoft.com/office/drawing/2014/main" id="{8D2A9326-9E30-E300-6989-880F4F444A36}"/>
              </a:ext>
            </a:extLst>
          </p:cNvPr>
          <p:cNvSpPr txBox="1">
            <a:spLocks noChangeArrowheads="1"/>
          </p:cNvSpPr>
          <p:nvPr/>
        </p:nvSpPr>
        <p:spPr bwMode="auto">
          <a:xfrm>
            <a:off x="2668505"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7" name="TextBox 75">
            <a:extLst>
              <a:ext uri="{FF2B5EF4-FFF2-40B4-BE49-F238E27FC236}">
                <a16:creationId xmlns:a16="http://schemas.microsoft.com/office/drawing/2014/main" id="{05EB7053-0120-BCDE-AE3B-59A98CEA0CA8}"/>
              </a:ext>
            </a:extLst>
          </p:cNvPr>
          <p:cNvSpPr txBox="1">
            <a:spLocks noChangeArrowheads="1"/>
          </p:cNvSpPr>
          <p:nvPr/>
        </p:nvSpPr>
        <p:spPr bwMode="auto">
          <a:xfrm>
            <a:off x="3129744"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8" name="TextBox 75">
            <a:extLst>
              <a:ext uri="{FF2B5EF4-FFF2-40B4-BE49-F238E27FC236}">
                <a16:creationId xmlns:a16="http://schemas.microsoft.com/office/drawing/2014/main" id="{F96A05C8-0A6C-3D6B-BE1E-534C5FCF099B}"/>
              </a:ext>
            </a:extLst>
          </p:cNvPr>
          <p:cNvSpPr txBox="1">
            <a:spLocks noChangeArrowheads="1"/>
          </p:cNvSpPr>
          <p:nvPr/>
        </p:nvSpPr>
        <p:spPr bwMode="auto">
          <a:xfrm>
            <a:off x="3608954"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9" name="TextBox 75">
            <a:extLst>
              <a:ext uri="{FF2B5EF4-FFF2-40B4-BE49-F238E27FC236}">
                <a16:creationId xmlns:a16="http://schemas.microsoft.com/office/drawing/2014/main" id="{5BEA300F-9C26-FE3D-2369-38CC446F3BCF}"/>
              </a:ext>
            </a:extLst>
          </p:cNvPr>
          <p:cNvSpPr txBox="1">
            <a:spLocks noChangeArrowheads="1"/>
          </p:cNvSpPr>
          <p:nvPr/>
        </p:nvSpPr>
        <p:spPr bwMode="auto">
          <a:xfrm>
            <a:off x="4048749"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0" name="TextBox 75">
            <a:extLst>
              <a:ext uri="{FF2B5EF4-FFF2-40B4-BE49-F238E27FC236}">
                <a16:creationId xmlns:a16="http://schemas.microsoft.com/office/drawing/2014/main" id="{821AF001-F56E-2DA6-38F8-62DC5771D563}"/>
              </a:ext>
            </a:extLst>
          </p:cNvPr>
          <p:cNvSpPr txBox="1">
            <a:spLocks noChangeArrowheads="1"/>
          </p:cNvSpPr>
          <p:nvPr/>
        </p:nvSpPr>
        <p:spPr bwMode="auto">
          <a:xfrm>
            <a:off x="4936274"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1" name="TextBox 75">
            <a:extLst>
              <a:ext uri="{FF2B5EF4-FFF2-40B4-BE49-F238E27FC236}">
                <a16:creationId xmlns:a16="http://schemas.microsoft.com/office/drawing/2014/main" id="{4ACAF4A7-8796-12B3-000F-3F1B87DEB087}"/>
              </a:ext>
            </a:extLst>
          </p:cNvPr>
          <p:cNvSpPr txBox="1">
            <a:spLocks noChangeArrowheads="1"/>
          </p:cNvSpPr>
          <p:nvPr/>
        </p:nvSpPr>
        <p:spPr bwMode="auto">
          <a:xfrm>
            <a:off x="5407727"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3" name="TextBox 22">
            <a:extLst>
              <a:ext uri="{FF2B5EF4-FFF2-40B4-BE49-F238E27FC236}">
                <a16:creationId xmlns:a16="http://schemas.microsoft.com/office/drawing/2014/main" id="{95EBE68A-42FA-901A-9530-98185000CA67}"/>
              </a:ext>
            </a:extLst>
          </p:cNvPr>
          <p:cNvSpPr txBox="1"/>
          <p:nvPr/>
        </p:nvSpPr>
        <p:spPr>
          <a:xfrm>
            <a:off x="2531149" y="5094399"/>
            <a:ext cx="2200294" cy="523220"/>
          </a:xfrm>
          <a:prstGeom prst="rect">
            <a:avLst/>
          </a:prstGeom>
          <a:noFill/>
        </p:spPr>
        <p:txBody>
          <a:bodyPr wrap="square">
            <a:spAutoFit/>
          </a:bodyPr>
          <a:lstStyle/>
          <a:p>
            <a:r>
              <a:rPr lang="en-GB" sz="2800" dirty="0"/>
              <a:t>1 3 2 4 5 7 6</a:t>
            </a:r>
          </a:p>
        </p:txBody>
      </p:sp>
      <p:sp>
        <p:nvSpPr>
          <p:cNvPr id="24" name="TextBox 23">
            <a:extLst>
              <a:ext uri="{FF2B5EF4-FFF2-40B4-BE49-F238E27FC236}">
                <a16:creationId xmlns:a16="http://schemas.microsoft.com/office/drawing/2014/main" id="{C7EBC661-B92C-585C-CCE3-D0B01B101388}"/>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41" name="TextBox 75">
            <a:extLst>
              <a:ext uri="{FF2B5EF4-FFF2-40B4-BE49-F238E27FC236}">
                <a16:creationId xmlns:a16="http://schemas.microsoft.com/office/drawing/2014/main" id="{B8DB0C1C-D09B-8B1E-6326-4065E7249BB1}"/>
              </a:ext>
            </a:extLst>
          </p:cNvPr>
          <p:cNvSpPr txBox="1">
            <a:spLocks noChangeArrowheads="1"/>
          </p:cNvSpPr>
          <p:nvPr/>
        </p:nvSpPr>
        <p:spPr bwMode="auto">
          <a:xfrm>
            <a:off x="2398056"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42" name="TextBox 75">
            <a:extLst>
              <a:ext uri="{FF2B5EF4-FFF2-40B4-BE49-F238E27FC236}">
                <a16:creationId xmlns:a16="http://schemas.microsoft.com/office/drawing/2014/main" id="{36148DC6-C470-B6DC-81B2-10C71E26A544}"/>
              </a:ext>
            </a:extLst>
          </p:cNvPr>
          <p:cNvSpPr txBox="1">
            <a:spLocks noChangeArrowheads="1"/>
          </p:cNvSpPr>
          <p:nvPr/>
        </p:nvSpPr>
        <p:spPr bwMode="auto">
          <a:xfrm>
            <a:off x="2848318"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43" name="TextBox 75">
            <a:extLst>
              <a:ext uri="{FF2B5EF4-FFF2-40B4-BE49-F238E27FC236}">
                <a16:creationId xmlns:a16="http://schemas.microsoft.com/office/drawing/2014/main" id="{0C355286-EA4A-F1D5-6B43-16FA93A71D07}"/>
              </a:ext>
            </a:extLst>
          </p:cNvPr>
          <p:cNvSpPr txBox="1">
            <a:spLocks noChangeArrowheads="1"/>
          </p:cNvSpPr>
          <p:nvPr/>
        </p:nvSpPr>
        <p:spPr bwMode="auto">
          <a:xfrm>
            <a:off x="3309557"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44" name="TextBox 75">
            <a:extLst>
              <a:ext uri="{FF2B5EF4-FFF2-40B4-BE49-F238E27FC236}">
                <a16:creationId xmlns:a16="http://schemas.microsoft.com/office/drawing/2014/main" id="{4C7F5577-7517-9242-E672-9E1D0CED4172}"/>
              </a:ext>
            </a:extLst>
          </p:cNvPr>
          <p:cNvSpPr txBox="1">
            <a:spLocks noChangeArrowheads="1"/>
          </p:cNvSpPr>
          <p:nvPr/>
        </p:nvSpPr>
        <p:spPr bwMode="auto">
          <a:xfrm>
            <a:off x="3788767"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45" name="TextBox 75">
            <a:extLst>
              <a:ext uri="{FF2B5EF4-FFF2-40B4-BE49-F238E27FC236}">
                <a16:creationId xmlns:a16="http://schemas.microsoft.com/office/drawing/2014/main" id="{4392C13A-4B38-A4DC-50CE-2BC25A309E10}"/>
              </a:ext>
            </a:extLst>
          </p:cNvPr>
          <p:cNvSpPr txBox="1">
            <a:spLocks noChangeArrowheads="1"/>
          </p:cNvSpPr>
          <p:nvPr/>
        </p:nvSpPr>
        <p:spPr bwMode="auto">
          <a:xfrm>
            <a:off x="4228562"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46" name="TextBox 75">
            <a:extLst>
              <a:ext uri="{FF2B5EF4-FFF2-40B4-BE49-F238E27FC236}">
                <a16:creationId xmlns:a16="http://schemas.microsoft.com/office/drawing/2014/main" id="{E9C1E7C5-EF09-154A-6E6C-14D4057EE5AB}"/>
              </a:ext>
            </a:extLst>
          </p:cNvPr>
          <p:cNvSpPr txBox="1">
            <a:spLocks noChangeArrowheads="1"/>
          </p:cNvSpPr>
          <p:nvPr/>
        </p:nvSpPr>
        <p:spPr bwMode="auto">
          <a:xfrm>
            <a:off x="5116087"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47" name="TextBox 75">
            <a:extLst>
              <a:ext uri="{FF2B5EF4-FFF2-40B4-BE49-F238E27FC236}">
                <a16:creationId xmlns:a16="http://schemas.microsoft.com/office/drawing/2014/main" id="{E5C37119-6C6A-086E-F51D-62B552D77E8B}"/>
              </a:ext>
            </a:extLst>
          </p:cNvPr>
          <p:cNvSpPr txBox="1">
            <a:spLocks noChangeArrowheads="1"/>
          </p:cNvSpPr>
          <p:nvPr/>
        </p:nvSpPr>
        <p:spPr bwMode="auto">
          <a:xfrm>
            <a:off x="5587540"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Tree>
    <p:extLst>
      <p:ext uri="{BB962C8B-B14F-4D97-AF65-F5344CB8AC3E}">
        <p14:creationId xmlns:p14="http://schemas.microsoft.com/office/powerpoint/2010/main" val="939512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872790" y="1409001"/>
            <a:ext cx="5557988" cy="4841896"/>
          </a:xfrm>
        </p:spPr>
        <p:txBody>
          <a:bodyPr>
            <a:normAutofit/>
          </a:bodyPr>
          <a:lstStyle/>
          <a:p>
            <a:pPr indent="-293688"/>
            <a:r>
              <a:rPr lang="en-US" altLang="en-US" sz="3200" dirty="0">
                <a:solidFill>
                  <a:srgbClr val="C00000"/>
                </a:solidFill>
                <a:ea typeface="ＭＳ Ｐゴシック" panose="020B0600070205080204" pitchFamily="34" charset="-128"/>
                <a:cs typeface="ＭＳ Ｐゴシック" panose="020B0600070205080204" pitchFamily="34" charset="-128"/>
              </a:rPr>
              <a:t>IP address:</a:t>
            </a:r>
            <a:r>
              <a:rPr lang="en-US" altLang="en-US" dirty="0">
                <a:solidFill>
                  <a:srgbClr val="C00000"/>
                </a:solidFill>
                <a:ea typeface="ＭＳ Ｐゴシック" panose="020B0600070205080204" pitchFamily="34" charset="-128"/>
                <a:cs typeface="ＭＳ Ｐゴシック" panose="020B0600070205080204" pitchFamily="34" charset="-128"/>
              </a:rPr>
              <a:t> </a:t>
            </a:r>
            <a:r>
              <a:rPr lang="en-US" altLang="en-US" dirty="0">
                <a:ea typeface="ＭＳ Ｐゴシック" panose="020B0600070205080204" pitchFamily="34" charset="-128"/>
                <a:cs typeface="ＭＳ Ｐゴシック" panose="020B0600070205080204" pitchFamily="34" charset="-128"/>
              </a:rPr>
              <a:t>32-bit identifier associated with each host or router </a:t>
            </a:r>
            <a:r>
              <a:rPr lang="en-US" altLang="en-US" i="1" dirty="0">
                <a:solidFill>
                  <a:srgbClr val="0000A3"/>
                </a:solidFill>
                <a:ea typeface="ＭＳ Ｐゴシック" panose="020B0600070205080204" pitchFamily="34" charset="-128"/>
                <a:cs typeface="ＭＳ Ｐゴシック" panose="020B0600070205080204" pitchFamily="34" charset="-128"/>
              </a:rPr>
              <a:t>interface</a:t>
            </a:r>
            <a:r>
              <a:rPr lang="en-US" altLang="en-US" dirty="0">
                <a:ea typeface="ＭＳ Ｐゴシック" panose="020B0600070205080204" pitchFamily="34" charset="-128"/>
                <a:cs typeface="ＭＳ Ｐゴシック" panose="020B0600070205080204" pitchFamily="34" charset="-128"/>
              </a:rPr>
              <a:t> </a:t>
            </a:r>
          </a:p>
          <a:p>
            <a:pPr indent="-293688"/>
            <a:r>
              <a:rPr lang="en-US" altLang="en-US" sz="3200" dirty="0">
                <a:solidFill>
                  <a:srgbClr val="CC0000"/>
                </a:solidFill>
                <a:ea typeface="ＭＳ Ｐゴシック" panose="020B0600070205080204" pitchFamily="34" charset="-128"/>
                <a:cs typeface="ＭＳ Ｐゴシック" panose="020B0600070205080204" pitchFamily="34" charset="-128"/>
              </a:rPr>
              <a:t>interface:</a:t>
            </a:r>
            <a:r>
              <a:rPr lang="en-US" altLang="en-US" dirty="0">
                <a:ea typeface="ＭＳ Ｐゴシック" panose="020B0600070205080204" pitchFamily="34" charset="-128"/>
                <a:cs typeface="ＭＳ Ｐゴシック" panose="020B0600070205080204" pitchFamily="34" charset="-128"/>
              </a:rPr>
              <a:t> connection between host/router and physical link</a:t>
            </a:r>
          </a:p>
          <a:p>
            <a:pPr marL="522288" lvl="1" indent="-298450"/>
            <a:r>
              <a:rPr lang="en-US" altLang="en-US" sz="2800" dirty="0">
                <a:ea typeface="ＭＳ Ｐゴシック" panose="020B0600070205080204" pitchFamily="34" charset="-128"/>
              </a:rPr>
              <a:t>router’</a:t>
            </a:r>
            <a:r>
              <a:rPr lang="en-US" altLang="ja-JP" sz="2800" dirty="0">
                <a:ea typeface="ＭＳ Ｐゴシック" panose="020B0600070205080204" pitchFamily="34" charset="-128"/>
              </a:rPr>
              <a:t>s typically have multiple interfaces</a:t>
            </a:r>
          </a:p>
          <a:p>
            <a:pPr marL="522288" lvl="1" indent="-298450"/>
            <a:r>
              <a:rPr lang="en-US" altLang="en-US" sz="2800" dirty="0">
                <a:ea typeface="ＭＳ Ｐゴシック" panose="020B0600070205080204" pitchFamily="34" charset="-128"/>
              </a:rPr>
              <a:t>host typically has one or two interfaces </a:t>
            </a:r>
            <a:r>
              <a:rPr lang="en-US" altLang="en-US" dirty="0">
                <a:ea typeface="ＭＳ Ｐゴシック" panose="020B0600070205080204" pitchFamily="34" charset="-128"/>
              </a:rPr>
              <a:t>(e.g., wired Ethernet, wireless 802.11)</a:t>
            </a:r>
          </a:p>
          <a:p>
            <a:pPr marL="298450" indent="0">
              <a:buNone/>
            </a:pPr>
            <a:endParaRPr lang="en-US" altLang="en-US" sz="3200" dirty="0">
              <a:ea typeface="ＭＳ Ｐゴシック" panose="020B0600070205080204" pitchFamily="34" charset="-128"/>
              <a:cs typeface="ＭＳ Ｐゴシック" panose="020B0600070205080204" pitchFamily="34" charset="-128"/>
            </a:endParaRP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IP addressing: introduction</a:t>
            </a:r>
            <a:endParaRPr lang="en-US" dirty="0"/>
          </a:p>
        </p:txBody>
      </p:sp>
      <p:sp>
        <p:nvSpPr>
          <p:cNvPr id="72" name="Freeform 140">
            <a:extLst>
              <a:ext uri="{FF2B5EF4-FFF2-40B4-BE49-F238E27FC236}">
                <a16:creationId xmlns:a16="http://schemas.microsoft.com/office/drawing/2014/main" id="{3A8F319D-9F74-944C-9EB6-024B82E69F2A}"/>
              </a:ext>
            </a:extLst>
          </p:cNvPr>
          <p:cNvSpPr>
            <a:spLocks/>
          </p:cNvSpPr>
          <p:nvPr/>
        </p:nvSpPr>
        <p:spPr bwMode="auto">
          <a:xfrm rot="16200000">
            <a:off x="8946356" y="3046530"/>
            <a:ext cx="846137"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Freeform 140">
            <a:extLst>
              <a:ext uri="{FF2B5EF4-FFF2-40B4-BE49-F238E27FC236}">
                <a16:creationId xmlns:a16="http://schemas.microsoft.com/office/drawing/2014/main" id="{624F0496-7420-2147-A497-D1252EA7020B}"/>
              </a:ext>
            </a:extLst>
          </p:cNvPr>
          <p:cNvSpPr>
            <a:spLocks/>
          </p:cNvSpPr>
          <p:nvPr/>
        </p:nvSpPr>
        <p:spPr bwMode="auto">
          <a:xfrm rot="10800000">
            <a:off x="9944100" y="1720173"/>
            <a:ext cx="846138"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Freeform 140">
            <a:extLst>
              <a:ext uri="{FF2B5EF4-FFF2-40B4-BE49-F238E27FC236}">
                <a16:creationId xmlns:a16="http://schemas.microsoft.com/office/drawing/2014/main" id="{F5A46523-A2FE-EB43-8849-332D81F5BCF4}"/>
              </a:ext>
            </a:extLst>
          </p:cNvPr>
          <p:cNvSpPr>
            <a:spLocks/>
          </p:cNvSpPr>
          <p:nvPr/>
        </p:nvSpPr>
        <p:spPr bwMode="auto">
          <a:xfrm>
            <a:off x="7908925" y="1302661"/>
            <a:ext cx="1038225" cy="192722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5" name="Text Box 26">
            <a:extLst>
              <a:ext uri="{FF2B5EF4-FFF2-40B4-BE49-F238E27FC236}">
                <a16:creationId xmlns:a16="http://schemas.microsoft.com/office/drawing/2014/main" id="{52559523-8E51-E745-84E2-F95862F13314}"/>
              </a:ext>
            </a:extLst>
          </p:cNvPr>
          <p:cNvSpPr txBox="1">
            <a:spLocks noChangeArrowheads="1"/>
          </p:cNvSpPr>
          <p:nvPr/>
        </p:nvSpPr>
        <p:spPr bwMode="auto">
          <a:xfrm>
            <a:off x="7291388" y="1132798"/>
            <a:ext cx="825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76" name="Group 27">
            <a:extLst>
              <a:ext uri="{FF2B5EF4-FFF2-40B4-BE49-F238E27FC236}">
                <a16:creationId xmlns:a16="http://schemas.microsoft.com/office/drawing/2014/main" id="{2A18DB91-39D9-E244-B5AB-473130FADF77}"/>
              </a:ext>
            </a:extLst>
          </p:cNvPr>
          <p:cNvGrpSpPr>
            <a:grpSpLocks/>
          </p:cNvGrpSpPr>
          <p:nvPr/>
        </p:nvGrpSpPr>
        <p:grpSpPr bwMode="auto">
          <a:xfrm>
            <a:off x="6557963" y="2093236"/>
            <a:ext cx="920750" cy="276225"/>
            <a:chOff x="3251" y="608"/>
            <a:chExt cx="580" cy="174"/>
          </a:xfrm>
        </p:grpSpPr>
        <p:sp>
          <p:nvSpPr>
            <p:cNvPr id="77" name="Rectangle 28">
              <a:extLst>
                <a:ext uri="{FF2B5EF4-FFF2-40B4-BE49-F238E27FC236}">
                  <a16:creationId xmlns:a16="http://schemas.microsoft.com/office/drawing/2014/main" id="{189CA005-145E-8943-BBD3-B29300620208}"/>
                </a:ext>
              </a:extLst>
            </p:cNvPr>
            <p:cNvSpPr>
              <a:spLocks noChangeArrowheads="1"/>
            </p:cNvSpPr>
            <p:nvPr/>
          </p:nvSpPr>
          <p:spPr bwMode="auto">
            <a:xfrm>
              <a:off x="3306" y="657"/>
              <a:ext cx="525"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Text Box 29">
              <a:extLst>
                <a:ext uri="{FF2B5EF4-FFF2-40B4-BE49-F238E27FC236}">
                  <a16:creationId xmlns:a16="http://schemas.microsoft.com/office/drawing/2014/main" id="{BA441ECA-99C1-8049-8D70-2692D3B32022}"/>
                </a:ext>
              </a:extLst>
            </p:cNvPr>
            <p:cNvSpPr txBox="1">
              <a:spLocks noChangeArrowheads="1"/>
            </p:cNvSpPr>
            <p:nvPr/>
          </p:nvSpPr>
          <p:spPr bwMode="auto">
            <a:xfrm>
              <a:off x="3251" y="608"/>
              <a:ext cx="5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sp>
        <p:nvSpPr>
          <p:cNvPr id="79" name="Text Box 30">
            <a:extLst>
              <a:ext uri="{FF2B5EF4-FFF2-40B4-BE49-F238E27FC236}">
                <a16:creationId xmlns:a16="http://schemas.microsoft.com/office/drawing/2014/main" id="{02D7B601-F8DE-844D-AD24-51A8D9C2A0F3}"/>
              </a:ext>
            </a:extLst>
          </p:cNvPr>
          <p:cNvSpPr txBox="1">
            <a:spLocks noChangeArrowheads="1"/>
          </p:cNvSpPr>
          <p:nvPr/>
        </p:nvSpPr>
        <p:spPr bwMode="auto">
          <a:xfrm>
            <a:off x="7396163" y="3088598"/>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223.1.1.3</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0" name="Text Box 31">
            <a:extLst>
              <a:ext uri="{FF2B5EF4-FFF2-40B4-BE49-F238E27FC236}">
                <a16:creationId xmlns:a16="http://schemas.microsoft.com/office/drawing/2014/main" id="{BCADDA8C-EA1C-904B-8DA4-6A72A1241FC1}"/>
              </a:ext>
            </a:extLst>
          </p:cNvPr>
          <p:cNvSpPr txBox="1">
            <a:spLocks noChangeArrowheads="1"/>
          </p:cNvSpPr>
          <p:nvPr/>
        </p:nvSpPr>
        <p:spPr bwMode="auto">
          <a:xfrm>
            <a:off x="8365672" y="2275798"/>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223.1.1.4</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2" name="Text Box 33">
            <a:extLst>
              <a:ext uri="{FF2B5EF4-FFF2-40B4-BE49-F238E27FC236}">
                <a16:creationId xmlns:a16="http://schemas.microsoft.com/office/drawing/2014/main" id="{AE31EC96-C105-D14D-8C04-3BD61FB4C664}"/>
              </a:ext>
            </a:extLst>
          </p:cNvPr>
          <p:cNvSpPr txBox="1">
            <a:spLocks noChangeArrowheads="1"/>
          </p:cNvSpPr>
          <p:nvPr/>
        </p:nvSpPr>
        <p:spPr bwMode="auto">
          <a:xfrm>
            <a:off x="9578749" y="2277157"/>
            <a:ext cx="827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223.1.2.9</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6" name="Text Box 41">
            <a:extLst>
              <a:ext uri="{FF2B5EF4-FFF2-40B4-BE49-F238E27FC236}">
                <a16:creationId xmlns:a16="http://schemas.microsoft.com/office/drawing/2014/main" id="{145B44AE-DC22-5544-86B9-CB3075DF61E4}"/>
              </a:ext>
            </a:extLst>
          </p:cNvPr>
          <p:cNvSpPr txBox="1">
            <a:spLocks noChangeArrowheads="1"/>
          </p:cNvSpPr>
          <p:nvPr/>
        </p:nvSpPr>
        <p:spPr bwMode="auto">
          <a:xfrm>
            <a:off x="10148207" y="3220134"/>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7" name="Text Box 44">
            <a:extLst>
              <a:ext uri="{FF2B5EF4-FFF2-40B4-BE49-F238E27FC236}">
                <a16:creationId xmlns:a16="http://schemas.microsoft.com/office/drawing/2014/main" id="{6AF41440-BFCD-7D40-8F46-791DB74E22B0}"/>
              </a:ext>
            </a:extLst>
          </p:cNvPr>
          <p:cNvSpPr txBox="1">
            <a:spLocks noChangeArrowheads="1"/>
          </p:cNvSpPr>
          <p:nvPr/>
        </p:nvSpPr>
        <p:spPr bwMode="auto">
          <a:xfrm>
            <a:off x="10107612" y="1703391"/>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8" name="Line 45">
            <a:extLst>
              <a:ext uri="{FF2B5EF4-FFF2-40B4-BE49-F238E27FC236}">
                <a16:creationId xmlns:a16="http://schemas.microsoft.com/office/drawing/2014/main" id="{773ED556-22D0-4A49-A6DD-CE13868A640B}"/>
              </a:ext>
            </a:extLst>
          </p:cNvPr>
          <p:cNvSpPr>
            <a:spLocks noChangeShapeType="1"/>
          </p:cNvSpPr>
          <p:nvPr/>
        </p:nvSpPr>
        <p:spPr bwMode="auto">
          <a:xfrm>
            <a:off x="9359900" y="2735036"/>
            <a:ext cx="0" cy="879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1" name="Text Box 53">
            <a:extLst>
              <a:ext uri="{FF2B5EF4-FFF2-40B4-BE49-F238E27FC236}">
                <a16:creationId xmlns:a16="http://schemas.microsoft.com/office/drawing/2014/main" id="{3808F6CD-9581-5747-8EAE-2804DA86442D}"/>
              </a:ext>
            </a:extLst>
          </p:cNvPr>
          <p:cNvSpPr txBox="1">
            <a:spLocks noChangeArrowheads="1"/>
          </p:cNvSpPr>
          <p:nvPr/>
        </p:nvSpPr>
        <p:spPr bwMode="auto">
          <a:xfrm>
            <a:off x="9955213" y="4195086"/>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92" name="Text Box 56">
            <a:extLst>
              <a:ext uri="{FF2B5EF4-FFF2-40B4-BE49-F238E27FC236}">
                <a16:creationId xmlns:a16="http://schemas.microsoft.com/office/drawing/2014/main" id="{F622C914-8BCA-2845-A02E-216107E4994C}"/>
              </a:ext>
            </a:extLst>
          </p:cNvPr>
          <p:cNvSpPr txBox="1">
            <a:spLocks noChangeArrowheads="1"/>
          </p:cNvSpPr>
          <p:nvPr/>
        </p:nvSpPr>
        <p:spPr bwMode="auto">
          <a:xfrm>
            <a:off x="8712200" y="4199848"/>
            <a:ext cx="827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93" name="Group 57">
            <a:extLst>
              <a:ext uri="{FF2B5EF4-FFF2-40B4-BE49-F238E27FC236}">
                <a16:creationId xmlns:a16="http://schemas.microsoft.com/office/drawing/2014/main" id="{D5377E55-C016-994A-953D-A9C5387C24E5}"/>
              </a:ext>
            </a:extLst>
          </p:cNvPr>
          <p:cNvGrpSpPr>
            <a:grpSpLocks/>
          </p:cNvGrpSpPr>
          <p:nvPr/>
        </p:nvGrpSpPr>
        <p:grpSpPr bwMode="auto">
          <a:xfrm>
            <a:off x="8885238" y="2996523"/>
            <a:ext cx="912812" cy="276225"/>
            <a:chOff x="4550" y="1257"/>
            <a:chExt cx="575" cy="174"/>
          </a:xfrm>
        </p:grpSpPr>
        <p:sp>
          <p:nvSpPr>
            <p:cNvPr id="94" name="Rectangle 58">
              <a:extLst>
                <a:ext uri="{FF2B5EF4-FFF2-40B4-BE49-F238E27FC236}">
                  <a16:creationId xmlns:a16="http://schemas.microsoft.com/office/drawing/2014/main" id="{670C8D72-BBFA-B140-9080-38230AA13996}"/>
                </a:ext>
              </a:extLst>
            </p:cNvPr>
            <p:cNvSpPr>
              <a:spLocks noChangeArrowheads="1"/>
            </p:cNvSpPr>
            <p:nvPr/>
          </p:nvSpPr>
          <p:spPr bwMode="auto">
            <a:xfrm>
              <a:off x="4587" y="1284"/>
              <a:ext cx="534"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Text Box 59">
              <a:extLst>
                <a:ext uri="{FF2B5EF4-FFF2-40B4-BE49-F238E27FC236}">
                  <a16:creationId xmlns:a16="http://schemas.microsoft.com/office/drawing/2014/main" id="{5713FF42-7904-ED48-91F6-585EA4E69AF8}"/>
                </a:ext>
              </a:extLst>
            </p:cNvPr>
            <p:cNvSpPr txBox="1">
              <a:spLocks noChangeArrowheads="1"/>
            </p:cNvSpPr>
            <p:nvPr/>
          </p:nvSpPr>
          <p:spPr bwMode="auto">
            <a:xfrm>
              <a:off x="4550" y="1257"/>
              <a:ext cx="5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223.1.3.27</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ED9023E0-376B-B146-94EA-438BC342A185}"/>
              </a:ext>
            </a:extLst>
          </p:cNvPr>
          <p:cNvGrpSpPr/>
          <p:nvPr/>
        </p:nvGrpSpPr>
        <p:grpSpPr>
          <a:xfrm>
            <a:off x="6858453" y="5763539"/>
            <a:ext cx="5043488" cy="947504"/>
            <a:chOff x="6727825" y="5192036"/>
            <a:chExt cx="5043488" cy="822325"/>
          </a:xfrm>
        </p:grpSpPr>
        <p:sp>
          <p:nvSpPr>
            <p:cNvPr id="96" name="Text Box 60">
              <a:extLst>
                <a:ext uri="{FF2B5EF4-FFF2-40B4-BE49-F238E27FC236}">
                  <a16:creationId xmlns:a16="http://schemas.microsoft.com/office/drawing/2014/main" id="{A066F6CC-B2A4-4A44-A6F3-7443C298B736}"/>
                </a:ext>
              </a:extLst>
            </p:cNvPr>
            <p:cNvSpPr txBox="1">
              <a:spLocks noChangeArrowheads="1"/>
            </p:cNvSpPr>
            <p:nvPr/>
          </p:nvSpPr>
          <p:spPr bwMode="auto">
            <a:xfrm>
              <a:off x="6727825" y="5192036"/>
              <a:ext cx="5043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223.1.1.1 = 11011111 00000001 00000001 00000001</a:t>
              </a:r>
              <a:endParaRPr kumimoji="0" lang="en-US" altLang="en-US" sz="18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97" name="Freeform 61">
              <a:extLst>
                <a:ext uri="{FF2B5EF4-FFF2-40B4-BE49-F238E27FC236}">
                  <a16:creationId xmlns:a16="http://schemas.microsoft.com/office/drawing/2014/main" id="{9A73E928-E5EB-C34D-88B7-58A021715CD5}"/>
                </a:ext>
              </a:extLst>
            </p:cNvPr>
            <p:cNvSpPr>
              <a:spLocks/>
            </p:cNvSpPr>
            <p:nvPr/>
          </p:nvSpPr>
          <p:spPr bwMode="auto">
            <a:xfrm>
              <a:off x="7905750" y="5447623"/>
              <a:ext cx="892175" cy="92075"/>
            </a:xfrm>
            <a:custGeom>
              <a:avLst/>
              <a:gdLst>
                <a:gd name="T0" fmla="*/ 0 w 562"/>
                <a:gd name="T1" fmla="*/ 0 h 58"/>
                <a:gd name="T2" fmla="*/ 0 w 562"/>
                <a:gd name="T3" fmla="*/ 2147483647 h 58"/>
                <a:gd name="T4" fmla="*/ 2147483647 w 562"/>
                <a:gd name="T5" fmla="*/ 2147483647 h 58"/>
                <a:gd name="T6" fmla="*/ 2147483647 w 562"/>
                <a:gd name="T7" fmla="*/ 2147483647 h 58"/>
                <a:gd name="T8" fmla="*/ 0 60000 65536"/>
                <a:gd name="T9" fmla="*/ 0 60000 65536"/>
                <a:gd name="T10" fmla="*/ 0 60000 65536"/>
                <a:gd name="T11" fmla="*/ 0 60000 65536"/>
                <a:gd name="T12" fmla="*/ 0 w 562"/>
                <a:gd name="T13" fmla="*/ 0 h 58"/>
                <a:gd name="T14" fmla="*/ 562 w 562"/>
                <a:gd name="T15" fmla="*/ 58 h 58"/>
              </a:gdLst>
              <a:ahLst/>
              <a:cxnLst>
                <a:cxn ang="T8">
                  <a:pos x="T0" y="T1"/>
                </a:cxn>
                <a:cxn ang="T9">
                  <a:pos x="T2" y="T3"/>
                </a:cxn>
                <a:cxn ang="T10">
                  <a:pos x="T4" y="T5"/>
                </a:cxn>
                <a:cxn ang="T11">
                  <a:pos x="T6" y="T7"/>
                </a:cxn>
              </a:cxnLst>
              <a:rect l="T12" t="T13" r="T14" b="T15"/>
              <a:pathLst>
                <a:path w="562" h="58">
                  <a:moveTo>
                    <a:pt x="0" y="0"/>
                  </a:moveTo>
                  <a:lnTo>
                    <a:pt x="0" y="58"/>
                  </a:lnTo>
                  <a:lnTo>
                    <a:pt x="562" y="58"/>
                  </a:lnTo>
                  <a:lnTo>
                    <a:pt x="562" y="16"/>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 name="Freeform 62">
              <a:extLst>
                <a:ext uri="{FF2B5EF4-FFF2-40B4-BE49-F238E27FC236}">
                  <a16:creationId xmlns:a16="http://schemas.microsoft.com/office/drawing/2014/main" id="{6E3CCDCB-8017-6145-9139-4CD2DE6C43D8}"/>
                </a:ext>
              </a:extLst>
            </p:cNvPr>
            <p:cNvSpPr>
              <a:spLocks/>
            </p:cNvSpPr>
            <p:nvPr/>
          </p:nvSpPr>
          <p:spPr bwMode="auto">
            <a:xfrm>
              <a:off x="8867775" y="5466673"/>
              <a:ext cx="892175" cy="79375"/>
            </a:xfrm>
            <a:custGeom>
              <a:avLst/>
              <a:gdLst>
                <a:gd name="T0" fmla="*/ 0 w 562"/>
                <a:gd name="T1" fmla="*/ 0 h 50"/>
                <a:gd name="T2" fmla="*/ 0 w 562"/>
                <a:gd name="T3" fmla="*/ 2147483647 h 50"/>
                <a:gd name="T4" fmla="*/ 2147483647 w 562"/>
                <a:gd name="T5" fmla="*/ 2147483647 h 50"/>
                <a:gd name="T6" fmla="*/ 2147483647 w 562"/>
                <a:gd name="T7" fmla="*/ 2147483647 h 50"/>
                <a:gd name="T8" fmla="*/ 0 60000 65536"/>
                <a:gd name="T9" fmla="*/ 0 60000 65536"/>
                <a:gd name="T10" fmla="*/ 0 60000 65536"/>
                <a:gd name="T11" fmla="*/ 0 60000 65536"/>
                <a:gd name="T12" fmla="*/ 0 w 562"/>
                <a:gd name="T13" fmla="*/ 0 h 50"/>
                <a:gd name="T14" fmla="*/ 562 w 562"/>
                <a:gd name="T15" fmla="*/ 50 h 50"/>
              </a:gdLst>
              <a:ahLst/>
              <a:cxnLst>
                <a:cxn ang="T8">
                  <a:pos x="T0" y="T1"/>
                </a:cxn>
                <a:cxn ang="T9">
                  <a:pos x="T2" y="T3"/>
                </a:cxn>
                <a:cxn ang="T10">
                  <a:pos x="T4" y="T5"/>
                </a:cxn>
                <a:cxn ang="T11">
                  <a:pos x="T6" y="T7"/>
                </a:cxn>
              </a:cxnLst>
              <a:rect l="T12" t="T13" r="T14" b="T15"/>
              <a:pathLst>
                <a:path w="562" h="50">
                  <a:moveTo>
                    <a:pt x="0" y="0"/>
                  </a:moveTo>
                  <a:lnTo>
                    <a:pt x="0" y="50"/>
                  </a:lnTo>
                  <a:lnTo>
                    <a:pt x="562" y="50"/>
                  </a:lnTo>
                  <a:lnTo>
                    <a:pt x="562" y="8"/>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9" name="Freeform 63">
              <a:extLst>
                <a:ext uri="{FF2B5EF4-FFF2-40B4-BE49-F238E27FC236}">
                  <a16:creationId xmlns:a16="http://schemas.microsoft.com/office/drawing/2014/main" id="{4CAD5E46-231E-D24C-B38B-034B68E2C4E8}"/>
                </a:ext>
              </a:extLst>
            </p:cNvPr>
            <p:cNvSpPr>
              <a:spLocks/>
            </p:cNvSpPr>
            <p:nvPr/>
          </p:nvSpPr>
          <p:spPr bwMode="auto">
            <a:xfrm>
              <a:off x="9832975" y="5469848"/>
              <a:ext cx="869950" cy="79375"/>
            </a:xfrm>
            <a:custGeom>
              <a:avLst/>
              <a:gdLst>
                <a:gd name="T0" fmla="*/ 0 w 562"/>
                <a:gd name="T1" fmla="*/ 0 h 50"/>
                <a:gd name="T2" fmla="*/ 0 w 562"/>
                <a:gd name="T3" fmla="*/ 2147483647 h 50"/>
                <a:gd name="T4" fmla="*/ 2147483647 w 562"/>
                <a:gd name="T5" fmla="*/ 2147483647 h 50"/>
                <a:gd name="T6" fmla="*/ 2147483647 w 562"/>
                <a:gd name="T7" fmla="*/ 2147483647 h 50"/>
                <a:gd name="T8" fmla="*/ 0 60000 65536"/>
                <a:gd name="T9" fmla="*/ 0 60000 65536"/>
                <a:gd name="T10" fmla="*/ 0 60000 65536"/>
                <a:gd name="T11" fmla="*/ 0 60000 65536"/>
                <a:gd name="T12" fmla="*/ 0 w 562"/>
                <a:gd name="T13" fmla="*/ 0 h 50"/>
                <a:gd name="T14" fmla="*/ 562 w 562"/>
                <a:gd name="T15" fmla="*/ 50 h 50"/>
              </a:gdLst>
              <a:ahLst/>
              <a:cxnLst>
                <a:cxn ang="T8">
                  <a:pos x="T0" y="T1"/>
                </a:cxn>
                <a:cxn ang="T9">
                  <a:pos x="T2" y="T3"/>
                </a:cxn>
                <a:cxn ang="T10">
                  <a:pos x="T4" y="T5"/>
                </a:cxn>
                <a:cxn ang="T11">
                  <a:pos x="T6" y="T7"/>
                </a:cxn>
              </a:cxnLst>
              <a:rect l="T12" t="T13" r="T14" b="T15"/>
              <a:pathLst>
                <a:path w="562" h="50">
                  <a:moveTo>
                    <a:pt x="0" y="0"/>
                  </a:moveTo>
                  <a:lnTo>
                    <a:pt x="0" y="50"/>
                  </a:lnTo>
                  <a:lnTo>
                    <a:pt x="562" y="50"/>
                  </a:lnTo>
                  <a:lnTo>
                    <a:pt x="562" y="8"/>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0" name="Freeform 64">
              <a:extLst>
                <a:ext uri="{FF2B5EF4-FFF2-40B4-BE49-F238E27FC236}">
                  <a16:creationId xmlns:a16="http://schemas.microsoft.com/office/drawing/2014/main" id="{B6CE1C10-59DE-0245-A89C-98BE0ADABA44}"/>
                </a:ext>
              </a:extLst>
            </p:cNvPr>
            <p:cNvSpPr>
              <a:spLocks/>
            </p:cNvSpPr>
            <p:nvPr/>
          </p:nvSpPr>
          <p:spPr bwMode="auto">
            <a:xfrm>
              <a:off x="10798175" y="5473023"/>
              <a:ext cx="869950" cy="79375"/>
            </a:xfrm>
            <a:custGeom>
              <a:avLst/>
              <a:gdLst>
                <a:gd name="T0" fmla="*/ 0 w 562"/>
                <a:gd name="T1" fmla="*/ 0 h 50"/>
                <a:gd name="T2" fmla="*/ 0 w 562"/>
                <a:gd name="T3" fmla="*/ 2147483647 h 50"/>
                <a:gd name="T4" fmla="*/ 2147483647 w 562"/>
                <a:gd name="T5" fmla="*/ 2147483647 h 50"/>
                <a:gd name="T6" fmla="*/ 2147483647 w 562"/>
                <a:gd name="T7" fmla="*/ 2147483647 h 50"/>
                <a:gd name="T8" fmla="*/ 0 60000 65536"/>
                <a:gd name="T9" fmla="*/ 0 60000 65536"/>
                <a:gd name="T10" fmla="*/ 0 60000 65536"/>
                <a:gd name="T11" fmla="*/ 0 60000 65536"/>
                <a:gd name="T12" fmla="*/ 0 w 562"/>
                <a:gd name="T13" fmla="*/ 0 h 50"/>
                <a:gd name="T14" fmla="*/ 562 w 562"/>
                <a:gd name="T15" fmla="*/ 50 h 50"/>
              </a:gdLst>
              <a:ahLst/>
              <a:cxnLst>
                <a:cxn ang="T8">
                  <a:pos x="T0" y="T1"/>
                </a:cxn>
                <a:cxn ang="T9">
                  <a:pos x="T2" y="T3"/>
                </a:cxn>
                <a:cxn ang="T10">
                  <a:pos x="T4" y="T5"/>
                </a:cxn>
                <a:cxn ang="T11">
                  <a:pos x="T6" y="T7"/>
                </a:cxn>
              </a:cxnLst>
              <a:rect l="T12" t="T13" r="T14" b="T15"/>
              <a:pathLst>
                <a:path w="562" h="50">
                  <a:moveTo>
                    <a:pt x="0" y="0"/>
                  </a:moveTo>
                  <a:lnTo>
                    <a:pt x="0" y="50"/>
                  </a:lnTo>
                  <a:lnTo>
                    <a:pt x="562" y="50"/>
                  </a:lnTo>
                  <a:lnTo>
                    <a:pt x="562" y="8"/>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1" name="Text Box 65">
              <a:extLst>
                <a:ext uri="{FF2B5EF4-FFF2-40B4-BE49-F238E27FC236}">
                  <a16:creationId xmlns:a16="http://schemas.microsoft.com/office/drawing/2014/main" id="{D8583DB0-93E6-B34D-8D84-B23CC6B141FF}"/>
                </a:ext>
              </a:extLst>
            </p:cNvPr>
            <p:cNvSpPr txBox="1">
              <a:spLocks noChangeArrowheads="1"/>
            </p:cNvSpPr>
            <p:nvPr/>
          </p:nvSpPr>
          <p:spPr bwMode="auto">
            <a:xfrm>
              <a:off x="8104188" y="5668286"/>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a:t>
              </a:r>
              <a:endParaRPr kumimoji="0" lang="en-US" altLang="en-US" sz="18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102" name="Text Box 66">
              <a:extLst>
                <a:ext uri="{FF2B5EF4-FFF2-40B4-BE49-F238E27FC236}">
                  <a16:creationId xmlns:a16="http://schemas.microsoft.com/office/drawing/2014/main" id="{5A50F148-C8B4-0A47-A5A3-A5F1D09A1956}"/>
                </a:ext>
              </a:extLst>
            </p:cNvPr>
            <p:cNvSpPr txBox="1">
              <a:spLocks noChangeArrowheads="1"/>
            </p:cNvSpPr>
            <p:nvPr/>
          </p:nvSpPr>
          <p:spPr bwMode="auto">
            <a:xfrm>
              <a:off x="9147175" y="5677811"/>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a:t>
              </a:r>
              <a:endParaRPr kumimoji="0" lang="en-US" altLang="en-US" sz="18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103" name="Text Box 67">
              <a:extLst>
                <a:ext uri="{FF2B5EF4-FFF2-40B4-BE49-F238E27FC236}">
                  <a16:creationId xmlns:a16="http://schemas.microsoft.com/office/drawing/2014/main" id="{801EE6AC-16BB-1F4E-9CEA-3B85212BDE98}"/>
                </a:ext>
              </a:extLst>
            </p:cNvPr>
            <p:cNvSpPr txBox="1">
              <a:spLocks noChangeArrowheads="1"/>
            </p:cNvSpPr>
            <p:nvPr/>
          </p:nvSpPr>
          <p:spPr bwMode="auto">
            <a:xfrm>
              <a:off x="11104563" y="5677811"/>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a:t>
              </a:r>
              <a:endParaRPr kumimoji="0" lang="en-US" altLang="en-US" sz="18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104" name="Text Box 68">
              <a:extLst>
                <a:ext uri="{FF2B5EF4-FFF2-40B4-BE49-F238E27FC236}">
                  <a16:creationId xmlns:a16="http://schemas.microsoft.com/office/drawing/2014/main" id="{2C7F9B6A-D7EB-C04D-A00B-14BBA0AFEF8A}"/>
                </a:ext>
              </a:extLst>
            </p:cNvPr>
            <p:cNvSpPr txBox="1">
              <a:spLocks noChangeArrowheads="1"/>
            </p:cNvSpPr>
            <p:nvPr/>
          </p:nvSpPr>
          <p:spPr bwMode="auto">
            <a:xfrm>
              <a:off x="10085388" y="5677811"/>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a:t>
              </a:r>
              <a:endParaRPr kumimoji="0" lang="en-US" altLang="en-US" sz="18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grpSp>
        <p:nvGrpSpPr>
          <p:cNvPr id="105" name="Group 73">
            <a:extLst>
              <a:ext uri="{FF2B5EF4-FFF2-40B4-BE49-F238E27FC236}">
                <a16:creationId xmlns:a16="http://schemas.microsoft.com/office/drawing/2014/main" id="{BEA334FB-481B-E049-A8E8-9D0AC1C04FEA}"/>
              </a:ext>
            </a:extLst>
          </p:cNvPr>
          <p:cNvGrpSpPr>
            <a:grpSpLocks/>
          </p:cNvGrpSpPr>
          <p:nvPr/>
        </p:nvGrpSpPr>
        <p:grpSpPr bwMode="auto">
          <a:xfrm>
            <a:off x="7116763" y="1378861"/>
            <a:ext cx="641350" cy="558800"/>
            <a:chOff x="-44" y="1473"/>
            <a:chExt cx="981" cy="1105"/>
          </a:xfrm>
        </p:grpSpPr>
        <p:pic>
          <p:nvPicPr>
            <p:cNvPr id="106" name="Picture 74" descr="desktop_computer_stylized_medium">
              <a:extLst>
                <a:ext uri="{FF2B5EF4-FFF2-40B4-BE49-F238E27FC236}">
                  <a16:creationId xmlns:a16="http://schemas.microsoft.com/office/drawing/2014/main" id="{0FB216A8-4F98-AA46-B532-32518B83E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75">
              <a:extLst>
                <a:ext uri="{FF2B5EF4-FFF2-40B4-BE49-F238E27FC236}">
                  <a16:creationId xmlns:a16="http://schemas.microsoft.com/office/drawing/2014/main" id="{871AC4D7-8642-7D44-9317-417B5F8F8597}"/>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8" name="Group 80">
            <a:extLst>
              <a:ext uri="{FF2B5EF4-FFF2-40B4-BE49-F238E27FC236}">
                <a16:creationId xmlns:a16="http://schemas.microsoft.com/office/drawing/2014/main" id="{0EF95EC3-C2D4-9E4C-9521-F92B5B88AB29}"/>
              </a:ext>
            </a:extLst>
          </p:cNvPr>
          <p:cNvGrpSpPr>
            <a:grpSpLocks/>
          </p:cNvGrpSpPr>
          <p:nvPr/>
        </p:nvGrpSpPr>
        <p:grpSpPr bwMode="auto">
          <a:xfrm>
            <a:off x="7112000" y="1977348"/>
            <a:ext cx="641350" cy="558800"/>
            <a:chOff x="-44" y="1473"/>
            <a:chExt cx="981" cy="1105"/>
          </a:xfrm>
        </p:grpSpPr>
        <p:pic>
          <p:nvPicPr>
            <p:cNvPr id="109" name="Picture 81" descr="desktop_computer_stylized_medium">
              <a:extLst>
                <a:ext uri="{FF2B5EF4-FFF2-40B4-BE49-F238E27FC236}">
                  <a16:creationId xmlns:a16="http://schemas.microsoft.com/office/drawing/2014/main" id="{BE8FC295-C7B7-C84A-9639-AAA684958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reeform 82">
              <a:extLst>
                <a:ext uri="{FF2B5EF4-FFF2-40B4-BE49-F238E27FC236}">
                  <a16:creationId xmlns:a16="http://schemas.microsoft.com/office/drawing/2014/main" id="{31D155CD-E402-954B-8FA1-5955CB05859C}"/>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1" name="Group 83">
            <a:extLst>
              <a:ext uri="{FF2B5EF4-FFF2-40B4-BE49-F238E27FC236}">
                <a16:creationId xmlns:a16="http://schemas.microsoft.com/office/drawing/2014/main" id="{BF765BCF-419D-4F4C-A66F-45A7F9698141}"/>
              </a:ext>
            </a:extLst>
          </p:cNvPr>
          <p:cNvGrpSpPr>
            <a:grpSpLocks/>
          </p:cNvGrpSpPr>
          <p:nvPr/>
        </p:nvGrpSpPr>
        <p:grpSpPr bwMode="auto">
          <a:xfrm>
            <a:off x="7140575" y="2586948"/>
            <a:ext cx="641350" cy="558800"/>
            <a:chOff x="-44" y="1473"/>
            <a:chExt cx="981" cy="1105"/>
          </a:xfrm>
        </p:grpSpPr>
        <p:pic>
          <p:nvPicPr>
            <p:cNvPr id="112" name="Picture 84" descr="desktop_computer_stylized_medium">
              <a:extLst>
                <a:ext uri="{FF2B5EF4-FFF2-40B4-BE49-F238E27FC236}">
                  <a16:creationId xmlns:a16="http://schemas.microsoft.com/office/drawing/2014/main" id="{84119354-B347-3240-8A47-9B56540D7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Freeform 85">
              <a:extLst>
                <a:ext uri="{FF2B5EF4-FFF2-40B4-BE49-F238E27FC236}">
                  <a16:creationId xmlns:a16="http://schemas.microsoft.com/office/drawing/2014/main" id="{8CC47AE7-EF7A-D54F-96D6-26C222D4F8DE}"/>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4" name="Group 87">
            <a:extLst>
              <a:ext uri="{FF2B5EF4-FFF2-40B4-BE49-F238E27FC236}">
                <a16:creationId xmlns:a16="http://schemas.microsoft.com/office/drawing/2014/main" id="{9C4422EF-C252-1145-92D8-74A11BEA28DA}"/>
              </a:ext>
            </a:extLst>
          </p:cNvPr>
          <p:cNvGrpSpPr>
            <a:grpSpLocks/>
          </p:cNvGrpSpPr>
          <p:nvPr/>
        </p:nvGrpSpPr>
        <p:grpSpPr bwMode="auto">
          <a:xfrm flipH="1">
            <a:off x="10799763" y="1536023"/>
            <a:ext cx="641350" cy="558800"/>
            <a:chOff x="-44" y="1473"/>
            <a:chExt cx="981" cy="1105"/>
          </a:xfrm>
        </p:grpSpPr>
        <p:pic>
          <p:nvPicPr>
            <p:cNvPr id="115" name="Picture 88" descr="desktop_computer_stylized_medium">
              <a:extLst>
                <a:ext uri="{FF2B5EF4-FFF2-40B4-BE49-F238E27FC236}">
                  <a16:creationId xmlns:a16="http://schemas.microsoft.com/office/drawing/2014/main" id="{3A21162C-4ABF-5B4D-B741-3AA5F44AD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89">
              <a:extLst>
                <a:ext uri="{FF2B5EF4-FFF2-40B4-BE49-F238E27FC236}">
                  <a16:creationId xmlns:a16="http://schemas.microsoft.com/office/drawing/2014/main" id="{8790702D-4218-6844-AB6C-19506FCB0364}"/>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7" name="Group 90">
            <a:extLst>
              <a:ext uri="{FF2B5EF4-FFF2-40B4-BE49-F238E27FC236}">
                <a16:creationId xmlns:a16="http://schemas.microsoft.com/office/drawing/2014/main" id="{5150C92F-F48E-A84A-9BF4-E37FE6803536}"/>
              </a:ext>
            </a:extLst>
          </p:cNvPr>
          <p:cNvGrpSpPr>
            <a:grpSpLocks/>
          </p:cNvGrpSpPr>
          <p:nvPr/>
        </p:nvGrpSpPr>
        <p:grpSpPr bwMode="auto">
          <a:xfrm flipH="1">
            <a:off x="10814050" y="2815548"/>
            <a:ext cx="641350" cy="558800"/>
            <a:chOff x="-44" y="1473"/>
            <a:chExt cx="981" cy="1105"/>
          </a:xfrm>
        </p:grpSpPr>
        <p:pic>
          <p:nvPicPr>
            <p:cNvPr id="118" name="Picture 91" descr="desktop_computer_stylized_medium">
              <a:extLst>
                <a:ext uri="{FF2B5EF4-FFF2-40B4-BE49-F238E27FC236}">
                  <a16:creationId xmlns:a16="http://schemas.microsoft.com/office/drawing/2014/main" id="{EFC7BB82-D0BA-FF48-BCED-67929C19E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Freeform 92">
              <a:extLst>
                <a:ext uri="{FF2B5EF4-FFF2-40B4-BE49-F238E27FC236}">
                  <a16:creationId xmlns:a16="http://schemas.microsoft.com/office/drawing/2014/main" id="{812216D8-CF55-8E49-93DB-7771EC121C7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93">
            <a:extLst>
              <a:ext uri="{FF2B5EF4-FFF2-40B4-BE49-F238E27FC236}">
                <a16:creationId xmlns:a16="http://schemas.microsoft.com/office/drawing/2014/main" id="{737C2567-35F0-FD42-AC57-E3D8F89E42E8}"/>
              </a:ext>
            </a:extLst>
          </p:cNvPr>
          <p:cNvGrpSpPr>
            <a:grpSpLocks/>
          </p:cNvGrpSpPr>
          <p:nvPr/>
        </p:nvGrpSpPr>
        <p:grpSpPr bwMode="auto">
          <a:xfrm flipH="1">
            <a:off x="9715500" y="4339548"/>
            <a:ext cx="641350" cy="558800"/>
            <a:chOff x="-44" y="1473"/>
            <a:chExt cx="981" cy="1105"/>
          </a:xfrm>
        </p:grpSpPr>
        <p:pic>
          <p:nvPicPr>
            <p:cNvPr id="121" name="Picture 94" descr="desktop_computer_stylized_medium">
              <a:extLst>
                <a:ext uri="{FF2B5EF4-FFF2-40B4-BE49-F238E27FC236}">
                  <a16:creationId xmlns:a16="http://schemas.microsoft.com/office/drawing/2014/main" id="{1C8D42B4-68A5-5A41-9961-FA7E0721D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95">
              <a:extLst>
                <a:ext uri="{FF2B5EF4-FFF2-40B4-BE49-F238E27FC236}">
                  <a16:creationId xmlns:a16="http://schemas.microsoft.com/office/drawing/2014/main" id="{F4363C98-80EE-9645-8C79-355EF0EF3BE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3" name="Group 96">
            <a:extLst>
              <a:ext uri="{FF2B5EF4-FFF2-40B4-BE49-F238E27FC236}">
                <a16:creationId xmlns:a16="http://schemas.microsoft.com/office/drawing/2014/main" id="{32AAD107-7119-2240-A3B7-72F4CCB7B2BB}"/>
              </a:ext>
            </a:extLst>
          </p:cNvPr>
          <p:cNvGrpSpPr>
            <a:grpSpLocks/>
          </p:cNvGrpSpPr>
          <p:nvPr/>
        </p:nvGrpSpPr>
        <p:grpSpPr bwMode="auto">
          <a:xfrm flipH="1">
            <a:off x="8551863" y="4380823"/>
            <a:ext cx="641350" cy="558800"/>
            <a:chOff x="-44" y="1473"/>
            <a:chExt cx="981" cy="1105"/>
          </a:xfrm>
        </p:grpSpPr>
        <p:pic>
          <p:nvPicPr>
            <p:cNvPr id="124" name="Picture 97" descr="desktop_computer_stylized_medium">
              <a:extLst>
                <a:ext uri="{FF2B5EF4-FFF2-40B4-BE49-F238E27FC236}">
                  <a16:creationId xmlns:a16="http://schemas.microsoft.com/office/drawing/2014/main" id="{FCC6FBDB-2C4D-F445-9734-8B3341F22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Freeform 98">
              <a:extLst>
                <a:ext uri="{FF2B5EF4-FFF2-40B4-BE49-F238E27FC236}">
                  <a16:creationId xmlns:a16="http://schemas.microsoft.com/office/drawing/2014/main" id="{1A19AAE9-A155-8743-989B-46EA585FAA5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cxnSp>
        <p:nvCxnSpPr>
          <p:cNvPr id="139" name="Straight Connector 138">
            <a:extLst>
              <a:ext uri="{FF2B5EF4-FFF2-40B4-BE49-F238E27FC236}">
                <a16:creationId xmlns:a16="http://schemas.microsoft.com/office/drawing/2014/main" id="{DA0C9123-AD87-A346-AF7E-6DF9A3D0A7D6}"/>
              </a:ext>
            </a:extLst>
          </p:cNvPr>
          <p:cNvCxnSpPr/>
          <p:nvPr/>
        </p:nvCxnSpPr>
        <p:spPr>
          <a:xfrm>
            <a:off x="7697391" y="1785938"/>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47B10D1-844A-3F47-AF5F-3612AD0EAC49}"/>
              </a:ext>
            </a:extLst>
          </p:cNvPr>
          <p:cNvCxnSpPr/>
          <p:nvPr/>
        </p:nvCxnSpPr>
        <p:spPr>
          <a:xfrm>
            <a:off x="7706916" y="2384823"/>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E275ECC-2545-5C4F-BE9E-6DF07FE50305}"/>
              </a:ext>
            </a:extLst>
          </p:cNvPr>
          <p:cNvCxnSpPr/>
          <p:nvPr/>
        </p:nvCxnSpPr>
        <p:spPr>
          <a:xfrm>
            <a:off x="7734301" y="2997995"/>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73C8E6C-F7C0-D64D-A175-D3A8315B2420}"/>
              </a:ext>
            </a:extLst>
          </p:cNvPr>
          <p:cNvCxnSpPr>
            <a:cxnSpLocks/>
          </p:cNvCxnSpPr>
          <p:nvPr/>
        </p:nvCxnSpPr>
        <p:spPr>
          <a:xfrm>
            <a:off x="8364512" y="2578622"/>
            <a:ext cx="79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EF0F843-DE7F-364D-8927-8C9FD555A1A1}"/>
              </a:ext>
            </a:extLst>
          </p:cNvPr>
          <p:cNvCxnSpPr>
            <a:cxnSpLocks/>
          </p:cNvCxnSpPr>
          <p:nvPr/>
        </p:nvCxnSpPr>
        <p:spPr>
          <a:xfrm>
            <a:off x="9547622" y="2584574"/>
            <a:ext cx="975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47621971-34E0-CC48-A19B-037E3093111E}"/>
              </a:ext>
            </a:extLst>
          </p:cNvPr>
          <p:cNvGrpSpPr/>
          <p:nvPr/>
        </p:nvGrpSpPr>
        <p:grpSpPr>
          <a:xfrm>
            <a:off x="9053641" y="2438501"/>
            <a:ext cx="632991" cy="300938"/>
            <a:chOff x="7493876" y="2774731"/>
            <a:chExt cx="1481958" cy="894622"/>
          </a:xfrm>
        </p:grpSpPr>
        <p:sp>
          <p:nvSpPr>
            <p:cNvPr id="146" name="Freeform 145">
              <a:extLst>
                <a:ext uri="{FF2B5EF4-FFF2-40B4-BE49-F238E27FC236}">
                  <a16:creationId xmlns:a16="http://schemas.microsoft.com/office/drawing/2014/main" id="{6FB98C3C-BD15-1E4E-8161-5771358A56F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DCCEC270-4E3D-3340-AFF2-3620AE4874F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6728EBC2-F374-244F-8DF6-ECD78FFF853B}"/>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7FC2F874-C457-C14E-83DC-0F8852485F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029F755-13C4-CD49-A357-AE486E655D3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3A5A8F28-09DA-664C-9D32-7EA01040A2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2ECA3380-F117-EF47-A645-2BCD02B473A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cxnSp>
        <p:nvCxnSpPr>
          <p:cNvPr id="153" name="Straight Connector 152">
            <a:extLst>
              <a:ext uri="{FF2B5EF4-FFF2-40B4-BE49-F238E27FC236}">
                <a16:creationId xmlns:a16="http://schemas.microsoft.com/office/drawing/2014/main" id="{8B16B123-90E4-CC49-BAA4-2F46F7790CF4}"/>
              </a:ext>
            </a:extLst>
          </p:cNvPr>
          <p:cNvCxnSpPr>
            <a:cxnSpLocks/>
          </p:cNvCxnSpPr>
          <p:nvPr/>
        </p:nvCxnSpPr>
        <p:spPr>
          <a:xfrm>
            <a:off x="10629900" y="1942421"/>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C116D14-B7A4-EB44-8E72-9EBE9B2F2631}"/>
              </a:ext>
            </a:extLst>
          </p:cNvPr>
          <p:cNvCxnSpPr>
            <a:cxnSpLocks/>
          </p:cNvCxnSpPr>
          <p:nvPr/>
        </p:nvCxnSpPr>
        <p:spPr>
          <a:xfrm>
            <a:off x="10631261" y="3225575"/>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F4374DB-EDB7-BF47-BEE7-13F23178471B}"/>
              </a:ext>
            </a:extLst>
          </p:cNvPr>
          <p:cNvCxnSpPr/>
          <p:nvPr/>
        </p:nvCxnSpPr>
        <p:spPr>
          <a:xfrm>
            <a:off x="8740878" y="418198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831BA1-71F0-6F41-9CC0-1AD07FE637CF}"/>
              </a:ext>
            </a:extLst>
          </p:cNvPr>
          <p:cNvCxnSpPr/>
          <p:nvPr/>
        </p:nvCxnSpPr>
        <p:spPr>
          <a:xfrm>
            <a:off x="9886336" y="414429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5EAAA2-638C-004F-963C-8953FB51B748}"/>
              </a:ext>
            </a:extLst>
          </p:cNvPr>
          <p:cNvSpPr txBox="1"/>
          <p:nvPr/>
        </p:nvSpPr>
        <p:spPr>
          <a:xfrm>
            <a:off x="6841671" y="5290457"/>
            <a:ext cx="46530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dotted-decimal IP address notation:</a:t>
            </a:r>
          </a:p>
        </p:txBody>
      </p:sp>
      <p:sp>
        <p:nvSpPr>
          <p:cNvPr id="71" name="Slide Number Placeholder 3">
            <a:extLst>
              <a:ext uri="{FF2B5EF4-FFF2-40B4-BE49-F238E27FC236}">
                <a16:creationId xmlns:a16="http://schemas.microsoft.com/office/drawing/2014/main" id="{94F87F8F-A53C-824C-9A6F-AF7997886B68}"/>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45</a:t>
            </a:fld>
            <a:endParaRPr lang="en-US" dirty="0"/>
          </a:p>
        </p:txBody>
      </p:sp>
      <p:sp>
        <p:nvSpPr>
          <p:cNvPr id="6" name="TextBox 5">
            <a:extLst>
              <a:ext uri="{FF2B5EF4-FFF2-40B4-BE49-F238E27FC236}">
                <a16:creationId xmlns:a16="http://schemas.microsoft.com/office/drawing/2014/main" id="{F345B113-2C14-09CD-DE1F-A6BC38393B90}"/>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91025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dissolv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872790" y="1409001"/>
            <a:ext cx="5557988" cy="4841896"/>
          </a:xfrm>
        </p:spPr>
        <p:txBody>
          <a:bodyPr>
            <a:normAutofit/>
          </a:bodyPr>
          <a:lstStyle/>
          <a:p>
            <a:pPr indent="-293688"/>
            <a:r>
              <a:rPr lang="en-US" altLang="en-US" sz="3200" dirty="0">
                <a:solidFill>
                  <a:srgbClr val="C00000"/>
                </a:solidFill>
                <a:ea typeface="ＭＳ Ｐゴシック" panose="020B0600070205080204" pitchFamily="34" charset="-128"/>
                <a:cs typeface="ＭＳ Ｐゴシック" panose="020B0600070205080204" pitchFamily="34" charset="-128"/>
              </a:rPr>
              <a:t>IP address:</a:t>
            </a:r>
            <a:r>
              <a:rPr lang="en-US" altLang="en-US" dirty="0">
                <a:solidFill>
                  <a:srgbClr val="C00000"/>
                </a:solidFill>
                <a:ea typeface="ＭＳ Ｐゴシック" panose="020B0600070205080204" pitchFamily="34" charset="-128"/>
                <a:cs typeface="ＭＳ Ｐゴシック" panose="020B0600070205080204" pitchFamily="34" charset="-128"/>
              </a:rPr>
              <a:t> </a:t>
            </a:r>
            <a:r>
              <a:rPr lang="en-US" altLang="en-US" dirty="0">
                <a:ea typeface="ＭＳ Ｐゴシック" panose="020B0600070205080204" pitchFamily="34" charset="-128"/>
                <a:cs typeface="ＭＳ Ｐゴシック" panose="020B0600070205080204" pitchFamily="34" charset="-128"/>
              </a:rPr>
              <a:t>32-bit identifier associated with each host or router </a:t>
            </a:r>
            <a:r>
              <a:rPr lang="en-US" altLang="en-US" i="1" dirty="0">
                <a:solidFill>
                  <a:srgbClr val="0000A3"/>
                </a:solidFill>
                <a:ea typeface="ＭＳ Ｐゴシック" panose="020B0600070205080204" pitchFamily="34" charset="-128"/>
                <a:cs typeface="ＭＳ Ｐゴシック" panose="020B0600070205080204" pitchFamily="34" charset="-128"/>
              </a:rPr>
              <a:t>interface</a:t>
            </a:r>
            <a:r>
              <a:rPr lang="en-US" altLang="en-US" dirty="0">
                <a:ea typeface="ＭＳ Ｐゴシック" panose="020B0600070205080204" pitchFamily="34" charset="-128"/>
                <a:cs typeface="ＭＳ Ｐゴシック" panose="020B0600070205080204" pitchFamily="34" charset="-128"/>
              </a:rPr>
              <a:t> </a:t>
            </a:r>
          </a:p>
          <a:p>
            <a:pPr indent="-293688"/>
            <a:r>
              <a:rPr lang="en-US" altLang="en-US" sz="3200" dirty="0">
                <a:solidFill>
                  <a:srgbClr val="CC0000"/>
                </a:solidFill>
                <a:ea typeface="ＭＳ Ｐゴシック" panose="020B0600070205080204" pitchFamily="34" charset="-128"/>
                <a:cs typeface="ＭＳ Ｐゴシック" panose="020B0600070205080204" pitchFamily="34" charset="-128"/>
              </a:rPr>
              <a:t>interface:</a:t>
            </a:r>
            <a:r>
              <a:rPr lang="en-US" altLang="en-US" dirty="0">
                <a:ea typeface="ＭＳ Ｐゴシック" panose="020B0600070205080204" pitchFamily="34" charset="-128"/>
                <a:cs typeface="ＭＳ Ｐゴシック" panose="020B0600070205080204" pitchFamily="34" charset="-128"/>
              </a:rPr>
              <a:t> connection between host/router and physical link</a:t>
            </a:r>
          </a:p>
          <a:p>
            <a:pPr marL="522288" lvl="1" indent="-298450"/>
            <a:r>
              <a:rPr lang="en-US" altLang="en-US" sz="2800" dirty="0">
                <a:ea typeface="ＭＳ Ｐゴシック" panose="020B0600070205080204" pitchFamily="34" charset="-128"/>
              </a:rPr>
              <a:t>router’</a:t>
            </a:r>
            <a:r>
              <a:rPr lang="en-US" altLang="ja-JP" sz="2800" dirty="0">
                <a:ea typeface="ＭＳ Ｐゴシック" panose="020B0600070205080204" pitchFamily="34" charset="-128"/>
              </a:rPr>
              <a:t>s typically have multiple interfaces</a:t>
            </a:r>
          </a:p>
          <a:p>
            <a:pPr marL="522288" lvl="1" indent="-298450"/>
            <a:r>
              <a:rPr lang="en-US" altLang="en-US" sz="2800" dirty="0">
                <a:ea typeface="ＭＳ Ｐゴシック" panose="020B0600070205080204" pitchFamily="34" charset="-128"/>
              </a:rPr>
              <a:t>host typically has one or two interfaces </a:t>
            </a:r>
            <a:r>
              <a:rPr lang="en-US" altLang="en-US" dirty="0">
                <a:ea typeface="ＭＳ Ｐゴシック" panose="020B0600070205080204" pitchFamily="34" charset="-128"/>
              </a:rPr>
              <a:t>(e.g., wired Ethernet, wireless 802.11)</a:t>
            </a:r>
          </a:p>
          <a:p>
            <a:pPr marL="298450" indent="0">
              <a:buNone/>
            </a:pPr>
            <a:endParaRPr lang="en-US" altLang="en-US" sz="3200" dirty="0">
              <a:ea typeface="ＭＳ Ｐゴシック" panose="020B0600070205080204" pitchFamily="34" charset="-128"/>
              <a:cs typeface="ＭＳ Ｐゴシック" panose="020B0600070205080204" pitchFamily="34" charset="-128"/>
            </a:endParaRP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IP addressing: introduction</a:t>
            </a:r>
            <a:endParaRPr lang="en-US" dirty="0"/>
          </a:p>
        </p:txBody>
      </p:sp>
      <p:sp>
        <p:nvSpPr>
          <p:cNvPr id="72" name="Freeform 140">
            <a:extLst>
              <a:ext uri="{FF2B5EF4-FFF2-40B4-BE49-F238E27FC236}">
                <a16:creationId xmlns:a16="http://schemas.microsoft.com/office/drawing/2014/main" id="{3A8F319D-9F74-944C-9EB6-024B82E69F2A}"/>
              </a:ext>
            </a:extLst>
          </p:cNvPr>
          <p:cNvSpPr>
            <a:spLocks/>
          </p:cNvSpPr>
          <p:nvPr/>
        </p:nvSpPr>
        <p:spPr bwMode="auto">
          <a:xfrm rot="16200000">
            <a:off x="8946356" y="3046530"/>
            <a:ext cx="846137"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Freeform 140">
            <a:extLst>
              <a:ext uri="{FF2B5EF4-FFF2-40B4-BE49-F238E27FC236}">
                <a16:creationId xmlns:a16="http://schemas.microsoft.com/office/drawing/2014/main" id="{624F0496-7420-2147-A497-D1252EA7020B}"/>
              </a:ext>
            </a:extLst>
          </p:cNvPr>
          <p:cNvSpPr>
            <a:spLocks/>
          </p:cNvSpPr>
          <p:nvPr/>
        </p:nvSpPr>
        <p:spPr bwMode="auto">
          <a:xfrm rot="10800000">
            <a:off x="9944100" y="1720173"/>
            <a:ext cx="846138"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Freeform 140">
            <a:extLst>
              <a:ext uri="{FF2B5EF4-FFF2-40B4-BE49-F238E27FC236}">
                <a16:creationId xmlns:a16="http://schemas.microsoft.com/office/drawing/2014/main" id="{F5A46523-A2FE-EB43-8849-332D81F5BCF4}"/>
              </a:ext>
            </a:extLst>
          </p:cNvPr>
          <p:cNvSpPr>
            <a:spLocks/>
          </p:cNvSpPr>
          <p:nvPr/>
        </p:nvSpPr>
        <p:spPr bwMode="auto">
          <a:xfrm>
            <a:off x="7908925" y="1302661"/>
            <a:ext cx="1038225" cy="192722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5" name="Text Box 26">
            <a:extLst>
              <a:ext uri="{FF2B5EF4-FFF2-40B4-BE49-F238E27FC236}">
                <a16:creationId xmlns:a16="http://schemas.microsoft.com/office/drawing/2014/main" id="{52559523-8E51-E745-84E2-F95862F13314}"/>
              </a:ext>
            </a:extLst>
          </p:cNvPr>
          <p:cNvSpPr txBox="1">
            <a:spLocks noChangeArrowheads="1"/>
          </p:cNvSpPr>
          <p:nvPr/>
        </p:nvSpPr>
        <p:spPr bwMode="auto">
          <a:xfrm>
            <a:off x="7291388" y="1132798"/>
            <a:ext cx="825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76" name="Group 27">
            <a:extLst>
              <a:ext uri="{FF2B5EF4-FFF2-40B4-BE49-F238E27FC236}">
                <a16:creationId xmlns:a16="http://schemas.microsoft.com/office/drawing/2014/main" id="{2A18DB91-39D9-E244-B5AB-473130FADF77}"/>
              </a:ext>
            </a:extLst>
          </p:cNvPr>
          <p:cNvGrpSpPr>
            <a:grpSpLocks/>
          </p:cNvGrpSpPr>
          <p:nvPr/>
        </p:nvGrpSpPr>
        <p:grpSpPr bwMode="auto">
          <a:xfrm>
            <a:off x="6557963" y="2093236"/>
            <a:ext cx="920750" cy="276225"/>
            <a:chOff x="3251" y="608"/>
            <a:chExt cx="580" cy="174"/>
          </a:xfrm>
        </p:grpSpPr>
        <p:sp>
          <p:nvSpPr>
            <p:cNvPr id="77" name="Rectangle 28">
              <a:extLst>
                <a:ext uri="{FF2B5EF4-FFF2-40B4-BE49-F238E27FC236}">
                  <a16:creationId xmlns:a16="http://schemas.microsoft.com/office/drawing/2014/main" id="{189CA005-145E-8943-BBD3-B29300620208}"/>
                </a:ext>
              </a:extLst>
            </p:cNvPr>
            <p:cNvSpPr>
              <a:spLocks noChangeArrowheads="1"/>
            </p:cNvSpPr>
            <p:nvPr/>
          </p:nvSpPr>
          <p:spPr bwMode="auto">
            <a:xfrm>
              <a:off x="3306" y="657"/>
              <a:ext cx="525"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Text Box 29">
              <a:extLst>
                <a:ext uri="{FF2B5EF4-FFF2-40B4-BE49-F238E27FC236}">
                  <a16:creationId xmlns:a16="http://schemas.microsoft.com/office/drawing/2014/main" id="{BA441ECA-99C1-8049-8D70-2692D3B32022}"/>
                </a:ext>
              </a:extLst>
            </p:cNvPr>
            <p:cNvSpPr txBox="1">
              <a:spLocks noChangeArrowheads="1"/>
            </p:cNvSpPr>
            <p:nvPr/>
          </p:nvSpPr>
          <p:spPr bwMode="auto">
            <a:xfrm>
              <a:off x="3251" y="608"/>
              <a:ext cx="5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sp>
        <p:nvSpPr>
          <p:cNvPr id="79" name="Text Box 30">
            <a:extLst>
              <a:ext uri="{FF2B5EF4-FFF2-40B4-BE49-F238E27FC236}">
                <a16:creationId xmlns:a16="http://schemas.microsoft.com/office/drawing/2014/main" id="{02D7B601-F8DE-844D-AD24-51A8D9C2A0F3}"/>
              </a:ext>
            </a:extLst>
          </p:cNvPr>
          <p:cNvSpPr txBox="1">
            <a:spLocks noChangeArrowheads="1"/>
          </p:cNvSpPr>
          <p:nvPr/>
        </p:nvSpPr>
        <p:spPr bwMode="auto">
          <a:xfrm>
            <a:off x="7396163" y="3088598"/>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223.1.1.3</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0" name="Text Box 31">
            <a:extLst>
              <a:ext uri="{FF2B5EF4-FFF2-40B4-BE49-F238E27FC236}">
                <a16:creationId xmlns:a16="http://schemas.microsoft.com/office/drawing/2014/main" id="{BCADDA8C-EA1C-904B-8DA4-6A72A1241FC1}"/>
              </a:ext>
            </a:extLst>
          </p:cNvPr>
          <p:cNvSpPr txBox="1">
            <a:spLocks noChangeArrowheads="1"/>
          </p:cNvSpPr>
          <p:nvPr/>
        </p:nvSpPr>
        <p:spPr bwMode="auto">
          <a:xfrm>
            <a:off x="8365672" y="2275798"/>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223.1.1.4</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2" name="Text Box 33">
            <a:extLst>
              <a:ext uri="{FF2B5EF4-FFF2-40B4-BE49-F238E27FC236}">
                <a16:creationId xmlns:a16="http://schemas.microsoft.com/office/drawing/2014/main" id="{AE31EC96-C105-D14D-8C04-3BD61FB4C664}"/>
              </a:ext>
            </a:extLst>
          </p:cNvPr>
          <p:cNvSpPr txBox="1">
            <a:spLocks noChangeArrowheads="1"/>
          </p:cNvSpPr>
          <p:nvPr/>
        </p:nvSpPr>
        <p:spPr bwMode="auto">
          <a:xfrm>
            <a:off x="9578749" y="2277157"/>
            <a:ext cx="827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223.1.2.9</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6" name="Text Box 41">
            <a:extLst>
              <a:ext uri="{FF2B5EF4-FFF2-40B4-BE49-F238E27FC236}">
                <a16:creationId xmlns:a16="http://schemas.microsoft.com/office/drawing/2014/main" id="{145B44AE-DC22-5544-86B9-CB3075DF61E4}"/>
              </a:ext>
            </a:extLst>
          </p:cNvPr>
          <p:cNvSpPr txBox="1">
            <a:spLocks noChangeArrowheads="1"/>
          </p:cNvSpPr>
          <p:nvPr/>
        </p:nvSpPr>
        <p:spPr bwMode="auto">
          <a:xfrm>
            <a:off x="10148207" y="3220134"/>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7" name="Text Box 44">
            <a:extLst>
              <a:ext uri="{FF2B5EF4-FFF2-40B4-BE49-F238E27FC236}">
                <a16:creationId xmlns:a16="http://schemas.microsoft.com/office/drawing/2014/main" id="{6AF41440-BFCD-7D40-8F46-791DB74E22B0}"/>
              </a:ext>
            </a:extLst>
          </p:cNvPr>
          <p:cNvSpPr txBox="1">
            <a:spLocks noChangeArrowheads="1"/>
          </p:cNvSpPr>
          <p:nvPr/>
        </p:nvSpPr>
        <p:spPr bwMode="auto">
          <a:xfrm>
            <a:off x="10107612" y="1703391"/>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8" name="Line 45">
            <a:extLst>
              <a:ext uri="{FF2B5EF4-FFF2-40B4-BE49-F238E27FC236}">
                <a16:creationId xmlns:a16="http://schemas.microsoft.com/office/drawing/2014/main" id="{773ED556-22D0-4A49-A6DD-CE13868A640B}"/>
              </a:ext>
            </a:extLst>
          </p:cNvPr>
          <p:cNvSpPr>
            <a:spLocks noChangeShapeType="1"/>
          </p:cNvSpPr>
          <p:nvPr/>
        </p:nvSpPr>
        <p:spPr bwMode="auto">
          <a:xfrm>
            <a:off x="9359900" y="2735036"/>
            <a:ext cx="0" cy="879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1" name="Text Box 53">
            <a:extLst>
              <a:ext uri="{FF2B5EF4-FFF2-40B4-BE49-F238E27FC236}">
                <a16:creationId xmlns:a16="http://schemas.microsoft.com/office/drawing/2014/main" id="{3808F6CD-9581-5747-8EAE-2804DA86442D}"/>
              </a:ext>
            </a:extLst>
          </p:cNvPr>
          <p:cNvSpPr txBox="1">
            <a:spLocks noChangeArrowheads="1"/>
          </p:cNvSpPr>
          <p:nvPr/>
        </p:nvSpPr>
        <p:spPr bwMode="auto">
          <a:xfrm>
            <a:off x="9955213" y="4195086"/>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92" name="Text Box 56">
            <a:extLst>
              <a:ext uri="{FF2B5EF4-FFF2-40B4-BE49-F238E27FC236}">
                <a16:creationId xmlns:a16="http://schemas.microsoft.com/office/drawing/2014/main" id="{F622C914-8BCA-2845-A02E-216107E4994C}"/>
              </a:ext>
            </a:extLst>
          </p:cNvPr>
          <p:cNvSpPr txBox="1">
            <a:spLocks noChangeArrowheads="1"/>
          </p:cNvSpPr>
          <p:nvPr/>
        </p:nvSpPr>
        <p:spPr bwMode="auto">
          <a:xfrm>
            <a:off x="8712200" y="4199848"/>
            <a:ext cx="827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93" name="Group 57">
            <a:extLst>
              <a:ext uri="{FF2B5EF4-FFF2-40B4-BE49-F238E27FC236}">
                <a16:creationId xmlns:a16="http://schemas.microsoft.com/office/drawing/2014/main" id="{D5377E55-C016-994A-953D-A9C5387C24E5}"/>
              </a:ext>
            </a:extLst>
          </p:cNvPr>
          <p:cNvGrpSpPr>
            <a:grpSpLocks/>
          </p:cNvGrpSpPr>
          <p:nvPr/>
        </p:nvGrpSpPr>
        <p:grpSpPr bwMode="auto">
          <a:xfrm>
            <a:off x="8885238" y="2996523"/>
            <a:ext cx="912812" cy="276225"/>
            <a:chOff x="4550" y="1257"/>
            <a:chExt cx="575" cy="174"/>
          </a:xfrm>
        </p:grpSpPr>
        <p:sp>
          <p:nvSpPr>
            <p:cNvPr id="94" name="Rectangle 58">
              <a:extLst>
                <a:ext uri="{FF2B5EF4-FFF2-40B4-BE49-F238E27FC236}">
                  <a16:creationId xmlns:a16="http://schemas.microsoft.com/office/drawing/2014/main" id="{670C8D72-BBFA-B140-9080-38230AA13996}"/>
                </a:ext>
              </a:extLst>
            </p:cNvPr>
            <p:cNvSpPr>
              <a:spLocks noChangeArrowheads="1"/>
            </p:cNvSpPr>
            <p:nvPr/>
          </p:nvSpPr>
          <p:spPr bwMode="auto">
            <a:xfrm>
              <a:off x="4587" y="1284"/>
              <a:ext cx="534"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Text Box 59">
              <a:extLst>
                <a:ext uri="{FF2B5EF4-FFF2-40B4-BE49-F238E27FC236}">
                  <a16:creationId xmlns:a16="http://schemas.microsoft.com/office/drawing/2014/main" id="{5713FF42-7904-ED48-91F6-585EA4E69AF8}"/>
                </a:ext>
              </a:extLst>
            </p:cNvPr>
            <p:cNvSpPr txBox="1">
              <a:spLocks noChangeArrowheads="1"/>
            </p:cNvSpPr>
            <p:nvPr/>
          </p:nvSpPr>
          <p:spPr bwMode="auto">
            <a:xfrm>
              <a:off x="4550" y="1257"/>
              <a:ext cx="5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223.1.3.27</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ED9023E0-376B-B146-94EA-438BC342A185}"/>
              </a:ext>
            </a:extLst>
          </p:cNvPr>
          <p:cNvGrpSpPr/>
          <p:nvPr/>
        </p:nvGrpSpPr>
        <p:grpSpPr>
          <a:xfrm>
            <a:off x="6858453" y="5763539"/>
            <a:ext cx="5043488" cy="947504"/>
            <a:chOff x="6727825" y="5192036"/>
            <a:chExt cx="5043488" cy="822325"/>
          </a:xfrm>
        </p:grpSpPr>
        <p:sp>
          <p:nvSpPr>
            <p:cNvPr id="96" name="Text Box 60">
              <a:extLst>
                <a:ext uri="{FF2B5EF4-FFF2-40B4-BE49-F238E27FC236}">
                  <a16:creationId xmlns:a16="http://schemas.microsoft.com/office/drawing/2014/main" id="{A066F6CC-B2A4-4A44-A6F3-7443C298B736}"/>
                </a:ext>
              </a:extLst>
            </p:cNvPr>
            <p:cNvSpPr txBox="1">
              <a:spLocks noChangeArrowheads="1"/>
            </p:cNvSpPr>
            <p:nvPr/>
          </p:nvSpPr>
          <p:spPr bwMode="auto">
            <a:xfrm>
              <a:off x="6727825" y="5192036"/>
              <a:ext cx="5043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223.1.1.1 = 11011111 00000001 00000001 00000001</a:t>
              </a:r>
              <a:endParaRPr kumimoji="0" lang="en-US" altLang="en-US" sz="18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97" name="Freeform 61">
              <a:extLst>
                <a:ext uri="{FF2B5EF4-FFF2-40B4-BE49-F238E27FC236}">
                  <a16:creationId xmlns:a16="http://schemas.microsoft.com/office/drawing/2014/main" id="{9A73E928-E5EB-C34D-88B7-58A021715CD5}"/>
                </a:ext>
              </a:extLst>
            </p:cNvPr>
            <p:cNvSpPr>
              <a:spLocks/>
            </p:cNvSpPr>
            <p:nvPr/>
          </p:nvSpPr>
          <p:spPr bwMode="auto">
            <a:xfrm>
              <a:off x="7905750" y="5447623"/>
              <a:ext cx="892175" cy="92075"/>
            </a:xfrm>
            <a:custGeom>
              <a:avLst/>
              <a:gdLst>
                <a:gd name="T0" fmla="*/ 0 w 562"/>
                <a:gd name="T1" fmla="*/ 0 h 58"/>
                <a:gd name="T2" fmla="*/ 0 w 562"/>
                <a:gd name="T3" fmla="*/ 2147483647 h 58"/>
                <a:gd name="T4" fmla="*/ 2147483647 w 562"/>
                <a:gd name="T5" fmla="*/ 2147483647 h 58"/>
                <a:gd name="T6" fmla="*/ 2147483647 w 562"/>
                <a:gd name="T7" fmla="*/ 2147483647 h 58"/>
                <a:gd name="T8" fmla="*/ 0 60000 65536"/>
                <a:gd name="T9" fmla="*/ 0 60000 65536"/>
                <a:gd name="T10" fmla="*/ 0 60000 65536"/>
                <a:gd name="T11" fmla="*/ 0 60000 65536"/>
                <a:gd name="T12" fmla="*/ 0 w 562"/>
                <a:gd name="T13" fmla="*/ 0 h 58"/>
                <a:gd name="T14" fmla="*/ 562 w 562"/>
                <a:gd name="T15" fmla="*/ 58 h 58"/>
              </a:gdLst>
              <a:ahLst/>
              <a:cxnLst>
                <a:cxn ang="T8">
                  <a:pos x="T0" y="T1"/>
                </a:cxn>
                <a:cxn ang="T9">
                  <a:pos x="T2" y="T3"/>
                </a:cxn>
                <a:cxn ang="T10">
                  <a:pos x="T4" y="T5"/>
                </a:cxn>
                <a:cxn ang="T11">
                  <a:pos x="T6" y="T7"/>
                </a:cxn>
              </a:cxnLst>
              <a:rect l="T12" t="T13" r="T14" b="T15"/>
              <a:pathLst>
                <a:path w="562" h="58">
                  <a:moveTo>
                    <a:pt x="0" y="0"/>
                  </a:moveTo>
                  <a:lnTo>
                    <a:pt x="0" y="58"/>
                  </a:lnTo>
                  <a:lnTo>
                    <a:pt x="562" y="58"/>
                  </a:lnTo>
                  <a:lnTo>
                    <a:pt x="562" y="16"/>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 name="Freeform 62">
              <a:extLst>
                <a:ext uri="{FF2B5EF4-FFF2-40B4-BE49-F238E27FC236}">
                  <a16:creationId xmlns:a16="http://schemas.microsoft.com/office/drawing/2014/main" id="{6E3CCDCB-8017-6145-9139-4CD2DE6C43D8}"/>
                </a:ext>
              </a:extLst>
            </p:cNvPr>
            <p:cNvSpPr>
              <a:spLocks/>
            </p:cNvSpPr>
            <p:nvPr/>
          </p:nvSpPr>
          <p:spPr bwMode="auto">
            <a:xfrm>
              <a:off x="8867775" y="5466673"/>
              <a:ext cx="892175" cy="79375"/>
            </a:xfrm>
            <a:custGeom>
              <a:avLst/>
              <a:gdLst>
                <a:gd name="T0" fmla="*/ 0 w 562"/>
                <a:gd name="T1" fmla="*/ 0 h 50"/>
                <a:gd name="T2" fmla="*/ 0 w 562"/>
                <a:gd name="T3" fmla="*/ 2147483647 h 50"/>
                <a:gd name="T4" fmla="*/ 2147483647 w 562"/>
                <a:gd name="T5" fmla="*/ 2147483647 h 50"/>
                <a:gd name="T6" fmla="*/ 2147483647 w 562"/>
                <a:gd name="T7" fmla="*/ 2147483647 h 50"/>
                <a:gd name="T8" fmla="*/ 0 60000 65536"/>
                <a:gd name="T9" fmla="*/ 0 60000 65536"/>
                <a:gd name="T10" fmla="*/ 0 60000 65536"/>
                <a:gd name="T11" fmla="*/ 0 60000 65536"/>
                <a:gd name="T12" fmla="*/ 0 w 562"/>
                <a:gd name="T13" fmla="*/ 0 h 50"/>
                <a:gd name="T14" fmla="*/ 562 w 562"/>
                <a:gd name="T15" fmla="*/ 50 h 50"/>
              </a:gdLst>
              <a:ahLst/>
              <a:cxnLst>
                <a:cxn ang="T8">
                  <a:pos x="T0" y="T1"/>
                </a:cxn>
                <a:cxn ang="T9">
                  <a:pos x="T2" y="T3"/>
                </a:cxn>
                <a:cxn ang="T10">
                  <a:pos x="T4" y="T5"/>
                </a:cxn>
                <a:cxn ang="T11">
                  <a:pos x="T6" y="T7"/>
                </a:cxn>
              </a:cxnLst>
              <a:rect l="T12" t="T13" r="T14" b="T15"/>
              <a:pathLst>
                <a:path w="562" h="50">
                  <a:moveTo>
                    <a:pt x="0" y="0"/>
                  </a:moveTo>
                  <a:lnTo>
                    <a:pt x="0" y="50"/>
                  </a:lnTo>
                  <a:lnTo>
                    <a:pt x="562" y="50"/>
                  </a:lnTo>
                  <a:lnTo>
                    <a:pt x="562" y="8"/>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9" name="Freeform 63">
              <a:extLst>
                <a:ext uri="{FF2B5EF4-FFF2-40B4-BE49-F238E27FC236}">
                  <a16:creationId xmlns:a16="http://schemas.microsoft.com/office/drawing/2014/main" id="{4CAD5E46-231E-D24C-B38B-034B68E2C4E8}"/>
                </a:ext>
              </a:extLst>
            </p:cNvPr>
            <p:cNvSpPr>
              <a:spLocks/>
            </p:cNvSpPr>
            <p:nvPr/>
          </p:nvSpPr>
          <p:spPr bwMode="auto">
            <a:xfrm>
              <a:off x="9832975" y="5469848"/>
              <a:ext cx="869950" cy="79375"/>
            </a:xfrm>
            <a:custGeom>
              <a:avLst/>
              <a:gdLst>
                <a:gd name="T0" fmla="*/ 0 w 562"/>
                <a:gd name="T1" fmla="*/ 0 h 50"/>
                <a:gd name="T2" fmla="*/ 0 w 562"/>
                <a:gd name="T3" fmla="*/ 2147483647 h 50"/>
                <a:gd name="T4" fmla="*/ 2147483647 w 562"/>
                <a:gd name="T5" fmla="*/ 2147483647 h 50"/>
                <a:gd name="T6" fmla="*/ 2147483647 w 562"/>
                <a:gd name="T7" fmla="*/ 2147483647 h 50"/>
                <a:gd name="T8" fmla="*/ 0 60000 65536"/>
                <a:gd name="T9" fmla="*/ 0 60000 65536"/>
                <a:gd name="T10" fmla="*/ 0 60000 65536"/>
                <a:gd name="T11" fmla="*/ 0 60000 65536"/>
                <a:gd name="T12" fmla="*/ 0 w 562"/>
                <a:gd name="T13" fmla="*/ 0 h 50"/>
                <a:gd name="T14" fmla="*/ 562 w 562"/>
                <a:gd name="T15" fmla="*/ 50 h 50"/>
              </a:gdLst>
              <a:ahLst/>
              <a:cxnLst>
                <a:cxn ang="T8">
                  <a:pos x="T0" y="T1"/>
                </a:cxn>
                <a:cxn ang="T9">
                  <a:pos x="T2" y="T3"/>
                </a:cxn>
                <a:cxn ang="T10">
                  <a:pos x="T4" y="T5"/>
                </a:cxn>
                <a:cxn ang="T11">
                  <a:pos x="T6" y="T7"/>
                </a:cxn>
              </a:cxnLst>
              <a:rect l="T12" t="T13" r="T14" b="T15"/>
              <a:pathLst>
                <a:path w="562" h="50">
                  <a:moveTo>
                    <a:pt x="0" y="0"/>
                  </a:moveTo>
                  <a:lnTo>
                    <a:pt x="0" y="50"/>
                  </a:lnTo>
                  <a:lnTo>
                    <a:pt x="562" y="50"/>
                  </a:lnTo>
                  <a:lnTo>
                    <a:pt x="562" y="8"/>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0" name="Freeform 64">
              <a:extLst>
                <a:ext uri="{FF2B5EF4-FFF2-40B4-BE49-F238E27FC236}">
                  <a16:creationId xmlns:a16="http://schemas.microsoft.com/office/drawing/2014/main" id="{B6CE1C10-59DE-0245-A89C-98BE0ADABA44}"/>
                </a:ext>
              </a:extLst>
            </p:cNvPr>
            <p:cNvSpPr>
              <a:spLocks/>
            </p:cNvSpPr>
            <p:nvPr/>
          </p:nvSpPr>
          <p:spPr bwMode="auto">
            <a:xfrm>
              <a:off x="10798175" y="5473023"/>
              <a:ext cx="869950" cy="79375"/>
            </a:xfrm>
            <a:custGeom>
              <a:avLst/>
              <a:gdLst>
                <a:gd name="T0" fmla="*/ 0 w 562"/>
                <a:gd name="T1" fmla="*/ 0 h 50"/>
                <a:gd name="T2" fmla="*/ 0 w 562"/>
                <a:gd name="T3" fmla="*/ 2147483647 h 50"/>
                <a:gd name="T4" fmla="*/ 2147483647 w 562"/>
                <a:gd name="T5" fmla="*/ 2147483647 h 50"/>
                <a:gd name="T6" fmla="*/ 2147483647 w 562"/>
                <a:gd name="T7" fmla="*/ 2147483647 h 50"/>
                <a:gd name="T8" fmla="*/ 0 60000 65536"/>
                <a:gd name="T9" fmla="*/ 0 60000 65536"/>
                <a:gd name="T10" fmla="*/ 0 60000 65536"/>
                <a:gd name="T11" fmla="*/ 0 60000 65536"/>
                <a:gd name="T12" fmla="*/ 0 w 562"/>
                <a:gd name="T13" fmla="*/ 0 h 50"/>
                <a:gd name="T14" fmla="*/ 562 w 562"/>
                <a:gd name="T15" fmla="*/ 50 h 50"/>
              </a:gdLst>
              <a:ahLst/>
              <a:cxnLst>
                <a:cxn ang="T8">
                  <a:pos x="T0" y="T1"/>
                </a:cxn>
                <a:cxn ang="T9">
                  <a:pos x="T2" y="T3"/>
                </a:cxn>
                <a:cxn ang="T10">
                  <a:pos x="T4" y="T5"/>
                </a:cxn>
                <a:cxn ang="T11">
                  <a:pos x="T6" y="T7"/>
                </a:cxn>
              </a:cxnLst>
              <a:rect l="T12" t="T13" r="T14" b="T15"/>
              <a:pathLst>
                <a:path w="562" h="50">
                  <a:moveTo>
                    <a:pt x="0" y="0"/>
                  </a:moveTo>
                  <a:lnTo>
                    <a:pt x="0" y="50"/>
                  </a:lnTo>
                  <a:lnTo>
                    <a:pt x="562" y="50"/>
                  </a:lnTo>
                  <a:lnTo>
                    <a:pt x="562" y="8"/>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1" name="Text Box 65">
              <a:extLst>
                <a:ext uri="{FF2B5EF4-FFF2-40B4-BE49-F238E27FC236}">
                  <a16:creationId xmlns:a16="http://schemas.microsoft.com/office/drawing/2014/main" id="{D8583DB0-93E6-B34D-8D84-B23CC6B141FF}"/>
                </a:ext>
              </a:extLst>
            </p:cNvPr>
            <p:cNvSpPr txBox="1">
              <a:spLocks noChangeArrowheads="1"/>
            </p:cNvSpPr>
            <p:nvPr/>
          </p:nvSpPr>
          <p:spPr bwMode="auto">
            <a:xfrm>
              <a:off x="8104188" y="5668286"/>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a:t>
              </a:r>
              <a:endParaRPr kumimoji="0" lang="en-US" altLang="en-US" sz="18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102" name="Text Box 66">
              <a:extLst>
                <a:ext uri="{FF2B5EF4-FFF2-40B4-BE49-F238E27FC236}">
                  <a16:creationId xmlns:a16="http://schemas.microsoft.com/office/drawing/2014/main" id="{5A50F148-C8B4-0A47-A5A3-A5F1D09A1956}"/>
                </a:ext>
              </a:extLst>
            </p:cNvPr>
            <p:cNvSpPr txBox="1">
              <a:spLocks noChangeArrowheads="1"/>
            </p:cNvSpPr>
            <p:nvPr/>
          </p:nvSpPr>
          <p:spPr bwMode="auto">
            <a:xfrm>
              <a:off x="9147175" y="5677811"/>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a:t>
              </a:r>
              <a:endParaRPr kumimoji="0" lang="en-US" altLang="en-US" sz="18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103" name="Text Box 67">
              <a:extLst>
                <a:ext uri="{FF2B5EF4-FFF2-40B4-BE49-F238E27FC236}">
                  <a16:creationId xmlns:a16="http://schemas.microsoft.com/office/drawing/2014/main" id="{801EE6AC-16BB-1F4E-9CEA-3B85212BDE98}"/>
                </a:ext>
              </a:extLst>
            </p:cNvPr>
            <p:cNvSpPr txBox="1">
              <a:spLocks noChangeArrowheads="1"/>
            </p:cNvSpPr>
            <p:nvPr/>
          </p:nvSpPr>
          <p:spPr bwMode="auto">
            <a:xfrm>
              <a:off x="11104563" y="5677811"/>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a:t>
              </a:r>
              <a:endParaRPr kumimoji="0" lang="en-US" altLang="en-US" sz="18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104" name="Text Box 68">
              <a:extLst>
                <a:ext uri="{FF2B5EF4-FFF2-40B4-BE49-F238E27FC236}">
                  <a16:creationId xmlns:a16="http://schemas.microsoft.com/office/drawing/2014/main" id="{2C7F9B6A-D7EB-C04D-A00B-14BBA0AFEF8A}"/>
                </a:ext>
              </a:extLst>
            </p:cNvPr>
            <p:cNvSpPr txBox="1">
              <a:spLocks noChangeArrowheads="1"/>
            </p:cNvSpPr>
            <p:nvPr/>
          </p:nvSpPr>
          <p:spPr bwMode="auto">
            <a:xfrm>
              <a:off x="10085388" y="5677811"/>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a:t>
              </a:r>
              <a:endParaRPr kumimoji="0" lang="en-US" altLang="en-US" sz="18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grpSp>
        <p:nvGrpSpPr>
          <p:cNvPr id="105" name="Group 73">
            <a:extLst>
              <a:ext uri="{FF2B5EF4-FFF2-40B4-BE49-F238E27FC236}">
                <a16:creationId xmlns:a16="http://schemas.microsoft.com/office/drawing/2014/main" id="{BEA334FB-481B-E049-A8E8-9D0AC1C04FEA}"/>
              </a:ext>
            </a:extLst>
          </p:cNvPr>
          <p:cNvGrpSpPr>
            <a:grpSpLocks/>
          </p:cNvGrpSpPr>
          <p:nvPr/>
        </p:nvGrpSpPr>
        <p:grpSpPr bwMode="auto">
          <a:xfrm>
            <a:off x="7116763" y="1378861"/>
            <a:ext cx="641350" cy="558800"/>
            <a:chOff x="-44" y="1473"/>
            <a:chExt cx="981" cy="1105"/>
          </a:xfrm>
        </p:grpSpPr>
        <p:pic>
          <p:nvPicPr>
            <p:cNvPr id="106" name="Picture 74" descr="desktop_computer_stylized_medium">
              <a:extLst>
                <a:ext uri="{FF2B5EF4-FFF2-40B4-BE49-F238E27FC236}">
                  <a16:creationId xmlns:a16="http://schemas.microsoft.com/office/drawing/2014/main" id="{0FB216A8-4F98-AA46-B532-32518B83E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75">
              <a:extLst>
                <a:ext uri="{FF2B5EF4-FFF2-40B4-BE49-F238E27FC236}">
                  <a16:creationId xmlns:a16="http://schemas.microsoft.com/office/drawing/2014/main" id="{871AC4D7-8642-7D44-9317-417B5F8F8597}"/>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8" name="Group 80">
            <a:extLst>
              <a:ext uri="{FF2B5EF4-FFF2-40B4-BE49-F238E27FC236}">
                <a16:creationId xmlns:a16="http://schemas.microsoft.com/office/drawing/2014/main" id="{0EF95EC3-C2D4-9E4C-9521-F92B5B88AB29}"/>
              </a:ext>
            </a:extLst>
          </p:cNvPr>
          <p:cNvGrpSpPr>
            <a:grpSpLocks/>
          </p:cNvGrpSpPr>
          <p:nvPr/>
        </p:nvGrpSpPr>
        <p:grpSpPr bwMode="auto">
          <a:xfrm>
            <a:off x="7112000" y="1977348"/>
            <a:ext cx="641350" cy="558800"/>
            <a:chOff x="-44" y="1473"/>
            <a:chExt cx="981" cy="1105"/>
          </a:xfrm>
        </p:grpSpPr>
        <p:pic>
          <p:nvPicPr>
            <p:cNvPr id="109" name="Picture 81" descr="desktop_computer_stylized_medium">
              <a:extLst>
                <a:ext uri="{FF2B5EF4-FFF2-40B4-BE49-F238E27FC236}">
                  <a16:creationId xmlns:a16="http://schemas.microsoft.com/office/drawing/2014/main" id="{BE8FC295-C7B7-C84A-9639-AAA684958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reeform 82">
              <a:extLst>
                <a:ext uri="{FF2B5EF4-FFF2-40B4-BE49-F238E27FC236}">
                  <a16:creationId xmlns:a16="http://schemas.microsoft.com/office/drawing/2014/main" id="{31D155CD-E402-954B-8FA1-5955CB05859C}"/>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1" name="Group 83">
            <a:extLst>
              <a:ext uri="{FF2B5EF4-FFF2-40B4-BE49-F238E27FC236}">
                <a16:creationId xmlns:a16="http://schemas.microsoft.com/office/drawing/2014/main" id="{BF765BCF-419D-4F4C-A66F-45A7F9698141}"/>
              </a:ext>
            </a:extLst>
          </p:cNvPr>
          <p:cNvGrpSpPr>
            <a:grpSpLocks/>
          </p:cNvGrpSpPr>
          <p:nvPr/>
        </p:nvGrpSpPr>
        <p:grpSpPr bwMode="auto">
          <a:xfrm>
            <a:off x="7140575" y="2586948"/>
            <a:ext cx="641350" cy="558800"/>
            <a:chOff x="-44" y="1473"/>
            <a:chExt cx="981" cy="1105"/>
          </a:xfrm>
        </p:grpSpPr>
        <p:pic>
          <p:nvPicPr>
            <p:cNvPr id="112" name="Picture 84" descr="desktop_computer_stylized_medium">
              <a:extLst>
                <a:ext uri="{FF2B5EF4-FFF2-40B4-BE49-F238E27FC236}">
                  <a16:creationId xmlns:a16="http://schemas.microsoft.com/office/drawing/2014/main" id="{84119354-B347-3240-8A47-9B56540D7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Freeform 85">
              <a:extLst>
                <a:ext uri="{FF2B5EF4-FFF2-40B4-BE49-F238E27FC236}">
                  <a16:creationId xmlns:a16="http://schemas.microsoft.com/office/drawing/2014/main" id="{8CC47AE7-EF7A-D54F-96D6-26C222D4F8DE}"/>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4" name="Group 87">
            <a:extLst>
              <a:ext uri="{FF2B5EF4-FFF2-40B4-BE49-F238E27FC236}">
                <a16:creationId xmlns:a16="http://schemas.microsoft.com/office/drawing/2014/main" id="{9C4422EF-C252-1145-92D8-74A11BEA28DA}"/>
              </a:ext>
            </a:extLst>
          </p:cNvPr>
          <p:cNvGrpSpPr>
            <a:grpSpLocks/>
          </p:cNvGrpSpPr>
          <p:nvPr/>
        </p:nvGrpSpPr>
        <p:grpSpPr bwMode="auto">
          <a:xfrm flipH="1">
            <a:off x="10799763" y="1536023"/>
            <a:ext cx="641350" cy="558800"/>
            <a:chOff x="-44" y="1473"/>
            <a:chExt cx="981" cy="1105"/>
          </a:xfrm>
        </p:grpSpPr>
        <p:pic>
          <p:nvPicPr>
            <p:cNvPr id="115" name="Picture 88" descr="desktop_computer_stylized_medium">
              <a:extLst>
                <a:ext uri="{FF2B5EF4-FFF2-40B4-BE49-F238E27FC236}">
                  <a16:creationId xmlns:a16="http://schemas.microsoft.com/office/drawing/2014/main" id="{3A21162C-4ABF-5B4D-B741-3AA5F44AD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89">
              <a:extLst>
                <a:ext uri="{FF2B5EF4-FFF2-40B4-BE49-F238E27FC236}">
                  <a16:creationId xmlns:a16="http://schemas.microsoft.com/office/drawing/2014/main" id="{8790702D-4218-6844-AB6C-19506FCB0364}"/>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7" name="Group 90">
            <a:extLst>
              <a:ext uri="{FF2B5EF4-FFF2-40B4-BE49-F238E27FC236}">
                <a16:creationId xmlns:a16="http://schemas.microsoft.com/office/drawing/2014/main" id="{5150C92F-F48E-A84A-9BF4-E37FE6803536}"/>
              </a:ext>
            </a:extLst>
          </p:cNvPr>
          <p:cNvGrpSpPr>
            <a:grpSpLocks/>
          </p:cNvGrpSpPr>
          <p:nvPr/>
        </p:nvGrpSpPr>
        <p:grpSpPr bwMode="auto">
          <a:xfrm flipH="1">
            <a:off x="10814050" y="2815548"/>
            <a:ext cx="641350" cy="558800"/>
            <a:chOff x="-44" y="1473"/>
            <a:chExt cx="981" cy="1105"/>
          </a:xfrm>
        </p:grpSpPr>
        <p:pic>
          <p:nvPicPr>
            <p:cNvPr id="118" name="Picture 91" descr="desktop_computer_stylized_medium">
              <a:extLst>
                <a:ext uri="{FF2B5EF4-FFF2-40B4-BE49-F238E27FC236}">
                  <a16:creationId xmlns:a16="http://schemas.microsoft.com/office/drawing/2014/main" id="{EFC7BB82-D0BA-FF48-BCED-67929C19E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Freeform 92">
              <a:extLst>
                <a:ext uri="{FF2B5EF4-FFF2-40B4-BE49-F238E27FC236}">
                  <a16:creationId xmlns:a16="http://schemas.microsoft.com/office/drawing/2014/main" id="{812216D8-CF55-8E49-93DB-7771EC121C7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93">
            <a:extLst>
              <a:ext uri="{FF2B5EF4-FFF2-40B4-BE49-F238E27FC236}">
                <a16:creationId xmlns:a16="http://schemas.microsoft.com/office/drawing/2014/main" id="{737C2567-35F0-FD42-AC57-E3D8F89E42E8}"/>
              </a:ext>
            </a:extLst>
          </p:cNvPr>
          <p:cNvGrpSpPr>
            <a:grpSpLocks/>
          </p:cNvGrpSpPr>
          <p:nvPr/>
        </p:nvGrpSpPr>
        <p:grpSpPr bwMode="auto">
          <a:xfrm flipH="1">
            <a:off x="9715500" y="4339548"/>
            <a:ext cx="641350" cy="558800"/>
            <a:chOff x="-44" y="1473"/>
            <a:chExt cx="981" cy="1105"/>
          </a:xfrm>
        </p:grpSpPr>
        <p:pic>
          <p:nvPicPr>
            <p:cNvPr id="121" name="Picture 94" descr="desktop_computer_stylized_medium">
              <a:extLst>
                <a:ext uri="{FF2B5EF4-FFF2-40B4-BE49-F238E27FC236}">
                  <a16:creationId xmlns:a16="http://schemas.microsoft.com/office/drawing/2014/main" id="{1C8D42B4-68A5-5A41-9961-FA7E0721D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95">
              <a:extLst>
                <a:ext uri="{FF2B5EF4-FFF2-40B4-BE49-F238E27FC236}">
                  <a16:creationId xmlns:a16="http://schemas.microsoft.com/office/drawing/2014/main" id="{F4363C98-80EE-9645-8C79-355EF0EF3BE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3" name="Group 96">
            <a:extLst>
              <a:ext uri="{FF2B5EF4-FFF2-40B4-BE49-F238E27FC236}">
                <a16:creationId xmlns:a16="http://schemas.microsoft.com/office/drawing/2014/main" id="{32AAD107-7119-2240-A3B7-72F4CCB7B2BB}"/>
              </a:ext>
            </a:extLst>
          </p:cNvPr>
          <p:cNvGrpSpPr>
            <a:grpSpLocks/>
          </p:cNvGrpSpPr>
          <p:nvPr/>
        </p:nvGrpSpPr>
        <p:grpSpPr bwMode="auto">
          <a:xfrm flipH="1">
            <a:off x="8551863" y="4380823"/>
            <a:ext cx="641350" cy="558800"/>
            <a:chOff x="-44" y="1473"/>
            <a:chExt cx="981" cy="1105"/>
          </a:xfrm>
        </p:grpSpPr>
        <p:pic>
          <p:nvPicPr>
            <p:cNvPr id="124" name="Picture 97" descr="desktop_computer_stylized_medium">
              <a:extLst>
                <a:ext uri="{FF2B5EF4-FFF2-40B4-BE49-F238E27FC236}">
                  <a16:creationId xmlns:a16="http://schemas.microsoft.com/office/drawing/2014/main" id="{FCC6FBDB-2C4D-F445-9734-8B3341F22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Freeform 98">
              <a:extLst>
                <a:ext uri="{FF2B5EF4-FFF2-40B4-BE49-F238E27FC236}">
                  <a16:creationId xmlns:a16="http://schemas.microsoft.com/office/drawing/2014/main" id="{1A19AAE9-A155-8743-989B-46EA585FAA5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cxnSp>
        <p:nvCxnSpPr>
          <p:cNvPr id="139" name="Straight Connector 138">
            <a:extLst>
              <a:ext uri="{FF2B5EF4-FFF2-40B4-BE49-F238E27FC236}">
                <a16:creationId xmlns:a16="http://schemas.microsoft.com/office/drawing/2014/main" id="{DA0C9123-AD87-A346-AF7E-6DF9A3D0A7D6}"/>
              </a:ext>
            </a:extLst>
          </p:cNvPr>
          <p:cNvCxnSpPr/>
          <p:nvPr/>
        </p:nvCxnSpPr>
        <p:spPr>
          <a:xfrm>
            <a:off x="7697391" y="1785938"/>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47B10D1-844A-3F47-AF5F-3612AD0EAC49}"/>
              </a:ext>
            </a:extLst>
          </p:cNvPr>
          <p:cNvCxnSpPr/>
          <p:nvPr/>
        </p:nvCxnSpPr>
        <p:spPr>
          <a:xfrm>
            <a:off x="7706916" y="2384823"/>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E275ECC-2545-5C4F-BE9E-6DF07FE50305}"/>
              </a:ext>
            </a:extLst>
          </p:cNvPr>
          <p:cNvCxnSpPr/>
          <p:nvPr/>
        </p:nvCxnSpPr>
        <p:spPr>
          <a:xfrm>
            <a:off x="7734301" y="2997995"/>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73C8E6C-F7C0-D64D-A175-D3A8315B2420}"/>
              </a:ext>
            </a:extLst>
          </p:cNvPr>
          <p:cNvCxnSpPr>
            <a:cxnSpLocks/>
          </p:cNvCxnSpPr>
          <p:nvPr/>
        </p:nvCxnSpPr>
        <p:spPr>
          <a:xfrm>
            <a:off x="8364512" y="2578622"/>
            <a:ext cx="79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EF0F843-DE7F-364D-8927-8C9FD555A1A1}"/>
              </a:ext>
            </a:extLst>
          </p:cNvPr>
          <p:cNvCxnSpPr>
            <a:cxnSpLocks/>
          </p:cNvCxnSpPr>
          <p:nvPr/>
        </p:nvCxnSpPr>
        <p:spPr>
          <a:xfrm>
            <a:off x="9547622" y="2584574"/>
            <a:ext cx="975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47621971-34E0-CC48-A19B-037E3093111E}"/>
              </a:ext>
            </a:extLst>
          </p:cNvPr>
          <p:cNvGrpSpPr/>
          <p:nvPr/>
        </p:nvGrpSpPr>
        <p:grpSpPr>
          <a:xfrm>
            <a:off x="9053641" y="2438501"/>
            <a:ext cx="632991" cy="300938"/>
            <a:chOff x="7493876" y="2774731"/>
            <a:chExt cx="1481958" cy="894622"/>
          </a:xfrm>
        </p:grpSpPr>
        <p:sp>
          <p:nvSpPr>
            <p:cNvPr id="146" name="Freeform 145">
              <a:extLst>
                <a:ext uri="{FF2B5EF4-FFF2-40B4-BE49-F238E27FC236}">
                  <a16:creationId xmlns:a16="http://schemas.microsoft.com/office/drawing/2014/main" id="{6FB98C3C-BD15-1E4E-8161-5771358A56F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DCCEC270-4E3D-3340-AFF2-3620AE4874F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6728EBC2-F374-244F-8DF6-ECD78FFF853B}"/>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7FC2F874-C457-C14E-83DC-0F8852485F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029F755-13C4-CD49-A357-AE486E655D3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3A5A8F28-09DA-664C-9D32-7EA01040A2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2ECA3380-F117-EF47-A645-2BCD02B473A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cxnSp>
        <p:nvCxnSpPr>
          <p:cNvPr id="153" name="Straight Connector 152">
            <a:extLst>
              <a:ext uri="{FF2B5EF4-FFF2-40B4-BE49-F238E27FC236}">
                <a16:creationId xmlns:a16="http://schemas.microsoft.com/office/drawing/2014/main" id="{8B16B123-90E4-CC49-BAA4-2F46F7790CF4}"/>
              </a:ext>
            </a:extLst>
          </p:cNvPr>
          <p:cNvCxnSpPr>
            <a:cxnSpLocks/>
          </p:cNvCxnSpPr>
          <p:nvPr/>
        </p:nvCxnSpPr>
        <p:spPr>
          <a:xfrm>
            <a:off x="10629900" y="1942421"/>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C116D14-B7A4-EB44-8E72-9EBE9B2F2631}"/>
              </a:ext>
            </a:extLst>
          </p:cNvPr>
          <p:cNvCxnSpPr>
            <a:cxnSpLocks/>
          </p:cNvCxnSpPr>
          <p:nvPr/>
        </p:nvCxnSpPr>
        <p:spPr>
          <a:xfrm>
            <a:off x="10631261" y="3225575"/>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F4374DB-EDB7-BF47-BEE7-13F23178471B}"/>
              </a:ext>
            </a:extLst>
          </p:cNvPr>
          <p:cNvCxnSpPr/>
          <p:nvPr/>
        </p:nvCxnSpPr>
        <p:spPr>
          <a:xfrm>
            <a:off x="8740878" y="418198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831BA1-71F0-6F41-9CC0-1AD07FE637CF}"/>
              </a:ext>
            </a:extLst>
          </p:cNvPr>
          <p:cNvCxnSpPr/>
          <p:nvPr/>
        </p:nvCxnSpPr>
        <p:spPr>
          <a:xfrm>
            <a:off x="9886336" y="414429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5EAAA2-638C-004F-963C-8953FB51B748}"/>
              </a:ext>
            </a:extLst>
          </p:cNvPr>
          <p:cNvSpPr txBox="1"/>
          <p:nvPr/>
        </p:nvSpPr>
        <p:spPr>
          <a:xfrm>
            <a:off x="6841671" y="5290457"/>
            <a:ext cx="46530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dotted-decimal IP address notation:</a:t>
            </a:r>
          </a:p>
        </p:txBody>
      </p:sp>
      <p:sp>
        <p:nvSpPr>
          <p:cNvPr id="71" name="Slide Number Placeholder 3">
            <a:extLst>
              <a:ext uri="{FF2B5EF4-FFF2-40B4-BE49-F238E27FC236}">
                <a16:creationId xmlns:a16="http://schemas.microsoft.com/office/drawing/2014/main" id="{94F87F8F-A53C-824C-9A6F-AF7997886B68}"/>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46</a:t>
            </a:fld>
            <a:endParaRPr lang="en-US" dirty="0"/>
          </a:p>
        </p:txBody>
      </p:sp>
      <p:sp>
        <p:nvSpPr>
          <p:cNvPr id="6" name="TextBox 5">
            <a:extLst>
              <a:ext uri="{FF2B5EF4-FFF2-40B4-BE49-F238E27FC236}">
                <a16:creationId xmlns:a16="http://schemas.microsoft.com/office/drawing/2014/main" id="{737BE2E9-4CA1-093D-560D-B7B0EE888768}"/>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03009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dissolv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IP addressing: introduction</a:t>
            </a:r>
            <a:endParaRPr lang="en-US" dirty="0"/>
          </a:p>
        </p:txBody>
      </p:sp>
      <p:sp>
        <p:nvSpPr>
          <p:cNvPr id="72" name="Freeform 140">
            <a:extLst>
              <a:ext uri="{FF2B5EF4-FFF2-40B4-BE49-F238E27FC236}">
                <a16:creationId xmlns:a16="http://schemas.microsoft.com/office/drawing/2014/main" id="{3A8F319D-9F74-944C-9EB6-024B82E69F2A}"/>
              </a:ext>
            </a:extLst>
          </p:cNvPr>
          <p:cNvSpPr>
            <a:spLocks/>
          </p:cNvSpPr>
          <p:nvPr/>
        </p:nvSpPr>
        <p:spPr bwMode="auto">
          <a:xfrm rot="16200000">
            <a:off x="8946356" y="3046530"/>
            <a:ext cx="846137"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Freeform 140">
            <a:extLst>
              <a:ext uri="{FF2B5EF4-FFF2-40B4-BE49-F238E27FC236}">
                <a16:creationId xmlns:a16="http://schemas.microsoft.com/office/drawing/2014/main" id="{624F0496-7420-2147-A497-D1252EA7020B}"/>
              </a:ext>
            </a:extLst>
          </p:cNvPr>
          <p:cNvSpPr>
            <a:spLocks/>
          </p:cNvSpPr>
          <p:nvPr/>
        </p:nvSpPr>
        <p:spPr bwMode="auto">
          <a:xfrm rot="10800000">
            <a:off x="9944100" y="1720173"/>
            <a:ext cx="846138"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Freeform 140">
            <a:extLst>
              <a:ext uri="{FF2B5EF4-FFF2-40B4-BE49-F238E27FC236}">
                <a16:creationId xmlns:a16="http://schemas.microsoft.com/office/drawing/2014/main" id="{F5A46523-A2FE-EB43-8849-332D81F5BCF4}"/>
              </a:ext>
            </a:extLst>
          </p:cNvPr>
          <p:cNvSpPr>
            <a:spLocks/>
          </p:cNvSpPr>
          <p:nvPr/>
        </p:nvSpPr>
        <p:spPr bwMode="auto">
          <a:xfrm>
            <a:off x="7908925" y="1302661"/>
            <a:ext cx="1038225" cy="192722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5" name="Text Box 26">
            <a:extLst>
              <a:ext uri="{FF2B5EF4-FFF2-40B4-BE49-F238E27FC236}">
                <a16:creationId xmlns:a16="http://schemas.microsoft.com/office/drawing/2014/main" id="{52559523-8E51-E745-84E2-F95862F13314}"/>
              </a:ext>
            </a:extLst>
          </p:cNvPr>
          <p:cNvSpPr txBox="1">
            <a:spLocks noChangeArrowheads="1"/>
          </p:cNvSpPr>
          <p:nvPr/>
        </p:nvSpPr>
        <p:spPr bwMode="auto">
          <a:xfrm>
            <a:off x="7291388" y="1132798"/>
            <a:ext cx="825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76" name="Group 27">
            <a:extLst>
              <a:ext uri="{FF2B5EF4-FFF2-40B4-BE49-F238E27FC236}">
                <a16:creationId xmlns:a16="http://schemas.microsoft.com/office/drawing/2014/main" id="{2A18DB91-39D9-E244-B5AB-473130FADF77}"/>
              </a:ext>
            </a:extLst>
          </p:cNvPr>
          <p:cNvGrpSpPr>
            <a:grpSpLocks/>
          </p:cNvGrpSpPr>
          <p:nvPr/>
        </p:nvGrpSpPr>
        <p:grpSpPr bwMode="auto">
          <a:xfrm>
            <a:off x="6557963" y="2093236"/>
            <a:ext cx="920750" cy="276225"/>
            <a:chOff x="3251" y="608"/>
            <a:chExt cx="580" cy="174"/>
          </a:xfrm>
        </p:grpSpPr>
        <p:sp>
          <p:nvSpPr>
            <p:cNvPr id="77" name="Rectangle 28">
              <a:extLst>
                <a:ext uri="{FF2B5EF4-FFF2-40B4-BE49-F238E27FC236}">
                  <a16:creationId xmlns:a16="http://schemas.microsoft.com/office/drawing/2014/main" id="{189CA005-145E-8943-BBD3-B29300620208}"/>
                </a:ext>
              </a:extLst>
            </p:cNvPr>
            <p:cNvSpPr>
              <a:spLocks noChangeArrowheads="1"/>
            </p:cNvSpPr>
            <p:nvPr/>
          </p:nvSpPr>
          <p:spPr bwMode="auto">
            <a:xfrm>
              <a:off x="3306" y="657"/>
              <a:ext cx="525"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Text Box 29">
              <a:extLst>
                <a:ext uri="{FF2B5EF4-FFF2-40B4-BE49-F238E27FC236}">
                  <a16:creationId xmlns:a16="http://schemas.microsoft.com/office/drawing/2014/main" id="{BA441ECA-99C1-8049-8D70-2692D3B32022}"/>
                </a:ext>
              </a:extLst>
            </p:cNvPr>
            <p:cNvSpPr txBox="1">
              <a:spLocks noChangeArrowheads="1"/>
            </p:cNvSpPr>
            <p:nvPr/>
          </p:nvSpPr>
          <p:spPr bwMode="auto">
            <a:xfrm>
              <a:off x="3251" y="608"/>
              <a:ext cx="5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sp>
        <p:nvSpPr>
          <p:cNvPr id="79" name="Text Box 30">
            <a:extLst>
              <a:ext uri="{FF2B5EF4-FFF2-40B4-BE49-F238E27FC236}">
                <a16:creationId xmlns:a16="http://schemas.microsoft.com/office/drawing/2014/main" id="{02D7B601-F8DE-844D-AD24-51A8D9C2A0F3}"/>
              </a:ext>
            </a:extLst>
          </p:cNvPr>
          <p:cNvSpPr txBox="1">
            <a:spLocks noChangeArrowheads="1"/>
          </p:cNvSpPr>
          <p:nvPr/>
        </p:nvSpPr>
        <p:spPr bwMode="auto">
          <a:xfrm>
            <a:off x="7396163" y="3088598"/>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223.1.1.3</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0" name="Text Box 31">
            <a:extLst>
              <a:ext uri="{FF2B5EF4-FFF2-40B4-BE49-F238E27FC236}">
                <a16:creationId xmlns:a16="http://schemas.microsoft.com/office/drawing/2014/main" id="{BCADDA8C-EA1C-904B-8DA4-6A72A1241FC1}"/>
              </a:ext>
            </a:extLst>
          </p:cNvPr>
          <p:cNvSpPr txBox="1">
            <a:spLocks noChangeArrowheads="1"/>
          </p:cNvSpPr>
          <p:nvPr/>
        </p:nvSpPr>
        <p:spPr bwMode="auto">
          <a:xfrm>
            <a:off x="8365672" y="2275798"/>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223.1.1.4</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2" name="Text Box 33">
            <a:extLst>
              <a:ext uri="{FF2B5EF4-FFF2-40B4-BE49-F238E27FC236}">
                <a16:creationId xmlns:a16="http://schemas.microsoft.com/office/drawing/2014/main" id="{AE31EC96-C105-D14D-8C04-3BD61FB4C664}"/>
              </a:ext>
            </a:extLst>
          </p:cNvPr>
          <p:cNvSpPr txBox="1">
            <a:spLocks noChangeArrowheads="1"/>
          </p:cNvSpPr>
          <p:nvPr/>
        </p:nvSpPr>
        <p:spPr bwMode="auto">
          <a:xfrm>
            <a:off x="9578749" y="2277157"/>
            <a:ext cx="827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223.1.2.9</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6" name="Text Box 41">
            <a:extLst>
              <a:ext uri="{FF2B5EF4-FFF2-40B4-BE49-F238E27FC236}">
                <a16:creationId xmlns:a16="http://schemas.microsoft.com/office/drawing/2014/main" id="{145B44AE-DC22-5544-86B9-CB3075DF61E4}"/>
              </a:ext>
            </a:extLst>
          </p:cNvPr>
          <p:cNvSpPr txBox="1">
            <a:spLocks noChangeArrowheads="1"/>
          </p:cNvSpPr>
          <p:nvPr/>
        </p:nvSpPr>
        <p:spPr bwMode="auto">
          <a:xfrm>
            <a:off x="10148207" y="3220134"/>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7" name="Text Box 44">
            <a:extLst>
              <a:ext uri="{FF2B5EF4-FFF2-40B4-BE49-F238E27FC236}">
                <a16:creationId xmlns:a16="http://schemas.microsoft.com/office/drawing/2014/main" id="{6AF41440-BFCD-7D40-8F46-791DB74E22B0}"/>
              </a:ext>
            </a:extLst>
          </p:cNvPr>
          <p:cNvSpPr txBox="1">
            <a:spLocks noChangeArrowheads="1"/>
          </p:cNvSpPr>
          <p:nvPr/>
        </p:nvSpPr>
        <p:spPr bwMode="auto">
          <a:xfrm>
            <a:off x="10107612" y="1703391"/>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8" name="Line 45">
            <a:extLst>
              <a:ext uri="{FF2B5EF4-FFF2-40B4-BE49-F238E27FC236}">
                <a16:creationId xmlns:a16="http://schemas.microsoft.com/office/drawing/2014/main" id="{773ED556-22D0-4A49-A6DD-CE13868A640B}"/>
              </a:ext>
            </a:extLst>
          </p:cNvPr>
          <p:cNvSpPr>
            <a:spLocks noChangeShapeType="1"/>
          </p:cNvSpPr>
          <p:nvPr/>
        </p:nvSpPr>
        <p:spPr bwMode="auto">
          <a:xfrm>
            <a:off x="9359900" y="2735036"/>
            <a:ext cx="0" cy="879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1" name="Text Box 53">
            <a:extLst>
              <a:ext uri="{FF2B5EF4-FFF2-40B4-BE49-F238E27FC236}">
                <a16:creationId xmlns:a16="http://schemas.microsoft.com/office/drawing/2014/main" id="{3808F6CD-9581-5747-8EAE-2804DA86442D}"/>
              </a:ext>
            </a:extLst>
          </p:cNvPr>
          <p:cNvSpPr txBox="1">
            <a:spLocks noChangeArrowheads="1"/>
          </p:cNvSpPr>
          <p:nvPr/>
        </p:nvSpPr>
        <p:spPr bwMode="auto">
          <a:xfrm>
            <a:off x="9955213" y="4195086"/>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92" name="Text Box 56">
            <a:extLst>
              <a:ext uri="{FF2B5EF4-FFF2-40B4-BE49-F238E27FC236}">
                <a16:creationId xmlns:a16="http://schemas.microsoft.com/office/drawing/2014/main" id="{F622C914-8BCA-2845-A02E-216107E4994C}"/>
              </a:ext>
            </a:extLst>
          </p:cNvPr>
          <p:cNvSpPr txBox="1">
            <a:spLocks noChangeArrowheads="1"/>
          </p:cNvSpPr>
          <p:nvPr/>
        </p:nvSpPr>
        <p:spPr bwMode="auto">
          <a:xfrm>
            <a:off x="8712200" y="4199848"/>
            <a:ext cx="827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93" name="Group 57">
            <a:extLst>
              <a:ext uri="{FF2B5EF4-FFF2-40B4-BE49-F238E27FC236}">
                <a16:creationId xmlns:a16="http://schemas.microsoft.com/office/drawing/2014/main" id="{D5377E55-C016-994A-953D-A9C5387C24E5}"/>
              </a:ext>
            </a:extLst>
          </p:cNvPr>
          <p:cNvGrpSpPr>
            <a:grpSpLocks/>
          </p:cNvGrpSpPr>
          <p:nvPr/>
        </p:nvGrpSpPr>
        <p:grpSpPr bwMode="auto">
          <a:xfrm>
            <a:off x="8885238" y="2996523"/>
            <a:ext cx="912812" cy="276225"/>
            <a:chOff x="4550" y="1257"/>
            <a:chExt cx="575" cy="174"/>
          </a:xfrm>
        </p:grpSpPr>
        <p:sp>
          <p:nvSpPr>
            <p:cNvPr id="94" name="Rectangle 58">
              <a:extLst>
                <a:ext uri="{FF2B5EF4-FFF2-40B4-BE49-F238E27FC236}">
                  <a16:creationId xmlns:a16="http://schemas.microsoft.com/office/drawing/2014/main" id="{670C8D72-BBFA-B140-9080-38230AA13996}"/>
                </a:ext>
              </a:extLst>
            </p:cNvPr>
            <p:cNvSpPr>
              <a:spLocks noChangeArrowheads="1"/>
            </p:cNvSpPr>
            <p:nvPr/>
          </p:nvSpPr>
          <p:spPr bwMode="auto">
            <a:xfrm>
              <a:off x="4587" y="1284"/>
              <a:ext cx="534"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Text Box 59">
              <a:extLst>
                <a:ext uri="{FF2B5EF4-FFF2-40B4-BE49-F238E27FC236}">
                  <a16:creationId xmlns:a16="http://schemas.microsoft.com/office/drawing/2014/main" id="{5713FF42-7904-ED48-91F6-585EA4E69AF8}"/>
                </a:ext>
              </a:extLst>
            </p:cNvPr>
            <p:cNvSpPr txBox="1">
              <a:spLocks noChangeArrowheads="1"/>
            </p:cNvSpPr>
            <p:nvPr/>
          </p:nvSpPr>
          <p:spPr bwMode="auto">
            <a:xfrm>
              <a:off x="4550" y="1257"/>
              <a:ext cx="5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223.1.3.27</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grpSp>
        <p:nvGrpSpPr>
          <p:cNvPr id="105" name="Group 73">
            <a:extLst>
              <a:ext uri="{FF2B5EF4-FFF2-40B4-BE49-F238E27FC236}">
                <a16:creationId xmlns:a16="http://schemas.microsoft.com/office/drawing/2014/main" id="{BEA334FB-481B-E049-A8E8-9D0AC1C04FEA}"/>
              </a:ext>
            </a:extLst>
          </p:cNvPr>
          <p:cNvGrpSpPr>
            <a:grpSpLocks/>
          </p:cNvGrpSpPr>
          <p:nvPr/>
        </p:nvGrpSpPr>
        <p:grpSpPr bwMode="auto">
          <a:xfrm>
            <a:off x="7116763" y="1378861"/>
            <a:ext cx="641350" cy="558800"/>
            <a:chOff x="-44" y="1473"/>
            <a:chExt cx="981" cy="1105"/>
          </a:xfrm>
        </p:grpSpPr>
        <p:pic>
          <p:nvPicPr>
            <p:cNvPr id="106" name="Picture 74" descr="desktop_computer_stylized_medium">
              <a:extLst>
                <a:ext uri="{FF2B5EF4-FFF2-40B4-BE49-F238E27FC236}">
                  <a16:creationId xmlns:a16="http://schemas.microsoft.com/office/drawing/2014/main" id="{0FB216A8-4F98-AA46-B532-32518B83E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75">
              <a:extLst>
                <a:ext uri="{FF2B5EF4-FFF2-40B4-BE49-F238E27FC236}">
                  <a16:creationId xmlns:a16="http://schemas.microsoft.com/office/drawing/2014/main" id="{871AC4D7-8642-7D44-9317-417B5F8F8597}"/>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8" name="Group 80">
            <a:extLst>
              <a:ext uri="{FF2B5EF4-FFF2-40B4-BE49-F238E27FC236}">
                <a16:creationId xmlns:a16="http://schemas.microsoft.com/office/drawing/2014/main" id="{0EF95EC3-C2D4-9E4C-9521-F92B5B88AB29}"/>
              </a:ext>
            </a:extLst>
          </p:cNvPr>
          <p:cNvGrpSpPr>
            <a:grpSpLocks/>
          </p:cNvGrpSpPr>
          <p:nvPr/>
        </p:nvGrpSpPr>
        <p:grpSpPr bwMode="auto">
          <a:xfrm>
            <a:off x="7112000" y="1977348"/>
            <a:ext cx="641350" cy="558800"/>
            <a:chOff x="-44" y="1473"/>
            <a:chExt cx="981" cy="1105"/>
          </a:xfrm>
        </p:grpSpPr>
        <p:pic>
          <p:nvPicPr>
            <p:cNvPr id="109" name="Picture 81" descr="desktop_computer_stylized_medium">
              <a:extLst>
                <a:ext uri="{FF2B5EF4-FFF2-40B4-BE49-F238E27FC236}">
                  <a16:creationId xmlns:a16="http://schemas.microsoft.com/office/drawing/2014/main" id="{BE8FC295-C7B7-C84A-9639-AAA684958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reeform 82">
              <a:extLst>
                <a:ext uri="{FF2B5EF4-FFF2-40B4-BE49-F238E27FC236}">
                  <a16:creationId xmlns:a16="http://schemas.microsoft.com/office/drawing/2014/main" id="{31D155CD-E402-954B-8FA1-5955CB05859C}"/>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1" name="Group 83">
            <a:extLst>
              <a:ext uri="{FF2B5EF4-FFF2-40B4-BE49-F238E27FC236}">
                <a16:creationId xmlns:a16="http://schemas.microsoft.com/office/drawing/2014/main" id="{BF765BCF-419D-4F4C-A66F-45A7F9698141}"/>
              </a:ext>
            </a:extLst>
          </p:cNvPr>
          <p:cNvGrpSpPr>
            <a:grpSpLocks/>
          </p:cNvGrpSpPr>
          <p:nvPr/>
        </p:nvGrpSpPr>
        <p:grpSpPr bwMode="auto">
          <a:xfrm>
            <a:off x="7140575" y="2586948"/>
            <a:ext cx="641350" cy="558800"/>
            <a:chOff x="-44" y="1473"/>
            <a:chExt cx="981" cy="1105"/>
          </a:xfrm>
        </p:grpSpPr>
        <p:pic>
          <p:nvPicPr>
            <p:cNvPr id="112" name="Picture 84" descr="desktop_computer_stylized_medium">
              <a:extLst>
                <a:ext uri="{FF2B5EF4-FFF2-40B4-BE49-F238E27FC236}">
                  <a16:creationId xmlns:a16="http://schemas.microsoft.com/office/drawing/2014/main" id="{84119354-B347-3240-8A47-9B56540D7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Freeform 85">
              <a:extLst>
                <a:ext uri="{FF2B5EF4-FFF2-40B4-BE49-F238E27FC236}">
                  <a16:creationId xmlns:a16="http://schemas.microsoft.com/office/drawing/2014/main" id="{8CC47AE7-EF7A-D54F-96D6-26C222D4F8DE}"/>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4" name="Group 87">
            <a:extLst>
              <a:ext uri="{FF2B5EF4-FFF2-40B4-BE49-F238E27FC236}">
                <a16:creationId xmlns:a16="http://schemas.microsoft.com/office/drawing/2014/main" id="{9C4422EF-C252-1145-92D8-74A11BEA28DA}"/>
              </a:ext>
            </a:extLst>
          </p:cNvPr>
          <p:cNvGrpSpPr>
            <a:grpSpLocks/>
          </p:cNvGrpSpPr>
          <p:nvPr/>
        </p:nvGrpSpPr>
        <p:grpSpPr bwMode="auto">
          <a:xfrm flipH="1">
            <a:off x="10799763" y="1536023"/>
            <a:ext cx="641350" cy="558800"/>
            <a:chOff x="-44" y="1473"/>
            <a:chExt cx="981" cy="1105"/>
          </a:xfrm>
        </p:grpSpPr>
        <p:pic>
          <p:nvPicPr>
            <p:cNvPr id="115" name="Picture 88" descr="desktop_computer_stylized_medium">
              <a:extLst>
                <a:ext uri="{FF2B5EF4-FFF2-40B4-BE49-F238E27FC236}">
                  <a16:creationId xmlns:a16="http://schemas.microsoft.com/office/drawing/2014/main" id="{3A21162C-4ABF-5B4D-B741-3AA5F44AD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89">
              <a:extLst>
                <a:ext uri="{FF2B5EF4-FFF2-40B4-BE49-F238E27FC236}">
                  <a16:creationId xmlns:a16="http://schemas.microsoft.com/office/drawing/2014/main" id="{8790702D-4218-6844-AB6C-19506FCB0364}"/>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7" name="Group 90">
            <a:extLst>
              <a:ext uri="{FF2B5EF4-FFF2-40B4-BE49-F238E27FC236}">
                <a16:creationId xmlns:a16="http://schemas.microsoft.com/office/drawing/2014/main" id="{5150C92F-F48E-A84A-9BF4-E37FE6803536}"/>
              </a:ext>
            </a:extLst>
          </p:cNvPr>
          <p:cNvGrpSpPr>
            <a:grpSpLocks/>
          </p:cNvGrpSpPr>
          <p:nvPr/>
        </p:nvGrpSpPr>
        <p:grpSpPr bwMode="auto">
          <a:xfrm flipH="1">
            <a:off x="10814050" y="2815548"/>
            <a:ext cx="641350" cy="558800"/>
            <a:chOff x="-44" y="1473"/>
            <a:chExt cx="981" cy="1105"/>
          </a:xfrm>
        </p:grpSpPr>
        <p:pic>
          <p:nvPicPr>
            <p:cNvPr id="118" name="Picture 91" descr="desktop_computer_stylized_medium">
              <a:extLst>
                <a:ext uri="{FF2B5EF4-FFF2-40B4-BE49-F238E27FC236}">
                  <a16:creationId xmlns:a16="http://schemas.microsoft.com/office/drawing/2014/main" id="{EFC7BB82-D0BA-FF48-BCED-67929C19E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Freeform 92">
              <a:extLst>
                <a:ext uri="{FF2B5EF4-FFF2-40B4-BE49-F238E27FC236}">
                  <a16:creationId xmlns:a16="http://schemas.microsoft.com/office/drawing/2014/main" id="{812216D8-CF55-8E49-93DB-7771EC121C7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93">
            <a:extLst>
              <a:ext uri="{FF2B5EF4-FFF2-40B4-BE49-F238E27FC236}">
                <a16:creationId xmlns:a16="http://schemas.microsoft.com/office/drawing/2014/main" id="{737C2567-35F0-FD42-AC57-E3D8F89E42E8}"/>
              </a:ext>
            </a:extLst>
          </p:cNvPr>
          <p:cNvGrpSpPr>
            <a:grpSpLocks/>
          </p:cNvGrpSpPr>
          <p:nvPr/>
        </p:nvGrpSpPr>
        <p:grpSpPr bwMode="auto">
          <a:xfrm flipH="1">
            <a:off x="9715500" y="4339548"/>
            <a:ext cx="641350" cy="558800"/>
            <a:chOff x="-44" y="1473"/>
            <a:chExt cx="981" cy="1105"/>
          </a:xfrm>
        </p:grpSpPr>
        <p:pic>
          <p:nvPicPr>
            <p:cNvPr id="121" name="Picture 94" descr="desktop_computer_stylized_medium">
              <a:extLst>
                <a:ext uri="{FF2B5EF4-FFF2-40B4-BE49-F238E27FC236}">
                  <a16:creationId xmlns:a16="http://schemas.microsoft.com/office/drawing/2014/main" id="{1C8D42B4-68A5-5A41-9961-FA7E0721D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95">
              <a:extLst>
                <a:ext uri="{FF2B5EF4-FFF2-40B4-BE49-F238E27FC236}">
                  <a16:creationId xmlns:a16="http://schemas.microsoft.com/office/drawing/2014/main" id="{F4363C98-80EE-9645-8C79-355EF0EF3BE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3" name="Group 96">
            <a:extLst>
              <a:ext uri="{FF2B5EF4-FFF2-40B4-BE49-F238E27FC236}">
                <a16:creationId xmlns:a16="http://schemas.microsoft.com/office/drawing/2014/main" id="{32AAD107-7119-2240-A3B7-72F4CCB7B2BB}"/>
              </a:ext>
            </a:extLst>
          </p:cNvPr>
          <p:cNvGrpSpPr>
            <a:grpSpLocks/>
          </p:cNvGrpSpPr>
          <p:nvPr/>
        </p:nvGrpSpPr>
        <p:grpSpPr bwMode="auto">
          <a:xfrm flipH="1">
            <a:off x="8551863" y="4380823"/>
            <a:ext cx="641350" cy="558800"/>
            <a:chOff x="-44" y="1473"/>
            <a:chExt cx="981" cy="1105"/>
          </a:xfrm>
        </p:grpSpPr>
        <p:pic>
          <p:nvPicPr>
            <p:cNvPr id="124" name="Picture 97" descr="desktop_computer_stylized_medium">
              <a:extLst>
                <a:ext uri="{FF2B5EF4-FFF2-40B4-BE49-F238E27FC236}">
                  <a16:creationId xmlns:a16="http://schemas.microsoft.com/office/drawing/2014/main" id="{FCC6FBDB-2C4D-F445-9734-8B3341F22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Freeform 98">
              <a:extLst>
                <a:ext uri="{FF2B5EF4-FFF2-40B4-BE49-F238E27FC236}">
                  <a16:creationId xmlns:a16="http://schemas.microsoft.com/office/drawing/2014/main" id="{1A19AAE9-A155-8743-989B-46EA585FAA5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cxnSp>
        <p:nvCxnSpPr>
          <p:cNvPr id="139" name="Straight Connector 138">
            <a:extLst>
              <a:ext uri="{FF2B5EF4-FFF2-40B4-BE49-F238E27FC236}">
                <a16:creationId xmlns:a16="http://schemas.microsoft.com/office/drawing/2014/main" id="{DA0C9123-AD87-A346-AF7E-6DF9A3D0A7D6}"/>
              </a:ext>
            </a:extLst>
          </p:cNvPr>
          <p:cNvCxnSpPr/>
          <p:nvPr/>
        </p:nvCxnSpPr>
        <p:spPr>
          <a:xfrm>
            <a:off x="7697391" y="1785938"/>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47B10D1-844A-3F47-AF5F-3612AD0EAC49}"/>
              </a:ext>
            </a:extLst>
          </p:cNvPr>
          <p:cNvCxnSpPr/>
          <p:nvPr/>
        </p:nvCxnSpPr>
        <p:spPr>
          <a:xfrm>
            <a:off x="7698824" y="2384823"/>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E275ECC-2545-5C4F-BE9E-6DF07FE50305}"/>
              </a:ext>
            </a:extLst>
          </p:cNvPr>
          <p:cNvCxnSpPr/>
          <p:nvPr/>
        </p:nvCxnSpPr>
        <p:spPr>
          <a:xfrm>
            <a:off x="7705979" y="2997995"/>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B16B123-90E4-CC49-BAA4-2F46F7790CF4}"/>
              </a:ext>
            </a:extLst>
          </p:cNvPr>
          <p:cNvCxnSpPr>
            <a:cxnSpLocks/>
          </p:cNvCxnSpPr>
          <p:nvPr/>
        </p:nvCxnSpPr>
        <p:spPr>
          <a:xfrm>
            <a:off x="10629900" y="1942421"/>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C116D14-B7A4-EB44-8E72-9EBE9B2F2631}"/>
              </a:ext>
            </a:extLst>
          </p:cNvPr>
          <p:cNvCxnSpPr>
            <a:cxnSpLocks/>
          </p:cNvCxnSpPr>
          <p:nvPr/>
        </p:nvCxnSpPr>
        <p:spPr>
          <a:xfrm>
            <a:off x="10631261" y="3221529"/>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F4374DB-EDB7-BF47-BEE7-13F23178471B}"/>
              </a:ext>
            </a:extLst>
          </p:cNvPr>
          <p:cNvCxnSpPr/>
          <p:nvPr/>
        </p:nvCxnSpPr>
        <p:spPr>
          <a:xfrm>
            <a:off x="8740878" y="418198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831BA1-71F0-6F41-9CC0-1AD07FE637CF}"/>
              </a:ext>
            </a:extLst>
          </p:cNvPr>
          <p:cNvCxnSpPr/>
          <p:nvPr/>
        </p:nvCxnSpPr>
        <p:spPr>
          <a:xfrm>
            <a:off x="9886336" y="414429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879206" y="1475622"/>
            <a:ext cx="3496144" cy="16811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3225" marR="0" lvl="0" indent="-403225"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Q: how are interfaces actually connected?</a:t>
            </a:r>
          </a:p>
        </p:txBody>
      </p:sp>
      <p:grpSp>
        <p:nvGrpSpPr>
          <p:cNvPr id="83" name="Group 14">
            <a:extLst>
              <a:ext uri="{FF2B5EF4-FFF2-40B4-BE49-F238E27FC236}">
                <a16:creationId xmlns:a16="http://schemas.microsoft.com/office/drawing/2014/main" id="{181797ED-C1D3-9C46-AF50-05AA834190C9}"/>
              </a:ext>
            </a:extLst>
          </p:cNvPr>
          <p:cNvGrpSpPr>
            <a:grpSpLocks/>
          </p:cNvGrpSpPr>
          <p:nvPr/>
        </p:nvGrpSpPr>
        <p:grpSpPr bwMode="auto">
          <a:xfrm>
            <a:off x="4691921" y="2355418"/>
            <a:ext cx="3185855" cy="1323439"/>
            <a:chOff x="4692210" y="2354697"/>
            <a:chExt cx="3185636" cy="1323881"/>
          </a:xfrm>
        </p:grpSpPr>
        <p:sp>
          <p:nvSpPr>
            <p:cNvPr id="84" name="TextBox 10">
              <a:extLst>
                <a:ext uri="{FF2B5EF4-FFF2-40B4-BE49-F238E27FC236}">
                  <a16:creationId xmlns:a16="http://schemas.microsoft.com/office/drawing/2014/main" id="{C857A02E-9CF0-0148-BC47-41B31887BC0C}"/>
                </a:ext>
              </a:extLst>
            </p:cNvPr>
            <p:cNvSpPr txBox="1">
              <a:spLocks noChangeArrowheads="1"/>
            </p:cNvSpPr>
            <p:nvPr/>
          </p:nvSpPr>
          <p:spPr bwMode="auto">
            <a:xfrm>
              <a:off x="4692210" y="2354697"/>
              <a:ext cx="2548153" cy="132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A: </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wired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Ethernet interfaces connected by Ethernet switches</a:t>
              </a:r>
            </a:p>
          </p:txBody>
        </p:sp>
        <p:cxnSp>
          <p:nvCxnSpPr>
            <p:cNvPr id="85" name="Straight Connector 12">
              <a:extLst>
                <a:ext uri="{FF2B5EF4-FFF2-40B4-BE49-F238E27FC236}">
                  <a16:creationId xmlns:a16="http://schemas.microsoft.com/office/drawing/2014/main" id="{51DB36B2-E6A1-484F-B772-F98C78EA95D3}"/>
                </a:ext>
              </a:extLst>
            </p:cNvPr>
            <p:cNvCxnSpPr>
              <a:cxnSpLocks noChangeShapeType="1"/>
            </p:cNvCxnSpPr>
            <p:nvPr/>
          </p:nvCxnSpPr>
          <p:spPr bwMode="auto">
            <a:xfrm flipH="1">
              <a:off x="5801407" y="2510599"/>
              <a:ext cx="2076439"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cxnSp>
      </p:grpSp>
      <p:grpSp>
        <p:nvGrpSpPr>
          <p:cNvPr id="89" name="Group 15">
            <a:extLst>
              <a:ext uri="{FF2B5EF4-FFF2-40B4-BE49-F238E27FC236}">
                <a16:creationId xmlns:a16="http://schemas.microsoft.com/office/drawing/2014/main" id="{4247575D-10FD-6943-A644-EC2D2B6B26A5}"/>
              </a:ext>
            </a:extLst>
          </p:cNvPr>
          <p:cNvGrpSpPr>
            <a:grpSpLocks/>
          </p:cNvGrpSpPr>
          <p:nvPr/>
        </p:nvGrpSpPr>
        <p:grpSpPr bwMode="auto">
          <a:xfrm>
            <a:off x="7689955" y="3656040"/>
            <a:ext cx="4167265" cy="2436076"/>
            <a:chOff x="5036498" y="3790332"/>
            <a:chExt cx="4168379" cy="2435958"/>
          </a:xfrm>
        </p:grpSpPr>
        <p:pic>
          <p:nvPicPr>
            <p:cNvPr id="90" name="Picture 777" descr="access_point_stylized_small">
              <a:extLst>
                <a:ext uri="{FF2B5EF4-FFF2-40B4-BE49-F238E27FC236}">
                  <a16:creationId xmlns:a16="http://schemas.microsoft.com/office/drawing/2014/main" id="{7FB858BD-D76C-3C42-9F58-7CAE9F9A2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411" y="3790332"/>
              <a:ext cx="587569" cy="48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TextBox 89">
              <a:extLst>
                <a:ext uri="{FF2B5EF4-FFF2-40B4-BE49-F238E27FC236}">
                  <a16:creationId xmlns:a16="http://schemas.microsoft.com/office/drawing/2014/main" id="{CBC18245-6191-C44B-A2ED-478F0C6B5BA5}"/>
                </a:ext>
              </a:extLst>
            </p:cNvPr>
            <p:cNvSpPr txBox="1">
              <a:spLocks noChangeArrowheads="1"/>
            </p:cNvSpPr>
            <p:nvPr/>
          </p:nvSpPr>
          <p:spPr bwMode="auto">
            <a:xfrm>
              <a:off x="5036498" y="5518438"/>
              <a:ext cx="4168379" cy="70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A: </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wireless WiFi interfaces connected by WiFi base station</a:t>
              </a:r>
            </a:p>
          </p:txBody>
        </p:sp>
        <p:cxnSp>
          <p:nvCxnSpPr>
            <p:cNvPr id="127" name="Straight Connector 90">
              <a:extLst>
                <a:ext uri="{FF2B5EF4-FFF2-40B4-BE49-F238E27FC236}">
                  <a16:creationId xmlns:a16="http://schemas.microsoft.com/office/drawing/2014/main" id="{56427654-2312-7947-B2CE-AE26D8B03643}"/>
                </a:ext>
              </a:extLst>
            </p:cNvPr>
            <p:cNvCxnSpPr>
              <a:cxnSpLocks noChangeShapeType="1"/>
            </p:cNvCxnSpPr>
            <p:nvPr/>
          </p:nvCxnSpPr>
          <p:spPr bwMode="auto">
            <a:xfrm flipV="1">
              <a:off x="6850795" y="4241577"/>
              <a:ext cx="0" cy="128909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cxnSp>
      </p:grpSp>
      <p:sp>
        <p:nvSpPr>
          <p:cNvPr id="128" name="TextBox 127">
            <a:extLst>
              <a:ext uri="{FF2B5EF4-FFF2-40B4-BE49-F238E27FC236}">
                <a16:creationId xmlns:a16="http://schemas.microsoft.com/office/drawing/2014/main" id="{09A41BCF-31EA-6747-9E6D-B126CC7538E3}"/>
              </a:ext>
            </a:extLst>
          </p:cNvPr>
          <p:cNvSpPr txBox="1">
            <a:spLocks noChangeArrowheads="1"/>
          </p:cNvSpPr>
          <p:nvPr/>
        </p:nvSpPr>
        <p:spPr bwMode="auto">
          <a:xfrm>
            <a:off x="1329751" y="4355476"/>
            <a:ext cx="43215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For now: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don</a:t>
            </a:r>
            <a:r>
              <a:rPr kumimoji="0" lang="fr-FR"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need to worry about how one interface is connected to another (with no intervening router) </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cxnSp>
        <p:nvCxnSpPr>
          <p:cNvPr id="165" name="Straight Connector 164">
            <a:extLst>
              <a:ext uri="{FF2B5EF4-FFF2-40B4-BE49-F238E27FC236}">
                <a16:creationId xmlns:a16="http://schemas.microsoft.com/office/drawing/2014/main" id="{8BF6DCAC-843D-3745-A7E3-15A8AB8BE438}"/>
              </a:ext>
            </a:extLst>
          </p:cNvPr>
          <p:cNvCxnSpPr>
            <a:cxnSpLocks/>
          </p:cNvCxnSpPr>
          <p:nvPr/>
        </p:nvCxnSpPr>
        <p:spPr>
          <a:xfrm>
            <a:off x="8364512" y="2578622"/>
            <a:ext cx="79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FED2BF4-CE70-1348-8E9F-782B4E45CDA9}"/>
              </a:ext>
            </a:extLst>
          </p:cNvPr>
          <p:cNvCxnSpPr>
            <a:cxnSpLocks/>
          </p:cNvCxnSpPr>
          <p:nvPr/>
        </p:nvCxnSpPr>
        <p:spPr>
          <a:xfrm>
            <a:off x="9547622" y="2584574"/>
            <a:ext cx="975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47621971-34E0-CC48-A19B-037E3093111E}"/>
              </a:ext>
            </a:extLst>
          </p:cNvPr>
          <p:cNvGrpSpPr/>
          <p:nvPr/>
        </p:nvGrpSpPr>
        <p:grpSpPr>
          <a:xfrm>
            <a:off x="9053641" y="2438501"/>
            <a:ext cx="632991" cy="300938"/>
            <a:chOff x="7493876" y="2774731"/>
            <a:chExt cx="1481958" cy="894622"/>
          </a:xfrm>
        </p:grpSpPr>
        <p:sp>
          <p:nvSpPr>
            <p:cNvPr id="146" name="Freeform 145">
              <a:extLst>
                <a:ext uri="{FF2B5EF4-FFF2-40B4-BE49-F238E27FC236}">
                  <a16:creationId xmlns:a16="http://schemas.microsoft.com/office/drawing/2014/main" id="{6FB98C3C-BD15-1E4E-8161-5771358A56F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DCCEC270-4E3D-3340-AFF2-3620AE4874F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6728EBC2-F374-244F-8DF6-ECD78FFF853B}"/>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7FC2F874-C457-C14E-83DC-0F8852485F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029F755-13C4-CD49-A357-AE486E655D3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3A5A8F28-09DA-664C-9D32-7EA01040A2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2ECA3380-F117-EF47-A645-2BCD02B473A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2" name="Group 11">
            <a:extLst>
              <a:ext uri="{FF2B5EF4-FFF2-40B4-BE49-F238E27FC236}">
                <a16:creationId xmlns:a16="http://schemas.microsoft.com/office/drawing/2014/main" id="{8D9B5261-3EAB-2D49-8E78-BC9943D92A14}"/>
              </a:ext>
            </a:extLst>
          </p:cNvPr>
          <p:cNvGrpSpPr/>
          <p:nvPr/>
        </p:nvGrpSpPr>
        <p:grpSpPr>
          <a:xfrm>
            <a:off x="7865822" y="1784294"/>
            <a:ext cx="3069150" cy="1444428"/>
            <a:chOff x="7865822" y="1784294"/>
            <a:chExt cx="3069150" cy="1444428"/>
          </a:xfrm>
        </p:grpSpPr>
        <p:cxnSp>
          <p:nvCxnSpPr>
            <p:cNvPr id="10" name="Straight Connector 9">
              <a:extLst>
                <a:ext uri="{FF2B5EF4-FFF2-40B4-BE49-F238E27FC236}">
                  <a16:creationId xmlns:a16="http://schemas.microsoft.com/office/drawing/2014/main" id="{A0DFEFA8-1282-FF40-BD4C-03D667AB1031}"/>
                </a:ext>
              </a:extLst>
            </p:cNvPr>
            <p:cNvCxnSpPr/>
            <p:nvPr/>
          </p:nvCxnSpPr>
          <p:spPr>
            <a:xfrm>
              <a:off x="8043483" y="1784294"/>
              <a:ext cx="0" cy="12178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200917B6-4D2A-1447-AC8E-DD9FD8DF7959}"/>
                </a:ext>
              </a:extLst>
            </p:cNvPr>
            <p:cNvGrpSpPr/>
            <p:nvPr/>
          </p:nvGrpSpPr>
          <p:grpSpPr>
            <a:xfrm>
              <a:off x="7865822" y="2488367"/>
              <a:ext cx="618612" cy="329734"/>
              <a:chOff x="3668110" y="2448910"/>
              <a:chExt cx="3794234" cy="2165130"/>
            </a:xfrm>
          </p:grpSpPr>
          <p:sp>
            <p:nvSpPr>
              <p:cNvPr id="134" name="Rectangle 133">
                <a:extLst>
                  <a:ext uri="{FF2B5EF4-FFF2-40B4-BE49-F238E27FC236}">
                    <a16:creationId xmlns:a16="http://schemas.microsoft.com/office/drawing/2014/main" id="{B462ED61-9088-7C48-A139-A37BDD623520}"/>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2B4C0890-1563-5B4E-ACB5-504ACEF8EE0B}"/>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6" name="Group 135">
                <a:extLst>
                  <a:ext uri="{FF2B5EF4-FFF2-40B4-BE49-F238E27FC236}">
                    <a16:creationId xmlns:a16="http://schemas.microsoft.com/office/drawing/2014/main" id="{7163142D-79D9-CA47-86D6-423C0461A95C}"/>
                  </a:ext>
                </a:extLst>
              </p:cNvPr>
              <p:cNvGrpSpPr/>
              <p:nvPr/>
            </p:nvGrpSpPr>
            <p:grpSpPr>
              <a:xfrm>
                <a:off x="3941378" y="2603243"/>
                <a:ext cx="3202061" cy="1066110"/>
                <a:chOff x="7939341" y="3037317"/>
                <a:chExt cx="897649" cy="353919"/>
              </a:xfrm>
            </p:grpSpPr>
            <p:sp>
              <p:nvSpPr>
                <p:cNvPr id="137" name="Freeform 136">
                  <a:extLst>
                    <a:ext uri="{FF2B5EF4-FFF2-40B4-BE49-F238E27FC236}">
                      <a16:creationId xmlns:a16="http://schemas.microsoft.com/office/drawing/2014/main" id="{60D38385-0131-EF44-8639-0E7A18B271C1}"/>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8" name="Freeform 137">
                  <a:extLst>
                    <a:ext uri="{FF2B5EF4-FFF2-40B4-BE49-F238E27FC236}">
                      <a16:creationId xmlns:a16="http://schemas.microsoft.com/office/drawing/2014/main" id="{62C5F6DA-5794-D249-83AE-49E4169347F2}"/>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Freeform 143">
                  <a:extLst>
                    <a:ext uri="{FF2B5EF4-FFF2-40B4-BE49-F238E27FC236}">
                      <a16:creationId xmlns:a16="http://schemas.microsoft.com/office/drawing/2014/main" id="{B2A3A623-A889-E445-8784-88B3A17C9560}"/>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4" name="Freeform 153">
                  <a:extLst>
                    <a:ext uri="{FF2B5EF4-FFF2-40B4-BE49-F238E27FC236}">
                      <a16:creationId xmlns:a16="http://schemas.microsoft.com/office/drawing/2014/main" id="{BABC54DF-BC7A-F74E-A41E-161A8BDBB36C}"/>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cxnSp>
          <p:nvCxnSpPr>
            <p:cNvPr id="175" name="Straight Connector 174">
              <a:extLst>
                <a:ext uri="{FF2B5EF4-FFF2-40B4-BE49-F238E27FC236}">
                  <a16:creationId xmlns:a16="http://schemas.microsoft.com/office/drawing/2014/main" id="{C856FEB0-8BD1-0347-822A-8A65DF932CFB}"/>
                </a:ext>
              </a:extLst>
            </p:cNvPr>
            <p:cNvCxnSpPr>
              <a:cxnSpLocks/>
            </p:cNvCxnSpPr>
            <p:nvPr/>
          </p:nvCxnSpPr>
          <p:spPr>
            <a:xfrm>
              <a:off x="10631585" y="1932648"/>
              <a:ext cx="0" cy="12960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7" name="Group 166">
              <a:extLst>
                <a:ext uri="{FF2B5EF4-FFF2-40B4-BE49-F238E27FC236}">
                  <a16:creationId xmlns:a16="http://schemas.microsoft.com/office/drawing/2014/main" id="{70EBB62F-C388-9D4B-879D-64A6164175C6}"/>
                </a:ext>
              </a:extLst>
            </p:cNvPr>
            <p:cNvGrpSpPr/>
            <p:nvPr/>
          </p:nvGrpSpPr>
          <p:grpSpPr>
            <a:xfrm>
              <a:off x="10316360" y="2442512"/>
              <a:ext cx="618612" cy="329734"/>
              <a:chOff x="3668110" y="2448910"/>
              <a:chExt cx="3794234" cy="2165130"/>
            </a:xfrm>
          </p:grpSpPr>
          <p:sp>
            <p:nvSpPr>
              <p:cNvPr id="168" name="Rectangle 167">
                <a:extLst>
                  <a:ext uri="{FF2B5EF4-FFF2-40B4-BE49-F238E27FC236}">
                    <a16:creationId xmlns:a16="http://schemas.microsoft.com/office/drawing/2014/main" id="{63DB56F9-0FDE-6541-B8CC-3E2797805A5B}"/>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9" name="Freeform 168">
                <a:extLst>
                  <a:ext uri="{FF2B5EF4-FFF2-40B4-BE49-F238E27FC236}">
                    <a16:creationId xmlns:a16="http://schemas.microsoft.com/office/drawing/2014/main" id="{7BB629E8-44BE-7747-A8F6-8CD73A9AB7F3}"/>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0" name="Group 169">
                <a:extLst>
                  <a:ext uri="{FF2B5EF4-FFF2-40B4-BE49-F238E27FC236}">
                    <a16:creationId xmlns:a16="http://schemas.microsoft.com/office/drawing/2014/main" id="{29181AAA-C35B-0544-9F11-9BBCE39A6033}"/>
                  </a:ext>
                </a:extLst>
              </p:cNvPr>
              <p:cNvGrpSpPr/>
              <p:nvPr/>
            </p:nvGrpSpPr>
            <p:grpSpPr>
              <a:xfrm>
                <a:off x="3941378" y="2603243"/>
                <a:ext cx="3202061" cy="1066110"/>
                <a:chOff x="7939341" y="3037317"/>
                <a:chExt cx="897649" cy="353919"/>
              </a:xfrm>
            </p:grpSpPr>
            <p:sp>
              <p:nvSpPr>
                <p:cNvPr id="171" name="Freeform 170">
                  <a:extLst>
                    <a:ext uri="{FF2B5EF4-FFF2-40B4-BE49-F238E27FC236}">
                      <a16:creationId xmlns:a16="http://schemas.microsoft.com/office/drawing/2014/main" id="{44355D4E-8E7E-194A-9B67-E192E2C8EFCC}"/>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2" name="Freeform 171">
                  <a:extLst>
                    <a:ext uri="{FF2B5EF4-FFF2-40B4-BE49-F238E27FC236}">
                      <a16:creationId xmlns:a16="http://schemas.microsoft.com/office/drawing/2014/main" id="{9D3A264F-5E88-2248-B832-3FE41DE461C2}"/>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Freeform 172">
                  <a:extLst>
                    <a:ext uri="{FF2B5EF4-FFF2-40B4-BE49-F238E27FC236}">
                      <a16:creationId xmlns:a16="http://schemas.microsoft.com/office/drawing/2014/main" id="{21A4184B-F6E1-574A-AAE3-3B57512BD891}"/>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Freeform 173">
                  <a:extLst>
                    <a:ext uri="{FF2B5EF4-FFF2-40B4-BE49-F238E27FC236}">
                      <a16:creationId xmlns:a16="http://schemas.microsoft.com/office/drawing/2014/main" id="{46A6325B-D7F7-6E4C-8D67-739D7B46C646}"/>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sp>
        <p:nvSpPr>
          <p:cNvPr id="96" name="Rectangle 3">
            <a:extLst>
              <a:ext uri="{FF2B5EF4-FFF2-40B4-BE49-F238E27FC236}">
                <a16:creationId xmlns:a16="http://schemas.microsoft.com/office/drawing/2014/main" id="{A87F322D-3466-204B-B679-F084906FBD9F}"/>
              </a:ext>
            </a:extLst>
          </p:cNvPr>
          <p:cNvSpPr txBox="1">
            <a:spLocks noChangeArrowheads="1"/>
          </p:cNvSpPr>
          <p:nvPr/>
        </p:nvSpPr>
        <p:spPr>
          <a:xfrm>
            <a:off x="884650" y="2297495"/>
            <a:ext cx="3496144" cy="106619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3225" marR="0" lvl="0" indent="-388938"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A: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we’ll learn about that in chapters 6, 7</a:t>
            </a:r>
          </a:p>
        </p:txBody>
      </p:sp>
      <p:sp>
        <p:nvSpPr>
          <p:cNvPr id="97" name="Slide Number Placeholder 3">
            <a:extLst>
              <a:ext uri="{FF2B5EF4-FFF2-40B4-BE49-F238E27FC236}">
                <a16:creationId xmlns:a16="http://schemas.microsoft.com/office/drawing/2014/main" id="{10F2AE14-AC2A-7F49-A403-9BBB21AFAC7B}"/>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47</a:t>
            </a:fld>
            <a:endParaRPr lang="en-US" dirty="0"/>
          </a:p>
        </p:txBody>
      </p:sp>
      <p:sp>
        <p:nvSpPr>
          <p:cNvPr id="2" name="TextBox 1">
            <a:extLst>
              <a:ext uri="{FF2B5EF4-FFF2-40B4-BE49-F238E27FC236}">
                <a16:creationId xmlns:a16="http://schemas.microsoft.com/office/drawing/2014/main" id="{D80B1B2C-F66A-4E40-6179-3D266EE1CA7C}"/>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64937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dissolve">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dissolve">
                                      <p:cBhvr>
                                        <p:cTn id="12" dur="500"/>
                                        <p:tgtEl>
                                          <p:spTgt spid="83"/>
                                        </p:tgtEl>
                                      </p:cBhvr>
                                    </p:animEffect>
                                  </p:childTnLst>
                                </p:cTn>
                              </p:par>
                              <p:par>
                                <p:cTn id="13" presetID="9"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dissolve">
                                      <p:cBhvr>
                                        <p:cTn id="20" dur="5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dissolve">
                                      <p:cBhvr>
                                        <p:cTn id="25" dur="500"/>
                                        <p:tgtEl>
                                          <p:spTgt spid="128"/>
                                        </p:tgtEl>
                                      </p:cBhvr>
                                    </p:animEffect>
                                  </p:childTnLst>
                                </p:cTn>
                              </p:par>
                              <p:par>
                                <p:cTn id="26" presetID="9" presetClass="exit" presetSubtype="0" fill="hold" nodeType="withEffect">
                                  <p:stCondLst>
                                    <p:cond delay="0"/>
                                  </p:stCondLst>
                                  <p:childTnLst>
                                    <p:animEffect transition="out" filter="dissolve">
                                      <p:cBhvr>
                                        <p:cTn id="27" dur="500"/>
                                        <p:tgtEl>
                                          <p:spTgt spid="83"/>
                                        </p:tgtEl>
                                      </p:cBhvr>
                                    </p:animEffect>
                                    <p:set>
                                      <p:cBhvr>
                                        <p:cTn id="28" dur="1" fill="hold">
                                          <p:stCondLst>
                                            <p:cond delay="499"/>
                                          </p:stCondLst>
                                        </p:cTn>
                                        <p:tgtEl>
                                          <p:spTgt spid="83"/>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9"/>
                                        </p:tgtEl>
                                      </p:cBhvr>
                                    </p:animEffect>
                                    <p:set>
                                      <p:cBhvr>
                                        <p:cTn id="31" dur="1" fill="hold">
                                          <p:stCondLst>
                                            <p:cond delay="499"/>
                                          </p:stCondLst>
                                        </p:cTn>
                                        <p:tgtEl>
                                          <p:spTgt spid="89"/>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9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Subnets</a:t>
            </a:r>
            <a:endParaRPr lang="en-US" dirty="0"/>
          </a:p>
        </p:txBody>
      </p:sp>
      <p:sp>
        <p:nvSpPr>
          <p:cNvPr id="72" name="Freeform 140">
            <a:extLst>
              <a:ext uri="{FF2B5EF4-FFF2-40B4-BE49-F238E27FC236}">
                <a16:creationId xmlns:a16="http://schemas.microsoft.com/office/drawing/2014/main" id="{3A8F319D-9F74-944C-9EB6-024B82E69F2A}"/>
              </a:ext>
            </a:extLst>
          </p:cNvPr>
          <p:cNvSpPr>
            <a:spLocks/>
          </p:cNvSpPr>
          <p:nvPr/>
        </p:nvSpPr>
        <p:spPr bwMode="auto">
          <a:xfrm rot="16200000">
            <a:off x="8946356" y="3046530"/>
            <a:ext cx="846137"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Freeform 140">
            <a:extLst>
              <a:ext uri="{FF2B5EF4-FFF2-40B4-BE49-F238E27FC236}">
                <a16:creationId xmlns:a16="http://schemas.microsoft.com/office/drawing/2014/main" id="{624F0496-7420-2147-A497-D1252EA7020B}"/>
              </a:ext>
            </a:extLst>
          </p:cNvPr>
          <p:cNvSpPr>
            <a:spLocks/>
          </p:cNvSpPr>
          <p:nvPr/>
        </p:nvSpPr>
        <p:spPr bwMode="auto">
          <a:xfrm rot="10800000">
            <a:off x="9944100" y="1720173"/>
            <a:ext cx="846138"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Freeform 140">
            <a:extLst>
              <a:ext uri="{FF2B5EF4-FFF2-40B4-BE49-F238E27FC236}">
                <a16:creationId xmlns:a16="http://schemas.microsoft.com/office/drawing/2014/main" id="{F5A46523-A2FE-EB43-8849-332D81F5BCF4}"/>
              </a:ext>
            </a:extLst>
          </p:cNvPr>
          <p:cNvSpPr>
            <a:spLocks/>
          </p:cNvSpPr>
          <p:nvPr/>
        </p:nvSpPr>
        <p:spPr bwMode="auto">
          <a:xfrm>
            <a:off x="7908925" y="1302661"/>
            <a:ext cx="1038225" cy="192722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5" name="Text Box 26">
            <a:extLst>
              <a:ext uri="{FF2B5EF4-FFF2-40B4-BE49-F238E27FC236}">
                <a16:creationId xmlns:a16="http://schemas.microsoft.com/office/drawing/2014/main" id="{52559523-8E51-E745-84E2-F95862F13314}"/>
              </a:ext>
            </a:extLst>
          </p:cNvPr>
          <p:cNvSpPr txBox="1">
            <a:spLocks noChangeArrowheads="1"/>
          </p:cNvSpPr>
          <p:nvPr/>
        </p:nvSpPr>
        <p:spPr bwMode="auto">
          <a:xfrm>
            <a:off x="7291388" y="1132798"/>
            <a:ext cx="825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76" name="Group 27">
            <a:extLst>
              <a:ext uri="{FF2B5EF4-FFF2-40B4-BE49-F238E27FC236}">
                <a16:creationId xmlns:a16="http://schemas.microsoft.com/office/drawing/2014/main" id="{2A18DB91-39D9-E244-B5AB-473130FADF77}"/>
              </a:ext>
            </a:extLst>
          </p:cNvPr>
          <p:cNvGrpSpPr>
            <a:grpSpLocks/>
          </p:cNvGrpSpPr>
          <p:nvPr/>
        </p:nvGrpSpPr>
        <p:grpSpPr bwMode="auto">
          <a:xfrm>
            <a:off x="6557963" y="2093236"/>
            <a:ext cx="920750" cy="276225"/>
            <a:chOff x="3251" y="608"/>
            <a:chExt cx="580" cy="174"/>
          </a:xfrm>
        </p:grpSpPr>
        <p:sp>
          <p:nvSpPr>
            <p:cNvPr id="77" name="Rectangle 28">
              <a:extLst>
                <a:ext uri="{FF2B5EF4-FFF2-40B4-BE49-F238E27FC236}">
                  <a16:creationId xmlns:a16="http://schemas.microsoft.com/office/drawing/2014/main" id="{189CA005-145E-8943-BBD3-B29300620208}"/>
                </a:ext>
              </a:extLst>
            </p:cNvPr>
            <p:cNvSpPr>
              <a:spLocks noChangeArrowheads="1"/>
            </p:cNvSpPr>
            <p:nvPr/>
          </p:nvSpPr>
          <p:spPr bwMode="auto">
            <a:xfrm>
              <a:off x="3306" y="657"/>
              <a:ext cx="525"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Text Box 29">
              <a:extLst>
                <a:ext uri="{FF2B5EF4-FFF2-40B4-BE49-F238E27FC236}">
                  <a16:creationId xmlns:a16="http://schemas.microsoft.com/office/drawing/2014/main" id="{BA441ECA-99C1-8049-8D70-2692D3B32022}"/>
                </a:ext>
              </a:extLst>
            </p:cNvPr>
            <p:cNvSpPr txBox="1">
              <a:spLocks noChangeArrowheads="1"/>
            </p:cNvSpPr>
            <p:nvPr/>
          </p:nvSpPr>
          <p:spPr bwMode="auto">
            <a:xfrm>
              <a:off x="3251" y="608"/>
              <a:ext cx="5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sp>
        <p:nvSpPr>
          <p:cNvPr id="79" name="Text Box 30">
            <a:extLst>
              <a:ext uri="{FF2B5EF4-FFF2-40B4-BE49-F238E27FC236}">
                <a16:creationId xmlns:a16="http://schemas.microsoft.com/office/drawing/2014/main" id="{02D7B601-F8DE-844D-AD24-51A8D9C2A0F3}"/>
              </a:ext>
            </a:extLst>
          </p:cNvPr>
          <p:cNvSpPr txBox="1">
            <a:spLocks noChangeArrowheads="1"/>
          </p:cNvSpPr>
          <p:nvPr/>
        </p:nvSpPr>
        <p:spPr bwMode="auto">
          <a:xfrm>
            <a:off x="7396163" y="3088598"/>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223.1.1.3</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0" name="Text Box 31">
            <a:extLst>
              <a:ext uri="{FF2B5EF4-FFF2-40B4-BE49-F238E27FC236}">
                <a16:creationId xmlns:a16="http://schemas.microsoft.com/office/drawing/2014/main" id="{BCADDA8C-EA1C-904B-8DA4-6A72A1241FC1}"/>
              </a:ext>
            </a:extLst>
          </p:cNvPr>
          <p:cNvSpPr txBox="1">
            <a:spLocks noChangeArrowheads="1"/>
          </p:cNvSpPr>
          <p:nvPr/>
        </p:nvSpPr>
        <p:spPr bwMode="auto">
          <a:xfrm>
            <a:off x="8365672" y="2275798"/>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223.1.1.4</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2" name="Text Box 33">
            <a:extLst>
              <a:ext uri="{FF2B5EF4-FFF2-40B4-BE49-F238E27FC236}">
                <a16:creationId xmlns:a16="http://schemas.microsoft.com/office/drawing/2014/main" id="{AE31EC96-C105-D14D-8C04-3BD61FB4C664}"/>
              </a:ext>
            </a:extLst>
          </p:cNvPr>
          <p:cNvSpPr txBox="1">
            <a:spLocks noChangeArrowheads="1"/>
          </p:cNvSpPr>
          <p:nvPr/>
        </p:nvSpPr>
        <p:spPr bwMode="auto">
          <a:xfrm>
            <a:off x="9578749" y="2277157"/>
            <a:ext cx="827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223.1.2.9</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6" name="Text Box 41">
            <a:extLst>
              <a:ext uri="{FF2B5EF4-FFF2-40B4-BE49-F238E27FC236}">
                <a16:creationId xmlns:a16="http://schemas.microsoft.com/office/drawing/2014/main" id="{145B44AE-DC22-5544-86B9-CB3075DF61E4}"/>
              </a:ext>
            </a:extLst>
          </p:cNvPr>
          <p:cNvSpPr txBox="1">
            <a:spLocks noChangeArrowheads="1"/>
          </p:cNvSpPr>
          <p:nvPr/>
        </p:nvSpPr>
        <p:spPr bwMode="auto">
          <a:xfrm>
            <a:off x="10148207" y="3220134"/>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7" name="Text Box 44">
            <a:extLst>
              <a:ext uri="{FF2B5EF4-FFF2-40B4-BE49-F238E27FC236}">
                <a16:creationId xmlns:a16="http://schemas.microsoft.com/office/drawing/2014/main" id="{6AF41440-BFCD-7D40-8F46-791DB74E22B0}"/>
              </a:ext>
            </a:extLst>
          </p:cNvPr>
          <p:cNvSpPr txBox="1">
            <a:spLocks noChangeArrowheads="1"/>
          </p:cNvSpPr>
          <p:nvPr/>
        </p:nvSpPr>
        <p:spPr bwMode="auto">
          <a:xfrm>
            <a:off x="10107612" y="1703391"/>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8" name="Line 45">
            <a:extLst>
              <a:ext uri="{FF2B5EF4-FFF2-40B4-BE49-F238E27FC236}">
                <a16:creationId xmlns:a16="http://schemas.microsoft.com/office/drawing/2014/main" id="{773ED556-22D0-4A49-A6DD-CE13868A640B}"/>
              </a:ext>
            </a:extLst>
          </p:cNvPr>
          <p:cNvSpPr>
            <a:spLocks noChangeShapeType="1"/>
          </p:cNvSpPr>
          <p:nvPr/>
        </p:nvSpPr>
        <p:spPr bwMode="auto">
          <a:xfrm>
            <a:off x="9359900" y="2735036"/>
            <a:ext cx="0" cy="879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1" name="Text Box 53">
            <a:extLst>
              <a:ext uri="{FF2B5EF4-FFF2-40B4-BE49-F238E27FC236}">
                <a16:creationId xmlns:a16="http://schemas.microsoft.com/office/drawing/2014/main" id="{3808F6CD-9581-5747-8EAE-2804DA86442D}"/>
              </a:ext>
            </a:extLst>
          </p:cNvPr>
          <p:cNvSpPr txBox="1">
            <a:spLocks noChangeArrowheads="1"/>
          </p:cNvSpPr>
          <p:nvPr/>
        </p:nvSpPr>
        <p:spPr bwMode="auto">
          <a:xfrm>
            <a:off x="9955213" y="4195086"/>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92" name="Text Box 56">
            <a:extLst>
              <a:ext uri="{FF2B5EF4-FFF2-40B4-BE49-F238E27FC236}">
                <a16:creationId xmlns:a16="http://schemas.microsoft.com/office/drawing/2014/main" id="{F622C914-8BCA-2845-A02E-216107E4994C}"/>
              </a:ext>
            </a:extLst>
          </p:cNvPr>
          <p:cNvSpPr txBox="1">
            <a:spLocks noChangeArrowheads="1"/>
          </p:cNvSpPr>
          <p:nvPr/>
        </p:nvSpPr>
        <p:spPr bwMode="auto">
          <a:xfrm>
            <a:off x="8712200" y="4199848"/>
            <a:ext cx="827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93" name="Group 57">
            <a:extLst>
              <a:ext uri="{FF2B5EF4-FFF2-40B4-BE49-F238E27FC236}">
                <a16:creationId xmlns:a16="http://schemas.microsoft.com/office/drawing/2014/main" id="{D5377E55-C016-994A-953D-A9C5387C24E5}"/>
              </a:ext>
            </a:extLst>
          </p:cNvPr>
          <p:cNvGrpSpPr>
            <a:grpSpLocks/>
          </p:cNvGrpSpPr>
          <p:nvPr/>
        </p:nvGrpSpPr>
        <p:grpSpPr bwMode="auto">
          <a:xfrm>
            <a:off x="8885238" y="2996523"/>
            <a:ext cx="912812" cy="276225"/>
            <a:chOff x="4550" y="1257"/>
            <a:chExt cx="575" cy="174"/>
          </a:xfrm>
        </p:grpSpPr>
        <p:sp>
          <p:nvSpPr>
            <p:cNvPr id="94" name="Rectangle 58">
              <a:extLst>
                <a:ext uri="{FF2B5EF4-FFF2-40B4-BE49-F238E27FC236}">
                  <a16:creationId xmlns:a16="http://schemas.microsoft.com/office/drawing/2014/main" id="{670C8D72-BBFA-B140-9080-38230AA13996}"/>
                </a:ext>
              </a:extLst>
            </p:cNvPr>
            <p:cNvSpPr>
              <a:spLocks noChangeArrowheads="1"/>
            </p:cNvSpPr>
            <p:nvPr/>
          </p:nvSpPr>
          <p:spPr bwMode="auto">
            <a:xfrm>
              <a:off x="4587" y="1284"/>
              <a:ext cx="534"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Text Box 59">
              <a:extLst>
                <a:ext uri="{FF2B5EF4-FFF2-40B4-BE49-F238E27FC236}">
                  <a16:creationId xmlns:a16="http://schemas.microsoft.com/office/drawing/2014/main" id="{5713FF42-7904-ED48-91F6-585EA4E69AF8}"/>
                </a:ext>
              </a:extLst>
            </p:cNvPr>
            <p:cNvSpPr txBox="1">
              <a:spLocks noChangeArrowheads="1"/>
            </p:cNvSpPr>
            <p:nvPr/>
          </p:nvSpPr>
          <p:spPr bwMode="auto">
            <a:xfrm>
              <a:off x="4550" y="1257"/>
              <a:ext cx="5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223.1.3.27</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grpSp>
        <p:nvGrpSpPr>
          <p:cNvPr id="105" name="Group 73">
            <a:extLst>
              <a:ext uri="{FF2B5EF4-FFF2-40B4-BE49-F238E27FC236}">
                <a16:creationId xmlns:a16="http://schemas.microsoft.com/office/drawing/2014/main" id="{BEA334FB-481B-E049-A8E8-9D0AC1C04FEA}"/>
              </a:ext>
            </a:extLst>
          </p:cNvPr>
          <p:cNvGrpSpPr>
            <a:grpSpLocks/>
          </p:cNvGrpSpPr>
          <p:nvPr/>
        </p:nvGrpSpPr>
        <p:grpSpPr bwMode="auto">
          <a:xfrm>
            <a:off x="7116763" y="1378861"/>
            <a:ext cx="641350" cy="558800"/>
            <a:chOff x="-44" y="1473"/>
            <a:chExt cx="981" cy="1105"/>
          </a:xfrm>
        </p:grpSpPr>
        <p:pic>
          <p:nvPicPr>
            <p:cNvPr id="106" name="Picture 74" descr="desktop_computer_stylized_medium">
              <a:extLst>
                <a:ext uri="{FF2B5EF4-FFF2-40B4-BE49-F238E27FC236}">
                  <a16:creationId xmlns:a16="http://schemas.microsoft.com/office/drawing/2014/main" id="{0FB216A8-4F98-AA46-B532-32518B83E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75">
              <a:extLst>
                <a:ext uri="{FF2B5EF4-FFF2-40B4-BE49-F238E27FC236}">
                  <a16:creationId xmlns:a16="http://schemas.microsoft.com/office/drawing/2014/main" id="{871AC4D7-8642-7D44-9317-417B5F8F8597}"/>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8" name="Group 80">
            <a:extLst>
              <a:ext uri="{FF2B5EF4-FFF2-40B4-BE49-F238E27FC236}">
                <a16:creationId xmlns:a16="http://schemas.microsoft.com/office/drawing/2014/main" id="{0EF95EC3-C2D4-9E4C-9521-F92B5B88AB29}"/>
              </a:ext>
            </a:extLst>
          </p:cNvPr>
          <p:cNvGrpSpPr>
            <a:grpSpLocks/>
          </p:cNvGrpSpPr>
          <p:nvPr/>
        </p:nvGrpSpPr>
        <p:grpSpPr bwMode="auto">
          <a:xfrm>
            <a:off x="7112000" y="1977348"/>
            <a:ext cx="641350" cy="558800"/>
            <a:chOff x="-44" y="1473"/>
            <a:chExt cx="981" cy="1105"/>
          </a:xfrm>
        </p:grpSpPr>
        <p:pic>
          <p:nvPicPr>
            <p:cNvPr id="109" name="Picture 81" descr="desktop_computer_stylized_medium">
              <a:extLst>
                <a:ext uri="{FF2B5EF4-FFF2-40B4-BE49-F238E27FC236}">
                  <a16:creationId xmlns:a16="http://schemas.microsoft.com/office/drawing/2014/main" id="{BE8FC295-C7B7-C84A-9639-AAA684958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reeform 82">
              <a:extLst>
                <a:ext uri="{FF2B5EF4-FFF2-40B4-BE49-F238E27FC236}">
                  <a16:creationId xmlns:a16="http://schemas.microsoft.com/office/drawing/2014/main" id="{31D155CD-E402-954B-8FA1-5955CB05859C}"/>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1" name="Group 83">
            <a:extLst>
              <a:ext uri="{FF2B5EF4-FFF2-40B4-BE49-F238E27FC236}">
                <a16:creationId xmlns:a16="http://schemas.microsoft.com/office/drawing/2014/main" id="{BF765BCF-419D-4F4C-A66F-45A7F9698141}"/>
              </a:ext>
            </a:extLst>
          </p:cNvPr>
          <p:cNvGrpSpPr>
            <a:grpSpLocks/>
          </p:cNvGrpSpPr>
          <p:nvPr/>
        </p:nvGrpSpPr>
        <p:grpSpPr bwMode="auto">
          <a:xfrm>
            <a:off x="7140575" y="2586948"/>
            <a:ext cx="641350" cy="558800"/>
            <a:chOff x="-44" y="1473"/>
            <a:chExt cx="981" cy="1105"/>
          </a:xfrm>
        </p:grpSpPr>
        <p:pic>
          <p:nvPicPr>
            <p:cNvPr id="112" name="Picture 84" descr="desktop_computer_stylized_medium">
              <a:extLst>
                <a:ext uri="{FF2B5EF4-FFF2-40B4-BE49-F238E27FC236}">
                  <a16:creationId xmlns:a16="http://schemas.microsoft.com/office/drawing/2014/main" id="{84119354-B347-3240-8A47-9B56540D7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Freeform 85">
              <a:extLst>
                <a:ext uri="{FF2B5EF4-FFF2-40B4-BE49-F238E27FC236}">
                  <a16:creationId xmlns:a16="http://schemas.microsoft.com/office/drawing/2014/main" id="{8CC47AE7-EF7A-D54F-96D6-26C222D4F8DE}"/>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4" name="Group 87">
            <a:extLst>
              <a:ext uri="{FF2B5EF4-FFF2-40B4-BE49-F238E27FC236}">
                <a16:creationId xmlns:a16="http://schemas.microsoft.com/office/drawing/2014/main" id="{9C4422EF-C252-1145-92D8-74A11BEA28DA}"/>
              </a:ext>
            </a:extLst>
          </p:cNvPr>
          <p:cNvGrpSpPr>
            <a:grpSpLocks/>
          </p:cNvGrpSpPr>
          <p:nvPr/>
        </p:nvGrpSpPr>
        <p:grpSpPr bwMode="auto">
          <a:xfrm flipH="1">
            <a:off x="10799763" y="1536023"/>
            <a:ext cx="641350" cy="558800"/>
            <a:chOff x="-44" y="1473"/>
            <a:chExt cx="981" cy="1105"/>
          </a:xfrm>
        </p:grpSpPr>
        <p:pic>
          <p:nvPicPr>
            <p:cNvPr id="115" name="Picture 88" descr="desktop_computer_stylized_medium">
              <a:extLst>
                <a:ext uri="{FF2B5EF4-FFF2-40B4-BE49-F238E27FC236}">
                  <a16:creationId xmlns:a16="http://schemas.microsoft.com/office/drawing/2014/main" id="{3A21162C-4ABF-5B4D-B741-3AA5F44AD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89">
              <a:extLst>
                <a:ext uri="{FF2B5EF4-FFF2-40B4-BE49-F238E27FC236}">
                  <a16:creationId xmlns:a16="http://schemas.microsoft.com/office/drawing/2014/main" id="{8790702D-4218-6844-AB6C-19506FCB0364}"/>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7" name="Group 90">
            <a:extLst>
              <a:ext uri="{FF2B5EF4-FFF2-40B4-BE49-F238E27FC236}">
                <a16:creationId xmlns:a16="http://schemas.microsoft.com/office/drawing/2014/main" id="{5150C92F-F48E-A84A-9BF4-E37FE6803536}"/>
              </a:ext>
            </a:extLst>
          </p:cNvPr>
          <p:cNvGrpSpPr>
            <a:grpSpLocks/>
          </p:cNvGrpSpPr>
          <p:nvPr/>
        </p:nvGrpSpPr>
        <p:grpSpPr bwMode="auto">
          <a:xfrm flipH="1">
            <a:off x="10814050" y="2815548"/>
            <a:ext cx="641350" cy="558800"/>
            <a:chOff x="-44" y="1473"/>
            <a:chExt cx="981" cy="1105"/>
          </a:xfrm>
        </p:grpSpPr>
        <p:pic>
          <p:nvPicPr>
            <p:cNvPr id="118" name="Picture 91" descr="desktop_computer_stylized_medium">
              <a:extLst>
                <a:ext uri="{FF2B5EF4-FFF2-40B4-BE49-F238E27FC236}">
                  <a16:creationId xmlns:a16="http://schemas.microsoft.com/office/drawing/2014/main" id="{EFC7BB82-D0BA-FF48-BCED-67929C19E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Freeform 92">
              <a:extLst>
                <a:ext uri="{FF2B5EF4-FFF2-40B4-BE49-F238E27FC236}">
                  <a16:creationId xmlns:a16="http://schemas.microsoft.com/office/drawing/2014/main" id="{812216D8-CF55-8E49-93DB-7771EC121C7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93">
            <a:extLst>
              <a:ext uri="{FF2B5EF4-FFF2-40B4-BE49-F238E27FC236}">
                <a16:creationId xmlns:a16="http://schemas.microsoft.com/office/drawing/2014/main" id="{737C2567-35F0-FD42-AC57-E3D8F89E42E8}"/>
              </a:ext>
            </a:extLst>
          </p:cNvPr>
          <p:cNvGrpSpPr>
            <a:grpSpLocks/>
          </p:cNvGrpSpPr>
          <p:nvPr/>
        </p:nvGrpSpPr>
        <p:grpSpPr bwMode="auto">
          <a:xfrm flipH="1">
            <a:off x="9715500" y="4339548"/>
            <a:ext cx="641350" cy="558800"/>
            <a:chOff x="-44" y="1473"/>
            <a:chExt cx="981" cy="1105"/>
          </a:xfrm>
        </p:grpSpPr>
        <p:pic>
          <p:nvPicPr>
            <p:cNvPr id="121" name="Picture 94" descr="desktop_computer_stylized_medium">
              <a:extLst>
                <a:ext uri="{FF2B5EF4-FFF2-40B4-BE49-F238E27FC236}">
                  <a16:creationId xmlns:a16="http://schemas.microsoft.com/office/drawing/2014/main" id="{1C8D42B4-68A5-5A41-9961-FA7E0721D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95">
              <a:extLst>
                <a:ext uri="{FF2B5EF4-FFF2-40B4-BE49-F238E27FC236}">
                  <a16:creationId xmlns:a16="http://schemas.microsoft.com/office/drawing/2014/main" id="{F4363C98-80EE-9645-8C79-355EF0EF3BE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3" name="Group 96">
            <a:extLst>
              <a:ext uri="{FF2B5EF4-FFF2-40B4-BE49-F238E27FC236}">
                <a16:creationId xmlns:a16="http://schemas.microsoft.com/office/drawing/2014/main" id="{32AAD107-7119-2240-A3B7-72F4CCB7B2BB}"/>
              </a:ext>
            </a:extLst>
          </p:cNvPr>
          <p:cNvGrpSpPr>
            <a:grpSpLocks/>
          </p:cNvGrpSpPr>
          <p:nvPr/>
        </p:nvGrpSpPr>
        <p:grpSpPr bwMode="auto">
          <a:xfrm flipH="1">
            <a:off x="8551863" y="4380823"/>
            <a:ext cx="641350" cy="558800"/>
            <a:chOff x="-44" y="1473"/>
            <a:chExt cx="981" cy="1105"/>
          </a:xfrm>
        </p:grpSpPr>
        <p:pic>
          <p:nvPicPr>
            <p:cNvPr id="124" name="Picture 97" descr="desktop_computer_stylized_medium">
              <a:extLst>
                <a:ext uri="{FF2B5EF4-FFF2-40B4-BE49-F238E27FC236}">
                  <a16:creationId xmlns:a16="http://schemas.microsoft.com/office/drawing/2014/main" id="{FCC6FBDB-2C4D-F445-9734-8B3341F22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Freeform 98">
              <a:extLst>
                <a:ext uri="{FF2B5EF4-FFF2-40B4-BE49-F238E27FC236}">
                  <a16:creationId xmlns:a16="http://schemas.microsoft.com/office/drawing/2014/main" id="{1A19AAE9-A155-8743-989B-46EA585FAA5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cxnSp>
        <p:nvCxnSpPr>
          <p:cNvPr id="139" name="Straight Connector 138">
            <a:extLst>
              <a:ext uri="{FF2B5EF4-FFF2-40B4-BE49-F238E27FC236}">
                <a16:creationId xmlns:a16="http://schemas.microsoft.com/office/drawing/2014/main" id="{DA0C9123-AD87-A346-AF7E-6DF9A3D0A7D6}"/>
              </a:ext>
            </a:extLst>
          </p:cNvPr>
          <p:cNvCxnSpPr/>
          <p:nvPr/>
        </p:nvCxnSpPr>
        <p:spPr>
          <a:xfrm>
            <a:off x="7697391" y="1785938"/>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47B10D1-844A-3F47-AF5F-3612AD0EAC49}"/>
              </a:ext>
            </a:extLst>
          </p:cNvPr>
          <p:cNvCxnSpPr/>
          <p:nvPr/>
        </p:nvCxnSpPr>
        <p:spPr>
          <a:xfrm>
            <a:off x="7698824" y="2384823"/>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E275ECC-2545-5C4F-BE9E-6DF07FE50305}"/>
              </a:ext>
            </a:extLst>
          </p:cNvPr>
          <p:cNvCxnSpPr/>
          <p:nvPr/>
        </p:nvCxnSpPr>
        <p:spPr>
          <a:xfrm>
            <a:off x="7705979" y="2997995"/>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B16B123-90E4-CC49-BAA4-2F46F7790CF4}"/>
              </a:ext>
            </a:extLst>
          </p:cNvPr>
          <p:cNvCxnSpPr>
            <a:cxnSpLocks/>
          </p:cNvCxnSpPr>
          <p:nvPr/>
        </p:nvCxnSpPr>
        <p:spPr>
          <a:xfrm>
            <a:off x="10629900" y="1942421"/>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C116D14-B7A4-EB44-8E72-9EBE9B2F2631}"/>
              </a:ext>
            </a:extLst>
          </p:cNvPr>
          <p:cNvCxnSpPr>
            <a:cxnSpLocks/>
          </p:cNvCxnSpPr>
          <p:nvPr/>
        </p:nvCxnSpPr>
        <p:spPr>
          <a:xfrm>
            <a:off x="10631261" y="3221529"/>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F4374DB-EDB7-BF47-BEE7-13F23178471B}"/>
              </a:ext>
            </a:extLst>
          </p:cNvPr>
          <p:cNvCxnSpPr/>
          <p:nvPr/>
        </p:nvCxnSpPr>
        <p:spPr>
          <a:xfrm>
            <a:off x="8740878" y="418198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831BA1-71F0-6F41-9CC0-1AD07FE637CF}"/>
              </a:ext>
            </a:extLst>
          </p:cNvPr>
          <p:cNvCxnSpPr/>
          <p:nvPr/>
        </p:nvCxnSpPr>
        <p:spPr>
          <a:xfrm>
            <a:off x="9886336" y="414429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910964" y="1504586"/>
            <a:ext cx="5504825" cy="221500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marR="0" lvl="0" indent="-2349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What’</a:t>
            </a:r>
            <a:r>
              <a:rPr kumimoji="0" lang="en-US" altLang="ja-JP" sz="32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s a subnet ?</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device interfaces that can physically reach each other </a:t>
            </a: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without passing through an intervening router</a:t>
            </a: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cxnSp>
        <p:nvCxnSpPr>
          <p:cNvPr id="165" name="Straight Connector 164">
            <a:extLst>
              <a:ext uri="{FF2B5EF4-FFF2-40B4-BE49-F238E27FC236}">
                <a16:creationId xmlns:a16="http://schemas.microsoft.com/office/drawing/2014/main" id="{8BF6DCAC-843D-3745-A7E3-15A8AB8BE438}"/>
              </a:ext>
            </a:extLst>
          </p:cNvPr>
          <p:cNvCxnSpPr>
            <a:cxnSpLocks/>
          </p:cNvCxnSpPr>
          <p:nvPr/>
        </p:nvCxnSpPr>
        <p:spPr>
          <a:xfrm>
            <a:off x="8364512" y="2578622"/>
            <a:ext cx="79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FED2BF4-CE70-1348-8E9F-782B4E45CDA9}"/>
              </a:ext>
            </a:extLst>
          </p:cNvPr>
          <p:cNvCxnSpPr>
            <a:cxnSpLocks/>
          </p:cNvCxnSpPr>
          <p:nvPr/>
        </p:nvCxnSpPr>
        <p:spPr>
          <a:xfrm>
            <a:off x="9547622" y="2584574"/>
            <a:ext cx="975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47621971-34E0-CC48-A19B-037E3093111E}"/>
              </a:ext>
            </a:extLst>
          </p:cNvPr>
          <p:cNvGrpSpPr/>
          <p:nvPr/>
        </p:nvGrpSpPr>
        <p:grpSpPr>
          <a:xfrm>
            <a:off x="9053641" y="2438501"/>
            <a:ext cx="632991" cy="300938"/>
            <a:chOff x="7493876" y="2774731"/>
            <a:chExt cx="1481958" cy="894622"/>
          </a:xfrm>
        </p:grpSpPr>
        <p:sp>
          <p:nvSpPr>
            <p:cNvPr id="146" name="Freeform 145">
              <a:extLst>
                <a:ext uri="{FF2B5EF4-FFF2-40B4-BE49-F238E27FC236}">
                  <a16:creationId xmlns:a16="http://schemas.microsoft.com/office/drawing/2014/main" id="{6FB98C3C-BD15-1E4E-8161-5771358A56F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DCCEC270-4E3D-3340-AFF2-3620AE4874F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6728EBC2-F374-244F-8DF6-ECD78FFF853B}"/>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7FC2F874-C457-C14E-83DC-0F8852485F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029F755-13C4-CD49-A357-AE486E655D3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3A5A8F28-09DA-664C-9D32-7EA01040A2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2ECA3380-F117-EF47-A645-2BCD02B473A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96" name="Text Box 56">
            <a:extLst>
              <a:ext uri="{FF2B5EF4-FFF2-40B4-BE49-F238E27FC236}">
                <a16:creationId xmlns:a16="http://schemas.microsoft.com/office/drawing/2014/main" id="{B04BC199-4923-444E-942F-BE2C9E1E7311}"/>
              </a:ext>
            </a:extLst>
          </p:cNvPr>
          <p:cNvSpPr txBox="1">
            <a:spLocks noChangeArrowheads="1"/>
          </p:cNvSpPr>
          <p:nvPr/>
        </p:nvSpPr>
        <p:spPr bwMode="auto">
          <a:xfrm>
            <a:off x="7810084" y="5139102"/>
            <a:ext cx="3724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network consisting of 3 subnets</a:t>
            </a:r>
          </a:p>
        </p:txBody>
      </p:sp>
      <p:sp>
        <p:nvSpPr>
          <p:cNvPr id="62" name="Rectangle 3">
            <a:extLst>
              <a:ext uri="{FF2B5EF4-FFF2-40B4-BE49-F238E27FC236}">
                <a16:creationId xmlns:a16="http://schemas.microsoft.com/office/drawing/2014/main" id="{822ACC87-727D-F940-A3A4-2EF4866EA13E}"/>
              </a:ext>
            </a:extLst>
          </p:cNvPr>
          <p:cNvSpPr txBox="1">
            <a:spLocks noChangeArrowheads="1"/>
          </p:cNvSpPr>
          <p:nvPr/>
        </p:nvSpPr>
        <p:spPr>
          <a:xfrm>
            <a:off x="923879" y="3718261"/>
            <a:ext cx="6050358" cy="266704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marR="0" lvl="0" indent="-2349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IP addresses have structure:</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subnet part: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devices in same subnet have common high order bits</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host part: remaining</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low order bits </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63" name="Slide Number Placeholder 3">
            <a:extLst>
              <a:ext uri="{FF2B5EF4-FFF2-40B4-BE49-F238E27FC236}">
                <a16:creationId xmlns:a16="http://schemas.microsoft.com/office/drawing/2014/main" id="{EA981E4D-2FB9-F04E-A3CD-C63BFC66AF9B}"/>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48</a:t>
            </a:fld>
            <a:endParaRPr lang="en-US" dirty="0"/>
          </a:p>
        </p:txBody>
      </p:sp>
      <p:sp>
        <p:nvSpPr>
          <p:cNvPr id="2" name="TextBox 1">
            <a:extLst>
              <a:ext uri="{FF2B5EF4-FFF2-40B4-BE49-F238E27FC236}">
                <a16:creationId xmlns:a16="http://schemas.microsoft.com/office/drawing/2014/main" id="{9A535EA2-BD50-C6D5-EDB8-F3A028AEA82C}"/>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71998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dissolv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6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Subnets</a:t>
            </a:r>
            <a:endParaRPr lang="en-US" dirty="0"/>
          </a:p>
        </p:txBody>
      </p:sp>
      <p:sp>
        <p:nvSpPr>
          <p:cNvPr id="72" name="Freeform 140">
            <a:extLst>
              <a:ext uri="{FF2B5EF4-FFF2-40B4-BE49-F238E27FC236}">
                <a16:creationId xmlns:a16="http://schemas.microsoft.com/office/drawing/2014/main" id="{3A8F319D-9F74-944C-9EB6-024B82E69F2A}"/>
              </a:ext>
            </a:extLst>
          </p:cNvPr>
          <p:cNvSpPr>
            <a:spLocks/>
          </p:cNvSpPr>
          <p:nvPr/>
        </p:nvSpPr>
        <p:spPr bwMode="auto">
          <a:xfrm rot="16200000">
            <a:off x="8946356" y="3046530"/>
            <a:ext cx="846137"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Freeform 140">
            <a:extLst>
              <a:ext uri="{FF2B5EF4-FFF2-40B4-BE49-F238E27FC236}">
                <a16:creationId xmlns:a16="http://schemas.microsoft.com/office/drawing/2014/main" id="{624F0496-7420-2147-A497-D1252EA7020B}"/>
              </a:ext>
            </a:extLst>
          </p:cNvPr>
          <p:cNvSpPr>
            <a:spLocks/>
          </p:cNvSpPr>
          <p:nvPr/>
        </p:nvSpPr>
        <p:spPr bwMode="auto">
          <a:xfrm rot="10800000">
            <a:off x="9944100" y="1720173"/>
            <a:ext cx="846138"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Freeform 140">
            <a:extLst>
              <a:ext uri="{FF2B5EF4-FFF2-40B4-BE49-F238E27FC236}">
                <a16:creationId xmlns:a16="http://schemas.microsoft.com/office/drawing/2014/main" id="{F5A46523-A2FE-EB43-8849-332D81F5BCF4}"/>
              </a:ext>
            </a:extLst>
          </p:cNvPr>
          <p:cNvSpPr>
            <a:spLocks/>
          </p:cNvSpPr>
          <p:nvPr/>
        </p:nvSpPr>
        <p:spPr bwMode="auto">
          <a:xfrm>
            <a:off x="7908925" y="1302661"/>
            <a:ext cx="1038225" cy="192722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5" name="Text Box 26">
            <a:extLst>
              <a:ext uri="{FF2B5EF4-FFF2-40B4-BE49-F238E27FC236}">
                <a16:creationId xmlns:a16="http://schemas.microsoft.com/office/drawing/2014/main" id="{52559523-8E51-E745-84E2-F95862F13314}"/>
              </a:ext>
            </a:extLst>
          </p:cNvPr>
          <p:cNvSpPr txBox="1">
            <a:spLocks noChangeArrowheads="1"/>
          </p:cNvSpPr>
          <p:nvPr/>
        </p:nvSpPr>
        <p:spPr bwMode="auto">
          <a:xfrm>
            <a:off x="7291388" y="1132798"/>
            <a:ext cx="825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76" name="Group 27">
            <a:extLst>
              <a:ext uri="{FF2B5EF4-FFF2-40B4-BE49-F238E27FC236}">
                <a16:creationId xmlns:a16="http://schemas.microsoft.com/office/drawing/2014/main" id="{2A18DB91-39D9-E244-B5AB-473130FADF77}"/>
              </a:ext>
            </a:extLst>
          </p:cNvPr>
          <p:cNvGrpSpPr>
            <a:grpSpLocks/>
          </p:cNvGrpSpPr>
          <p:nvPr/>
        </p:nvGrpSpPr>
        <p:grpSpPr bwMode="auto">
          <a:xfrm>
            <a:off x="6557963" y="2093236"/>
            <a:ext cx="920750" cy="276225"/>
            <a:chOff x="3251" y="608"/>
            <a:chExt cx="580" cy="174"/>
          </a:xfrm>
        </p:grpSpPr>
        <p:sp>
          <p:nvSpPr>
            <p:cNvPr id="77" name="Rectangle 28">
              <a:extLst>
                <a:ext uri="{FF2B5EF4-FFF2-40B4-BE49-F238E27FC236}">
                  <a16:creationId xmlns:a16="http://schemas.microsoft.com/office/drawing/2014/main" id="{189CA005-145E-8943-BBD3-B29300620208}"/>
                </a:ext>
              </a:extLst>
            </p:cNvPr>
            <p:cNvSpPr>
              <a:spLocks noChangeArrowheads="1"/>
            </p:cNvSpPr>
            <p:nvPr/>
          </p:nvSpPr>
          <p:spPr bwMode="auto">
            <a:xfrm>
              <a:off x="3306" y="657"/>
              <a:ext cx="525"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Text Box 29">
              <a:extLst>
                <a:ext uri="{FF2B5EF4-FFF2-40B4-BE49-F238E27FC236}">
                  <a16:creationId xmlns:a16="http://schemas.microsoft.com/office/drawing/2014/main" id="{BA441ECA-99C1-8049-8D70-2692D3B32022}"/>
                </a:ext>
              </a:extLst>
            </p:cNvPr>
            <p:cNvSpPr txBox="1">
              <a:spLocks noChangeArrowheads="1"/>
            </p:cNvSpPr>
            <p:nvPr/>
          </p:nvSpPr>
          <p:spPr bwMode="auto">
            <a:xfrm>
              <a:off x="3251" y="608"/>
              <a:ext cx="5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sp>
        <p:nvSpPr>
          <p:cNvPr id="79" name="Text Box 30">
            <a:extLst>
              <a:ext uri="{FF2B5EF4-FFF2-40B4-BE49-F238E27FC236}">
                <a16:creationId xmlns:a16="http://schemas.microsoft.com/office/drawing/2014/main" id="{02D7B601-F8DE-844D-AD24-51A8D9C2A0F3}"/>
              </a:ext>
            </a:extLst>
          </p:cNvPr>
          <p:cNvSpPr txBox="1">
            <a:spLocks noChangeArrowheads="1"/>
          </p:cNvSpPr>
          <p:nvPr/>
        </p:nvSpPr>
        <p:spPr bwMode="auto">
          <a:xfrm>
            <a:off x="7396163" y="3088598"/>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223.1.1.3</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0" name="Text Box 31">
            <a:extLst>
              <a:ext uri="{FF2B5EF4-FFF2-40B4-BE49-F238E27FC236}">
                <a16:creationId xmlns:a16="http://schemas.microsoft.com/office/drawing/2014/main" id="{BCADDA8C-EA1C-904B-8DA4-6A72A1241FC1}"/>
              </a:ext>
            </a:extLst>
          </p:cNvPr>
          <p:cNvSpPr txBox="1">
            <a:spLocks noChangeArrowheads="1"/>
          </p:cNvSpPr>
          <p:nvPr/>
        </p:nvSpPr>
        <p:spPr bwMode="auto">
          <a:xfrm>
            <a:off x="8365672" y="2275798"/>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223.1.1.4</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2" name="Text Box 33">
            <a:extLst>
              <a:ext uri="{FF2B5EF4-FFF2-40B4-BE49-F238E27FC236}">
                <a16:creationId xmlns:a16="http://schemas.microsoft.com/office/drawing/2014/main" id="{AE31EC96-C105-D14D-8C04-3BD61FB4C664}"/>
              </a:ext>
            </a:extLst>
          </p:cNvPr>
          <p:cNvSpPr txBox="1">
            <a:spLocks noChangeArrowheads="1"/>
          </p:cNvSpPr>
          <p:nvPr/>
        </p:nvSpPr>
        <p:spPr bwMode="auto">
          <a:xfrm>
            <a:off x="9578749" y="2277157"/>
            <a:ext cx="827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223.1.2.9</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6" name="Text Box 41">
            <a:extLst>
              <a:ext uri="{FF2B5EF4-FFF2-40B4-BE49-F238E27FC236}">
                <a16:creationId xmlns:a16="http://schemas.microsoft.com/office/drawing/2014/main" id="{145B44AE-DC22-5544-86B9-CB3075DF61E4}"/>
              </a:ext>
            </a:extLst>
          </p:cNvPr>
          <p:cNvSpPr txBox="1">
            <a:spLocks noChangeArrowheads="1"/>
          </p:cNvSpPr>
          <p:nvPr/>
        </p:nvSpPr>
        <p:spPr bwMode="auto">
          <a:xfrm>
            <a:off x="10148207" y="3220134"/>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7" name="Text Box 44">
            <a:extLst>
              <a:ext uri="{FF2B5EF4-FFF2-40B4-BE49-F238E27FC236}">
                <a16:creationId xmlns:a16="http://schemas.microsoft.com/office/drawing/2014/main" id="{6AF41440-BFCD-7D40-8F46-791DB74E22B0}"/>
              </a:ext>
            </a:extLst>
          </p:cNvPr>
          <p:cNvSpPr txBox="1">
            <a:spLocks noChangeArrowheads="1"/>
          </p:cNvSpPr>
          <p:nvPr/>
        </p:nvSpPr>
        <p:spPr bwMode="auto">
          <a:xfrm>
            <a:off x="10107612" y="1703391"/>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8" name="Line 45">
            <a:extLst>
              <a:ext uri="{FF2B5EF4-FFF2-40B4-BE49-F238E27FC236}">
                <a16:creationId xmlns:a16="http://schemas.microsoft.com/office/drawing/2014/main" id="{773ED556-22D0-4A49-A6DD-CE13868A640B}"/>
              </a:ext>
            </a:extLst>
          </p:cNvPr>
          <p:cNvSpPr>
            <a:spLocks noChangeShapeType="1"/>
          </p:cNvSpPr>
          <p:nvPr/>
        </p:nvSpPr>
        <p:spPr bwMode="auto">
          <a:xfrm>
            <a:off x="9359900" y="2735036"/>
            <a:ext cx="0" cy="879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1" name="Text Box 53">
            <a:extLst>
              <a:ext uri="{FF2B5EF4-FFF2-40B4-BE49-F238E27FC236}">
                <a16:creationId xmlns:a16="http://schemas.microsoft.com/office/drawing/2014/main" id="{3808F6CD-9581-5747-8EAE-2804DA86442D}"/>
              </a:ext>
            </a:extLst>
          </p:cNvPr>
          <p:cNvSpPr txBox="1">
            <a:spLocks noChangeArrowheads="1"/>
          </p:cNvSpPr>
          <p:nvPr/>
        </p:nvSpPr>
        <p:spPr bwMode="auto">
          <a:xfrm>
            <a:off x="9955213" y="4195086"/>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92" name="Text Box 56">
            <a:extLst>
              <a:ext uri="{FF2B5EF4-FFF2-40B4-BE49-F238E27FC236}">
                <a16:creationId xmlns:a16="http://schemas.microsoft.com/office/drawing/2014/main" id="{F622C914-8BCA-2845-A02E-216107E4994C}"/>
              </a:ext>
            </a:extLst>
          </p:cNvPr>
          <p:cNvSpPr txBox="1">
            <a:spLocks noChangeArrowheads="1"/>
          </p:cNvSpPr>
          <p:nvPr/>
        </p:nvSpPr>
        <p:spPr bwMode="auto">
          <a:xfrm>
            <a:off x="8712200" y="4199848"/>
            <a:ext cx="827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93" name="Group 57">
            <a:extLst>
              <a:ext uri="{FF2B5EF4-FFF2-40B4-BE49-F238E27FC236}">
                <a16:creationId xmlns:a16="http://schemas.microsoft.com/office/drawing/2014/main" id="{D5377E55-C016-994A-953D-A9C5387C24E5}"/>
              </a:ext>
            </a:extLst>
          </p:cNvPr>
          <p:cNvGrpSpPr>
            <a:grpSpLocks/>
          </p:cNvGrpSpPr>
          <p:nvPr/>
        </p:nvGrpSpPr>
        <p:grpSpPr bwMode="auto">
          <a:xfrm>
            <a:off x="8885238" y="2996523"/>
            <a:ext cx="912812" cy="276225"/>
            <a:chOff x="4550" y="1257"/>
            <a:chExt cx="575" cy="174"/>
          </a:xfrm>
        </p:grpSpPr>
        <p:sp>
          <p:nvSpPr>
            <p:cNvPr id="94" name="Rectangle 58">
              <a:extLst>
                <a:ext uri="{FF2B5EF4-FFF2-40B4-BE49-F238E27FC236}">
                  <a16:creationId xmlns:a16="http://schemas.microsoft.com/office/drawing/2014/main" id="{670C8D72-BBFA-B140-9080-38230AA13996}"/>
                </a:ext>
              </a:extLst>
            </p:cNvPr>
            <p:cNvSpPr>
              <a:spLocks noChangeArrowheads="1"/>
            </p:cNvSpPr>
            <p:nvPr/>
          </p:nvSpPr>
          <p:spPr bwMode="auto">
            <a:xfrm>
              <a:off x="4587" y="1284"/>
              <a:ext cx="534"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Text Box 59">
              <a:extLst>
                <a:ext uri="{FF2B5EF4-FFF2-40B4-BE49-F238E27FC236}">
                  <a16:creationId xmlns:a16="http://schemas.microsoft.com/office/drawing/2014/main" id="{5713FF42-7904-ED48-91F6-585EA4E69AF8}"/>
                </a:ext>
              </a:extLst>
            </p:cNvPr>
            <p:cNvSpPr txBox="1">
              <a:spLocks noChangeArrowheads="1"/>
            </p:cNvSpPr>
            <p:nvPr/>
          </p:nvSpPr>
          <p:spPr bwMode="auto">
            <a:xfrm>
              <a:off x="4550" y="1257"/>
              <a:ext cx="5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223.1.3.27</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cxnSp>
        <p:nvCxnSpPr>
          <p:cNvPr id="139" name="Straight Connector 138">
            <a:extLst>
              <a:ext uri="{FF2B5EF4-FFF2-40B4-BE49-F238E27FC236}">
                <a16:creationId xmlns:a16="http://schemas.microsoft.com/office/drawing/2014/main" id="{DA0C9123-AD87-A346-AF7E-6DF9A3D0A7D6}"/>
              </a:ext>
            </a:extLst>
          </p:cNvPr>
          <p:cNvCxnSpPr/>
          <p:nvPr/>
        </p:nvCxnSpPr>
        <p:spPr>
          <a:xfrm>
            <a:off x="7697391" y="1785938"/>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47B10D1-844A-3F47-AF5F-3612AD0EAC49}"/>
              </a:ext>
            </a:extLst>
          </p:cNvPr>
          <p:cNvCxnSpPr/>
          <p:nvPr/>
        </p:nvCxnSpPr>
        <p:spPr>
          <a:xfrm>
            <a:off x="7698824" y="2384823"/>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E275ECC-2545-5C4F-BE9E-6DF07FE50305}"/>
              </a:ext>
            </a:extLst>
          </p:cNvPr>
          <p:cNvCxnSpPr/>
          <p:nvPr/>
        </p:nvCxnSpPr>
        <p:spPr>
          <a:xfrm>
            <a:off x="7705979" y="2997995"/>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B16B123-90E4-CC49-BAA4-2F46F7790CF4}"/>
              </a:ext>
            </a:extLst>
          </p:cNvPr>
          <p:cNvCxnSpPr>
            <a:cxnSpLocks/>
          </p:cNvCxnSpPr>
          <p:nvPr/>
        </p:nvCxnSpPr>
        <p:spPr>
          <a:xfrm>
            <a:off x="10629900" y="1942421"/>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C116D14-B7A4-EB44-8E72-9EBE9B2F2631}"/>
              </a:ext>
            </a:extLst>
          </p:cNvPr>
          <p:cNvCxnSpPr>
            <a:cxnSpLocks/>
          </p:cNvCxnSpPr>
          <p:nvPr/>
        </p:nvCxnSpPr>
        <p:spPr>
          <a:xfrm>
            <a:off x="10631261" y="3221529"/>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F4374DB-EDB7-BF47-BEE7-13F23178471B}"/>
              </a:ext>
            </a:extLst>
          </p:cNvPr>
          <p:cNvCxnSpPr/>
          <p:nvPr/>
        </p:nvCxnSpPr>
        <p:spPr>
          <a:xfrm>
            <a:off x="8740878" y="418198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831BA1-71F0-6F41-9CC0-1AD07FE637CF}"/>
              </a:ext>
            </a:extLst>
          </p:cNvPr>
          <p:cNvCxnSpPr/>
          <p:nvPr/>
        </p:nvCxnSpPr>
        <p:spPr>
          <a:xfrm>
            <a:off x="9886336" y="414429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910964" y="1504585"/>
            <a:ext cx="5504825" cy="498615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1" u="none" strike="noStrike" kern="1200" cap="none" spc="0" normalizeH="0" baseline="0" noProof="0" dirty="0">
                <a:ln>
                  <a:noFill/>
                </a:ln>
                <a:solidFill>
                  <a:srgbClr val="CC0000"/>
                </a:solidFill>
                <a:effectLst/>
                <a:uLnTx/>
                <a:uFillTx/>
                <a:latin typeface="Calibri" panose="020F0502020204030204"/>
                <a:ea typeface="+mn-ea"/>
                <a:cs typeface="+mn-cs"/>
              </a:rPr>
              <a:t>Recipe for defining subnets: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detach each interface from its host or router, creating “islands” of isolated networks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each isolated network is called a </a:t>
            </a:r>
            <a:r>
              <a:rPr kumimoji="0" lang="en-US" sz="3200" b="0" i="1" u="none" strike="noStrike" kern="1200" cap="none" spc="0" normalizeH="0" baseline="0" noProof="0" dirty="0">
                <a:ln>
                  <a:noFill/>
                </a:ln>
                <a:solidFill>
                  <a:srgbClr val="CC0000"/>
                </a:solidFill>
                <a:effectLst/>
                <a:uLnTx/>
                <a:uFillTx/>
                <a:latin typeface="Calibri" panose="020F0502020204030204"/>
                <a:ea typeface="+mn-ea"/>
                <a:cs typeface="+mn-cs"/>
              </a:rPr>
              <a:t>subnet</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cxnSp>
        <p:nvCxnSpPr>
          <p:cNvPr id="165" name="Straight Connector 164">
            <a:extLst>
              <a:ext uri="{FF2B5EF4-FFF2-40B4-BE49-F238E27FC236}">
                <a16:creationId xmlns:a16="http://schemas.microsoft.com/office/drawing/2014/main" id="{8BF6DCAC-843D-3745-A7E3-15A8AB8BE438}"/>
              </a:ext>
            </a:extLst>
          </p:cNvPr>
          <p:cNvCxnSpPr>
            <a:cxnSpLocks/>
          </p:cNvCxnSpPr>
          <p:nvPr/>
        </p:nvCxnSpPr>
        <p:spPr>
          <a:xfrm>
            <a:off x="8364512" y="2578622"/>
            <a:ext cx="79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FED2BF4-CE70-1348-8E9F-782B4E45CDA9}"/>
              </a:ext>
            </a:extLst>
          </p:cNvPr>
          <p:cNvCxnSpPr>
            <a:cxnSpLocks/>
          </p:cNvCxnSpPr>
          <p:nvPr/>
        </p:nvCxnSpPr>
        <p:spPr>
          <a:xfrm>
            <a:off x="9547622" y="2584574"/>
            <a:ext cx="975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83105E2-3EAE-884F-AE2D-429232EDEC1E}"/>
              </a:ext>
            </a:extLst>
          </p:cNvPr>
          <p:cNvGrpSpPr/>
          <p:nvPr/>
        </p:nvGrpSpPr>
        <p:grpSpPr>
          <a:xfrm>
            <a:off x="7112000" y="1378861"/>
            <a:ext cx="4343400" cy="3560762"/>
            <a:chOff x="7112000" y="1378861"/>
            <a:chExt cx="4343400" cy="3560762"/>
          </a:xfrm>
        </p:grpSpPr>
        <p:grpSp>
          <p:nvGrpSpPr>
            <p:cNvPr id="105" name="Group 73">
              <a:extLst>
                <a:ext uri="{FF2B5EF4-FFF2-40B4-BE49-F238E27FC236}">
                  <a16:creationId xmlns:a16="http://schemas.microsoft.com/office/drawing/2014/main" id="{BEA334FB-481B-E049-A8E8-9D0AC1C04FEA}"/>
                </a:ext>
              </a:extLst>
            </p:cNvPr>
            <p:cNvGrpSpPr>
              <a:grpSpLocks/>
            </p:cNvGrpSpPr>
            <p:nvPr/>
          </p:nvGrpSpPr>
          <p:grpSpPr bwMode="auto">
            <a:xfrm>
              <a:off x="7116763" y="1378861"/>
              <a:ext cx="641350" cy="558800"/>
              <a:chOff x="-44" y="1473"/>
              <a:chExt cx="981" cy="1105"/>
            </a:xfrm>
          </p:grpSpPr>
          <p:pic>
            <p:nvPicPr>
              <p:cNvPr id="106" name="Picture 74" descr="desktop_computer_stylized_medium">
                <a:extLst>
                  <a:ext uri="{FF2B5EF4-FFF2-40B4-BE49-F238E27FC236}">
                    <a16:creationId xmlns:a16="http://schemas.microsoft.com/office/drawing/2014/main" id="{0FB216A8-4F98-AA46-B532-32518B83E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75">
                <a:extLst>
                  <a:ext uri="{FF2B5EF4-FFF2-40B4-BE49-F238E27FC236}">
                    <a16:creationId xmlns:a16="http://schemas.microsoft.com/office/drawing/2014/main" id="{871AC4D7-8642-7D44-9317-417B5F8F8597}"/>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8" name="Group 80">
              <a:extLst>
                <a:ext uri="{FF2B5EF4-FFF2-40B4-BE49-F238E27FC236}">
                  <a16:creationId xmlns:a16="http://schemas.microsoft.com/office/drawing/2014/main" id="{0EF95EC3-C2D4-9E4C-9521-F92B5B88AB29}"/>
                </a:ext>
              </a:extLst>
            </p:cNvPr>
            <p:cNvGrpSpPr>
              <a:grpSpLocks/>
            </p:cNvGrpSpPr>
            <p:nvPr/>
          </p:nvGrpSpPr>
          <p:grpSpPr bwMode="auto">
            <a:xfrm>
              <a:off x="7112000" y="1977348"/>
              <a:ext cx="641350" cy="558800"/>
              <a:chOff x="-44" y="1473"/>
              <a:chExt cx="981" cy="1105"/>
            </a:xfrm>
          </p:grpSpPr>
          <p:pic>
            <p:nvPicPr>
              <p:cNvPr id="109" name="Picture 81" descr="desktop_computer_stylized_medium">
                <a:extLst>
                  <a:ext uri="{FF2B5EF4-FFF2-40B4-BE49-F238E27FC236}">
                    <a16:creationId xmlns:a16="http://schemas.microsoft.com/office/drawing/2014/main" id="{BE8FC295-C7B7-C84A-9639-AAA684958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reeform 82">
                <a:extLst>
                  <a:ext uri="{FF2B5EF4-FFF2-40B4-BE49-F238E27FC236}">
                    <a16:creationId xmlns:a16="http://schemas.microsoft.com/office/drawing/2014/main" id="{31D155CD-E402-954B-8FA1-5955CB05859C}"/>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1" name="Group 83">
              <a:extLst>
                <a:ext uri="{FF2B5EF4-FFF2-40B4-BE49-F238E27FC236}">
                  <a16:creationId xmlns:a16="http://schemas.microsoft.com/office/drawing/2014/main" id="{BF765BCF-419D-4F4C-A66F-45A7F9698141}"/>
                </a:ext>
              </a:extLst>
            </p:cNvPr>
            <p:cNvGrpSpPr>
              <a:grpSpLocks/>
            </p:cNvGrpSpPr>
            <p:nvPr/>
          </p:nvGrpSpPr>
          <p:grpSpPr bwMode="auto">
            <a:xfrm>
              <a:off x="7140575" y="2586948"/>
              <a:ext cx="641350" cy="558800"/>
              <a:chOff x="-44" y="1473"/>
              <a:chExt cx="981" cy="1105"/>
            </a:xfrm>
          </p:grpSpPr>
          <p:pic>
            <p:nvPicPr>
              <p:cNvPr id="112" name="Picture 84" descr="desktop_computer_stylized_medium">
                <a:extLst>
                  <a:ext uri="{FF2B5EF4-FFF2-40B4-BE49-F238E27FC236}">
                    <a16:creationId xmlns:a16="http://schemas.microsoft.com/office/drawing/2014/main" id="{84119354-B347-3240-8A47-9B56540D7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Freeform 85">
                <a:extLst>
                  <a:ext uri="{FF2B5EF4-FFF2-40B4-BE49-F238E27FC236}">
                    <a16:creationId xmlns:a16="http://schemas.microsoft.com/office/drawing/2014/main" id="{8CC47AE7-EF7A-D54F-96D6-26C222D4F8DE}"/>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4" name="Group 87">
              <a:extLst>
                <a:ext uri="{FF2B5EF4-FFF2-40B4-BE49-F238E27FC236}">
                  <a16:creationId xmlns:a16="http://schemas.microsoft.com/office/drawing/2014/main" id="{9C4422EF-C252-1145-92D8-74A11BEA28DA}"/>
                </a:ext>
              </a:extLst>
            </p:cNvPr>
            <p:cNvGrpSpPr>
              <a:grpSpLocks/>
            </p:cNvGrpSpPr>
            <p:nvPr/>
          </p:nvGrpSpPr>
          <p:grpSpPr bwMode="auto">
            <a:xfrm flipH="1">
              <a:off x="10799763" y="1536023"/>
              <a:ext cx="641350" cy="558800"/>
              <a:chOff x="-44" y="1473"/>
              <a:chExt cx="981" cy="1105"/>
            </a:xfrm>
          </p:grpSpPr>
          <p:pic>
            <p:nvPicPr>
              <p:cNvPr id="115" name="Picture 88" descr="desktop_computer_stylized_medium">
                <a:extLst>
                  <a:ext uri="{FF2B5EF4-FFF2-40B4-BE49-F238E27FC236}">
                    <a16:creationId xmlns:a16="http://schemas.microsoft.com/office/drawing/2014/main" id="{3A21162C-4ABF-5B4D-B741-3AA5F44AD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89">
                <a:extLst>
                  <a:ext uri="{FF2B5EF4-FFF2-40B4-BE49-F238E27FC236}">
                    <a16:creationId xmlns:a16="http://schemas.microsoft.com/office/drawing/2014/main" id="{8790702D-4218-6844-AB6C-19506FCB0364}"/>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7" name="Group 90">
              <a:extLst>
                <a:ext uri="{FF2B5EF4-FFF2-40B4-BE49-F238E27FC236}">
                  <a16:creationId xmlns:a16="http://schemas.microsoft.com/office/drawing/2014/main" id="{5150C92F-F48E-A84A-9BF4-E37FE6803536}"/>
                </a:ext>
              </a:extLst>
            </p:cNvPr>
            <p:cNvGrpSpPr>
              <a:grpSpLocks/>
            </p:cNvGrpSpPr>
            <p:nvPr/>
          </p:nvGrpSpPr>
          <p:grpSpPr bwMode="auto">
            <a:xfrm flipH="1">
              <a:off x="10814050" y="2815548"/>
              <a:ext cx="641350" cy="558800"/>
              <a:chOff x="-44" y="1473"/>
              <a:chExt cx="981" cy="1105"/>
            </a:xfrm>
          </p:grpSpPr>
          <p:pic>
            <p:nvPicPr>
              <p:cNvPr id="118" name="Picture 91" descr="desktop_computer_stylized_medium">
                <a:extLst>
                  <a:ext uri="{FF2B5EF4-FFF2-40B4-BE49-F238E27FC236}">
                    <a16:creationId xmlns:a16="http://schemas.microsoft.com/office/drawing/2014/main" id="{EFC7BB82-D0BA-FF48-BCED-67929C19E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Freeform 92">
                <a:extLst>
                  <a:ext uri="{FF2B5EF4-FFF2-40B4-BE49-F238E27FC236}">
                    <a16:creationId xmlns:a16="http://schemas.microsoft.com/office/drawing/2014/main" id="{812216D8-CF55-8E49-93DB-7771EC121C7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93">
              <a:extLst>
                <a:ext uri="{FF2B5EF4-FFF2-40B4-BE49-F238E27FC236}">
                  <a16:creationId xmlns:a16="http://schemas.microsoft.com/office/drawing/2014/main" id="{737C2567-35F0-FD42-AC57-E3D8F89E42E8}"/>
                </a:ext>
              </a:extLst>
            </p:cNvPr>
            <p:cNvGrpSpPr>
              <a:grpSpLocks/>
            </p:cNvGrpSpPr>
            <p:nvPr/>
          </p:nvGrpSpPr>
          <p:grpSpPr bwMode="auto">
            <a:xfrm flipH="1">
              <a:off x="9715500" y="4339548"/>
              <a:ext cx="641350" cy="558800"/>
              <a:chOff x="-44" y="1473"/>
              <a:chExt cx="981" cy="1105"/>
            </a:xfrm>
          </p:grpSpPr>
          <p:pic>
            <p:nvPicPr>
              <p:cNvPr id="121" name="Picture 94" descr="desktop_computer_stylized_medium">
                <a:extLst>
                  <a:ext uri="{FF2B5EF4-FFF2-40B4-BE49-F238E27FC236}">
                    <a16:creationId xmlns:a16="http://schemas.microsoft.com/office/drawing/2014/main" id="{1C8D42B4-68A5-5A41-9961-FA7E0721D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95">
                <a:extLst>
                  <a:ext uri="{FF2B5EF4-FFF2-40B4-BE49-F238E27FC236}">
                    <a16:creationId xmlns:a16="http://schemas.microsoft.com/office/drawing/2014/main" id="{F4363C98-80EE-9645-8C79-355EF0EF3BE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3" name="Group 96">
              <a:extLst>
                <a:ext uri="{FF2B5EF4-FFF2-40B4-BE49-F238E27FC236}">
                  <a16:creationId xmlns:a16="http://schemas.microsoft.com/office/drawing/2014/main" id="{32AAD107-7119-2240-A3B7-72F4CCB7B2BB}"/>
                </a:ext>
              </a:extLst>
            </p:cNvPr>
            <p:cNvGrpSpPr>
              <a:grpSpLocks/>
            </p:cNvGrpSpPr>
            <p:nvPr/>
          </p:nvGrpSpPr>
          <p:grpSpPr bwMode="auto">
            <a:xfrm flipH="1">
              <a:off x="8551863" y="4380823"/>
              <a:ext cx="641350" cy="558800"/>
              <a:chOff x="-44" y="1473"/>
              <a:chExt cx="981" cy="1105"/>
            </a:xfrm>
          </p:grpSpPr>
          <p:pic>
            <p:nvPicPr>
              <p:cNvPr id="124" name="Picture 97" descr="desktop_computer_stylized_medium">
                <a:extLst>
                  <a:ext uri="{FF2B5EF4-FFF2-40B4-BE49-F238E27FC236}">
                    <a16:creationId xmlns:a16="http://schemas.microsoft.com/office/drawing/2014/main" id="{FCC6FBDB-2C4D-F445-9734-8B3341F22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Freeform 98">
                <a:extLst>
                  <a:ext uri="{FF2B5EF4-FFF2-40B4-BE49-F238E27FC236}">
                    <a16:creationId xmlns:a16="http://schemas.microsoft.com/office/drawing/2014/main" id="{1A19AAE9-A155-8743-989B-46EA585FAA5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45" name="Group 144">
              <a:extLst>
                <a:ext uri="{FF2B5EF4-FFF2-40B4-BE49-F238E27FC236}">
                  <a16:creationId xmlns:a16="http://schemas.microsoft.com/office/drawing/2014/main" id="{47621971-34E0-CC48-A19B-037E3093111E}"/>
                </a:ext>
              </a:extLst>
            </p:cNvPr>
            <p:cNvGrpSpPr/>
            <p:nvPr/>
          </p:nvGrpSpPr>
          <p:grpSpPr>
            <a:xfrm>
              <a:off x="9053641" y="2438501"/>
              <a:ext cx="632991" cy="300938"/>
              <a:chOff x="7493876" y="2774731"/>
              <a:chExt cx="1481958" cy="894622"/>
            </a:xfrm>
          </p:grpSpPr>
          <p:sp>
            <p:nvSpPr>
              <p:cNvPr id="146" name="Freeform 145">
                <a:extLst>
                  <a:ext uri="{FF2B5EF4-FFF2-40B4-BE49-F238E27FC236}">
                    <a16:creationId xmlns:a16="http://schemas.microsoft.com/office/drawing/2014/main" id="{6FB98C3C-BD15-1E4E-8161-5771358A56F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DCCEC270-4E3D-3340-AFF2-3620AE4874F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6728EBC2-F374-244F-8DF6-ECD78FFF853B}"/>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7FC2F874-C457-C14E-83DC-0F8852485F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029F755-13C4-CD49-A357-AE486E655D3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3A5A8F28-09DA-664C-9D32-7EA01040A2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2ECA3380-F117-EF47-A645-2BCD02B473A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sp>
        <p:nvSpPr>
          <p:cNvPr id="62" name="Text Box 61">
            <a:extLst>
              <a:ext uri="{FF2B5EF4-FFF2-40B4-BE49-F238E27FC236}">
                <a16:creationId xmlns:a16="http://schemas.microsoft.com/office/drawing/2014/main" id="{7450CD71-0D9C-984C-A299-445FA3B3EAD1}"/>
              </a:ext>
            </a:extLst>
          </p:cNvPr>
          <p:cNvSpPr txBox="1">
            <a:spLocks noChangeArrowheads="1"/>
          </p:cNvSpPr>
          <p:nvPr/>
        </p:nvSpPr>
        <p:spPr bwMode="auto">
          <a:xfrm>
            <a:off x="6282921" y="5092127"/>
            <a:ext cx="58637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subnet mask: /24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(high-order 24 bits: subnet part of IP address)</a:t>
            </a:r>
          </a:p>
        </p:txBody>
      </p:sp>
      <p:grpSp>
        <p:nvGrpSpPr>
          <p:cNvPr id="6" name="Group 5">
            <a:extLst>
              <a:ext uri="{FF2B5EF4-FFF2-40B4-BE49-F238E27FC236}">
                <a16:creationId xmlns:a16="http://schemas.microsoft.com/office/drawing/2014/main" id="{EA6CE07F-517D-D649-BF67-8C5DA464C516}"/>
              </a:ext>
            </a:extLst>
          </p:cNvPr>
          <p:cNvGrpSpPr/>
          <p:nvPr/>
        </p:nvGrpSpPr>
        <p:grpSpPr>
          <a:xfrm>
            <a:off x="6239437" y="3859589"/>
            <a:ext cx="2574780" cy="707886"/>
            <a:chOff x="6239437" y="3859589"/>
            <a:chExt cx="2574780" cy="707886"/>
          </a:xfrm>
        </p:grpSpPr>
        <p:sp>
          <p:nvSpPr>
            <p:cNvPr id="64" name="Text Box 193">
              <a:extLst>
                <a:ext uri="{FF2B5EF4-FFF2-40B4-BE49-F238E27FC236}">
                  <a16:creationId xmlns:a16="http://schemas.microsoft.com/office/drawing/2014/main" id="{B341E022-809C-9E40-A0E3-3806FF4B1223}"/>
                </a:ext>
              </a:extLst>
            </p:cNvPr>
            <p:cNvSpPr txBox="1">
              <a:spLocks noChangeArrowheads="1"/>
            </p:cNvSpPr>
            <p:nvPr/>
          </p:nvSpPr>
          <p:spPr bwMode="auto">
            <a:xfrm>
              <a:off x="6239437" y="3859589"/>
              <a:ext cx="16081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subnet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223.1.3.0/24</a:t>
              </a:r>
            </a:p>
          </p:txBody>
        </p:sp>
        <p:cxnSp>
          <p:nvCxnSpPr>
            <p:cNvPr id="5" name="Straight Connector 4">
              <a:extLst>
                <a:ext uri="{FF2B5EF4-FFF2-40B4-BE49-F238E27FC236}">
                  <a16:creationId xmlns:a16="http://schemas.microsoft.com/office/drawing/2014/main" id="{B3EDDBC1-46EB-B24C-ABD2-2797AD0BA288}"/>
                </a:ext>
              </a:extLst>
            </p:cNvPr>
            <p:cNvCxnSpPr/>
            <p:nvPr/>
          </p:nvCxnSpPr>
          <p:spPr>
            <a:xfrm>
              <a:off x="7794885" y="4062334"/>
              <a:ext cx="1019332"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224FCA67-63DE-A64A-89C3-5E342AE7599A}"/>
              </a:ext>
            </a:extLst>
          </p:cNvPr>
          <p:cNvGrpSpPr/>
          <p:nvPr/>
        </p:nvGrpSpPr>
        <p:grpSpPr>
          <a:xfrm>
            <a:off x="7255489" y="607842"/>
            <a:ext cx="2491388" cy="1475790"/>
            <a:chOff x="7255489" y="607842"/>
            <a:chExt cx="2491388" cy="1475790"/>
          </a:xfrm>
        </p:grpSpPr>
        <p:sp>
          <p:nvSpPr>
            <p:cNvPr id="68" name="Text Box 191">
              <a:extLst>
                <a:ext uri="{FF2B5EF4-FFF2-40B4-BE49-F238E27FC236}">
                  <a16:creationId xmlns:a16="http://schemas.microsoft.com/office/drawing/2014/main" id="{C380DA30-290E-7D46-8D2C-61FF9FCC9FE0}"/>
                </a:ext>
              </a:extLst>
            </p:cNvPr>
            <p:cNvSpPr txBox="1">
              <a:spLocks noChangeArrowheads="1"/>
            </p:cNvSpPr>
            <p:nvPr/>
          </p:nvSpPr>
          <p:spPr bwMode="auto">
            <a:xfrm>
              <a:off x="7255489" y="607842"/>
              <a:ext cx="2491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subnet 223.1.1.0/24</a:t>
              </a:r>
            </a:p>
          </p:txBody>
        </p:sp>
        <p:cxnSp>
          <p:nvCxnSpPr>
            <p:cNvPr id="8" name="Straight Connector 7">
              <a:extLst>
                <a:ext uri="{FF2B5EF4-FFF2-40B4-BE49-F238E27FC236}">
                  <a16:creationId xmlns:a16="http://schemas.microsoft.com/office/drawing/2014/main" id="{86E8DEE4-EB84-5C43-B29D-2451810BCA99}"/>
                </a:ext>
              </a:extLst>
            </p:cNvPr>
            <p:cNvCxnSpPr/>
            <p:nvPr/>
          </p:nvCxnSpPr>
          <p:spPr>
            <a:xfrm>
              <a:off x="8289561" y="944379"/>
              <a:ext cx="0" cy="113925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EEDEA9F-4F4C-914B-B7D0-5AA93608D0D4}"/>
              </a:ext>
            </a:extLst>
          </p:cNvPr>
          <p:cNvGrpSpPr/>
          <p:nvPr/>
        </p:nvGrpSpPr>
        <p:grpSpPr>
          <a:xfrm>
            <a:off x="9531133" y="1000631"/>
            <a:ext cx="2491388" cy="1475243"/>
            <a:chOff x="9531133" y="1000631"/>
            <a:chExt cx="2491388" cy="1475243"/>
          </a:xfrm>
        </p:grpSpPr>
        <p:sp>
          <p:nvSpPr>
            <p:cNvPr id="63" name="Text Box 192">
              <a:extLst>
                <a:ext uri="{FF2B5EF4-FFF2-40B4-BE49-F238E27FC236}">
                  <a16:creationId xmlns:a16="http://schemas.microsoft.com/office/drawing/2014/main" id="{30FD6D85-B71D-B84A-94A4-AB27D89C2997}"/>
                </a:ext>
              </a:extLst>
            </p:cNvPr>
            <p:cNvSpPr txBox="1">
              <a:spLocks noChangeArrowheads="1"/>
            </p:cNvSpPr>
            <p:nvPr/>
          </p:nvSpPr>
          <p:spPr bwMode="auto">
            <a:xfrm>
              <a:off x="9531133" y="1000631"/>
              <a:ext cx="2491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subnet 223.1.2.0/24</a:t>
              </a:r>
            </a:p>
          </p:txBody>
        </p:sp>
        <p:cxnSp>
          <p:nvCxnSpPr>
            <p:cNvPr id="83" name="Straight Connector 82">
              <a:extLst>
                <a:ext uri="{FF2B5EF4-FFF2-40B4-BE49-F238E27FC236}">
                  <a16:creationId xmlns:a16="http://schemas.microsoft.com/office/drawing/2014/main" id="{1F2C7676-1B9E-6D42-9EC4-80E440D8B177}"/>
                </a:ext>
              </a:extLst>
            </p:cNvPr>
            <p:cNvCxnSpPr/>
            <p:nvPr/>
          </p:nvCxnSpPr>
          <p:spPr>
            <a:xfrm>
              <a:off x="10630525" y="1336621"/>
              <a:ext cx="0" cy="113925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1" name="Slide Number Placeholder 3">
            <a:extLst>
              <a:ext uri="{FF2B5EF4-FFF2-40B4-BE49-F238E27FC236}">
                <a16:creationId xmlns:a16="http://schemas.microsoft.com/office/drawing/2014/main" id="{FFB91F34-0D24-7E4B-BB9F-5412CC11412E}"/>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49</a:t>
            </a:fld>
            <a:endParaRPr lang="en-US" dirty="0"/>
          </a:p>
        </p:txBody>
      </p:sp>
      <p:sp>
        <p:nvSpPr>
          <p:cNvPr id="4" name="TextBox 3">
            <a:extLst>
              <a:ext uri="{FF2B5EF4-FFF2-40B4-BE49-F238E27FC236}">
                <a16:creationId xmlns:a16="http://schemas.microsoft.com/office/drawing/2014/main" id="{166B13DF-57A4-F4FE-7F1A-8B888B3B4766}"/>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89731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
                                            <p:txEl>
                                              <p:pRg st="1" end="1"/>
                                            </p:txEl>
                                          </p:spTgt>
                                        </p:tgtEl>
                                        <p:attrNameLst>
                                          <p:attrName>style.visibility</p:attrName>
                                        </p:attrNameLst>
                                      </p:cBhvr>
                                      <p:to>
                                        <p:strVal val="visible"/>
                                      </p:to>
                                    </p:set>
                                    <p:animEffect transition="in" filter="dissolve">
                                      <p:cBhvr>
                                        <p:cTn id="7" dur="500"/>
                                        <p:tgtEl>
                                          <p:spTgt spid="8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1">
                                            <p:txEl>
                                              <p:pRg st="2" end="2"/>
                                            </p:txEl>
                                          </p:spTgt>
                                        </p:tgtEl>
                                        <p:attrNameLst>
                                          <p:attrName>style.visibility</p:attrName>
                                        </p:attrNameLst>
                                      </p:cBhvr>
                                      <p:to>
                                        <p:strVal val="visible"/>
                                      </p:to>
                                    </p:set>
                                    <p:animEffect transition="in" filter="dissolve">
                                      <p:cBhvr>
                                        <p:cTn id="17" dur="500"/>
                                        <p:tgtEl>
                                          <p:spTgt spid="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dissolve">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3AD72523-4228-9C47-B195-4AAF96A160BD}"/>
              </a:ext>
            </a:extLst>
          </p:cNvPr>
          <p:cNvGrpSpPr/>
          <p:nvPr/>
        </p:nvGrpSpPr>
        <p:grpSpPr>
          <a:xfrm>
            <a:off x="3364430" y="1767623"/>
            <a:ext cx="1511352" cy="863670"/>
            <a:chOff x="7493876" y="2774731"/>
            <a:chExt cx="1481958" cy="894622"/>
          </a:xfrm>
        </p:grpSpPr>
        <p:sp>
          <p:nvSpPr>
            <p:cNvPr id="136" name="Freeform 135">
              <a:extLst>
                <a:ext uri="{FF2B5EF4-FFF2-40B4-BE49-F238E27FC236}">
                  <a16:creationId xmlns:a16="http://schemas.microsoft.com/office/drawing/2014/main" id="{9FB9E0EF-9063-B545-BC2B-062A0488CC7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7" name="Oval 136">
              <a:extLst>
                <a:ext uri="{FF2B5EF4-FFF2-40B4-BE49-F238E27FC236}">
                  <a16:creationId xmlns:a16="http://schemas.microsoft.com/office/drawing/2014/main" id="{B0BF60BF-9AF2-D948-8319-1FF102BC7D3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38" name="Group 137">
              <a:extLst>
                <a:ext uri="{FF2B5EF4-FFF2-40B4-BE49-F238E27FC236}">
                  <a16:creationId xmlns:a16="http://schemas.microsoft.com/office/drawing/2014/main" id="{B32B55C6-F759-234F-8CF0-5FB387F35BC4}"/>
                </a:ext>
              </a:extLst>
            </p:cNvPr>
            <p:cNvGrpSpPr/>
            <p:nvPr/>
          </p:nvGrpSpPr>
          <p:grpSpPr>
            <a:xfrm>
              <a:off x="7713663" y="2848339"/>
              <a:ext cx="1042107" cy="425543"/>
              <a:chOff x="7786941" y="2884917"/>
              <a:chExt cx="897649" cy="353919"/>
            </a:xfrm>
          </p:grpSpPr>
          <p:sp>
            <p:nvSpPr>
              <p:cNvPr id="139" name="Freeform 138">
                <a:extLst>
                  <a:ext uri="{FF2B5EF4-FFF2-40B4-BE49-F238E27FC236}">
                    <a16:creationId xmlns:a16="http://schemas.microsoft.com/office/drawing/2014/main" id="{B1153D6F-A3DF-7246-9629-9228753ADE5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0" name="Freeform 139">
                <a:extLst>
                  <a:ext uri="{FF2B5EF4-FFF2-40B4-BE49-F238E27FC236}">
                    <a16:creationId xmlns:a16="http://schemas.microsoft.com/office/drawing/2014/main" id="{1C55D52C-AF37-4949-9428-203518D525C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Freeform 140">
                <a:extLst>
                  <a:ext uri="{FF2B5EF4-FFF2-40B4-BE49-F238E27FC236}">
                    <a16:creationId xmlns:a16="http://schemas.microsoft.com/office/drawing/2014/main" id="{58904F43-F0C7-374E-ADE8-8A024A66279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874597C3-FAA4-A147-A86C-C5108827045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sz="4400" dirty="0">
                <a:ea typeface="ＭＳ Ｐゴシック" panose="020B0600070205080204" pitchFamily="34" charset="-128"/>
              </a:rPr>
              <a:t>Packet delay: four sources</a:t>
            </a:r>
            <a:endParaRPr lang="en-US" sz="4400" dirty="0"/>
          </a:p>
        </p:txBody>
      </p:sp>
      <p:sp>
        <p:nvSpPr>
          <p:cNvPr id="77" name="Line 24">
            <a:extLst>
              <a:ext uri="{FF2B5EF4-FFF2-40B4-BE49-F238E27FC236}">
                <a16:creationId xmlns:a16="http://schemas.microsoft.com/office/drawing/2014/main" id="{79DB8C95-768E-854F-9CEA-5533DCECBE17}"/>
              </a:ext>
            </a:extLst>
          </p:cNvPr>
          <p:cNvSpPr>
            <a:spLocks noChangeShapeType="1"/>
          </p:cNvSpPr>
          <p:nvPr/>
        </p:nvSpPr>
        <p:spPr bwMode="auto">
          <a:xfrm>
            <a:off x="2621011" y="1783635"/>
            <a:ext cx="741403" cy="355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Rectangle 29">
            <a:extLst>
              <a:ext uri="{FF2B5EF4-FFF2-40B4-BE49-F238E27FC236}">
                <a16:creationId xmlns:a16="http://schemas.microsoft.com/office/drawing/2014/main" id="{9803C6B5-AE4A-F54B-86CB-D404B2A716C1}"/>
              </a:ext>
            </a:extLst>
          </p:cNvPr>
          <p:cNvSpPr>
            <a:spLocks noChangeArrowheads="1"/>
          </p:cNvSpPr>
          <p:nvPr/>
        </p:nvSpPr>
        <p:spPr bwMode="auto">
          <a:xfrm>
            <a:off x="5464378" y="2002710"/>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1" name="Rectangle 30">
            <a:extLst>
              <a:ext uri="{FF2B5EF4-FFF2-40B4-BE49-F238E27FC236}">
                <a16:creationId xmlns:a16="http://schemas.microsoft.com/office/drawing/2014/main" id="{2BFFBBBA-8F3E-7640-8D9F-E3A7047BB5BB}"/>
              </a:ext>
            </a:extLst>
          </p:cNvPr>
          <p:cNvSpPr>
            <a:spLocks noChangeArrowheads="1"/>
          </p:cNvSpPr>
          <p:nvPr/>
        </p:nvSpPr>
        <p:spPr bwMode="auto">
          <a:xfrm>
            <a:off x="4211773" y="2074148"/>
            <a:ext cx="147645"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2" name="Rectangle 31">
            <a:extLst>
              <a:ext uri="{FF2B5EF4-FFF2-40B4-BE49-F238E27FC236}">
                <a16:creationId xmlns:a16="http://schemas.microsoft.com/office/drawing/2014/main" id="{212ACD5F-D6C3-824B-9E9F-FCD292654FC1}"/>
              </a:ext>
            </a:extLst>
          </p:cNvPr>
          <p:cNvSpPr>
            <a:spLocks noChangeArrowheads="1"/>
          </p:cNvSpPr>
          <p:nvPr/>
        </p:nvSpPr>
        <p:spPr bwMode="auto">
          <a:xfrm>
            <a:off x="4373707" y="2074148"/>
            <a:ext cx="147645" cy="200025"/>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3" name="Line 35">
            <a:extLst>
              <a:ext uri="{FF2B5EF4-FFF2-40B4-BE49-F238E27FC236}">
                <a16:creationId xmlns:a16="http://schemas.microsoft.com/office/drawing/2014/main" id="{988CA620-4CC5-3D4B-81DA-0F82F93E3D34}"/>
              </a:ext>
            </a:extLst>
          </p:cNvPr>
          <p:cNvSpPr>
            <a:spLocks noChangeShapeType="1"/>
          </p:cNvSpPr>
          <p:nvPr/>
        </p:nvSpPr>
        <p:spPr bwMode="auto">
          <a:xfrm flipV="1">
            <a:off x="7042061" y="1833751"/>
            <a:ext cx="3667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Rectangle 38">
            <a:extLst>
              <a:ext uri="{FF2B5EF4-FFF2-40B4-BE49-F238E27FC236}">
                <a16:creationId xmlns:a16="http://schemas.microsoft.com/office/drawing/2014/main" id="{5F99C41D-D784-474B-94F5-AC46161751AD}"/>
              </a:ext>
            </a:extLst>
          </p:cNvPr>
          <p:cNvSpPr>
            <a:spLocks noChangeArrowheads="1"/>
          </p:cNvSpPr>
          <p:nvPr/>
        </p:nvSpPr>
        <p:spPr bwMode="auto">
          <a:xfrm>
            <a:off x="4502301" y="2012235"/>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5" name="Text Box 39">
            <a:extLst>
              <a:ext uri="{FF2B5EF4-FFF2-40B4-BE49-F238E27FC236}">
                <a16:creationId xmlns:a16="http://schemas.microsoft.com/office/drawing/2014/main" id="{4FBD0AA4-42C3-2B49-BDB1-0979DED2C5D6}"/>
              </a:ext>
            </a:extLst>
          </p:cNvPr>
          <p:cNvSpPr txBox="1">
            <a:spLocks noChangeArrowheads="1"/>
          </p:cNvSpPr>
          <p:nvPr/>
        </p:nvSpPr>
        <p:spPr bwMode="auto">
          <a:xfrm>
            <a:off x="5370720" y="1587878"/>
            <a:ext cx="1700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propagation</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86" name="Line 40">
            <a:extLst>
              <a:ext uri="{FF2B5EF4-FFF2-40B4-BE49-F238E27FC236}">
                <a16:creationId xmlns:a16="http://schemas.microsoft.com/office/drawing/2014/main" id="{7B62D1A5-A310-5848-8995-E8F4780C47C7}"/>
              </a:ext>
            </a:extLst>
          </p:cNvPr>
          <p:cNvSpPr>
            <a:spLocks noChangeShapeType="1"/>
          </p:cNvSpPr>
          <p:nvPr/>
        </p:nvSpPr>
        <p:spPr bwMode="auto">
          <a:xfrm rot="10800000">
            <a:off x="5073803" y="1831109"/>
            <a:ext cx="31910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Text Box 43">
            <a:extLst>
              <a:ext uri="{FF2B5EF4-FFF2-40B4-BE49-F238E27FC236}">
                <a16:creationId xmlns:a16="http://schemas.microsoft.com/office/drawing/2014/main" id="{867387BA-39EC-9E4E-8BB0-480BC4423626}"/>
              </a:ext>
            </a:extLst>
          </p:cNvPr>
          <p:cNvSpPr txBox="1">
            <a:spLocks noChangeArrowheads="1"/>
          </p:cNvSpPr>
          <p:nvPr/>
        </p:nvSpPr>
        <p:spPr bwMode="auto">
          <a:xfrm>
            <a:off x="3016098" y="2729785"/>
            <a:ext cx="1511824"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nodal</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processing</a:t>
            </a:r>
          </a:p>
        </p:txBody>
      </p:sp>
      <p:sp>
        <p:nvSpPr>
          <p:cNvPr id="88" name="Line 44">
            <a:extLst>
              <a:ext uri="{FF2B5EF4-FFF2-40B4-BE49-F238E27FC236}">
                <a16:creationId xmlns:a16="http://schemas.microsoft.com/office/drawing/2014/main" id="{CDB7B374-4A7A-E246-8D88-69216785D71E}"/>
              </a:ext>
            </a:extLst>
          </p:cNvPr>
          <p:cNvSpPr>
            <a:spLocks noChangeShapeType="1"/>
          </p:cNvSpPr>
          <p:nvPr/>
        </p:nvSpPr>
        <p:spPr bwMode="auto">
          <a:xfrm rot="10800000">
            <a:off x="3363541" y="2729991"/>
            <a:ext cx="8334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Line 45">
            <a:extLst>
              <a:ext uri="{FF2B5EF4-FFF2-40B4-BE49-F238E27FC236}">
                <a16:creationId xmlns:a16="http://schemas.microsoft.com/office/drawing/2014/main" id="{EDEDB796-E60B-E245-AAE8-8E7D4AD0954B}"/>
              </a:ext>
            </a:extLst>
          </p:cNvPr>
          <p:cNvSpPr>
            <a:spLocks noChangeShapeType="1"/>
          </p:cNvSpPr>
          <p:nvPr/>
        </p:nvSpPr>
        <p:spPr bwMode="auto">
          <a:xfrm rot="10800000" flipV="1">
            <a:off x="4187959" y="2536110"/>
            <a:ext cx="3857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Text Box 46">
            <a:extLst>
              <a:ext uri="{FF2B5EF4-FFF2-40B4-BE49-F238E27FC236}">
                <a16:creationId xmlns:a16="http://schemas.microsoft.com/office/drawing/2014/main" id="{EED5545D-BA61-2046-A423-41F4F0BCD65B}"/>
              </a:ext>
            </a:extLst>
          </p:cNvPr>
          <p:cNvSpPr txBox="1">
            <a:spLocks noChangeArrowheads="1"/>
          </p:cNvSpPr>
          <p:nvPr/>
        </p:nvSpPr>
        <p:spPr bwMode="auto">
          <a:xfrm>
            <a:off x="4595969" y="2957464"/>
            <a:ext cx="1354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queueing</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91" name="Line 47">
            <a:extLst>
              <a:ext uri="{FF2B5EF4-FFF2-40B4-BE49-F238E27FC236}">
                <a16:creationId xmlns:a16="http://schemas.microsoft.com/office/drawing/2014/main" id="{ACC9FCD3-B95B-4D4B-87FC-A93C4585FCF2}"/>
              </a:ext>
            </a:extLst>
          </p:cNvPr>
          <p:cNvSpPr>
            <a:spLocks noChangeShapeType="1"/>
          </p:cNvSpPr>
          <p:nvPr/>
        </p:nvSpPr>
        <p:spPr bwMode="auto">
          <a:xfrm rot="10800000">
            <a:off x="4349892" y="2536110"/>
            <a:ext cx="595346" cy="552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Rectangle 3">
            <a:extLst>
              <a:ext uri="{FF2B5EF4-FFF2-40B4-BE49-F238E27FC236}">
                <a16:creationId xmlns:a16="http://schemas.microsoft.com/office/drawing/2014/main" id="{2521317A-C1CF-B84E-8D60-CC1E8C06357E}"/>
              </a:ext>
            </a:extLst>
          </p:cNvPr>
          <p:cNvSpPr>
            <a:spLocks noChangeArrowheads="1"/>
          </p:cNvSpPr>
          <p:nvPr/>
        </p:nvSpPr>
        <p:spPr bwMode="auto">
          <a:xfrm>
            <a:off x="1743075" y="3585728"/>
            <a:ext cx="6175328" cy="55403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1" fontAlgn="auto" latinLnBrk="0" hangingPunct="1">
              <a:lnSpc>
                <a:spcPct val="85000"/>
              </a:lnSpc>
              <a:spcBef>
                <a:spcPct val="20000"/>
              </a:spcBef>
              <a:spcAft>
                <a:spcPts val="0"/>
              </a:spcAft>
              <a:buClr>
                <a:srgbClr val="000099"/>
              </a:buClr>
              <a:buSzPct val="75000"/>
              <a:buFont typeface="Wingdings" pitchFamily="2" charset="2"/>
              <a:buNone/>
              <a:tabLst/>
              <a:defRPr/>
            </a:pP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nodal</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proc</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queue</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trans</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prop</a:t>
            </a:r>
            <a:endPar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93" name="Line 25">
            <a:extLst>
              <a:ext uri="{FF2B5EF4-FFF2-40B4-BE49-F238E27FC236}">
                <a16:creationId xmlns:a16="http://schemas.microsoft.com/office/drawing/2014/main" id="{F5D3A1C5-3798-AA4A-9717-BC9CD2814C06}"/>
              </a:ext>
            </a:extLst>
          </p:cNvPr>
          <p:cNvSpPr>
            <a:spLocks noChangeShapeType="1"/>
          </p:cNvSpPr>
          <p:nvPr/>
        </p:nvSpPr>
        <p:spPr bwMode="auto">
          <a:xfrm flipV="1">
            <a:off x="2619131" y="2323384"/>
            <a:ext cx="735346" cy="5499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Rectangle 32">
            <a:extLst>
              <a:ext uri="{FF2B5EF4-FFF2-40B4-BE49-F238E27FC236}">
                <a16:creationId xmlns:a16="http://schemas.microsoft.com/office/drawing/2014/main" id="{499B4666-F248-7346-9FEA-7936F1E56AE7}"/>
              </a:ext>
            </a:extLst>
          </p:cNvPr>
          <p:cNvSpPr>
            <a:spLocks noChangeArrowheads="1"/>
          </p:cNvSpPr>
          <p:nvPr/>
        </p:nvSpPr>
        <p:spPr bwMode="auto">
          <a:xfrm>
            <a:off x="3159202" y="1974135"/>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95" name="Line 33">
            <a:extLst>
              <a:ext uri="{FF2B5EF4-FFF2-40B4-BE49-F238E27FC236}">
                <a16:creationId xmlns:a16="http://schemas.microsoft.com/office/drawing/2014/main" id="{468D7A2B-9164-6E4A-96CE-D29F3704091E}"/>
              </a:ext>
            </a:extLst>
          </p:cNvPr>
          <p:cNvSpPr>
            <a:spLocks noChangeShapeType="1"/>
          </p:cNvSpPr>
          <p:nvPr/>
        </p:nvSpPr>
        <p:spPr bwMode="auto">
          <a:xfrm>
            <a:off x="3109988" y="1910635"/>
            <a:ext cx="21114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Text Box 36">
            <a:extLst>
              <a:ext uri="{FF2B5EF4-FFF2-40B4-BE49-F238E27FC236}">
                <a16:creationId xmlns:a16="http://schemas.microsoft.com/office/drawing/2014/main" id="{3AB8F241-2337-4244-89DF-4C80D59B3367}"/>
              </a:ext>
            </a:extLst>
          </p:cNvPr>
          <p:cNvSpPr txBox="1">
            <a:spLocks noChangeArrowheads="1"/>
          </p:cNvSpPr>
          <p:nvPr/>
        </p:nvSpPr>
        <p:spPr bwMode="auto">
          <a:xfrm>
            <a:off x="1816815" y="1467723"/>
            <a:ext cx="393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a:t>
            </a:r>
          </a:p>
        </p:txBody>
      </p:sp>
      <p:sp>
        <p:nvSpPr>
          <p:cNvPr id="97" name="Text Box 37">
            <a:extLst>
              <a:ext uri="{FF2B5EF4-FFF2-40B4-BE49-F238E27FC236}">
                <a16:creationId xmlns:a16="http://schemas.microsoft.com/office/drawing/2014/main" id="{68CF5C6F-336B-3C4A-90BF-D34A028745C5}"/>
              </a:ext>
            </a:extLst>
          </p:cNvPr>
          <p:cNvSpPr txBox="1">
            <a:spLocks noChangeArrowheads="1"/>
          </p:cNvSpPr>
          <p:nvPr/>
        </p:nvSpPr>
        <p:spPr bwMode="auto">
          <a:xfrm>
            <a:off x="1845558" y="2420223"/>
            <a:ext cx="380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t>
            </a:r>
          </a:p>
        </p:txBody>
      </p:sp>
      <p:grpSp>
        <p:nvGrpSpPr>
          <p:cNvPr id="98" name="Group 66">
            <a:extLst>
              <a:ext uri="{FF2B5EF4-FFF2-40B4-BE49-F238E27FC236}">
                <a16:creationId xmlns:a16="http://schemas.microsoft.com/office/drawing/2014/main" id="{7A33E76B-0B7D-BD4C-95A3-F5F9B6632736}"/>
              </a:ext>
            </a:extLst>
          </p:cNvPr>
          <p:cNvGrpSpPr>
            <a:grpSpLocks/>
          </p:cNvGrpSpPr>
          <p:nvPr/>
        </p:nvGrpSpPr>
        <p:grpSpPr bwMode="auto">
          <a:xfrm>
            <a:off x="1923392" y="1467723"/>
            <a:ext cx="779505" cy="679450"/>
            <a:chOff x="-44" y="1473"/>
            <a:chExt cx="981" cy="1105"/>
          </a:xfrm>
        </p:grpSpPr>
        <p:pic>
          <p:nvPicPr>
            <p:cNvPr id="116" name="Picture 67" descr="desktop_computer_stylized_medium">
              <a:extLst>
                <a:ext uri="{FF2B5EF4-FFF2-40B4-BE49-F238E27FC236}">
                  <a16:creationId xmlns:a16="http://schemas.microsoft.com/office/drawing/2014/main" id="{388E3E99-7752-0140-B682-2CFDCCFDA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Freeform 68">
              <a:extLst>
                <a:ext uri="{FF2B5EF4-FFF2-40B4-BE49-F238E27FC236}">
                  <a16:creationId xmlns:a16="http://schemas.microsoft.com/office/drawing/2014/main" id="{C233087D-1E28-874B-99E3-90A56E5DA77B}"/>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9" name="Group 69">
            <a:extLst>
              <a:ext uri="{FF2B5EF4-FFF2-40B4-BE49-F238E27FC236}">
                <a16:creationId xmlns:a16="http://schemas.microsoft.com/office/drawing/2014/main" id="{53B22ADC-2C36-5141-AAAC-31B53FC8C1F4}"/>
              </a:ext>
            </a:extLst>
          </p:cNvPr>
          <p:cNvGrpSpPr>
            <a:grpSpLocks/>
          </p:cNvGrpSpPr>
          <p:nvPr/>
        </p:nvGrpSpPr>
        <p:grpSpPr bwMode="auto">
          <a:xfrm>
            <a:off x="1914200" y="2474691"/>
            <a:ext cx="779506" cy="679450"/>
            <a:chOff x="-44" y="1473"/>
            <a:chExt cx="981" cy="1105"/>
          </a:xfrm>
        </p:grpSpPr>
        <p:pic>
          <p:nvPicPr>
            <p:cNvPr id="114" name="Picture 70" descr="desktop_computer_stylized_medium">
              <a:extLst>
                <a:ext uri="{FF2B5EF4-FFF2-40B4-BE49-F238E27FC236}">
                  <a16:creationId xmlns:a16="http://schemas.microsoft.com/office/drawing/2014/main" id="{DA4C023E-F595-544A-9929-08480475A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Freeform 71">
              <a:extLst>
                <a:ext uri="{FF2B5EF4-FFF2-40B4-BE49-F238E27FC236}">
                  <a16:creationId xmlns:a16="http://schemas.microsoft.com/office/drawing/2014/main" id="{BD3780DD-1306-2540-89B8-0A42DEECFC61}"/>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0" name="Text Box 41">
            <a:extLst>
              <a:ext uri="{FF2B5EF4-FFF2-40B4-BE49-F238E27FC236}">
                <a16:creationId xmlns:a16="http://schemas.microsoft.com/office/drawing/2014/main" id="{488CD73E-ECC7-E842-9578-1478C5F11784}"/>
              </a:ext>
            </a:extLst>
          </p:cNvPr>
          <p:cNvSpPr txBox="1">
            <a:spLocks noChangeArrowheads="1"/>
          </p:cNvSpPr>
          <p:nvPr/>
        </p:nvSpPr>
        <p:spPr bwMode="auto">
          <a:xfrm>
            <a:off x="2833286" y="1145961"/>
            <a:ext cx="1768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transmission</a:t>
            </a:r>
          </a:p>
        </p:txBody>
      </p:sp>
      <p:sp>
        <p:nvSpPr>
          <p:cNvPr id="101" name="Line 42">
            <a:extLst>
              <a:ext uri="{FF2B5EF4-FFF2-40B4-BE49-F238E27FC236}">
                <a16:creationId xmlns:a16="http://schemas.microsoft.com/office/drawing/2014/main" id="{B22F26F3-A41E-8848-BDA7-FE528ACF22F9}"/>
              </a:ext>
            </a:extLst>
          </p:cNvPr>
          <p:cNvSpPr>
            <a:spLocks noChangeShapeType="1"/>
          </p:cNvSpPr>
          <p:nvPr/>
        </p:nvSpPr>
        <p:spPr bwMode="auto">
          <a:xfrm rot="10800000" flipH="1" flipV="1">
            <a:off x="4038725" y="1443910"/>
            <a:ext cx="528667"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Rectangle 31">
            <a:extLst>
              <a:ext uri="{FF2B5EF4-FFF2-40B4-BE49-F238E27FC236}">
                <a16:creationId xmlns:a16="http://schemas.microsoft.com/office/drawing/2014/main" id="{9C43DB7F-CC6C-3D47-AEBE-0F3B6F7415AB}"/>
              </a:ext>
            </a:extLst>
          </p:cNvPr>
          <p:cNvSpPr>
            <a:spLocks noChangeArrowheads="1"/>
          </p:cNvSpPr>
          <p:nvPr/>
        </p:nvSpPr>
        <p:spPr bwMode="auto">
          <a:xfrm>
            <a:off x="2722441" y="2630267"/>
            <a:ext cx="139773" cy="185197"/>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04" name="Line 33">
            <a:extLst>
              <a:ext uri="{FF2B5EF4-FFF2-40B4-BE49-F238E27FC236}">
                <a16:creationId xmlns:a16="http://schemas.microsoft.com/office/drawing/2014/main" id="{1420A34E-BA5D-D248-8FAC-DCC28151FB9C}"/>
              </a:ext>
            </a:extLst>
          </p:cNvPr>
          <p:cNvSpPr>
            <a:spLocks noChangeShapeType="1"/>
          </p:cNvSpPr>
          <p:nvPr/>
        </p:nvSpPr>
        <p:spPr bwMode="auto">
          <a:xfrm flipV="1">
            <a:off x="2897771" y="2599885"/>
            <a:ext cx="219680" cy="1619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E0E58503-FA9B-1542-A0D6-E85B92D1E5BA}"/>
              </a:ext>
            </a:extLst>
          </p:cNvPr>
          <p:cNvCxnSpPr/>
          <p:nvPr/>
        </p:nvCxnSpPr>
        <p:spPr>
          <a:xfrm>
            <a:off x="4880582" y="2238559"/>
            <a:ext cx="33889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E49D3C3B-F6BB-8747-AE74-C4B438FB99F4}"/>
              </a:ext>
            </a:extLst>
          </p:cNvPr>
          <p:cNvGrpSpPr/>
          <p:nvPr/>
        </p:nvGrpSpPr>
        <p:grpSpPr>
          <a:xfrm>
            <a:off x="7991017" y="1778258"/>
            <a:ext cx="1511352" cy="863670"/>
            <a:chOff x="7493876" y="2774731"/>
            <a:chExt cx="1481958" cy="894622"/>
          </a:xfrm>
        </p:grpSpPr>
        <p:sp>
          <p:nvSpPr>
            <p:cNvPr id="128" name="Freeform 127">
              <a:extLst>
                <a:ext uri="{FF2B5EF4-FFF2-40B4-BE49-F238E27FC236}">
                  <a16:creationId xmlns:a16="http://schemas.microsoft.com/office/drawing/2014/main" id="{5D7E8999-C7DA-4C41-AF40-118E0151474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9" name="Oval 128">
              <a:extLst>
                <a:ext uri="{FF2B5EF4-FFF2-40B4-BE49-F238E27FC236}">
                  <a16:creationId xmlns:a16="http://schemas.microsoft.com/office/drawing/2014/main" id="{21FE0DA3-6E20-DC4B-8111-DD2816780A5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30" name="Group 129">
              <a:extLst>
                <a:ext uri="{FF2B5EF4-FFF2-40B4-BE49-F238E27FC236}">
                  <a16:creationId xmlns:a16="http://schemas.microsoft.com/office/drawing/2014/main" id="{227FD192-76B7-BB4E-8D74-8B6F33DBA7D5}"/>
                </a:ext>
              </a:extLst>
            </p:cNvPr>
            <p:cNvGrpSpPr/>
            <p:nvPr/>
          </p:nvGrpSpPr>
          <p:grpSpPr>
            <a:xfrm>
              <a:off x="7713663" y="2848339"/>
              <a:ext cx="1042107" cy="425543"/>
              <a:chOff x="7786941" y="2884917"/>
              <a:chExt cx="897649" cy="353919"/>
            </a:xfrm>
          </p:grpSpPr>
          <p:sp>
            <p:nvSpPr>
              <p:cNvPr id="131" name="Freeform 130">
                <a:extLst>
                  <a:ext uri="{FF2B5EF4-FFF2-40B4-BE49-F238E27FC236}">
                    <a16:creationId xmlns:a16="http://schemas.microsoft.com/office/drawing/2014/main" id="{130CC598-6AE0-744A-9CEF-611CD26990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Freeform 131">
                <a:extLst>
                  <a:ext uri="{FF2B5EF4-FFF2-40B4-BE49-F238E27FC236}">
                    <a16:creationId xmlns:a16="http://schemas.microsoft.com/office/drawing/2014/main" id="{F0B09B4D-82A4-6D4A-B104-F100560C449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Freeform 132">
                <a:extLst>
                  <a:ext uri="{FF2B5EF4-FFF2-40B4-BE49-F238E27FC236}">
                    <a16:creationId xmlns:a16="http://schemas.microsoft.com/office/drawing/2014/main" id="{7CB1C4B0-5780-D24E-8D85-35BA5CE4255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A78B6DE2-15CA-DC49-A0BD-10E78562E1D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52" name="Rectangle 3">
            <a:extLst>
              <a:ext uri="{FF2B5EF4-FFF2-40B4-BE49-F238E27FC236}">
                <a16:creationId xmlns:a16="http://schemas.microsoft.com/office/drawing/2014/main" id="{A295C9C7-DA39-ED42-847F-83EE93D04F56}"/>
              </a:ext>
            </a:extLst>
          </p:cNvPr>
          <p:cNvSpPr>
            <a:spLocks noChangeArrowheads="1"/>
          </p:cNvSpPr>
          <p:nvPr/>
        </p:nvSpPr>
        <p:spPr bwMode="auto">
          <a:xfrm>
            <a:off x="1231746" y="4297060"/>
            <a:ext cx="4380277" cy="207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marR="0" lvl="0" indent="-342900" algn="l" defTabSz="914400" rtl="0" eaLnBrk="1" fontAlgn="auto" latinLnBrk="0" hangingPunct="1">
              <a:lnSpc>
                <a:spcPct val="90000"/>
              </a:lnSpc>
              <a:spcBef>
                <a:spcPts val="600"/>
              </a:spcBef>
              <a:spcAft>
                <a:spcPts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800" b="0" i="0"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trans</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 transmission delay:</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L</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packet length (bits) </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R</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link </a:t>
            </a: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transmission rate (bps)</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400" b="0" i="1"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trans</a:t>
            </a:r>
            <a:r>
              <a:rPr kumimoji="0" lang="en-US" sz="24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 </a:t>
            </a: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L/R</a:t>
            </a:r>
          </a:p>
        </p:txBody>
      </p:sp>
      <p:sp>
        <p:nvSpPr>
          <p:cNvPr id="53" name="Rectangle 4">
            <a:extLst>
              <a:ext uri="{FF2B5EF4-FFF2-40B4-BE49-F238E27FC236}">
                <a16:creationId xmlns:a16="http://schemas.microsoft.com/office/drawing/2014/main" id="{4367B5FB-6961-314F-9C99-C943E30E405F}"/>
              </a:ext>
            </a:extLst>
          </p:cNvPr>
          <p:cNvSpPr>
            <a:spLocks noChangeArrowheads="1"/>
          </p:cNvSpPr>
          <p:nvPr/>
        </p:nvSpPr>
        <p:spPr bwMode="auto">
          <a:xfrm>
            <a:off x="6527008" y="4304008"/>
            <a:ext cx="5147743" cy="219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800" b="0" i="0"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prop</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 propagation delay:</a:t>
            </a:r>
            <a:endParaRPr kumimoji="0" lang="en-US" sz="1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endParaRP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d</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length of physical link</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s</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propagation speed (~2x10</a:t>
            </a:r>
            <a:r>
              <a:rPr kumimoji="0" lang="en-US" sz="2400" b="0" i="0" u="none" strike="noStrike" kern="1200" cap="none" spc="0" normalizeH="0" baseline="30000" noProof="0" dirty="0">
                <a:ln>
                  <a:noFill/>
                </a:ln>
                <a:solidFill>
                  <a:srgbClr val="000000"/>
                </a:solidFill>
                <a:effectLst/>
                <a:uLnTx/>
                <a:uFillTx/>
                <a:latin typeface="Calibri" panose="020F0502020204030204"/>
                <a:ea typeface="ＭＳ Ｐゴシック" charset="0"/>
                <a:cs typeface="ＭＳ Ｐゴシック" charset="0"/>
              </a:rPr>
              <a:t>8</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m/sec)</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400" b="0" i="0"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prop</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 </a:t>
            </a: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d</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a:t>
            </a: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s</a:t>
            </a:r>
          </a:p>
        </p:txBody>
      </p:sp>
      <p:grpSp>
        <p:nvGrpSpPr>
          <p:cNvPr id="9" name="Group 8">
            <a:extLst>
              <a:ext uri="{FF2B5EF4-FFF2-40B4-BE49-F238E27FC236}">
                <a16:creationId xmlns:a16="http://schemas.microsoft.com/office/drawing/2014/main" id="{E7DB7FA8-F9A7-FB4D-B8FF-0FBB7086AF05}"/>
              </a:ext>
            </a:extLst>
          </p:cNvPr>
          <p:cNvGrpSpPr/>
          <p:nvPr/>
        </p:nvGrpSpPr>
        <p:grpSpPr>
          <a:xfrm>
            <a:off x="1211117" y="5494308"/>
            <a:ext cx="7076415" cy="1127327"/>
            <a:chOff x="1211117" y="5568048"/>
            <a:chExt cx="7076415" cy="1127327"/>
          </a:xfrm>
        </p:grpSpPr>
        <p:sp>
          <p:nvSpPr>
            <p:cNvPr id="55" name="Text Box 62">
              <a:extLst>
                <a:ext uri="{FF2B5EF4-FFF2-40B4-BE49-F238E27FC236}">
                  <a16:creationId xmlns:a16="http://schemas.microsoft.com/office/drawing/2014/main" id="{D2984E3F-88C6-FF46-A32F-B96D5A684CE9}"/>
                </a:ext>
              </a:extLst>
            </p:cNvPr>
            <p:cNvSpPr txBox="1">
              <a:spLocks noChangeArrowheads="1"/>
            </p:cNvSpPr>
            <p:nvPr/>
          </p:nvSpPr>
          <p:spPr bwMode="auto">
            <a:xfrm>
              <a:off x="3836662" y="5864378"/>
              <a:ext cx="21052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d</a:t>
              </a:r>
              <a:r>
                <a:rPr kumimoji="0" lang="en-US" altLang="en-US" sz="2400" b="0" i="0" u="none" strike="noStrike" kern="1200" cap="none" spc="0" normalizeH="0" baseline="-25000" noProof="0" dirty="0">
                  <a:ln>
                    <a:noFill/>
                  </a:ln>
                  <a:solidFill>
                    <a:srgbClr val="C00000"/>
                  </a:solidFill>
                  <a:effectLst/>
                  <a:uLnTx/>
                  <a:uFillTx/>
                  <a:latin typeface="Calibri" panose="020F0502020204030204"/>
                  <a:ea typeface="ＭＳ Ｐゴシック" panose="020B0600070205080204" pitchFamily="34" charset="-128"/>
                  <a:cs typeface="+mn-cs"/>
                </a:rPr>
                <a:t>trans</a:t>
              </a:r>
              <a:r>
                <a:rPr kumimoji="0" lang="en-US" altLang="en-US" sz="2000" b="0" i="0" u="none" strike="noStrike" kern="1200" cap="none" spc="0" normalizeH="0" baseline="-25000" noProof="0" dirty="0">
                  <a:ln>
                    <a:noFill/>
                  </a:ln>
                  <a:solidFill>
                    <a:srgbClr val="C00000"/>
                  </a:solidFill>
                  <a:effectLst/>
                  <a:uLnTx/>
                  <a:uFillTx/>
                  <a:latin typeface="Calibri" panose="020F0502020204030204"/>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and </a:t>
              </a:r>
              <a:r>
                <a:rPr kumimoji="0" lang="en-US" altLang="en-US" sz="24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d</a:t>
              </a:r>
              <a:r>
                <a:rPr kumimoji="0" lang="en-US" altLang="en-US" sz="2400" b="0" i="0" u="none" strike="noStrike" kern="1200" cap="none" spc="0" normalizeH="0" baseline="-25000" noProof="0" dirty="0">
                  <a:ln>
                    <a:noFill/>
                  </a:ln>
                  <a:solidFill>
                    <a:srgbClr val="C00000"/>
                  </a:solidFill>
                  <a:effectLst/>
                  <a:uLnTx/>
                  <a:uFillTx/>
                  <a:latin typeface="Calibri" panose="020F0502020204030204"/>
                  <a:ea typeface="ＭＳ Ｐゴシック" panose="020B0600070205080204" pitchFamily="34" charset="-128"/>
                  <a:cs typeface="+mn-cs"/>
                </a:rPr>
                <a:t>prop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very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different</a:t>
              </a:r>
            </a:p>
          </p:txBody>
        </p:sp>
        <p:sp>
          <p:nvSpPr>
            <p:cNvPr id="3" name="Oval 2">
              <a:extLst>
                <a:ext uri="{FF2B5EF4-FFF2-40B4-BE49-F238E27FC236}">
                  <a16:creationId xmlns:a16="http://schemas.microsoft.com/office/drawing/2014/main" id="{59F10034-6D54-554A-832D-40D2FC72B086}"/>
                </a:ext>
              </a:extLst>
            </p:cNvPr>
            <p:cNvSpPr/>
            <p:nvPr/>
          </p:nvSpPr>
          <p:spPr>
            <a:xfrm>
              <a:off x="1211117" y="5568048"/>
              <a:ext cx="1869375" cy="5006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10899A13-D659-FD40-BB86-F6944FFF8700}"/>
                </a:ext>
              </a:extLst>
            </p:cNvPr>
            <p:cNvSpPr/>
            <p:nvPr/>
          </p:nvSpPr>
          <p:spPr>
            <a:xfrm>
              <a:off x="6418157" y="5570209"/>
              <a:ext cx="1869375" cy="5006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B4BA02AB-689E-8049-956E-12333C1B2FBE}"/>
                </a:ext>
              </a:extLst>
            </p:cNvPr>
            <p:cNvCxnSpPr>
              <a:stCxn id="63" idx="2"/>
            </p:cNvCxnSpPr>
            <p:nvPr/>
          </p:nvCxnSpPr>
          <p:spPr>
            <a:xfrm flipH="1">
              <a:off x="5392908" y="5820526"/>
              <a:ext cx="1025249" cy="248156"/>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590E35C-F605-954E-9F43-19D0575FECCD}"/>
                </a:ext>
              </a:extLst>
            </p:cNvPr>
            <p:cNvCxnSpPr>
              <a:cxnSpLocks/>
            </p:cNvCxnSpPr>
            <p:nvPr/>
          </p:nvCxnSpPr>
          <p:spPr>
            <a:xfrm>
              <a:off x="3097924" y="5820526"/>
              <a:ext cx="940801" cy="248156"/>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7" name="Slide Number Placeholder 5">
            <a:extLst>
              <a:ext uri="{FF2B5EF4-FFF2-40B4-BE49-F238E27FC236}">
                <a16:creationId xmlns:a16="http://schemas.microsoft.com/office/drawing/2014/main" id="{520C29B2-BF21-FD46-BEE5-C6688F240217}"/>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5</a:t>
            </a:fld>
            <a:endParaRPr lang="en-US" dirty="0"/>
          </a:p>
        </p:txBody>
      </p:sp>
      <p:sp>
        <p:nvSpPr>
          <p:cNvPr id="6" name="TextBox 5">
            <a:extLst>
              <a:ext uri="{FF2B5EF4-FFF2-40B4-BE49-F238E27FC236}">
                <a16:creationId xmlns:a16="http://schemas.microsoft.com/office/drawing/2014/main" id="{6C2564D3-E237-C1B9-0664-DE02D7F1F881}"/>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5805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ssolv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3643859" cy="894622"/>
          </a:xfrm>
        </p:spPr>
        <p:txBody>
          <a:bodyPr/>
          <a:lstStyle/>
          <a:p>
            <a:r>
              <a:rPr lang="en-US" altLang="en-US" dirty="0">
                <a:ea typeface="ＭＳ Ｐゴシック" panose="020B0600070205080204" pitchFamily="34" charset="-128"/>
              </a:rPr>
              <a:t>Subnets</a:t>
            </a:r>
            <a:endParaRPr lang="en-US" dirty="0"/>
          </a:p>
        </p:txBody>
      </p:sp>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1015714" y="1485533"/>
            <a:ext cx="2992759" cy="28270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3075" marR="0" lvl="0" indent="-3429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where are the subnets?</a:t>
            </a:r>
          </a:p>
          <a:p>
            <a:pPr marL="473075" marR="0" lvl="0" indent="-3429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what are the /24 subnet addresses?</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71" name="Freeform 2">
            <a:extLst>
              <a:ext uri="{FF2B5EF4-FFF2-40B4-BE49-F238E27FC236}">
                <a16:creationId xmlns:a16="http://schemas.microsoft.com/office/drawing/2014/main" id="{AAAD98F7-32F1-BF4B-98CB-45DEB61CE5A7}"/>
              </a:ext>
            </a:extLst>
          </p:cNvPr>
          <p:cNvSpPr>
            <a:spLocks/>
          </p:cNvSpPr>
          <p:nvPr/>
        </p:nvSpPr>
        <p:spPr bwMode="auto">
          <a:xfrm>
            <a:off x="7898119" y="2985309"/>
            <a:ext cx="1268413" cy="1463675"/>
          </a:xfrm>
          <a:custGeom>
            <a:avLst/>
            <a:gdLst>
              <a:gd name="T0" fmla="*/ 2147483647 w 799"/>
              <a:gd name="T1" fmla="*/ 2147483647 h 922"/>
              <a:gd name="T2" fmla="*/ 2147483647 w 799"/>
              <a:gd name="T3" fmla="*/ 2147483647 h 922"/>
              <a:gd name="T4" fmla="*/ 2147483647 w 799"/>
              <a:gd name="T5" fmla="*/ 2147483647 h 922"/>
              <a:gd name="T6" fmla="*/ 2147483647 w 799"/>
              <a:gd name="T7" fmla="*/ 2147483647 h 922"/>
              <a:gd name="T8" fmla="*/ 2147483647 w 799"/>
              <a:gd name="T9" fmla="*/ 2147483647 h 922"/>
              <a:gd name="T10" fmla="*/ 2147483647 w 799"/>
              <a:gd name="T11" fmla="*/ 0 h 922"/>
              <a:gd name="T12" fmla="*/ 2147483647 w 799"/>
              <a:gd name="T13" fmla="*/ 2147483647 h 922"/>
              <a:gd name="T14" fmla="*/ 0 60000 65536"/>
              <a:gd name="T15" fmla="*/ 0 60000 65536"/>
              <a:gd name="T16" fmla="*/ 0 60000 65536"/>
              <a:gd name="T17" fmla="*/ 0 60000 65536"/>
              <a:gd name="T18" fmla="*/ 0 60000 65536"/>
              <a:gd name="T19" fmla="*/ 0 60000 65536"/>
              <a:gd name="T20" fmla="*/ 0 60000 65536"/>
              <a:gd name="T21" fmla="*/ 0 w 799"/>
              <a:gd name="T22" fmla="*/ 0 h 922"/>
              <a:gd name="T23" fmla="*/ 799 w 799"/>
              <a:gd name="T24" fmla="*/ 922 h 9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9" h="922">
                <a:moveTo>
                  <a:pt x="6" y="66"/>
                </a:moveTo>
                <a:cubicBezTo>
                  <a:pt x="13" y="117"/>
                  <a:pt x="234" y="314"/>
                  <a:pt x="341" y="446"/>
                </a:cubicBezTo>
                <a:cubicBezTo>
                  <a:pt x="448" y="578"/>
                  <a:pt x="577" y="794"/>
                  <a:pt x="648" y="858"/>
                </a:cubicBezTo>
                <a:cubicBezTo>
                  <a:pt x="719" y="922"/>
                  <a:pt x="799" y="912"/>
                  <a:pt x="768" y="828"/>
                </a:cubicBezTo>
                <a:cubicBezTo>
                  <a:pt x="737" y="744"/>
                  <a:pt x="581" y="492"/>
                  <a:pt x="463" y="354"/>
                </a:cubicBezTo>
                <a:cubicBezTo>
                  <a:pt x="345" y="216"/>
                  <a:pt x="136" y="48"/>
                  <a:pt x="60" y="0"/>
                </a:cubicBezTo>
                <a:cubicBezTo>
                  <a:pt x="25" y="47"/>
                  <a:pt x="0" y="15"/>
                  <a:pt x="6" y="66"/>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3">
            <a:extLst>
              <a:ext uri="{FF2B5EF4-FFF2-40B4-BE49-F238E27FC236}">
                <a16:creationId xmlns:a16="http://schemas.microsoft.com/office/drawing/2014/main" id="{6488F527-6BB3-D24E-8C51-EEDC124AD307}"/>
              </a:ext>
            </a:extLst>
          </p:cNvPr>
          <p:cNvSpPr>
            <a:spLocks/>
          </p:cNvSpPr>
          <p:nvPr/>
        </p:nvSpPr>
        <p:spPr bwMode="auto">
          <a:xfrm>
            <a:off x="6699842" y="4496609"/>
            <a:ext cx="2098623" cy="361221"/>
          </a:xfrm>
          <a:custGeom>
            <a:avLst/>
            <a:gdLst>
              <a:gd name="T0" fmla="*/ 2147483647 w 1422"/>
              <a:gd name="T1" fmla="*/ 2147483647 h 206"/>
              <a:gd name="T2" fmla="*/ 2147483647 w 1422"/>
              <a:gd name="T3" fmla="*/ 2147483647 h 206"/>
              <a:gd name="T4" fmla="*/ 2147483647 w 1422"/>
              <a:gd name="T5" fmla="*/ 2147483647 h 206"/>
              <a:gd name="T6" fmla="*/ 2147483647 w 1422"/>
              <a:gd name="T7" fmla="*/ 2147483647 h 206"/>
              <a:gd name="T8" fmla="*/ 2147483647 w 1422"/>
              <a:gd name="T9" fmla="*/ 2147483647 h 206"/>
              <a:gd name="T10" fmla="*/ 2147483647 w 1422"/>
              <a:gd name="T11" fmla="*/ 2147483647 h 206"/>
              <a:gd name="T12" fmla="*/ 2147483647 w 1422"/>
              <a:gd name="T13" fmla="*/ 2147483647 h 206"/>
              <a:gd name="T14" fmla="*/ 0 60000 65536"/>
              <a:gd name="T15" fmla="*/ 0 60000 65536"/>
              <a:gd name="T16" fmla="*/ 0 60000 65536"/>
              <a:gd name="T17" fmla="*/ 0 60000 65536"/>
              <a:gd name="T18" fmla="*/ 0 60000 65536"/>
              <a:gd name="T19" fmla="*/ 0 60000 65536"/>
              <a:gd name="T20" fmla="*/ 0 60000 65536"/>
              <a:gd name="T21" fmla="*/ 0 w 1422"/>
              <a:gd name="T22" fmla="*/ 0 h 206"/>
              <a:gd name="T23" fmla="*/ 1422 w 1422"/>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2" h="206">
                <a:moveTo>
                  <a:pt x="42" y="176"/>
                </a:moveTo>
                <a:cubicBezTo>
                  <a:pt x="84" y="206"/>
                  <a:pt x="437" y="167"/>
                  <a:pt x="641" y="166"/>
                </a:cubicBezTo>
                <a:cubicBezTo>
                  <a:pt x="845" y="165"/>
                  <a:pt x="1153" y="192"/>
                  <a:pt x="1266" y="170"/>
                </a:cubicBezTo>
                <a:cubicBezTo>
                  <a:pt x="1379" y="148"/>
                  <a:pt x="1422" y="58"/>
                  <a:pt x="1320" y="32"/>
                </a:cubicBezTo>
                <a:cubicBezTo>
                  <a:pt x="1218" y="6"/>
                  <a:pt x="869" y="15"/>
                  <a:pt x="657" y="14"/>
                </a:cubicBezTo>
                <a:cubicBezTo>
                  <a:pt x="445" y="13"/>
                  <a:pt x="147" y="0"/>
                  <a:pt x="45" y="27"/>
                </a:cubicBezTo>
                <a:cubicBezTo>
                  <a:pt x="56" y="84"/>
                  <a:pt x="0" y="146"/>
                  <a:pt x="42" y="176"/>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4">
            <a:extLst>
              <a:ext uri="{FF2B5EF4-FFF2-40B4-BE49-F238E27FC236}">
                <a16:creationId xmlns:a16="http://schemas.microsoft.com/office/drawing/2014/main" id="{BB5B858F-E6BD-CD40-8B14-32C4CBF3D8BB}"/>
              </a:ext>
            </a:extLst>
          </p:cNvPr>
          <p:cNvSpPr>
            <a:spLocks/>
          </p:cNvSpPr>
          <p:nvPr/>
        </p:nvSpPr>
        <p:spPr bwMode="auto">
          <a:xfrm>
            <a:off x="6345544" y="2909109"/>
            <a:ext cx="1158875" cy="1547813"/>
          </a:xfrm>
          <a:custGeom>
            <a:avLst/>
            <a:gdLst>
              <a:gd name="T0" fmla="*/ 2147483647 w 730"/>
              <a:gd name="T1" fmla="*/ 2147483647 h 975"/>
              <a:gd name="T2" fmla="*/ 2147483647 w 730"/>
              <a:gd name="T3" fmla="*/ 2147483647 h 975"/>
              <a:gd name="T4" fmla="*/ 2147483647 w 730"/>
              <a:gd name="T5" fmla="*/ 2147483647 h 975"/>
              <a:gd name="T6" fmla="*/ 2147483647 w 730"/>
              <a:gd name="T7" fmla="*/ 2147483647 h 975"/>
              <a:gd name="T8" fmla="*/ 2147483647 w 730"/>
              <a:gd name="T9" fmla="*/ 2147483647 h 975"/>
              <a:gd name="T10" fmla="*/ 0 w 730"/>
              <a:gd name="T11" fmla="*/ 2147483647 h 975"/>
              <a:gd name="T12" fmla="*/ 2147483647 w 730"/>
              <a:gd name="T13" fmla="*/ 2147483647 h 975"/>
              <a:gd name="T14" fmla="*/ 0 60000 65536"/>
              <a:gd name="T15" fmla="*/ 0 60000 65536"/>
              <a:gd name="T16" fmla="*/ 0 60000 65536"/>
              <a:gd name="T17" fmla="*/ 0 60000 65536"/>
              <a:gd name="T18" fmla="*/ 0 60000 65536"/>
              <a:gd name="T19" fmla="*/ 0 60000 65536"/>
              <a:gd name="T20" fmla="*/ 0 60000 65536"/>
              <a:gd name="T21" fmla="*/ 0 w 730"/>
              <a:gd name="T22" fmla="*/ 0 h 975"/>
              <a:gd name="T23" fmla="*/ 730 w 730"/>
              <a:gd name="T24" fmla="*/ 975 h 9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0" h="975">
                <a:moveTo>
                  <a:pt x="157" y="952"/>
                </a:moveTo>
                <a:cubicBezTo>
                  <a:pt x="272" y="930"/>
                  <a:pt x="357" y="644"/>
                  <a:pt x="462" y="498"/>
                </a:cubicBezTo>
                <a:cubicBezTo>
                  <a:pt x="554" y="363"/>
                  <a:pt x="686" y="220"/>
                  <a:pt x="708" y="144"/>
                </a:cubicBezTo>
                <a:cubicBezTo>
                  <a:pt x="730" y="68"/>
                  <a:pt x="654" y="0"/>
                  <a:pt x="594" y="42"/>
                </a:cubicBezTo>
                <a:cubicBezTo>
                  <a:pt x="534" y="84"/>
                  <a:pt x="447" y="253"/>
                  <a:pt x="348" y="396"/>
                </a:cubicBezTo>
                <a:cubicBezTo>
                  <a:pt x="249" y="539"/>
                  <a:pt x="32" y="807"/>
                  <a:pt x="0" y="900"/>
                </a:cubicBezTo>
                <a:cubicBezTo>
                  <a:pt x="53" y="924"/>
                  <a:pt x="43" y="975"/>
                  <a:pt x="157" y="952"/>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Freeform 5">
            <a:extLst>
              <a:ext uri="{FF2B5EF4-FFF2-40B4-BE49-F238E27FC236}">
                <a16:creationId xmlns:a16="http://schemas.microsoft.com/office/drawing/2014/main" id="{75589C7B-69B2-8940-9517-2C5A1E5A6E79}"/>
              </a:ext>
            </a:extLst>
          </p:cNvPr>
          <p:cNvSpPr>
            <a:spLocks/>
          </p:cNvSpPr>
          <p:nvPr/>
        </p:nvSpPr>
        <p:spPr bwMode="auto">
          <a:xfrm rot="5265760">
            <a:off x="7334817" y="866004"/>
            <a:ext cx="1078238" cy="216217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Line 14">
            <a:extLst>
              <a:ext uri="{FF2B5EF4-FFF2-40B4-BE49-F238E27FC236}">
                <a16:creationId xmlns:a16="http://schemas.microsoft.com/office/drawing/2014/main" id="{A27AACF9-29AB-1F42-A979-89DBCB8DCBAB}"/>
              </a:ext>
            </a:extLst>
          </p:cNvPr>
          <p:cNvSpPr>
            <a:spLocks noChangeShapeType="1"/>
          </p:cNvSpPr>
          <p:nvPr/>
        </p:nvSpPr>
        <p:spPr bwMode="auto">
          <a:xfrm flipH="1">
            <a:off x="7639357" y="1956609"/>
            <a:ext cx="3175" cy="5921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Text Box 15">
            <a:extLst>
              <a:ext uri="{FF2B5EF4-FFF2-40B4-BE49-F238E27FC236}">
                <a16:creationId xmlns:a16="http://schemas.microsoft.com/office/drawing/2014/main" id="{86ABE5DC-F743-3B4F-90D0-2B2BE524A3D1}"/>
              </a:ext>
            </a:extLst>
          </p:cNvPr>
          <p:cNvSpPr txBox="1">
            <a:spLocks noChangeArrowheads="1"/>
          </p:cNvSpPr>
          <p:nvPr/>
        </p:nvSpPr>
        <p:spPr bwMode="auto">
          <a:xfrm>
            <a:off x="6099456" y="1403897"/>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223.1.1.1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9" name="Rectangle 16">
            <a:extLst>
              <a:ext uri="{FF2B5EF4-FFF2-40B4-BE49-F238E27FC236}">
                <a16:creationId xmlns:a16="http://schemas.microsoft.com/office/drawing/2014/main" id="{8DA80CA3-4BFA-544E-B250-26C540FFA16B}"/>
              </a:ext>
            </a:extLst>
          </p:cNvPr>
          <p:cNvSpPr>
            <a:spLocks noChangeArrowheads="1"/>
          </p:cNvSpPr>
          <p:nvPr/>
        </p:nvSpPr>
        <p:spPr bwMode="auto">
          <a:xfrm>
            <a:off x="7474572" y="2218547"/>
            <a:ext cx="309562" cy="180975"/>
          </a:xfrm>
          <a:prstGeom prst="rect">
            <a:avLst/>
          </a:prstGeom>
          <a:solidFill>
            <a:srgbClr val="9CE0FA"/>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0" name="Text Box 17">
            <a:extLst>
              <a:ext uri="{FF2B5EF4-FFF2-40B4-BE49-F238E27FC236}">
                <a16:creationId xmlns:a16="http://schemas.microsoft.com/office/drawing/2014/main" id="{BE68A712-57FB-6F4C-A3FB-152525A06D14}"/>
              </a:ext>
            </a:extLst>
          </p:cNvPr>
          <p:cNvSpPr txBox="1">
            <a:spLocks noChangeArrowheads="1"/>
          </p:cNvSpPr>
          <p:nvPr/>
        </p:nvSpPr>
        <p:spPr bwMode="auto">
          <a:xfrm>
            <a:off x="7211846" y="2127679"/>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223.1.1.3</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1" name="Text Box 18">
            <a:extLst>
              <a:ext uri="{FF2B5EF4-FFF2-40B4-BE49-F238E27FC236}">
                <a16:creationId xmlns:a16="http://schemas.microsoft.com/office/drawing/2014/main" id="{9676552A-43A0-714A-AEA1-0C4E2D4CA023}"/>
              </a:ext>
            </a:extLst>
          </p:cNvPr>
          <p:cNvSpPr txBox="1">
            <a:spLocks noChangeArrowheads="1"/>
          </p:cNvSpPr>
          <p:nvPr/>
        </p:nvSpPr>
        <p:spPr bwMode="auto">
          <a:xfrm>
            <a:off x="8486925" y="1514459"/>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223.1.1.4</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2" name="Freeform 19">
            <a:extLst>
              <a:ext uri="{FF2B5EF4-FFF2-40B4-BE49-F238E27FC236}">
                <a16:creationId xmlns:a16="http://schemas.microsoft.com/office/drawing/2014/main" id="{CCFF2B55-E38D-3247-9770-7C4658805194}"/>
              </a:ext>
            </a:extLst>
          </p:cNvPr>
          <p:cNvSpPr>
            <a:spLocks/>
          </p:cNvSpPr>
          <p:nvPr/>
        </p:nvSpPr>
        <p:spPr bwMode="auto">
          <a:xfrm>
            <a:off x="5405744" y="4847609"/>
            <a:ext cx="1539875" cy="1070265"/>
          </a:xfrm>
          <a:custGeom>
            <a:avLst/>
            <a:gdLst>
              <a:gd name="T0" fmla="*/ 2147483647 w 970"/>
              <a:gd name="T1" fmla="*/ 2147483647 h 939"/>
              <a:gd name="T2" fmla="*/ 2147483647 w 970"/>
              <a:gd name="T3" fmla="*/ 2147483647 h 939"/>
              <a:gd name="T4" fmla="*/ 2147483647 w 970"/>
              <a:gd name="T5" fmla="*/ 2147483647 h 939"/>
              <a:gd name="T6" fmla="*/ 2147483647 w 970"/>
              <a:gd name="T7" fmla="*/ 2147483647 h 939"/>
              <a:gd name="T8" fmla="*/ 2147483647 w 970"/>
              <a:gd name="T9" fmla="*/ 2147483647 h 939"/>
              <a:gd name="T10" fmla="*/ 2147483647 w 970"/>
              <a:gd name="T11" fmla="*/ 2147483647 h 939"/>
              <a:gd name="T12" fmla="*/ 2147483647 w 970"/>
              <a:gd name="T13" fmla="*/ 2147483647 h 939"/>
              <a:gd name="T14" fmla="*/ 2147483647 w 970"/>
              <a:gd name="T15" fmla="*/ 2147483647 h 939"/>
              <a:gd name="T16" fmla="*/ 2147483647 w 970"/>
              <a:gd name="T17" fmla="*/ 2147483647 h 939"/>
              <a:gd name="T18" fmla="*/ 2147483647 w 970"/>
              <a:gd name="T19" fmla="*/ 2147483647 h 939"/>
              <a:gd name="T20" fmla="*/ 2147483647 w 970"/>
              <a:gd name="T21" fmla="*/ 2147483647 h 939"/>
              <a:gd name="T22" fmla="*/ 2147483647 w 970"/>
              <a:gd name="T23" fmla="*/ 2147483647 h 939"/>
              <a:gd name="T24" fmla="*/ 2147483647 w 970"/>
              <a:gd name="T25" fmla="*/ 2147483647 h 9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0"/>
              <a:gd name="T40" fmla="*/ 0 h 939"/>
              <a:gd name="T41" fmla="*/ 970 w 970"/>
              <a:gd name="T42" fmla="*/ 939 h 9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0" h="939">
                <a:moveTo>
                  <a:pt x="451" y="41"/>
                </a:moveTo>
                <a:cubicBezTo>
                  <a:pt x="415" y="47"/>
                  <a:pt x="452" y="358"/>
                  <a:pt x="388" y="431"/>
                </a:cubicBezTo>
                <a:cubicBezTo>
                  <a:pt x="324" y="504"/>
                  <a:pt x="128" y="419"/>
                  <a:pt x="64" y="479"/>
                </a:cubicBezTo>
                <a:cubicBezTo>
                  <a:pt x="0" y="539"/>
                  <a:pt x="1" y="718"/>
                  <a:pt x="7" y="791"/>
                </a:cubicBezTo>
                <a:cubicBezTo>
                  <a:pt x="13" y="864"/>
                  <a:pt x="31" y="901"/>
                  <a:pt x="100" y="920"/>
                </a:cubicBezTo>
                <a:cubicBezTo>
                  <a:pt x="169" y="939"/>
                  <a:pt x="329" y="908"/>
                  <a:pt x="421" y="905"/>
                </a:cubicBezTo>
                <a:cubicBezTo>
                  <a:pt x="513" y="902"/>
                  <a:pt x="572" y="913"/>
                  <a:pt x="652" y="905"/>
                </a:cubicBezTo>
                <a:cubicBezTo>
                  <a:pt x="732" y="897"/>
                  <a:pt x="860" y="929"/>
                  <a:pt x="904" y="857"/>
                </a:cubicBezTo>
                <a:cubicBezTo>
                  <a:pt x="948" y="785"/>
                  <a:pt x="970" y="542"/>
                  <a:pt x="916" y="473"/>
                </a:cubicBezTo>
                <a:cubicBezTo>
                  <a:pt x="862" y="404"/>
                  <a:pt x="645" y="511"/>
                  <a:pt x="580" y="443"/>
                </a:cubicBezTo>
                <a:cubicBezTo>
                  <a:pt x="515" y="375"/>
                  <a:pt x="534" y="130"/>
                  <a:pt x="526" y="65"/>
                </a:cubicBezTo>
                <a:cubicBezTo>
                  <a:pt x="518" y="0"/>
                  <a:pt x="542" y="57"/>
                  <a:pt x="529" y="53"/>
                </a:cubicBezTo>
                <a:cubicBezTo>
                  <a:pt x="520" y="26"/>
                  <a:pt x="487" y="35"/>
                  <a:pt x="451" y="41"/>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Line 34">
            <a:extLst>
              <a:ext uri="{FF2B5EF4-FFF2-40B4-BE49-F238E27FC236}">
                <a16:creationId xmlns:a16="http://schemas.microsoft.com/office/drawing/2014/main" id="{5BEBE0C0-602D-CA47-91CB-81EACE7498F7}"/>
              </a:ext>
            </a:extLst>
          </p:cNvPr>
          <p:cNvSpPr>
            <a:spLocks noChangeShapeType="1"/>
          </p:cNvSpPr>
          <p:nvPr/>
        </p:nvSpPr>
        <p:spPr bwMode="auto">
          <a:xfrm>
            <a:off x="6161394" y="4833159"/>
            <a:ext cx="7938" cy="5619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Text Box 40">
            <a:extLst>
              <a:ext uri="{FF2B5EF4-FFF2-40B4-BE49-F238E27FC236}">
                <a16:creationId xmlns:a16="http://schemas.microsoft.com/office/drawing/2014/main" id="{EFBEBACC-6C23-394B-9616-85081FAC0AC6}"/>
              </a:ext>
            </a:extLst>
          </p:cNvPr>
          <p:cNvSpPr txBox="1">
            <a:spLocks noChangeArrowheads="1"/>
          </p:cNvSpPr>
          <p:nvPr/>
        </p:nvSpPr>
        <p:spPr bwMode="auto">
          <a:xfrm>
            <a:off x="6523633" y="5561966"/>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223.1.2.2</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8" name="Rectangle 42">
            <a:extLst>
              <a:ext uri="{FF2B5EF4-FFF2-40B4-BE49-F238E27FC236}">
                <a16:creationId xmlns:a16="http://schemas.microsoft.com/office/drawing/2014/main" id="{4463C3B6-3442-A848-96F8-45BDEAD65EC7}"/>
              </a:ext>
            </a:extLst>
          </p:cNvPr>
          <p:cNvSpPr>
            <a:spLocks noChangeArrowheads="1"/>
          </p:cNvSpPr>
          <p:nvPr/>
        </p:nvSpPr>
        <p:spPr bwMode="auto">
          <a:xfrm>
            <a:off x="6109914" y="4958572"/>
            <a:ext cx="128587" cy="180975"/>
          </a:xfrm>
          <a:prstGeom prst="rect">
            <a:avLst/>
          </a:prstGeom>
          <a:solidFill>
            <a:srgbClr val="9CE0FA"/>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9" name="Text Box 43">
            <a:extLst>
              <a:ext uri="{FF2B5EF4-FFF2-40B4-BE49-F238E27FC236}">
                <a16:creationId xmlns:a16="http://schemas.microsoft.com/office/drawing/2014/main" id="{0DD50976-05F4-7849-BC93-4C4F6CC58AA1}"/>
              </a:ext>
            </a:extLst>
          </p:cNvPr>
          <p:cNvSpPr txBox="1">
            <a:spLocks noChangeArrowheads="1"/>
          </p:cNvSpPr>
          <p:nvPr/>
        </p:nvSpPr>
        <p:spPr bwMode="auto">
          <a:xfrm>
            <a:off x="5577277" y="4875981"/>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223.1.2.6</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30" name="Freeform 45">
            <a:extLst>
              <a:ext uri="{FF2B5EF4-FFF2-40B4-BE49-F238E27FC236}">
                <a16:creationId xmlns:a16="http://schemas.microsoft.com/office/drawing/2014/main" id="{2242FC36-42F5-C242-B9D7-9C37B5FAD3AB}"/>
              </a:ext>
            </a:extLst>
          </p:cNvPr>
          <p:cNvSpPr>
            <a:spLocks/>
          </p:cNvSpPr>
          <p:nvPr/>
        </p:nvSpPr>
        <p:spPr bwMode="auto">
          <a:xfrm>
            <a:off x="8423582" y="4858944"/>
            <a:ext cx="1539875" cy="1129777"/>
          </a:xfrm>
          <a:custGeom>
            <a:avLst/>
            <a:gdLst>
              <a:gd name="T0" fmla="*/ 2147483647 w 970"/>
              <a:gd name="T1" fmla="*/ 2147483647 h 939"/>
              <a:gd name="T2" fmla="*/ 2147483647 w 970"/>
              <a:gd name="T3" fmla="*/ 2147483647 h 939"/>
              <a:gd name="T4" fmla="*/ 2147483647 w 970"/>
              <a:gd name="T5" fmla="*/ 2147483647 h 939"/>
              <a:gd name="T6" fmla="*/ 2147483647 w 970"/>
              <a:gd name="T7" fmla="*/ 2147483647 h 939"/>
              <a:gd name="T8" fmla="*/ 2147483647 w 970"/>
              <a:gd name="T9" fmla="*/ 2147483647 h 939"/>
              <a:gd name="T10" fmla="*/ 2147483647 w 970"/>
              <a:gd name="T11" fmla="*/ 2147483647 h 939"/>
              <a:gd name="T12" fmla="*/ 2147483647 w 970"/>
              <a:gd name="T13" fmla="*/ 2147483647 h 939"/>
              <a:gd name="T14" fmla="*/ 2147483647 w 970"/>
              <a:gd name="T15" fmla="*/ 2147483647 h 939"/>
              <a:gd name="T16" fmla="*/ 2147483647 w 970"/>
              <a:gd name="T17" fmla="*/ 2147483647 h 939"/>
              <a:gd name="T18" fmla="*/ 2147483647 w 970"/>
              <a:gd name="T19" fmla="*/ 2147483647 h 939"/>
              <a:gd name="T20" fmla="*/ 2147483647 w 970"/>
              <a:gd name="T21" fmla="*/ 2147483647 h 939"/>
              <a:gd name="T22" fmla="*/ 2147483647 w 970"/>
              <a:gd name="T23" fmla="*/ 2147483647 h 939"/>
              <a:gd name="T24" fmla="*/ 2147483647 w 970"/>
              <a:gd name="T25" fmla="*/ 2147483647 h 9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0"/>
              <a:gd name="T40" fmla="*/ 0 h 939"/>
              <a:gd name="T41" fmla="*/ 970 w 970"/>
              <a:gd name="T42" fmla="*/ 939 h 9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0" h="939">
                <a:moveTo>
                  <a:pt x="451" y="41"/>
                </a:moveTo>
                <a:cubicBezTo>
                  <a:pt x="415" y="47"/>
                  <a:pt x="452" y="358"/>
                  <a:pt x="388" y="431"/>
                </a:cubicBezTo>
                <a:cubicBezTo>
                  <a:pt x="324" y="504"/>
                  <a:pt x="128" y="419"/>
                  <a:pt x="64" y="479"/>
                </a:cubicBezTo>
                <a:cubicBezTo>
                  <a:pt x="0" y="539"/>
                  <a:pt x="1" y="718"/>
                  <a:pt x="7" y="791"/>
                </a:cubicBezTo>
                <a:cubicBezTo>
                  <a:pt x="13" y="864"/>
                  <a:pt x="31" y="901"/>
                  <a:pt x="100" y="920"/>
                </a:cubicBezTo>
                <a:cubicBezTo>
                  <a:pt x="169" y="939"/>
                  <a:pt x="329" y="908"/>
                  <a:pt x="421" y="905"/>
                </a:cubicBezTo>
                <a:cubicBezTo>
                  <a:pt x="513" y="902"/>
                  <a:pt x="572" y="913"/>
                  <a:pt x="652" y="905"/>
                </a:cubicBezTo>
                <a:cubicBezTo>
                  <a:pt x="732" y="897"/>
                  <a:pt x="860" y="929"/>
                  <a:pt x="904" y="857"/>
                </a:cubicBezTo>
                <a:cubicBezTo>
                  <a:pt x="948" y="785"/>
                  <a:pt x="970" y="542"/>
                  <a:pt x="916" y="473"/>
                </a:cubicBezTo>
                <a:cubicBezTo>
                  <a:pt x="862" y="404"/>
                  <a:pt x="645" y="511"/>
                  <a:pt x="580" y="443"/>
                </a:cubicBezTo>
                <a:cubicBezTo>
                  <a:pt x="515" y="375"/>
                  <a:pt x="534" y="130"/>
                  <a:pt x="526" y="65"/>
                </a:cubicBezTo>
                <a:cubicBezTo>
                  <a:pt x="518" y="0"/>
                  <a:pt x="542" y="57"/>
                  <a:pt x="529" y="53"/>
                </a:cubicBezTo>
                <a:cubicBezTo>
                  <a:pt x="520" y="26"/>
                  <a:pt x="487" y="35"/>
                  <a:pt x="451" y="41"/>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Line 60">
            <a:extLst>
              <a:ext uri="{FF2B5EF4-FFF2-40B4-BE49-F238E27FC236}">
                <a16:creationId xmlns:a16="http://schemas.microsoft.com/office/drawing/2014/main" id="{6B24106E-72F9-F24A-B2D8-8555ACB90C47}"/>
              </a:ext>
            </a:extLst>
          </p:cNvPr>
          <p:cNvSpPr>
            <a:spLocks noChangeShapeType="1"/>
          </p:cNvSpPr>
          <p:nvPr/>
        </p:nvSpPr>
        <p:spPr bwMode="auto">
          <a:xfrm>
            <a:off x="9190344" y="4852209"/>
            <a:ext cx="1588" cy="520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Text Box 66">
            <a:extLst>
              <a:ext uri="{FF2B5EF4-FFF2-40B4-BE49-F238E27FC236}">
                <a16:creationId xmlns:a16="http://schemas.microsoft.com/office/drawing/2014/main" id="{23AF778F-58D8-8A4E-9DBF-1A23C3456324}"/>
              </a:ext>
            </a:extLst>
          </p:cNvPr>
          <p:cNvSpPr txBox="1">
            <a:spLocks noChangeArrowheads="1"/>
          </p:cNvSpPr>
          <p:nvPr/>
        </p:nvSpPr>
        <p:spPr bwMode="auto">
          <a:xfrm>
            <a:off x="9708446" y="5757661"/>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223.1.3.2</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35" name="Text Box 67">
            <a:extLst>
              <a:ext uri="{FF2B5EF4-FFF2-40B4-BE49-F238E27FC236}">
                <a16:creationId xmlns:a16="http://schemas.microsoft.com/office/drawing/2014/main" id="{C3593735-4F8F-8145-8D53-54EE001CC0EA}"/>
              </a:ext>
            </a:extLst>
          </p:cNvPr>
          <p:cNvSpPr txBox="1">
            <a:spLocks noChangeArrowheads="1"/>
          </p:cNvSpPr>
          <p:nvPr/>
        </p:nvSpPr>
        <p:spPr bwMode="auto">
          <a:xfrm>
            <a:off x="7937662" y="5659381"/>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223.1.3.1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36" name="Rectangle 68">
            <a:extLst>
              <a:ext uri="{FF2B5EF4-FFF2-40B4-BE49-F238E27FC236}">
                <a16:creationId xmlns:a16="http://schemas.microsoft.com/office/drawing/2014/main" id="{307F4518-61FD-6F49-B353-C72065084030}"/>
              </a:ext>
            </a:extLst>
          </p:cNvPr>
          <p:cNvSpPr>
            <a:spLocks noChangeArrowheads="1"/>
          </p:cNvSpPr>
          <p:nvPr/>
        </p:nvSpPr>
        <p:spPr bwMode="auto">
          <a:xfrm>
            <a:off x="9131607" y="4952222"/>
            <a:ext cx="128587" cy="180975"/>
          </a:xfrm>
          <a:prstGeom prst="rect">
            <a:avLst/>
          </a:prstGeom>
          <a:solidFill>
            <a:srgbClr val="9CE0FA"/>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37" name="Text Box 69">
            <a:extLst>
              <a:ext uri="{FF2B5EF4-FFF2-40B4-BE49-F238E27FC236}">
                <a16:creationId xmlns:a16="http://schemas.microsoft.com/office/drawing/2014/main" id="{886AD721-E620-3744-9A4F-14D911065EF9}"/>
              </a:ext>
            </a:extLst>
          </p:cNvPr>
          <p:cNvSpPr txBox="1">
            <a:spLocks noChangeArrowheads="1"/>
          </p:cNvSpPr>
          <p:nvPr/>
        </p:nvSpPr>
        <p:spPr bwMode="auto">
          <a:xfrm>
            <a:off x="8621888" y="4864398"/>
            <a:ext cx="10679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223.1.3.27</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42" name="Text Box 86">
            <a:extLst>
              <a:ext uri="{FF2B5EF4-FFF2-40B4-BE49-F238E27FC236}">
                <a16:creationId xmlns:a16="http://schemas.microsoft.com/office/drawing/2014/main" id="{3F0DAD26-C5A6-A649-906B-10FDCAFAA6CE}"/>
              </a:ext>
            </a:extLst>
          </p:cNvPr>
          <p:cNvSpPr txBox="1">
            <a:spLocks noChangeArrowheads="1"/>
          </p:cNvSpPr>
          <p:nvPr/>
        </p:nvSpPr>
        <p:spPr bwMode="auto">
          <a:xfrm>
            <a:off x="7401232" y="558232"/>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223.1.1.2</a:t>
            </a:r>
          </a:p>
        </p:txBody>
      </p:sp>
      <p:sp>
        <p:nvSpPr>
          <p:cNvPr id="143" name="Line 87">
            <a:extLst>
              <a:ext uri="{FF2B5EF4-FFF2-40B4-BE49-F238E27FC236}">
                <a16:creationId xmlns:a16="http://schemas.microsoft.com/office/drawing/2014/main" id="{F47550F3-7907-044F-86DE-F56147AC606E}"/>
              </a:ext>
            </a:extLst>
          </p:cNvPr>
          <p:cNvSpPr>
            <a:spLocks noChangeShapeType="1"/>
          </p:cNvSpPr>
          <p:nvPr/>
        </p:nvSpPr>
        <p:spPr bwMode="auto">
          <a:xfrm flipV="1">
            <a:off x="6374119" y="2928159"/>
            <a:ext cx="1114425" cy="1543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Line 88">
            <a:extLst>
              <a:ext uri="{FF2B5EF4-FFF2-40B4-BE49-F238E27FC236}">
                <a16:creationId xmlns:a16="http://schemas.microsoft.com/office/drawing/2014/main" id="{EE6A5D44-6552-2043-ACBE-3134891144FA}"/>
              </a:ext>
            </a:extLst>
          </p:cNvPr>
          <p:cNvSpPr>
            <a:spLocks noChangeShapeType="1"/>
          </p:cNvSpPr>
          <p:nvPr/>
        </p:nvSpPr>
        <p:spPr bwMode="auto">
          <a:xfrm flipH="1" flipV="1">
            <a:off x="7888594" y="2909109"/>
            <a:ext cx="1276350" cy="1543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4" name="Line 89">
            <a:extLst>
              <a:ext uri="{FF2B5EF4-FFF2-40B4-BE49-F238E27FC236}">
                <a16:creationId xmlns:a16="http://schemas.microsoft.com/office/drawing/2014/main" id="{CBC592C5-3F61-4843-8C7F-5AE59C480813}"/>
              </a:ext>
            </a:extLst>
          </p:cNvPr>
          <p:cNvSpPr>
            <a:spLocks noChangeShapeType="1"/>
          </p:cNvSpPr>
          <p:nvPr/>
        </p:nvSpPr>
        <p:spPr bwMode="auto">
          <a:xfrm flipH="1" flipV="1">
            <a:off x="6564619" y="4671234"/>
            <a:ext cx="230505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Text Box 90">
            <a:extLst>
              <a:ext uri="{FF2B5EF4-FFF2-40B4-BE49-F238E27FC236}">
                <a16:creationId xmlns:a16="http://schemas.microsoft.com/office/drawing/2014/main" id="{CFD1C51D-A458-6443-B0F5-946E54EC123E}"/>
              </a:ext>
            </a:extLst>
          </p:cNvPr>
          <p:cNvSpPr txBox="1">
            <a:spLocks noChangeArrowheads="1"/>
          </p:cNvSpPr>
          <p:nvPr/>
        </p:nvSpPr>
        <p:spPr bwMode="auto">
          <a:xfrm>
            <a:off x="7967969" y="2821797"/>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223.1.7.0</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59" name="Text Box 91">
            <a:extLst>
              <a:ext uri="{FF2B5EF4-FFF2-40B4-BE49-F238E27FC236}">
                <a16:creationId xmlns:a16="http://schemas.microsoft.com/office/drawing/2014/main" id="{F8EF7741-B8E7-0B4C-A5A4-FDEF5DDBCF42}"/>
              </a:ext>
            </a:extLst>
          </p:cNvPr>
          <p:cNvSpPr txBox="1">
            <a:spLocks noChangeArrowheads="1"/>
          </p:cNvSpPr>
          <p:nvPr/>
        </p:nvSpPr>
        <p:spPr bwMode="auto">
          <a:xfrm>
            <a:off x="9044294" y="4107672"/>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223.1.7.1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60" name="Text Box 92">
            <a:extLst>
              <a:ext uri="{FF2B5EF4-FFF2-40B4-BE49-F238E27FC236}">
                <a16:creationId xmlns:a16="http://schemas.microsoft.com/office/drawing/2014/main" id="{F359ED7A-71A8-044C-9CEA-745EBF3D29A7}"/>
              </a:ext>
            </a:extLst>
          </p:cNvPr>
          <p:cNvSpPr txBox="1">
            <a:spLocks noChangeArrowheads="1"/>
          </p:cNvSpPr>
          <p:nvPr/>
        </p:nvSpPr>
        <p:spPr bwMode="auto">
          <a:xfrm>
            <a:off x="7806044" y="4364847"/>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223.1.8.0</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61" name="Text Box 93">
            <a:extLst>
              <a:ext uri="{FF2B5EF4-FFF2-40B4-BE49-F238E27FC236}">
                <a16:creationId xmlns:a16="http://schemas.microsoft.com/office/drawing/2014/main" id="{DF8BBCE7-EB2F-F445-91D0-25BC1FEF2755}"/>
              </a:ext>
            </a:extLst>
          </p:cNvPr>
          <p:cNvSpPr txBox="1">
            <a:spLocks noChangeArrowheads="1"/>
          </p:cNvSpPr>
          <p:nvPr/>
        </p:nvSpPr>
        <p:spPr bwMode="auto">
          <a:xfrm>
            <a:off x="6558269" y="4364847"/>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223.1.8.1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62" name="Text Box 94">
            <a:extLst>
              <a:ext uri="{FF2B5EF4-FFF2-40B4-BE49-F238E27FC236}">
                <a16:creationId xmlns:a16="http://schemas.microsoft.com/office/drawing/2014/main" id="{BB95AD39-A2CC-3846-8811-C2F30E9624FC}"/>
              </a:ext>
            </a:extLst>
          </p:cNvPr>
          <p:cNvSpPr txBox="1">
            <a:spLocks noChangeArrowheads="1"/>
          </p:cNvSpPr>
          <p:nvPr/>
        </p:nvSpPr>
        <p:spPr bwMode="auto">
          <a:xfrm>
            <a:off x="5481944" y="4069572"/>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223.1.9.1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63" name="Text Box 95">
            <a:extLst>
              <a:ext uri="{FF2B5EF4-FFF2-40B4-BE49-F238E27FC236}">
                <a16:creationId xmlns:a16="http://schemas.microsoft.com/office/drawing/2014/main" id="{B3DB2C6D-56D0-A34E-9FEE-77AC692B732D}"/>
              </a:ext>
            </a:extLst>
          </p:cNvPr>
          <p:cNvSpPr txBox="1">
            <a:spLocks noChangeArrowheads="1"/>
          </p:cNvSpPr>
          <p:nvPr/>
        </p:nvSpPr>
        <p:spPr bwMode="auto">
          <a:xfrm>
            <a:off x="6348719" y="2831322"/>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223.1.9.2</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cxnSp>
        <p:nvCxnSpPr>
          <p:cNvPr id="7" name="Straight Connector 6">
            <a:extLst>
              <a:ext uri="{FF2B5EF4-FFF2-40B4-BE49-F238E27FC236}">
                <a16:creationId xmlns:a16="http://schemas.microsoft.com/office/drawing/2014/main" id="{522A0FD3-CBB5-2343-99A4-E0BB72F75639}"/>
              </a:ext>
            </a:extLst>
          </p:cNvPr>
          <p:cNvCxnSpPr>
            <a:cxnSpLocks/>
          </p:cNvCxnSpPr>
          <p:nvPr/>
        </p:nvCxnSpPr>
        <p:spPr>
          <a:xfrm>
            <a:off x="7907727" y="1333593"/>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3DAEE092-30DA-494C-AE90-7728B58690D0}"/>
              </a:ext>
            </a:extLst>
          </p:cNvPr>
          <p:cNvCxnSpPr>
            <a:cxnSpLocks/>
          </p:cNvCxnSpPr>
          <p:nvPr/>
        </p:nvCxnSpPr>
        <p:spPr>
          <a:xfrm>
            <a:off x="7077714" y="1391530"/>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D086C16F-8606-3B4A-BB18-E0F253FB3149}"/>
              </a:ext>
            </a:extLst>
          </p:cNvPr>
          <p:cNvCxnSpPr>
            <a:cxnSpLocks/>
          </p:cNvCxnSpPr>
          <p:nvPr/>
        </p:nvCxnSpPr>
        <p:spPr>
          <a:xfrm>
            <a:off x="8747817" y="1349966"/>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60106E0D-D297-8345-A153-BA8DF38B54B6}"/>
              </a:ext>
            </a:extLst>
          </p:cNvPr>
          <p:cNvCxnSpPr>
            <a:cxnSpLocks/>
          </p:cNvCxnSpPr>
          <p:nvPr/>
        </p:nvCxnSpPr>
        <p:spPr>
          <a:xfrm>
            <a:off x="9721099" y="5845766"/>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BA2B390-640A-BF4F-B0C4-F7EEFDFF4607}"/>
              </a:ext>
            </a:extLst>
          </p:cNvPr>
          <p:cNvCxnSpPr>
            <a:cxnSpLocks/>
          </p:cNvCxnSpPr>
          <p:nvPr/>
        </p:nvCxnSpPr>
        <p:spPr>
          <a:xfrm>
            <a:off x="8855191" y="5831911"/>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52E8D2E3-F3B0-7C43-AED8-9F54D363C86C}"/>
              </a:ext>
            </a:extLst>
          </p:cNvPr>
          <p:cNvCxnSpPr>
            <a:cxnSpLocks/>
          </p:cNvCxnSpPr>
          <p:nvPr/>
        </p:nvCxnSpPr>
        <p:spPr>
          <a:xfrm>
            <a:off x="6527626" y="5717611"/>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91D6F8F-07FB-A848-ACDB-E5F5A82CB4D5}"/>
              </a:ext>
            </a:extLst>
          </p:cNvPr>
          <p:cNvCxnSpPr>
            <a:cxnSpLocks/>
          </p:cNvCxnSpPr>
          <p:nvPr/>
        </p:nvCxnSpPr>
        <p:spPr>
          <a:xfrm>
            <a:off x="5734453" y="5755711"/>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64022FF-D8F0-934B-89EC-002E67A42DFB}"/>
              </a:ext>
            </a:extLst>
          </p:cNvPr>
          <p:cNvGrpSpPr/>
          <p:nvPr/>
        </p:nvGrpSpPr>
        <p:grpSpPr>
          <a:xfrm>
            <a:off x="5269942" y="831439"/>
            <a:ext cx="4571749" cy="5747039"/>
            <a:chOff x="3921589" y="800442"/>
            <a:chExt cx="4571749" cy="5747039"/>
          </a:xfrm>
        </p:grpSpPr>
        <p:grpSp>
          <p:nvGrpSpPr>
            <p:cNvPr id="193" name="Group 127">
              <a:extLst>
                <a:ext uri="{FF2B5EF4-FFF2-40B4-BE49-F238E27FC236}">
                  <a16:creationId xmlns:a16="http://schemas.microsoft.com/office/drawing/2014/main" id="{3F21DB98-90D0-2949-9B59-D897E6BF5357}"/>
                </a:ext>
              </a:extLst>
            </p:cNvPr>
            <p:cNvGrpSpPr>
              <a:grpSpLocks/>
            </p:cNvGrpSpPr>
            <p:nvPr/>
          </p:nvGrpSpPr>
          <p:grpSpPr bwMode="auto">
            <a:xfrm>
              <a:off x="6912267" y="813299"/>
              <a:ext cx="641350" cy="558800"/>
              <a:chOff x="-44" y="1473"/>
              <a:chExt cx="981" cy="1105"/>
            </a:xfrm>
          </p:grpSpPr>
          <p:pic>
            <p:nvPicPr>
              <p:cNvPr id="194" name="Picture 128" descr="desktop_computer_stylized_medium">
                <a:extLst>
                  <a:ext uri="{FF2B5EF4-FFF2-40B4-BE49-F238E27FC236}">
                    <a16:creationId xmlns:a16="http://schemas.microsoft.com/office/drawing/2014/main" id="{5FC686D7-8C0E-E148-B8A9-29C753654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 name="Freeform 129">
                <a:extLst>
                  <a:ext uri="{FF2B5EF4-FFF2-40B4-BE49-F238E27FC236}">
                    <a16:creationId xmlns:a16="http://schemas.microsoft.com/office/drawing/2014/main" id="{8C375592-43C5-A94A-A657-F109708E2BB5}"/>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6" name="Group 130">
              <a:extLst>
                <a:ext uri="{FF2B5EF4-FFF2-40B4-BE49-F238E27FC236}">
                  <a16:creationId xmlns:a16="http://schemas.microsoft.com/office/drawing/2014/main" id="{8531BDB7-6357-AB47-9D9A-95D2848E84D4}"/>
                </a:ext>
              </a:extLst>
            </p:cNvPr>
            <p:cNvGrpSpPr>
              <a:grpSpLocks/>
            </p:cNvGrpSpPr>
            <p:nvPr/>
          </p:nvGrpSpPr>
          <p:grpSpPr bwMode="auto">
            <a:xfrm>
              <a:off x="5243214" y="845876"/>
              <a:ext cx="641350" cy="558800"/>
              <a:chOff x="-44" y="1473"/>
              <a:chExt cx="981" cy="1105"/>
            </a:xfrm>
          </p:grpSpPr>
          <p:pic>
            <p:nvPicPr>
              <p:cNvPr id="197" name="Picture 131" descr="desktop_computer_stylized_medium">
                <a:extLst>
                  <a:ext uri="{FF2B5EF4-FFF2-40B4-BE49-F238E27FC236}">
                    <a16:creationId xmlns:a16="http://schemas.microsoft.com/office/drawing/2014/main" id="{9B95FBC6-FBA8-4B49-811F-87393B875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 name="Freeform 132">
                <a:extLst>
                  <a:ext uri="{FF2B5EF4-FFF2-40B4-BE49-F238E27FC236}">
                    <a16:creationId xmlns:a16="http://schemas.microsoft.com/office/drawing/2014/main" id="{76B731D4-AA0B-D349-9CC0-BDB7D625F4C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9" name="Group 133">
              <a:extLst>
                <a:ext uri="{FF2B5EF4-FFF2-40B4-BE49-F238E27FC236}">
                  <a16:creationId xmlns:a16="http://schemas.microsoft.com/office/drawing/2014/main" id="{F1B2FB1F-1C2C-044F-AA04-C080F7D6B0EA}"/>
                </a:ext>
              </a:extLst>
            </p:cNvPr>
            <p:cNvGrpSpPr>
              <a:grpSpLocks/>
            </p:cNvGrpSpPr>
            <p:nvPr/>
          </p:nvGrpSpPr>
          <p:grpSpPr bwMode="auto">
            <a:xfrm>
              <a:off x="6075064" y="800442"/>
              <a:ext cx="641350" cy="558800"/>
              <a:chOff x="-44" y="1473"/>
              <a:chExt cx="981" cy="1105"/>
            </a:xfrm>
          </p:grpSpPr>
          <p:pic>
            <p:nvPicPr>
              <p:cNvPr id="200" name="Picture 134" descr="desktop_computer_stylized_medium">
                <a:extLst>
                  <a:ext uri="{FF2B5EF4-FFF2-40B4-BE49-F238E27FC236}">
                    <a16:creationId xmlns:a16="http://schemas.microsoft.com/office/drawing/2014/main" id="{02F3D829-91D0-0E4F-B7E3-C0BC51D9C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Freeform 135">
                <a:extLst>
                  <a:ext uri="{FF2B5EF4-FFF2-40B4-BE49-F238E27FC236}">
                    <a16:creationId xmlns:a16="http://schemas.microsoft.com/office/drawing/2014/main" id="{6B0B3BAE-D159-F84A-8165-7BFC85DC5F78}"/>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4" name="Group 213">
              <a:extLst>
                <a:ext uri="{FF2B5EF4-FFF2-40B4-BE49-F238E27FC236}">
                  <a16:creationId xmlns:a16="http://schemas.microsoft.com/office/drawing/2014/main" id="{86EF1E37-3B49-0D40-87DC-F9FA89AFA2EF}"/>
                </a:ext>
              </a:extLst>
            </p:cNvPr>
            <p:cNvGrpSpPr/>
            <p:nvPr/>
          </p:nvGrpSpPr>
          <p:grpSpPr>
            <a:xfrm>
              <a:off x="5951096" y="2488367"/>
              <a:ext cx="764498" cy="449705"/>
              <a:chOff x="7493876" y="2774731"/>
              <a:chExt cx="1481958" cy="894622"/>
            </a:xfrm>
          </p:grpSpPr>
          <p:sp>
            <p:nvSpPr>
              <p:cNvPr id="215" name="Freeform 214">
                <a:extLst>
                  <a:ext uri="{FF2B5EF4-FFF2-40B4-BE49-F238E27FC236}">
                    <a16:creationId xmlns:a16="http://schemas.microsoft.com/office/drawing/2014/main" id="{40376F28-4749-CC48-A0CB-8B2AD034925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6" name="Oval 215">
                <a:extLst>
                  <a:ext uri="{FF2B5EF4-FFF2-40B4-BE49-F238E27FC236}">
                    <a16:creationId xmlns:a16="http://schemas.microsoft.com/office/drawing/2014/main" id="{256D0A85-CDF4-AC42-AF4B-37B50E409C6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17" name="Group 216">
                <a:extLst>
                  <a:ext uri="{FF2B5EF4-FFF2-40B4-BE49-F238E27FC236}">
                    <a16:creationId xmlns:a16="http://schemas.microsoft.com/office/drawing/2014/main" id="{683CD1C1-F412-7448-A299-0E99E8221D1A}"/>
                  </a:ext>
                </a:extLst>
              </p:cNvPr>
              <p:cNvGrpSpPr/>
              <p:nvPr/>
            </p:nvGrpSpPr>
            <p:grpSpPr>
              <a:xfrm>
                <a:off x="7713663" y="2848339"/>
                <a:ext cx="1042107" cy="425543"/>
                <a:chOff x="7786941" y="2884917"/>
                <a:chExt cx="897649" cy="353919"/>
              </a:xfrm>
            </p:grpSpPr>
            <p:sp>
              <p:nvSpPr>
                <p:cNvPr id="218" name="Freeform 217">
                  <a:extLst>
                    <a:ext uri="{FF2B5EF4-FFF2-40B4-BE49-F238E27FC236}">
                      <a16:creationId xmlns:a16="http://schemas.microsoft.com/office/drawing/2014/main" id="{80DC24D7-3D47-1D41-B777-C81C9EB9FCE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9" name="Freeform 218">
                  <a:extLst>
                    <a:ext uri="{FF2B5EF4-FFF2-40B4-BE49-F238E27FC236}">
                      <a16:creationId xmlns:a16="http://schemas.microsoft.com/office/drawing/2014/main" id="{B43B84E6-BB86-984B-B3B6-D9EB953A85B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0" name="Freeform 219">
                  <a:extLst>
                    <a:ext uri="{FF2B5EF4-FFF2-40B4-BE49-F238E27FC236}">
                      <a16:creationId xmlns:a16="http://schemas.microsoft.com/office/drawing/2014/main" id="{9C11C97D-F662-DC4F-BD97-5429CFC9C89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1" name="Freeform 220">
                  <a:extLst>
                    <a:ext uri="{FF2B5EF4-FFF2-40B4-BE49-F238E27FC236}">
                      <a16:creationId xmlns:a16="http://schemas.microsoft.com/office/drawing/2014/main" id="{0311A4A8-E188-654A-8B89-EAB3405BA60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22" name="Group 221">
              <a:extLst>
                <a:ext uri="{FF2B5EF4-FFF2-40B4-BE49-F238E27FC236}">
                  <a16:creationId xmlns:a16="http://schemas.microsoft.com/office/drawing/2014/main" id="{81584F37-BE6C-EA4B-971E-1912AA12BB25}"/>
                </a:ext>
              </a:extLst>
            </p:cNvPr>
            <p:cNvGrpSpPr/>
            <p:nvPr/>
          </p:nvGrpSpPr>
          <p:grpSpPr>
            <a:xfrm>
              <a:off x="7452610" y="4364636"/>
              <a:ext cx="764498" cy="449705"/>
              <a:chOff x="7493876" y="2774731"/>
              <a:chExt cx="1481958" cy="894622"/>
            </a:xfrm>
          </p:grpSpPr>
          <p:sp>
            <p:nvSpPr>
              <p:cNvPr id="223" name="Freeform 222">
                <a:extLst>
                  <a:ext uri="{FF2B5EF4-FFF2-40B4-BE49-F238E27FC236}">
                    <a16:creationId xmlns:a16="http://schemas.microsoft.com/office/drawing/2014/main" id="{31012971-DEA3-6845-AC13-A255CEA0240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4" name="Oval 223">
                <a:extLst>
                  <a:ext uri="{FF2B5EF4-FFF2-40B4-BE49-F238E27FC236}">
                    <a16:creationId xmlns:a16="http://schemas.microsoft.com/office/drawing/2014/main" id="{32543A2D-22B6-0649-AEEC-F06F4021DD3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5" name="Group 224">
                <a:extLst>
                  <a:ext uri="{FF2B5EF4-FFF2-40B4-BE49-F238E27FC236}">
                    <a16:creationId xmlns:a16="http://schemas.microsoft.com/office/drawing/2014/main" id="{7BEFF53D-0E6A-8646-ACAC-71283F133B87}"/>
                  </a:ext>
                </a:extLst>
              </p:cNvPr>
              <p:cNvGrpSpPr/>
              <p:nvPr/>
            </p:nvGrpSpPr>
            <p:grpSpPr>
              <a:xfrm>
                <a:off x="7713663" y="2848339"/>
                <a:ext cx="1042107" cy="425543"/>
                <a:chOff x="7786941" y="2884917"/>
                <a:chExt cx="897649" cy="353919"/>
              </a:xfrm>
            </p:grpSpPr>
            <p:sp>
              <p:nvSpPr>
                <p:cNvPr id="226" name="Freeform 225">
                  <a:extLst>
                    <a:ext uri="{FF2B5EF4-FFF2-40B4-BE49-F238E27FC236}">
                      <a16:creationId xmlns:a16="http://schemas.microsoft.com/office/drawing/2014/main" id="{04DABA4E-DEC2-D946-A0D0-F5C45FA6DC9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7" name="Freeform 226">
                  <a:extLst>
                    <a:ext uri="{FF2B5EF4-FFF2-40B4-BE49-F238E27FC236}">
                      <a16:creationId xmlns:a16="http://schemas.microsoft.com/office/drawing/2014/main" id="{47344229-14F7-4C43-8414-5F5AF377468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8" name="Freeform 227">
                  <a:extLst>
                    <a:ext uri="{FF2B5EF4-FFF2-40B4-BE49-F238E27FC236}">
                      <a16:creationId xmlns:a16="http://schemas.microsoft.com/office/drawing/2014/main" id="{87FA5A08-7A6B-CF46-930C-602D8BDBC5C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9" name="Freeform 228">
                  <a:extLst>
                    <a:ext uri="{FF2B5EF4-FFF2-40B4-BE49-F238E27FC236}">
                      <a16:creationId xmlns:a16="http://schemas.microsoft.com/office/drawing/2014/main" id="{E499445B-0DB0-3142-B183-CA66C970877D}"/>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30" name="Group 229">
              <a:extLst>
                <a:ext uri="{FF2B5EF4-FFF2-40B4-BE49-F238E27FC236}">
                  <a16:creationId xmlns:a16="http://schemas.microsoft.com/office/drawing/2014/main" id="{F91C53FA-ABA6-6D43-BB65-60DBBCFEC5C7}"/>
                </a:ext>
              </a:extLst>
            </p:cNvPr>
            <p:cNvGrpSpPr/>
            <p:nvPr/>
          </p:nvGrpSpPr>
          <p:grpSpPr>
            <a:xfrm>
              <a:off x="4517036" y="4382125"/>
              <a:ext cx="764498" cy="449705"/>
              <a:chOff x="7493876" y="2774731"/>
              <a:chExt cx="1481958" cy="894622"/>
            </a:xfrm>
          </p:grpSpPr>
          <p:sp>
            <p:nvSpPr>
              <p:cNvPr id="231" name="Freeform 230">
                <a:extLst>
                  <a:ext uri="{FF2B5EF4-FFF2-40B4-BE49-F238E27FC236}">
                    <a16:creationId xmlns:a16="http://schemas.microsoft.com/office/drawing/2014/main" id="{3294910F-4CB9-CF45-8646-26DE97A22ED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32" name="Oval 231">
                <a:extLst>
                  <a:ext uri="{FF2B5EF4-FFF2-40B4-BE49-F238E27FC236}">
                    <a16:creationId xmlns:a16="http://schemas.microsoft.com/office/drawing/2014/main" id="{1316DC44-6A92-9B4B-9028-475050085E4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33" name="Group 232">
                <a:extLst>
                  <a:ext uri="{FF2B5EF4-FFF2-40B4-BE49-F238E27FC236}">
                    <a16:creationId xmlns:a16="http://schemas.microsoft.com/office/drawing/2014/main" id="{E4E7CEA9-1D4F-E545-90CA-F59A8B96693D}"/>
                  </a:ext>
                </a:extLst>
              </p:cNvPr>
              <p:cNvGrpSpPr/>
              <p:nvPr/>
            </p:nvGrpSpPr>
            <p:grpSpPr>
              <a:xfrm>
                <a:off x="7713663" y="2848339"/>
                <a:ext cx="1042107" cy="425543"/>
                <a:chOff x="7786941" y="2884917"/>
                <a:chExt cx="897649" cy="353919"/>
              </a:xfrm>
            </p:grpSpPr>
            <p:sp>
              <p:nvSpPr>
                <p:cNvPr id="234" name="Freeform 233">
                  <a:extLst>
                    <a:ext uri="{FF2B5EF4-FFF2-40B4-BE49-F238E27FC236}">
                      <a16:creationId xmlns:a16="http://schemas.microsoft.com/office/drawing/2014/main" id="{2B22DAA2-94E0-8D40-9ACC-D24ABE49BB2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5" name="Freeform 234">
                  <a:extLst>
                    <a:ext uri="{FF2B5EF4-FFF2-40B4-BE49-F238E27FC236}">
                      <a16:creationId xmlns:a16="http://schemas.microsoft.com/office/drawing/2014/main" id="{5BC674BD-4F28-8848-B1EE-7DEA5110F99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6" name="Freeform 235">
                  <a:extLst>
                    <a:ext uri="{FF2B5EF4-FFF2-40B4-BE49-F238E27FC236}">
                      <a16:creationId xmlns:a16="http://schemas.microsoft.com/office/drawing/2014/main" id="{D4EE57CB-32BD-2B45-8492-05F066B59A9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7" name="Freeform 236">
                  <a:extLst>
                    <a:ext uri="{FF2B5EF4-FFF2-40B4-BE49-F238E27FC236}">
                      <a16:creationId xmlns:a16="http://schemas.microsoft.com/office/drawing/2014/main" id="{A0F9C46B-BB97-4648-AFE1-934417BB3F9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02" name="Group 136">
              <a:extLst>
                <a:ext uri="{FF2B5EF4-FFF2-40B4-BE49-F238E27FC236}">
                  <a16:creationId xmlns:a16="http://schemas.microsoft.com/office/drawing/2014/main" id="{A46FE443-1481-3F46-AEC2-DE1A89401879}"/>
                </a:ext>
              </a:extLst>
            </p:cNvPr>
            <p:cNvGrpSpPr>
              <a:grpSpLocks/>
            </p:cNvGrpSpPr>
            <p:nvPr/>
          </p:nvGrpSpPr>
          <p:grpSpPr bwMode="auto">
            <a:xfrm>
              <a:off x="7851988" y="5988681"/>
              <a:ext cx="641350" cy="558800"/>
              <a:chOff x="-44" y="1473"/>
              <a:chExt cx="981" cy="1105"/>
            </a:xfrm>
          </p:grpSpPr>
          <p:pic>
            <p:nvPicPr>
              <p:cNvPr id="203" name="Picture 137" descr="desktop_computer_stylized_medium">
                <a:extLst>
                  <a:ext uri="{FF2B5EF4-FFF2-40B4-BE49-F238E27FC236}">
                    <a16:creationId xmlns:a16="http://schemas.microsoft.com/office/drawing/2014/main" id="{552CE2C0-13B7-9545-9F73-E88A13A25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 name="Freeform 138">
                <a:extLst>
                  <a:ext uri="{FF2B5EF4-FFF2-40B4-BE49-F238E27FC236}">
                    <a16:creationId xmlns:a16="http://schemas.microsoft.com/office/drawing/2014/main" id="{EBDCE7D2-BE4A-B14C-92D1-68B5D3FE397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05" name="Group 139">
              <a:extLst>
                <a:ext uri="{FF2B5EF4-FFF2-40B4-BE49-F238E27FC236}">
                  <a16:creationId xmlns:a16="http://schemas.microsoft.com/office/drawing/2014/main" id="{AAAA10F5-D477-E34B-B7B6-A846542864AE}"/>
                </a:ext>
              </a:extLst>
            </p:cNvPr>
            <p:cNvGrpSpPr>
              <a:grpSpLocks/>
            </p:cNvGrpSpPr>
            <p:nvPr/>
          </p:nvGrpSpPr>
          <p:grpSpPr bwMode="auto">
            <a:xfrm>
              <a:off x="6916190" y="5955947"/>
              <a:ext cx="641350" cy="558800"/>
              <a:chOff x="-44" y="1473"/>
              <a:chExt cx="981" cy="1105"/>
            </a:xfrm>
          </p:grpSpPr>
          <p:pic>
            <p:nvPicPr>
              <p:cNvPr id="206" name="Picture 140" descr="desktop_computer_stylized_medium">
                <a:extLst>
                  <a:ext uri="{FF2B5EF4-FFF2-40B4-BE49-F238E27FC236}">
                    <a16:creationId xmlns:a16="http://schemas.microsoft.com/office/drawing/2014/main" id="{ADD02C07-8622-9147-8C7E-716D0CC05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 name="Freeform 141">
                <a:extLst>
                  <a:ext uri="{FF2B5EF4-FFF2-40B4-BE49-F238E27FC236}">
                    <a16:creationId xmlns:a16="http://schemas.microsoft.com/office/drawing/2014/main" id="{0A2F9078-621E-234E-A8BD-CBD1C8FFD97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08" name="Group 142">
              <a:extLst>
                <a:ext uri="{FF2B5EF4-FFF2-40B4-BE49-F238E27FC236}">
                  <a16:creationId xmlns:a16="http://schemas.microsoft.com/office/drawing/2014/main" id="{0790C796-AECD-6C43-9AC1-A6A320775222}"/>
                </a:ext>
              </a:extLst>
            </p:cNvPr>
            <p:cNvGrpSpPr>
              <a:grpSpLocks/>
            </p:cNvGrpSpPr>
            <p:nvPr/>
          </p:nvGrpSpPr>
          <p:grpSpPr bwMode="auto">
            <a:xfrm>
              <a:off x="3921589" y="5865644"/>
              <a:ext cx="641350" cy="558800"/>
              <a:chOff x="-44" y="1473"/>
              <a:chExt cx="981" cy="1105"/>
            </a:xfrm>
          </p:grpSpPr>
          <p:pic>
            <p:nvPicPr>
              <p:cNvPr id="209" name="Picture 143" descr="desktop_computer_stylized_medium">
                <a:extLst>
                  <a:ext uri="{FF2B5EF4-FFF2-40B4-BE49-F238E27FC236}">
                    <a16:creationId xmlns:a16="http://schemas.microsoft.com/office/drawing/2014/main" id="{EC7F2E78-D630-0742-B3E6-A2B2A451C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Freeform 144">
                <a:extLst>
                  <a:ext uri="{FF2B5EF4-FFF2-40B4-BE49-F238E27FC236}">
                    <a16:creationId xmlns:a16="http://schemas.microsoft.com/office/drawing/2014/main" id="{137BFC0D-B6D7-614D-8B13-BEC91ACB8C4F}"/>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1" name="Group 145">
              <a:extLst>
                <a:ext uri="{FF2B5EF4-FFF2-40B4-BE49-F238E27FC236}">
                  <a16:creationId xmlns:a16="http://schemas.microsoft.com/office/drawing/2014/main" id="{B7E1F2F7-7CD4-4E49-A5F4-F3F7ABB05BBC}"/>
                </a:ext>
              </a:extLst>
            </p:cNvPr>
            <p:cNvGrpSpPr>
              <a:grpSpLocks/>
            </p:cNvGrpSpPr>
            <p:nvPr/>
          </p:nvGrpSpPr>
          <p:grpSpPr bwMode="auto">
            <a:xfrm>
              <a:off x="4833534" y="5813400"/>
              <a:ext cx="641350" cy="558800"/>
              <a:chOff x="-44" y="1473"/>
              <a:chExt cx="981" cy="1105"/>
            </a:xfrm>
          </p:grpSpPr>
          <p:pic>
            <p:nvPicPr>
              <p:cNvPr id="212" name="Picture 146" descr="desktop_computer_stylized_medium">
                <a:extLst>
                  <a:ext uri="{FF2B5EF4-FFF2-40B4-BE49-F238E27FC236}">
                    <a16:creationId xmlns:a16="http://schemas.microsoft.com/office/drawing/2014/main" id="{33328068-9D28-A94E-854E-AA55BDA92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Freeform 147">
                <a:extLst>
                  <a:ext uri="{FF2B5EF4-FFF2-40B4-BE49-F238E27FC236}">
                    <a16:creationId xmlns:a16="http://schemas.microsoft.com/office/drawing/2014/main" id="{E60C7BD3-8A82-504B-B81D-2FDDD4220B28}"/>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44" name="Text Box 41">
            <a:extLst>
              <a:ext uri="{FF2B5EF4-FFF2-40B4-BE49-F238E27FC236}">
                <a16:creationId xmlns:a16="http://schemas.microsoft.com/office/drawing/2014/main" id="{5DBB1AC4-8014-5E49-A935-8490AAA2EF64}"/>
              </a:ext>
            </a:extLst>
          </p:cNvPr>
          <p:cNvSpPr txBox="1">
            <a:spLocks noChangeArrowheads="1"/>
          </p:cNvSpPr>
          <p:nvPr/>
        </p:nvSpPr>
        <p:spPr bwMode="auto">
          <a:xfrm>
            <a:off x="4790324" y="5542214"/>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223.1.2.1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6" name="Group 15">
            <a:extLst>
              <a:ext uri="{FF2B5EF4-FFF2-40B4-BE49-F238E27FC236}">
                <a16:creationId xmlns:a16="http://schemas.microsoft.com/office/drawing/2014/main" id="{658D420B-2797-1F49-A046-DBAA7356C19E}"/>
              </a:ext>
            </a:extLst>
          </p:cNvPr>
          <p:cNvGrpSpPr/>
          <p:nvPr/>
        </p:nvGrpSpPr>
        <p:grpSpPr>
          <a:xfrm>
            <a:off x="2970204" y="933306"/>
            <a:ext cx="9056493" cy="4702911"/>
            <a:chOff x="2970204" y="933306"/>
            <a:chExt cx="9056493" cy="4702911"/>
          </a:xfrm>
        </p:grpSpPr>
        <p:grpSp>
          <p:nvGrpSpPr>
            <p:cNvPr id="90" name="Group 89">
              <a:extLst>
                <a:ext uri="{FF2B5EF4-FFF2-40B4-BE49-F238E27FC236}">
                  <a16:creationId xmlns:a16="http://schemas.microsoft.com/office/drawing/2014/main" id="{480E4E41-341B-D44C-A65D-69A7E0B7DF8F}"/>
                </a:ext>
              </a:extLst>
            </p:cNvPr>
            <p:cNvGrpSpPr/>
            <p:nvPr/>
          </p:nvGrpSpPr>
          <p:grpSpPr>
            <a:xfrm>
              <a:off x="8152109" y="933306"/>
              <a:ext cx="3244327" cy="864497"/>
              <a:chOff x="6090834" y="607842"/>
              <a:chExt cx="3244327" cy="864497"/>
            </a:xfrm>
          </p:grpSpPr>
          <p:sp>
            <p:nvSpPr>
              <p:cNvPr id="91" name="Text Box 191">
                <a:extLst>
                  <a:ext uri="{FF2B5EF4-FFF2-40B4-BE49-F238E27FC236}">
                    <a16:creationId xmlns:a16="http://schemas.microsoft.com/office/drawing/2014/main" id="{D376C8BF-4E91-414E-99B4-9EDBBFFB07B7}"/>
                  </a:ext>
                </a:extLst>
              </p:cNvPr>
              <p:cNvSpPr txBox="1">
                <a:spLocks noChangeArrowheads="1"/>
              </p:cNvSpPr>
              <p:nvPr/>
            </p:nvSpPr>
            <p:spPr bwMode="auto">
              <a:xfrm>
                <a:off x="7255489" y="607842"/>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223.1.1/24</a:t>
                </a:r>
              </a:p>
            </p:txBody>
          </p:sp>
          <p:cxnSp>
            <p:nvCxnSpPr>
              <p:cNvPr id="92" name="Straight Connector 91">
                <a:extLst>
                  <a:ext uri="{FF2B5EF4-FFF2-40B4-BE49-F238E27FC236}">
                    <a16:creationId xmlns:a16="http://schemas.microsoft.com/office/drawing/2014/main" id="{A7F1EA1B-3CBF-2647-8FEC-4A2697C6D18C}"/>
                  </a:ext>
                </a:extLst>
              </p:cNvPr>
              <p:cNvCxnSpPr>
                <a:cxnSpLocks/>
              </p:cNvCxnSpPr>
              <p:nvPr/>
            </p:nvCxnSpPr>
            <p:spPr>
              <a:xfrm flipH="1">
                <a:off x="6090834" y="866887"/>
                <a:ext cx="1222333" cy="60545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9318547F-F742-104D-9A1E-83C75E127CFF}"/>
                </a:ext>
              </a:extLst>
            </p:cNvPr>
            <p:cNvGrpSpPr/>
            <p:nvPr/>
          </p:nvGrpSpPr>
          <p:grpSpPr>
            <a:xfrm>
              <a:off x="8567981" y="2945502"/>
              <a:ext cx="2717381" cy="632023"/>
              <a:chOff x="6090835" y="840316"/>
              <a:chExt cx="2717381" cy="632023"/>
            </a:xfrm>
          </p:grpSpPr>
          <p:sp>
            <p:nvSpPr>
              <p:cNvPr id="96" name="Text Box 191">
                <a:extLst>
                  <a:ext uri="{FF2B5EF4-FFF2-40B4-BE49-F238E27FC236}">
                    <a16:creationId xmlns:a16="http://schemas.microsoft.com/office/drawing/2014/main" id="{BE0B33C0-E823-DF4A-9CD8-63EAD005BCBB}"/>
                  </a:ext>
                </a:extLst>
              </p:cNvPr>
              <p:cNvSpPr txBox="1">
                <a:spLocks noChangeArrowheads="1"/>
              </p:cNvSpPr>
              <p:nvPr/>
            </p:nvSpPr>
            <p:spPr bwMode="auto">
              <a:xfrm>
                <a:off x="6728544" y="840316"/>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223.1.7/24</a:t>
                </a:r>
              </a:p>
            </p:txBody>
          </p:sp>
          <p:cxnSp>
            <p:nvCxnSpPr>
              <p:cNvPr id="104" name="Straight Connector 103">
                <a:extLst>
                  <a:ext uri="{FF2B5EF4-FFF2-40B4-BE49-F238E27FC236}">
                    <a16:creationId xmlns:a16="http://schemas.microsoft.com/office/drawing/2014/main" id="{02A0B626-F390-4D4A-AF51-431DE14568C2}"/>
                  </a:ext>
                </a:extLst>
              </p:cNvPr>
              <p:cNvCxnSpPr>
                <a:cxnSpLocks/>
              </p:cNvCxnSpPr>
              <p:nvPr/>
            </p:nvCxnSpPr>
            <p:spPr>
              <a:xfrm flipH="1">
                <a:off x="6090835" y="1102963"/>
                <a:ext cx="700005" cy="3693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18F4AFDD-E3C5-ED41-B6AB-FAA4C0538DA6}"/>
                </a:ext>
              </a:extLst>
            </p:cNvPr>
            <p:cNvGrpSpPr/>
            <p:nvPr/>
          </p:nvGrpSpPr>
          <p:grpSpPr>
            <a:xfrm>
              <a:off x="9262822" y="5019691"/>
              <a:ext cx="2763875" cy="616526"/>
              <a:chOff x="6090835" y="855813"/>
              <a:chExt cx="2763875" cy="616526"/>
            </a:xfrm>
          </p:grpSpPr>
          <p:sp>
            <p:nvSpPr>
              <p:cNvPr id="106" name="Text Box 191">
                <a:extLst>
                  <a:ext uri="{FF2B5EF4-FFF2-40B4-BE49-F238E27FC236}">
                    <a16:creationId xmlns:a16="http://schemas.microsoft.com/office/drawing/2014/main" id="{01FD5240-2EA2-0547-9E5A-DDECB3B6EBFE}"/>
                  </a:ext>
                </a:extLst>
              </p:cNvPr>
              <p:cNvSpPr txBox="1">
                <a:spLocks noChangeArrowheads="1"/>
              </p:cNvSpPr>
              <p:nvPr/>
            </p:nvSpPr>
            <p:spPr bwMode="auto">
              <a:xfrm>
                <a:off x="6775038" y="855813"/>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223.1.3/24</a:t>
                </a:r>
              </a:p>
            </p:txBody>
          </p:sp>
          <p:cxnSp>
            <p:nvCxnSpPr>
              <p:cNvPr id="107" name="Straight Connector 106">
                <a:extLst>
                  <a:ext uri="{FF2B5EF4-FFF2-40B4-BE49-F238E27FC236}">
                    <a16:creationId xmlns:a16="http://schemas.microsoft.com/office/drawing/2014/main" id="{E21AC0BF-50DA-6045-8CEE-DC950BF4CDD8}"/>
                  </a:ext>
                </a:extLst>
              </p:cNvPr>
              <p:cNvCxnSpPr>
                <a:cxnSpLocks/>
              </p:cNvCxnSpPr>
              <p:nvPr/>
            </p:nvCxnSpPr>
            <p:spPr>
              <a:xfrm flipH="1">
                <a:off x="6090835" y="1102963"/>
                <a:ext cx="700005" cy="3693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2C88727E-DE4C-2149-A9CB-D0081F154D0D}"/>
                </a:ext>
              </a:extLst>
            </p:cNvPr>
            <p:cNvGrpSpPr/>
            <p:nvPr/>
          </p:nvGrpSpPr>
          <p:grpSpPr>
            <a:xfrm>
              <a:off x="2970204" y="4924121"/>
              <a:ext cx="2681511" cy="616523"/>
              <a:chOff x="2350272" y="4955118"/>
              <a:chExt cx="2681511" cy="616523"/>
            </a:xfrm>
          </p:grpSpPr>
          <p:sp>
            <p:nvSpPr>
              <p:cNvPr id="109" name="Text Box 191">
                <a:extLst>
                  <a:ext uri="{FF2B5EF4-FFF2-40B4-BE49-F238E27FC236}">
                    <a16:creationId xmlns:a16="http://schemas.microsoft.com/office/drawing/2014/main" id="{A4D454C9-2377-2144-9568-DFFF47AB5F0B}"/>
                  </a:ext>
                </a:extLst>
              </p:cNvPr>
              <p:cNvSpPr txBox="1">
                <a:spLocks noChangeArrowheads="1"/>
              </p:cNvSpPr>
              <p:nvPr/>
            </p:nvSpPr>
            <p:spPr bwMode="auto">
              <a:xfrm>
                <a:off x="2350272" y="4955118"/>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223.1.2/24</a:t>
                </a:r>
              </a:p>
            </p:txBody>
          </p:sp>
          <p:cxnSp>
            <p:nvCxnSpPr>
              <p:cNvPr id="110" name="Straight Connector 109">
                <a:extLst>
                  <a:ext uri="{FF2B5EF4-FFF2-40B4-BE49-F238E27FC236}">
                    <a16:creationId xmlns:a16="http://schemas.microsoft.com/office/drawing/2014/main" id="{F83AE024-1D73-064A-BCF8-30317353EDD5}"/>
                  </a:ext>
                </a:extLst>
              </p:cNvPr>
              <p:cNvCxnSpPr>
                <a:cxnSpLocks/>
              </p:cNvCxnSpPr>
              <p:nvPr/>
            </p:nvCxnSpPr>
            <p:spPr>
              <a:xfrm>
                <a:off x="4331778" y="5202265"/>
                <a:ext cx="700005" cy="3693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48E4C11D-BAC1-9542-9E0F-838420ECC0F9}"/>
                </a:ext>
              </a:extLst>
            </p:cNvPr>
            <p:cNvGrpSpPr/>
            <p:nvPr/>
          </p:nvGrpSpPr>
          <p:grpSpPr>
            <a:xfrm>
              <a:off x="4362467" y="3185728"/>
              <a:ext cx="2495532" cy="492537"/>
              <a:chOff x="2536251" y="5079104"/>
              <a:chExt cx="2495532" cy="492537"/>
            </a:xfrm>
          </p:grpSpPr>
          <p:sp>
            <p:nvSpPr>
              <p:cNvPr id="112" name="Text Box 191">
                <a:extLst>
                  <a:ext uri="{FF2B5EF4-FFF2-40B4-BE49-F238E27FC236}">
                    <a16:creationId xmlns:a16="http://schemas.microsoft.com/office/drawing/2014/main" id="{C1545E2A-91DA-6941-824C-18B5505C170C}"/>
                  </a:ext>
                </a:extLst>
              </p:cNvPr>
              <p:cNvSpPr txBox="1">
                <a:spLocks noChangeArrowheads="1"/>
              </p:cNvSpPr>
              <p:nvPr/>
            </p:nvSpPr>
            <p:spPr bwMode="auto">
              <a:xfrm>
                <a:off x="2536251" y="5079104"/>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223.1.9/24</a:t>
                </a:r>
              </a:p>
            </p:txBody>
          </p:sp>
          <p:cxnSp>
            <p:nvCxnSpPr>
              <p:cNvPr id="113" name="Straight Connector 112">
                <a:extLst>
                  <a:ext uri="{FF2B5EF4-FFF2-40B4-BE49-F238E27FC236}">
                    <a16:creationId xmlns:a16="http://schemas.microsoft.com/office/drawing/2014/main" id="{BDF0C53D-5034-4441-862A-8627EC8860A8}"/>
                  </a:ext>
                </a:extLst>
              </p:cNvPr>
              <p:cNvCxnSpPr>
                <a:cxnSpLocks/>
              </p:cNvCxnSpPr>
              <p:nvPr/>
            </p:nvCxnSpPr>
            <p:spPr>
              <a:xfrm>
                <a:off x="4559085" y="5349499"/>
                <a:ext cx="472698" cy="22214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2CB2CAF3-1397-8349-831B-5AFEFB9A7D54}"/>
                </a:ext>
              </a:extLst>
            </p:cNvPr>
            <p:cNvGrpSpPr/>
            <p:nvPr/>
          </p:nvGrpSpPr>
          <p:grpSpPr>
            <a:xfrm>
              <a:off x="6605504" y="4602997"/>
              <a:ext cx="2079672" cy="648084"/>
              <a:chOff x="1320582" y="5594888"/>
              <a:chExt cx="2079672" cy="648084"/>
            </a:xfrm>
          </p:grpSpPr>
          <p:sp>
            <p:nvSpPr>
              <p:cNvPr id="115" name="Text Box 191">
                <a:extLst>
                  <a:ext uri="{FF2B5EF4-FFF2-40B4-BE49-F238E27FC236}">
                    <a16:creationId xmlns:a16="http://schemas.microsoft.com/office/drawing/2014/main" id="{2DC2D22A-1CD2-634F-8976-C28F4B96CDB7}"/>
                  </a:ext>
                </a:extLst>
              </p:cNvPr>
              <p:cNvSpPr txBox="1">
                <a:spLocks noChangeArrowheads="1"/>
              </p:cNvSpPr>
              <p:nvPr/>
            </p:nvSpPr>
            <p:spPr bwMode="auto">
              <a:xfrm>
                <a:off x="1320582" y="5842862"/>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223.1.8/24</a:t>
                </a:r>
              </a:p>
            </p:txBody>
          </p:sp>
          <p:cxnSp>
            <p:nvCxnSpPr>
              <p:cNvPr id="14" name="Straight Connector 13">
                <a:extLst>
                  <a:ext uri="{FF2B5EF4-FFF2-40B4-BE49-F238E27FC236}">
                    <a16:creationId xmlns:a16="http://schemas.microsoft.com/office/drawing/2014/main" id="{33911C1C-F5CA-8741-A35F-BE8EE6DB2AE9}"/>
                  </a:ext>
                </a:extLst>
              </p:cNvPr>
              <p:cNvCxnSpPr/>
              <p:nvPr/>
            </p:nvCxnSpPr>
            <p:spPr>
              <a:xfrm flipV="1">
                <a:off x="2355742" y="5594888"/>
                <a:ext cx="0" cy="34096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108" name="Slide Number Placeholder 3">
            <a:extLst>
              <a:ext uri="{FF2B5EF4-FFF2-40B4-BE49-F238E27FC236}">
                <a16:creationId xmlns:a16="http://schemas.microsoft.com/office/drawing/2014/main" id="{4B49317B-9855-3844-A22F-AD77FDB60BD9}"/>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50</a:t>
            </a:fld>
            <a:endParaRPr lang="en-US" dirty="0"/>
          </a:p>
        </p:txBody>
      </p:sp>
      <p:sp>
        <p:nvSpPr>
          <p:cNvPr id="4" name="TextBox 3">
            <a:extLst>
              <a:ext uri="{FF2B5EF4-FFF2-40B4-BE49-F238E27FC236}">
                <a16:creationId xmlns:a16="http://schemas.microsoft.com/office/drawing/2014/main" id="{C77B3BBC-656B-06D0-EF90-FC1211D58642}"/>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94364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t>IP addressing: CIDR</a:t>
            </a:r>
          </a:p>
        </p:txBody>
      </p:sp>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910964" y="1504586"/>
            <a:ext cx="11096157" cy="207806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600" b="0" i="0" u="none" strike="noStrike" kern="1200" cap="none" spc="0" normalizeH="0" baseline="0" noProof="0" dirty="0">
                <a:ln>
                  <a:noFill/>
                </a:ln>
                <a:solidFill>
                  <a:srgbClr val="CC0000"/>
                </a:solidFill>
                <a:effectLst/>
                <a:uLnTx/>
                <a:uFillTx/>
                <a:latin typeface="Calibri" panose="020F0502020204030204"/>
                <a:ea typeface="+mn-ea"/>
                <a:cs typeface="+mn-cs"/>
              </a:rPr>
              <a:t>CIDR:</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a:ln>
                  <a:noFill/>
                </a:ln>
                <a:solidFill>
                  <a:srgbClr val="CC0000"/>
                </a:solidFill>
                <a:effectLst/>
                <a:uLnTx/>
                <a:uFillTx/>
                <a:latin typeface="Calibri" panose="020F0502020204030204"/>
                <a:ea typeface="+mn-ea"/>
                <a:cs typeface="+mn-cs"/>
              </a:rPr>
              <a:t>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lassless </a:t>
            </a:r>
            <a:r>
              <a:rPr kumimoji="0" lang="en-US" sz="3600" b="0" i="0" u="none" strike="noStrike" kern="1200" cap="none" spc="0" normalizeH="0" baseline="0" noProof="0" dirty="0">
                <a:ln>
                  <a:noFill/>
                </a:ln>
                <a:solidFill>
                  <a:srgbClr val="CC0000"/>
                </a:solidFill>
                <a:effectLst/>
                <a:uLnTx/>
                <a:uFillTx/>
                <a:latin typeface="Calibri" panose="020F0502020204030204"/>
                <a:ea typeface="+mn-ea"/>
                <a:cs typeface="+mn-cs"/>
              </a:rPr>
              <a:t>I</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nter</a:t>
            </a:r>
            <a:r>
              <a:rPr kumimoji="0" lang="en-US" sz="3600" b="0" i="0" u="none" strike="noStrike" kern="1200" cap="none" spc="0" normalizeH="0" baseline="0" noProof="0" dirty="0">
                <a:ln>
                  <a:noFill/>
                </a:ln>
                <a:solidFill>
                  <a:srgbClr val="CC0000"/>
                </a:solidFill>
                <a:effectLst/>
                <a:uLnTx/>
                <a:uFillTx/>
                <a:latin typeface="Calibri" panose="020F0502020204030204"/>
                <a:ea typeface="+mn-ea"/>
                <a:cs typeface="+mn-cs"/>
              </a:rPr>
              <a:t>D</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omain </a:t>
            </a:r>
            <a:r>
              <a:rPr kumimoji="0" lang="en-US" sz="3600" b="0" i="0" u="none" strike="noStrike" kern="1200" cap="none" spc="0" normalizeH="0" baseline="0" noProof="0" dirty="0">
                <a:ln>
                  <a:noFill/>
                </a:ln>
                <a:solidFill>
                  <a:srgbClr val="CC0000"/>
                </a:solidFill>
                <a:effectLst/>
                <a:uLnTx/>
                <a:uFillTx/>
                <a:latin typeface="Calibri" panose="020F0502020204030204"/>
                <a:ea typeface="+mn-ea"/>
                <a:cs typeface="+mn-cs"/>
              </a:rPr>
              <a:t>R</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outing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(pronounced “cider”)</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subnet portion of address of arbitrary length</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address format: </a:t>
            </a:r>
            <a:r>
              <a:rPr kumimoji="0" lang="en-US" sz="3200" b="0" i="0" u="none" strike="noStrike" kern="1200" cap="none" spc="0" normalizeH="0" baseline="0" noProof="0" dirty="0">
                <a:ln>
                  <a:noFill/>
                </a:ln>
                <a:solidFill>
                  <a:srgbClr val="CC0000"/>
                </a:solidFill>
                <a:effectLst/>
                <a:uLnTx/>
                <a:uFillTx/>
                <a:latin typeface="Calibri" panose="020F0502020204030204"/>
                <a:ea typeface="+mn-ea"/>
                <a:cs typeface="+mn-cs"/>
              </a:rPr>
              <a:t>a.b.c.d/x</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where x is # bits in subnet portion of address</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grpSp>
        <p:nvGrpSpPr>
          <p:cNvPr id="2" name="Group 1">
            <a:extLst>
              <a:ext uri="{FF2B5EF4-FFF2-40B4-BE49-F238E27FC236}">
                <a16:creationId xmlns:a16="http://schemas.microsoft.com/office/drawing/2014/main" id="{24BFDBCB-D833-424E-B896-ECF456E857A6}"/>
              </a:ext>
            </a:extLst>
          </p:cNvPr>
          <p:cNvGrpSpPr/>
          <p:nvPr/>
        </p:nvGrpSpPr>
        <p:grpSpPr>
          <a:xfrm>
            <a:off x="3242716" y="3863272"/>
            <a:ext cx="6124575" cy="1624012"/>
            <a:chOff x="3242716" y="3863272"/>
            <a:chExt cx="6124575" cy="1624012"/>
          </a:xfrm>
        </p:grpSpPr>
        <p:sp>
          <p:nvSpPr>
            <p:cNvPr id="71" name="Text Box 5">
              <a:extLst>
                <a:ext uri="{FF2B5EF4-FFF2-40B4-BE49-F238E27FC236}">
                  <a16:creationId xmlns:a16="http://schemas.microsoft.com/office/drawing/2014/main" id="{DF99B885-3705-9D49-B24E-90392B9185F9}"/>
                </a:ext>
              </a:extLst>
            </p:cNvPr>
            <p:cNvSpPr txBox="1">
              <a:spLocks noChangeArrowheads="1"/>
            </p:cNvSpPr>
            <p:nvPr/>
          </p:nvSpPr>
          <p:spPr bwMode="auto">
            <a:xfrm>
              <a:off x="3242716" y="4444297"/>
              <a:ext cx="6124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11001000  00010111  0001000</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0  00000000</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4" name="Text Box 6">
              <a:extLst>
                <a:ext uri="{FF2B5EF4-FFF2-40B4-BE49-F238E27FC236}">
                  <a16:creationId xmlns:a16="http://schemas.microsoft.com/office/drawing/2014/main" id="{53AC14AD-B9EE-554E-9932-48BD3C8AF40F}"/>
                </a:ext>
              </a:extLst>
            </p:cNvPr>
            <p:cNvSpPr txBox="1">
              <a:spLocks noChangeArrowheads="1"/>
            </p:cNvSpPr>
            <p:nvPr/>
          </p:nvSpPr>
          <p:spPr bwMode="auto">
            <a:xfrm>
              <a:off x="4904829" y="3899784"/>
              <a:ext cx="86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subnet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part</a:t>
              </a:r>
            </a:p>
          </p:txBody>
        </p:sp>
        <p:sp>
          <p:nvSpPr>
            <p:cNvPr id="85" name="Text Box 7">
              <a:extLst>
                <a:ext uri="{FF2B5EF4-FFF2-40B4-BE49-F238E27FC236}">
                  <a16:creationId xmlns:a16="http://schemas.microsoft.com/office/drawing/2014/main" id="{A9661791-FEB7-4F4F-86F8-6CFB4289ACA7}"/>
                </a:ext>
              </a:extLst>
            </p:cNvPr>
            <p:cNvSpPr txBox="1">
              <a:spLocks noChangeArrowheads="1"/>
            </p:cNvSpPr>
            <p:nvPr/>
          </p:nvSpPr>
          <p:spPr bwMode="auto">
            <a:xfrm>
              <a:off x="8184604" y="3863272"/>
              <a:ext cx="61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part</a:t>
              </a:r>
            </a:p>
          </p:txBody>
        </p:sp>
        <p:sp>
          <p:nvSpPr>
            <p:cNvPr id="89" name="Line 8">
              <a:extLst>
                <a:ext uri="{FF2B5EF4-FFF2-40B4-BE49-F238E27FC236}">
                  <a16:creationId xmlns:a16="http://schemas.microsoft.com/office/drawing/2014/main" id="{3951CC4F-1C7E-7149-9A31-48715C63D9A3}"/>
                </a:ext>
              </a:extLst>
            </p:cNvPr>
            <p:cNvSpPr>
              <a:spLocks noChangeShapeType="1"/>
            </p:cNvSpPr>
            <p:nvPr/>
          </p:nvSpPr>
          <p:spPr bwMode="auto">
            <a:xfrm>
              <a:off x="5911304" y="4209347"/>
              <a:ext cx="1620837"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Line 11">
              <a:extLst>
                <a:ext uri="{FF2B5EF4-FFF2-40B4-BE49-F238E27FC236}">
                  <a16:creationId xmlns:a16="http://schemas.microsoft.com/office/drawing/2014/main" id="{CD44A653-71EC-9D4E-A7F3-98231B2666D0}"/>
                </a:ext>
              </a:extLst>
            </p:cNvPr>
            <p:cNvSpPr>
              <a:spLocks noChangeShapeType="1"/>
            </p:cNvSpPr>
            <p:nvPr/>
          </p:nvSpPr>
          <p:spPr bwMode="auto">
            <a:xfrm flipV="1">
              <a:off x="8702129" y="4198234"/>
              <a:ext cx="5953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Text Box 12">
              <a:extLst>
                <a:ext uri="{FF2B5EF4-FFF2-40B4-BE49-F238E27FC236}">
                  <a16:creationId xmlns:a16="http://schemas.microsoft.com/office/drawing/2014/main" id="{D9A9A07F-569F-3443-AEE2-00A164A4D8F4}"/>
                </a:ext>
              </a:extLst>
            </p:cNvPr>
            <p:cNvSpPr txBox="1">
              <a:spLocks noChangeArrowheads="1"/>
            </p:cNvSpPr>
            <p:nvPr/>
          </p:nvSpPr>
          <p:spPr bwMode="auto">
            <a:xfrm>
              <a:off x="5179466" y="5030084"/>
              <a:ext cx="221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200.23.16.0/23</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97" name="Line 14">
              <a:extLst>
                <a:ext uri="{FF2B5EF4-FFF2-40B4-BE49-F238E27FC236}">
                  <a16:creationId xmlns:a16="http://schemas.microsoft.com/office/drawing/2014/main" id="{2DDD0515-22AD-7341-9655-745249D5C35B}"/>
                </a:ext>
              </a:extLst>
            </p:cNvPr>
            <p:cNvSpPr>
              <a:spLocks noChangeShapeType="1"/>
            </p:cNvSpPr>
            <p:nvPr/>
          </p:nvSpPr>
          <p:spPr bwMode="auto">
            <a:xfrm flipH="1">
              <a:off x="3312566" y="4199822"/>
              <a:ext cx="1438275"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Line 15">
              <a:extLst>
                <a:ext uri="{FF2B5EF4-FFF2-40B4-BE49-F238E27FC236}">
                  <a16:creationId xmlns:a16="http://schemas.microsoft.com/office/drawing/2014/main" id="{EE979EFA-8152-E542-864B-818BC9C3940D}"/>
                </a:ext>
              </a:extLst>
            </p:cNvPr>
            <p:cNvSpPr>
              <a:spLocks noChangeShapeType="1"/>
            </p:cNvSpPr>
            <p:nvPr/>
          </p:nvSpPr>
          <p:spPr bwMode="auto">
            <a:xfrm flipH="1">
              <a:off x="7571829" y="4210934"/>
              <a:ext cx="647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3" name="Slide Number Placeholder 3">
            <a:extLst>
              <a:ext uri="{FF2B5EF4-FFF2-40B4-BE49-F238E27FC236}">
                <a16:creationId xmlns:a16="http://schemas.microsoft.com/office/drawing/2014/main" id="{BC68F452-8EED-AA47-AB8D-3B3E453FED13}"/>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51</a:t>
            </a:fld>
            <a:endParaRPr lang="en-US" dirty="0"/>
          </a:p>
        </p:txBody>
      </p:sp>
      <p:sp>
        <p:nvSpPr>
          <p:cNvPr id="4" name="TextBox 3">
            <a:extLst>
              <a:ext uri="{FF2B5EF4-FFF2-40B4-BE49-F238E27FC236}">
                <a16:creationId xmlns:a16="http://schemas.microsoft.com/office/drawing/2014/main" id="{17B4EBB3-F42E-F8B4-8824-42C004C4401E}"/>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5737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sz="4400" dirty="0">
                <a:ea typeface="ＭＳ Ｐゴシック" panose="020B0600070205080204" pitchFamily="34" charset="-128"/>
              </a:rPr>
              <a:t>Caravan analogy</a:t>
            </a:r>
            <a:endParaRPr lang="en-US" sz="4400" dirty="0"/>
          </a:p>
        </p:txBody>
      </p:sp>
      <p:sp>
        <p:nvSpPr>
          <p:cNvPr id="59" name="Rectangle 3">
            <a:extLst>
              <a:ext uri="{FF2B5EF4-FFF2-40B4-BE49-F238E27FC236}">
                <a16:creationId xmlns:a16="http://schemas.microsoft.com/office/drawing/2014/main" id="{41B12F5C-6331-1347-85AF-E2E9F4F4F811}"/>
              </a:ext>
            </a:extLst>
          </p:cNvPr>
          <p:cNvSpPr txBox="1">
            <a:spLocks noChangeArrowheads="1"/>
          </p:cNvSpPr>
          <p:nvPr/>
        </p:nvSpPr>
        <p:spPr>
          <a:xfrm>
            <a:off x="929148" y="2992271"/>
            <a:ext cx="5377170" cy="33178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car ~ bit; caravan ~ packet; toll service ~ link transmission</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toll booth takes 12 sec to service car (bit transmission time)</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propagate” at  100 km/hr</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 </a:t>
            </a:r>
            <a:r>
              <a:rPr kumimoji="0" lang="en-GB"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How long until all caravans (packets) arrive at 2nd toll booth</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60" name="Rectangle 4">
            <a:extLst>
              <a:ext uri="{FF2B5EF4-FFF2-40B4-BE49-F238E27FC236}">
                <a16:creationId xmlns:a16="http://schemas.microsoft.com/office/drawing/2014/main" id="{761B03B4-E470-8748-91D1-0F853F7B927D}"/>
              </a:ext>
            </a:extLst>
          </p:cNvPr>
          <p:cNvSpPr txBox="1">
            <a:spLocks noChangeArrowheads="1"/>
          </p:cNvSpPr>
          <p:nvPr/>
        </p:nvSpPr>
        <p:spPr>
          <a:xfrm>
            <a:off x="6776218" y="3006559"/>
            <a:ext cx="4875008" cy="3365500"/>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 to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push” entire caravan through toll booth onto highway = 12*10 = 120 sec</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 for last car to propagate from 1st to 2nd toll both: 100km/(100km/hr) = 1 hr</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 62 minutes</a:t>
            </a:r>
          </a:p>
        </p:txBody>
      </p:sp>
      <p:sp>
        <p:nvSpPr>
          <p:cNvPr id="119" name="Text Box 45">
            <a:extLst>
              <a:ext uri="{FF2B5EF4-FFF2-40B4-BE49-F238E27FC236}">
                <a16:creationId xmlns:a16="http://schemas.microsoft.com/office/drawing/2014/main" id="{A5BF8F48-588A-9542-B2DC-B2F53BE28C54}"/>
              </a:ext>
            </a:extLst>
          </p:cNvPr>
          <p:cNvSpPr txBox="1">
            <a:spLocks noChangeArrowheads="1"/>
          </p:cNvSpPr>
          <p:nvPr/>
        </p:nvSpPr>
        <p:spPr bwMode="auto">
          <a:xfrm>
            <a:off x="6396831" y="2031427"/>
            <a:ext cx="212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toll booth 2</a:t>
            </a:r>
          </a:p>
        </p:txBody>
      </p:sp>
      <p:sp>
        <p:nvSpPr>
          <p:cNvPr id="113" name="Text Box 48">
            <a:extLst>
              <a:ext uri="{FF2B5EF4-FFF2-40B4-BE49-F238E27FC236}">
                <a16:creationId xmlns:a16="http://schemas.microsoft.com/office/drawing/2014/main" id="{538D52FE-8983-DE48-A549-A9D77BEDF1ED}"/>
              </a:ext>
            </a:extLst>
          </p:cNvPr>
          <p:cNvSpPr txBox="1">
            <a:spLocks noChangeArrowheads="1"/>
          </p:cNvSpPr>
          <p:nvPr/>
        </p:nvSpPr>
        <p:spPr bwMode="auto">
          <a:xfrm>
            <a:off x="3405981" y="2031428"/>
            <a:ext cx="2343150"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toll booth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(aka link)</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7" name="Text Box 50">
            <a:extLst>
              <a:ext uri="{FF2B5EF4-FFF2-40B4-BE49-F238E27FC236}">
                <a16:creationId xmlns:a16="http://schemas.microsoft.com/office/drawing/2014/main" id="{6DCA78D0-71A5-3D48-8C60-11F6F75145ED}"/>
              </a:ext>
            </a:extLst>
          </p:cNvPr>
          <p:cNvSpPr txBox="1">
            <a:spLocks noChangeArrowheads="1"/>
          </p:cNvSpPr>
          <p:nvPr/>
        </p:nvSpPr>
        <p:spPr bwMode="auto">
          <a:xfrm>
            <a:off x="1647031" y="2028252"/>
            <a:ext cx="21165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ten-car caravan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(aka 10-bit packet)</a:t>
            </a:r>
          </a:p>
        </p:txBody>
      </p:sp>
      <p:sp>
        <p:nvSpPr>
          <p:cNvPr id="68" name="Line 51">
            <a:extLst>
              <a:ext uri="{FF2B5EF4-FFF2-40B4-BE49-F238E27FC236}">
                <a16:creationId xmlns:a16="http://schemas.microsoft.com/office/drawing/2014/main" id="{031381B0-A607-BB42-A9DA-33BCE08F5231}"/>
              </a:ext>
            </a:extLst>
          </p:cNvPr>
          <p:cNvSpPr>
            <a:spLocks noChangeShapeType="1"/>
          </p:cNvSpPr>
          <p:nvPr/>
        </p:nvSpPr>
        <p:spPr bwMode="auto">
          <a:xfrm flipH="1">
            <a:off x="4383881" y="1679002"/>
            <a:ext cx="6588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Text Box 52">
            <a:extLst>
              <a:ext uri="{FF2B5EF4-FFF2-40B4-BE49-F238E27FC236}">
                <a16:creationId xmlns:a16="http://schemas.microsoft.com/office/drawing/2014/main" id="{1547177C-C201-3046-8515-06AE257E418E}"/>
              </a:ext>
            </a:extLst>
          </p:cNvPr>
          <p:cNvSpPr txBox="1">
            <a:spLocks noChangeArrowheads="1"/>
          </p:cNvSpPr>
          <p:nvPr/>
        </p:nvSpPr>
        <p:spPr bwMode="auto">
          <a:xfrm>
            <a:off x="5042693" y="1478977"/>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100 km</a:t>
            </a:r>
          </a:p>
        </p:txBody>
      </p:sp>
      <p:sp>
        <p:nvSpPr>
          <p:cNvPr id="71" name="Line 53">
            <a:extLst>
              <a:ext uri="{FF2B5EF4-FFF2-40B4-BE49-F238E27FC236}">
                <a16:creationId xmlns:a16="http://schemas.microsoft.com/office/drawing/2014/main" id="{E0D9E0AD-E82D-CF4F-8D2E-4728AAE39443}"/>
              </a:ext>
            </a:extLst>
          </p:cNvPr>
          <p:cNvSpPr>
            <a:spLocks noChangeShapeType="1"/>
          </p:cNvSpPr>
          <p:nvPr/>
        </p:nvSpPr>
        <p:spPr bwMode="auto">
          <a:xfrm flipH="1" flipV="1">
            <a:off x="7376318" y="1677414"/>
            <a:ext cx="622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Line 68">
            <a:extLst>
              <a:ext uri="{FF2B5EF4-FFF2-40B4-BE49-F238E27FC236}">
                <a16:creationId xmlns:a16="http://schemas.microsoft.com/office/drawing/2014/main" id="{0CAD04D0-792F-5E49-A514-B73659DD91FE}"/>
              </a:ext>
            </a:extLst>
          </p:cNvPr>
          <p:cNvSpPr>
            <a:spLocks noChangeShapeType="1"/>
          </p:cNvSpPr>
          <p:nvPr/>
        </p:nvSpPr>
        <p:spPr bwMode="auto">
          <a:xfrm>
            <a:off x="6122193" y="1677414"/>
            <a:ext cx="866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ight Brace 9">
            <a:extLst>
              <a:ext uri="{FF2B5EF4-FFF2-40B4-BE49-F238E27FC236}">
                <a16:creationId xmlns:a16="http://schemas.microsoft.com/office/drawing/2014/main" id="{7551CFE6-10AE-1342-89E5-DB20C72CDEB2}"/>
              </a:ext>
            </a:extLst>
          </p:cNvPr>
          <p:cNvSpPr/>
          <p:nvPr/>
        </p:nvSpPr>
        <p:spPr>
          <a:xfrm rot="5400000">
            <a:off x="2614644" y="763777"/>
            <a:ext cx="107886" cy="252571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44">
            <a:extLst>
              <a:ext uri="{FF2B5EF4-FFF2-40B4-BE49-F238E27FC236}">
                <a16:creationId xmlns:a16="http://schemas.microsoft.com/office/drawing/2014/main" id="{30622299-93C7-C146-B64E-640C3A25A2FC}"/>
              </a:ext>
            </a:extLst>
          </p:cNvPr>
          <p:cNvSpPr>
            <a:spLocks noChangeArrowheads="1"/>
          </p:cNvSpPr>
          <p:nvPr/>
        </p:nvSpPr>
        <p:spPr bwMode="auto">
          <a:xfrm>
            <a:off x="6996923" y="1369440"/>
            <a:ext cx="74613" cy="671513"/>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36" name="Rectangle 47">
            <a:extLst>
              <a:ext uri="{FF2B5EF4-FFF2-40B4-BE49-F238E27FC236}">
                <a16:creationId xmlns:a16="http://schemas.microsoft.com/office/drawing/2014/main" id="{510AF9A5-1454-E54A-90C7-636E81FB018B}"/>
              </a:ext>
            </a:extLst>
          </p:cNvPr>
          <p:cNvSpPr>
            <a:spLocks noChangeArrowheads="1"/>
          </p:cNvSpPr>
          <p:nvPr/>
        </p:nvSpPr>
        <p:spPr bwMode="auto">
          <a:xfrm>
            <a:off x="4144185" y="1369440"/>
            <a:ext cx="74613" cy="671513"/>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38" name="Line 51">
            <a:extLst>
              <a:ext uri="{FF2B5EF4-FFF2-40B4-BE49-F238E27FC236}">
                <a16:creationId xmlns:a16="http://schemas.microsoft.com/office/drawing/2014/main" id="{CFEC8BD7-A104-544E-81BD-EB48859B2D46}"/>
              </a:ext>
            </a:extLst>
          </p:cNvPr>
          <p:cNvSpPr>
            <a:spLocks noChangeShapeType="1"/>
          </p:cNvSpPr>
          <p:nvPr/>
        </p:nvSpPr>
        <p:spPr bwMode="auto">
          <a:xfrm flipH="1">
            <a:off x="4383881" y="1679002"/>
            <a:ext cx="6588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Line 53">
            <a:extLst>
              <a:ext uri="{FF2B5EF4-FFF2-40B4-BE49-F238E27FC236}">
                <a16:creationId xmlns:a16="http://schemas.microsoft.com/office/drawing/2014/main" id="{5D81F632-C42E-7F46-B3A6-E3822C140C82}"/>
              </a:ext>
            </a:extLst>
          </p:cNvPr>
          <p:cNvSpPr>
            <a:spLocks noChangeShapeType="1"/>
          </p:cNvSpPr>
          <p:nvPr/>
        </p:nvSpPr>
        <p:spPr bwMode="auto">
          <a:xfrm flipH="1" flipV="1">
            <a:off x="7376318" y="1677414"/>
            <a:ext cx="622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Oval 56">
            <a:extLst>
              <a:ext uri="{FF2B5EF4-FFF2-40B4-BE49-F238E27FC236}">
                <a16:creationId xmlns:a16="http://schemas.microsoft.com/office/drawing/2014/main" id="{71A8F2B0-A705-BB40-B880-82FE39A58A5D}"/>
              </a:ext>
            </a:extLst>
          </p:cNvPr>
          <p:cNvSpPr>
            <a:spLocks noChangeArrowheads="1"/>
          </p:cNvSpPr>
          <p:nvPr/>
        </p:nvSpPr>
        <p:spPr bwMode="auto">
          <a:xfrm>
            <a:off x="2128043" y="1679002"/>
            <a:ext cx="74613" cy="74613"/>
          </a:xfrm>
          <a:prstGeom prst="ellipse">
            <a:avLst/>
          </a:prstGeom>
          <a:solidFill>
            <a:schemeClr val="accent1">
              <a:lumMod val="75000"/>
            </a:schemeClr>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1" name="Oval 57">
            <a:extLst>
              <a:ext uri="{FF2B5EF4-FFF2-40B4-BE49-F238E27FC236}">
                <a16:creationId xmlns:a16="http://schemas.microsoft.com/office/drawing/2014/main" id="{524F089B-1FA8-1146-BBBE-36DECB41DD09}"/>
              </a:ext>
            </a:extLst>
          </p:cNvPr>
          <p:cNvSpPr>
            <a:spLocks noChangeArrowheads="1"/>
          </p:cNvSpPr>
          <p:nvPr/>
        </p:nvSpPr>
        <p:spPr bwMode="auto">
          <a:xfrm>
            <a:off x="2280443" y="1679002"/>
            <a:ext cx="74613" cy="74613"/>
          </a:xfrm>
          <a:prstGeom prst="ellipse">
            <a:avLst/>
          </a:prstGeom>
          <a:solidFill>
            <a:schemeClr val="accent1">
              <a:lumMod val="75000"/>
            </a:schemeClr>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2" name="Oval 58">
            <a:extLst>
              <a:ext uri="{FF2B5EF4-FFF2-40B4-BE49-F238E27FC236}">
                <a16:creationId xmlns:a16="http://schemas.microsoft.com/office/drawing/2014/main" id="{CC5B0640-3D1B-084C-A930-6F9BBA4F8D5B}"/>
              </a:ext>
            </a:extLst>
          </p:cNvPr>
          <p:cNvSpPr>
            <a:spLocks noChangeArrowheads="1"/>
          </p:cNvSpPr>
          <p:nvPr/>
        </p:nvSpPr>
        <p:spPr bwMode="auto">
          <a:xfrm>
            <a:off x="2504281" y="1679002"/>
            <a:ext cx="74613" cy="74613"/>
          </a:xfrm>
          <a:prstGeom prst="ellipse">
            <a:avLst/>
          </a:prstGeom>
          <a:solidFill>
            <a:schemeClr val="accent1">
              <a:lumMod val="75000"/>
            </a:schemeClr>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43" name="Group 61">
            <a:extLst>
              <a:ext uri="{FF2B5EF4-FFF2-40B4-BE49-F238E27FC236}">
                <a16:creationId xmlns:a16="http://schemas.microsoft.com/office/drawing/2014/main" id="{CB01D88B-27F5-5647-8AFC-25FBA13C651E}"/>
              </a:ext>
            </a:extLst>
          </p:cNvPr>
          <p:cNvGrpSpPr>
            <a:grpSpLocks/>
          </p:cNvGrpSpPr>
          <p:nvPr/>
        </p:nvGrpSpPr>
        <p:grpSpPr bwMode="auto">
          <a:xfrm>
            <a:off x="3931443" y="1280539"/>
            <a:ext cx="458788" cy="777875"/>
            <a:chOff x="2365" y="1352"/>
            <a:chExt cx="1022" cy="1616"/>
          </a:xfrm>
        </p:grpSpPr>
        <p:pic>
          <p:nvPicPr>
            <p:cNvPr id="44" name="Picture 62">
              <a:extLst>
                <a:ext uri="{FF2B5EF4-FFF2-40B4-BE49-F238E27FC236}">
                  <a16:creationId xmlns:a16="http://schemas.microsoft.com/office/drawing/2014/main" id="{2521BC6C-BFAD-AF46-8C2F-BB6A2B12C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 y="1352"/>
              <a:ext cx="1014"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63">
              <a:extLst>
                <a:ext uri="{FF2B5EF4-FFF2-40B4-BE49-F238E27FC236}">
                  <a16:creationId xmlns:a16="http://schemas.microsoft.com/office/drawing/2014/main" id="{1AC1258A-A5AB-CC4B-91E1-77A55852937C}"/>
                </a:ext>
              </a:extLst>
            </p:cNvPr>
            <p:cNvSpPr>
              <a:spLocks noChangeArrowheads="1"/>
            </p:cNvSpPr>
            <p:nvPr/>
          </p:nvSpPr>
          <p:spPr bwMode="auto">
            <a:xfrm>
              <a:off x="2365" y="2129"/>
              <a:ext cx="367"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grpSp>
        <p:nvGrpSpPr>
          <p:cNvPr id="46" name="Group 65">
            <a:extLst>
              <a:ext uri="{FF2B5EF4-FFF2-40B4-BE49-F238E27FC236}">
                <a16:creationId xmlns:a16="http://schemas.microsoft.com/office/drawing/2014/main" id="{05A19510-C48C-F947-9C95-9F7A3D3055AF}"/>
              </a:ext>
            </a:extLst>
          </p:cNvPr>
          <p:cNvGrpSpPr>
            <a:grpSpLocks/>
          </p:cNvGrpSpPr>
          <p:nvPr/>
        </p:nvGrpSpPr>
        <p:grpSpPr bwMode="auto">
          <a:xfrm>
            <a:off x="6854031" y="1309114"/>
            <a:ext cx="458788" cy="777875"/>
            <a:chOff x="2365" y="1352"/>
            <a:chExt cx="1022" cy="1616"/>
          </a:xfrm>
        </p:grpSpPr>
        <p:pic>
          <p:nvPicPr>
            <p:cNvPr id="47" name="Picture 66">
              <a:extLst>
                <a:ext uri="{FF2B5EF4-FFF2-40B4-BE49-F238E27FC236}">
                  <a16:creationId xmlns:a16="http://schemas.microsoft.com/office/drawing/2014/main" id="{F539DA4F-C554-D54B-9D36-5BF94E02E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 y="1352"/>
              <a:ext cx="1014"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67">
              <a:extLst>
                <a:ext uri="{FF2B5EF4-FFF2-40B4-BE49-F238E27FC236}">
                  <a16:creationId xmlns:a16="http://schemas.microsoft.com/office/drawing/2014/main" id="{F1E97A61-BADD-EA4E-9AF6-9F24A20DFB82}"/>
                </a:ext>
              </a:extLst>
            </p:cNvPr>
            <p:cNvSpPr>
              <a:spLocks noChangeArrowheads="1"/>
            </p:cNvSpPr>
            <p:nvPr/>
          </p:nvSpPr>
          <p:spPr bwMode="auto">
            <a:xfrm>
              <a:off x="2365" y="2129"/>
              <a:ext cx="367"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49" name="Line 68">
            <a:extLst>
              <a:ext uri="{FF2B5EF4-FFF2-40B4-BE49-F238E27FC236}">
                <a16:creationId xmlns:a16="http://schemas.microsoft.com/office/drawing/2014/main" id="{09207649-7747-E04F-84F0-159AAAF17088}"/>
              </a:ext>
            </a:extLst>
          </p:cNvPr>
          <p:cNvSpPr>
            <a:spLocks noChangeShapeType="1"/>
          </p:cNvSpPr>
          <p:nvPr/>
        </p:nvSpPr>
        <p:spPr bwMode="auto">
          <a:xfrm>
            <a:off x="6122193" y="1677414"/>
            <a:ext cx="866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ight Brace 49">
            <a:extLst>
              <a:ext uri="{FF2B5EF4-FFF2-40B4-BE49-F238E27FC236}">
                <a16:creationId xmlns:a16="http://schemas.microsoft.com/office/drawing/2014/main" id="{9A2E784B-3825-EA48-A706-36950E7815AA}"/>
              </a:ext>
            </a:extLst>
          </p:cNvPr>
          <p:cNvSpPr/>
          <p:nvPr/>
        </p:nvSpPr>
        <p:spPr>
          <a:xfrm rot="5400000">
            <a:off x="2614644" y="763777"/>
            <a:ext cx="107886" cy="252571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2" descr="Icon Car Symbol - Free image on Pixabay">
            <a:extLst>
              <a:ext uri="{FF2B5EF4-FFF2-40B4-BE49-F238E27FC236}">
                <a16:creationId xmlns:a16="http://schemas.microsoft.com/office/drawing/2014/main" id="{D165B63F-B828-E74D-BC98-7880A92413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543" y="1391341"/>
            <a:ext cx="875228" cy="59263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Icon Car Symbol - Free image on Pixabay">
            <a:extLst>
              <a:ext uri="{FF2B5EF4-FFF2-40B4-BE49-F238E27FC236}">
                <a16:creationId xmlns:a16="http://schemas.microsoft.com/office/drawing/2014/main" id="{0761F322-3712-964E-8FCE-994E52A14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1164" y="1388802"/>
            <a:ext cx="875228" cy="59263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Icon Car Symbol - Free image on Pixabay">
            <a:extLst>
              <a:ext uri="{FF2B5EF4-FFF2-40B4-BE49-F238E27FC236}">
                <a16:creationId xmlns:a16="http://schemas.microsoft.com/office/drawing/2014/main" id="{5ADA62AE-E69A-1B42-A91A-6D7F0B7386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100" y="1389538"/>
            <a:ext cx="875228" cy="592631"/>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43">
            <a:extLst>
              <a:ext uri="{FF2B5EF4-FFF2-40B4-BE49-F238E27FC236}">
                <a16:creationId xmlns:a16="http://schemas.microsoft.com/office/drawing/2014/main" id="{AD98D210-8B44-BC4B-BB55-D9C305D9A8EF}"/>
              </a:ext>
            </a:extLst>
          </p:cNvPr>
          <p:cNvGrpSpPr>
            <a:grpSpLocks/>
          </p:cNvGrpSpPr>
          <p:nvPr/>
        </p:nvGrpSpPr>
        <p:grpSpPr bwMode="auto">
          <a:xfrm>
            <a:off x="9203544" y="1356740"/>
            <a:ext cx="2127264" cy="1031876"/>
            <a:chOff x="1190" y="938"/>
            <a:chExt cx="1340" cy="650"/>
          </a:xfrm>
        </p:grpSpPr>
        <p:sp>
          <p:nvSpPr>
            <p:cNvPr id="56" name="Rectangle 44">
              <a:extLst>
                <a:ext uri="{FF2B5EF4-FFF2-40B4-BE49-F238E27FC236}">
                  <a16:creationId xmlns:a16="http://schemas.microsoft.com/office/drawing/2014/main" id="{C976B470-4CCA-E04F-AB63-C0C9D535898B}"/>
                </a:ext>
              </a:extLst>
            </p:cNvPr>
            <p:cNvSpPr>
              <a:spLocks noChangeArrowheads="1"/>
            </p:cNvSpPr>
            <p:nvPr/>
          </p:nvSpPr>
          <p:spPr bwMode="auto">
            <a:xfrm>
              <a:off x="1568" y="938"/>
              <a:ext cx="47" cy="423"/>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7" name="Text Box 45">
              <a:extLst>
                <a:ext uri="{FF2B5EF4-FFF2-40B4-BE49-F238E27FC236}">
                  <a16:creationId xmlns:a16="http://schemas.microsoft.com/office/drawing/2014/main" id="{10CACC73-3E42-4C4B-B40A-F055DE27E5B4}"/>
                </a:ext>
              </a:extLst>
            </p:cNvPr>
            <p:cNvSpPr txBox="1">
              <a:spLocks noChangeArrowheads="1"/>
            </p:cNvSpPr>
            <p:nvPr/>
          </p:nvSpPr>
          <p:spPr bwMode="auto">
            <a:xfrm>
              <a:off x="1190" y="1355"/>
              <a:ext cx="13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toll booth </a:t>
              </a:r>
              <a:r>
                <a:rPr lang="en-US" altLang="en-US" sz="1800" dirty="0">
                  <a:solidFill>
                    <a:prstClr val="black"/>
                  </a:solidFill>
                  <a:latin typeface="Calibri" panose="020F0502020204030204"/>
                </a:rPr>
                <a:t>3</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62" name="Slide Number Placeholder 5">
            <a:extLst>
              <a:ext uri="{FF2B5EF4-FFF2-40B4-BE49-F238E27FC236}">
                <a16:creationId xmlns:a16="http://schemas.microsoft.com/office/drawing/2014/main" id="{CF89E173-FF75-8A40-9D32-9F66CEC7EEEA}"/>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6</a:t>
            </a:fld>
            <a:endParaRPr lang="en-US" dirty="0"/>
          </a:p>
        </p:txBody>
      </p:sp>
      <p:sp>
        <p:nvSpPr>
          <p:cNvPr id="4" name="TextBox 3">
            <a:extLst>
              <a:ext uri="{FF2B5EF4-FFF2-40B4-BE49-F238E27FC236}">
                <a16:creationId xmlns:a16="http://schemas.microsoft.com/office/drawing/2014/main" id="{BBFE5752-354B-6BB1-5161-DB5158A01ADA}"/>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68325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dissolve">
                                      <p:cBhvr>
                                        <p:cTn id="7" dur="500"/>
                                        <p:tgtEl>
                                          <p:spTgt spid="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
                                            <p:txEl>
                                              <p:pRg st="1" end="1"/>
                                            </p:txEl>
                                          </p:spTgt>
                                        </p:tgtEl>
                                        <p:attrNameLst>
                                          <p:attrName>style.visibility</p:attrName>
                                        </p:attrNameLst>
                                      </p:cBhvr>
                                      <p:to>
                                        <p:strVal val="visible"/>
                                      </p:to>
                                    </p:set>
                                    <p:animEffect transition="in" filter="dissolve">
                                      <p:cBhvr>
                                        <p:cTn id="12" dur="500"/>
                                        <p:tgtEl>
                                          <p:spTgt spid="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
                                            <p:txEl>
                                              <p:pRg st="2" end="2"/>
                                            </p:txEl>
                                          </p:spTgt>
                                        </p:tgtEl>
                                        <p:attrNameLst>
                                          <p:attrName>style.visibility</p:attrName>
                                        </p:attrNameLst>
                                      </p:cBhvr>
                                      <p:to>
                                        <p:strVal val="visible"/>
                                      </p:to>
                                    </p:set>
                                    <p:animEffect transition="in" filter="dissolve">
                                      <p:cBhvr>
                                        <p:cTn id="17" dur="500"/>
                                        <p:tgtEl>
                                          <p:spTgt spid="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1B6C-1A0C-F966-5DCE-C80ED58FA84D}"/>
              </a:ext>
            </a:extLst>
          </p:cNvPr>
          <p:cNvSpPr>
            <a:spLocks noGrp="1"/>
          </p:cNvSpPr>
          <p:nvPr>
            <p:ph type="title"/>
          </p:nvPr>
        </p:nvSpPr>
        <p:spPr>
          <a:xfrm>
            <a:off x="838200" y="451821"/>
            <a:ext cx="9354015" cy="894622"/>
          </a:xfrm>
        </p:spPr>
        <p:txBody>
          <a:bodyPr>
            <a:normAutofit fontScale="90000"/>
          </a:bodyPr>
          <a:lstStyle/>
          <a:p>
            <a:r>
              <a:rPr lang="en-GB" dirty="0"/>
              <a:t>How long until all cars (packets) arrive at 2nd toll booth</a:t>
            </a:r>
            <a:endParaRPr lang="en-SE" dirty="0"/>
          </a:p>
        </p:txBody>
      </p:sp>
      <p:sp>
        <p:nvSpPr>
          <p:cNvPr id="5" name="Slide Number Placeholder 4">
            <a:extLst>
              <a:ext uri="{FF2B5EF4-FFF2-40B4-BE49-F238E27FC236}">
                <a16:creationId xmlns:a16="http://schemas.microsoft.com/office/drawing/2014/main" id="{FA06CEAE-05BF-6807-162C-DC5A59F7F29A}"/>
              </a:ext>
            </a:extLst>
          </p:cNvPr>
          <p:cNvSpPr>
            <a:spLocks noGrp="1"/>
          </p:cNvSpPr>
          <p:nvPr>
            <p:ph type="sldNum" sz="quarter" idx="4"/>
          </p:nvPr>
        </p:nvSpPr>
        <p:spPr/>
        <p:txBody>
          <a:bodyPr/>
          <a:lstStyle/>
          <a:p>
            <a:r>
              <a:rPr lang="en-US"/>
              <a:t>Introduction: 1-</a:t>
            </a:r>
            <a:fld id="{C4204591-24BD-A542-B9D5-F8D8A88D2FEE}" type="slidenum">
              <a:rPr lang="en-US" smtClean="0"/>
              <a:pPr/>
              <a:t>7</a:t>
            </a:fld>
            <a:endParaRPr lang="en-US" dirty="0"/>
          </a:p>
        </p:txBody>
      </p:sp>
      <p:sp>
        <p:nvSpPr>
          <p:cNvPr id="6" name="Rectangle 5">
            <a:extLst>
              <a:ext uri="{FF2B5EF4-FFF2-40B4-BE49-F238E27FC236}">
                <a16:creationId xmlns:a16="http://schemas.microsoft.com/office/drawing/2014/main" id="{3BFA62B5-56CA-4B22-5A8A-C8839C208301}"/>
              </a:ext>
            </a:extLst>
          </p:cNvPr>
          <p:cNvSpPr/>
          <p:nvPr/>
        </p:nvSpPr>
        <p:spPr>
          <a:xfrm>
            <a:off x="1852931" y="2170549"/>
            <a:ext cx="672715" cy="2254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C1</a:t>
            </a:r>
            <a:endParaRPr lang="en-SE" dirty="0"/>
          </a:p>
        </p:txBody>
      </p:sp>
      <p:sp>
        <p:nvSpPr>
          <p:cNvPr id="7" name="Rectangle 6">
            <a:extLst>
              <a:ext uri="{FF2B5EF4-FFF2-40B4-BE49-F238E27FC236}">
                <a16:creationId xmlns:a16="http://schemas.microsoft.com/office/drawing/2014/main" id="{96B7DB6F-2E39-5BAB-F2B1-C47D7608A5F8}"/>
              </a:ext>
            </a:extLst>
          </p:cNvPr>
          <p:cNvSpPr/>
          <p:nvPr/>
        </p:nvSpPr>
        <p:spPr>
          <a:xfrm>
            <a:off x="2509507" y="2452358"/>
            <a:ext cx="6857529" cy="2023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C1</a:t>
            </a:r>
            <a:endParaRPr lang="en-SE" sz="2000" dirty="0"/>
          </a:p>
        </p:txBody>
      </p:sp>
      <p:sp>
        <p:nvSpPr>
          <p:cNvPr id="8" name="Rectangle 7">
            <a:extLst>
              <a:ext uri="{FF2B5EF4-FFF2-40B4-BE49-F238E27FC236}">
                <a16:creationId xmlns:a16="http://schemas.microsoft.com/office/drawing/2014/main" id="{315BC16C-7819-DE94-6B3F-D5DAC6D4949F}"/>
              </a:ext>
            </a:extLst>
          </p:cNvPr>
          <p:cNvSpPr/>
          <p:nvPr/>
        </p:nvSpPr>
        <p:spPr>
          <a:xfrm>
            <a:off x="2534853" y="2170549"/>
            <a:ext cx="672715" cy="2254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C2</a:t>
            </a:r>
            <a:endParaRPr lang="en-SE" dirty="0"/>
          </a:p>
        </p:txBody>
      </p:sp>
      <p:sp>
        <p:nvSpPr>
          <p:cNvPr id="9" name="Rectangle 8">
            <a:extLst>
              <a:ext uri="{FF2B5EF4-FFF2-40B4-BE49-F238E27FC236}">
                <a16:creationId xmlns:a16="http://schemas.microsoft.com/office/drawing/2014/main" id="{E9A5C461-1374-9C97-C175-9B5E59A24285}"/>
              </a:ext>
            </a:extLst>
          </p:cNvPr>
          <p:cNvSpPr/>
          <p:nvPr/>
        </p:nvSpPr>
        <p:spPr>
          <a:xfrm>
            <a:off x="3218227" y="2170549"/>
            <a:ext cx="672715" cy="2254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C3</a:t>
            </a:r>
            <a:endParaRPr lang="en-SE" dirty="0"/>
          </a:p>
        </p:txBody>
      </p:sp>
      <p:sp>
        <p:nvSpPr>
          <p:cNvPr id="10" name="Rectangle 9">
            <a:extLst>
              <a:ext uri="{FF2B5EF4-FFF2-40B4-BE49-F238E27FC236}">
                <a16:creationId xmlns:a16="http://schemas.microsoft.com/office/drawing/2014/main" id="{BA399C82-07E9-9D42-8973-463A16B12552}"/>
              </a:ext>
            </a:extLst>
          </p:cNvPr>
          <p:cNvSpPr/>
          <p:nvPr/>
        </p:nvSpPr>
        <p:spPr>
          <a:xfrm>
            <a:off x="3877298" y="2170549"/>
            <a:ext cx="672715" cy="2254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C4</a:t>
            </a:r>
            <a:endParaRPr lang="en-SE" dirty="0"/>
          </a:p>
        </p:txBody>
      </p:sp>
      <p:sp>
        <p:nvSpPr>
          <p:cNvPr id="11" name="Rectangle 10">
            <a:extLst>
              <a:ext uri="{FF2B5EF4-FFF2-40B4-BE49-F238E27FC236}">
                <a16:creationId xmlns:a16="http://schemas.microsoft.com/office/drawing/2014/main" id="{5B1BE356-8034-2664-DCC5-1EA505EF35C3}"/>
              </a:ext>
            </a:extLst>
          </p:cNvPr>
          <p:cNvSpPr/>
          <p:nvPr/>
        </p:nvSpPr>
        <p:spPr>
          <a:xfrm>
            <a:off x="4534583" y="2170549"/>
            <a:ext cx="672715" cy="2254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C5</a:t>
            </a:r>
            <a:endParaRPr lang="en-SE" sz="2000" dirty="0"/>
          </a:p>
        </p:txBody>
      </p:sp>
      <p:sp>
        <p:nvSpPr>
          <p:cNvPr id="14" name="Rectangle 13">
            <a:extLst>
              <a:ext uri="{FF2B5EF4-FFF2-40B4-BE49-F238E27FC236}">
                <a16:creationId xmlns:a16="http://schemas.microsoft.com/office/drawing/2014/main" id="{A18951DE-43C0-E56D-AA1C-B6356417779F}"/>
              </a:ext>
            </a:extLst>
          </p:cNvPr>
          <p:cNvSpPr/>
          <p:nvPr/>
        </p:nvSpPr>
        <p:spPr>
          <a:xfrm>
            <a:off x="3218227" y="2687926"/>
            <a:ext cx="6857529" cy="2023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C2</a:t>
            </a:r>
            <a:endParaRPr lang="en-SE" sz="2000" dirty="0"/>
          </a:p>
        </p:txBody>
      </p:sp>
      <p:sp>
        <p:nvSpPr>
          <p:cNvPr id="13" name="Rectangle 12">
            <a:extLst>
              <a:ext uri="{FF2B5EF4-FFF2-40B4-BE49-F238E27FC236}">
                <a16:creationId xmlns:a16="http://schemas.microsoft.com/office/drawing/2014/main" id="{40FBD94D-4892-399B-D36B-D2F6DE972EE8}"/>
              </a:ext>
            </a:extLst>
          </p:cNvPr>
          <p:cNvSpPr/>
          <p:nvPr/>
        </p:nvSpPr>
        <p:spPr>
          <a:xfrm>
            <a:off x="3890942" y="2920832"/>
            <a:ext cx="6857529" cy="2023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C3</a:t>
            </a:r>
            <a:endParaRPr lang="en-SE" sz="2000" dirty="0"/>
          </a:p>
        </p:txBody>
      </p:sp>
      <p:sp>
        <p:nvSpPr>
          <p:cNvPr id="15" name="Rectangle 14">
            <a:extLst>
              <a:ext uri="{FF2B5EF4-FFF2-40B4-BE49-F238E27FC236}">
                <a16:creationId xmlns:a16="http://schemas.microsoft.com/office/drawing/2014/main" id="{DBBAF579-3798-FE2B-35B1-EAB275D3962F}"/>
              </a:ext>
            </a:extLst>
          </p:cNvPr>
          <p:cNvSpPr/>
          <p:nvPr/>
        </p:nvSpPr>
        <p:spPr>
          <a:xfrm>
            <a:off x="4550013" y="3153504"/>
            <a:ext cx="6857529" cy="2023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C4</a:t>
            </a:r>
            <a:endParaRPr lang="en-SE" sz="2000" dirty="0"/>
          </a:p>
        </p:txBody>
      </p:sp>
      <p:sp>
        <p:nvSpPr>
          <p:cNvPr id="16" name="Rectangle 15">
            <a:extLst>
              <a:ext uri="{FF2B5EF4-FFF2-40B4-BE49-F238E27FC236}">
                <a16:creationId xmlns:a16="http://schemas.microsoft.com/office/drawing/2014/main" id="{59AAC15F-C44F-493A-B76C-F7838EBD8CDD}"/>
              </a:ext>
            </a:extLst>
          </p:cNvPr>
          <p:cNvSpPr/>
          <p:nvPr/>
        </p:nvSpPr>
        <p:spPr>
          <a:xfrm>
            <a:off x="5207298" y="3409004"/>
            <a:ext cx="6857529" cy="2023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C5</a:t>
            </a:r>
            <a:endParaRPr lang="en-SE" sz="2000" dirty="0"/>
          </a:p>
        </p:txBody>
      </p:sp>
      <p:sp>
        <p:nvSpPr>
          <p:cNvPr id="17" name="Text Box 48">
            <a:extLst>
              <a:ext uri="{FF2B5EF4-FFF2-40B4-BE49-F238E27FC236}">
                <a16:creationId xmlns:a16="http://schemas.microsoft.com/office/drawing/2014/main" id="{DC366137-F745-E52E-47BB-1B0CF0CD9802}"/>
              </a:ext>
            </a:extLst>
          </p:cNvPr>
          <p:cNvSpPr txBox="1">
            <a:spLocks noChangeArrowheads="1"/>
          </p:cNvSpPr>
          <p:nvPr/>
        </p:nvSpPr>
        <p:spPr bwMode="auto">
          <a:xfrm>
            <a:off x="269724" y="1767743"/>
            <a:ext cx="166179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Transmission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delay at</a:t>
            </a: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toll booth 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8" name="Text Box 48">
            <a:extLst>
              <a:ext uri="{FF2B5EF4-FFF2-40B4-BE49-F238E27FC236}">
                <a16:creationId xmlns:a16="http://schemas.microsoft.com/office/drawing/2014/main" id="{56636E09-235A-770C-0F25-2FF267A6B508}"/>
              </a:ext>
            </a:extLst>
          </p:cNvPr>
          <p:cNvSpPr txBox="1">
            <a:spLocks noChangeArrowheads="1"/>
          </p:cNvSpPr>
          <p:nvPr/>
        </p:nvSpPr>
        <p:spPr bwMode="auto">
          <a:xfrm>
            <a:off x="-271502" y="2730475"/>
            <a:ext cx="26335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Propagation delay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From </a:t>
            </a: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toll booth 1 to toll booth 2</a:t>
            </a:r>
            <a:endParaRPr kumimoji="0" lang="en-US" altLang="en-US" sz="18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endParaRPr>
          </a:p>
        </p:txBody>
      </p:sp>
      <p:sp>
        <p:nvSpPr>
          <p:cNvPr id="20" name="TextBox 19">
            <a:extLst>
              <a:ext uri="{FF2B5EF4-FFF2-40B4-BE49-F238E27FC236}">
                <a16:creationId xmlns:a16="http://schemas.microsoft.com/office/drawing/2014/main" id="{9122E486-113B-DBBB-7741-DC6246BDDD78}"/>
              </a:ext>
            </a:extLst>
          </p:cNvPr>
          <p:cNvSpPr txBox="1"/>
          <p:nvPr/>
        </p:nvSpPr>
        <p:spPr>
          <a:xfrm>
            <a:off x="5191448" y="2017496"/>
            <a:ext cx="553357" cy="400110"/>
          </a:xfrm>
          <a:prstGeom prst="rect">
            <a:avLst/>
          </a:prstGeom>
          <a:noFill/>
        </p:spPr>
        <p:txBody>
          <a:bodyPr wrap="none" rtlCol="0">
            <a:spAutoFit/>
          </a:bodyPr>
          <a:lstStyle/>
          <a:p>
            <a:r>
              <a:rPr lang="en-GB" sz="2000" dirty="0"/>
              <a:t>……</a:t>
            </a:r>
            <a:endParaRPr lang="en-SE" sz="2000" dirty="0"/>
          </a:p>
        </p:txBody>
      </p:sp>
      <p:sp>
        <p:nvSpPr>
          <p:cNvPr id="21" name="TextBox 20">
            <a:extLst>
              <a:ext uri="{FF2B5EF4-FFF2-40B4-BE49-F238E27FC236}">
                <a16:creationId xmlns:a16="http://schemas.microsoft.com/office/drawing/2014/main" id="{DE1E4484-0454-7C7B-29EE-4096CDFA6900}"/>
              </a:ext>
            </a:extLst>
          </p:cNvPr>
          <p:cNvSpPr txBox="1"/>
          <p:nvPr/>
        </p:nvSpPr>
        <p:spPr>
          <a:xfrm>
            <a:off x="8581663" y="3480152"/>
            <a:ext cx="553357" cy="400110"/>
          </a:xfrm>
          <a:prstGeom prst="rect">
            <a:avLst/>
          </a:prstGeom>
          <a:noFill/>
        </p:spPr>
        <p:txBody>
          <a:bodyPr wrap="none" rtlCol="0">
            <a:spAutoFit/>
          </a:bodyPr>
          <a:lstStyle/>
          <a:p>
            <a:r>
              <a:rPr lang="en-GB" sz="2000" dirty="0"/>
              <a:t>……</a:t>
            </a:r>
            <a:endParaRPr lang="en-SE" sz="2000" dirty="0"/>
          </a:p>
        </p:txBody>
      </p:sp>
      <p:sp>
        <p:nvSpPr>
          <p:cNvPr id="22" name="Content Placeholder 2">
            <a:extLst>
              <a:ext uri="{FF2B5EF4-FFF2-40B4-BE49-F238E27FC236}">
                <a16:creationId xmlns:a16="http://schemas.microsoft.com/office/drawing/2014/main" id="{33BCD29C-7132-438B-81CC-756100707CC7}"/>
              </a:ext>
            </a:extLst>
          </p:cNvPr>
          <p:cNvSpPr txBox="1">
            <a:spLocks/>
          </p:cNvSpPr>
          <p:nvPr/>
        </p:nvSpPr>
        <p:spPr>
          <a:xfrm>
            <a:off x="838200" y="4546947"/>
            <a:ext cx="10515600" cy="1844437"/>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Total delay for sending all cars from source to toll booth 1 to toll booth 2 = </a:t>
            </a:r>
          </a:p>
          <a:p>
            <a:pPr lvl="1"/>
            <a:r>
              <a:rPr lang="en-GB" dirty="0">
                <a:solidFill>
                  <a:srgbClr val="FF0000"/>
                </a:solidFill>
              </a:rPr>
              <a:t>Transmission delay of all cars (also the last car) </a:t>
            </a:r>
            <a:r>
              <a:rPr lang="en-GB" dirty="0"/>
              <a:t>at toll booth 1 = 12*10 (120 sec), plus </a:t>
            </a:r>
          </a:p>
          <a:p>
            <a:pPr lvl="1"/>
            <a:r>
              <a:rPr lang="en-GB" dirty="0">
                <a:solidFill>
                  <a:srgbClr val="FF0000"/>
                </a:solidFill>
              </a:rPr>
              <a:t>Propagation delay of the last car </a:t>
            </a:r>
            <a:r>
              <a:rPr lang="en-GB" dirty="0"/>
              <a:t>from toll booth 1 to toll booth 2 = 100km/(100km/hr) (1 hr) </a:t>
            </a:r>
          </a:p>
          <a:p>
            <a:pPr lvl="1"/>
            <a:r>
              <a:rPr lang="en-GB" dirty="0"/>
              <a:t>= 62 minutes</a:t>
            </a:r>
          </a:p>
          <a:p>
            <a:endParaRPr lang="en-SE" dirty="0"/>
          </a:p>
        </p:txBody>
      </p:sp>
      <p:cxnSp>
        <p:nvCxnSpPr>
          <p:cNvPr id="37" name="Straight Connector 36">
            <a:extLst>
              <a:ext uri="{FF2B5EF4-FFF2-40B4-BE49-F238E27FC236}">
                <a16:creationId xmlns:a16="http://schemas.microsoft.com/office/drawing/2014/main" id="{614A43F1-26F7-ED65-69FF-15249D7B91E7}"/>
              </a:ext>
            </a:extLst>
          </p:cNvPr>
          <p:cNvCxnSpPr>
            <a:cxnSpLocks/>
          </p:cNvCxnSpPr>
          <p:nvPr/>
        </p:nvCxnSpPr>
        <p:spPr>
          <a:xfrm>
            <a:off x="1849557" y="2387524"/>
            <a:ext cx="12581" cy="1764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FE6082F-90AA-4406-61F9-CFD84ED3F41E}"/>
              </a:ext>
            </a:extLst>
          </p:cNvPr>
          <p:cNvCxnSpPr>
            <a:cxnSpLocks/>
          </p:cNvCxnSpPr>
          <p:nvPr/>
        </p:nvCxnSpPr>
        <p:spPr>
          <a:xfrm>
            <a:off x="12075755" y="2399980"/>
            <a:ext cx="14302" cy="1751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FFB43E7-CD26-66BA-9BA3-E9818F53161D}"/>
              </a:ext>
            </a:extLst>
          </p:cNvPr>
          <p:cNvCxnSpPr>
            <a:cxnSpLocks/>
          </p:cNvCxnSpPr>
          <p:nvPr/>
        </p:nvCxnSpPr>
        <p:spPr>
          <a:xfrm>
            <a:off x="1853438" y="3958538"/>
            <a:ext cx="337230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73ABE35-BC64-DA86-0D45-E8DFE830D399}"/>
              </a:ext>
            </a:extLst>
          </p:cNvPr>
          <p:cNvSpPr txBox="1"/>
          <p:nvPr/>
        </p:nvSpPr>
        <p:spPr>
          <a:xfrm>
            <a:off x="4964318" y="4130819"/>
            <a:ext cx="1189365" cy="369332"/>
          </a:xfrm>
          <a:prstGeom prst="rect">
            <a:avLst/>
          </a:prstGeom>
          <a:noFill/>
        </p:spPr>
        <p:txBody>
          <a:bodyPr wrap="none" rtlCol="0">
            <a:spAutoFit/>
          </a:bodyPr>
          <a:lstStyle/>
          <a:p>
            <a:r>
              <a:rPr lang="en-GB" dirty="0"/>
              <a:t>Total delay</a:t>
            </a:r>
            <a:endParaRPr lang="en-SE" dirty="0"/>
          </a:p>
        </p:txBody>
      </p:sp>
      <p:cxnSp>
        <p:nvCxnSpPr>
          <p:cNvPr id="46" name="Straight Connector 45">
            <a:extLst>
              <a:ext uri="{FF2B5EF4-FFF2-40B4-BE49-F238E27FC236}">
                <a16:creationId xmlns:a16="http://schemas.microsoft.com/office/drawing/2014/main" id="{9C26959C-2FBB-BAD0-0D9F-121F62C43DD8}"/>
              </a:ext>
            </a:extLst>
          </p:cNvPr>
          <p:cNvCxnSpPr>
            <a:cxnSpLocks/>
          </p:cNvCxnSpPr>
          <p:nvPr/>
        </p:nvCxnSpPr>
        <p:spPr>
          <a:xfrm>
            <a:off x="5204459" y="2270472"/>
            <a:ext cx="3374" cy="1881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DA12079-B024-8EDD-A097-12284FE66B9E}"/>
              </a:ext>
            </a:extLst>
          </p:cNvPr>
          <p:cNvCxnSpPr>
            <a:cxnSpLocks/>
          </p:cNvCxnSpPr>
          <p:nvPr/>
        </p:nvCxnSpPr>
        <p:spPr>
          <a:xfrm flipV="1">
            <a:off x="5191448" y="3944354"/>
            <a:ext cx="6898609" cy="141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95A5128-D23A-AF65-D74D-8A99019E7FC3}"/>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242261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sz="4400" dirty="0">
                <a:ea typeface="ＭＳ Ｐゴシック" panose="020B0600070205080204" pitchFamily="34" charset="-128"/>
              </a:rPr>
              <a:t>Caravan analogy</a:t>
            </a:r>
            <a:endParaRPr lang="en-US" sz="4400" dirty="0"/>
          </a:p>
        </p:txBody>
      </p:sp>
      <p:grpSp>
        <p:nvGrpSpPr>
          <p:cNvPr id="62" name="Group 43">
            <a:extLst>
              <a:ext uri="{FF2B5EF4-FFF2-40B4-BE49-F238E27FC236}">
                <a16:creationId xmlns:a16="http://schemas.microsoft.com/office/drawing/2014/main" id="{A680721C-C41B-034D-A8A4-9579FCA6E54B}"/>
              </a:ext>
            </a:extLst>
          </p:cNvPr>
          <p:cNvGrpSpPr>
            <a:grpSpLocks/>
          </p:cNvGrpSpPr>
          <p:nvPr/>
        </p:nvGrpSpPr>
        <p:grpSpPr bwMode="auto">
          <a:xfrm>
            <a:off x="7158831" y="1420239"/>
            <a:ext cx="2127250" cy="1031875"/>
            <a:chOff x="1190" y="938"/>
            <a:chExt cx="1340" cy="650"/>
          </a:xfrm>
        </p:grpSpPr>
        <p:sp>
          <p:nvSpPr>
            <p:cNvPr id="118" name="Rectangle 44">
              <a:extLst>
                <a:ext uri="{FF2B5EF4-FFF2-40B4-BE49-F238E27FC236}">
                  <a16:creationId xmlns:a16="http://schemas.microsoft.com/office/drawing/2014/main" id="{0075AD55-9B7E-3845-84B9-5FC47820ECC2}"/>
                </a:ext>
              </a:extLst>
            </p:cNvPr>
            <p:cNvSpPr>
              <a:spLocks noChangeArrowheads="1"/>
            </p:cNvSpPr>
            <p:nvPr/>
          </p:nvSpPr>
          <p:spPr bwMode="auto">
            <a:xfrm>
              <a:off x="1568" y="938"/>
              <a:ext cx="47" cy="423"/>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9" name="Text Box 45">
              <a:extLst>
                <a:ext uri="{FF2B5EF4-FFF2-40B4-BE49-F238E27FC236}">
                  <a16:creationId xmlns:a16="http://schemas.microsoft.com/office/drawing/2014/main" id="{A5BF8F48-588A-9542-B2DC-B2F53BE28C54}"/>
                </a:ext>
              </a:extLst>
            </p:cNvPr>
            <p:cNvSpPr txBox="1">
              <a:spLocks noChangeArrowheads="1"/>
            </p:cNvSpPr>
            <p:nvPr/>
          </p:nvSpPr>
          <p:spPr bwMode="auto">
            <a:xfrm>
              <a:off x="1190" y="1355"/>
              <a:ext cx="13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toll booth</a:t>
              </a:r>
            </a:p>
          </p:txBody>
        </p:sp>
      </p:grpSp>
      <p:grpSp>
        <p:nvGrpSpPr>
          <p:cNvPr id="64" name="Group 46">
            <a:extLst>
              <a:ext uri="{FF2B5EF4-FFF2-40B4-BE49-F238E27FC236}">
                <a16:creationId xmlns:a16="http://schemas.microsoft.com/office/drawing/2014/main" id="{1E0845E3-4965-264F-85B3-251A72857D5C}"/>
              </a:ext>
            </a:extLst>
          </p:cNvPr>
          <p:cNvGrpSpPr>
            <a:grpSpLocks/>
          </p:cNvGrpSpPr>
          <p:nvPr/>
        </p:nvGrpSpPr>
        <p:grpSpPr bwMode="auto">
          <a:xfrm>
            <a:off x="4167981" y="1420240"/>
            <a:ext cx="2343150" cy="1370014"/>
            <a:chOff x="1103" y="938"/>
            <a:chExt cx="1476" cy="863"/>
          </a:xfrm>
        </p:grpSpPr>
        <p:sp>
          <p:nvSpPr>
            <p:cNvPr id="112" name="Rectangle 47">
              <a:extLst>
                <a:ext uri="{FF2B5EF4-FFF2-40B4-BE49-F238E27FC236}">
                  <a16:creationId xmlns:a16="http://schemas.microsoft.com/office/drawing/2014/main" id="{26085591-8185-6B44-97FE-F1C550916937}"/>
                </a:ext>
              </a:extLst>
            </p:cNvPr>
            <p:cNvSpPr>
              <a:spLocks noChangeArrowheads="1"/>
            </p:cNvSpPr>
            <p:nvPr/>
          </p:nvSpPr>
          <p:spPr bwMode="auto">
            <a:xfrm>
              <a:off x="1568" y="938"/>
              <a:ext cx="47" cy="423"/>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3" name="Text Box 48">
              <a:extLst>
                <a:ext uri="{FF2B5EF4-FFF2-40B4-BE49-F238E27FC236}">
                  <a16:creationId xmlns:a16="http://schemas.microsoft.com/office/drawing/2014/main" id="{538D52FE-8983-DE48-A549-A9D77BEDF1ED}"/>
                </a:ext>
              </a:extLst>
            </p:cNvPr>
            <p:cNvSpPr txBox="1">
              <a:spLocks noChangeArrowheads="1"/>
            </p:cNvSpPr>
            <p:nvPr/>
          </p:nvSpPr>
          <p:spPr bwMode="auto">
            <a:xfrm>
              <a:off x="1103" y="1355"/>
              <a:ext cx="147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toll  booth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(aka router)</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67" name="Text Box 50">
            <a:extLst>
              <a:ext uri="{FF2B5EF4-FFF2-40B4-BE49-F238E27FC236}">
                <a16:creationId xmlns:a16="http://schemas.microsoft.com/office/drawing/2014/main" id="{6DCA78D0-71A5-3D48-8C60-11F6F75145ED}"/>
              </a:ext>
            </a:extLst>
          </p:cNvPr>
          <p:cNvSpPr txBox="1">
            <a:spLocks noChangeArrowheads="1"/>
          </p:cNvSpPr>
          <p:nvPr/>
        </p:nvSpPr>
        <p:spPr bwMode="auto">
          <a:xfrm>
            <a:off x="2409031" y="2079052"/>
            <a:ext cx="21165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ten-car caravan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(aka 10-bit packet)</a:t>
            </a:r>
          </a:p>
        </p:txBody>
      </p:sp>
      <p:sp>
        <p:nvSpPr>
          <p:cNvPr id="68" name="Line 51">
            <a:extLst>
              <a:ext uri="{FF2B5EF4-FFF2-40B4-BE49-F238E27FC236}">
                <a16:creationId xmlns:a16="http://schemas.microsoft.com/office/drawing/2014/main" id="{031381B0-A607-BB42-A9DA-33BCE08F5231}"/>
              </a:ext>
            </a:extLst>
          </p:cNvPr>
          <p:cNvSpPr>
            <a:spLocks noChangeShapeType="1"/>
          </p:cNvSpPr>
          <p:nvPr/>
        </p:nvSpPr>
        <p:spPr bwMode="auto">
          <a:xfrm flipH="1">
            <a:off x="5145881" y="1729802"/>
            <a:ext cx="6588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Text Box 52">
            <a:extLst>
              <a:ext uri="{FF2B5EF4-FFF2-40B4-BE49-F238E27FC236}">
                <a16:creationId xmlns:a16="http://schemas.microsoft.com/office/drawing/2014/main" id="{1547177C-C201-3046-8515-06AE257E418E}"/>
              </a:ext>
            </a:extLst>
          </p:cNvPr>
          <p:cNvSpPr txBox="1">
            <a:spLocks noChangeArrowheads="1"/>
          </p:cNvSpPr>
          <p:nvPr/>
        </p:nvSpPr>
        <p:spPr bwMode="auto">
          <a:xfrm>
            <a:off x="5804693" y="1529777"/>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100 km</a:t>
            </a:r>
          </a:p>
        </p:txBody>
      </p:sp>
      <p:sp>
        <p:nvSpPr>
          <p:cNvPr id="71" name="Line 53">
            <a:extLst>
              <a:ext uri="{FF2B5EF4-FFF2-40B4-BE49-F238E27FC236}">
                <a16:creationId xmlns:a16="http://schemas.microsoft.com/office/drawing/2014/main" id="{E0D9E0AD-E82D-CF4F-8D2E-4728AAE39443}"/>
              </a:ext>
            </a:extLst>
          </p:cNvPr>
          <p:cNvSpPr>
            <a:spLocks noChangeShapeType="1"/>
          </p:cNvSpPr>
          <p:nvPr/>
        </p:nvSpPr>
        <p:spPr bwMode="auto">
          <a:xfrm flipH="1" flipV="1">
            <a:off x="8138318" y="1728214"/>
            <a:ext cx="622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Text Box 54">
            <a:extLst>
              <a:ext uri="{FF2B5EF4-FFF2-40B4-BE49-F238E27FC236}">
                <a16:creationId xmlns:a16="http://schemas.microsoft.com/office/drawing/2014/main" id="{9CD8914C-2542-8F4E-AF73-59E7EC661E83}"/>
              </a:ext>
            </a:extLst>
          </p:cNvPr>
          <p:cNvSpPr txBox="1">
            <a:spLocks noChangeArrowheads="1"/>
          </p:cNvSpPr>
          <p:nvPr/>
        </p:nvSpPr>
        <p:spPr bwMode="auto">
          <a:xfrm>
            <a:off x="8760618" y="1529777"/>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100 km</a:t>
            </a:r>
          </a:p>
        </p:txBody>
      </p:sp>
      <p:sp>
        <p:nvSpPr>
          <p:cNvPr id="73" name="Line 55">
            <a:extLst>
              <a:ext uri="{FF2B5EF4-FFF2-40B4-BE49-F238E27FC236}">
                <a16:creationId xmlns:a16="http://schemas.microsoft.com/office/drawing/2014/main" id="{169E470E-C0E6-F24E-B1E7-18A05B97673C}"/>
              </a:ext>
            </a:extLst>
          </p:cNvPr>
          <p:cNvSpPr>
            <a:spLocks noChangeShapeType="1"/>
          </p:cNvSpPr>
          <p:nvPr/>
        </p:nvSpPr>
        <p:spPr bwMode="auto">
          <a:xfrm flipV="1">
            <a:off x="9670045" y="1728214"/>
            <a:ext cx="46955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Oval 56">
            <a:extLst>
              <a:ext uri="{FF2B5EF4-FFF2-40B4-BE49-F238E27FC236}">
                <a16:creationId xmlns:a16="http://schemas.microsoft.com/office/drawing/2014/main" id="{F868A4D3-B48D-C848-B37D-F3B07B765ABC}"/>
              </a:ext>
            </a:extLst>
          </p:cNvPr>
          <p:cNvSpPr>
            <a:spLocks noChangeArrowheads="1"/>
          </p:cNvSpPr>
          <p:nvPr/>
        </p:nvSpPr>
        <p:spPr bwMode="auto">
          <a:xfrm>
            <a:off x="2890043" y="1729802"/>
            <a:ext cx="74613" cy="746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5" name="Oval 57">
            <a:extLst>
              <a:ext uri="{FF2B5EF4-FFF2-40B4-BE49-F238E27FC236}">
                <a16:creationId xmlns:a16="http://schemas.microsoft.com/office/drawing/2014/main" id="{56EAFA29-975D-474A-97BF-AFC41E8AC4E5}"/>
              </a:ext>
            </a:extLst>
          </p:cNvPr>
          <p:cNvSpPr>
            <a:spLocks noChangeArrowheads="1"/>
          </p:cNvSpPr>
          <p:nvPr/>
        </p:nvSpPr>
        <p:spPr bwMode="auto">
          <a:xfrm>
            <a:off x="3042443" y="1729802"/>
            <a:ext cx="74613" cy="746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6" name="Oval 58">
            <a:extLst>
              <a:ext uri="{FF2B5EF4-FFF2-40B4-BE49-F238E27FC236}">
                <a16:creationId xmlns:a16="http://schemas.microsoft.com/office/drawing/2014/main" id="{0E771CCE-C6A6-1E4D-A15A-E66651C3A108}"/>
              </a:ext>
            </a:extLst>
          </p:cNvPr>
          <p:cNvSpPr>
            <a:spLocks noChangeArrowheads="1"/>
          </p:cNvSpPr>
          <p:nvPr/>
        </p:nvSpPr>
        <p:spPr bwMode="auto">
          <a:xfrm>
            <a:off x="3266281" y="1729802"/>
            <a:ext cx="74613" cy="746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pic>
        <p:nvPicPr>
          <p:cNvPr id="78" name="Picture 59" descr="MCj03985170000[1]">
            <a:extLst>
              <a:ext uri="{FF2B5EF4-FFF2-40B4-BE49-F238E27FC236}">
                <a16:creationId xmlns:a16="http://schemas.microsoft.com/office/drawing/2014/main" id="{9CEB139B-515D-B54C-9C5C-AEB0E8CB6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74231" y="1640902"/>
            <a:ext cx="749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60" descr="MCj03985170000[1]">
            <a:extLst>
              <a:ext uri="{FF2B5EF4-FFF2-40B4-BE49-F238E27FC236}">
                <a16:creationId xmlns:a16="http://schemas.microsoft.com/office/drawing/2014/main" id="{6ACBF8D8-9A26-364E-A17B-BFCD2AA9A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07406" y="1636139"/>
            <a:ext cx="749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 name="Group 61">
            <a:extLst>
              <a:ext uri="{FF2B5EF4-FFF2-40B4-BE49-F238E27FC236}">
                <a16:creationId xmlns:a16="http://schemas.microsoft.com/office/drawing/2014/main" id="{A95B855D-1C6D-414B-9F22-7729104A5F20}"/>
              </a:ext>
            </a:extLst>
          </p:cNvPr>
          <p:cNvGrpSpPr>
            <a:grpSpLocks/>
          </p:cNvGrpSpPr>
          <p:nvPr/>
        </p:nvGrpSpPr>
        <p:grpSpPr bwMode="auto">
          <a:xfrm>
            <a:off x="4693443" y="1331339"/>
            <a:ext cx="458788" cy="777875"/>
            <a:chOff x="2365" y="1352"/>
            <a:chExt cx="1022" cy="1616"/>
          </a:xfrm>
        </p:grpSpPr>
        <p:pic>
          <p:nvPicPr>
            <p:cNvPr id="110" name="Picture 62">
              <a:extLst>
                <a:ext uri="{FF2B5EF4-FFF2-40B4-BE49-F238E27FC236}">
                  <a16:creationId xmlns:a16="http://schemas.microsoft.com/office/drawing/2014/main" id="{EB674B22-7E46-2C44-AF9F-1E555966B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 y="1352"/>
              <a:ext cx="1014"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Rectangle 63">
              <a:extLst>
                <a:ext uri="{FF2B5EF4-FFF2-40B4-BE49-F238E27FC236}">
                  <a16:creationId xmlns:a16="http://schemas.microsoft.com/office/drawing/2014/main" id="{F01353DF-CFF9-1647-A044-1F49D6785635}"/>
                </a:ext>
              </a:extLst>
            </p:cNvPr>
            <p:cNvSpPr>
              <a:spLocks noChangeArrowheads="1"/>
            </p:cNvSpPr>
            <p:nvPr/>
          </p:nvSpPr>
          <p:spPr bwMode="auto">
            <a:xfrm>
              <a:off x="2365" y="2129"/>
              <a:ext cx="367"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pic>
        <p:nvPicPr>
          <p:cNvPr id="105" name="Picture 64" descr="MCj03985170000[1]">
            <a:extLst>
              <a:ext uri="{FF2B5EF4-FFF2-40B4-BE49-F238E27FC236}">
                <a16:creationId xmlns:a16="http://schemas.microsoft.com/office/drawing/2014/main" id="{2A0D7193-16A0-CF44-BE21-F6AC69F7B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137818" y="1661539"/>
            <a:ext cx="749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6" name="Group 65">
            <a:extLst>
              <a:ext uri="{FF2B5EF4-FFF2-40B4-BE49-F238E27FC236}">
                <a16:creationId xmlns:a16="http://schemas.microsoft.com/office/drawing/2014/main" id="{164B693F-1E0D-484C-BAAB-59C095BE0057}"/>
              </a:ext>
            </a:extLst>
          </p:cNvPr>
          <p:cNvGrpSpPr>
            <a:grpSpLocks/>
          </p:cNvGrpSpPr>
          <p:nvPr/>
        </p:nvGrpSpPr>
        <p:grpSpPr bwMode="auto">
          <a:xfrm>
            <a:off x="7616031" y="1359914"/>
            <a:ext cx="458788" cy="777875"/>
            <a:chOff x="2365" y="1352"/>
            <a:chExt cx="1022" cy="1616"/>
          </a:xfrm>
        </p:grpSpPr>
        <p:pic>
          <p:nvPicPr>
            <p:cNvPr id="108" name="Picture 66">
              <a:extLst>
                <a:ext uri="{FF2B5EF4-FFF2-40B4-BE49-F238E27FC236}">
                  <a16:creationId xmlns:a16="http://schemas.microsoft.com/office/drawing/2014/main" id="{3F538F10-B988-2C46-8412-F65118307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 y="1352"/>
              <a:ext cx="1014"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Rectangle 67">
              <a:extLst>
                <a:ext uri="{FF2B5EF4-FFF2-40B4-BE49-F238E27FC236}">
                  <a16:creationId xmlns:a16="http://schemas.microsoft.com/office/drawing/2014/main" id="{DDC87F5E-7874-804E-8DFC-06A9845A630B}"/>
                </a:ext>
              </a:extLst>
            </p:cNvPr>
            <p:cNvSpPr>
              <a:spLocks noChangeArrowheads="1"/>
            </p:cNvSpPr>
            <p:nvPr/>
          </p:nvSpPr>
          <p:spPr bwMode="auto">
            <a:xfrm>
              <a:off x="2365" y="2129"/>
              <a:ext cx="367"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107" name="Line 68">
            <a:extLst>
              <a:ext uri="{FF2B5EF4-FFF2-40B4-BE49-F238E27FC236}">
                <a16:creationId xmlns:a16="http://schemas.microsoft.com/office/drawing/2014/main" id="{0CAD04D0-792F-5E49-A514-B73659DD91FE}"/>
              </a:ext>
            </a:extLst>
          </p:cNvPr>
          <p:cNvSpPr>
            <a:spLocks noChangeShapeType="1"/>
          </p:cNvSpPr>
          <p:nvPr/>
        </p:nvSpPr>
        <p:spPr bwMode="auto">
          <a:xfrm>
            <a:off x="6884193" y="1728214"/>
            <a:ext cx="866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ight Brace 9">
            <a:extLst>
              <a:ext uri="{FF2B5EF4-FFF2-40B4-BE49-F238E27FC236}">
                <a16:creationId xmlns:a16="http://schemas.microsoft.com/office/drawing/2014/main" id="{7551CFE6-10AE-1342-89E5-DB20C72CDEB2}"/>
              </a:ext>
            </a:extLst>
          </p:cNvPr>
          <p:cNvSpPr/>
          <p:nvPr/>
        </p:nvSpPr>
        <p:spPr>
          <a:xfrm rot="5400000">
            <a:off x="3376644" y="814577"/>
            <a:ext cx="107886" cy="252571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tangle 3">
            <a:extLst>
              <a:ext uri="{FF2B5EF4-FFF2-40B4-BE49-F238E27FC236}">
                <a16:creationId xmlns:a16="http://schemas.microsoft.com/office/drawing/2014/main" id="{E0A20531-724F-544A-A148-70EAC3D3CAB0}"/>
              </a:ext>
            </a:extLst>
          </p:cNvPr>
          <p:cNvSpPr txBox="1">
            <a:spLocks noChangeArrowheads="1"/>
          </p:cNvSpPr>
          <p:nvPr/>
        </p:nvSpPr>
        <p:spPr>
          <a:xfrm>
            <a:off x="825267" y="3347774"/>
            <a:ext cx="10515600" cy="16550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suppose cars now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propagate” at 1000 km/hr</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and suppose toll booth now takes one min to service a car</a:t>
            </a:r>
            <a:endParaRPr kumimoji="0" lang="en-US" altLang="en-US" sz="2800" b="0" i="0" u="none" strike="noStrike" kern="1200" cap="none" spc="0" normalizeH="0" baseline="0" noProof="0" dirty="0">
              <a:ln>
                <a:noFill/>
              </a:ln>
              <a:solidFill>
                <a:srgbClr val="ED7D31"/>
              </a:solidFill>
              <a:effectLst/>
              <a:uLnTx/>
              <a:uFillTx/>
              <a:latin typeface="Calibri" panose="020F0502020204030204"/>
              <a:ea typeface="ＭＳ Ｐゴシック" panose="020B0600070205080204" pitchFamily="34" charset="-128"/>
              <a:cs typeface="+mn-cs"/>
            </a:endParaRP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 Will cars arrive to 2nd booth before all cars serviced at first booth?</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33" name="Rectangle 4">
            <a:extLst>
              <a:ext uri="{FF2B5EF4-FFF2-40B4-BE49-F238E27FC236}">
                <a16:creationId xmlns:a16="http://schemas.microsoft.com/office/drawing/2014/main" id="{17691AC2-D326-384F-9424-A457AB12E339}"/>
              </a:ext>
            </a:extLst>
          </p:cNvPr>
          <p:cNvSpPr txBox="1">
            <a:spLocks noChangeArrowheads="1"/>
          </p:cNvSpPr>
          <p:nvPr/>
        </p:nvSpPr>
        <p:spPr>
          <a:xfrm>
            <a:off x="1127510" y="4881442"/>
            <a:ext cx="10649258" cy="1467414"/>
          </a:xfrm>
          <a:prstGeom prst="rect">
            <a:avLst/>
          </a:prstGeom>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1" u="sng"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 Yes!</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after 7 min, first car arrives at second booth; three cars still at first booth</a:t>
            </a:r>
          </a:p>
          <a:p>
            <a:pPr marL="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lang="en-US" altLang="en-US" dirty="0">
                <a:solidFill>
                  <a:prstClr val="black"/>
                </a:solidFill>
                <a:latin typeface="Calibri" panose="020F0502020204030204"/>
                <a:ea typeface="ＭＳ Ｐゴシック" panose="020B0600070205080204" pitchFamily="34" charset="-128"/>
              </a:rPr>
              <a:t>1</a:t>
            </a:r>
            <a:r>
              <a:rPr lang="en-US" altLang="en-US" baseline="30000" dirty="0">
                <a:solidFill>
                  <a:prstClr val="black"/>
                </a:solidFill>
                <a:latin typeface="Calibri" panose="020F0502020204030204"/>
                <a:ea typeface="ＭＳ Ｐゴシック" panose="020B0600070205080204" pitchFamily="34" charset="-128"/>
              </a:rPr>
              <a:t>st</a:t>
            </a:r>
            <a:r>
              <a:rPr lang="en-US" altLang="en-US" dirty="0">
                <a:solidFill>
                  <a:prstClr val="black"/>
                </a:solidFill>
                <a:latin typeface="Calibri" panose="020F0502020204030204"/>
                <a:ea typeface="ＭＳ Ｐゴシック" panose="020B0600070205080204" pitchFamily="34" charset="-128"/>
              </a:rPr>
              <a:t> car: transmission delay 1 min + prop delay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100km/(1000km/</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hr</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 0.1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hr</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=6 min</a:t>
            </a:r>
          </a:p>
        </p:txBody>
      </p:sp>
      <p:sp>
        <p:nvSpPr>
          <p:cNvPr id="31" name="Slide Number Placeholder 5">
            <a:extLst>
              <a:ext uri="{FF2B5EF4-FFF2-40B4-BE49-F238E27FC236}">
                <a16:creationId xmlns:a16="http://schemas.microsoft.com/office/drawing/2014/main" id="{7CC7459C-C116-164E-B088-1D243F2DD5A0}"/>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8</a:t>
            </a:fld>
            <a:endParaRPr lang="en-US" dirty="0"/>
          </a:p>
        </p:txBody>
      </p:sp>
      <p:sp>
        <p:nvSpPr>
          <p:cNvPr id="3" name="TextBox 2">
            <a:extLst>
              <a:ext uri="{FF2B5EF4-FFF2-40B4-BE49-F238E27FC236}">
                <a16:creationId xmlns:a16="http://schemas.microsoft.com/office/drawing/2014/main" id="{A98AE28C-79FE-897C-384F-639F80B3A7AC}"/>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676598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EC25-2DA3-78DD-A9FE-AAEB18E21EE0}"/>
              </a:ext>
            </a:extLst>
          </p:cNvPr>
          <p:cNvSpPr>
            <a:spLocks noGrp="1"/>
          </p:cNvSpPr>
          <p:nvPr>
            <p:ph type="title"/>
          </p:nvPr>
        </p:nvSpPr>
        <p:spPr/>
        <p:txBody>
          <a:bodyPr/>
          <a:lstStyle/>
          <a:p>
            <a:r>
              <a:rPr lang="en-GB" dirty="0"/>
              <a:t>Quiz</a:t>
            </a:r>
            <a:endParaRPr lang="en-SE" dirty="0"/>
          </a:p>
        </p:txBody>
      </p:sp>
      <p:sp>
        <p:nvSpPr>
          <p:cNvPr id="3" name="Content Placeholder 2">
            <a:extLst>
              <a:ext uri="{FF2B5EF4-FFF2-40B4-BE49-F238E27FC236}">
                <a16:creationId xmlns:a16="http://schemas.microsoft.com/office/drawing/2014/main" id="{444A4ABA-5A82-B07F-708A-0B930EA27A5D}"/>
              </a:ext>
            </a:extLst>
          </p:cNvPr>
          <p:cNvSpPr>
            <a:spLocks noGrp="1"/>
          </p:cNvSpPr>
          <p:nvPr>
            <p:ph sz="half" idx="1"/>
          </p:nvPr>
        </p:nvSpPr>
        <p:spPr>
          <a:xfrm>
            <a:off x="762929" y="1346443"/>
            <a:ext cx="5181600" cy="4351338"/>
          </a:xfrm>
        </p:spPr>
        <p:txBody>
          <a:bodyPr>
            <a:normAutofit fontScale="77500" lnSpcReduction="20000"/>
          </a:bodyPr>
          <a:lstStyle/>
          <a:p>
            <a:r>
              <a:rPr lang="en-GB" dirty="0"/>
              <a:t>Performance: Delay. Consider the network shown in the figure below, with three links, each with a transmission rate of 1 Mbps, and a propagation delay of 2 msec per link. Assume the length of a packet is 1000 bits.</a:t>
            </a:r>
          </a:p>
          <a:p>
            <a:r>
              <a:rPr lang="en-GB" dirty="0"/>
              <a:t>What is the end-end delay of a packet from when it first begins transmission on link 1, until is it received in full by the server at the end of link 3.  </a:t>
            </a:r>
          </a:p>
          <a:p>
            <a:r>
              <a:rPr lang="en-GB" dirty="0"/>
              <a:t>You can assume that queueing delays and packet processing delays are zero, but make sure you include packet transmission time delay on all links. Assume store-and forward packet transmission.</a:t>
            </a:r>
            <a:endParaRPr lang="en-SE" dirty="0"/>
          </a:p>
        </p:txBody>
      </p:sp>
      <p:sp>
        <p:nvSpPr>
          <p:cNvPr id="4" name="Content Placeholder 3">
            <a:extLst>
              <a:ext uri="{FF2B5EF4-FFF2-40B4-BE49-F238E27FC236}">
                <a16:creationId xmlns:a16="http://schemas.microsoft.com/office/drawing/2014/main" id="{C66CF559-4B85-2CC2-CFDC-5ACB8E345D3A}"/>
              </a:ext>
            </a:extLst>
          </p:cNvPr>
          <p:cNvSpPr>
            <a:spLocks noGrp="1"/>
          </p:cNvSpPr>
          <p:nvPr>
            <p:ph sz="half" idx="2"/>
          </p:nvPr>
        </p:nvSpPr>
        <p:spPr>
          <a:xfrm>
            <a:off x="6172200" y="1346443"/>
            <a:ext cx="5181600" cy="4518286"/>
          </a:xfrm>
        </p:spPr>
        <p:txBody>
          <a:bodyPr>
            <a:normAutofit fontScale="77500" lnSpcReduction="20000"/>
          </a:bodyPr>
          <a:lstStyle/>
          <a:p>
            <a:r>
              <a:rPr lang="en-GB" dirty="0"/>
              <a:t>ANS: at each link, transmission delay is 1000 bits/1Mbps=1 </a:t>
            </a:r>
            <a:r>
              <a:rPr lang="en-GB" dirty="0" err="1"/>
              <a:t>ms</a:t>
            </a:r>
            <a:r>
              <a:rPr lang="en-GB" dirty="0"/>
              <a:t>, propagation delay is 2 </a:t>
            </a:r>
            <a:r>
              <a:rPr lang="en-GB" dirty="0" err="1"/>
              <a:t>ms</a:t>
            </a:r>
            <a:r>
              <a:rPr lang="en-GB" dirty="0"/>
              <a:t>, so delay is 1+2=3 </a:t>
            </a:r>
            <a:r>
              <a:rPr lang="en-GB" dirty="0" err="1"/>
              <a:t>ms</a:t>
            </a:r>
            <a:r>
              <a:rPr lang="en-GB" dirty="0"/>
              <a:t>. </a:t>
            </a:r>
          </a:p>
          <a:p>
            <a:r>
              <a:rPr lang="en-GB" dirty="0"/>
              <a:t>To traverse all three links, total delay is 3+3+3=12 </a:t>
            </a:r>
            <a:r>
              <a:rPr lang="en-GB" dirty="0" err="1"/>
              <a:t>ms</a:t>
            </a:r>
            <a:r>
              <a:rPr lang="en-GB" dirty="0"/>
              <a:t>.</a:t>
            </a:r>
            <a:endParaRPr lang="en-SE" dirty="0"/>
          </a:p>
        </p:txBody>
      </p:sp>
      <p:sp>
        <p:nvSpPr>
          <p:cNvPr id="5" name="Slide Number Placeholder 4">
            <a:extLst>
              <a:ext uri="{FF2B5EF4-FFF2-40B4-BE49-F238E27FC236}">
                <a16:creationId xmlns:a16="http://schemas.microsoft.com/office/drawing/2014/main" id="{C3DFD70B-BE0D-FA42-5D90-5A01D0CB09AE}"/>
              </a:ext>
            </a:extLst>
          </p:cNvPr>
          <p:cNvSpPr>
            <a:spLocks noGrp="1"/>
          </p:cNvSpPr>
          <p:nvPr>
            <p:ph type="sldNum" sz="quarter" idx="4"/>
          </p:nvPr>
        </p:nvSpPr>
        <p:spPr/>
        <p:txBody>
          <a:bodyPr/>
          <a:lstStyle/>
          <a:p>
            <a:r>
              <a:rPr lang="en-US"/>
              <a:t>Introduction: 1-</a:t>
            </a:r>
            <a:fld id="{C4204591-24BD-A542-B9D5-F8D8A88D2FEE}" type="slidenum">
              <a:rPr lang="en-US" smtClean="0"/>
              <a:pPr/>
              <a:t>9</a:t>
            </a:fld>
            <a:endParaRPr lang="en-US" dirty="0"/>
          </a:p>
        </p:txBody>
      </p:sp>
      <p:pic>
        <p:nvPicPr>
          <p:cNvPr id="1028" name="Picture 4">
            <a:extLst>
              <a:ext uri="{FF2B5EF4-FFF2-40B4-BE49-F238E27FC236}">
                <a16:creationId xmlns:a16="http://schemas.microsoft.com/office/drawing/2014/main" id="{44EE076D-E821-5A5A-596F-83CE309D1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58" y="5321414"/>
            <a:ext cx="5991457" cy="1334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CA9354-653A-34C4-E261-CD288DA3EAED}"/>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67630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otalTime>8448</TotalTime>
  <Words>6078</Words>
  <Application>Microsoft Office PowerPoint</Application>
  <PresentationFormat>Widescreen</PresentationFormat>
  <Paragraphs>1065</Paragraphs>
  <Slides>51</Slides>
  <Notes>45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Courier</vt:lpstr>
      <vt:lpstr>ＭＳ Ｐゴシック</vt:lpstr>
      <vt:lpstr>ZapfDingbats</vt:lpstr>
      <vt:lpstr>Arial</vt:lpstr>
      <vt:lpstr>Calibri</vt:lpstr>
      <vt:lpstr>Comic Sans MS</vt:lpstr>
      <vt:lpstr>Gill Sans MT</vt:lpstr>
      <vt:lpstr>Symbol</vt:lpstr>
      <vt:lpstr>Tahoma</vt:lpstr>
      <vt:lpstr>Times New Roman</vt:lpstr>
      <vt:lpstr>Wingdings</vt:lpstr>
      <vt:lpstr>Office Theme</vt:lpstr>
      <vt:lpstr>PowerPoint Presentation</vt:lpstr>
      <vt:lpstr>Chapter 1: roadmap</vt:lpstr>
      <vt:lpstr>How do packet delay and loss occur?</vt:lpstr>
      <vt:lpstr>Packet delay: four sources</vt:lpstr>
      <vt:lpstr>Packet delay: four sources</vt:lpstr>
      <vt:lpstr>Caravan analogy</vt:lpstr>
      <vt:lpstr>How long until all cars (packets) arrive at 2nd toll booth</vt:lpstr>
      <vt:lpstr>Caravan analogy</vt:lpstr>
      <vt:lpstr>Quiz</vt:lpstr>
      <vt:lpstr>Quiz</vt:lpstr>
      <vt:lpstr>Packet queueing delay (revisited)</vt:lpstr>
      <vt:lpstr>“Real” Internet delays and routes</vt:lpstr>
      <vt:lpstr>Real Internet delays and routes</vt:lpstr>
      <vt:lpstr>Packet loss</vt:lpstr>
      <vt:lpstr>Throughput</vt:lpstr>
      <vt:lpstr>Throughput</vt:lpstr>
      <vt:lpstr>Throughput: network scenario</vt:lpstr>
      <vt:lpstr>PowerPoint Presentation</vt:lpstr>
      <vt:lpstr>Web caches</vt:lpstr>
      <vt:lpstr>Web caches (aka proxy servers)</vt:lpstr>
      <vt:lpstr>Caching example</vt:lpstr>
      <vt:lpstr>Option 1: buy a faster access link</vt:lpstr>
      <vt:lpstr>Option 2: install a web cache</vt:lpstr>
      <vt:lpstr>Calculating access link utilization, end-end delay with cache:</vt:lpstr>
      <vt:lpstr>Browser caching: Conditional GET</vt:lpstr>
      <vt:lpstr>PowerPoint Presentation</vt:lpstr>
      <vt:lpstr>UDP checksum</vt:lpstr>
      <vt:lpstr>Internet checksum</vt:lpstr>
      <vt:lpstr>Internet checksum: an example</vt:lpstr>
      <vt:lpstr>Internet checksum: weak protection!</vt:lpstr>
      <vt:lpstr>TCP sequence numbers, ACKs</vt:lpstr>
      <vt:lpstr>TCP sequence numbers, ACKs</vt:lpstr>
      <vt:lpstr>TCP: retransmission scenarios</vt:lpstr>
      <vt:lpstr>TCP: retransmission scenarios</vt:lpstr>
      <vt:lpstr>TCP sequence numbers, ACKs</vt:lpstr>
      <vt:lpstr>PowerPoint Presentation</vt:lpstr>
      <vt:lpstr>Packet Scheduling: FCFS</vt:lpstr>
      <vt:lpstr>Scheduling policies: priority</vt:lpstr>
      <vt:lpstr>Scheduling policies: round robin</vt:lpstr>
      <vt:lpstr>Scheduling policies: weighted fair queueing</vt:lpstr>
      <vt:lpstr>Quiz</vt:lpstr>
      <vt:lpstr>FCFS Scheduling</vt:lpstr>
      <vt:lpstr>Priority Scheduling</vt:lpstr>
      <vt:lpstr>Round Robin Scheduling</vt:lpstr>
      <vt:lpstr>IP addressing: introduction</vt:lpstr>
      <vt:lpstr>IP addressing: introduction</vt:lpstr>
      <vt:lpstr>IP addressing: introduction</vt:lpstr>
      <vt:lpstr>Subnets</vt:lpstr>
      <vt:lpstr>Subnets</vt:lpstr>
      <vt:lpstr>Subnets</vt:lpstr>
      <vt:lpstr>IP addressing: CIDR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Zonghua Gu</cp:lastModifiedBy>
  <cp:revision>200</cp:revision>
  <dcterms:created xsi:type="dcterms:W3CDTF">2020-01-18T07:24:59Z</dcterms:created>
  <dcterms:modified xsi:type="dcterms:W3CDTF">2024-12-05T21:47:23Z</dcterms:modified>
</cp:coreProperties>
</file>