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960" r:id="rId2"/>
    <p:sldId id="1129" r:id="rId3"/>
    <p:sldId id="964" r:id="rId4"/>
    <p:sldId id="1150" r:id="rId5"/>
    <p:sldId id="1130" r:id="rId6"/>
    <p:sldId id="1131" r:id="rId7"/>
    <p:sldId id="1132" r:id="rId8"/>
    <p:sldId id="1133" r:id="rId9"/>
    <p:sldId id="1134" r:id="rId10"/>
    <p:sldId id="1135" r:id="rId11"/>
    <p:sldId id="1136" r:id="rId12"/>
    <p:sldId id="1137" r:id="rId13"/>
    <p:sldId id="1206" r:id="rId14"/>
    <p:sldId id="1207" r:id="rId15"/>
    <p:sldId id="1209" r:id="rId16"/>
    <p:sldId id="1139" r:id="rId17"/>
    <p:sldId id="1141" r:id="rId18"/>
    <p:sldId id="1370" r:id="rId19"/>
    <p:sldId id="1389" r:id="rId20"/>
    <p:sldId id="1390" r:id="rId21"/>
    <p:sldId id="1140" r:id="rId22"/>
    <p:sldId id="1391" r:id="rId23"/>
    <p:sldId id="1381" r:id="rId24"/>
    <p:sldId id="1151" r:id="rId25"/>
    <p:sldId id="1385" r:id="rId26"/>
    <p:sldId id="1142" r:id="rId27"/>
    <p:sldId id="1384" r:id="rId28"/>
    <p:sldId id="1382" r:id="rId29"/>
    <p:sldId id="1388" r:id="rId30"/>
    <p:sldId id="1386" r:id="rId31"/>
    <p:sldId id="13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orient="horz" pos="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A0"/>
    <a:srgbClr val="6EBFF0"/>
    <a:srgbClr val="66ACD3"/>
    <a:srgbClr val="9AE0FF"/>
    <a:srgbClr val="011199"/>
    <a:srgbClr val="8FAADC"/>
    <a:srgbClr val="B9C2C9"/>
    <a:srgbClr val="E7E7E7"/>
    <a:srgbClr val="F8F8F8"/>
    <a:srgbClr val="C4C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4" autoAdjust="0"/>
    <p:restoredTop sz="86405" autoAdjust="0"/>
  </p:normalViewPr>
  <p:slideViewPr>
    <p:cSldViewPr snapToGrid="0" snapToObjects="1">
      <p:cViewPr varScale="1">
        <p:scale>
          <a:sx n="71" d="100"/>
          <a:sy n="71" d="100"/>
        </p:scale>
        <p:origin x="850" y="62"/>
      </p:cViewPr>
      <p:guideLst>
        <p:guide pos="624"/>
        <p:guide orient="horz" pos="840"/>
      </p:guideLst>
    </p:cSldViewPr>
  </p:slideViewPr>
  <p:outlineViewPr>
    <p:cViewPr>
      <p:scale>
        <a:sx n="33" d="100"/>
        <a:sy n="33" d="100"/>
      </p:scale>
      <p:origin x="0" y="-100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2T23:38:21.7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2T23:38:22.3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2T23:38:22.9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4G/5G material completely updated; older 2/2.5/3G removed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8.2</a:t>
            </a:r>
            <a:r>
              <a:rPr lang="en-US" dirty="0">
                <a:sym typeface="Wingdings" pitchFamily="2" charset="2"/>
              </a:rPr>
              <a:t> (July 2023).  </a:t>
            </a:r>
            <a:r>
              <a:rPr lang="en-US">
                <a:sym typeface="Wingdings" pitchFamily="2" charset="2"/>
              </a:rPr>
              <a:t>Changes from 8.0:</a:t>
            </a:r>
            <a:endParaRPr lang="en-US" dirty="0">
              <a:sym typeface="Wingdings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minor updates and additional, including removing master/slave Bluetooth language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expansion, better graphics on wireless link characteristics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expanded, significant revisions of 4G/5G material (but not mobility)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42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50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14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Wikipedia figure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85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38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4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61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86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32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67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99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</a:rPr>
              <a:t>The square root of this value gives the Euclidean norm (or length) of the vector:</a:t>
            </a:r>
            <a:r>
              <a:rPr lang="en-GB" dirty="0">
                <a:effectLst/>
                <a:latin typeface="KaTeX_Main"/>
              </a:rPr>
              <a:t>∥v∥=</a:t>
            </a:r>
            <a:r>
              <a:rPr lang="en-GB" dirty="0" err="1">
                <a:effectLst/>
                <a:latin typeface="KaTeX_Main"/>
              </a:rPr>
              <a:t>v⋅v∥</a:t>
            </a:r>
            <a:r>
              <a:rPr lang="en-GB" b="1" dirty="0" err="1">
                <a:effectLst/>
                <a:latin typeface="KaTeX_Main"/>
              </a:rPr>
              <a:t>v</a:t>
            </a:r>
            <a:r>
              <a:rPr lang="en-GB" dirty="0">
                <a:effectLst/>
                <a:latin typeface="KaTeX_Main"/>
              </a:rPr>
              <a:t>∥=</a:t>
            </a:r>
            <a:r>
              <a:rPr lang="en-GB" b="1" i="0" dirty="0" err="1">
                <a:effectLst/>
                <a:latin typeface="KaTeX_Main"/>
              </a:rPr>
              <a:t>v</a:t>
            </a:r>
            <a:r>
              <a:rPr lang="en-GB" b="0" i="0" dirty="0" err="1">
                <a:effectLst/>
                <a:latin typeface="KaTeX_Main"/>
              </a:rPr>
              <a:t>⋅</a:t>
            </a:r>
            <a:r>
              <a:rPr lang="en-GB" b="1" i="0" dirty="0" err="1">
                <a:effectLst/>
                <a:latin typeface="KaTeX_Main"/>
              </a:rPr>
              <a:t>v</a:t>
            </a:r>
            <a:r>
              <a:rPr lang="en-GB" b="0" i="0" dirty="0">
                <a:effectLst/>
                <a:latin typeface="KaTeX_Main"/>
              </a:rPr>
              <a:t>​</a:t>
            </a:r>
            <a:br>
              <a:rPr lang="en-GB" b="0" i="0" dirty="0">
                <a:effectLst/>
                <a:latin typeface="KaTeX_Main"/>
              </a:rPr>
            </a:b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09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4965" indent="-342265">
              <a:lnSpc>
                <a:spcPct val="100000"/>
              </a:lnSpc>
              <a:spcBef>
                <a:spcPts val="254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Signal</a:t>
            </a:r>
            <a:r>
              <a:rPr lang="en-GB" sz="1200" spc="-3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bandwidth</a:t>
            </a:r>
            <a:r>
              <a:rPr lang="en-GB" sz="1200" spc="-3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&gt; 10</a:t>
            </a:r>
            <a:r>
              <a:rPr lang="en-GB" sz="1200" spc="-1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×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data</a:t>
            </a:r>
            <a:r>
              <a:rPr lang="en-GB" sz="1200" spc="-35" dirty="0">
                <a:latin typeface="Times New Roman"/>
                <a:cs typeface="Times New Roman"/>
              </a:rPr>
              <a:t> </a:t>
            </a:r>
            <a:r>
              <a:rPr lang="en-GB" sz="1200" spc="-10" dirty="0">
                <a:latin typeface="Times New Roman"/>
                <a:cs typeface="Times New Roman"/>
              </a:rPr>
              <a:t>bandwidth</a:t>
            </a:r>
            <a:endParaRPr lang="en-GB" sz="12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Code</a:t>
            </a:r>
            <a:r>
              <a:rPr lang="en-GB" sz="1200" spc="-1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sequence</a:t>
            </a:r>
            <a:r>
              <a:rPr lang="en-GB" sz="1200" spc="-30" dirty="0">
                <a:latin typeface="Times New Roman"/>
                <a:cs typeface="Times New Roman"/>
              </a:rPr>
              <a:t> </a:t>
            </a:r>
            <a:r>
              <a:rPr lang="en-GB" sz="1200" spc="-10" dirty="0">
                <a:latin typeface="Times New Roman"/>
                <a:cs typeface="Times New Roman"/>
              </a:rPr>
              <a:t>synchronization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Arial" charset="0"/>
                <a:cs typeface="Arial" charset="0"/>
              </a:rPr>
              <a:t>Z</a:t>
            </a:r>
            <a:r>
              <a:rPr lang="en-US" sz="1200" baseline="-25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i,m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= d</a:t>
            </a:r>
            <a:r>
              <a:rPr lang="en-US" sz="12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en-US" sz="16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c</a:t>
            </a:r>
            <a:r>
              <a:rPr lang="en-US" sz="12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m 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-1*(1,1,1,-1,1,-1,-1,-1) = (-1,-1,-1,1,-1,1,1,1)</a:t>
            </a:r>
          </a:p>
          <a:p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1*(1,1,1,-1,1,-1,-1,-1) = (1,1,1,-1,1,-1,-1,-1) </a:t>
            </a:r>
            <a:endParaRPr lang="en-US" sz="1200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endParaRPr lang="en-GB" sz="12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300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4965" algn="l"/>
              </a:tabLst>
            </a:pPr>
            <a:r>
              <a:rPr lang="en-GB" sz="1200" dirty="0">
                <a:latin typeface="Times New Roman"/>
                <a:cs typeface="Times New Roman"/>
              </a:rPr>
              <a:t>Correlation</a:t>
            </a:r>
            <a:r>
              <a:rPr lang="en-GB" sz="1200" spc="-6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between</a:t>
            </a:r>
            <a:r>
              <a:rPr lang="en-GB" sz="1200" spc="-3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codes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Symbol"/>
                <a:cs typeface="Symbol"/>
              </a:rPr>
              <a:t></a:t>
            </a:r>
            <a:r>
              <a:rPr lang="en-GB" sz="1200" spc="-25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Times New Roman"/>
                <a:cs typeface="Times New Roman"/>
              </a:rPr>
              <a:t>Interference</a:t>
            </a:r>
            <a:r>
              <a:rPr lang="en-GB" sz="1200" spc="-50" dirty="0">
                <a:latin typeface="Times New Roman"/>
                <a:cs typeface="Times New Roman"/>
              </a:rPr>
              <a:t> </a:t>
            </a:r>
            <a:r>
              <a:rPr lang="en-GB" sz="1200" dirty="0">
                <a:latin typeface="Symbol"/>
                <a:cs typeface="Symbol"/>
              </a:rPr>
              <a:t></a:t>
            </a:r>
            <a:r>
              <a:rPr lang="en-GB" sz="1200" spc="-20" dirty="0">
                <a:latin typeface="Times New Roman"/>
                <a:cs typeface="Times New Roman"/>
              </a:rPr>
              <a:t> </a:t>
            </a:r>
            <a:r>
              <a:rPr lang="en-GB" sz="1200" spc="-10" dirty="0">
                <a:latin typeface="Times New Roman"/>
                <a:cs typeface="Times New Roman"/>
              </a:rPr>
              <a:t>Orthogonal</a:t>
            </a:r>
            <a:endParaRPr lang="en-GB" sz="1200" dirty="0">
              <a:latin typeface="Times New Roman"/>
              <a:cs typeface="Times New Roman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64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42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5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57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9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48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10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0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32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tags" Target="../tags/tag3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7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Wireless and</a:t>
            </a:r>
          </a:p>
          <a:p>
            <a:pPr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Mobile Networks</a:t>
            </a: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FE209DE0-2F65-14A5-9FD0-B36DAF4BE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Elements of a wireless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5" name="Rectangle 64">
            <a:extLst>
              <a:ext uri="{FF2B5EF4-FFF2-40B4-BE49-F238E27FC236}">
                <a16:creationId xmlns:a16="http://schemas.microsoft.com/office/drawing/2014/main" id="{DA9A657C-AC03-F04D-B9F7-9711F9776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112" y="1595439"/>
            <a:ext cx="5132387" cy="329406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46" name="Rectangle 240">
            <a:extLst>
              <a:ext uri="{FF2B5EF4-FFF2-40B4-BE49-F238E27FC236}">
                <a16:creationId xmlns:a16="http://schemas.microsoft.com/office/drawing/2014/main" id="{43C41177-25FF-8943-8D62-A2949006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447800"/>
            <a:ext cx="21844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48" name="Oval 209">
            <a:extLst>
              <a:ext uri="{FF2B5EF4-FFF2-40B4-BE49-F238E27FC236}">
                <a16:creationId xmlns:a16="http://schemas.microsoft.com/office/drawing/2014/main" id="{1EDC778A-AC7B-264A-B399-D6572D3F0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1438275"/>
            <a:ext cx="1755775" cy="1625600"/>
          </a:xfrm>
          <a:prstGeom prst="ellipse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2" name="Rectangle 66">
            <a:extLst>
              <a:ext uri="{FF2B5EF4-FFF2-40B4-BE49-F238E27FC236}">
                <a16:creationId xmlns:a16="http://schemas.microsoft.com/office/drawing/2014/main" id="{B30DAB90-2707-4C46-A737-D247EE3BF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1362075"/>
            <a:ext cx="47879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ad hoc mode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cs typeface="+mn-cs"/>
              </a:rPr>
              <a:t>no base stations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cs typeface="+mn-cs"/>
              </a:rPr>
              <a:t>nodes can only transmit to other nodes within link coverage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>
                <a:cs typeface="+mn-cs"/>
              </a:rPr>
              <a:t>nodes organize themselves into a network: route among themselves</a:t>
            </a:r>
          </a:p>
        </p:txBody>
      </p:sp>
      <p:sp>
        <p:nvSpPr>
          <p:cNvPr id="254" name="Oval 138">
            <a:extLst>
              <a:ext uri="{FF2B5EF4-FFF2-40B4-BE49-F238E27FC236}">
                <a16:creationId xmlns:a16="http://schemas.microsoft.com/office/drawing/2014/main" id="{BD44C8B3-32AC-6B46-A7A9-6DD429734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25" y="2749550"/>
            <a:ext cx="1755775" cy="1625600"/>
          </a:xfrm>
          <a:prstGeom prst="ellipse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0" name="Oval 199">
            <a:extLst>
              <a:ext uri="{FF2B5EF4-FFF2-40B4-BE49-F238E27FC236}">
                <a16:creationId xmlns:a16="http://schemas.microsoft.com/office/drawing/2014/main" id="{2F8821B8-EFF5-6E4F-8654-F698AC810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4457700"/>
            <a:ext cx="1755775" cy="1625600"/>
          </a:xfrm>
          <a:prstGeom prst="ellipse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  <a:alpha val="39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8" name="Oval 204">
            <a:extLst>
              <a:ext uri="{FF2B5EF4-FFF2-40B4-BE49-F238E27FC236}">
                <a16:creationId xmlns:a16="http://schemas.microsoft.com/office/drawing/2014/main" id="{1C4FE5F4-8165-D74B-BDA5-4D3EF9ADA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2139950"/>
            <a:ext cx="1755775" cy="1625600"/>
          </a:xfrm>
          <a:prstGeom prst="ellipse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  <a:alpha val="50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73" name="Oval 113">
            <a:extLst>
              <a:ext uri="{FF2B5EF4-FFF2-40B4-BE49-F238E27FC236}">
                <a16:creationId xmlns:a16="http://schemas.microsoft.com/office/drawing/2014/main" id="{3778A1BA-9BF3-E345-86CF-21975A80E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2474913"/>
            <a:ext cx="1755775" cy="1625600"/>
          </a:xfrm>
          <a:prstGeom prst="ellipse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  <a:alpha val="47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33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83" name="Group 356">
            <a:extLst>
              <a:ext uri="{FF2B5EF4-FFF2-40B4-BE49-F238E27FC236}">
                <a16:creationId xmlns:a16="http://schemas.microsoft.com/office/drawing/2014/main" id="{7DE2B05B-BBD1-534C-A7D3-09A4213CB831}"/>
              </a:ext>
            </a:extLst>
          </p:cNvPr>
          <p:cNvGrpSpPr>
            <a:grpSpLocks/>
          </p:cNvGrpSpPr>
          <p:nvPr/>
        </p:nvGrpSpPr>
        <p:grpSpPr bwMode="auto">
          <a:xfrm>
            <a:off x="2100263" y="1943100"/>
            <a:ext cx="465137" cy="481013"/>
            <a:chOff x="313" y="1497"/>
            <a:chExt cx="1152" cy="1014"/>
          </a:xfrm>
        </p:grpSpPr>
        <p:pic>
          <p:nvPicPr>
            <p:cNvPr id="284" name="Picture 354" descr="laptop_stylized_small">
              <a:extLst>
                <a:ext uri="{FF2B5EF4-FFF2-40B4-BE49-F238E27FC236}">
                  <a16:creationId xmlns:a16="http://schemas.microsoft.com/office/drawing/2014/main" id="{1E9A52B6-0C8C-4E47-BA11-C995B0909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355" descr="antenna_stylized">
              <a:extLst>
                <a:ext uri="{FF2B5EF4-FFF2-40B4-BE49-F238E27FC236}">
                  <a16:creationId xmlns:a16="http://schemas.microsoft.com/office/drawing/2014/main" id="{6040645B-733C-AE41-9620-6494BFEA4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7" name="Group 356">
            <a:extLst>
              <a:ext uri="{FF2B5EF4-FFF2-40B4-BE49-F238E27FC236}">
                <a16:creationId xmlns:a16="http://schemas.microsoft.com/office/drawing/2014/main" id="{F36C93BD-9BF3-3F4E-8CD4-55DBEB6A744D}"/>
              </a:ext>
            </a:extLst>
          </p:cNvPr>
          <p:cNvGrpSpPr>
            <a:grpSpLocks/>
          </p:cNvGrpSpPr>
          <p:nvPr/>
        </p:nvGrpSpPr>
        <p:grpSpPr bwMode="auto">
          <a:xfrm>
            <a:off x="3076575" y="5032375"/>
            <a:ext cx="463550" cy="479425"/>
            <a:chOff x="313" y="1497"/>
            <a:chExt cx="1152" cy="1014"/>
          </a:xfrm>
        </p:grpSpPr>
        <p:pic>
          <p:nvPicPr>
            <p:cNvPr id="288" name="Picture 354" descr="laptop_stylized_small">
              <a:extLst>
                <a:ext uri="{FF2B5EF4-FFF2-40B4-BE49-F238E27FC236}">
                  <a16:creationId xmlns:a16="http://schemas.microsoft.com/office/drawing/2014/main" id="{CC9FDE05-9B65-6F49-80C8-F46EE30BC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355" descr="antenna_stylized">
              <a:extLst>
                <a:ext uri="{FF2B5EF4-FFF2-40B4-BE49-F238E27FC236}">
                  <a16:creationId xmlns:a16="http://schemas.microsoft.com/office/drawing/2014/main" id="{0C0D98A3-8050-5940-87C7-BEDAAA54A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1" name="Group 356">
            <a:extLst>
              <a:ext uri="{FF2B5EF4-FFF2-40B4-BE49-F238E27FC236}">
                <a16:creationId xmlns:a16="http://schemas.microsoft.com/office/drawing/2014/main" id="{766DA1A5-A136-4F40-A6BE-E3DCECF417F7}"/>
              </a:ext>
            </a:extLst>
          </p:cNvPr>
          <p:cNvGrpSpPr>
            <a:grpSpLocks/>
          </p:cNvGrpSpPr>
          <p:nvPr/>
        </p:nvGrpSpPr>
        <p:grpSpPr bwMode="auto">
          <a:xfrm>
            <a:off x="3360738" y="3335338"/>
            <a:ext cx="465137" cy="481012"/>
            <a:chOff x="313" y="1497"/>
            <a:chExt cx="1152" cy="1014"/>
          </a:xfrm>
        </p:grpSpPr>
        <p:pic>
          <p:nvPicPr>
            <p:cNvPr id="292" name="Picture 354" descr="laptop_stylized_small">
              <a:extLst>
                <a:ext uri="{FF2B5EF4-FFF2-40B4-BE49-F238E27FC236}">
                  <a16:creationId xmlns:a16="http://schemas.microsoft.com/office/drawing/2014/main" id="{0FDFE9E9-D8C3-1A45-AEE0-A19C8A41F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355" descr="antenna_stylized">
              <a:extLst>
                <a:ext uri="{FF2B5EF4-FFF2-40B4-BE49-F238E27FC236}">
                  <a16:creationId xmlns:a16="http://schemas.microsoft.com/office/drawing/2014/main" id="{5C69B4A4-0272-B548-BE67-8A11CA471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4" name="Group 356">
            <a:extLst>
              <a:ext uri="{FF2B5EF4-FFF2-40B4-BE49-F238E27FC236}">
                <a16:creationId xmlns:a16="http://schemas.microsoft.com/office/drawing/2014/main" id="{821DDC33-9CB9-7543-A59D-E92EE0ED5696}"/>
              </a:ext>
            </a:extLst>
          </p:cNvPr>
          <p:cNvGrpSpPr>
            <a:grpSpLocks/>
          </p:cNvGrpSpPr>
          <p:nvPr/>
        </p:nvGrpSpPr>
        <p:grpSpPr bwMode="auto">
          <a:xfrm>
            <a:off x="2201863" y="2695575"/>
            <a:ext cx="465137" cy="479425"/>
            <a:chOff x="313" y="1497"/>
            <a:chExt cx="1152" cy="1014"/>
          </a:xfrm>
        </p:grpSpPr>
        <p:pic>
          <p:nvPicPr>
            <p:cNvPr id="295" name="Picture 354" descr="laptop_stylized_small">
              <a:extLst>
                <a:ext uri="{FF2B5EF4-FFF2-40B4-BE49-F238E27FC236}">
                  <a16:creationId xmlns:a16="http://schemas.microsoft.com/office/drawing/2014/main" id="{5EE72A75-8CB3-F94F-8BD7-11DAB3254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355" descr="antenna_stylized">
              <a:extLst>
                <a:ext uri="{FF2B5EF4-FFF2-40B4-BE49-F238E27FC236}">
                  <a16:creationId xmlns:a16="http://schemas.microsoft.com/office/drawing/2014/main" id="{C14EC012-9D55-BE43-8D63-A7BA03F11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" name="Group 356">
            <a:extLst>
              <a:ext uri="{FF2B5EF4-FFF2-40B4-BE49-F238E27FC236}">
                <a16:creationId xmlns:a16="http://schemas.microsoft.com/office/drawing/2014/main" id="{82E6E498-27DF-2145-967A-9862570F401A}"/>
              </a:ext>
            </a:extLst>
          </p:cNvPr>
          <p:cNvGrpSpPr>
            <a:grpSpLocks/>
          </p:cNvGrpSpPr>
          <p:nvPr/>
        </p:nvGrpSpPr>
        <p:grpSpPr bwMode="auto">
          <a:xfrm>
            <a:off x="2841625" y="3019425"/>
            <a:ext cx="465138" cy="481013"/>
            <a:chOff x="313" y="1497"/>
            <a:chExt cx="1152" cy="1014"/>
          </a:xfrm>
        </p:grpSpPr>
        <p:pic>
          <p:nvPicPr>
            <p:cNvPr id="298" name="Picture 354" descr="laptop_stylized_small">
              <a:extLst>
                <a:ext uri="{FF2B5EF4-FFF2-40B4-BE49-F238E27FC236}">
                  <a16:creationId xmlns:a16="http://schemas.microsoft.com/office/drawing/2014/main" id="{292769D9-F795-D44D-8184-87EA87FB7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355" descr="antenna_stylized">
              <a:extLst>
                <a:ext uri="{FF2B5EF4-FFF2-40B4-BE49-F238E27FC236}">
                  <a16:creationId xmlns:a16="http://schemas.microsoft.com/office/drawing/2014/main" id="{ECD800F7-6594-4541-8CB2-EE2D3340F7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SMARTInkShape-Group3">
            <a:extLst>
              <a:ext uri="{FF2B5EF4-FFF2-40B4-BE49-F238E27FC236}">
                <a16:creationId xmlns:a16="http://schemas.microsoft.com/office/drawing/2014/main" id="{1A203477-7A57-49D7-B706-FAF34AB9CAAC}"/>
              </a:ext>
            </a:extLst>
          </p:cNvPr>
          <p:cNvGrpSpPr/>
          <p:nvPr/>
        </p:nvGrpSpPr>
        <p:grpSpPr>
          <a:xfrm>
            <a:off x="2559844" y="2080617"/>
            <a:ext cx="428626" cy="586766"/>
            <a:chOff x="2559844" y="2080617"/>
            <a:chExt cx="428626" cy="586766"/>
          </a:xfrm>
        </p:grpSpPr>
        <p:sp>
          <p:nvSpPr>
            <p:cNvPr id="2" name="SMARTInkShape-4">
              <a:extLst>
                <a:ext uri="{FF2B5EF4-FFF2-40B4-BE49-F238E27FC236}">
                  <a16:creationId xmlns:a16="http://schemas.microsoft.com/office/drawing/2014/main" id="{21AB5749-FAB6-4EAF-ACE8-C8EFE601805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774156" y="2509242"/>
              <a:ext cx="214314" cy="158141"/>
            </a:xfrm>
            <a:custGeom>
              <a:avLst/>
              <a:gdLst/>
              <a:ahLst/>
              <a:cxnLst/>
              <a:rect l="0" t="0" r="0" b="0"/>
              <a:pathLst>
                <a:path w="214314" h="158141">
                  <a:moveTo>
                    <a:pt x="0" y="98227"/>
                  </a:moveTo>
                  <a:lnTo>
                    <a:pt x="0" y="98227"/>
                  </a:lnTo>
                  <a:lnTo>
                    <a:pt x="0" y="102967"/>
                  </a:lnTo>
                  <a:lnTo>
                    <a:pt x="24326" y="142518"/>
                  </a:lnTo>
                  <a:lnTo>
                    <a:pt x="34294" y="151977"/>
                  </a:lnTo>
                  <a:lnTo>
                    <a:pt x="45338" y="156842"/>
                  </a:lnTo>
                  <a:lnTo>
                    <a:pt x="51061" y="158140"/>
                  </a:lnTo>
                  <a:lnTo>
                    <a:pt x="73338" y="155225"/>
                  </a:lnTo>
                  <a:lnTo>
                    <a:pt x="87496" y="145387"/>
                  </a:lnTo>
                  <a:lnTo>
                    <a:pt x="124858" y="104731"/>
                  </a:lnTo>
                  <a:lnTo>
                    <a:pt x="158075" y="63079"/>
                  </a:lnTo>
                  <a:lnTo>
                    <a:pt x="185428" y="22417"/>
                  </a:lnTo>
                  <a:lnTo>
                    <a:pt x="193537" y="13932"/>
                  </a:lnTo>
                  <a:lnTo>
                    <a:pt x="21431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">
              <a:extLst>
                <a:ext uri="{FF2B5EF4-FFF2-40B4-BE49-F238E27FC236}">
                  <a16:creationId xmlns:a16="http://schemas.microsoft.com/office/drawing/2014/main" id="{4374200E-E725-4B65-A781-148534108EB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559844" y="2080617"/>
              <a:ext cx="223243" cy="183657"/>
            </a:xfrm>
            <a:custGeom>
              <a:avLst/>
              <a:gdLst/>
              <a:ahLst/>
              <a:cxnLst/>
              <a:rect l="0" t="0" r="0" b="0"/>
              <a:pathLst>
                <a:path w="223243" h="183657">
                  <a:moveTo>
                    <a:pt x="0" y="53578"/>
                  </a:moveTo>
                  <a:lnTo>
                    <a:pt x="0" y="53578"/>
                  </a:lnTo>
                  <a:lnTo>
                    <a:pt x="4741" y="53578"/>
                  </a:lnTo>
                  <a:lnTo>
                    <a:pt x="6137" y="54570"/>
                  </a:lnTo>
                  <a:lnTo>
                    <a:pt x="7068" y="56224"/>
                  </a:lnTo>
                  <a:lnTo>
                    <a:pt x="10087" y="62692"/>
                  </a:lnTo>
                  <a:lnTo>
                    <a:pt x="33678" y="99427"/>
                  </a:lnTo>
                  <a:lnTo>
                    <a:pt x="57339" y="137741"/>
                  </a:lnTo>
                  <a:lnTo>
                    <a:pt x="63622" y="150284"/>
                  </a:lnTo>
                  <a:lnTo>
                    <a:pt x="87906" y="177190"/>
                  </a:lnTo>
                  <a:lnTo>
                    <a:pt x="93625" y="178178"/>
                  </a:lnTo>
                  <a:lnTo>
                    <a:pt x="95159" y="179309"/>
                  </a:lnTo>
                  <a:lnTo>
                    <a:pt x="96863" y="183211"/>
                  </a:lnTo>
                  <a:lnTo>
                    <a:pt x="99302" y="183656"/>
                  </a:lnTo>
                  <a:lnTo>
                    <a:pt x="107303" y="181505"/>
                  </a:lnTo>
                  <a:lnTo>
                    <a:pt x="135432" y="158732"/>
                  </a:lnTo>
                  <a:lnTo>
                    <a:pt x="158676" y="133290"/>
                  </a:lnTo>
                  <a:lnTo>
                    <a:pt x="179322" y="89474"/>
                  </a:lnTo>
                  <a:lnTo>
                    <a:pt x="192481" y="66071"/>
                  </a:lnTo>
                  <a:lnTo>
                    <a:pt x="200568" y="49342"/>
                  </a:lnTo>
                  <a:lnTo>
                    <a:pt x="22324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MARTInkShape-6">
            <a:extLst>
              <a:ext uri="{FF2B5EF4-FFF2-40B4-BE49-F238E27FC236}">
                <a16:creationId xmlns:a16="http://schemas.microsoft.com/office/drawing/2014/main" id="{774E45F6-FCB0-42CE-8A56-C387E8B78BD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02781" y="2848570"/>
            <a:ext cx="241103" cy="130781"/>
          </a:xfrm>
          <a:custGeom>
            <a:avLst/>
            <a:gdLst/>
            <a:ahLst/>
            <a:cxnLst/>
            <a:rect l="0" t="0" r="0" b="0"/>
            <a:pathLst>
              <a:path w="241103" h="130781">
                <a:moveTo>
                  <a:pt x="0" y="62508"/>
                </a:moveTo>
                <a:lnTo>
                  <a:pt x="0" y="62508"/>
                </a:lnTo>
                <a:lnTo>
                  <a:pt x="33538" y="104423"/>
                </a:lnTo>
                <a:lnTo>
                  <a:pt x="51935" y="123263"/>
                </a:lnTo>
                <a:lnTo>
                  <a:pt x="63101" y="129198"/>
                </a:lnTo>
                <a:lnTo>
                  <a:pt x="68856" y="130780"/>
                </a:lnTo>
                <a:lnTo>
                  <a:pt x="95919" y="128267"/>
                </a:lnTo>
                <a:lnTo>
                  <a:pt x="124332" y="116498"/>
                </a:lnTo>
                <a:lnTo>
                  <a:pt x="166105" y="83119"/>
                </a:lnTo>
                <a:lnTo>
                  <a:pt x="199023" y="48257"/>
                </a:lnTo>
                <a:lnTo>
                  <a:pt x="241102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03445-C089-91BA-0311-CF60780D9C09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6459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Wireless network taxonomy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E9C337A3-3F6C-6649-A8BB-4DEBE6EE8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1546225"/>
            <a:ext cx="16738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  <a:cs typeface="+mn-cs"/>
              </a:rPr>
              <a:t>single hop</a:t>
            </a: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74801575-8E58-4A46-B572-E478431F0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1565275"/>
            <a:ext cx="21818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  <a:cs typeface="+mn-cs"/>
              </a:rPr>
              <a:t>multiple hops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91749A92-0633-0C45-B7EA-7B3C6FB29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316" y="2387600"/>
            <a:ext cx="218297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  <a:cs typeface="+mn-cs"/>
              </a:rPr>
              <a:t>infrastructure</a:t>
            </a:r>
          </a:p>
          <a:p>
            <a:pPr algn="ctr">
              <a:defRPr/>
            </a:pPr>
            <a:r>
              <a:rPr lang="en-US" sz="2800" dirty="0">
                <a:solidFill>
                  <a:srgbClr val="000099"/>
                </a:solidFill>
                <a:latin typeface="+mn-lt"/>
                <a:cs typeface="+mn-cs"/>
              </a:rPr>
              <a:t>(e.g., APs)</a:t>
            </a: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D4C42E79-CAEE-8948-AFA5-6E7FCDFCF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963" y="4057650"/>
            <a:ext cx="18987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+mn-lt"/>
                <a:cs typeface="+mn-cs"/>
              </a:rPr>
              <a:t>no</a:t>
            </a:r>
          </a:p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+mn-lt"/>
                <a:cs typeface="+mn-cs"/>
              </a:rPr>
              <a:t>infrastructure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E12DF38D-DF5A-EC4E-96EF-6F349268E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2243138"/>
            <a:ext cx="3022599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+mn-lt"/>
                <a:cs typeface="+mn-cs"/>
              </a:rPr>
              <a:t>host connects to  base station (WiFi, cellular) which connects to  larger Internet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D8E79475-6576-1E43-9BA7-1EEFD95A3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7900" y="3854450"/>
            <a:ext cx="33655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+mn-lt"/>
                <a:cs typeface="+mn-cs"/>
              </a:rPr>
              <a:t>no base station, no connection to larger 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latin typeface="+mn-lt"/>
                <a:cs typeface="+mn-cs"/>
              </a:rPr>
              <a:t>Internet (Bluetooth, ad hoc nets)</a:t>
            </a: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924FB8C5-34AC-E24B-8B7D-397CCD0CF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114" y="2247900"/>
            <a:ext cx="3826186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+mn-lt"/>
                <a:cs typeface="+mn-cs"/>
              </a:rPr>
              <a:t>host may have to relay through several wireless nodes to connect to larger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+mn-lt"/>
                <a:cs typeface="+mn-cs"/>
              </a:rPr>
              <a:t>Internet: </a:t>
            </a:r>
            <a:r>
              <a:rPr lang="en-US" sz="2400" i="1" dirty="0">
                <a:latin typeface="+mn-lt"/>
                <a:cs typeface="+mn-cs"/>
              </a:rPr>
              <a:t>mesh net</a:t>
            </a: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A50FC177-8B9B-B248-81C3-7A00A82FD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411" y="3856038"/>
            <a:ext cx="4004689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+mn-lt"/>
                <a:cs typeface="+mn-cs"/>
              </a:rPr>
              <a:t>no base station, no connection to larger  Internet. May have to relay to reach other  a given wireless node MANET, VANET</a:t>
            </a:r>
            <a:endParaRPr lang="en-US" sz="2400" i="1" dirty="0">
              <a:latin typeface="+mn-lt"/>
              <a:cs typeface="+mn-cs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21335B3E-8162-0F4F-A86C-CBE3E11A3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1568450"/>
            <a:ext cx="10172700" cy="3849688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37" name="Line 21">
            <a:extLst>
              <a:ext uri="{FF2B5EF4-FFF2-40B4-BE49-F238E27FC236}">
                <a16:creationId xmlns:a16="http://schemas.microsoft.com/office/drawing/2014/main" id="{4010207F-2940-344B-A406-A02574FF6B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1592263"/>
            <a:ext cx="0" cy="3817937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38" name="Line 22">
            <a:extLst>
              <a:ext uri="{FF2B5EF4-FFF2-40B4-BE49-F238E27FC236}">
                <a16:creationId xmlns:a16="http://schemas.microsoft.com/office/drawing/2014/main" id="{AFA39635-7847-5C4B-B2E1-0D66A2052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6738" y="1592263"/>
            <a:ext cx="30162" cy="3843337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FC7BB0-5513-464C-90E1-4FAF50AD495D}"/>
              </a:ext>
            </a:extLst>
          </p:cNvPr>
          <p:cNvCxnSpPr>
            <a:cxnSpLocks/>
          </p:cNvCxnSpPr>
          <p:nvPr/>
        </p:nvCxnSpPr>
        <p:spPr>
          <a:xfrm>
            <a:off x="1028700" y="2058194"/>
            <a:ext cx="10185400" cy="0"/>
          </a:xfrm>
          <a:prstGeom prst="line">
            <a:avLst/>
          </a:prstGeom>
          <a:ln w="22225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B5334CE-AE30-A7B5-8C66-31E5835C568E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7465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7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834" y="659914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916765" y="2251719"/>
            <a:ext cx="5571867" cy="923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indent="-38258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9F3BAE1-7C74-F944-AEC6-02670EE1832C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3068638"/>
            <a:ext cx="4826000" cy="345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</a:rPr>
              <a:t>Wireless</a:t>
            </a:r>
          </a:p>
          <a:p>
            <a:pPr>
              <a:buClr>
                <a:srgbClr val="0000A8"/>
              </a:buClr>
              <a:defRPr/>
            </a:pPr>
            <a:r>
              <a:rPr lang="en-US" dirty="0"/>
              <a:t>Wireless links and network characteristics </a:t>
            </a:r>
          </a:p>
          <a:p>
            <a:pPr>
              <a:buClr>
                <a:schemeClr val="bg1">
                  <a:lumMod val="85000"/>
                </a:schemeClr>
              </a:buClr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WiFi: 802.11 wireless LANs</a:t>
            </a:r>
          </a:p>
          <a:p>
            <a:pPr>
              <a:buClr>
                <a:schemeClr val="bg1">
                  <a:lumMod val="85000"/>
                </a:schemeClr>
              </a:buClr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Cellular networks: 4G and 5G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12E4818-86F7-2F4D-B3AE-E0981B8AB816}"/>
              </a:ext>
            </a:extLst>
          </p:cNvPr>
          <p:cNvSpPr txBox="1">
            <a:spLocks noChangeArrowheads="1"/>
          </p:cNvSpPr>
          <p:nvPr/>
        </p:nvSpPr>
        <p:spPr>
          <a:xfrm>
            <a:off x="6045200" y="3119438"/>
            <a:ext cx="5702300" cy="325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en-US" sz="3500" dirty="0">
                <a:solidFill>
                  <a:schemeClr val="bg1">
                    <a:lumMod val="85000"/>
                  </a:schemeClr>
                </a:solidFill>
              </a:rPr>
              <a:t>Mobility</a:t>
            </a:r>
          </a:p>
          <a:p>
            <a:pPr marL="393700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Mobility management: principles</a:t>
            </a:r>
          </a:p>
          <a:p>
            <a:pPr marL="393700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Mobility management: practice</a:t>
            </a:r>
          </a:p>
          <a:p>
            <a:pPr marL="736600" lvl="1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4G/5G networks</a:t>
            </a:r>
          </a:p>
          <a:p>
            <a:pPr marL="736600" lvl="1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Mobile IP</a:t>
            </a:r>
          </a:p>
          <a:p>
            <a:pPr marL="393700" indent="-279400">
              <a:buClr>
                <a:schemeClr val="bg1">
                  <a:lumMod val="75000"/>
                </a:schemeClr>
              </a:buClr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Mobility: impact on higher-layer protocols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1E364E7-3AFB-4087-76B2-840736FE0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dirty="0"/>
              <a:t>Wireless link characteristics: fading (attenuation)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57B6F7-FFAB-CF45-9050-F598CF6820AB}"/>
              </a:ext>
            </a:extLst>
          </p:cNvPr>
          <p:cNvSpPr txBox="1">
            <a:spLocks noChangeArrowheads="1"/>
          </p:cNvSpPr>
          <p:nvPr/>
        </p:nvSpPr>
        <p:spPr>
          <a:xfrm>
            <a:off x="433741" y="1414430"/>
            <a:ext cx="10869259" cy="374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7" lvl="1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Wireless </a:t>
            </a:r>
            <a:r>
              <a:rPr lang="en-US" sz="2800" dirty="0"/>
              <a:t>radio signal attenuates (loses power) as it propagates (free space “path loss”)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DDFDD-3CF5-A22A-F50F-529BC4411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302" y="3020917"/>
            <a:ext cx="2755900" cy="181610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1E62C16F-F999-600F-4676-2F748A0FFF20}"/>
              </a:ext>
            </a:extLst>
          </p:cNvPr>
          <p:cNvGrpSpPr/>
          <p:nvPr/>
        </p:nvGrpSpPr>
        <p:grpSpPr>
          <a:xfrm>
            <a:off x="1924776" y="2763553"/>
            <a:ext cx="4094775" cy="1448571"/>
            <a:chOff x="1924776" y="2763553"/>
            <a:chExt cx="4094775" cy="14485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992289-5B65-1928-CDA5-2E8CFBA7E123}"/>
                </a:ext>
              </a:extLst>
            </p:cNvPr>
            <p:cNvSpPr txBox="1"/>
            <p:nvPr/>
          </p:nvSpPr>
          <p:spPr>
            <a:xfrm>
              <a:off x="1924776" y="2763553"/>
              <a:ext cx="40947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Free space path loss ~ (</a:t>
              </a:r>
              <a:r>
                <a:rPr lang="en-US" sz="2800" i="1" dirty="0"/>
                <a:t>fd</a:t>
              </a:r>
              <a:r>
                <a:rPr lang="en-US" sz="2800" dirty="0"/>
                <a:t>)</a:t>
              </a:r>
              <a:r>
                <a:rPr lang="en-US" sz="2800" baseline="30000" dirty="0"/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77B75D-C988-23AB-9954-FB50845321BD}"/>
                </a:ext>
              </a:extLst>
            </p:cNvPr>
            <p:cNvSpPr txBox="1"/>
            <p:nvPr/>
          </p:nvSpPr>
          <p:spPr>
            <a:xfrm>
              <a:off x="3254628" y="3381127"/>
              <a:ext cx="16906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f</a:t>
              </a:r>
              <a:r>
                <a:rPr lang="en-US" sz="2400" dirty="0"/>
                <a:t>: frequency</a:t>
              </a:r>
            </a:p>
            <a:p>
              <a:r>
                <a:rPr lang="en-US" sz="2400" i="1" dirty="0"/>
                <a:t>d</a:t>
              </a:r>
              <a:r>
                <a:rPr lang="en-US" sz="2400" dirty="0"/>
                <a:t>: distance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98A6B95-643E-EABD-75D5-02CB8BDECFCD}"/>
              </a:ext>
            </a:extLst>
          </p:cNvPr>
          <p:cNvGrpSpPr/>
          <p:nvPr/>
        </p:nvGrpSpPr>
        <p:grpSpPr>
          <a:xfrm>
            <a:off x="2999798" y="3391947"/>
            <a:ext cx="5092884" cy="2514310"/>
            <a:chOff x="2999798" y="3391947"/>
            <a:chExt cx="5092884" cy="251431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023E265-D9B3-C9EF-4BEF-2C1E376FC406}"/>
                </a:ext>
              </a:extLst>
            </p:cNvPr>
            <p:cNvCxnSpPr/>
            <p:nvPr/>
          </p:nvCxnSpPr>
          <p:spPr>
            <a:xfrm>
              <a:off x="5546035" y="3391947"/>
              <a:ext cx="0" cy="14965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E886CF2-5BFE-02C8-C773-895AFF72EB03}"/>
                </a:ext>
              </a:extLst>
            </p:cNvPr>
            <p:cNvGrpSpPr/>
            <p:nvPr/>
          </p:nvGrpSpPr>
          <p:grpSpPr>
            <a:xfrm>
              <a:off x="2999798" y="5249300"/>
              <a:ext cx="5092884" cy="656957"/>
              <a:chOff x="4839751" y="4930304"/>
              <a:chExt cx="5092884" cy="656957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C1D407-9BA2-C7D6-E49B-0A8DE40BF36E}"/>
                  </a:ext>
                </a:extLst>
              </p:cNvPr>
              <p:cNvSpPr txBox="1"/>
              <p:nvPr/>
            </p:nvSpPr>
            <p:spPr>
              <a:xfrm>
                <a:off x="4839751" y="4930304"/>
                <a:ext cx="20572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higher frequency or longer distance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E008E2-EA41-C8B3-C1D2-E134B481048B}"/>
                  </a:ext>
                </a:extLst>
              </p:cNvPr>
              <p:cNvSpPr txBox="1"/>
              <p:nvPr/>
            </p:nvSpPr>
            <p:spPr>
              <a:xfrm>
                <a:off x="7973107" y="4940930"/>
                <a:ext cx="19595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larger free space </a:t>
                </a:r>
              </a:p>
              <a:p>
                <a:r>
                  <a:rPr lang="en-US" dirty="0"/>
                  <a:t>path loss</a:t>
                </a:r>
              </a:p>
            </p:txBody>
          </p:sp>
          <p:sp>
            <p:nvSpPr>
              <p:cNvPr id="15" name="Right Arrow 14">
                <a:extLst>
                  <a:ext uri="{FF2B5EF4-FFF2-40B4-BE49-F238E27FC236}">
                    <a16:creationId xmlns:a16="http://schemas.microsoft.com/office/drawing/2014/main" id="{001DDF10-8A10-C376-413D-90EBE12A26FC}"/>
                  </a:ext>
                </a:extLst>
              </p:cNvPr>
              <p:cNvSpPr/>
              <p:nvPr/>
            </p:nvSpPr>
            <p:spPr>
              <a:xfrm>
                <a:off x="6896989" y="5116645"/>
                <a:ext cx="978408" cy="29490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429DC39-0818-E11C-67D0-EA6B1DED6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ABF2A2-FEE6-81E1-4637-E72EDD89B89F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6842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Wireless link characteristics: multipath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AB7767E-A3AF-B615-1E24-16E4721F5562}"/>
              </a:ext>
            </a:extLst>
          </p:cNvPr>
          <p:cNvSpPr txBox="1">
            <a:spLocks noChangeArrowheads="1"/>
          </p:cNvSpPr>
          <p:nvPr/>
        </p:nvSpPr>
        <p:spPr>
          <a:xfrm>
            <a:off x="433741" y="1130543"/>
            <a:ext cx="10869259" cy="1372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7" lvl="1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2800" dirty="0">
                <a:solidFill>
                  <a:srgbClr val="C00000"/>
                </a:solidFill>
              </a:rPr>
              <a:t>multipath propagation: </a:t>
            </a:r>
            <a:r>
              <a:rPr lang="en-US" sz="2800" dirty="0"/>
              <a:t>radio signal reflects off objects ground, built environment, arriving at destination at slightly different times</a:t>
            </a:r>
            <a:endParaRPr lang="en-US" dirty="0">
              <a:latin typeface="Gill Sans MT" charset="0"/>
            </a:endParaRPr>
          </a:p>
          <a:p>
            <a:pPr marL="407987" lvl="1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US" sz="2800" dirty="0"/>
          </a:p>
        </p:txBody>
      </p: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C7163DF3-8582-3897-7E78-9CCFD3ABC4B8}"/>
              </a:ext>
            </a:extLst>
          </p:cNvPr>
          <p:cNvGrpSpPr/>
          <p:nvPr/>
        </p:nvGrpSpPr>
        <p:grpSpPr>
          <a:xfrm flipH="1">
            <a:off x="5760437" y="4298161"/>
            <a:ext cx="1120967" cy="365125"/>
            <a:chOff x="8493165" y="2029804"/>
            <a:chExt cx="849312" cy="226109"/>
          </a:xfrm>
        </p:grpSpPr>
        <p:pic>
          <p:nvPicPr>
            <p:cNvPr id="263" name="Picture 603" descr="car_icon_small">
              <a:extLst>
                <a:ext uri="{FF2B5EF4-FFF2-40B4-BE49-F238E27FC236}">
                  <a16:creationId xmlns:a16="http://schemas.microsoft.com/office/drawing/2014/main" id="{6ED5674B-43DC-9997-C361-FC9D33819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4" name="Picture 1017" descr="antenna_stylized">
              <a:extLst>
                <a:ext uri="{FF2B5EF4-FFF2-40B4-BE49-F238E27FC236}">
                  <a16:creationId xmlns:a16="http://schemas.microsoft.com/office/drawing/2014/main" id="{03F97D3A-958E-566F-68F2-CECAE6D76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175F49D0-0D01-256A-0CD7-B6B6CF0BEC23}"/>
              </a:ext>
            </a:extLst>
          </p:cNvPr>
          <p:cNvGrpSpPr/>
          <p:nvPr/>
        </p:nvGrpSpPr>
        <p:grpSpPr>
          <a:xfrm>
            <a:off x="4055467" y="3827615"/>
            <a:ext cx="457200" cy="848265"/>
            <a:chOff x="2392033" y="2938550"/>
            <a:chExt cx="457200" cy="848265"/>
          </a:xfrm>
        </p:grpSpPr>
        <p:pic>
          <p:nvPicPr>
            <p:cNvPr id="59" name="Picture 799" descr="cell_tower_radiation copy">
              <a:extLst>
                <a:ext uri="{FF2B5EF4-FFF2-40B4-BE49-F238E27FC236}">
                  <a16:creationId xmlns:a16="http://schemas.microsoft.com/office/drawing/2014/main" id="{78B7D071-EBD1-94DA-3C10-8A06472D2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033" y="2938550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Oval 800">
              <a:extLst>
                <a:ext uri="{FF2B5EF4-FFF2-40B4-BE49-F238E27FC236}">
                  <a16:creationId xmlns:a16="http://schemas.microsoft.com/office/drawing/2014/main" id="{66E36809-A4F1-E415-7E26-9AB8223F2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708" y="3073378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latin typeface="Arial" panose="020B0604020202020204" pitchFamily="34" charset="0"/>
              </a:endParaRPr>
            </a:p>
          </p:txBody>
        </p:sp>
        <p:grpSp>
          <p:nvGrpSpPr>
            <p:cNvPr id="294" name="Group 783">
              <a:extLst>
                <a:ext uri="{FF2B5EF4-FFF2-40B4-BE49-F238E27FC236}">
                  <a16:creationId xmlns:a16="http://schemas.microsoft.com/office/drawing/2014/main" id="{751CDA7E-472F-5EE3-F8F6-9C85ABF2F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4451" y="3089758"/>
              <a:ext cx="260874" cy="697057"/>
              <a:chOff x="3130" y="3288"/>
              <a:chExt cx="410" cy="742"/>
            </a:xfrm>
          </p:grpSpPr>
          <p:sp>
            <p:nvSpPr>
              <p:cNvPr id="441" name="Line 270">
                <a:extLst>
                  <a:ext uri="{FF2B5EF4-FFF2-40B4-BE49-F238E27FC236}">
                    <a16:creationId xmlns:a16="http://schemas.microsoft.com/office/drawing/2014/main" id="{F17E4B8D-DFDF-CAC6-A143-30AE3A3E0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2" name="Line 271">
                <a:extLst>
                  <a:ext uri="{FF2B5EF4-FFF2-40B4-BE49-F238E27FC236}">
                    <a16:creationId xmlns:a16="http://schemas.microsoft.com/office/drawing/2014/main" id="{791ACE4A-5DEE-6DB5-66DC-09E2FB53B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3" name="Line 272">
                <a:extLst>
                  <a:ext uri="{FF2B5EF4-FFF2-40B4-BE49-F238E27FC236}">
                    <a16:creationId xmlns:a16="http://schemas.microsoft.com/office/drawing/2014/main" id="{42AECBF6-97A8-731D-EFC1-08DEC004E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4" name="Line 273">
                <a:extLst>
                  <a:ext uri="{FF2B5EF4-FFF2-40B4-BE49-F238E27FC236}">
                    <a16:creationId xmlns:a16="http://schemas.microsoft.com/office/drawing/2014/main" id="{14C9C70F-D6DA-CE9A-5A1A-892678CDB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5" name="Line 274">
                <a:extLst>
                  <a:ext uri="{FF2B5EF4-FFF2-40B4-BE49-F238E27FC236}">
                    <a16:creationId xmlns:a16="http://schemas.microsoft.com/office/drawing/2014/main" id="{F6ECA830-1C69-A8CB-96F2-2192A5324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6" name="Line 275">
                <a:extLst>
                  <a:ext uri="{FF2B5EF4-FFF2-40B4-BE49-F238E27FC236}">
                    <a16:creationId xmlns:a16="http://schemas.microsoft.com/office/drawing/2014/main" id="{C2F3E90C-F8AB-633D-6DF8-C08D3334D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7" name="Line 276">
                <a:extLst>
                  <a:ext uri="{FF2B5EF4-FFF2-40B4-BE49-F238E27FC236}">
                    <a16:creationId xmlns:a16="http://schemas.microsoft.com/office/drawing/2014/main" id="{8B2D4235-76EF-6619-6ABB-5BA101A8F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8" name="Line 277">
                <a:extLst>
                  <a:ext uri="{FF2B5EF4-FFF2-40B4-BE49-F238E27FC236}">
                    <a16:creationId xmlns:a16="http://schemas.microsoft.com/office/drawing/2014/main" id="{9CC57805-653E-1AF4-CB55-910DFF482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49" name="Line 278">
                <a:extLst>
                  <a:ext uri="{FF2B5EF4-FFF2-40B4-BE49-F238E27FC236}">
                    <a16:creationId xmlns:a16="http://schemas.microsoft.com/office/drawing/2014/main" id="{08942CFD-69B5-19E2-A662-8E307C7AB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0" name="Line 279">
                <a:extLst>
                  <a:ext uri="{FF2B5EF4-FFF2-40B4-BE49-F238E27FC236}">
                    <a16:creationId xmlns:a16="http://schemas.microsoft.com/office/drawing/2014/main" id="{B06C3075-4737-C73A-65B2-1FEC2F4BE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1" name="Line 280">
                <a:extLst>
                  <a:ext uri="{FF2B5EF4-FFF2-40B4-BE49-F238E27FC236}">
                    <a16:creationId xmlns:a16="http://schemas.microsoft.com/office/drawing/2014/main" id="{2F686B90-F1EA-85A2-F8C9-2336A9D0B8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2" name="Line 281">
                <a:extLst>
                  <a:ext uri="{FF2B5EF4-FFF2-40B4-BE49-F238E27FC236}">
                    <a16:creationId xmlns:a16="http://schemas.microsoft.com/office/drawing/2014/main" id="{1964F2B7-34E7-5B6C-3EA7-20276C4F3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3" name="Line 282">
                <a:extLst>
                  <a:ext uri="{FF2B5EF4-FFF2-40B4-BE49-F238E27FC236}">
                    <a16:creationId xmlns:a16="http://schemas.microsoft.com/office/drawing/2014/main" id="{6676524B-8638-C41B-4C8B-07C943BDD4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4" name="Line 283">
                <a:extLst>
                  <a:ext uri="{FF2B5EF4-FFF2-40B4-BE49-F238E27FC236}">
                    <a16:creationId xmlns:a16="http://schemas.microsoft.com/office/drawing/2014/main" id="{13EF8D29-EF5E-3F38-7C10-5D0FE81D9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455" name="Line 284">
                <a:extLst>
                  <a:ext uri="{FF2B5EF4-FFF2-40B4-BE49-F238E27FC236}">
                    <a16:creationId xmlns:a16="http://schemas.microsoft.com/office/drawing/2014/main" id="{4A09CA93-38FB-076B-BE2C-7E448B058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460" name="Picture 459">
            <a:extLst>
              <a:ext uri="{FF2B5EF4-FFF2-40B4-BE49-F238E27FC236}">
                <a16:creationId xmlns:a16="http://schemas.microsoft.com/office/drawing/2014/main" id="{9D969351-9DBB-D5B0-0D6F-351526A9B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575" y="2466372"/>
            <a:ext cx="1034924" cy="1287905"/>
          </a:xfrm>
          <a:prstGeom prst="rect">
            <a:avLst/>
          </a:prstGeom>
        </p:spPr>
      </p:pic>
      <p:pic>
        <p:nvPicPr>
          <p:cNvPr id="461" name="Picture 460">
            <a:extLst>
              <a:ext uri="{FF2B5EF4-FFF2-40B4-BE49-F238E27FC236}">
                <a16:creationId xmlns:a16="http://schemas.microsoft.com/office/drawing/2014/main" id="{D32EC732-52D6-C783-8C36-D5F33C913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0171" y="3335979"/>
            <a:ext cx="1430167" cy="1127120"/>
          </a:xfrm>
          <a:prstGeom prst="rect">
            <a:avLst/>
          </a:prstGeom>
        </p:spPr>
      </p:pic>
      <p:sp>
        <p:nvSpPr>
          <p:cNvPr id="462" name="Freeform 461">
            <a:extLst>
              <a:ext uri="{FF2B5EF4-FFF2-40B4-BE49-F238E27FC236}">
                <a16:creationId xmlns:a16="http://schemas.microsoft.com/office/drawing/2014/main" id="{D2672AE7-FDD2-D557-2F8E-6CD10CFC3972}"/>
              </a:ext>
            </a:extLst>
          </p:cNvPr>
          <p:cNvSpPr/>
          <p:nvPr/>
        </p:nvSpPr>
        <p:spPr>
          <a:xfrm>
            <a:off x="4332157" y="3478655"/>
            <a:ext cx="2358765" cy="778552"/>
          </a:xfrm>
          <a:custGeom>
            <a:avLst/>
            <a:gdLst>
              <a:gd name="connsiteX0" fmla="*/ 0 w 2263515"/>
              <a:gd name="connsiteY0" fmla="*/ 824459 h 1064302"/>
              <a:gd name="connsiteX1" fmla="*/ 2263515 w 2263515"/>
              <a:gd name="connsiteY1" fmla="*/ 0 h 1064302"/>
              <a:gd name="connsiteX2" fmla="*/ 1933732 w 2263515"/>
              <a:gd name="connsiteY2" fmla="*/ 1064302 h 1064302"/>
              <a:gd name="connsiteX0" fmla="*/ 0 w 2358765"/>
              <a:gd name="connsiteY0" fmla="*/ 538709 h 778552"/>
              <a:gd name="connsiteX1" fmla="*/ 2358765 w 2358765"/>
              <a:gd name="connsiteY1" fmla="*/ 0 h 778552"/>
              <a:gd name="connsiteX2" fmla="*/ 1933732 w 2358765"/>
              <a:gd name="connsiteY2" fmla="*/ 778552 h 778552"/>
              <a:gd name="connsiteX0" fmla="*/ 0 w 2358765"/>
              <a:gd name="connsiteY0" fmla="*/ 538709 h 778552"/>
              <a:gd name="connsiteX1" fmla="*/ 2358765 w 2358765"/>
              <a:gd name="connsiteY1" fmla="*/ 0 h 778552"/>
              <a:gd name="connsiteX2" fmla="*/ 1933732 w 2358765"/>
              <a:gd name="connsiteY2" fmla="*/ 778552 h 778552"/>
              <a:gd name="connsiteX0" fmla="*/ 0 w 2358765"/>
              <a:gd name="connsiteY0" fmla="*/ 538709 h 778552"/>
              <a:gd name="connsiteX1" fmla="*/ 2358765 w 2358765"/>
              <a:gd name="connsiteY1" fmla="*/ 0 h 778552"/>
              <a:gd name="connsiteX2" fmla="*/ 1933732 w 2358765"/>
              <a:gd name="connsiteY2" fmla="*/ 778552 h 778552"/>
              <a:gd name="connsiteX0" fmla="*/ 0 w 2358765"/>
              <a:gd name="connsiteY0" fmla="*/ 538709 h 778552"/>
              <a:gd name="connsiteX1" fmla="*/ 2358765 w 2358765"/>
              <a:gd name="connsiteY1" fmla="*/ 0 h 778552"/>
              <a:gd name="connsiteX2" fmla="*/ 1933732 w 2358765"/>
              <a:gd name="connsiteY2" fmla="*/ 778552 h 778552"/>
              <a:gd name="connsiteX0" fmla="*/ 0 w 2358765"/>
              <a:gd name="connsiteY0" fmla="*/ 538709 h 778552"/>
              <a:gd name="connsiteX1" fmla="*/ 2358765 w 2358765"/>
              <a:gd name="connsiteY1" fmla="*/ 0 h 778552"/>
              <a:gd name="connsiteX2" fmla="*/ 1933732 w 2358765"/>
              <a:gd name="connsiteY2" fmla="*/ 778552 h 778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8765" h="778552">
                <a:moveTo>
                  <a:pt x="0" y="538709"/>
                </a:moveTo>
                <a:lnTo>
                  <a:pt x="2358765" y="0"/>
                </a:lnTo>
                <a:cubicBezTo>
                  <a:pt x="2036989" y="612080"/>
                  <a:pt x="2323611" y="78563"/>
                  <a:pt x="1933732" y="778552"/>
                </a:cubicBezTo>
              </a:path>
            </a:pathLst>
          </a:custGeom>
          <a:noFill/>
          <a:ln w="25400">
            <a:solidFill>
              <a:srgbClr val="CC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3" name="Freeform 462">
            <a:extLst>
              <a:ext uri="{FF2B5EF4-FFF2-40B4-BE49-F238E27FC236}">
                <a16:creationId xmlns:a16="http://schemas.microsoft.com/office/drawing/2014/main" id="{DE1B1550-C495-966D-A5F2-CC17AB4D5476}"/>
              </a:ext>
            </a:extLst>
          </p:cNvPr>
          <p:cNvSpPr/>
          <p:nvPr/>
        </p:nvSpPr>
        <p:spPr>
          <a:xfrm>
            <a:off x="4400550" y="4019550"/>
            <a:ext cx="4133850" cy="342900"/>
          </a:xfrm>
          <a:custGeom>
            <a:avLst/>
            <a:gdLst>
              <a:gd name="connsiteX0" fmla="*/ 0 w 4133850"/>
              <a:gd name="connsiteY0" fmla="*/ 0 h 342900"/>
              <a:gd name="connsiteX1" fmla="*/ 4133850 w 4133850"/>
              <a:gd name="connsiteY1" fmla="*/ 171450 h 342900"/>
              <a:gd name="connsiteX2" fmla="*/ 2305050 w 4133850"/>
              <a:gd name="connsiteY2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33850" h="342900">
                <a:moveTo>
                  <a:pt x="0" y="0"/>
                </a:moveTo>
                <a:lnTo>
                  <a:pt x="4133850" y="171450"/>
                </a:lnTo>
                <a:lnTo>
                  <a:pt x="2305050" y="342900"/>
                </a:lnTo>
              </a:path>
            </a:pathLst>
          </a:custGeom>
          <a:noFill/>
          <a:ln w="25400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5" name="Straight Arrow Connector 464">
            <a:extLst>
              <a:ext uri="{FF2B5EF4-FFF2-40B4-BE49-F238E27FC236}">
                <a16:creationId xmlns:a16="http://schemas.microsoft.com/office/drawing/2014/main" id="{01B2E45D-7B77-590F-F0E0-7C98865A067F}"/>
              </a:ext>
            </a:extLst>
          </p:cNvPr>
          <p:cNvCxnSpPr>
            <a:stCxn id="462" idx="0"/>
          </p:cNvCxnSpPr>
          <p:nvPr/>
        </p:nvCxnSpPr>
        <p:spPr>
          <a:xfrm>
            <a:off x="4332157" y="4017364"/>
            <a:ext cx="1569676" cy="37011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6" name="TextBox 465">
            <a:extLst>
              <a:ext uri="{FF2B5EF4-FFF2-40B4-BE49-F238E27FC236}">
                <a16:creationId xmlns:a16="http://schemas.microsoft.com/office/drawing/2014/main" id="{2BA97D04-E685-871B-A52A-8D53972A5F88}"/>
              </a:ext>
            </a:extLst>
          </p:cNvPr>
          <p:cNvSpPr txBox="1"/>
          <p:nvPr/>
        </p:nvSpPr>
        <p:spPr>
          <a:xfrm>
            <a:off x="4557334" y="4277690"/>
            <a:ext cx="1072666" cy="441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line of sight </a:t>
            </a:r>
          </a:p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(LOS) path</a:t>
            </a: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F625F961-6209-4343-89DD-6AB099FC92F3}"/>
              </a:ext>
            </a:extLst>
          </p:cNvPr>
          <p:cNvSpPr txBox="1"/>
          <p:nvPr/>
        </p:nvSpPr>
        <p:spPr>
          <a:xfrm>
            <a:off x="5411653" y="3260795"/>
            <a:ext cx="1212641" cy="268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rgbClr val="CC0000"/>
                </a:solidFill>
              </a:rPr>
              <a:t>reflected path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3525C1E0-5E56-0EB3-A4A2-63BDC2CE5932}"/>
              </a:ext>
            </a:extLst>
          </p:cNvPr>
          <p:cNvSpPr txBox="1"/>
          <p:nvPr/>
        </p:nvSpPr>
        <p:spPr>
          <a:xfrm>
            <a:off x="7153237" y="4338503"/>
            <a:ext cx="1212641" cy="268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rgbClr val="7030A0"/>
                </a:solidFill>
              </a:rPr>
              <a:t>reflected</a:t>
            </a:r>
            <a:r>
              <a:rPr lang="en-US" sz="1400" dirty="0">
                <a:solidFill>
                  <a:srgbClr val="0000A3"/>
                </a:solidFill>
              </a:rPr>
              <a:t> path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69C25D3-3B3E-DFF1-9DE4-D4C1E6D4F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F9EBAA-D9BB-656F-50C5-98CDD7B996C4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4460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Wireless link characteristics: multipath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57B6F7-FFAB-CF45-9050-F598CF6820AB}"/>
              </a:ext>
            </a:extLst>
          </p:cNvPr>
          <p:cNvSpPr txBox="1">
            <a:spLocks noChangeArrowheads="1"/>
          </p:cNvSpPr>
          <p:nvPr/>
        </p:nvSpPr>
        <p:spPr>
          <a:xfrm>
            <a:off x="433741" y="1130543"/>
            <a:ext cx="10869259" cy="1372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7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multipath propagation: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radio signal reflects off objects ground, built environment, arriving at destination at slightly different times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+mn-ea"/>
              <a:cs typeface="+mn-cs"/>
            </a:endParaRPr>
          </a:p>
          <a:p>
            <a:pPr marL="407987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AC6375-0CE5-2A21-E9E0-1C3FDC55F6E2}"/>
              </a:ext>
            </a:extLst>
          </p:cNvPr>
          <p:cNvCxnSpPr>
            <a:cxnSpLocks/>
          </p:cNvCxnSpPr>
          <p:nvPr/>
        </p:nvCxnSpPr>
        <p:spPr>
          <a:xfrm>
            <a:off x="2725647" y="5246002"/>
            <a:ext cx="1576978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9D9B310-BD4D-4FB2-2ACC-0676A025BD5D}"/>
              </a:ext>
            </a:extLst>
          </p:cNvPr>
          <p:cNvSpPr txBox="1"/>
          <p:nvPr/>
        </p:nvSpPr>
        <p:spPr>
          <a:xfrm>
            <a:off x="2651431" y="5258429"/>
            <a:ext cx="1725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coherence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545AE-4562-A983-A277-617194C33FEA}"/>
              </a:ext>
            </a:extLst>
          </p:cNvPr>
          <p:cNvSpPr txBox="1"/>
          <p:nvPr/>
        </p:nvSpPr>
        <p:spPr>
          <a:xfrm>
            <a:off x="6953250" y="2220874"/>
            <a:ext cx="49667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Coherence time: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amount of time bit is present in channel to be received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influences maximum possible transmission rate, since coherence times can not overlap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inversely proportional to</a:t>
            </a:r>
          </a:p>
          <a:p>
            <a:pPr marL="74295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frequency</a:t>
            </a:r>
          </a:p>
          <a:p>
            <a:pPr marL="74295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receiver velocity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48AF5A5-B067-526D-4F78-449DE705F24D}"/>
              </a:ext>
            </a:extLst>
          </p:cNvPr>
          <p:cNvSpPr/>
          <p:nvPr/>
        </p:nvSpPr>
        <p:spPr>
          <a:xfrm>
            <a:off x="2076805" y="3046250"/>
            <a:ext cx="200025" cy="644526"/>
          </a:xfrm>
          <a:custGeom>
            <a:avLst/>
            <a:gdLst>
              <a:gd name="connsiteX0" fmla="*/ 0 w 203200"/>
              <a:gd name="connsiteY0" fmla="*/ 647700 h 654050"/>
              <a:gd name="connsiteX1" fmla="*/ 79375 w 203200"/>
              <a:gd name="connsiteY1" fmla="*/ 0 h 654050"/>
              <a:gd name="connsiteX2" fmla="*/ 203200 w 203200"/>
              <a:gd name="connsiteY2" fmla="*/ 654050 h 654050"/>
              <a:gd name="connsiteX3" fmla="*/ 0 w 203200"/>
              <a:gd name="connsiteY3" fmla="*/ 647700 h 654050"/>
              <a:gd name="connsiteX0" fmla="*/ 0 w 203200"/>
              <a:gd name="connsiteY0" fmla="*/ 647700 h 654050"/>
              <a:gd name="connsiteX1" fmla="*/ 79375 w 203200"/>
              <a:gd name="connsiteY1" fmla="*/ 0 h 654050"/>
              <a:gd name="connsiteX2" fmla="*/ 203200 w 203200"/>
              <a:gd name="connsiteY2" fmla="*/ 654050 h 654050"/>
              <a:gd name="connsiteX3" fmla="*/ 0 w 203200"/>
              <a:gd name="connsiteY3" fmla="*/ 647700 h 654050"/>
              <a:gd name="connsiteX0" fmla="*/ 0 w 203200"/>
              <a:gd name="connsiteY0" fmla="*/ 647700 h 654050"/>
              <a:gd name="connsiteX1" fmla="*/ 79375 w 203200"/>
              <a:gd name="connsiteY1" fmla="*/ 0 h 654050"/>
              <a:gd name="connsiteX2" fmla="*/ 203200 w 203200"/>
              <a:gd name="connsiteY2" fmla="*/ 654050 h 654050"/>
              <a:gd name="connsiteX3" fmla="*/ 0 w 203200"/>
              <a:gd name="connsiteY3" fmla="*/ 647700 h 654050"/>
              <a:gd name="connsiteX0" fmla="*/ 0 w 203200"/>
              <a:gd name="connsiteY0" fmla="*/ 647700 h 654050"/>
              <a:gd name="connsiteX1" fmla="*/ 79375 w 203200"/>
              <a:gd name="connsiteY1" fmla="*/ 0 h 654050"/>
              <a:gd name="connsiteX2" fmla="*/ 203200 w 203200"/>
              <a:gd name="connsiteY2" fmla="*/ 654050 h 654050"/>
              <a:gd name="connsiteX3" fmla="*/ 0 w 203200"/>
              <a:gd name="connsiteY3" fmla="*/ 647700 h 654050"/>
              <a:gd name="connsiteX0" fmla="*/ 0 w 203200"/>
              <a:gd name="connsiteY0" fmla="*/ 647700 h 654050"/>
              <a:gd name="connsiteX1" fmla="*/ 79375 w 203200"/>
              <a:gd name="connsiteY1" fmla="*/ 0 h 654050"/>
              <a:gd name="connsiteX2" fmla="*/ 203200 w 203200"/>
              <a:gd name="connsiteY2" fmla="*/ 654050 h 654050"/>
              <a:gd name="connsiteX3" fmla="*/ 0 w 203200"/>
              <a:gd name="connsiteY3" fmla="*/ 647700 h 654050"/>
              <a:gd name="connsiteX0" fmla="*/ 0 w 203200"/>
              <a:gd name="connsiteY0" fmla="*/ 647700 h 654050"/>
              <a:gd name="connsiteX1" fmla="*/ 79375 w 203200"/>
              <a:gd name="connsiteY1" fmla="*/ 0 h 654050"/>
              <a:gd name="connsiteX2" fmla="*/ 203200 w 203200"/>
              <a:gd name="connsiteY2" fmla="*/ 654050 h 654050"/>
              <a:gd name="connsiteX3" fmla="*/ 0 w 203200"/>
              <a:gd name="connsiteY3" fmla="*/ 647700 h 654050"/>
              <a:gd name="connsiteX0" fmla="*/ 0 w 203200"/>
              <a:gd name="connsiteY0" fmla="*/ 647700 h 654050"/>
              <a:gd name="connsiteX1" fmla="*/ 79375 w 203200"/>
              <a:gd name="connsiteY1" fmla="*/ 0 h 654050"/>
              <a:gd name="connsiteX2" fmla="*/ 203200 w 203200"/>
              <a:gd name="connsiteY2" fmla="*/ 654050 h 654050"/>
              <a:gd name="connsiteX3" fmla="*/ 0 w 203200"/>
              <a:gd name="connsiteY3" fmla="*/ 647700 h 654050"/>
              <a:gd name="connsiteX0" fmla="*/ 0 w 203200"/>
              <a:gd name="connsiteY0" fmla="*/ 647700 h 654050"/>
              <a:gd name="connsiteX1" fmla="*/ 98425 w 203200"/>
              <a:gd name="connsiteY1" fmla="*/ 0 h 654050"/>
              <a:gd name="connsiteX2" fmla="*/ 203200 w 203200"/>
              <a:gd name="connsiteY2" fmla="*/ 654050 h 654050"/>
              <a:gd name="connsiteX3" fmla="*/ 0 w 203200"/>
              <a:gd name="connsiteY3" fmla="*/ 647700 h 654050"/>
              <a:gd name="connsiteX0" fmla="*/ 0 w 203200"/>
              <a:gd name="connsiteY0" fmla="*/ 644525 h 650875"/>
              <a:gd name="connsiteX1" fmla="*/ 88900 w 203200"/>
              <a:gd name="connsiteY1" fmla="*/ 0 h 650875"/>
              <a:gd name="connsiteX2" fmla="*/ 203200 w 203200"/>
              <a:gd name="connsiteY2" fmla="*/ 650875 h 650875"/>
              <a:gd name="connsiteX3" fmla="*/ 0 w 203200"/>
              <a:gd name="connsiteY3" fmla="*/ 644525 h 650875"/>
              <a:gd name="connsiteX0" fmla="*/ 0 w 203200"/>
              <a:gd name="connsiteY0" fmla="*/ 644525 h 650875"/>
              <a:gd name="connsiteX1" fmla="*/ 88900 w 203200"/>
              <a:gd name="connsiteY1" fmla="*/ 0 h 650875"/>
              <a:gd name="connsiteX2" fmla="*/ 203200 w 203200"/>
              <a:gd name="connsiteY2" fmla="*/ 650875 h 650875"/>
              <a:gd name="connsiteX3" fmla="*/ 0 w 203200"/>
              <a:gd name="connsiteY3" fmla="*/ 644525 h 650875"/>
              <a:gd name="connsiteX0" fmla="*/ 0 w 203200"/>
              <a:gd name="connsiteY0" fmla="*/ 644525 h 650875"/>
              <a:gd name="connsiteX1" fmla="*/ 88900 w 203200"/>
              <a:gd name="connsiteY1" fmla="*/ 0 h 650875"/>
              <a:gd name="connsiteX2" fmla="*/ 203200 w 203200"/>
              <a:gd name="connsiteY2" fmla="*/ 650875 h 650875"/>
              <a:gd name="connsiteX3" fmla="*/ 0 w 203200"/>
              <a:gd name="connsiteY3" fmla="*/ 644525 h 650875"/>
              <a:gd name="connsiteX0" fmla="*/ 0 w 203200"/>
              <a:gd name="connsiteY0" fmla="*/ 644525 h 650875"/>
              <a:gd name="connsiteX1" fmla="*/ 88900 w 203200"/>
              <a:gd name="connsiteY1" fmla="*/ 0 h 650875"/>
              <a:gd name="connsiteX2" fmla="*/ 203200 w 203200"/>
              <a:gd name="connsiteY2" fmla="*/ 650875 h 650875"/>
              <a:gd name="connsiteX3" fmla="*/ 0 w 203200"/>
              <a:gd name="connsiteY3" fmla="*/ 644525 h 650875"/>
              <a:gd name="connsiteX0" fmla="*/ 0 w 200025"/>
              <a:gd name="connsiteY0" fmla="*/ 644525 h 644525"/>
              <a:gd name="connsiteX1" fmla="*/ 88900 w 200025"/>
              <a:gd name="connsiteY1" fmla="*/ 0 h 644525"/>
              <a:gd name="connsiteX2" fmla="*/ 200025 w 200025"/>
              <a:gd name="connsiteY2" fmla="*/ 644525 h 644525"/>
              <a:gd name="connsiteX3" fmla="*/ 0 w 200025"/>
              <a:gd name="connsiteY3" fmla="*/ 644525 h 644525"/>
              <a:gd name="connsiteX0" fmla="*/ 0 w 200025"/>
              <a:gd name="connsiteY0" fmla="*/ 644526 h 644526"/>
              <a:gd name="connsiteX1" fmla="*/ 88900 w 200025"/>
              <a:gd name="connsiteY1" fmla="*/ 1 h 644526"/>
              <a:gd name="connsiteX2" fmla="*/ 200025 w 200025"/>
              <a:gd name="connsiteY2" fmla="*/ 644526 h 644526"/>
              <a:gd name="connsiteX3" fmla="*/ 0 w 200025"/>
              <a:gd name="connsiteY3" fmla="*/ 644526 h 64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644526">
                <a:moveTo>
                  <a:pt x="0" y="644526"/>
                </a:moveTo>
                <a:cubicBezTo>
                  <a:pt x="35983" y="482601"/>
                  <a:pt x="-55033" y="1"/>
                  <a:pt x="88900" y="1"/>
                </a:cubicBezTo>
                <a:cubicBezTo>
                  <a:pt x="225425" y="-1057"/>
                  <a:pt x="161925" y="455084"/>
                  <a:pt x="200025" y="644526"/>
                </a:cubicBezTo>
                <a:lnTo>
                  <a:pt x="0" y="644526"/>
                </a:lnTo>
                <a:close/>
              </a:path>
            </a:pathLst>
          </a:custGeom>
          <a:solidFill>
            <a:srgbClr val="0000A3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A3D21B0-18C7-7B16-24D4-D15F7CA420FA}"/>
              </a:ext>
            </a:extLst>
          </p:cNvPr>
          <p:cNvSpPr/>
          <p:nvPr/>
        </p:nvSpPr>
        <p:spPr>
          <a:xfrm>
            <a:off x="3648430" y="3042494"/>
            <a:ext cx="200025" cy="644526"/>
          </a:xfrm>
          <a:custGeom>
            <a:avLst/>
            <a:gdLst>
              <a:gd name="connsiteX0" fmla="*/ 0 w 203200"/>
              <a:gd name="connsiteY0" fmla="*/ 647700 h 654050"/>
              <a:gd name="connsiteX1" fmla="*/ 79375 w 203200"/>
              <a:gd name="connsiteY1" fmla="*/ 0 h 654050"/>
              <a:gd name="connsiteX2" fmla="*/ 203200 w 203200"/>
              <a:gd name="connsiteY2" fmla="*/ 654050 h 654050"/>
              <a:gd name="connsiteX3" fmla="*/ 0 w 203200"/>
              <a:gd name="connsiteY3" fmla="*/ 647700 h 654050"/>
              <a:gd name="connsiteX0" fmla="*/ 0 w 203200"/>
              <a:gd name="connsiteY0" fmla="*/ 647700 h 654050"/>
              <a:gd name="connsiteX1" fmla="*/ 79375 w 203200"/>
              <a:gd name="connsiteY1" fmla="*/ 0 h 654050"/>
              <a:gd name="connsiteX2" fmla="*/ 203200 w 203200"/>
              <a:gd name="connsiteY2" fmla="*/ 654050 h 654050"/>
              <a:gd name="connsiteX3" fmla="*/ 0 w 203200"/>
              <a:gd name="connsiteY3" fmla="*/ 647700 h 654050"/>
              <a:gd name="connsiteX0" fmla="*/ 0 w 203200"/>
              <a:gd name="connsiteY0" fmla="*/ 647700 h 654050"/>
              <a:gd name="connsiteX1" fmla="*/ 79375 w 203200"/>
              <a:gd name="connsiteY1" fmla="*/ 0 h 654050"/>
              <a:gd name="connsiteX2" fmla="*/ 203200 w 203200"/>
              <a:gd name="connsiteY2" fmla="*/ 654050 h 654050"/>
              <a:gd name="connsiteX3" fmla="*/ 0 w 203200"/>
              <a:gd name="connsiteY3" fmla="*/ 647700 h 654050"/>
              <a:gd name="connsiteX0" fmla="*/ 0 w 203200"/>
              <a:gd name="connsiteY0" fmla="*/ 647700 h 654050"/>
              <a:gd name="connsiteX1" fmla="*/ 79375 w 203200"/>
              <a:gd name="connsiteY1" fmla="*/ 0 h 654050"/>
              <a:gd name="connsiteX2" fmla="*/ 203200 w 203200"/>
              <a:gd name="connsiteY2" fmla="*/ 654050 h 654050"/>
              <a:gd name="connsiteX3" fmla="*/ 0 w 203200"/>
              <a:gd name="connsiteY3" fmla="*/ 647700 h 654050"/>
              <a:gd name="connsiteX0" fmla="*/ 0 w 203200"/>
              <a:gd name="connsiteY0" fmla="*/ 647700 h 654050"/>
              <a:gd name="connsiteX1" fmla="*/ 79375 w 203200"/>
              <a:gd name="connsiteY1" fmla="*/ 0 h 654050"/>
              <a:gd name="connsiteX2" fmla="*/ 203200 w 203200"/>
              <a:gd name="connsiteY2" fmla="*/ 654050 h 654050"/>
              <a:gd name="connsiteX3" fmla="*/ 0 w 203200"/>
              <a:gd name="connsiteY3" fmla="*/ 647700 h 654050"/>
              <a:gd name="connsiteX0" fmla="*/ 0 w 203200"/>
              <a:gd name="connsiteY0" fmla="*/ 647700 h 654050"/>
              <a:gd name="connsiteX1" fmla="*/ 79375 w 203200"/>
              <a:gd name="connsiteY1" fmla="*/ 0 h 654050"/>
              <a:gd name="connsiteX2" fmla="*/ 203200 w 203200"/>
              <a:gd name="connsiteY2" fmla="*/ 654050 h 654050"/>
              <a:gd name="connsiteX3" fmla="*/ 0 w 203200"/>
              <a:gd name="connsiteY3" fmla="*/ 647700 h 654050"/>
              <a:gd name="connsiteX0" fmla="*/ 0 w 203200"/>
              <a:gd name="connsiteY0" fmla="*/ 647700 h 654050"/>
              <a:gd name="connsiteX1" fmla="*/ 79375 w 203200"/>
              <a:gd name="connsiteY1" fmla="*/ 0 h 654050"/>
              <a:gd name="connsiteX2" fmla="*/ 203200 w 203200"/>
              <a:gd name="connsiteY2" fmla="*/ 654050 h 654050"/>
              <a:gd name="connsiteX3" fmla="*/ 0 w 203200"/>
              <a:gd name="connsiteY3" fmla="*/ 647700 h 654050"/>
              <a:gd name="connsiteX0" fmla="*/ 0 w 203200"/>
              <a:gd name="connsiteY0" fmla="*/ 647700 h 654050"/>
              <a:gd name="connsiteX1" fmla="*/ 98425 w 203200"/>
              <a:gd name="connsiteY1" fmla="*/ 0 h 654050"/>
              <a:gd name="connsiteX2" fmla="*/ 203200 w 203200"/>
              <a:gd name="connsiteY2" fmla="*/ 654050 h 654050"/>
              <a:gd name="connsiteX3" fmla="*/ 0 w 203200"/>
              <a:gd name="connsiteY3" fmla="*/ 647700 h 654050"/>
              <a:gd name="connsiteX0" fmla="*/ 0 w 203200"/>
              <a:gd name="connsiteY0" fmla="*/ 644525 h 650875"/>
              <a:gd name="connsiteX1" fmla="*/ 88900 w 203200"/>
              <a:gd name="connsiteY1" fmla="*/ 0 h 650875"/>
              <a:gd name="connsiteX2" fmla="*/ 203200 w 203200"/>
              <a:gd name="connsiteY2" fmla="*/ 650875 h 650875"/>
              <a:gd name="connsiteX3" fmla="*/ 0 w 203200"/>
              <a:gd name="connsiteY3" fmla="*/ 644525 h 650875"/>
              <a:gd name="connsiteX0" fmla="*/ 0 w 203200"/>
              <a:gd name="connsiteY0" fmla="*/ 644525 h 650875"/>
              <a:gd name="connsiteX1" fmla="*/ 88900 w 203200"/>
              <a:gd name="connsiteY1" fmla="*/ 0 h 650875"/>
              <a:gd name="connsiteX2" fmla="*/ 203200 w 203200"/>
              <a:gd name="connsiteY2" fmla="*/ 650875 h 650875"/>
              <a:gd name="connsiteX3" fmla="*/ 0 w 203200"/>
              <a:gd name="connsiteY3" fmla="*/ 644525 h 650875"/>
              <a:gd name="connsiteX0" fmla="*/ 0 w 203200"/>
              <a:gd name="connsiteY0" fmla="*/ 644525 h 650875"/>
              <a:gd name="connsiteX1" fmla="*/ 88900 w 203200"/>
              <a:gd name="connsiteY1" fmla="*/ 0 h 650875"/>
              <a:gd name="connsiteX2" fmla="*/ 203200 w 203200"/>
              <a:gd name="connsiteY2" fmla="*/ 650875 h 650875"/>
              <a:gd name="connsiteX3" fmla="*/ 0 w 203200"/>
              <a:gd name="connsiteY3" fmla="*/ 644525 h 650875"/>
              <a:gd name="connsiteX0" fmla="*/ 0 w 203200"/>
              <a:gd name="connsiteY0" fmla="*/ 644525 h 650875"/>
              <a:gd name="connsiteX1" fmla="*/ 88900 w 203200"/>
              <a:gd name="connsiteY1" fmla="*/ 0 h 650875"/>
              <a:gd name="connsiteX2" fmla="*/ 203200 w 203200"/>
              <a:gd name="connsiteY2" fmla="*/ 650875 h 650875"/>
              <a:gd name="connsiteX3" fmla="*/ 0 w 203200"/>
              <a:gd name="connsiteY3" fmla="*/ 644525 h 650875"/>
              <a:gd name="connsiteX0" fmla="*/ 0 w 200025"/>
              <a:gd name="connsiteY0" fmla="*/ 644525 h 644525"/>
              <a:gd name="connsiteX1" fmla="*/ 88900 w 200025"/>
              <a:gd name="connsiteY1" fmla="*/ 0 h 644525"/>
              <a:gd name="connsiteX2" fmla="*/ 200025 w 200025"/>
              <a:gd name="connsiteY2" fmla="*/ 644525 h 644525"/>
              <a:gd name="connsiteX3" fmla="*/ 0 w 200025"/>
              <a:gd name="connsiteY3" fmla="*/ 644525 h 644525"/>
              <a:gd name="connsiteX0" fmla="*/ 0 w 200025"/>
              <a:gd name="connsiteY0" fmla="*/ 644526 h 644526"/>
              <a:gd name="connsiteX1" fmla="*/ 88900 w 200025"/>
              <a:gd name="connsiteY1" fmla="*/ 1 h 644526"/>
              <a:gd name="connsiteX2" fmla="*/ 200025 w 200025"/>
              <a:gd name="connsiteY2" fmla="*/ 644526 h 644526"/>
              <a:gd name="connsiteX3" fmla="*/ 0 w 200025"/>
              <a:gd name="connsiteY3" fmla="*/ 644526 h 64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025" h="644526">
                <a:moveTo>
                  <a:pt x="0" y="644526"/>
                </a:moveTo>
                <a:cubicBezTo>
                  <a:pt x="35983" y="482601"/>
                  <a:pt x="-55033" y="1"/>
                  <a:pt x="88900" y="1"/>
                </a:cubicBezTo>
                <a:cubicBezTo>
                  <a:pt x="225425" y="-1057"/>
                  <a:pt x="161925" y="455084"/>
                  <a:pt x="200025" y="644526"/>
                </a:cubicBezTo>
                <a:lnTo>
                  <a:pt x="0" y="644526"/>
                </a:lnTo>
                <a:close/>
              </a:path>
            </a:pathLst>
          </a:custGeom>
          <a:solidFill>
            <a:srgbClr val="0000A3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737B68-3FCF-6B41-C272-5BAED2A5B688}"/>
              </a:ext>
            </a:extLst>
          </p:cNvPr>
          <p:cNvSpPr txBox="1"/>
          <p:nvPr/>
        </p:nvSpPr>
        <p:spPr>
          <a:xfrm>
            <a:off x="844266" y="3181501"/>
            <a:ext cx="1042145" cy="441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transmitted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pulses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A80B1F-938A-244C-2B6A-94DE5B3F612A}"/>
              </a:ext>
            </a:extLst>
          </p:cNvPr>
          <p:cNvSpPr txBox="1"/>
          <p:nvPr/>
        </p:nvSpPr>
        <p:spPr>
          <a:xfrm>
            <a:off x="936223" y="4588478"/>
            <a:ext cx="805733" cy="441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received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pulse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E422FF-7F2C-B25B-A003-F1254A01CB47}"/>
              </a:ext>
            </a:extLst>
          </p:cNvPr>
          <p:cNvGrpSpPr/>
          <p:nvPr/>
        </p:nvGrpSpPr>
        <p:grpSpPr>
          <a:xfrm>
            <a:off x="2101932" y="3705101"/>
            <a:ext cx="1680259" cy="1401289"/>
            <a:chOff x="2101932" y="3705101"/>
            <a:chExt cx="1680259" cy="1401289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EF99848-80E6-28F5-1478-85540401DD8D}"/>
                </a:ext>
              </a:extLst>
            </p:cNvPr>
            <p:cNvSpPr/>
            <p:nvPr/>
          </p:nvSpPr>
          <p:spPr>
            <a:xfrm>
              <a:off x="2101932" y="3705101"/>
              <a:ext cx="1603169" cy="1401289"/>
            </a:xfrm>
            <a:custGeom>
              <a:avLst/>
              <a:gdLst>
                <a:gd name="connsiteX0" fmla="*/ 629393 w 1603169"/>
                <a:gd name="connsiteY0" fmla="*/ 1377538 h 1401289"/>
                <a:gd name="connsiteX1" fmla="*/ 0 w 1603169"/>
                <a:gd name="connsiteY1" fmla="*/ 0 h 1401289"/>
                <a:gd name="connsiteX2" fmla="*/ 201881 w 1603169"/>
                <a:gd name="connsiteY2" fmla="*/ 0 h 1401289"/>
                <a:gd name="connsiteX3" fmla="*/ 1555668 w 1603169"/>
                <a:gd name="connsiteY3" fmla="*/ 1045029 h 1401289"/>
                <a:gd name="connsiteX4" fmla="*/ 1603169 w 1603169"/>
                <a:gd name="connsiteY4" fmla="*/ 1401289 h 1401289"/>
                <a:gd name="connsiteX5" fmla="*/ 629393 w 1603169"/>
                <a:gd name="connsiteY5" fmla="*/ 1377538 h 140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3169" h="1401289">
                  <a:moveTo>
                    <a:pt x="629393" y="1377538"/>
                  </a:moveTo>
                  <a:lnTo>
                    <a:pt x="0" y="0"/>
                  </a:lnTo>
                  <a:lnTo>
                    <a:pt x="201881" y="0"/>
                  </a:lnTo>
                  <a:lnTo>
                    <a:pt x="1555668" y="1045029"/>
                  </a:lnTo>
                  <a:lnTo>
                    <a:pt x="1603169" y="1401289"/>
                  </a:lnTo>
                  <a:lnTo>
                    <a:pt x="629393" y="13775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7010563-B53D-5A8B-2237-96D04929E5AB}"/>
                </a:ext>
              </a:extLst>
            </p:cNvPr>
            <p:cNvGrpSpPr/>
            <p:nvPr/>
          </p:nvGrpSpPr>
          <p:grpSpPr>
            <a:xfrm>
              <a:off x="2720845" y="4574226"/>
              <a:ext cx="961407" cy="523875"/>
              <a:chOff x="1978510" y="4514850"/>
              <a:chExt cx="961407" cy="523875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378BB6F1-7563-9DE9-1193-B7E0251604CA}"/>
                  </a:ext>
                </a:extLst>
              </p:cNvPr>
              <p:cNvSpPr/>
              <p:nvPr/>
            </p:nvSpPr>
            <p:spPr>
              <a:xfrm>
                <a:off x="1978510" y="4514850"/>
                <a:ext cx="200025" cy="523875"/>
              </a:xfrm>
              <a:custGeom>
                <a:avLst/>
                <a:gdLst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9842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4525 h 650875"/>
                  <a:gd name="connsiteX1" fmla="*/ 88900 w 203200"/>
                  <a:gd name="connsiteY1" fmla="*/ 0 h 650875"/>
                  <a:gd name="connsiteX2" fmla="*/ 203200 w 203200"/>
                  <a:gd name="connsiteY2" fmla="*/ 650875 h 650875"/>
                  <a:gd name="connsiteX3" fmla="*/ 0 w 203200"/>
                  <a:gd name="connsiteY3" fmla="*/ 644525 h 650875"/>
                  <a:gd name="connsiteX0" fmla="*/ 0 w 203200"/>
                  <a:gd name="connsiteY0" fmla="*/ 644525 h 650875"/>
                  <a:gd name="connsiteX1" fmla="*/ 88900 w 203200"/>
                  <a:gd name="connsiteY1" fmla="*/ 0 h 650875"/>
                  <a:gd name="connsiteX2" fmla="*/ 203200 w 203200"/>
                  <a:gd name="connsiteY2" fmla="*/ 650875 h 650875"/>
                  <a:gd name="connsiteX3" fmla="*/ 0 w 203200"/>
                  <a:gd name="connsiteY3" fmla="*/ 644525 h 650875"/>
                  <a:gd name="connsiteX0" fmla="*/ 0 w 203200"/>
                  <a:gd name="connsiteY0" fmla="*/ 644525 h 650875"/>
                  <a:gd name="connsiteX1" fmla="*/ 88900 w 203200"/>
                  <a:gd name="connsiteY1" fmla="*/ 0 h 650875"/>
                  <a:gd name="connsiteX2" fmla="*/ 203200 w 203200"/>
                  <a:gd name="connsiteY2" fmla="*/ 650875 h 650875"/>
                  <a:gd name="connsiteX3" fmla="*/ 0 w 203200"/>
                  <a:gd name="connsiteY3" fmla="*/ 644525 h 650875"/>
                  <a:gd name="connsiteX0" fmla="*/ 0 w 203200"/>
                  <a:gd name="connsiteY0" fmla="*/ 644525 h 650875"/>
                  <a:gd name="connsiteX1" fmla="*/ 88900 w 203200"/>
                  <a:gd name="connsiteY1" fmla="*/ 0 h 650875"/>
                  <a:gd name="connsiteX2" fmla="*/ 203200 w 203200"/>
                  <a:gd name="connsiteY2" fmla="*/ 650875 h 650875"/>
                  <a:gd name="connsiteX3" fmla="*/ 0 w 203200"/>
                  <a:gd name="connsiteY3" fmla="*/ 644525 h 650875"/>
                  <a:gd name="connsiteX0" fmla="*/ 0 w 200025"/>
                  <a:gd name="connsiteY0" fmla="*/ 644525 h 644525"/>
                  <a:gd name="connsiteX1" fmla="*/ 88900 w 200025"/>
                  <a:gd name="connsiteY1" fmla="*/ 0 h 644525"/>
                  <a:gd name="connsiteX2" fmla="*/ 200025 w 200025"/>
                  <a:gd name="connsiteY2" fmla="*/ 644525 h 644525"/>
                  <a:gd name="connsiteX3" fmla="*/ 0 w 200025"/>
                  <a:gd name="connsiteY3" fmla="*/ 644525 h 644525"/>
                  <a:gd name="connsiteX0" fmla="*/ 0 w 200025"/>
                  <a:gd name="connsiteY0" fmla="*/ 644526 h 644526"/>
                  <a:gd name="connsiteX1" fmla="*/ 88900 w 200025"/>
                  <a:gd name="connsiteY1" fmla="*/ 1 h 644526"/>
                  <a:gd name="connsiteX2" fmla="*/ 200025 w 200025"/>
                  <a:gd name="connsiteY2" fmla="*/ 644526 h 644526"/>
                  <a:gd name="connsiteX3" fmla="*/ 0 w 200025"/>
                  <a:gd name="connsiteY3" fmla="*/ 644526 h 644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644526">
                    <a:moveTo>
                      <a:pt x="0" y="644526"/>
                    </a:moveTo>
                    <a:cubicBezTo>
                      <a:pt x="35983" y="482601"/>
                      <a:pt x="-55033" y="1"/>
                      <a:pt x="88900" y="1"/>
                    </a:cubicBezTo>
                    <a:cubicBezTo>
                      <a:pt x="225425" y="-1057"/>
                      <a:pt x="161925" y="455084"/>
                      <a:pt x="200025" y="644526"/>
                    </a:cubicBezTo>
                    <a:lnTo>
                      <a:pt x="0" y="64452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63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87C26B72-170E-567B-2F63-AD5DBB7AD5BA}"/>
                  </a:ext>
                </a:extLst>
              </p:cNvPr>
              <p:cNvSpPr/>
              <p:nvPr/>
            </p:nvSpPr>
            <p:spPr>
              <a:xfrm>
                <a:off x="2359510" y="4775201"/>
                <a:ext cx="164615" cy="263523"/>
              </a:xfrm>
              <a:custGeom>
                <a:avLst/>
                <a:gdLst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9842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4525 h 650875"/>
                  <a:gd name="connsiteX1" fmla="*/ 88900 w 203200"/>
                  <a:gd name="connsiteY1" fmla="*/ 0 h 650875"/>
                  <a:gd name="connsiteX2" fmla="*/ 203200 w 203200"/>
                  <a:gd name="connsiteY2" fmla="*/ 650875 h 650875"/>
                  <a:gd name="connsiteX3" fmla="*/ 0 w 203200"/>
                  <a:gd name="connsiteY3" fmla="*/ 644525 h 650875"/>
                  <a:gd name="connsiteX0" fmla="*/ 0 w 203200"/>
                  <a:gd name="connsiteY0" fmla="*/ 644525 h 650875"/>
                  <a:gd name="connsiteX1" fmla="*/ 88900 w 203200"/>
                  <a:gd name="connsiteY1" fmla="*/ 0 h 650875"/>
                  <a:gd name="connsiteX2" fmla="*/ 203200 w 203200"/>
                  <a:gd name="connsiteY2" fmla="*/ 650875 h 650875"/>
                  <a:gd name="connsiteX3" fmla="*/ 0 w 203200"/>
                  <a:gd name="connsiteY3" fmla="*/ 644525 h 650875"/>
                  <a:gd name="connsiteX0" fmla="*/ 0 w 203200"/>
                  <a:gd name="connsiteY0" fmla="*/ 644525 h 650875"/>
                  <a:gd name="connsiteX1" fmla="*/ 88900 w 203200"/>
                  <a:gd name="connsiteY1" fmla="*/ 0 h 650875"/>
                  <a:gd name="connsiteX2" fmla="*/ 203200 w 203200"/>
                  <a:gd name="connsiteY2" fmla="*/ 650875 h 650875"/>
                  <a:gd name="connsiteX3" fmla="*/ 0 w 203200"/>
                  <a:gd name="connsiteY3" fmla="*/ 644525 h 650875"/>
                  <a:gd name="connsiteX0" fmla="*/ 0 w 203200"/>
                  <a:gd name="connsiteY0" fmla="*/ 644525 h 650875"/>
                  <a:gd name="connsiteX1" fmla="*/ 88900 w 203200"/>
                  <a:gd name="connsiteY1" fmla="*/ 0 h 650875"/>
                  <a:gd name="connsiteX2" fmla="*/ 203200 w 203200"/>
                  <a:gd name="connsiteY2" fmla="*/ 650875 h 650875"/>
                  <a:gd name="connsiteX3" fmla="*/ 0 w 203200"/>
                  <a:gd name="connsiteY3" fmla="*/ 644525 h 650875"/>
                  <a:gd name="connsiteX0" fmla="*/ 0 w 200025"/>
                  <a:gd name="connsiteY0" fmla="*/ 644525 h 644525"/>
                  <a:gd name="connsiteX1" fmla="*/ 88900 w 200025"/>
                  <a:gd name="connsiteY1" fmla="*/ 0 h 644525"/>
                  <a:gd name="connsiteX2" fmla="*/ 200025 w 200025"/>
                  <a:gd name="connsiteY2" fmla="*/ 644525 h 644525"/>
                  <a:gd name="connsiteX3" fmla="*/ 0 w 200025"/>
                  <a:gd name="connsiteY3" fmla="*/ 644525 h 644525"/>
                  <a:gd name="connsiteX0" fmla="*/ 0 w 200025"/>
                  <a:gd name="connsiteY0" fmla="*/ 644526 h 644526"/>
                  <a:gd name="connsiteX1" fmla="*/ 88900 w 200025"/>
                  <a:gd name="connsiteY1" fmla="*/ 1 h 644526"/>
                  <a:gd name="connsiteX2" fmla="*/ 200025 w 200025"/>
                  <a:gd name="connsiteY2" fmla="*/ 644526 h 644526"/>
                  <a:gd name="connsiteX3" fmla="*/ 0 w 200025"/>
                  <a:gd name="connsiteY3" fmla="*/ 644526 h 644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644526">
                    <a:moveTo>
                      <a:pt x="0" y="644526"/>
                    </a:moveTo>
                    <a:cubicBezTo>
                      <a:pt x="35983" y="482601"/>
                      <a:pt x="-55033" y="1"/>
                      <a:pt x="88900" y="1"/>
                    </a:cubicBezTo>
                    <a:cubicBezTo>
                      <a:pt x="225425" y="-1057"/>
                      <a:pt x="161925" y="455084"/>
                      <a:pt x="200025" y="644526"/>
                    </a:cubicBezTo>
                    <a:lnTo>
                      <a:pt x="0" y="644526"/>
                    </a:lnTo>
                    <a:close/>
                  </a:path>
                </a:pathLst>
              </a:custGeom>
              <a:solidFill>
                <a:srgbClr val="CC0000"/>
              </a:soli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0E2A91B7-F240-C413-E490-4DF85521D437}"/>
                  </a:ext>
                </a:extLst>
              </p:cNvPr>
              <p:cNvSpPr/>
              <p:nvPr/>
            </p:nvSpPr>
            <p:spPr>
              <a:xfrm>
                <a:off x="2739892" y="4654563"/>
                <a:ext cx="200025" cy="384162"/>
              </a:xfrm>
              <a:custGeom>
                <a:avLst/>
                <a:gdLst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7937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7700 h 654050"/>
                  <a:gd name="connsiteX1" fmla="*/ 98425 w 203200"/>
                  <a:gd name="connsiteY1" fmla="*/ 0 h 654050"/>
                  <a:gd name="connsiteX2" fmla="*/ 203200 w 203200"/>
                  <a:gd name="connsiteY2" fmla="*/ 654050 h 654050"/>
                  <a:gd name="connsiteX3" fmla="*/ 0 w 203200"/>
                  <a:gd name="connsiteY3" fmla="*/ 647700 h 654050"/>
                  <a:gd name="connsiteX0" fmla="*/ 0 w 203200"/>
                  <a:gd name="connsiteY0" fmla="*/ 644525 h 650875"/>
                  <a:gd name="connsiteX1" fmla="*/ 88900 w 203200"/>
                  <a:gd name="connsiteY1" fmla="*/ 0 h 650875"/>
                  <a:gd name="connsiteX2" fmla="*/ 203200 w 203200"/>
                  <a:gd name="connsiteY2" fmla="*/ 650875 h 650875"/>
                  <a:gd name="connsiteX3" fmla="*/ 0 w 203200"/>
                  <a:gd name="connsiteY3" fmla="*/ 644525 h 650875"/>
                  <a:gd name="connsiteX0" fmla="*/ 0 w 203200"/>
                  <a:gd name="connsiteY0" fmla="*/ 644525 h 650875"/>
                  <a:gd name="connsiteX1" fmla="*/ 88900 w 203200"/>
                  <a:gd name="connsiteY1" fmla="*/ 0 h 650875"/>
                  <a:gd name="connsiteX2" fmla="*/ 203200 w 203200"/>
                  <a:gd name="connsiteY2" fmla="*/ 650875 h 650875"/>
                  <a:gd name="connsiteX3" fmla="*/ 0 w 203200"/>
                  <a:gd name="connsiteY3" fmla="*/ 644525 h 650875"/>
                  <a:gd name="connsiteX0" fmla="*/ 0 w 203200"/>
                  <a:gd name="connsiteY0" fmla="*/ 644525 h 650875"/>
                  <a:gd name="connsiteX1" fmla="*/ 88900 w 203200"/>
                  <a:gd name="connsiteY1" fmla="*/ 0 h 650875"/>
                  <a:gd name="connsiteX2" fmla="*/ 203200 w 203200"/>
                  <a:gd name="connsiteY2" fmla="*/ 650875 h 650875"/>
                  <a:gd name="connsiteX3" fmla="*/ 0 w 203200"/>
                  <a:gd name="connsiteY3" fmla="*/ 644525 h 650875"/>
                  <a:gd name="connsiteX0" fmla="*/ 0 w 203200"/>
                  <a:gd name="connsiteY0" fmla="*/ 644525 h 650875"/>
                  <a:gd name="connsiteX1" fmla="*/ 88900 w 203200"/>
                  <a:gd name="connsiteY1" fmla="*/ 0 h 650875"/>
                  <a:gd name="connsiteX2" fmla="*/ 203200 w 203200"/>
                  <a:gd name="connsiteY2" fmla="*/ 650875 h 650875"/>
                  <a:gd name="connsiteX3" fmla="*/ 0 w 203200"/>
                  <a:gd name="connsiteY3" fmla="*/ 644525 h 650875"/>
                  <a:gd name="connsiteX0" fmla="*/ 0 w 200025"/>
                  <a:gd name="connsiteY0" fmla="*/ 644525 h 644525"/>
                  <a:gd name="connsiteX1" fmla="*/ 88900 w 200025"/>
                  <a:gd name="connsiteY1" fmla="*/ 0 h 644525"/>
                  <a:gd name="connsiteX2" fmla="*/ 200025 w 200025"/>
                  <a:gd name="connsiteY2" fmla="*/ 644525 h 644525"/>
                  <a:gd name="connsiteX3" fmla="*/ 0 w 200025"/>
                  <a:gd name="connsiteY3" fmla="*/ 644525 h 644525"/>
                  <a:gd name="connsiteX0" fmla="*/ 0 w 200025"/>
                  <a:gd name="connsiteY0" fmla="*/ 644526 h 644526"/>
                  <a:gd name="connsiteX1" fmla="*/ 88900 w 200025"/>
                  <a:gd name="connsiteY1" fmla="*/ 1 h 644526"/>
                  <a:gd name="connsiteX2" fmla="*/ 200025 w 200025"/>
                  <a:gd name="connsiteY2" fmla="*/ 644526 h 644526"/>
                  <a:gd name="connsiteX3" fmla="*/ 0 w 200025"/>
                  <a:gd name="connsiteY3" fmla="*/ 644526 h 644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644526">
                    <a:moveTo>
                      <a:pt x="0" y="644526"/>
                    </a:moveTo>
                    <a:cubicBezTo>
                      <a:pt x="35983" y="482601"/>
                      <a:pt x="-55033" y="1"/>
                      <a:pt x="88900" y="1"/>
                    </a:cubicBezTo>
                    <a:cubicBezTo>
                      <a:pt x="225425" y="-1057"/>
                      <a:pt x="161925" y="455084"/>
                      <a:pt x="200025" y="644526"/>
                    </a:cubicBezTo>
                    <a:lnTo>
                      <a:pt x="0" y="644526"/>
                    </a:lnTo>
                    <a:close/>
                  </a:path>
                </a:pathLst>
              </a:custGeom>
              <a:solidFill>
                <a:srgbClr val="7030A0"/>
              </a:solidFill>
              <a:ln w="63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F1ED6F0-ED81-2167-C837-6C9B418AAA40}"/>
                </a:ext>
              </a:extLst>
            </p:cNvPr>
            <p:cNvSpPr txBox="1"/>
            <p:nvPr/>
          </p:nvSpPr>
          <p:spPr>
            <a:xfrm>
              <a:off x="2433935" y="4150072"/>
              <a:ext cx="737702" cy="366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received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LOS pulse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661DFEE-1044-E444-F262-AAEE92095C97}"/>
                </a:ext>
              </a:extLst>
            </p:cNvPr>
            <p:cNvGrpSpPr/>
            <p:nvPr/>
          </p:nvGrpSpPr>
          <p:grpSpPr>
            <a:xfrm>
              <a:off x="3039680" y="4062256"/>
              <a:ext cx="742511" cy="650098"/>
              <a:chOff x="2297345" y="4002880"/>
              <a:chExt cx="742511" cy="650098"/>
            </a:xfrm>
          </p:grpSpPr>
          <p:sp>
            <p:nvSpPr>
              <p:cNvPr id="26" name="Right Brace 25">
                <a:extLst>
                  <a:ext uri="{FF2B5EF4-FFF2-40B4-BE49-F238E27FC236}">
                    <a16:creationId xmlns:a16="http://schemas.microsoft.com/office/drawing/2014/main" id="{1EBEFE9B-C63F-8389-1780-9A86C8F08DDD}"/>
                  </a:ext>
                </a:extLst>
              </p:cNvPr>
              <p:cNvSpPr/>
              <p:nvPr/>
            </p:nvSpPr>
            <p:spPr>
              <a:xfrm rot="16200000">
                <a:off x="2571001" y="4225101"/>
                <a:ext cx="184208" cy="671545"/>
              </a:xfrm>
              <a:prstGeom prst="rightBrac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D198516-A0F9-9794-9531-8CA89843F5A4}"/>
                  </a:ext>
                </a:extLst>
              </p:cNvPr>
              <p:cNvSpPr txBox="1"/>
              <p:nvPr/>
            </p:nvSpPr>
            <p:spPr>
              <a:xfrm>
                <a:off x="2297345" y="4002880"/>
                <a:ext cx="742511" cy="501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received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multipath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pulses</a:t>
                </a:r>
              </a:p>
            </p:txBody>
          </p:sp>
        </p:grp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80194B8-A739-3F3D-ED0C-971BE014F591}"/>
              </a:ext>
            </a:extLst>
          </p:cNvPr>
          <p:cNvCxnSpPr>
            <a:cxnSpLocks/>
          </p:cNvCxnSpPr>
          <p:nvPr/>
        </p:nvCxnSpPr>
        <p:spPr>
          <a:xfrm>
            <a:off x="1951703" y="3687020"/>
            <a:ext cx="4144297" cy="7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9E1E3B0-181A-F2DC-A713-211C1A662AB1}"/>
              </a:ext>
            </a:extLst>
          </p:cNvPr>
          <p:cNvCxnSpPr>
            <a:cxnSpLocks/>
          </p:cNvCxnSpPr>
          <p:nvPr/>
        </p:nvCxnSpPr>
        <p:spPr>
          <a:xfrm>
            <a:off x="1951702" y="5092617"/>
            <a:ext cx="4144297" cy="7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9FCD19D-3AD1-24A0-DF2C-74B335EAB1BA}"/>
              </a:ext>
            </a:extLst>
          </p:cNvPr>
          <p:cNvSpPr txBox="1"/>
          <p:nvPr/>
        </p:nvSpPr>
        <p:spPr>
          <a:xfrm>
            <a:off x="5581954" y="3696596"/>
            <a:ext cx="445956" cy="231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764AE7-199E-E457-741A-C30A27A186CE}"/>
              </a:ext>
            </a:extLst>
          </p:cNvPr>
          <p:cNvSpPr txBox="1"/>
          <p:nvPr/>
        </p:nvSpPr>
        <p:spPr>
          <a:xfrm>
            <a:off x="5577513" y="5101209"/>
            <a:ext cx="445956" cy="231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EB1D7E-6E80-1D34-90A6-981EFF5D9934}"/>
              </a:ext>
            </a:extLst>
          </p:cNvPr>
          <p:cNvGrpSpPr/>
          <p:nvPr/>
        </p:nvGrpSpPr>
        <p:grpSpPr>
          <a:xfrm>
            <a:off x="3677415" y="3704704"/>
            <a:ext cx="1682341" cy="1401289"/>
            <a:chOff x="3677415" y="3704704"/>
            <a:chExt cx="1682341" cy="1401289"/>
          </a:xfrm>
        </p:grpSpPr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404176C-D023-2986-E121-AE60769FA143}"/>
                </a:ext>
              </a:extLst>
            </p:cNvPr>
            <p:cNvSpPr/>
            <p:nvPr/>
          </p:nvSpPr>
          <p:spPr>
            <a:xfrm>
              <a:off x="3677415" y="3704704"/>
              <a:ext cx="1603169" cy="1401289"/>
            </a:xfrm>
            <a:custGeom>
              <a:avLst/>
              <a:gdLst>
                <a:gd name="connsiteX0" fmla="*/ 629393 w 1603169"/>
                <a:gd name="connsiteY0" fmla="*/ 1377538 h 1401289"/>
                <a:gd name="connsiteX1" fmla="*/ 0 w 1603169"/>
                <a:gd name="connsiteY1" fmla="*/ 0 h 1401289"/>
                <a:gd name="connsiteX2" fmla="*/ 201881 w 1603169"/>
                <a:gd name="connsiteY2" fmla="*/ 0 h 1401289"/>
                <a:gd name="connsiteX3" fmla="*/ 1555668 w 1603169"/>
                <a:gd name="connsiteY3" fmla="*/ 1045029 h 1401289"/>
                <a:gd name="connsiteX4" fmla="*/ 1603169 w 1603169"/>
                <a:gd name="connsiteY4" fmla="*/ 1401289 h 1401289"/>
                <a:gd name="connsiteX5" fmla="*/ 629393 w 1603169"/>
                <a:gd name="connsiteY5" fmla="*/ 1377538 h 140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3169" h="1401289">
                  <a:moveTo>
                    <a:pt x="629393" y="1377538"/>
                  </a:moveTo>
                  <a:lnTo>
                    <a:pt x="0" y="0"/>
                  </a:lnTo>
                  <a:lnTo>
                    <a:pt x="201881" y="0"/>
                  </a:lnTo>
                  <a:lnTo>
                    <a:pt x="1555668" y="1045029"/>
                  </a:lnTo>
                  <a:lnTo>
                    <a:pt x="1603169" y="1401289"/>
                  </a:lnTo>
                  <a:lnTo>
                    <a:pt x="629393" y="13775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95F74C7-4CB3-F0C4-60C0-3313C956CCF5}"/>
                </a:ext>
              </a:extLst>
            </p:cNvPr>
            <p:cNvGrpSpPr/>
            <p:nvPr/>
          </p:nvGrpSpPr>
          <p:grpSpPr>
            <a:xfrm>
              <a:off x="4019296" y="4121766"/>
              <a:ext cx="1340460" cy="974748"/>
              <a:chOff x="3175361" y="4062390"/>
              <a:chExt cx="1340460" cy="974748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8CB807C-64BA-3560-7D2C-B1BF60509A59}"/>
                  </a:ext>
                </a:extLst>
              </p:cNvPr>
              <p:cNvGrpSpPr/>
              <p:nvPr/>
            </p:nvGrpSpPr>
            <p:grpSpPr>
              <a:xfrm>
                <a:off x="3458690" y="4513263"/>
                <a:ext cx="961407" cy="523875"/>
                <a:chOff x="1978510" y="4514850"/>
                <a:chExt cx="961407" cy="523875"/>
              </a:xfrm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737A0058-7C92-5C00-27B6-DB675CB65506}"/>
                    </a:ext>
                  </a:extLst>
                </p:cNvPr>
                <p:cNvSpPr/>
                <p:nvPr/>
              </p:nvSpPr>
              <p:spPr>
                <a:xfrm>
                  <a:off x="1978510" y="4514850"/>
                  <a:ext cx="200025" cy="523875"/>
                </a:xfrm>
                <a:custGeom>
                  <a:avLst/>
                  <a:gdLst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9842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4525 h 650875"/>
                    <a:gd name="connsiteX1" fmla="*/ 88900 w 203200"/>
                    <a:gd name="connsiteY1" fmla="*/ 0 h 650875"/>
                    <a:gd name="connsiteX2" fmla="*/ 203200 w 203200"/>
                    <a:gd name="connsiteY2" fmla="*/ 650875 h 650875"/>
                    <a:gd name="connsiteX3" fmla="*/ 0 w 203200"/>
                    <a:gd name="connsiteY3" fmla="*/ 644525 h 650875"/>
                    <a:gd name="connsiteX0" fmla="*/ 0 w 203200"/>
                    <a:gd name="connsiteY0" fmla="*/ 644525 h 650875"/>
                    <a:gd name="connsiteX1" fmla="*/ 88900 w 203200"/>
                    <a:gd name="connsiteY1" fmla="*/ 0 h 650875"/>
                    <a:gd name="connsiteX2" fmla="*/ 203200 w 203200"/>
                    <a:gd name="connsiteY2" fmla="*/ 650875 h 650875"/>
                    <a:gd name="connsiteX3" fmla="*/ 0 w 203200"/>
                    <a:gd name="connsiteY3" fmla="*/ 644525 h 650875"/>
                    <a:gd name="connsiteX0" fmla="*/ 0 w 203200"/>
                    <a:gd name="connsiteY0" fmla="*/ 644525 h 650875"/>
                    <a:gd name="connsiteX1" fmla="*/ 88900 w 203200"/>
                    <a:gd name="connsiteY1" fmla="*/ 0 h 650875"/>
                    <a:gd name="connsiteX2" fmla="*/ 203200 w 203200"/>
                    <a:gd name="connsiteY2" fmla="*/ 650875 h 650875"/>
                    <a:gd name="connsiteX3" fmla="*/ 0 w 203200"/>
                    <a:gd name="connsiteY3" fmla="*/ 644525 h 650875"/>
                    <a:gd name="connsiteX0" fmla="*/ 0 w 203200"/>
                    <a:gd name="connsiteY0" fmla="*/ 644525 h 650875"/>
                    <a:gd name="connsiteX1" fmla="*/ 88900 w 203200"/>
                    <a:gd name="connsiteY1" fmla="*/ 0 h 650875"/>
                    <a:gd name="connsiteX2" fmla="*/ 203200 w 203200"/>
                    <a:gd name="connsiteY2" fmla="*/ 650875 h 650875"/>
                    <a:gd name="connsiteX3" fmla="*/ 0 w 203200"/>
                    <a:gd name="connsiteY3" fmla="*/ 644525 h 650875"/>
                    <a:gd name="connsiteX0" fmla="*/ 0 w 200025"/>
                    <a:gd name="connsiteY0" fmla="*/ 644525 h 644525"/>
                    <a:gd name="connsiteX1" fmla="*/ 88900 w 200025"/>
                    <a:gd name="connsiteY1" fmla="*/ 0 h 644525"/>
                    <a:gd name="connsiteX2" fmla="*/ 200025 w 200025"/>
                    <a:gd name="connsiteY2" fmla="*/ 644525 h 644525"/>
                    <a:gd name="connsiteX3" fmla="*/ 0 w 200025"/>
                    <a:gd name="connsiteY3" fmla="*/ 644525 h 644525"/>
                    <a:gd name="connsiteX0" fmla="*/ 0 w 200025"/>
                    <a:gd name="connsiteY0" fmla="*/ 644526 h 644526"/>
                    <a:gd name="connsiteX1" fmla="*/ 88900 w 200025"/>
                    <a:gd name="connsiteY1" fmla="*/ 1 h 644526"/>
                    <a:gd name="connsiteX2" fmla="*/ 200025 w 200025"/>
                    <a:gd name="connsiteY2" fmla="*/ 644526 h 644526"/>
                    <a:gd name="connsiteX3" fmla="*/ 0 w 200025"/>
                    <a:gd name="connsiteY3" fmla="*/ 644526 h 644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025" h="644526">
                      <a:moveTo>
                        <a:pt x="0" y="644526"/>
                      </a:moveTo>
                      <a:cubicBezTo>
                        <a:pt x="35983" y="482601"/>
                        <a:pt x="-55033" y="1"/>
                        <a:pt x="88900" y="1"/>
                      </a:cubicBezTo>
                      <a:cubicBezTo>
                        <a:pt x="225425" y="-1057"/>
                        <a:pt x="161925" y="455084"/>
                        <a:pt x="200025" y="644526"/>
                      </a:cubicBezTo>
                      <a:lnTo>
                        <a:pt x="0" y="644526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63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A69D7BC0-8024-DDBD-49A0-02C6E3576B44}"/>
                    </a:ext>
                  </a:extLst>
                </p:cNvPr>
                <p:cNvSpPr/>
                <p:nvPr/>
              </p:nvSpPr>
              <p:spPr>
                <a:xfrm>
                  <a:off x="2359510" y="4775201"/>
                  <a:ext cx="164615" cy="263523"/>
                </a:xfrm>
                <a:custGeom>
                  <a:avLst/>
                  <a:gdLst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9842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4525 h 650875"/>
                    <a:gd name="connsiteX1" fmla="*/ 88900 w 203200"/>
                    <a:gd name="connsiteY1" fmla="*/ 0 h 650875"/>
                    <a:gd name="connsiteX2" fmla="*/ 203200 w 203200"/>
                    <a:gd name="connsiteY2" fmla="*/ 650875 h 650875"/>
                    <a:gd name="connsiteX3" fmla="*/ 0 w 203200"/>
                    <a:gd name="connsiteY3" fmla="*/ 644525 h 650875"/>
                    <a:gd name="connsiteX0" fmla="*/ 0 w 203200"/>
                    <a:gd name="connsiteY0" fmla="*/ 644525 h 650875"/>
                    <a:gd name="connsiteX1" fmla="*/ 88900 w 203200"/>
                    <a:gd name="connsiteY1" fmla="*/ 0 h 650875"/>
                    <a:gd name="connsiteX2" fmla="*/ 203200 w 203200"/>
                    <a:gd name="connsiteY2" fmla="*/ 650875 h 650875"/>
                    <a:gd name="connsiteX3" fmla="*/ 0 w 203200"/>
                    <a:gd name="connsiteY3" fmla="*/ 644525 h 650875"/>
                    <a:gd name="connsiteX0" fmla="*/ 0 w 203200"/>
                    <a:gd name="connsiteY0" fmla="*/ 644525 h 650875"/>
                    <a:gd name="connsiteX1" fmla="*/ 88900 w 203200"/>
                    <a:gd name="connsiteY1" fmla="*/ 0 h 650875"/>
                    <a:gd name="connsiteX2" fmla="*/ 203200 w 203200"/>
                    <a:gd name="connsiteY2" fmla="*/ 650875 h 650875"/>
                    <a:gd name="connsiteX3" fmla="*/ 0 w 203200"/>
                    <a:gd name="connsiteY3" fmla="*/ 644525 h 650875"/>
                    <a:gd name="connsiteX0" fmla="*/ 0 w 203200"/>
                    <a:gd name="connsiteY0" fmla="*/ 644525 h 650875"/>
                    <a:gd name="connsiteX1" fmla="*/ 88900 w 203200"/>
                    <a:gd name="connsiteY1" fmla="*/ 0 h 650875"/>
                    <a:gd name="connsiteX2" fmla="*/ 203200 w 203200"/>
                    <a:gd name="connsiteY2" fmla="*/ 650875 h 650875"/>
                    <a:gd name="connsiteX3" fmla="*/ 0 w 203200"/>
                    <a:gd name="connsiteY3" fmla="*/ 644525 h 650875"/>
                    <a:gd name="connsiteX0" fmla="*/ 0 w 200025"/>
                    <a:gd name="connsiteY0" fmla="*/ 644525 h 644525"/>
                    <a:gd name="connsiteX1" fmla="*/ 88900 w 200025"/>
                    <a:gd name="connsiteY1" fmla="*/ 0 h 644525"/>
                    <a:gd name="connsiteX2" fmla="*/ 200025 w 200025"/>
                    <a:gd name="connsiteY2" fmla="*/ 644525 h 644525"/>
                    <a:gd name="connsiteX3" fmla="*/ 0 w 200025"/>
                    <a:gd name="connsiteY3" fmla="*/ 644525 h 644525"/>
                    <a:gd name="connsiteX0" fmla="*/ 0 w 200025"/>
                    <a:gd name="connsiteY0" fmla="*/ 644526 h 644526"/>
                    <a:gd name="connsiteX1" fmla="*/ 88900 w 200025"/>
                    <a:gd name="connsiteY1" fmla="*/ 1 h 644526"/>
                    <a:gd name="connsiteX2" fmla="*/ 200025 w 200025"/>
                    <a:gd name="connsiteY2" fmla="*/ 644526 h 644526"/>
                    <a:gd name="connsiteX3" fmla="*/ 0 w 200025"/>
                    <a:gd name="connsiteY3" fmla="*/ 644526 h 644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025" h="644526">
                      <a:moveTo>
                        <a:pt x="0" y="644526"/>
                      </a:moveTo>
                      <a:cubicBezTo>
                        <a:pt x="35983" y="482601"/>
                        <a:pt x="-55033" y="1"/>
                        <a:pt x="88900" y="1"/>
                      </a:cubicBezTo>
                      <a:cubicBezTo>
                        <a:pt x="225425" y="-1057"/>
                        <a:pt x="161925" y="455084"/>
                        <a:pt x="200025" y="644526"/>
                      </a:cubicBezTo>
                      <a:lnTo>
                        <a:pt x="0" y="644526"/>
                      </a:lnTo>
                      <a:close/>
                    </a:path>
                  </a:pathLst>
                </a:custGeom>
                <a:solidFill>
                  <a:srgbClr val="CC0000"/>
                </a:solidFill>
                <a:ln w="63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FD40AEFF-FF9F-D0DD-CF06-E59CED081B30}"/>
                    </a:ext>
                  </a:extLst>
                </p:cNvPr>
                <p:cNvSpPr/>
                <p:nvPr/>
              </p:nvSpPr>
              <p:spPr>
                <a:xfrm>
                  <a:off x="2739892" y="4654563"/>
                  <a:ext cx="200025" cy="384162"/>
                </a:xfrm>
                <a:custGeom>
                  <a:avLst/>
                  <a:gdLst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7937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7700 h 654050"/>
                    <a:gd name="connsiteX1" fmla="*/ 98425 w 203200"/>
                    <a:gd name="connsiteY1" fmla="*/ 0 h 654050"/>
                    <a:gd name="connsiteX2" fmla="*/ 203200 w 203200"/>
                    <a:gd name="connsiteY2" fmla="*/ 654050 h 654050"/>
                    <a:gd name="connsiteX3" fmla="*/ 0 w 203200"/>
                    <a:gd name="connsiteY3" fmla="*/ 647700 h 654050"/>
                    <a:gd name="connsiteX0" fmla="*/ 0 w 203200"/>
                    <a:gd name="connsiteY0" fmla="*/ 644525 h 650875"/>
                    <a:gd name="connsiteX1" fmla="*/ 88900 w 203200"/>
                    <a:gd name="connsiteY1" fmla="*/ 0 h 650875"/>
                    <a:gd name="connsiteX2" fmla="*/ 203200 w 203200"/>
                    <a:gd name="connsiteY2" fmla="*/ 650875 h 650875"/>
                    <a:gd name="connsiteX3" fmla="*/ 0 w 203200"/>
                    <a:gd name="connsiteY3" fmla="*/ 644525 h 650875"/>
                    <a:gd name="connsiteX0" fmla="*/ 0 w 203200"/>
                    <a:gd name="connsiteY0" fmla="*/ 644525 h 650875"/>
                    <a:gd name="connsiteX1" fmla="*/ 88900 w 203200"/>
                    <a:gd name="connsiteY1" fmla="*/ 0 h 650875"/>
                    <a:gd name="connsiteX2" fmla="*/ 203200 w 203200"/>
                    <a:gd name="connsiteY2" fmla="*/ 650875 h 650875"/>
                    <a:gd name="connsiteX3" fmla="*/ 0 w 203200"/>
                    <a:gd name="connsiteY3" fmla="*/ 644525 h 650875"/>
                    <a:gd name="connsiteX0" fmla="*/ 0 w 203200"/>
                    <a:gd name="connsiteY0" fmla="*/ 644525 h 650875"/>
                    <a:gd name="connsiteX1" fmla="*/ 88900 w 203200"/>
                    <a:gd name="connsiteY1" fmla="*/ 0 h 650875"/>
                    <a:gd name="connsiteX2" fmla="*/ 203200 w 203200"/>
                    <a:gd name="connsiteY2" fmla="*/ 650875 h 650875"/>
                    <a:gd name="connsiteX3" fmla="*/ 0 w 203200"/>
                    <a:gd name="connsiteY3" fmla="*/ 644525 h 650875"/>
                    <a:gd name="connsiteX0" fmla="*/ 0 w 203200"/>
                    <a:gd name="connsiteY0" fmla="*/ 644525 h 650875"/>
                    <a:gd name="connsiteX1" fmla="*/ 88900 w 203200"/>
                    <a:gd name="connsiteY1" fmla="*/ 0 h 650875"/>
                    <a:gd name="connsiteX2" fmla="*/ 203200 w 203200"/>
                    <a:gd name="connsiteY2" fmla="*/ 650875 h 650875"/>
                    <a:gd name="connsiteX3" fmla="*/ 0 w 203200"/>
                    <a:gd name="connsiteY3" fmla="*/ 644525 h 650875"/>
                    <a:gd name="connsiteX0" fmla="*/ 0 w 200025"/>
                    <a:gd name="connsiteY0" fmla="*/ 644525 h 644525"/>
                    <a:gd name="connsiteX1" fmla="*/ 88900 w 200025"/>
                    <a:gd name="connsiteY1" fmla="*/ 0 h 644525"/>
                    <a:gd name="connsiteX2" fmla="*/ 200025 w 200025"/>
                    <a:gd name="connsiteY2" fmla="*/ 644525 h 644525"/>
                    <a:gd name="connsiteX3" fmla="*/ 0 w 200025"/>
                    <a:gd name="connsiteY3" fmla="*/ 644525 h 644525"/>
                    <a:gd name="connsiteX0" fmla="*/ 0 w 200025"/>
                    <a:gd name="connsiteY0" fmla="*/ 644526 h 644526"/>
                    <a:gd name="connsiteX1" fmla="*/ 88900 w 200025"/>
                    <a:gd name="connsiteY1" fmla="*/ 1 h 644526"/>
                    <a:gd name="connsiteX2" fmla="*/ 200025 w 200025"/>
                    <a:gd name="connsiteY2" fmla="*/ 644526 h 644526"/>
                    <a:gd name="connsiteX3" fmla="*/ 0 w 200025"/>
                    <a:gd name="connsiteY3" fmla="*/ 644526 h 644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0025" h="644526">
                      <a:moveTo>
                        <a:pt x="0" y="644526"/>
                      </a:moveTo>
                      <a:cubicBezTo>
                        <a:pt x="35983" y="482601"/>
                        <a:pt x="-55033" y="1"/>
                        <a:pt x="88900" y="1"/>
                      </a:cubicBezTo>
                      <a:cubicBezTo>
                        <a:pt x="225425" y="-1057"/>
                        <a:pt x="161925" y="455084"/>
                        <a:pt x="200025" y="644526"/>
                      </a:cubicBezTo>
                      <a:lnTo>
                        <a:pt x="0" y="644526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63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04E191C-CEF1-E3D0-CC89-F8CDA6C84D71}"/>
                  </a:ext>
                </a:extLst>
              </p:cNvPr>
              <p:cNvSpPr txBox="1"/>
              <p:nvPr/>
            </p:nvSpPr>
            <p:spPr>
              <a:xfrm>
                <a:off x="3175361" y="4142642"/>
                <a:ext cx="737702" cy="366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received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LOS pulse</a:t>
                </a: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78DD52A8-7B03-C545-7C07-96E620692AC6}"/>
                  </a:ext>
                </a:extLst>
              </p:cNvPr>
              <p:cNvGrpSpPr/>
              <p:nvPr/>
            </p:nvGrpSpPr>
            <p:grpSpPr>
              <a:xfrm>
                <a:off x="3773310" y="4062390"/>
                <a:ext cx="742511" cy="650098"/>
                <a:chOff x="2297345" y="4002880"/>
                <a:chExt cx="742511" cy="650098"/>
              </a:xfrm>
            </p:grpSpPr>
            <p:sp>
              <p:nvSpPr>
                <p:cNvPr id="37" name="Right Brace 36">
                  <a:extLst>
                    <a:ext uri="{FF2B5EF4-FFF2-40B4-BE49-F238E27FC236}">
                      <a16:creationId xmlns:a16="http://schemas.microsoft.com/office/drawing/2014/main" id="{1AEBED80-B8B3-E365-20D5-A07B5F60575E}"/>
                    </a:ext>
                  </a:extLst>
                </p:cNvPr>
                <p:cNvSpPr/>
                <p:nvPr/>
              </p:nvSpPr>
              <p:spPr>
                <a:xfrm rot="16200000">
                  <a:off x="2571001" y="4225101"/>
                  <a:ext cx="184208" cy="671545"/>
                </a:xfrm>
                <a:prstGeom prst="rightBrac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F2DB092-EBBA-2CA5-DF83-8152099FEBCC}"/>
                    </a:ext>
                  </a:extLst>
                </p:cNvPr>
                <p:cNvSpPr txBox="1"/>
                <p:nvPr/>
              </p:nvSpPr>
              <p:spPr>
                <a:xfrm>
                  <a:off x="2297345" y="4002880"/>
                  <a:ext cx="742511" cy="5019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received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multipath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pulses</a:t>
                  </a:r>
                </a:p>
              </p:txBody>
            </p:sp>
          </p:grpSp>
        </p:grpSp>
      </p:grp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EB239C98-00CE-C36E-A0AE-7156397A8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9" name="SMARTInkShape-Group8">
            <a:extLst>
              <a:ext uri="{FF2B5EF4-FFF2-40B4-BE49-F238E27FC236}">
                <a16:creationId xmlns:a16="http://schemas.microsoft.com/office/drawing/2014/main" id="{AAC44535-F94A-43B7-9D9C-3DC2881D01F9}"/>
              </a:ext>
            </a:extLst>
          </p:cNvPr>
          <p:cNvGrpSpPr/>
          <p:nvPr/>
        </p:nvGrpSpPr>
        <p:grpSpPr>
          <a:xfrm>
            <a:off x="3452815" y="4467170"/>
            <a:ext cx="2071629" cy="1220918"/>
            <a:chOff x="3452815" y="4467170"/>
            <a:chExt cx="2071629" cy="1220918"/>
          </a:xfrm>
        </p:grpSpPr>
        <p:sp>
          <p:nvSpPr>
            <p:cNvPr id="7" name="SMARTInkShape-10">
              <a:extLst>
                <a:ext uri="{FF2B5EF4-FFF2-40B4-BE49-F238E27FC236}">
                  <a16:creationId xmlns:a16="http://schemas.microsoft.com/office/drawing/2014/main" id="{09371309-DCCD-4333-BEBA-B0AA51D1E84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452815" y="5438180"/>
              <a:ext cx="1062631" cy="249908"/>
            </a:xfrm>
            <a:custGeom>
              <a:avLst/>
              <a:gdLst/>
              <a:ahLst/>
              <a:cxnLst/>
              <a:rect l="0" t="0" r="0" b="0"/>
              <a:pathLst>
                <a:path w="1062631" h="249908">
                  <a:moveTo>
                    <a:pt x="1062630" y="0"/>
                  </a:moveTo>
                  <a:lnTo>
                    <a:pt x="1062630" y="0"/>
                  </a:lnTo>
                  <a:lnTo>
                    <a:pt x="1062630" y="7688"/>
                  </a:lnTo>
                  <a:lnTo>
                    <a:pt x="1061638" y="8101"/>
                  </a:lnTo>
                  <a:lnTo>
                    <a:pt x="1050202" y="8820"/>
                  </a:lnTo>
                  <a:lnTo>
                    <a:pt x="1048391" y="9849"/>
                  </a:lnTo>
                  <a:lnTo>
                    <a:pt x="1047184" y="11527"/>
                  </a:lnTo>
                  <a:lnTo>
                    <a:pt x="1046380" y="13638"/>
                  </a:lnTo>
                  <a:lnTo>
                    <a:pt x="1035766" y="21348"/>
                  </a:lnTo>
                  <a:lnTo>
                    <a:pt x="994983" y="48830"/>
                  </a:lnTo>
                  <a:lnTo>
                    <a:pt x="953871" y="74321"/>
                  </a:lnTo>
                  <a:lnTo>
                    <a:pt x="912273" y="98244"/>
                  </a:lnTo>
                  <a:lnTo>
                    <a:pt x="873435" y="125409"/>
                  </a:lnTo>
                  <a:lnTo>
                    <a:pt x="835383" y="154832"/>
                  </a:lnTo>
                  <a:lnTo>
                    <a:pt x="793360" y="178603"/>
                  </a:lnTo>
                  <a:lnTo>
                    <a:pt x="756323" y="197667"/>
                  </a:lnTo>
                  <a:lnTo>
                    <a:pt x="721952" y="212577"/>
                  </a:lnTo>
                  <a:lnTo>
                    <a:pt x="685089" y="224822"/>
                  </a:lnTo>
                  <a:lnTo>
                    <a:pt x="649350" y="236857"/>
                  </a:lnTo>
                  <a:lnTo>
                    <a:pt x="608778" y="242908"/>
                  </a:lnTo>
                  <a:lnTo>
                    <a:pt x="575598" y="247920"/>
                  </a:lnTo>
                  <a:lnTo>
                    <a:pt x="534163" y="249613"/>
                  </a:lnTo>
                  <a:lnTo>
                    <a:pt x="499030" y="249907"/>
                  </a:lnTo>
                  <a:lnTo>
                    <a:pt x="462116" y="249014"/>
                  </a:lnTo>
                  <a:lnTo>
                    <a:pt x="423957" y="242958"/>
                  </a:lnTo>
                  <a:lnTo>
                    <a:pt x="382502" y="236727"/>
                  </a:lnTo>
                  <a:lnTo>
                    <a:pt x="345514" y="223058"/>
                  </a:lnTo>
                  <a:lnTo>
                    <a:pt x="307254" y="206559"/>
                  </a:lnTo>
                  <a:lnTo>
                    <a:pt x="269601" y="191319"/>
                  </a:lnTo>
                  <a:lnTo>
                    <a:pt x="226283" y="170984"/>
                  </a:lnTo>
                  <a:lnTo>
                    <a:pt x="185305" y="144465"/>
                  </a:lnTo>
                  <a:lnTo>
                    <a:pt x="145260" y="126440"/>
                  </a:lnTo>
                  <a:lnTo>
                    <a:pt x="101271" y="91677"/>
                  </a:lnTo>
                  <a:lnTo>
                    <a:pt x="60490" y="59924"/>
                  </a:lnTo>
                  <a:lnTo>
                    <a:pt x="22923" y="21910"/>
                  </a:lnTo>
                  <a:lnTo>
                    <a:pt x="18366" y="13216"/>
                  </a:lnTo>
                  <a:lnTo>
                    <a:pt x="9353" y="9096"/>
                  </a:lnTo>
                  <a:lnTo>
                    <a:pt x="4313" y="8979"/>
                  </a:lnTo>
                  <a:lnTo>
                    <a:pt x="3867" y="10947"/>
                  </a:lnTo>
                  <a:lnTo>
                    <a:pt x="8814" y="55577"/>
                  </a:lnTo>
                  <a:lnTo>
                    <a:pt x="8921" y="95366"/>
                  </a:lnTo>
                  <a:lnTo>
                    <a:pt x="7935" y="139571"/>
                  </a:lnTo>
                  <a:lnTo>
                    <a:pt x="1239" y="174593"/>
                  </a:lnTo>
                  <a:lnTo>
                    <a:pt x="3195" y="184422"/>
                  </a:lnTo>
                  <a:lnTo>
                    <a:pt x="7795" y="194076"/>
                  </a:lnTo>
                  <a:lnTo>
                    <a:pt x="7180" y="193876"/>
                  </a:lnTo>
                  <a:lnTo>
                    <a:pt x="3851" y="191008"/>
                  </a:lnTo>
                  <a:lnTo>
                    <a:pt x="1710" y="183780"/>
                  </a:lnTo>
                  <a:lnTo>
                    <a:pt x="223" y="148150"/>
                  </a:lnTo>
                  <a:lnTo>
                    <a:pt x="42" y="104266"/>
                  </a:lnTo>
                  <a:lnTo>
                    <a:pt x="0" y="64596"/>
                  </a:lnTo>
                  <a:lnTo>
                    <a:pt x="4739" y="47361"/>
                  </a:lnTo>
                  <a:lnTo>
                    <a:pt x="16248" y="29052"/>
                  </a:lnTo>
                  <a:lnTo>
                    <a:pt x="19787" y="27794"/>
                  </a:lnTo>
                  <a:lnTo>
                    <a:pt x="61003" y="22065"/>
                  </a:lnTo>
                  <a:lnTo>
                    <a:pt x="98920" y="18690"/>
                  </a:lnTo>
                  <a:lnTo>
                    <a:pt x="140952" y="18023"/>
                  </a:lnTo>
                  <a:lnTo>
                    <a:pt x="166447" y="15262"/>
                  </a:lnTo>
                  <a:lnTo>
                    <a:pt x="195384" y="9486"/>
                  </a:lnTo>
                  <a:lnTo>
                    <a:pt x="214310" y="89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">
              <a:extLst>
                <a:ext uri="{FF2B5EF4-FFF2-40B4-BE49-F238E27FC236}">
                  <a16:creationId xmlns:a16="http://schemas.microsoft.com/office/drawing/2014/main" id="{E391030B-7909-4B3B-AF8A-2BDAE99EC6F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160364" y="4467170"/>
              <a:ext cx="1364080" cy="890449"/>
            </a:xfrm>
            <a:custGeom>
              <a:avLst/>
              <a:gdLst/>
              <a:ahLst/>
              <a:cxnLst/>
              <a:rect l="0" t="0" r="0" b="0"/>
              <a:pathLst>
                <a:path w="1364080" h="890449">
                  <a:moveTo>
                    <a:pt x="60402" y="104830"/>
                  </a:moveTo>
                  <a:lnTo>
                    <a:pt x="60402" y="104830"/>
                  </a:lnTo>
                  <a:lnTo>
                    <a:pt x="35855" y="105822"/>
                  </a:lnTo>
                  <a:lnTo>
                    <a:pt x="32131" y="107475"/>
                  </a:lnTo>
                  <a:lnTo>
                    <a:pt x="29648" y="109570"/>
                  </a:lnTo>
                  <a:lnTo>
                    <a:pt x="21597" y="111897"/>
                  </a:lnTo>
                  <a:lnTo>
                    <a:pt x="16673" y="112518"/>
                  </a:lnTo>
                  <a:lnTo>
                    <a:pt x="12398" y="114916"/>
                  </a:lnTo>
                  <a:lnTo>
                    <a:pt x="5002" y="122873"/>
                  </a:lnTo>
                  <a:lnTo>
                    <a:pt x="0" y="152730"/>
                  </a:lnTo>
                  <a:lnTo>
                    <a:pt x="1475" y="181681"/>
                  </a:lnTo>
                  <a:lnTo>
                    <a:pt x="5239" y="223512"/>
                  </a:lnTo>
                  <a:lnTo>
                    <a:pt x="11251" y="264313"/>
                  </a:lnTo>
                  <a:lnTo>
                    <a:pt x="15160" y="302980"/>
                  </a:lnTo>
                  <a:lnTo>
                    <a:pt x="20377" y="337337"/>
                  </a:lnTo>
                  <a:lnTo>
                    <a:pt x="29969" y="373779"/>
                  </a:lnTo>
                  <a:lnTo>
                    <a:pt x="32893" y="418166"/>
                  </a:lnTo>
                  <a:lnTo>
                    <a:pt x="38211" y="460410"/>
                  </a:lnTo>
                  <a:lnTo>
                    <a:pt x="42679" y="497419"/>
                  </a:lnTo>
                  <a:lnTo>
                    <a:pt x="49441" y="541329"/>
                  </a:lnTo>
                  <a:lnTo>
                    <a:pt x="53516" y="581429"/>
                  </a:lnTo>
                  <a:lnTo>
                    <a:pt x="58362" y="620099"/>
                  </a:lnTo>
                  <a:lnTo>
                    <a:pt x="60487" y="651338"/>
                  </a:lnTo>
                  <a:lnTo>
                    <a:pt x="66269" y="693839"/>
                  </a:lnTo>
                  <a:lnTo>
                    <a:pt x="71373" y="732779"/>
                  </a:lnTo>
                  <a:lnTo>
                    <a:pt x="76900" y="768619"/>
                  </a:lnTo>
                  <a:lnTo>
                    <a:pt x="85121" y="806089"/>
                  </a:lnTo>
                  <a:lnTo>
                    <a:pt x="92420" y="824138"/>
                  </a:lnTo>
                  <a:lnTo>
                    <a:pt x="98036" y="850607"/>
                  </a:lnTo>
                  <a:lnTo>
                    <a:pt x="112248" y="875374"/>
                  </a:lnTo>
                  <a:lnTo>
                    <a:pt x="121809" y="883195"/>
                  </a:lnTo>
                  <a:lnTo>
                    <a:pt x="135318" y="887333"/>
                  </a:lnTo>
                  <a:lnTo>
                    <a:pt x="177726" y="889988"/>
                  </a:lnTo>
                  <a:lnTo>
                    <a:pt x="219408" y="890448"/>
                  </a:lnTo>
                  <a:lnTo>
                    <a:pt x="253697" y="885844"/>
                  </a:lnTo>
                  <a:lnTo>
                    <a:pt x="292189" y="882936"/>
                  </a:lnTo>
                  <a:lnTo>
                    <a:pt x="329245" y="880963"/>
                  </a:lnTo>
                  <a:lnTo>
                    <a:pt x="366845" y="874693"/>
                  </a:lnTo>
                  <a:lnTo>
                    <a:pt x="407455" y="873160"/>
                  </a:lnTo>
                  <a:lnTo>
                    <a:pt x="436567" y="870305"/>
                  </a:lnTo>
                  <a:lnTo>
                    <a:pt x="469680" y="866720"/>
                  </a:lnTo>
                  <a:lnTo>
                    <a:pt x="510634" y="864702"/>
                  </a:lnTo>
                  <a:lnTo>
                    <a:pt x="550881" y="864105"/>
                  </a:lnTo>
                  <a:lnTo>
                    <a:pt x="586301" y="863965"/>
                  </a:lnTo>
                  <a:lnTo>
                    <a:pt x="619903" y="863903"/>
                  </a:lnTo>
                  <a:lnTo>
                    <a:pt x="664064" y="861221"/>
                  </a:lnTo>
                  <a:lnTo>
                    <a:pt x="702285" y="856790"/>
                  </a:lnTo>
                  <a:lnTo>
                    <a:pt x="738746" y="855476"/>
                  </a:lnTo>
                  <a:lnTo>
                    <a:pt x="777330" y="852441"/>
                  </a:lnTo>
                  <a:lnTo>
                    <a:pt x="817536" y="847904"/>
                  </a:lnTo>
                  <a:lnTo>
                    <a:pt x="854584" y="846560"/>
                  </a:lnTo>
                  <a:lnTo>
                    <a:pt x="890696" y="843516"/>
                  </a:lnTo>
                  <a:lnTo>
                    <a:pt x="926532" y="838975"/>
                  </a:lnTo>
                  <a:lnTo>
                    <a:pt x="969455" y="832701"/>
                  </a:lnTo>
                  <a:lnTo>
                    <a:pt x="1011714" y="829488"/>
                  </a:lnTo>
                  <a:lnTo>
                    <a:pt x="1052457" y="823795"/>
                  </a:lnTo>
                  <a:lnTo>
                    <a:pt x="1093659" y="812983"/>
                  </a:lnTo>
                  <a:lnTo>
                    <a:pt x="1137736" y="798333"/>
                  </a:lnTo>
                  <a:lnTo>
                    <a:pt x="1176228" y="784688"/>
                  </a:lnTo>
                  <a:lnTo>
                    <a:pt x="1213284" y="763292"/>
                  </a:lnTo>
                  <a:lnTo>
                    <a:pt x="1252365" y="745267"/>
                  </a:lnTo>
                  <a:lnTo>
                    <a:pt x="1294318" y="709804"/>
                  </a:lnTo>
                  <a:lnTo>
                    <a:pt x="1329249" y="670702"/>
                  </a:lnTo>
                  <a:lnTo>
                    <a:pt x="1356754" y="626998"/>
                  </a:lnTo>
                  <a:lnTo>
                    <a:pt x="1362678" y="589893"/>
                  </a:lnTo>
                  <a:lnTo>
                    <a:pt x="1363848" y="553460"/>
                  </a:lnTo>
                  <a:lnTo>
                    <a:pt x="1364079" y="508853"/>
                  </a:lnTo>
                  <a:lnTo>
                    <a:pt x="1359379" y="471044"/>
                  </a:lnTo>
                  <a:lnTo>
                    <a:pt x="1346961" y="428421"/>
                  </a:lnTo>
                  <a:lnTo>
                    <a:pt x="1338254" y="389970"/>
                  </a:lnTo>
                  <a:lnTo>
                    <a:pt x="1325168" y="345851"/>
                  </a:lnTo>
                  <a:lnTo>
                    <a:pt x="1300808" y="301273"/>
                  </a:lnTo>
                  <a:lnTo>
                    <a:pt x="1277891" y="262770"/>
                  </a:lnTo>
                  <a:lnTo>
                    <a:pt x="1250644" y="220548"/>
                  </a:lnTo>
                  <a:lnTo>
                    <a:pt x="1221211" y="183287"/>
                  </a:lnTo>
                  <a:lnTo>
                    <a:pt x="1191488" y="146434"/>
                  </a:lnTo>
                  <a:lnTo>
                    <a:pt x="1165035" y="115804"/>
                  </a:lnTo>
                  <a:lnTo>
                    <a:pt x="1120940" y="78220"/>
                  </a:lnTo>
                  <a:lnTo>
                    <a:pt x="1083255" y="48299"/>
                  </a:lnTo>
                  <a:lnTo>
                    <a:pt x="1041277" y="24467"/>
                  </a:lnTo>
                  <a:lnTo>
                    <a:pt x="1002355" y="7963"/>
                  </a:lnTo>
                  <a:lnTo>
                    <a:pt x="967676" y="0"/>
                  </a:lnTo>
                  <a:lnTo>
                    <a:pt x="937104" y="1008"/>
                  </a:lnTo>
                  <a:lnTo>
                    <a:pt x="897209" y="12995"/>
                  </a:lnTo>
                  <a:lnTo>
                    <a:pt x="873230" y="22608"/>
                  </a:lnTo>
                  <a:lnTo>
                    <a:pt x="828355" y="601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">
              <a:extLst>
                <a:ext uri="{FF2B5EF4-FFF2-40B4-BE49-F238E27FC236}">
                  <a16:creationId xmlns:a16="http://schemas.microsoft.com/office/drawing/2014/main" id="{BA831DEF-43A6-437C-B6C2-6A8A6194BA2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211836" y="4518531"/>
              <a:ext cx="509847" cy="26681"/>
            </a:xfrm>
            <a:custGeom>
              <a:avLst/>
              <a:gdLst/>
              <a:ahLst/>
              <a:cxnLst/>
              <a:rect l="0" t="0" r="0" b="0"/>
              <a:pathLst>
                <a:path w="509847" h="26681">
                  <a:moveTo>
                    <a:pt x="8930" y="26680"/>
                  </a:moveTo>
                  <a:lnTo>
                    <a:pt x="8930" y="26680"/>
                  </a:lnTo>
                  <a:lnTo>
                    <a:pt x="8930" y="21939"/>
                  </a:lnTo>
                  <a:lnTo>
                    <a:pt x="7937" y="20543"/>
                  </a:lnTo>
                  <a:lnTo>
                    <a:pt x="6284" y="19612"/>
                  </a:lnTo>
                  <a:lnTo>
                    <a:pt x="3" y="17751"/>
                  </a:lnTo>
                  <a:lnTo>
                    <a:pt x="0" y="17750"/>
                  </a:lnTo>
                  <a:lnTo>
                    <a:pt x="4740" y="17750"/>
                  </a:lnTo>
                  <a:lnTo>
                    <a:pt x="6136" y="16758"/>
                  </a:lnTo>
                  <a:lnTo>
                    <a:pt x="7067" y="15104"/>
                  </a:lnTo>
                  <a:lnTo>
                    <a:pt x="7688" y="13009"/>
                  </a:lnTo>
                  <a:lnTo>
                    <a:pt x="10087" y="11613"/>
                  </a:lnTo>
                  <a:lnTo>
                    <a:pt x="33679" y="9188"/>
                  </a:lnTo>
                  <a:lnTo>
                    <a:pt x="77636" y="8869"/>
                  </a:lnTo>
                  <a:lnTo>
                    <a:pt x="120569" y="8835"/>
                  </a:lnTo>
                  <a:lnTo>
                    <a:pt x="151812" y="8827"/>
                  </a:lnTo>
                  <a:lnTo>
                    <a:pt x="190723" y="8822"/>
                  </a:lnTo>
                  <a:lnTo>
                    <a:pt x="223529" y="8821"/>
                  </a:lnTo>
                  <a:lnTo>
                    <a:pt x="260810" y="8820"/>
                  </a:lnTo>
                  <a:lnTo>
                    <a:pt x="303276" y="8820"/>
                  </a:lnTo>
                  <a:lnTo>
                    <a:pt x="340221" y="8820"/>
                  </a:lnTo>
                  <a:lnTo>
                    <a:pt x="384704" y="8820"/>
                  </a:lnTo>
                  <a:lnTo>
                    <a:pt x="422852" y="7828"/>
                  </a:lnTo>
                  <a:lnTo>
                    <a:pt x="467135" y="1753"/>
                  </a:lnTo>
                  <a:lnTo>
                    <a:pt x="509846" y="0"/>
                  </a:lnTo>
                  <a:lnTo>
                    <a:pt x="509561" y="956"/>
                  </a:lnTo>
                  <a:lnTo>
                    <a:pt x="491133" y="8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13">
            <a:extLst>
              <a:ext uri="{FF2B5EF4-FFF2-40B4-BE49-F238E27FC236}">
                <a16:creationId xmlns:a16="http://schemas.microsoft.com/office/drawing/2014/main" id="{9E9B7FA1-7338-4CA1-BCB6-483CC4ED311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3056" y="3036108"/>
            <a:ext cx="294312" cy="651854"/>
          </a:xfrm>
          <a:custGeom>
            <a:avLst/>
            <a:gdLst/>
            <a:ahLst/>
            <a:cxnLst/>
            <a:rect l="0" t="0" r="0" b="0"/>
            <a:pathLst>
              <a:path w="294312" h="651854">
                <a:moveTo>
                  <a:pt x="8561" y="651853"/>
                </a:moveTo>
                <a:lnTo>
                  <a:pt x="8561" y="651853"/>
                </a:lnTo>
                <a:lnTo>
                  <a:pt x="0" y="651853"/>
                </a:lnTo>
                <a:lnTo>
                  <a:pt x="8203" y="651853"/>
                </a:lnTo>
                <a:lnTo>
                  <a:pt x="8530" y="644165"/>
                </a:lnTo>
                <a:lnTo>
                  <a:pt x="9532" y="643751"/>
                </a:lnTo>
                <a:lnTo>
                  <a:pt x="13293" y="643291"/>
                </a:lnTo>
                <a:lnTo>
                  <a:pt x="14692" y="642176"/>
                </a:lnTo>
                <a:lnTo>
                  <a:pt x="21863" y="630526"/>
                </a:lnTo>
                <a:lnTo>
                  <a:pt x="31657" y="619013"/>
                </a:lnTo>
                <a:lnTo>
                  <a:pt x="41163" y="593122"/>
                </a:lnTo>
                <a:lnTo>
                  <a:pt x="43870" y="552947"/>
                </a:lnTo>
                <a:lnTo>
                  <a:pt x="48648" y="508888"/>
                </a:lnTo>
                <a:lnTo>
                  <a:pt x="45143" y="468501"/>
                </a:lnTo>
                <a:lnTo>
                  <a:pt x="44536" y="429295"/>
                </a:lnTo>
                <a:lnTo>
                  <a:pt x="50467" y="391006"/>
                </a:lnTo>
                <a:lnTo>
                  <a:pt x="51405" y="361685"/>
                </a:lnTo>
                <a:lnTo>
                  <a:pt x="45414" y="323494"/>
                </a:lnTo>
                <a:lnTo>
                  <a:pt x="44504" y="280002"/>
                </a:lnTo>
                <a:lnTo>
                  <a:pt x="46970" y="241718"/>
                </a:lnTo>
                <a:lnTo>
                  <a:pt x="52845" y="198734"/>
                </a:lnTo>
                <a:lnTo>
                  <a:pt x="53188" y="156730"/>
                </a:lnTo>
                <a:lnTo>
                  <a:pt x="53200" y="149686"/>
                </a:lnTo>
                <a:lnTo>
                  <a:pt x="55851" y="143248"/>
                </a:lnTo>
                <a:lnTo>
                  <a:pt x="59344" y="137080"/>
                </a:lnTo>
                <a:lnTo>
                  <a:pt x="61894" y="125200"/>
                </a:lnTo>
                <a:lnTo>
                  <a:pt x="62136" y="103765"/>
                </a:lnTo>
                <a:lnTo>
                  <a:pt x="63130" y="101914"/>
                </a:lnTo>
                <a:lnTo>
                  <a:pt x="64784" y="100680"/>
                </a:lnTo>
                <a:lnTo>
                  <a:pt x="66879" y="99857"/>
                </a:lnTo>
                <a:lnTo>
                  <a:pt x="74568" y="89218"/>
                </a:lnTo>
                <a:lnTo>
                  <a:pt x="96691" y="48585"/>
                </a:lnTo>
                <a:lnTo>
                  <a:pt x="112915" y="24983"/>
                </a:lnTo>
                <a:lnTo>
                  <a:pt x="135205" y="6487"/>
                </a:lnTo>
                <a:lnTo>
                  <a:pt x="144553" y="2875"/>
                </a:lnTo>
                <a:lnTo>
                  <a:pt x="188771" y="36"/>
                </a:lnTo>
                <a:lnTo>
                  <a:pt x="198658" y="0"/>
                </a:lnTo>
                <a:lnTo>
                  <a:pt x="204835" y="2638"/>
                </a:lnTo>
                <a:lnTo>
                  <a:pt x="243709" y="38694"/>
                </a:lnTo>
                <a:lnTo>
                  <a:pt x="252639" y="52355"/>
                </a:lnTo>
                <a:lnTo>
                  <a:pt x="265428" y="93859"/>
                </a:lnTo>
                <a:lnTo>
                  <a:pt x="269548" y="114782"/>
                </a:lnTo>
                <a:lnTo>
                  <a:pt x="273383" y="129389"/>
                </a:lnTo>
                <a:lnTo>
                  <a:pt x="274550" y="158933"/>
                </a:lnTo>
                <a:lnTo>
                  <a:pt x="269204" y="198732"/>
                </a:lnTo>
                <a:lnTo>
                  <a:pt x="267854" y="239776"/>
                </a:lnTo>
                <a:lnTo>
                  <a:pt x="266596" y="268426"/>
                </a:lnTo>
                <a:lnTo>
                  <a:pt x="259843" y="288000"/>
                </a:lnTo>
                <a:lnTo>
                  <a:pt x="257674" y="330874"/>
                </a:lnTo>
                <a:lnTo>
                  <a:pt x="250914" y="367540"/>
                </a:lnTo>
                <a:lnTo>
                  <a:pt x="249773" y="410326"/>
                </a:lnTo>
                <a:lnTo>
                  <a:pt x="247066" y="418169"/>
                </a:lnTo>
                <a:lnTo>
                  <a:pt x="243548" y="424962"/>
                </a:lnTo>
                <a:lnTo>
                  <a:pt x="241104" y="440428"/>
                </a:lnTo>
                <a:lnTo>
                  <a:pt x="240738" y="480248"/>
                </a:lnTo>
                <a:lnTo>
                  <a:pt x="240733" y="524693"/>
                </a:lnTo>
                <a:lnTo>
                  <a:pt x="240733" y="564594"/>
                </a:lnTo>
                <a:lnTo>
                  <a:pt x="240733" y="569868"/>
                </a:lnTo>
                <a:lnTo>
                  <a:pt x="241725" y="573384"/>
                </a:lnTo>
                <a:lnTo>
                  <a:pt x="243379" y="575727"/>
                </a:lnTo>
                <a:lnTo>
                  <a:pt x="245474" y="577290"/>
                </a:lnTo>
                <a:lnTo>
                  <a:pt x="246870" y="579324"/>
                </a:lnTo>
                <a:lnTo>
                  <a:pt x="248422" y="584230"/>
                </a:lnTo>
                <a:lnTo>
                  <a:pt x="250410" y="595463"/>
                </a:lnTo>
                <a:lnTo>
                  <a:pt x="256682" y="607237"/>
                </a:lnTo>
                <a:lnTo>
                  <a:pt x="257319" y="610203"/>
                </a:lnTo>
                <a:lnTo>
                  <a:pt x="262955" y="619117"/>
                </a:lnTo>
                <a:lnTo>
                  <a:pt x="268138" y="622421"/>
                </a:lnTo>
                <a:lnTo>
                  <a:pt x="270910" y="623302"/>
                </a:lnTo>
                <a:lnTo>
                  <a:pt x="272757" y="624881"/>
                </a:lnTo>
                <a:lnTo>
                  <a:pt x="274810" y="629282"/>
                </a:lnTo>
                <a:lnTo>
                  <a:pt x="276349" y="630852"/>
                </a:lnTo>
                <a:lnTo>
                  <a:pt x="285260" y="633957"/>
                </a:lnTo>
                <a:lnTo>
                  <a:pt x="294311" y="6250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MARTInkShape-Group10">
            <a:extLst>
              <a:ext uri="{FF2B5EF4-FFF2-40B4-BE49-F238E27FC236}">
                <a16:creationId xmlns:a16="http://schemas.microsoft.com/office/drawing/2014/main" id="{F7A26E25-13F5-40DE-A907-7F7AF9656D83}"/>
              </a:ext>
            </a:extLst>
          </p:cNvPr>
          <p:cNvGrpSpPr/>
          <p:nvPr/>
        </p:nvGrpSpPr>
        <p:grpSpPr>
          <a:xfrm>
            <a:off x="2452688" y="3670105"/>
            <a:ext cx="1741290" cy="1378628"/>
            <a:chOff x="2452688" y="3670105"/>
            <a:chExt cx="1741290" cy="1378628"/>
          </a:xfrm>
        </p:grpSpPr>
        <p:sp>
          <p:nvSpPr>
            <p:cNvPr id="40" name="SMARTInkShape-14">
              <a:extLst>
                <a:ext uri="{FF2B5EF4-FFF2-40B4-BE49-F238E27FC236}">
                  <a16:creationId xmlns:a16="http://schemas.microsoft.com/office/drawing/2014/main" id="{2F485346-F4BD-4990-9D32-FADF966D3E1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452688" y="3696890"/>
              <a:ext cx="749651" cy="1176441"/>
            </a:xfrm>
            <a:custGeom>
              <a:avLst/>
              <a:gdLst/>
              <a:ahLst/>
              <a:cxnLst/>
              <a:rect l="0" t="0" r="0" b="0"/>
              <a:pathLst>
                <a:path w="749651" h="1176441">
                  <a:moveTo>
                    <a:pt x="0" y="0"/>
                  </a:moveTo>
                  <a:lnTo>
                    <a:pt x="0" y="0"/>
                  </a:lnTo>
                  <a:lnTo>
                    <a:pt x="7688" y="0"/>
                  </a:lnTo>
                  <a:lnTo>
                    <a:pt x="335" y="0"/>
                  </a:lnTo>
                  <a:lnTo>
                    <a:pt x="8823" y="0"/>
                  </a:lnTo>
                  <a:lnTo>
                    <a:pt x="8897" y="4741"/>
                  </a:lnTo>
                  <a:lnTo>
                    <a:pt x="9900" y="6137"/>
                  </a:lnTo>
                  <a:lnTo>
                    <a:pt x="17695" y="8881"/>
                  </a:lnTo>
                  <a:lnTo>
                    <a:pt x="17750" y="8898"/>
                  </a:lnTo>
                  <a:lnTo>
                    <a:pt x="26786" y="17857"/>
                  </a:lnTo>
                  <a:lnTo>
                    <a:pt x="34477" y="17860"/>
                  </a:lnTo>
                  <a:lnTo>
                    <a:pt x="34891" y="18852"/>
                  </a:lnTo>
                  <a:lnTo>
                    <a:pt x="35718" y="26789"/>
                  </a:lnTo>
                  <a:lnTo>
                    <a:pt x="57918" y="48989"/>
                  </a:lnTo>
                  <a:lnTo>
                    <a:pt x="60468" y="54185"/>
                  </a:lnTo>
                  <a:lnTo>
                    <a:pt x="61148" y="56960"/>
                  </a:lnTo>
                  <a:lnTo>
                    <a:pt x="66845" y="65604"/>
                  </a:lnTo>
                  <a:lnTo>
                    <a:pt x="87614" y="83029"/>
                  </a:lnTo>
                  <a:lnTo>
                    <a:pt x="119033" y="123694"/>
                  </a:lnTo>
                  <a:lnTo>
                    <a:pt x="153539" y="167099"/>
                  </a:lnTo>
                  <a:lnTo>
                    <a:pt x="185612" y="211683"/>
                  </a:lnTo>
                  <a:lnTo>
                    <a:pt x="219363" y="253254"/>
                  </a:lnTo>
                  <a:lnTo>
                    <a:pt x="243694" y="294694"/>
                  </a:lnTo>
                  <a:lnTo>
                    <a:pt x="254437" y="309898"/>
                  </a:lnTo>
                  <a:lnTo>
                    <a:pt x="255945" y="313755"/>
                  </a:lnTo>
                  <a:lnTo>
                    <a:pt x="262912" y="320686"/>
                  </a:lnTo>
                  <a:lnTo>
                    <a:pt x="271630" y="328066"/>
                  </a:lnTo>
                  <a:lnTo>
                    <a:pt x="308677" y="371981"/>
                  </a:lnTo>
                  <a:lnTo>
                    <a:pt x="337281" y="411350"/>
                  </a:lnTo>
                  <a:lnTo>
                    <a:pt x="337963" y="414132"/>
                  </a:lnTo>
                  <a:lnTo>
                    <a:pt x="339410" y="415986"/>
                  </a:lnTo>
                  <a:lnTo>
                    <a:pt x="343664" y="418047"/>
                  </a:lnTo>
                  <a:lnTo>
                    <a:pt x="345195" y="419589"/>
                  </a:lnTo>
                  <a:lnTo>
                    <a:pt x="356110" y="440968"/>
                  </a:lnTo>
                  <a:lnTo>
                    <a:pt x="390545" y="473909"/>
                  </a:lnTo>
                  <a:lnTo>
                    <a:pt x="408470" y="502131"/>
                  </a:lnTo>
                  <a:lnTo>
                    <a:pt x="426701" y="519800"/>
                  </a:lnTo>
                  <a:lnTo>
                    <a:pt x="463097" y="561236"/>
                  </a:lnTo>
                  <a:lnTo>
                    <a:pt x="493999" y="605526"/>
                  </a:lnTo>
                  <a:lnTo>
                    <a:pt x="500013" y="611428"/>
                  </a:lnTo>
                  <a:lnTo>
                    <a:pt x="507218" y="615216"/>
                  </a:lnTo>
                  <a:lnTo>
                    <a:pt x="529936" y="658106"/>
                  </a:lnTo>
                  <a:lnTo>
                    <a:pt x="553459" y="702126"/>
                  </a:lnTo>
                  <a:lnTo>
                    <a:pt x="559429" y="711297"/>
                  </a:lnTo>
                  <a:lnTo>
                    <a:pt x="570136" y="738155"/>
                  </a:lnTo>
                  <a:lnTo>
                    <a:pt x="577367" y="747699"/>
                  </a:lnTo>
                  <a:lnTo>
                    <a:pt x="579522" y="756219"/>
                  </a:lnTo>
                  <a:lnTo>
                    <a:pt x="580026" y="762077"/>
                  </a:lnTo>
                  <a:lnTo>
                    <a:pt x="582896" y="767987"/>
                  </a:lnTo>
                  <a:lnTo>
                    <a:pt x="586487" y="773922"/>
                  </a:lnTo>
                  <a:lnTo>
                    <a:pt x="588791" y="785816"/>
                  </a:lnTo>
                  <a:lnTo>
                    <a:pt x="589247" y="797720"/>
                  </a:lnTo>
                  <a:lnTo>
                    <a:pt x="591955" y="803673"/>
                  </a:lnTo>
                  <a:lnTo>
                    <a:pt x="597037" y="810838"/>
                  </a:lnTo>
                  <a:lnTo>
                    <a:pt x="598041" y="819383"/>
                  </a:lnTo>
                  <a:lnTo>
                    <a:pt x="598279" y="834711"/>
                  </a:lnTo>
                  <a:lnTo>
                    <a:pt x="600930" y="839957"/>
                  </a:lnTo>
                  <a:lnTo>
                    <a:pt x="605976" y="846669"/>
                  </a:lnTo>
                  <a:lnTo>
                    <a:pt x="616291" y="888431"/>
                  </a:lnTo>
                  <a:lnTo>
                    <a:pt x="631305" y="931866"/>
                  </a:lnTo>
                  <a:lnTo>
                    <a:pt x="640042" y="953442"/>
                  </a:lnTo>
                  <a:lnTo>
                    <a:pt x="651883" y="970178"/>
                  </a:lnTo>
                  <a:lnTo>
                    <a:pt x="666752" y="1009815"/>
                  </a:lnTo>
                  <a:lnTo>
                    <a:pt x="681633" y="1049063"/>
                  </a:lnTo>
                  <a:lnTo>
                    <a:pt x="693869" y="1070560"/>
                  </a:lnTo>
                  <a:lnTo>
                    <a:pt x="697324" y="1079054"/>
                  </a:lnTo>
                  <a:lnTo>
                    <a:pt x="718333" y="1123175"/>
                  </a:lnTo>
                  <a:lnTo>
                    <a:pt x="736785" y="1152063"/>
                  </a:lnTo>
                  <a:lnTo>
                    <a:pt x="740210" y="1162903"/>
                  </a:lnTo>
                  <a:lnTo>
                    <a:pt x="748596" y="1176440"/>
                  </a:lnTo>
                  <a:lnTo>
                    <a:pt x="749095" y="1176208"/>
                  </a:lnTo>
                  <a:lnTo>
                    <a:pt x="749650" y="1173303"/>
                  </a:lnTo>
                  <a:lnTo>
                    <a:pt x="732234" y="1107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5">
              <a:extLst>
                <a:ext uri="{FF2B5EF4-FFF2-40B4-BE49-F238E27FC236}">
                  <a16:creationId xmlns:a16="http://schemas.microsoft.com/office/drawing/2014/main" id="{FA4517E2-20EC-42B1-BB1A-9F8ABBAF3A8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684906" y="3670105"/>
              <a:ext cx="1509072" cy="1187646"/>
            </a:xfrm>
            <a:custGeom>
              <a:avLst/>
              <a:gdLst/>
              <a:ahLst/>
              <a:cxnLst/>
              <a:rect l="0" t="0" r="0" b="0"/>
              <a:pathLst>
                <a:path w="1509072" h="1187646">
                  <a:moveTo>
                    <a:pt x="98180" y="89293"/>
                  </a:moveTo>
                  <a:lnTo>
                    <a:pt x="98180" y="89293"/>
                  </a:lnTo>
                  <a:lnTo>
                    <a:pt x="98180" y="84553"/>
                  </a:lnTo>
                  <a:lnTo>
                    <a:pt x="81399" y="64134"/>
                  </a:lnTo>
                  <a:lnTo>
                    <a:pt x="52842" y="37720"/>
                  </a:lnTo>
                  <a:lnTo>
                    <a:pt x="38114" y="30025"/>
                  </a:lnTo>
                  <a:lnTo>
                    <a:pt x="34323" y="28946"/>
                  </a:lnTo>
                  <a:lnTo>
                    <a:pt x="27466" y="22454"/>
                  </a:lnTo>
                  <a:lnTo>
                    <a:pt x="21111" y="14938"/>
                  </a:lnTo>
                  <a:lnTo>
                    <a:pt x="0" y="35"/>
                  </a:lnTo>
                  <a:lnTo>
                    <a:pt x="12387" y="0"/>
                  </a:lnTo>
                  <a:lnTo>
                    <a:pt x="18047" y="2644"/>
                  </a:lnTo>
                  <a:lnTo>
                    <a:pt x="56866" y="30049"/>
                  </a:lnTo>
                  <a:lnTo>
                    <a:pt x="98201" y="63131"/>
                  </a:lnTo>
                  <a:lnTo>
                    <a:pt x="135077" y="99481"/>
                  </a:lnTo>
                  <a:lnTo>
                    <a:pt x="179694" y="144023"/>
                  </a:lnTo>
                  <a:lnTo>
                    <a:pt x="220738" y="178926"/>
                  </a:lnTo>
                  <a:lnTo>
                    <a:pt x="259963" y="215725"/>
                  </a:lnTo>
                  <a:lnTo>
                    <a:pt x="299279" y="252076"/>
                  </a:lnTo>
                  <a:lnTo>
                    <a:pt x="340518" y="287817"/>
                  </a:lnTo>
                  <a:lnTo>
                    <a:pt x="383828" y="330342"/>
                  </a:lnTo>
                  <a:lnTo>
                    <a:pt x="421944" y="358937"/>
                  </a:lnTo>
                  <a:lnTo>
                    <a:pt x="462639" y="392350"/>
                  </a:lnTo>
                  <a:lnTo>
                    <a:pt x="506938" y="428573"/>
                  </a:lnTo>
                  <a:lnTo>
                    <a:pt x="551556" y="464336"/>
                  </a:lnTo>
                  <a:lnTo>
                    <a:pt x="590220" y="494106"/>
                  </a:lnTo>
                  <a:lnTo>
                    <a:pt x="629340" y="523871"/>
                  </a:lnTo>
                  <a:lnTo>
                    <a:pt x="667601" y="546570"/>
                  </a:lnTo>
                  <a:lnTo>
                    <a:pt x="689569" y="560472"/>
                  </a:lnTo>
                  <a:lnTo>
                    <a:pt x="712284" y="573522"/>
                  </a:lnTo>
                  <a:lnTo>
                    <a:pt x="752514" y="600325"/>
                  </a:lnTo>
                  <a:lnTo>
                    <a:pt x="790993" y="627241"/>
                  </a:lnTo>
                  <a:lnTo>
                    <a:pt x="828691" y="653100"/>
                  </a:lnTo>
                  <a:lnTo>
                    <a:pt x="867278" y="676819"/>
                  </a:lnTo>
                  <a:lnTo>
                    <a:pt x="903864" y="705592"/>
                  </a:lnTo>
                  <a:lnTo>
                    <a:pt x="945893" y="734106"/>
                  </a:lnTo>
                  <a:lnTo>
                    <a:pt x="984811" y="761046"/>
                  </a:lnTo>
                  <a:lnTo>
                    <a:pt x="1022064" y="790044"/>
                  </a:lnTo>
                  <a:lnTo>
                    <a:pt x="1066635" y="822364"/>
                  </a:lnTo>
                  <a:lnTo>
                    <a:pt x="1110010" y="853020"/>
                  </a:lnTo>
                  <a:lnTo>
                    <a:pt x="1149431" y="881287"/>
                  </a:lnTo>
                  <a:lnTo>
                    <a:pt x="1193563" y="917922"/>
                  </a:lnTo>
                  <a:lnTo>
                    <a:pt x="1237188" y="954423"/>
                  </a:lnTo>
                  <a:lnTo>
                    <a:pt x="1274927" y="980127"/>
                  </a:lnTo>
                  <a:lnTo>
                    <a:pt x="1314927" y="1007390"/>
                  </a:lnTo>
                  <a:lnTo>
                    <a:pt x="1358064" y="1030627"/>
                  </a:lnTo>
                  <a:lnTo>
                    <a:pt x="1389721" y="1052192"/>
                  </a:lnTo>
                  <a:lnTo>
                    <a:pt x="1430554" y="1091337"/>
                  </a:lnTo>
                  <a:lnTo>
                    <a:pt x="1462795" y="1131202"/>
                  </a:lnTo>
                  <a:lnTo>
                    <a:pt x="1493110" y="1171777"/>
                  </a:lnTo>
                  <a:lnTo>
                    <a:pt x="1499050" y="1182502"/>
                  </a:lnTo>
                  <a:lnTo>
                    <a:pt x="1509071" y="11876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6">
              <a:extLst>
                <a:ext uri="{FF2B5EF4-FFF2-40B4-BE49-F238E27FC236}">
                  <a16:creationId xmlns:a16="http://schemas.microsoft.com/office/drawing/2014/main" id="{B9BD4279-EB44-4350-9BEB-DFF42D95BB1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284392" y="4625992"/>
              <a:ext cx="177167" cy="422741"/>
            </a:xfrm>
            <a:custGeom>
              <a:avLst/>
              <a:gdLst/>
              <a:ahLst/>
              <a:cxnLst/>
              <a:rect l="0" t="0" r="0" b="0"/>
              <a:pathLst>
                <a:path w="177167" h="422741">
                  <a:moveTo>
                    <a:pt x="25546" y="392492"/>
                  </a:moveTo>
                  <a:lnTo>
                    <a:pt x="25546" y="392492"/>
                  </a:lnTo>
                  <a:lnTo>
                    <a:pt x="25546" y="350510"/>
                  </a:lnTo>
                  <a:lnTo>
                    <a:pt x="25546" y="318225"/>
                  </a:lnTo>
                  <a:lnTo>
                    <a:pt x="22900" y="312190"/>
                  </a:lnTo>
                  <a:lnTo>
                    <a:pt x="19409" y="306201"/>
                  </a:lnTo>
                  <a:lnTo>
                    <a:pt x="17167" y="294272"/>
                  </a:lnTo>
                  <a:lnTo>
                    <a:pt x="10501" y="251050"/>
                  </a:lnTo>
                  <a:lnTo>
                    <a:pt x="6941" y="211309"/>
                  </a:lnTo>
                  <a:lnTo>
                    <a:pt x="30" y="171726"/>
                  </a:lnTo>
                  <a:lnTo>
                    <a:pt x="0" y="146295"/>
                  </a:lnTo>
                  <a:lnTo>
                    <a:pt x="11218" y="106071"/>
                  </a:lnTo>
                  <a:lnTo>
                    <a:pt x="25618" y="69073"/>
                  </a:lnTo>
                  <a:lnTo>
                    <a:pt x="36344" y="36702"/>
                  </a:lnTo>
                  <a:lnTo>
                    <a:pt x="46750" y="23675"/>
                  </a:lnTo>
                  <a:lnTo>
                    <a:pt x="60161" y="14551"/>
                  </a:lnTo>
                  <a:lnTo>
                    <a:pt x="90924" y="984"/>
                  </a:lnTo>
                  <a:lnTo>
                    <a:pt x="99929" y="0"/>
                  </a:lnTo>
                  <a:lnTo>
                    <a:pt x="113620" y="4449"/>
                  </a:lnTo>
                  <a:lnTo>
                    <a:pt x="117005" y="6797"/>
                  </a:lnTo>
                  <a:lnTo>
                    <a:pt x="132362" y="30068"/>
                  </a:lnTo>
                  <a:lnTo>
                    <a:pt x="146930" y="67968"/>
                  </a:lnTo>
                  <a:lnTo>
                    <a:pt x="162381" y="107712"/>
                  </a:lnTo>
                  <a:lnTo>
                    <a:pt x="168220" y="148790"/>
                  </a:lnTo>
                  <a:lnTo>
                    <a:pt x="175253" y="191887"/>
                  </a:lnTo>
                  <a:lnTo>
                    <a:pt x="176729" y="233173"/>
                  </a:lnTo>
                  <a:lnTo>
                    <a:pt x="177166" y="271534"/>
                  </a:lnTo>
                  <a:lnTo>
                    <a:pt x="172573" y="315903"/>
                  </a:lnTo>
                  <a:lnTo>
                    <a:pt x="168248" y="350611"/>
                  </a:lnTo>
                  <a:lnTo>
                    <a:pt x="161515" y="388334"/>
                  </a:lnTo>
                  <a:lnTo>
                    <a:pt x="159398" y="401558"/>
                  </a:lnTo>
                  <a:lnTo>
                    <a:pt x="151921" y="421492"/>
                  </a:lnTo>
                  <a:lnTo>
                    <a:pt x="150475" y="422740"/>
                  </a:lnTo>
                  <a:lnTo>
                    <a:pt x="148519" y="422579"/>
                  </a:lnTo>
                  <a:lnTo>
                    <a:pt x="143701" y="419755"/>
                  </a:lnTo>
                  <a:lnTo>
                    <a:pt x="138252" y="415192"/>
                  </a:lnTo>
                  <a:lnTo>
                    <a:pt x="135169" y="404566"/>
                  </a:lnTo>
                  <a:lnTo>
                    <a:pt x="133432" y="373911"/>
                  </a:lnTo>
                  <a:lnTo>
                    <a:pt x="132918" y="332416"/>
                  </a:lnTo>
                  <a:lnTo>
                    <a:pt x="133790" y="304276"/>
                  </a:lnTo>
                  <a:lnTo>
                    <a:pt x="137485" y="268619"/>
                  </a:lnTo>
                  <a:lnTo>
                    <a:pt x="141631" y="2317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4F8C9AA-EC74-4055-0A8B-DBD5A91FCD2E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1435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63" y="251553"/>
            <a:ext cx="10515600" cy="894622"/>
          </a:xfrm>
        </p:spPr>
        <p:txBody>
          <a:bodyPr/>
          <a:lstStyle/>
          <a:p>
            <a:r>
              <a:rPr lang="en-US" dirty="0"/>
              <a:t>Wireless link characteristics: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71B6FDCD-1AF4-6E4D-B4AA-12EEF293A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1349375"/>
            <a:ext cx="65024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interference from other sources on </a:t>
            </a:r>
            <a:r>
              <a:rPr lang="en-US" dirty="0"/>
              <a:t>wireless network frequencies: motors, appliances</a:t>
            </a:r>
          </a:p>
          <a:p>
            <a:pPr>
              <a:defRPr/>
            </a:pPr>
            <a:r>
              <a:rPr lang="en-US" sz="3200" kern="0" dirty="0">
                <a:cs typeface="+mn-cs"/>
              </a:rPr>
              <a:t>SNR: signal-to-noise ratio</a:t>
            </a:r>
          </a:p>
          <a:p>
            <a:pPr lvl="1">
              <a:defRPr/>
            </a:pPr>
            <a:r>
              <a:rPr lang="en-US" sz="2800" kern="0" dirty="0"/>
              <a:t>larger SNR – easier to extract signal from noise (a “good thing”)</a:t>
            </a:r>
          </a:p>
          <a:p>
            <a:pPr>
              <a:defRPr/>
            </a:pPr>
            <a:r>
              <a:rPr lang="en-US" sz="3200" kern="0" dirty="0">
                <a:solidFill>
                  <a:srgbClr val="C00000"/>
                </a:solidFill>
                <a:cs typeface="+mn-cs"/>
              </a:rPr>
              <a:t>SNR versus Bit Error Rate (BER) tradeoff</a:t>
            </a:r>
          </a:p>
          <a:p>
            <a:pPr lvl="1">
              <a:defRPr/>
            </a:pPr>
            <a:r>
              <a:rPr lang="en-US" sz="2800" i="1" kern="0" dirty="0">
                <a:solidFill>
                  <a:srgbClr val="000099"/>
                </a:solidFill>
              </a:rPr>
              <a:t>given physical layer:</a:t>
            </a:r>
            <a:r>
              <a:rPr lang="en-US" sz="2800" kern="0" dirty="0"/>
              <a:t> increase power -&gt; increase SNR-&gt;decrease BER</a:t>
            </a:r>
          </a:p>
          <a:p>
            <a:pPr lvl="1">
              <a:defRPr/>
            </a:pPr>
            <a:r>
              <a:rPr lang="en-US" sz="2800" kern="0" dirty="0">
                <a:latin typeface="+mn-lt"/>
              </a:rPr>
              <a:t>SNR may change with mobility: dynamically adapt physical layer (modulation technique, rate) </a:t>
            </a:r>
          </a:p>
          <a:p>
            <a:pPr lvl="1">
              <a:defRPr/>
            </a:pPr>
            <a:endParaRPr lang="en-US" sz="2000" kern="0" dirty="0">
              <a:latin typeface="Gill Sans MT" charset="0"/>
            </a:endParaRPr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id="{5B8682A8-7209-3B47-904A-F06713C49065}"/>
              </a:ext>
            </a:extLst>
          </p:cNvPr>
          <p:cNvSpPr>
            <a:spLocks/>
          </p:cNvSpPr>
          <p:nvPr/>
        </p:nvSpPr>
        <p:spPr bwMode="auto">
          <a:xfrm>
            <a:off x="8480425" y="1819275"/>
            <a:ext cx="609600" cy="2527300"/>
          </a:xfrm>
          <a:custGeom>
            <a:avLst/>
            <a:gdLst>
              <a:gd name="T0" fmla="*/ 0 w 384"/>
              <a:gd name="T1" fmla="*/ 0 h 1592"/>
              <a:gd name="T2" fmla="*/ 2147483647 w 384"/>
              <a:gd name="T3" fmla="*/ 2147483647 h 1592"/>
              <a:gd name="T4" fmla="*/ 2147483647 w 384"/>
              <a:gd name="T5" fmla="*/ 2147483647 h 1592"/>
              <a:gd name="T6" fmla="*/ 2147483647 w 384"/>
              <a:gd name="T7" fmla="*/ 2147483647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1D9FAFC2-50CD-0540-87F0-600BB959D61D}"/>
              </a:ext>
            </a:extLst>
          </p:cNvPr>
          <p:cNvSpPr>
            <a:spLocks/>
          </p:cNvSpPr>
          <p:nvPr/>
        </p:nvSpPr>
        <p:spPr bwMode="auto">
          <a:xfrm>
            <a:off x="9128125" y="1489075"/>
            <a:ext cx="685800" cy="2857500"/>
          </a:xfrm>
          <a:custGeom>
            <a:avLst/>
            <a:gdLst>
              <a:gd name="T0" fmla="*/ 0 w 432"/>
              <a:gd name="T1" fmla="*/ 0 h 1800"/>
              <a:gd name="T2" fmla="*/ 2147483647 w 432"/>
              <a:gd name="T3" fmla="*/ 2147483647 h 1800"/>
              <a:gd name="T4" fmla="*/ 2147483647 w 432"/>
              <a:gd name="T5" fmla="*/ 2147483647 h 1800"/>
              <a:gd name="T6" fmla="*/ 2147483647 w 432"/>
              <a:gd name="T7" fmla="*/ 2147483647 h 1800"/>
              <a:gd name="T8" fmla="*/ 2147483647 w 432"/>
              <a:gd name="T9" fmla="*/ 2147483647 h 1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5B8D6423-9870-F34C-8480-531C6E14A904}"/>
              </a:ext>
            </a:extLst>
          </p:cNvPr>
          <p:cNvSpPr>
            <a:spLocks/>
          </p:cNvSpPr>
          <p:nvPr/>
        </p:nvSpPr>
        <p:spPr bwMode="auto">
          <a:xfrm>
            <a:off x="10042525" y="1489075"/>
            <a:ext cx="647700" cy="2844800"/>
          </a:xfrm>
          <a:custGeom>
            <a:avLst/>
            <a:gdLst>
              <a:gd name="T0" fmla="*/ 0 w 408"/>
              <a:gd name="T1" fmla="*/ 0 h 1792"/>
              <a:gd name="T2" fmla="*/ 2147483647 w 408"/>
              <a:gd name="T3" fmla="*/ 2147483647 h 1792"/>
              <a:gd name="T4" fmla="*/ 2147483647 w 408"/>
              <a:gd name="T5" fmla="*/ 2147483647 h 1792"/>
              <a:gd name="T6" fmla="*/ 2147483647 w 408"/>
              <a:gd name="T7" fmla="*/ 2147483647 h 1792"/>
              <a:gd name="T8" fmla="*/ 2147483647 w 408"/>
              <a:gd name="T9" fmla="*/ 2147483647 h 1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2" name="Rectangle 7">
            <a:extLst>
              <a:ext uri="{FF2B5EF4-FFF2-40B4-BE49-F238E27FC236}">
                <a16:creationId xmlns:a16="http://schemas.microsoft.com/office/drawing/2014/main" id="{FBA0B285-0D28-2740-88F9-AAFB4AFE9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488" y="1476375"/>
            <a:ext cx="2862262" cy="2878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B42481EF-5DC2-4B46-9AFD-7606B6464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2488" y="1970088"/>
            <a:ext cx="2847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4" name="Line 9">
            <a:extLst>
              <a:ext uri="{FF2B5EF4-FFF2-40B4-BE49-F238E27FC236}">
                <a16:creationId xmlns:a16="http://schemas.microsoft.com/office/drawing/2014/main" id="{77CEC585-4DE2-9A4B-BBEE-7533C9C59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2013" y="2436813"/>
            <a:ext cx="2847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4E5FFB2C-66C8-0844-9DF2-513B96782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1538" y="2917825"/>
            <a:ext cx="2847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" name="Line 11">
            <a:extLst>
              <a:ext uri="{FF2B5EF4-FFF2-40B4-BE49-F238E27FC236}">
                <a16:creationId xmlns:a16="http://schemas.microsoft.com/office/drawing/2014/main" id="{E1C82F87-F20A-2046-A065-4E55FFBFD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1063" y="3384550"/>
            <a:ext cx="2847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" name="Line 12">
            <a:extLst>
              <a:ext uri="{FF2B5EF4-FFF2-40B4-BE49-F238E27FC236}">
                <a16:creationId xmlns:a16="http://schemas.microsoft.com/office/drawing/2014/main" id="{3649C4A2-8308-2247-B2BA-0944DDFD0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0588" y="3865563"/>
            <a:ext cx="2847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" name="Line 13">
            <a:extLst>
              <a:ext uri="{FF2B5EF4-FFF2-40B4-BE49-F238E27FC236}">
                <a16:creationId xmlns:a16="http://schemas.microsoft.com/office/drawing/2014/main" id="{42E77EF7-A008-404D-84B2-6A872340E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1788" y="1476375"/>
            <a:ext cx="0" cy="2878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14">
            <a:extLst>
              <a:ext uri="{FF2B5EF4-FFF2-40B4-BE49-F238E27FC236}">
                <a16:creationId xmlns:a16="http://schemas.microsoft.com/office/drawing/2014/main" id="{2845D7CE-0C65-784F-8D5D-49239BACD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8225" y="1493838"/>
            <a:ext cx="0" cy="2878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" name="Line 15">
            <a:extLst>
              <a:ext uri="{FF2B5EF4-FFF2-40B4-BE49-F238E27FC236}">
                <a16:creationId xmlns:a16="http://schemas.microsoft.com/office/drawing/2014/main" id="{06AF85C3-F88D-3E4D-9F48-9A671EACA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4663" y="1482725"/>
            <a:ext cx="0" cy="2878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Text Box 16">
            <a:extLst>
              <a:ext uri="{FF2B5EF4-FFF2-40B4-BE49-F238E27FC236}">
                <a16:creationId xmlns:a16="http://schemas.microsoft.com/office/drawing/2014/main" id="{1BE63A17-CE4A-8C4C-9AF4-E8B1FBA8B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463" y="4332288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10</a:t>
            </a:r>
            <a:endParaRPr lang="en-US" sz="12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F184BB6B-0A95-C542-B733-A9D4C4C91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488" y="43338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20</a:t>
            </a:r>
            <a:endParaRPr lang="en-US" sz="12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18">
            <a:extLst>
              <a:ext uri="{FF2B5EF4-FFF2-40B4-BE49-F238E27FC236}">
                <a16:creationId xmlns:a16="http://schemas.microsoft.com/office/drawing/2014/main" id="{152FDE73-AF23-A64E-8F33-865BB32CA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3050" y="4337050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30</a:t>
            </a:r>
            <a:endParaRPr lang="en-US" sz="12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Text Box 19">
            <a:extLst>
              <a:ext uri="{FF2B5EF4-FFF2-40B4-BE49-F238E27FC236}">
                <a16:creationId xmlns:a16="http://schemas.microsoft.com/office/drawing/2014/main" id="{9B0BA42F-8985-8C46-983D-CA29F0C15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5363" y="434022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40</a:t>
            </a:r>
            <a:endParaRPr lang="en-US" sz="1200" baseline="30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Line 20">
            <a:extLst>
              <a:ext uri="{FF2B5EF4-FFF2-40B4-BE49-F238E27FC236}">
                <a16:creationId xmlns:a16="http://schemas.microsoft.com/office/drawing/2014/main" id="{8B190D8C-185B-ED4F-8544-7CFC4BC48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2788" y="5965825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6" name="Line 21">
            <a:extLst>
              <a:ext uri="{FF2B5EF4-FFF2-40B4-BE49-F238E27FC236}">
                <a16:creationId xmlns:a16="http://schemas.microsoft.com/office/drawing/2014/main" id="{C945C919-55A8-BA4F-BC4C-58D1C6C2B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2788" y="5572125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7" name="Line 22">
            <a:extLst>
              <a:ext uri="{FF2B5EF4-FFF2-40B4-BE49-F238E27FC236}">
                <a16:creationId xmlns:a16="http://schemas.microsoft.com/office/drawing/2014/main" id="{44FE8DFE-9A35-B642-9A42-6462254DA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5488" y="5153025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58" name="Text Box 23">
            <a:extLst>
              <a:ext uri="{FF2B5EF4-FFF2-40B4-BE49-F238E27FC236}">
                <a16:creationId xmlns:a16="http://schemas.microsoft.com/office/drawing/2014/main" id="{38769337-5036-AF4D-9171-711BCBEF4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350" y="4968875"/>
            <a:ext cx="19147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QAM256 (8 Mbps)</a:t>
            </a:r>
          </a:p>
        </p:txBody>
      </p:sp>
      <p:sp>
        <p:nvSpPr>
          <p:cNvPr id="59" name="Text Box 24">
            <a:extLst>
              <a:ext uri="{FF2B5EF4-FFF2-40B4-BE49-F238E27FC236}">
                <a16:creationId xmlns:a16="http://schemas.microsoft.com/office/drawing/2014/main" id="{DA76F3A9-7F83-7E46-9C12-F2F39B85A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6650" y="5360988"/>
            <a:ext cx="17977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QAM16 (4 Mbps)</a:t>
            </a: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id="{54D444F1-892D-634A-B728-5FE0BD489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2525" y="5767388"/>
            <a:ext cx="15476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BPSK (1 Mbps)</a:t>
            </a:r>
          </a:p>
        </p:txBody>
      </p:sp>
      <p:sp>
        <p:nvSpPr>
          <p:cNvPr id="61" name="Text Box 26">
            <a:extLst>
              <a:ext uri="{FF2B5EF4-FFF2-40B4-BE49-F238E27FC236}">
                <a16:creationId xmlns:a16="http://schemas.microsoft.com/office/drawing/2014/main" id="{1BBEDD80-E636-8C4A-B61F-E17113259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2450" y="4532313"/>
            <a:ext cx="89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SNR(dB)</a:t>
            </a:r>
          </a:p>
        </p:txBody>
      </p:sp>
      <p:sp>
        <p:nvSpPr>
          <p:cNvPr id="62" name="Text Box 27">
            <a:extLst>
              <a:ext uri="{FF2B5EF4-FFF2-40B4-BE49-F238E27FC236}">
                <a16:creationId xmlns:a16="http://schemas.microsoft.com/office/drawing/2014/main" id="{11AEAEBB-6242-D44D-9FCF-E8DCD25F450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633494" y="2805906"/>
            <a:ext cx="4841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Gill Sans MT" charset="0"/>
              </a:rPr>
              <a:t>BER</a:t>
            </a:r>
          </a:p>
        </p:txBody>
      </p:sp>
      <p:sp>
        <p:nvSpPr>
          <p:cNvPr id="63" name="Text Box 28">
            <a:extLst>
              <a:ext uri="{FF2B5EF4-FFF2-40B4-BE49-F238E27FC236}">
                <a16:creationId xmlns:a16="http://schemas.microsoft.com/office/drawing/2014/main" id="{70A96C28-360B-3040-ADE5-06DB3A42E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1339850"/>
            <a:ext cx="4429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</a:rPr>
              <a:t>-1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14CB9254-377A-9244-A09F-176D06F4A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88" y="1820863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</a:rPr>
              <a:t>-2</a:t>
            </a:r>
          </a:p>
        </p:txBody>
      </p:sp>
      <p:sp>
        <p:nvSpPr>
          <p:cNvPr id="65" name="Text Box 30">
            <a:extLst>
              <a:ext uri="{FF2B5EF4-FFF2-40B4-BE49-F238E27FC236}">
                <a16:creationId xmlns:a16="http://schemas.microsoft.com/office/drawing/2014/main" id="{0661603A-4807-5940-A6AB-653D44251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228758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</a:rPr>
              <a:t>-3</a:t>
            </a:r>
          </a:p>
        </p:txBody>
      </p:sp>
      <p:sp>
        <p:nvSpPr>
          <p:cNvPr id="66" name="Text Box 31">
            <a:extLst>
              <a:ext uri="{FF2B5EF4-FFF2-40B4-BE49-F238E27FC236}">
                <a16:creationId xmlns:a16="http://schemas.microsoft.com/office/drawing/2014/main" id="{0CBE2E9B-A618-174D-B54E-02933CFC5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88" y="3221038"/>
            <a:ext cx="442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</a:rPr>
              <a:t>-5</a:t>
            </a:r>
          </a:p>
        </p:txBody>
      </p:sp>
      <p:sp>
        <p:nvSpPr>
          <p:cNvPr id="67" name="Text Box 32">
            <a:extLst>
              <a:ext uri="{FF2B5EF4-FFF2-40B4-BE49-F238E27FC236}">
                <a16:creationId xmlns:a16="http://schemas.microsoft.com/office/drawing/2014/main" id="{2F47C752-CDB3-6340-9553-8FA9012BF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0" y="37020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</a:rPr>
              <a:t>-6</a:t>
            </a:r>
          </a:p>
        </p:txBody>
      </p:sp>
      <p:sp>
        <p:nvSpPr>
          <p:cNvPr id="68" name="Text Box 33">
            <a:extLst>
              <a:ext uri="{FF2B5EF4-FFF2-40B4-BE49-F238E27FC236}">
                <a16:creationId xmlns:a16="http://schemas.microsoft.com/office/drawing/2014/main" id="{B61A1625-A7FB-AE4B-82B4-2E399E490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4197350"/>
            <a:ext cx="442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</a:rPr>
              <a:t>-7</a:t>
            </a:r>
          </a:p>
        </p:txBody>
      </p:sp>
      <p:sp>
        <p:nvSpPr>
          <p:cNvPr id="69" name="Text Box 34">
            <a:extLst>
              <a:ext uri="{FF2B5EF4-FFF2-40B4-BE49-F238E27FC236}">
                <a16:creationId xmlns:a16="http://schemas.microsoft.com/office/drawing/2014/main" id="{4F955F7F-CA2C-4945-B2CC-104D334EE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725" y="2776538"/>
            <a:ext cx="442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10</a:t>
            </a:r>
            <a:r>
              <a:rPr lang="en-US" sz="1200" baseline="30000" dirty="0">
                <a:solidFill>
                  <a:srgbClr val="000000"/>
                </a:solidFill>
                <a:latin typeface="Arial" charset="0"/>
              </a:rPr>
              <a:t>-4</a:t>
            </a:r>
          </a:p>
        </p:txBody>
      </p:sp>
      <p:sp>
        <p:nvSpPr>
          <p:cNvPr id="2" name="SMARTInkShape-17">
            <a:extLst>
              <a:ext uri="{FF2B5EF4-FFF2-40B4-BE49-F238E27FC236}">
                <a16:creationId xmlns:a16="http://schemas.microsoft.com/office/drawing/2014/main" id="{5B178EE7-24CC-4C1B-917C-4290499E0F9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801695" y="5339953"/>
            <a:ext cx="1080494" cy="26790"/>
          </a:xfrm>
          <a:custGeom>
            <a:avLst/>
            <a:gdLst/>
            <a:ahLst/>
            <a:cxnLst/>
            <a:rect l="0" t="0" r="0" b="0"/>
            <a:pathLst>
              <a:path w="1080494" h="26790">
                <a:moveTo>
                  <a:pt x="0" y="17860"/>
                </a:moveTo>
                <a:lnTo>
                  <a:pt x="0" y="17860"/>
                </a:lnTo>
                <a:lnTo>
                  <a:pt x="4741" y="17860"/>
                </a:lnTo>
                <a:lnTo>
                  <a:pt x="9714" y="15214"/>
                </a:lnTo>
                <a:lnTo>
                  <a:pt x="16250" y="10171"/>
                </a:lnTo>
                <a:lnTo>
                  <a:pt x="24671" y="8183"/>
                </a:lnTo>
                <a:lnTo>
                  <a:pt x="32997" y="2865"/>
                </a:lnTo>
                <a:lnTo>
                  <a:pt x="44698" y="566"/>
                </a:lnTo>
                <a:lnTo>
                  <a:pt x="84593" y="1"/>
                </a:lnTo>
                <a:lnTo>
                  <a:pt x="125090" y="0"/>
                </a:lnTo>
                <a:lnTo>
                  <a:pt x="161919" y="0"/>
                </a:lnTo>
                <a:lnTo>
                  <a:pt x="186883" y="992"/>
                </a:lnTo>
                <a:lnTo>
                  <a:pt x="229270" y="7688"/>
                </a:lnTo>
                <a:lnTo>
                  <a:pt x="268309" y="14821"/>
                </a:lnTo>
                <a:lnTo>
                  <a:pt x="310564" y="19905"/>
                </a:lnTo>
                <a:lnTo>
                  <a:pt x="352775" y="25882"/>
                </a:lnTo>
                <a:lnTo>
                  <a:pt x="393320" y="26609"/>
                </a:lnTo>
                <a:lnTo>
                  <a:pt x="434999" y="26766"/>
                </a:lnTo>
                <a:lnTo>
                  <a:pt x="479049" y="26786"/>
                </a:lnTo>
                <a:lnTo>
                  <a:pt x="522015" y="26789"/>
                </a:lnTo>
                <a:lnTo>
                  <a:pt x="563733" y="26789"/>
                </a:lnTo>
                <a:lnTo>
                  <a:pt x="607111" y="26789"/>
                </a:lnTo>
                <a:lnTo>
                  <a:pt x="645574" y="26789"/>
                </a:lnTo>
                <a:lnTo>
                  <a:pt x="687034" y="26789"/>
                </a:lnTo>
                <a:lnTo>
                  <a:pt x="730324" y="26789"/>
                </a:lnTo>
                <a:lnTo>
                  <a:pt x="774021" y="26789"/>
                </a:lnTo>
                <a:lnTo>
                  <a:pt x="810456" y="26789"/>
                </a:lnTo>
                <a:lnTo>
                  <a:pt x="850321" y="26789"/>
                </a:lnTo>
                <a:lnTo>
                  <a:pt x="889579" y="26789"/>
                </a:lnTo>
                <a:lnTo>
                  <a:pt x="926438" y="26789"/>
                </a:lnTo>
                <a:lnTo>
                  <a:pt x="966387" y="26789"/>
                </a:lnTo>
                <a:lnTo>
                  <a:pt x="1009315" y="26789"/>
                </a:lnTo>
                <a:lnTo>
                  <a:pt x="1047601" y="26789"/>
                </a:lnTo>
                <a:lnTo>
                  <a:pt x="1080493" y="267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B2297-0FD8-D15F-F459-BF29AC478C35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1772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07" name="Group 356">
            <a:extLst>
              <a:ext uri="{FF2B5EF4-FFF2-40B4-BE49-F238E27FC236}">
                <a16:creationId xmlns:a16="http://schemas.microsoft.com/office/drawing/2014/main" id="{58A73542-A8C2-3747-8963-FA5E2C4C09C5}"/>
              </a:ext>
            </a:extLst>
          </p:cNvPr>
          <p:cNvGrpSpPr>
            <a:grpSpLocks/>
          </p:cNvGrpSpPr>
          <p:nvPr/>
        </p:nvGrpSpPr>
        <p:grpSpPr bwMode="auto">
          <a:xfrm>
            <a:off x="3567113" y="2183416"/>
            <a:ext cx="627062" cy="642937"/>
            <a:chOff x="313" y="1497"/>
            <a:chExt cx="1152" cy="1014"/>
          </a:xfrm>
        </p:grpSpPr>
        <p:pic>
          <p:nvPicPr>
            <p:cNvPr id="108" name="Picture 354" descr="laptop_stylized_small">
              <a:extLst>
                <a:ext uri="{FF2B5EF4-FFF2-40B4-BE49-F238E27FC236}">
                  <a16:creationId xmlns:a16="http://schemas.microsoft.com/office/drawing/2014/main" id="{B2EACC5A-1F17-F14E-B327-E3058A614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355" descr="antenna_stylized">
              <a:extLst>
                <a:ext uri="{FF2B5EF4-FFF2-40B4-BE49-F238E27FC236}">
                  <a16:creationId xmlns:a16="http://schemas.microsoft.com/office/drawing/2014/main" id="{3DC5A5D2-F456-6C4C-B076-22D375BC32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Freeform 7">
            <a:extLst>
              <a:ext uri="{FF2B5EF4-FFF2-40B4-BE49-F238E27FC236}">
                <a16:creationId xmlns:a16="http://schemas.microsoft.com/office/drawing/2014/main" id="{F64D421C-A8EA-AA46-9CF6-1F440BA24764}"/>
              </a:ext>
            </a:extLst>
          </p:cNvPr>
          <p:cNvSpPr>
            <a:spLocks/>
          </p:cNvSpPr>
          <p:nvPr/>
        </p:nvSpPr>
        <p:spPr bwMode="auto">
          <a:xfrm>
            <a:off x="2101850" y="2026253"/>
            <a:ext cx="2020888" cy="1085850"/>
          </a:xfrm>
          <a:custGeom>
            <a:avLst/>
            <a:gdLst>
              <a:gd name="T0" fmla="*/ 2147483647 w 1273"/>
              <a:gd name="T1" fmla="*/ 2147483647 h 684"/>
              <a:gd name="T2" fmla="*/ 2147483647 w 1273"/>
              <a:gd name="T3" fmla="*/ 0 h 684"/>
              <a:gd name="T4" fmla="*/ 2147483647 w 1273"/>
              <a:gd name="T5" fmla="*/ 2147483647 h 684"/>
              <a:gd name="T6" fmla="*/ 2147483647 w 1273"/>
              <a:gd name="T7" fmla="*/ 2147483647 h 684"/>
              <a:gd name="T8" fmla="*/ 2147483647 w 1273"/>
              <a:gd name="T9" fmla="*/ 2147483647 h 684"/>
              <a:gd name="T10" fmla="*/ 2147483647 w 1273"/>
              <a:gd name="T11" fmla="*/ 2147483647 h 684"/>
              <a:gd name="T12" fmla="*/ 2147483647 w 1273"/>
              <a:gd name="T13" fmla="*/ 2147483647 h 684"/>
              <a:gd name="T14" fmla="*/ 2147483647 w 1273"/>
              <a:gd name="T15" fmla="*/ 2147483647 h 684"/>
              <a:gd name="T16" fmla="*/ 2147483647 w 1273"/>
              <a:gd name="T17" fmla="*/ 2147483647 h 684"/>
              <a:gd name="T18" fmla="*/ 0 w 1273"/>
              <a:gd name="T19" fmla="*/ 2147483647 h 6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73" h="684">
                <a:moveTo>
                  <a:pt x="9" y="675"/>
                </a:moveTo>
                <a:lnTo>
                  <a:pt x="316" y="0"/>
                </a:lnTo>
                <a:lnTo>
                  <a:pt x="461" y="228"/>
                </a:lnTo>
                <a:lnTo>
                  <a:pt x="510" y="119"/>
                </a:lnTo>
                <a:lnTo>
                  <a:pt x="631" y="467"/>
                </a:lnTo>
                <a:lnTo>
                  <a:pt x="667" y="391"/>
                </a:lnTo>
                <a:lnTo>
                  <a:pt x="739" y="464"/>
                </a:lnTo>
                <a:lnTo>
                  <a:pt x="1058" y="57"/>
                </a:lnTo>
                <a:lnTo>
                  <a:pt x="1273" y="684"/>
                </a:lnTo>
                <a:lnTo>
                  <a:pt x="0" y="674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CC66"/>
              </a:gs>
            </a:gsLst>
            <a:lin ang="5400000" scaled="1"/>
          </a:gra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2" name="Line 26">
            <a:extLst>
              <a:ext uri="{FF2B5EF4-FFF2-40B4-BE49-F238E27FC236}">
                <a16:creationId xmlns:a16="http://schemas.microsoft.com/office/drawing/2014/main" id="{21069D36-C753-C94F-A501-02B3B81CDA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75025" y="3240691"/>
            <a:ext cx="998538" cy="16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" name="Line 27">
            <a:extLst>
              <a:ext uri="{FF2B5EF4-FFF2-40B4-BE49-F238E27FC236}">
                <a16:creationId xmlns:a16="http://schemas.microsoft.com/office/drawing/2014/main" id="{D088846B-014D-2C40-A52B-2FC53A963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8125" y="2761266"/>
            <a:ext cx="407988" cy="322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" name="Text Box 28">
            <a:extLst>
              <a:ext uri="{FF2B5EF4-FFF2-40B4-BE49-F238E27FC236}">
                <a16:creationId xmlns:a16="http://schemas.microsoft.com/office/drawing/2014/main" id="{BB572165-F49B-6548-85B2-DCB2FAF2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63" y="3132741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15" name="Text Box 29">
            <a:extLst>
              <a:ext uri="{FF2B5EF4-FFF2-40B4-BE49-F238E27FC236}">
                <a16:creationId xmlns:a16="http://schemas.microsoft.com/office/drawing/2014/main" id="{F727CB4B-B31D-B44A-8126-9A73973F1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2905728"/>
            <a:ext cx="3381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16" name="Text Box 30">
            <a:extLst>
              <a:ext uri="{FF2B5EF4-FFF2-40B4-BE49-F238E27FC236}">
                <a16:creationId xmlns:a16="http://schemas.microsoft.com/office/drawing/2014/main" id="{E7687122-B847-5F42-A300-D5553034D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2200878"/>
            <a:ext cx="3508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17" name="Rectangle 32">
            <a:extLst>
              <a:ext uri="{FF2B5EF4-FFF2-40B4-BE49-F238E27FC236}">
                <a16:creationId xmlns:a16="http://schemas.microsoft.com/office/drawing/2014/main" id="{849DF770-B526-8044-9F6D-6C14557B6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3" y="1346255"/>
            <a:ext cx="5372099" cy="45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Hidden terminal problem due to obstacles 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800" dirty="0">
              <a:solidFill>
                <a:srgbClr val="C00000"/>
              </a:solidFill>
              <a:ea typeface="ＭＳ Ｐゴシック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800" dirty="0">
              <a:solidFill>
                <a:srgbClr val="C00000"/>
              </a:solidFill>
              <a:ea typeface="ＭＳ Ｐゴシック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800" dirty="0">
              <a:solidFill>
                <a:srgbClr val="C00000"/>
              </a:solidFill>
              <a:ea typeface="ＭＳ Ｐゴシック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800" dirty="0">
              <a:solidFill>
                <a:srgbClr val="C00000"/>
              </a:solidFill>
              <a:ea typeface="ＭＳ Ｐゴシック" charset="0"/>
            </a:endParaRPr>
          </a:p>
          <a:p>
            <a:pPr marL="277813" indent="-277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B, A hear each other</a:t>
            </a:r>
          </a:p>
          <a:p>
            <a:pPr marL="277813" indent="-277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B, C hear each other</a:t>
            </a:r>
          </a:p>
          <a:p>
            <a:pPr marL="277813" indent="-27781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A, C can not hear each other means A, C unaware of their interference at B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31" name="Group 356">
            <a:extLst>
              <a:ext uri="{FF2B5EF4-FFF2-40B4-BE49-F238E27FC236}">
                <a16:creationId xmlns:a16="http://schemas.microsoft.com/office/drawing/2014/main" id="{4CA07968-03D3-0041-BCA1-C9FDA0B76EA9}"/>
              </a:ext>
            </a:extLst>
          </p:cNvPr>
          <p:cNvGrpSpPr>
            <a:grpSpLocks/>
          </p:cNvGrpSpPr>
          <p:nvPr/>
        </p:nvGrpSpPr>
        <p:grpSpPr bwMode="auto">
          <a:xfrm>
            <a:off x="4329113" y="2732691"/>
            <a:ext cx="627062" cy="642937"/>
            <a:chOff x="313" y="1497"/>
            <a:chExt cx="1152" cy="1014"/>
          </a:xfrm>
        </p:grpSpPr>
        <p:pic>
          <p:nvPicPr>
            <p:cNvPr id="132" name="Picture 354" descr="laptop_stylized_small">
              <a:extLst>
                <a:ext uri="{FF2B5EF4-FFF2-40B4-BE49-F238E27FC236}">
                  <a16:creationId xmlns:a16="http://schemas.microsoft.com/office/drawing/2014/main" id="{7306B260-74E1-5346-A521-CA70EAD7EE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Picture 355" descr="antenna_stylized">
              <a:extLst>
                <a:ext uri="{FF2B5EF4-FFF2-40B4-BE49-F238E27FC236}">
                  <a16:creationId xmlns:a16="http://schemas.microsoft.com/office/drawing/2014/main" id="{C6C0BA51-6B06-3B4F-AAD9-C22224D55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4" name="Group 356">
            <a:extLst>
              <a:ext uri="{FF2B5EF4-FFF2-40B4-BE49-F238E27FC236}">
                <a16:creationId xmlns:a16="http://schemas.microsoft.com/office/drawing/2014/main" id="{CB4DEA0C-C72B-0346-A94A-CBBD910F3304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2873978"/>
            <a:ext cx="627062" cy="644525"/>
            <a:chOff x="313" y="1497"/>
            <a:chExt cx="1152" cy="1014"/>
          </a:xfrm>
        </p:grpSpPr>
        <p:pic>
          <p:nvPicPr>
            <p:cNvPr id="135" name="Picture 354" descr="laptop_stylized_small">
              <a:extLst>
                <a:ext uri="{FF2B5EF4-FFF2-40B4-BE49-F238E27FC236}">
                  <a16:creationId xmlns:a16="http://schemas.microsoft.com/office/drawing/2014/main" id="{A761A985-95DE-D44A-832C-B5DA90484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Picture 355" descr="antenna_stylized">
              <a:extLst>
                <a:ext uri="{FF2B5EF4-FFF2-40B4-BE49-F238E27FC236}">
                  <a16:creationId xmlns:a16="http://schemas.microsoft.com/office/drawing/2014/main" id="{446B3308-57E8-114D-BAF3-DDE4A94E2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96E813-63D5-E389-F72E-7F852312C567}"/>
              </a:ext>
            </a:extLst>
          </p:cNvPr>
          <p:cNvGrpSpPr/>
          <p:nvPr/>
        </p:nvGrpSpPr>
        <p:grpSpPr>
          <a:xfrm>
            <a:off x="7153275" y="2333908"/>
            <a:ext cx="3659188" cy="2233612"/>
            <a:chOff x="7153275" y="1989138"/>
            <a:chExt cx="3659188" cy="2233612"/>
          </a:xfrm>
        </p:grpSpPr>
        <p:sp>
          <p:nvSpPr>
            <p:cNvPr id="118" name="Text Box 47">
              <a:extLst>
                <a:ext uri="{FF2B5EF4-FFF2-40B4-BE49-F238E27FC236}">
                  <a16:creationId xmlns:a16="http://schemas.microsoft.com/office/drawing/2014/main" id="{B8F31A07-848A-D74E-8DBD-79B37EA17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275" y="2127250"/>
              <a:ext cx="3508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19" name="Text Box 48">
              <a:extLst>
                <a:ext uri="{FF2B5EF4-FFF2-40B4-BE49-F238E27FC236}">
                  <a16:creationId xmlns:a16="http://schemas.microsoft.com/office/drawing/2014/main" id="{C56F1E10-F34C-5843-B22F-044D7AE1A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3038" y="2124075"/>
              <a:ext cx="3286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20" name="Text Box 49">
              <a:extLst>
                <a:ext uri="{FF2B5EF4-FFF2-40B4-BE49-F238E27FC236}">
                  <a16:creationId xmlns:a16="http://schemas.microsoft.com/office/drawing/2014/main" id="{8E660AD6-612A-EF49-8651-60E1F6568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4138" y="2166938"/>
              <a:ext cx="350837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21" name="Text Box 55">
              <a:extLst>
                <a:ext uri="{FF2B5EF4-FFF2-40B4-BE49-F238E27FC236}">
                  <a16:creationId xmlns:a16="http://schemas.microsoft.com/office/drawing/2014/main" id="{64FC93FB-1EDD-AE49-90C3-D92B5ADF9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6300" y="2954338"/>
              <a:ext cx="936625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400">
                  <a:solidFill>
                    <a:srgbClr val="FF0000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4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122" name="Line 60">
              <a:extLst>
                <a:ext uri="{FF2B5EF4-FFF2-40B4-BE49-F238E27FC236}">
                  <a16:creationId xmlns:a16="http://schemas.microsoft.com/office/drawing/2014/main" id="{FABA226A-B439-064D-8234-9686E55063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8213" y="3983038"/>
              <a:ext cx="3263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3" name="Line 61">
              <a:extLst>
                <a:ext uri="{FF2B5EF4-FFF2-40B4-BE49-F238E27FC236}">
                  <a16:creationId xmlns:a16="http://schemas.microsoft.com/office/drawing/2014/main" id="{22C32468-EE2B-2E4C-B22A-60D2BC6BF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4238" y="2803525"/>
              <a:ext cx="0" cy="1138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4" name="Freeform 62">
              <a:extLst>
                <a:ext uri="{FF2B5EF4-FFF2-40B4-BE49-F238E27FC236}">
                  <a16:creationId xmlns:a16="http://schemas.microsoft.com/office/drawing/2014/main" id="{4A0B08BE-766C-DE4A-820F-57A89FD06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788" y="2859088"/>
              <a:ext cx="2995612" cy="1081087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5" name="Text Box 63">
              <a:extLst>
                <a:ext uri="{FF2B5EF4-FFF2-40B4-BE49-F238E27FC236}">
                  <a16:creationId xmlns:a16="http://schemas.microsoft.com/office/drawing/2014/main" id="{F540644C-8058-2E44-97EC-92D26AD8F8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500" y="3946525"/>
              <a:ext cx="59372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space</a:t>
              </a:r>
            </a:p>
          </p:txBody>
        </p:sp>
        <p:sp>
          <p:nvSpPr>
            <p:cNvPr id="126" name="Freeform 65">
              <a:extLst>
                <a:ext uri="{FF2B5EF4-FFF2-40B4-BE49-F238E27FC236}">
                  <a16:creationId xmlns:a16="http://schemas.microsoft.com/office/drawing/2014/main" id="{C12F975E-D1B5-414F-8341-03DCBA174B3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412038" y="2828925"/>
              <a:ext cx="2995612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33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7" name="Text Box 66">
              <a:extLst>
                <a:ext uri="{FF2B5EF4-FFF2-40B4-BE49-F238E27FC236}">
                  <a16:creationId xmlns:a16="http://schemas.microsoft.com/office/drawing/2014/main" id="{65ACABD3-44F1-4A49-8D29-DA46DD5FE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3613" y="2882900"/>
              <a:ext cx="95885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3333CC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sz="1400">
                  <a:solidFill>
                    <a:srgbClr val="3333CC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1400" dirty="0">
                  <a:solidFill>
                    <a:srgbClr val="3333CC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3333CC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128" name="Line 67">
              <a:extLst>
                <a:ext uri="{FF2B5EF4-FFF2-40B4-BE49-F238E27FC236}">
                  <a16:creationId xmlns:a16="http://schemas.microsoft.com/office/drawing/2014/main" id="{FA65E92F-3E66-5349-83A8-F1F9788C64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3650" y="2690813"/>
              <a:ext cx="26988" cy="12636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Line 68">
              <a:extLst>
                <a:ext uri="{FF2B5EF4-FFF2-40B4-BE49-F238E27FC236}">
                  <a16:creationId xmlns:a16="http://schemas.microsoft.com/office/drawing/2014/main" id="{FC263470-E015-7A4B-8414-9AF10F248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34438" y="2759075"/>
              <a:ext cx="0" cy="1208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Line 69">
              <a:extLst>
                <a:ext uri="{FF2B5EF4-FFF2-40B4-BE49-F238E27FC236}">
                  <a16:creationId xmlns:a16="http://schemas.microsoft.com/office/drawing/2014/main" id="{582AF92B-D547-DD40-BF8A-97F1F2200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5525" y="2743200"/>
              <a:ext cx="0" cy="1181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7" name="Group 356">
              <a:extLst>
                <a:ext uri="{FF2B5EF4-FFF2-40B4-BE49-F238E27FC236}">
                  <a16:creationId xmlns:a16="http://schemas.microsoft.com/office/drawing/2014/main" id="{CB7E2FE1-4A7B-C84A-BAD4-7D68211470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0600" y="1989138"/>
              <a:ext cx="627063" cy="642937"/>
              <a:chOff x="313" y="1497"/>
              <a:chExt cx="1152" cy="1014"/>
            </a:xfrm>
          </p:grpSpPr>
          <p:pic>
            <p:nvPicPr>
              <p:cNvPr id="138" name="Picture 354" descr="laptop_stylized_small">
                <a:extLst>
                  <a:ext uri="{FF2B5EF4-FFF2-40B4-BE49-F238E27FC236}">
                    <a16:creationId xmlns:a16="http://schemas.microsoft.com/office/drawing/2014/main" id="{AA79C3F4-46C7-0349-85E1-BA552B997E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9" name="Picture 355" descr="antenna_stylized">
                <a:extLst>
                  <a:ext uri="{FF2B5EF4-FFF2-40B4-BE49-F238E27FC236}">
                    <a16:creationId xmlns:a16="http://schemas.microsoft.com/office/drawing/2014/main" id="{4E6FF8B2-4F7E-B945-BE46-C86EBBCBE2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0" name="Group 356">
              <a:extLst>
                <a:ext uri="{FF2B5EF4-FFF2-40B4-BE49-F238E27FC236}">
                  <a16:creationId xmlns:a16="http://schemas.microsoft.com/office/drawing/2014/main" id="{D72B8EE2-805B-4341-8FF7-2156BB1248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29638" y="2028825"/>
              <a:ext cx="627062" cy="644525"/>
              <a:chOff x="313" y="1497"/>
              <a:chExt cx="1152" cy="1014"/>
            </a:xfrm>
          </p:grpSpPr>
          <p:pic>
            <p:nvPicPr>
              <p:cNvPr id="141" name="Picture 354" descr="laptop_stylized_small">
                <a:extLst>
                  <a:ext uri="{FF2B5EF4-FFF2-40B4-BE49-F238E27FC236}">
                    <a16:creationId xmlns:a16="http://schemas.microsoft.com/office/drawing/2014/main" id="{293E3A24-0E7E-C64F-AE1D-F2A4EBBDD6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" name="Picture 355" descr="antenna_stylized">
                <a:extLst>
                  <a:ext uri="{FF2B5EF4-FFF2-40B4-BE49-F238E27FC236}">
                    <a16:creationId xmlns:a16="http://schemas.microsoft.com/office/drawing/2014/main" id="{456A11D2-A09B-574E-BA78-CF1896EC17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43" name="Group 356">
            <a:extLst>
              <a:ext uri="{FF2B5EF4-FFF2-40B4-BE49-F238E27FC236}">
                <a16:creationId xmlns:a16="http://schemas.microsoft.com/office/drawing/2014/main" id="{5473C3B0-61A5-E547-88B5-91B90BF959BC}"/>
              </a:ext>
            </a:extLst>
          </p:cNvPr>
          <p:cNvGrpSpPr>
            <a:grpSpLocks/>
          </p:cNvGrpSpPr>
          <p:nvPr/>
        </p:nvGrpSpPr>
        <p:grpSpPr bwMode="auto">
          <a:xfrm>
            <a:off x="9605963" y="1958975"/>
            <a:ext cx="627062" cy="642938"/>
            <a:chOff x="313" y="1497"/>
            <a:chExt cx="1152" cy="1014"/>
          </a:xfrm>
        </p:grpSpPr>
        <p:pic>
          <p:nvPicPr>
            <p:cNvPr id="144" name="Picture 354" descr="laptop_stylized_small">
              <a:extLst>
                <a:ext uri="{FF2B5EF4-FFF2-40B4-BE49-F238E27FC236}">
                  <a16:creationId xmlns:a16="http://schemas.microsoft.com/office/drawing/2014/main" id="{ACC81BEE-6A25-1047-B556-F5C390402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" name="Picture 355" descr="antenna_stylized">
              <a:extLst>
                <a:ext uri="{FF2B5EF4-FFF2-40B4-BE49-F238E27FC236}">
                  <a16:creationId xmlns:a16="http://schemas.microsoft.com/office/drawing/2014/main" id="{13857146-FCD5-1B4A-A5AA-EB8B2F5A6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6" name="Rectangle 70">
            <a:extLst>
              <a:ext uri="{FF2B5EF4-FFF2-40B4-BE49-F238E27FC236}">
                <a16:creationId xmlns:a16="http://schemas.microsoft.com/office/drawing/2014/main" id="{74CC21E7-8D8F-BE42-B6A9-4A812307A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532" y="1346255"/>
            <a:ext cx="5591537" cy="50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Hidden terminal problem due to signal </a:t>
            </a:r>
            <a:r>
              <a:rPr lang="en-US" sz="2800" dirty="0">
                <a:solidFill>
                  <a:srgbClr val="C00000"/>
                </a:solidFill>
              </a:rPr>
              <a:t>attenuation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solidFill>
                <a:srgbClr val="C00000"/>
              </a:solidFill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solidFill>
                <a:srgbClr val="C00000"/>
              </a:solidFill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solidFill>
                <a:srgbClr val="C00000"/>
              </a:solidFill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endParaRPr lang="en-US" sz="2400" dirty="0">
              <a:solidFill>
                <a:srgbClr val="C00000"/>
              </a:solidFill>
              <a:cs typeface="+mn-cs"/>
            </a:endParaRP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B, A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B, C hear each other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A, C can not hear each other interfering at B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60D8960B-043D-F875-3096-F0FE3079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63" y="251553"/>
            <a:ext cx="10515600" cy="894622"/>
          </a:xfrm>
        </p:spPr>
        <p:txBody>
          <a:bodyPr/>
          <a:lstStyle/>
          <a:p>
            <a:r>
              <a:rPr lang="en-US" dirty="0"/>
              <a:t>Wireless link characteristics: hidden terminals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0A75D-EF36-8029-A7EF-C167E26C4AC0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0142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7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834" y="659914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916765" y="2251719"/>
            <a:ext cx="5571867" cy="923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indent="-382588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9F3BAE1-7C74-F944-AEC6-02670EE1832C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3068638"/>
            <a:ext cx="4826000" cy="345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</a:rPr>
              <a:t>Wireless</a:t>
            </a:r>
          </a:p>
          <a:p>
            <a:pPr>
              <a:buClr>
                <a:schemeClr val="bg1">
                  <a:lumMod val="85000"/>
                </a:schemeClr>
              </a:buClr>
              <a:defRPr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Wireless links and network characteristics </a:t>
            </a:r>
          </a:p>
          <a:p>
            <a:pPr>
              <a:buClr>
                <a:srgbClr val="0000A8"/>
              </a:buClr>
              <a:defRPr/>
            </a:pPr>
            <a:r>
              <a:rPr lang="en-US" dirty="0"/>
              <a:t>CDMA: code division multiple access</a:t>
            </a:r>
          </a:p>
          <a:p>
            <a:pPr>
              <a:buClr>
                <a:schemeClr val="bg1">
                  <a:lumMod val="85000"/>
                </a:schemeClr>
              </a:buClr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WiFi: 802.11 wireless LANs</a:t>
            </a:r>
          </a:p>
          <a:p>
            <a:pPr>
              <a:buClr>
                <a:schemeClr val="bg1">
                  <a:lumMod val="85000"/>
                </a:schemeClr>
              </a:buClr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Bluetooth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2A7DF8-8BCB-2DFD-C001-1DD9D1E05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Class 22: 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7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FEA14-52B2-6D7C-0C3C-BCA023D8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  <a:r>
              <a:rPr lang="en-GB" dirty="0"/>
              <a:t>: </a:t>
            </a:r>
            <a:r>
              <a:rPr lang="en-US" dirty="0"/>
              <a:t>FDMA and TDMA</a:t>
            </a:r>
            <a:endParaRPr lang="en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9DF61-5F78-B4E8-EDEF-2306F5F04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Wireless and Mobile Networks: 7- 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5" name="Line 1027">
            <a:extLst>
              <a:ext uri="{FF2B5EF4-FFF2-40B4-BE49-F238E27FC236}">
                <a16:creationId xmlns:a16="http://schemas.microsoft.com/office/drawing/2014/main" id="{1238BFB4-33CF-A110-2E68-80A9D13757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0532" y="4686394"/>
            <a:ext cx="297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Line 1028">
            <a:extLst>
              <a:ext uri="{FF2B5EF4-FFF2-40B4-BE49-F238E27FC236}">
                <a16:creationId xmlns:a16="http://schemas.microsoft.com/office/drawing/2014/main" id="{57E4ACFF-F839-A6D4-ABB2-0C49E48AE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0532" y="2095594"/>
            <a:ext cx="0" cy="259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Text Box 1029">
            <a:extLst>
              <a:ext uri="{FF2B5EF4-FFF2-40B4-BE49-F238E27FC236}">
                <a16:creationId xmlns:a16="http://schemas.microsoft.com/office/drawing/2014/main" id="{051ADC7F-161D-8525-ADEC-3EA1ECE53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532" y="4219669"/>
            <a:ext cx="2057400" cy="466725"/>
          </a:xfrm>
          <a:prstGeom prst="rect">
            <a:avLst/>
          </a:prstGeom>
          <a:solidFill>
            <a:srgbClr val="00E4A8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User 1</a:t>
            </a:r>
          </a:p>
        </p:txBody>
      </p:sp>
      <p:sp>
        <p:nvSpPr>
          <p:cNvPr id="18" name="Text Box 1030">
            <a:extLst>
              <a:ext uri="{FF2B5EF4-FFF2-40B4-BE49-F238E27FC236}">
                <a16:creationId xmlns:a16="http://schemas.microsoft.com/office/drawing/2014/main" id="{7DE8ECD7-7B88-7E10-8C6F-A89D76772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532" y="3543394"/>
            <a:ext cx="2057400" cy="466725"/>
          </a:xfrm>
          <a:prstGeom prst="rect">
            <a:avLst/>
          </a:prstGeom>
          <a:solidFill>
            <a:srgbClr val="00E4A8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User 2</a:t>
            </a:r>
          </a:p>
        </p:txBody>
      </p:sp>
      <p:sp>
        <p:nvSpPr>
          <p:cNvPr id="19" name="Text Box 1031">
            <a:extLst>
              <a:ext uri="{FF2B5EF4-FFF2-40B4-BE49-F238E27FC236}">
                <a16:creationId xmlns:a16="http://schemas.microsoft.com/office/drawing/2014/main" id="{A69E43E2-C813-4817-C26C-83C52138F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532" y="2476594"/>
            <a:ext cx="2057400" cy="466725"/>
          </a:xfrm>
          <a:prstGeom prst="rect">
            <a:avLst/>
          </a:prstGeom>
          <a:solidFill>
            <a:srgbClr val="00E4A8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User n</a:t>
            </a:r>
          </a:p>
        </p:txBody>
      </p:sp>
      <p:sp>
        <p:nvSpPr>
          <p:cNvPr id="20" name="Text Box 1032">
            <a:extLst>
              <a:ext uri="{FF2B5EF4-FFF2-40B4-BE49-F238E27FC236}">
                <a16:creationId xmlns:a16="http://schemas.microsoft.com/office/drawing/2014/main" id="{E499B85C-18E6-8175-DE8F-4A641D5B5C3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030632" y="2971894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SE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1" name="Text Box 1033">
            <a:extLst>
              <a:ext uri="{FF2B5EF4-FFF2-40B4-BE49-F238E27FC236}">
                <a16:creationId xmlns:a16="http://schemas.microsoft.com/office/drawing/2014/main" id="{60D959F5-AE1A-E62C-5199-FE10D65B2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532" y="4457794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SE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Time</a:t>
            </a:r>
          </a:p>
        </p:txBody>
      </p:sp>
      <p:sp>
        <p:nvSpPr>
          <p:cNvPr id="22" name="Text Box 1034">
            <a:extLst>
              <a:ext uri="{FF2B5EF4-FFF2-40B4-BE49-F238E27FC236}">
                <a16:creationId xmlns:a16="http://schemas.microsoft.com/office/drawing/2014/main" id="{1E6D0C88-05E1-8BF8-4B98-64E09F05B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906" y="1598464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SE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Frequency</a:t>
            </a:r>
          </a:p>
        </p:txBody>
      </p:sp>
      <p:sp>
        <p:nvSpPr>
          <p:cNvPr id="23" name="Text Box 1035">
            <a:extLst>
              <a:ext uri="{FF2B5EF4-FFF2-40B4-BE49-F238E27FC236}">
                <a16:creationId xmlns:a16="http://schemas.microsoft.com/office/drawing/2014/main" id="{CD97F269-7A80-2C12-A784-7354F2C9A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98" y="5196188"/>
            <a:ext cx="56942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SE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First generation (1G) systems use </a:t>
            </a:r>
            <a:r>
              <a:rPr kumimoji="0" lang="en-GB" altLang="en-SE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Frequency Division Multiple Access (FDMA)</a:t>
            </a:r>
            <a:endParaRPr kumimoji="0" lang="en-US" altLang="en-SE" sz="24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Line 1027">
            <a:extLst>
              <a:ext uri="{FF2B5EF4-FFF2-40B4-BE49-F238E27FC236}">
                <a16:creationId xmlns:a16="http://schemas.microsoft.com/office/drawing/2014/main" id="{DC2DA391-2BE7-3A3D-F3DE-F815879074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4710113"/>
            <a:ext cx="297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5" name="Line 1028">
            <a:extLst>
              <a:ext uri="{FF2B5EF4-FFF2-40B4-BE49-F238E27FC236}">
                <a16:creationId xmlns:a16="http://schemas.microsoft.com/office/drawing/2014/main" id="{CE75F0A4-47CA-B194-6257-66D44C25B6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2119313"/>
            <a:ext cx="0" cy="259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6" name="Text Box 1029">
            <a:extLst>
              <a:ext uri="{FF2B5EF4-FFF2-40B4-BE49-F238E27FC236}">
                <a16:creationId xmlns:a16="http://schemas.microsoft.com/office/drawing/2014/main" id="{6BBC5F43-3E60-E538-D45A-3721A5BBBE2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129463" y="3448050"/>
            <a:ext cx="2057400" cy="466725"/>
          </a:xfrm>
          <a:prstGeom prst="rect">
            <a:avLst/>
          </a:prstGeom>
          <a:solidFill>
            <a:srgbClr val="00E4A8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User 1</a:t>
            </a:r>
          </a:p>
        </p:txBody>
      </p:sp>
      <p:sp>
        <p:nvSpPr>
          <p:cNvPr id="27" name="Text Box 1030">
            <a:extLst>
              <a:ext uri="{FF2B5EF4-FFF2-40B4-BE49-F238E27FC236}">
                <a16:creationId xmlns:a16="http://schemas.microsoft.com/office/drawing/2014/main" id="{6B44455A-7804-92D1-2902-8DF44E5FAAC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805738" y="3448050"/>
            <a:ext cx="2057400" cy="466725"/>
          </a:xfrm>
          <a:prstGeom prst="rect">
            <a:avLst/>
          </a:prstGeom>
          <a:solidFill>
            <a:srgbClr val="00E4A8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User 2</a:t>
            </a:r>
          </a:p>
        </p:txBody>
      </p:sp>
      <p:sp>
        <p:nvSpPr>
          <p:cNvPr id="28" name="Text Box 1031">
            <a:extLst>
              <a:ext uri="{FF2B5EF4-FFF2-40B4-BE49-F238E27FC236}">
                <a16:creationId xmlns:a16="http://schemas.microsoft.com/office/drawing/2014/main" id="{68237D97-39D8-818B-3DAC-02CF8E43898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872538" y="3448050"/>
            <a:ext cx="2057400" cy="466725"/>
          </a:xfrm>
          <a:prstGeom prst="rect">
            <a:avLst/>
          </a:prstGeom>
          <a:solidFill>
            <a:srgbClr val="00E4A8">
              <a:alpha val="5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S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User n</a:t>
            </a:r>
          </a:p>
        </p:txBody>
      </p:sp>
      <p:sp>
        <p:nvSpPr>
          <p:cNvPr id="29" name="Text Box 1032">
            <a:extLst>
              <a:ext uri="{FF2B5EF4-FFF2-40B4-BE49-F238E27FC236}">
                <a16:creationId xmlns:a16="http://schemas.microsoft.com/office/drawing/2014/main" id="{6F254EA7-C688-74B9-B2EB-0A48CB68C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3429001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SE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30" name="Text Box 1033">
            <a:extLst>
              <a:ext uri="{FF2B5EF4-FFF2-40B4-BE49-F238E27FC236}">
                <a16:creationId xmlns:a16="http://schemas.microsoft.com/office/drawing/2014/main" id="{30054904-3B22-72FD-D114-462F3C7E1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00" y="448151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SE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Time</a:t>
            </a:r>
          </a:p>
        </p:txBody>
      </p:sp>
      <p:sp>
        <p:nvSpPr>
          <p:cNvPr id="31" name="Text Box 1034">
            <a:extLst>
              <a:ext uri="{FF2B5EF4-FFF2-40B4-BE49-F238E27FC236}">
                <a16:creationId xmlns:a16="http://schemas.microsoft.com/office/drawing/2014/main" id="{EA8ED0C0-34A9-F1B0-EA15-EA50A6866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662113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SE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Frequency</a:t>
            </a:r>
          </a:p>
        </p:txBody>
      </p:sp>
      <p:sp>
        <p:nvSpPr>
          <p:cNvPr id="32" name="Text Box 1035">
            <a:extLst>
              <a:ext uri="{FF2B5EF4-FFF2-40B4-BE49-F238E27FC236}">
                <a16:creationId xmlns:a16="http://schemas.microsoft.com/office/drawing/2014/main" id="{5CDE7671-BB28-908E-C156-F132FE9DB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5196188"/>
            <a:ext cx="5486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SE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Most of second generation (2G) systems use </a:t>
            </a:r>
            <a:r>
              <a:rPr kumimoji="0" lang="en-GB" altLang="en-SE" sz="24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Time Division Multiple Access (TDMA)</a:t>
            </a:r>
            <a:endParaRPr kumimoji="0" lang="en-US" altLang="en-SE" sz="24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08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6FC3-7DD0-8D48-A73C-1EC08DB3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483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Wireless and Mobile Networks: context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B01662C-0D2B-C547-B59B-BA568A5A2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Wireless and Mobile Networks: 7-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92D269B-6551-E844-AC6B-E29655639EED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371600"/>
            <a:ext cx="11201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indent="-276225">
              <a:defRPr/>
            </a:pPr>
            <a:r>
              <a:rPr lang="en-US" dirty="0"/>
              <a:t>more wireless (mobile) phone subscribers than fixed (wired) phone subscribers </a:t>
            </a:r>
            <a:r>
              <a:rPr lang="en-US" sz="2400" dirty="0"/>
              <a:t>(10-to-1 in 2019)</a:t>
            </a:r>
            <a:r>
              <a:rPr lang="en-US" dirty="0"/>
              <a:t>!</a:t>
            </a:r>
          </a:p>
          <a:p>
            <a:pPr marL="406400" indent="-276225">
              <a:defRPr/>
            </a:pPr>
            <a:r>
              <a:rPr lang="en-US" dirty="0"/>
              <a:t>more mobile-broadband-connected devices than fixed-broadband-connected devices devices (</a:t>
            </a:r>
            <a:r>
              <a:rPr lang="en-US" sz="2400" dirty="0"/>
              <a:t>5-1 in 2019)</a:t>
            </a:r>
            <a:r>
              <a:rPr lang="en-US" dirty="0"/>
              <a:t>!</a:t>
            </a:r>
            <a:endParaRPr lang="en-US" sz="3200" dirty="0"/>
          </a:p>
          <a:p>
            <a:pPr lvl="1">
              <a:defRPr/>
            </a:pPr>
            <a:r>
              <a:rPr lang="en-US" sz="2800" dirty="0"/>
              <a:t>4G/5G cellular networks now embracing Internet protocol stack, including SDN</a:t>
            </a:r>
          </a:p>
          <a:p>
            <a:pPr marL="406400" indent="-276225">
              <a:defRPr/>
            </a:pPr>
            <a:r>
              <a:rPr lang="en-US" dirty="0"/>
              <a:t>two important (but different) challenges</a:t>
            </a:r>
          </a:p>
          <a:p>
            <a:pPr lvl="1">
              <a:defRPr/>
            </a:pPr>
            <a:r>
              <a:rPr lang="en-US" sz="2800" dirty="0">
                <a:solidFill>
                  <a:srgbClr val="C00000"/>
                </a:solidFill>
              </a:rPr>
              <a:t>wireless: </a:t>
            </a:r>
            <a:r>
              <a:rPr lang="en-US" sz="2800" dirty="0"/>
              <a:t>communication over wireless link</a:t>
            </a:r>
          </a:p>
          <a:p>
            <a:pPr lvl="1">
              <a:defRPr/>
            </a:pPr>
            <a:r>
              <a:rPr lang="en-US" sz="2800" dirty="0">
                <a:solidFill>
                  <a:srgbClr val="C00000"/>
                </a:solidFill>
              </a:rPr>
              <a:t>mobility: </a:t>
            </a:r>
            <a:r>
              <a:rPr lang="en-US" sz="2800" dirty="0"/>
              <a:t>handling the mobile user who changes point of attachment to network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25BE9-0130-38DA-93D1-2AE43447FD0B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10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A711-FAA1-285F-91BA-6CB730CD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Code Division Multiple Access (CDMA)</a:t>
            </a:r>
            <a:endParaRPr lang="en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44D12-E0D3-2FC6-5C65-D79E65474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Wireless and Mobile Networks: 7- 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Line 1027">
            <a:extLst>
              <a:ext uri="{FF2B5EF4-FFF2-40B4-BE49-F238E27FC236}">
                <a16:creationId xmlns:a16="http://schemas.microsoft.com/office/drawing/2014/main" id="{C32707EF-140B-1807-BBE4-5CCC67C4F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622694"/>
            <a:ext cx="29718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Line 1028">
            <a:extLst>
              <a:ext uri="{FF2B5EF4-FFF2-40B4-BE49-F238E27FC236}">
                <a16:creationId xmlns:a16="http://schemas.microsoft.com/office/drawing/2014/main" id="{8AB00CEB-AC34-F4EB-7EFD-4A90DDE4D4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1565294"/>
            <a:ext cx="0" cy="2057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Text Box 1029">
            <a:extLst>
              <a:ext uri="{FF2B5EF4-FFF2-40B4-BE49-F238E27FC236}">
                <a16:creationId xmlns:a16="http://schemas.microsoft.com/office/drawing/2014/main" id="{2EAEDD97-AEDD-1C9C-2287-44F53C1BDCC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477000" y="2632094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SE">
                <a:latin typeface="Times New Roman" panose="02020603050405020304" pitchFamily="18" charset="0"/>
              </a:rPr>
              <a:t>User 1</a:t>
            </a:r>
          </a:p>
        </p:txBody>
      </p:sp>
      <p:sp>
        <p:nvSpPr>
          <p:cNvPr id="9" name="Text Box 1030">
            <a:extLst>
              <a:ext uri="{FF2B5EF4-FFF2-40B4-BE49-F238E27FC236}">
                <a16:creationId xmlns:a16="http://schemas.microsoft.com/office/drawing/2014/main" id="{466A8CD1-CB36-A894-133D-B4D223CAE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394094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SE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Time</a:t>
            </a:r>
          </a:p>
        </p:txBody>
      </p:sp>
      <p:sp>
        <p:nvSpPr>
          <p:cNvPr id="10" name="Text Box 1031">
            <a:extLst>
              <a:ext uri="{FF2B5EF4-FFF2-40B4-BE49-F238E27FC236}">
                <a16:creationId xmlns:a16="http://schemas.microsoft.com/office/drawing/2014/main" id="{A842A02A-3C6B-4C1A-AD32-C01FCE3E9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108094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SE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Frequency</a:t>
            </a:r>
          </a:p>
        </p:txBody>
      </p:sp>
      <p:sp>
        <p:nvSpPr>
          <p:cNvPr id="11" name="Text Box 1032">
            <a:extLst>
              <a:ext uri="{FF2B5EF4-FFF2-40B4-BE49-F238E27FC236}">
                <a16:creationId xmlns:a16="http://schemas.microsoft.com/office/drawing/2014/main" id="{ECBD5DC2-427D-D8B8-492B-96BAF5DE4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376" y="4918094"/>
            <a:ext cx="836945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SE" sz="3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SE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Users share bandwidth by using code sequences that are orthogonal to each other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SE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Some 2G and most 3G systems use CDMA</a:t>
            </a:r>
          </a:p>
        </p:txBody>
      </p:sp>
      <p:sp>
        <p:nvSpPr>
          <p:cNvPr id="12" name="Line 1033">
            <a:extLst>
              <a:ext uri="{FF2B5EF4-FFF2-40B4-BE49-F238E27FC236}">
                <a16:creationId xmlns:a16="http://schemas.microsoft.com/office/drawing/2014/main" id="{B427CBB0-5B87-66F9-F3C7-8008240469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3622694"/>
            <a:ext cx="2362200" cy="1143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3" name="Line 1034">
            <a:extLst>
              <a:ext uri="{FF2B5EF4-FFF2-40B4-BE49-F238E27FC236}">
                <a16:creationId xmlns:a16="http://schemas.microsoft.com/office/drawing/2014/main" id="{EAFE95AE-2B92-0165-4B97-B88900130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870094"/>
            <a:ext cx="2133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Line 1035">
            <a:extLst>
              <a:ext uri="{FF2B5EF4-FFF2-40B4-BE49-F238E27FC236}">
                <a16:creationId xmlns:a16="http://schemas.microsoft.com/office/drawing/2014/main" id="{7ABB16B3-749D-6B1E-2573-4C298D350C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1870094"/>
            <a:ext cx="457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5" name="Line 1036">
            <a:extLst>
              <a:ext uri="{FF2B5EF4-FFF2-40B4-BE49-F238E27FC236}">
                <a16:creationId xmlns:a16="http://schemas.microsoft.com/office/drawing/2014/main" id="{409CC8E6-1F85-F489-3384-3DFD2E976D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1870094"/>
            <a:ext cx="457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Line 1037">
            <a:extLst>
              <a:ext uri="{FF2B5EF4-FFF2-40B4-BE49-F238E27FC236}">
                <a16:creationId xmlns:a16="http://schemas.microsoft.com/office/drawing/2014/main" id="{CE0DDCAF-8BBE-9A54-04F1-9BE56B5446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098694"/>
            <a:ext cx="0" cy="175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Line 1038">
            <a:extLst>
              <a:ext uri="{FF2B5EF4-FFF2-40B4-BE49-F238E27FC236}">
                <a16:creationId xmlns:a16="http://schemas.microsoft.com/office/drawing/2014/main" id="{F4A8A8CB-1CB9-EA1A-2D31-518E174BD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1870094"/>
            <a:ext cx="0" cy="175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Line 1039">
            <a:extLst>
              <a:ext uri="{FF2B5EF4-FFF2-40B4-BE49-F238E27FC236}">
                <a16:creationId xmlns:a16="http://schemas.microsoft.com/office/drawing/2014/main" id="{FFF532B9-DE42-7075-9701-C707F7F45B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3622694"/>
            <a:ext cx="457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Line 1040">
            <a:extLst>
              <a:ext uri="{FF2B5EF4-FFF2-40B4-BE49-F238E27FC236}">
                <a16:creationId xmlns:a16="http://schemas.microsoft.com/office/drawing/2014/main" id="{8C93CBB0-B42C-E3EE-3292-213116F22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098694"/>
            <a:ext cx="2133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" name="Text Box 1041">
            <a:extLst>
              <a:ext uri="{FF2B5EF4-FFF2-40B4-BE49-F238E27FC236}">
                <a16:creationId xmlns:a16="http://schemas.microsoft.com/office/drawing/2014/main" id="{7E3AE1B8-C0DB-FB31-8DDA-B3ADA666E63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019800" y="2860694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SE">
                <a:latin typeface="Times New Roman" panose="02020603050405020304" pitchFamily="18" charset="0"/>
              </a:rPr>
              <a:t>User 2</a:t>
            </a:r>
          </a:p>
        </p:txBody>
      </p:sp>
      <p:sp>
        <p:nvSpPr>
          <p:cNvPr id="21" name="Line 1042">
            <a:extLst>
              <a:ext uri="{FF2B5EF4-FFF2-40B4-BE49-F238E27FC236}">
                <a16:creationId xmlns:a16="http://schemas.microsoft.com/office/drawing/2014/main" id="{B5C65C50-C992-88B3-6680-36FE35D5F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098694"/>
            <a:ext cx="2133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Line 1043">
            <a:extLst>
              <a:ext uri="{FF2B5EF4-FFF2-40B4-BE49-F238E27FC236}">
                <a16:creationId xmlns:a16="http://schemas.microsoft.com/office/drawing/2014/main" id="{2A05E0C9-A630-67BA-BD12-F1BED6755E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2098694"/>
            <a:ext cx="457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3" name="Line 1044">
            <a:extLst>
              <a:ext uri="{FF2B5EF4-FFF2-40B4-BE49-F238E27FC236}">
                <a16:creationId xmlns:a16="http://schemas.microsoft.com/office/drawing/2014/main" id="{A94D737B-48C1-07B8-340E-65AE107E17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2098694"/>
            <a:ext cx="457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4" name="Line 1045">
            <a:extLst>
              <a:ext uri="{FF2B5EF4-FFF2-40B4-BE49-F238E27FC236}">
                <a16:creationId xmlns:a16="http://schemas.microsoft.com/office/drawing/2014/main" id="{0FDF9DFF-50DE-3870-049D-21606531D0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327294"/>
            <a:ext cx="0" cy="175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5" name="Line 1046">
            <a:extLst>
              <a:ext uri="{FF2B5EF4-FFF2-40B4-BE49-F238E27FC236}">
                <a16:creationId xmlns:a16="http://schemas.microsoft.com/office/drawing/2014/main" id="{0DB82876-7BE1-F8CA-4872-C333EF77E3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098694"/>
            <a:ext cx="0" cy="175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6" name="Line 1047">
            <a:extLst>
              <a:ext uri="{FF2B5EF4-FFF2-40B4-BE49-F238E27FC236}">
                <a16:creationId xmlns:a16="http://schemas.microsoft.com/office/drawing/2014/main" id="{44529E21-587D-5B68-81A5-A4B2B12232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3851294"/>
            <a:ext cx="457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" name="Line 1048">
            <a:extLst>
              <a:ext uri="{FF2B5EF4-FFF2-40B4-BE49-F238E27FC236}">
                <a16:creationId xmlns:a16="http://schemas.microsoft.com/office/drawing/2014/main" id="{DB4B0D35-7600-A809-B51F-738901D26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327294"/>
            <a:ext cx="2133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8" name="Line 1049">
            <a:extLst>
              <a:ext uri="{FF2B5EF4-FFF2-40B4-BE49-F238E27FC236}">
                <a16:creationId xmlns:a16="http://schemas.microsoft.com/office/drawing/2014/main" id="{3A233C9D-F5AD-C0D0-8BCA-4D5B9FD52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4079894"/>
            <a:ext cx="53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9" name="Line 1050">
            <a:extLst>
              <a:ext uri="{FF2B5EF4-FFF2-40B4-BE49-F238E27FC236}">
                <a16:creationId xmlns:a16="http://schemas.microsoft.com/office/drawing/2014/main" id="{6468B1A1-B649-FCF8-00DB-E88BF0DA71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327294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" name="Text Box 1051">
            <a:extLst>
              <a:ext uri="{FF2B5EF4-FFF2-40B4-BE49-F238E27FC236}">
                <a16:creationId xmlns:a16="http://schemas.microsoft.com/office/drawing/2014/main" id="{C3AB64A7-E4D5-B3C7-DDE3-6BB75FAC5A0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029200" y="3317894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SE">
                <a:latin typeface="Times New Roman" panose="02020603050405020304" pitchFamily="18" charset="0"/>
              </a:rPr>
              <a:t>User n</a:t>
            </a:r>
          </a:p>
        </p:txBody>
      </p:sp>
      <p:sp>
        <p:nvSpPr>
          <p:cNvPr id="31" name="Line 1052">
            <a:extLst>
              <a:ext uri="{FF2B5EF4-FFF2-40B4-BE49-F238E27FC236}">
                <a16:creationId xmlns:a16="http://schemas.microsoft.com/office/drawing/2014/main" id="{282BA1DF-3D5F-9374-17A6-08FAA3174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555894"/>
            <a:ext cx="2133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2" name="Line 1053">
            <a:extLst>
              <a:ext uri="{FF2B5EF4-FFF2-40B4-BE49-F238E27FC236}">
                <a16:creationId xmlns:a16="http://schemas.microsoft.com/office/drawing/2014/main" id="{01E5F3B3-6267-8DF8-CFC5-B168C310E0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555894"/>
            <a:ext cx="457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3" name="Line 1054">
            <a:extLst>
              <a:ext uri="{FF2B5EF4-FFF2-40B4-BE49-F238E27FC236}">
                <a16:creationId xmlns:a16="http://schemas.microsoft.com/office/drawing/2014/main" id="{5E7FAD45-9230-EF6E-3AEB-AE8D235196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2555894"/>
            <a:ext cx="457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4" name="Line 1055">
            <a:extLst>
              <a:ext uri="{FF2B5EF4-FFF2-40B4-BE49-F238E27FC236}">
                <a16:creationId xmlns:a16="http://schemas.microsoft.com/office/drawing/2014/main" id="{E417ED15-2F61-14C8-5160-4E8AEB58F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784494"/>
            <a:ext cx="0" cy="175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5" name="Line 1056">
            <a:extLst>
              <a:ext uri="{FF2B5EF4-FFF2-40B4-BE49-F238E27FC236}">
                <a16:creationId xmlns:a16="http://schemas.microsoft.com/office/drawing/2014/main" id="{4B9EB507-BB8E-3B24-5111-5F852554C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555894"/>
            <a:ext cx="0" cy="175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6" name="Line 1057">
            <a:extLst>
              <a:ext uri="{FF2B5EF4-FFF2-40B4-BE49-F238E27FC236}">
                <a16:creationId xmlns:a16="http://schemas.microsoft.com/office/drawing/2014/main" id="{BCB36F7A-9984-BDB5-2872-46FA99F1E1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4308494"/>
            <a:ext cx="457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7" name="Line 1058">
            <a:extLst>
              <a:ext uri="{FF2B5EF4-FFF2-40B4-BE49-F238E27FC236}">
                <a16:creationId xmlns:a16="http://schemas.microsoft.com/office/drawing/2014/main" id="{72D63F9F-2061-B36C-51AD-BE754411C6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784494"/>
            <a:ext cx="2133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8" name="Line 1059">
            <a:extLst>
              <a:ext uri="{FF2B5EF4-FFF2-40B4-BE49-F238E27FC236}">
                <a16:creationId xmlns:a16="http://schemas.microsoft.com/office/drawing/2014/main" id="{A51A93AB-9983-91AE-FB87-FBBAA4EFA0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537094"/>
            <a:ext cx="2133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9" name="Line 1060">
            <a:extLst>
              <a:ext uri="{FF2B5EF4-FFF2-40B4-BE49-F238E27FC236}">
                <a16:creationId xmlns:a16="http://schemas.microsoft.com/office/drawing/2014/main" id="{E994A515-1F1A-BF8F-95B3-78AB97FCE7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784494"/>
            <a:ext cx="0" cy="175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0" name="Text Box 1061">
            <a:extLst>
              <a:ext uri="{FF2B5EF4-FFF2-40B4-BE49-F238E27FC236}">
                <a16:creationId xmlns:a16="http://schemas.microsoft.com/office/drawing/2014/main" id="{3CAD9691-D8E5-E197-6D9C-C9375340A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460894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SE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Code</a:t>
            </a:r>
          </a:p>
        </p:txBody>
      </p:sp>
      <p:sp>
        <p:nvSpPr>
          <p:cNvPr id="41" name="Line 1062">
            <a:extLst>
              <a:ext uri="{FF2B5EF4-FFF2-40B4-BE49-F238E27FC236}">
                <a16:creationId xmlns:a16="http://schemas.microsoft.com/office/drawing/2014/main" id="{9EDA3219-2554-DDD7-84AD-139605C63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327294"/>
            <a:ext cx="0" cy="17526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2" name="Line 1063">
            <a:extLst>
              <a:ext uri="{FF2B5EF4-FFF2-40B4-BE49-F238E27FC236}">
                <a16:creationId xmlns:a16="http://schemas.microsoft.com/office/drawing/2014/main" id="{0FF7B1E9-19D1-D0E1-3EC8-A0CBDF8FA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555894"/>
            <a:ext cx="0" cy="17526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3" name="Line 1064">
            <a:extLst>
              <a:ext uri="{FF2B5EF4-FFF2-40B4-BE49-F238E27FC236}">
                <a16:creationId xmlns:a16="http://schemas.microsoft.com/office/drawing/2014/main" id="{0E441A95-4EC7-32C5-F986-28917F1532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098694"/>
            <a:ext cx="0" cy="17526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4" name="Line 1065">
            <a:extLst>
              <a:ext uri="{FF2B5EF4-FFF2-40B4-BE49-F238E27FC236}">
                <a16:creationId xmlns:a16="http://schemas.microsoft.com/office/drawing/2014/main" id="{828E6E41-8F1B-C48B-9BD2-F21FB8179C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4308494"/>
            <a:ext cx="21336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5" name="Line 1066">
            <a:extLst>
              <a:ext uri="{FF2B5EF4-FFF2-40B4-BE49-F238E27FC236}">
                <a16:creationId xmlns:a16="http://schemas.microsoft.com/office/drawing/2014/main" id="{8C39769D-DE21-57A8-BF05-AABFAC7FC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079894"/>
            <a:ext cx="21336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" name="Line 1067">
            <a:extLst>
              <a:ext uri="{FF2B5EF4-FFF2-40B4-BE49-F238E27FC236}">
                <a16:creationId xmlns:a16="http://schemas.microsoft.com/office/drawing/2014/main" id="{C70A0D43-1AA5-205D-9C78-5884B1AE80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851294"/>
            <a:ext cx="21336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7" name="Line 1068">
            <a:extLst>
              <a:ext uri="{FF2B5EF4-FFF2-40B4-BE49-F238E27FC236}">
                <a16:creationId xmlns:a16="http://schemas.microsoft.com/office/drawing/2014/main" id="{3D41989D-DF8D-0C42-370D-7C54BE1F9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3622694"/>
            <a:ext cx="838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8" name="Line 1069">
            <a:extLst>
              <a:ext uri="{FF2B5EF4-FFF2-40B4-BE49-F238E27FC236}">
                <a16:creationId xmlns:a16="http://schemas.microsoft.com/office/drawing/2014/main" id="{B7FAD3DF-806F-1A72-826B-6C48416AD6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1565294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9" name="Line 1070">
            <a:extLst>
              <a:ext uri="{FF2B5EF4-FFF2-40B4-BE49-F238E27FC236}">
                <a16:creationId xmlns:a16="http://schemas.microsoft.com/office/drawing/2014/main" id="{83A1BECB-07D4-9873-3C78-7E9274F267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537094"/>
            <a:ext cx="457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0" name="Text Box 1071">
            <a:extLst>
              <a:ext uri="{FF2B5EF4-FFF2-40B4-BE49-F238E27FC236}">
                <a16:creationId xmlns:a16="http://schemas.microsoft.com/office/drawing/2014/main" id="{8D427AF8-9F64-031D-8C04-FE2A386E4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784494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SE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" name="Text Box 1072">
            <a:extLst>
              <a:ext uri="{FF2B5EF4-FFF2-40B4-BE49-F238E27FC236}">
                <a16:creationId xmlns:a16="http://schemas.microsoft.com/office/drawing/2014/main" id="{8FF1039D-863D-0CC8-CCA3-07F733090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860694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SE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2" name="Text Box 1073">
            <a:extLst>
              <a:ext uri="{FF2B5EF4-FFF2-40B4-BE49-F238E27FC236}">
                <a16:creationId xmlns:a16="http://schemas.microsoft.com/office/drawing/2014/main" id="{6EFCE4BB-F4DA-15A0-EBA6-B0E3132EC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936894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SE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9F736A-EA55-43AF-86B1-9C9A73C0C041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4987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Code Division Multiple Access (CDMA)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8" name="Rectangle 3">
                <a:extLst>
                  <a:ext uri="{FF2B5EF4-FFF2-40B4-BE49-F238E27FC236}">
                    <a16:creationId xmlns:a16="http://schemas.microsoft.com/office/drawing/2014/main" id="{953F996D-330A-8747-94AD-947138A1EE4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2289" y="1306801"/>
                <a:ext cx="10626148" cy="53152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52425" indent="-22225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00A3"/>
                  </a:buClr>
                  <a:buFont typeface="Wingdings" pitchFamily="2" charset="2"/>
                  <a:buChar char="§"/>
                  <a:tabLst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5325" indent="-23177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00A8"/>
                  </a:buClr>
                  <a:buFont typeface="Arial" panose="020B0604020202020204" pitchFamily="34" charset="0"/>
                  <a:buChar char="•"/>
                  <a:tabLst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293688">
                  <a:lnSpc>
                    <a:spcPct val="100000"/>
                  </a:lnSpc>
                  <a:defRPr/>
                </a:pPr>
                <a:r>
                  <a:rPr lang="en-US" sz="3200" dirty="0"/>
                  <a:t>unique </a:t>
                </a:r>
                <a:r>
                  <a:rPr lang="en-US" altLang="ja-JP" sz="3200" dirty="0"/>
                  <a:t>“</a:t>
                </a:r>
                <a:r>
                  <a:rPr lang="en-US" sz="3200" dirty="0"/>
                  <a:t>code</a:t>
                </a:r>
                <a:r>
                  <a:rPr lang="en-US" altLang="ja-JP" sz="3200" dirty="0"/>
                  <a:t>”</a:t>
                </a:r>
                <a:r>
                  <a:rPr lang="en-US" sz="3200" dirty="0"/>
                  <a:t> assigned to each user; i.e., code set partitioning</a:t>
                </a:r>
              </a:p>
              <a:p>
                <a:pPr lvl="1">
                  <a:lnSpc>
                    <a:spcPct val="100000"/>
                  </a:lnSpc>
                  <a:defRPr/>
                </a:pPr>
                <a:r>
                  <a:rPr lang="en-US" sz="2800" dirty="0"/>
                  <a:t>all users share same frequency, but each user has own chipping sequence (i.e., code) to encode data</a:t>
                </a:r>
              </a:p>
              <a:p>
                <a:pPr lvl="1">
                  <a:lnSpc>
                    <a:spcPct val="100000"/>
                  </a:lnSpc>
                  <a:defRPr/>
                </a:pPr>
                <a:r>
                  <a:rPr lang="en-US" sz="2800" dirty="0"/>
                  <a:t>allows multiple users to </a:t>
                </a:r>
                <a:r>
                  <a:rPr lang="en-US" altLang="ja-JP" sz="2800" dirty="0"/>
                  <a:t>“</a:t>
                </a:r>
                <a:r>
                  <a:rPr lang="en-US" sz="2800" dirty="0"/>
                  <a:t>coexist</a:t>
                </a:r>
                <a:r>
                  <a:rPr lang="en-US" altLang="ja-JP" sz="2800" dirty="0"/>
                  <a:t>”</a:t>
                </a:r>
                <a:r>
                  <a:rPr lang="en-US" sz="2800" dirty="0"/>
                  <a:t> and transmit simultaneously with minimal interference (if codes are “orthogonal”)</a:t>
                </a:r>
              </a:p>
              <a:p>
                <a:pPr lvl="1">
                  <a:lnSpc>
                    <a:spcPct val="100000"/>
                  </a:lnSpc>
                  <a:defRPr/>
                </a:pPr>
                <a:r>
                  <a:rPr lang="en-US" sz="2800" dirty="0"/>
                  <a:t>analogy: people speaking different languages in the same </a:t>
                </a:r>
                <a:r>
                  <a:rPr lang="en-US" sz="2800" dirty="0" err="1"/>
                  <a:t>roo</a:t>
                </a:r>
                <a:r>
                  <a:rPr lang="en-US" sz="2800" dirty="0"/>
                  <a:t> do not interfere with each other</a:t>
                </a:r>
              </a:p>
              <a:p>
                <a:pPr indent="-341313">
                  <a:lnSpc>
                    <a:spcPct val="100000"/>
                  </a:lnSpc>
                  <a:defRPr/>
                </a:pPr>
                <a:r>
                  <a:rPr lang="en-US" sz="3200" dirty="0">
                    <a:solidFill>
                      <a:srgbClr val="C00000"/>
                    </a:solidFill>
                  </a:rPr>
                  <a:t>encoding: </a:t>
                </a:r>
                <a:r>
                  <a:rPr lang="en-US" sz="3200" dirty="0"/>
                  <a:t>scalar-vector product: </a:t>
                </a:r>
                <a:r>
                  <a:rPr lang="en-US" dirty="0"/>
                  <a:t>(original data)</a:t>
                </a:r>
                <a:r>
                  <a:rPr lang="en-GB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∗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/>
                  <a:t>(chipping sequence)</a:t>
                </a:r>
              </a:p>
              <a:p>
                <a:pPr lvl="1" indent="-341313">
                  <a:lnSpc>
                    <a:spcPct val="100000"/>
                  </a:lnSpc>
                  <a:defRPr/>
                </a:pPr>
                <a:r>
                  <a:rPr lang="en-GB" sz="2800" dirty="0">
                    <a:solidFill>
                      <a:srgbClr val="000000"/>
                    </a:solidFill>
                    <a:cs typeface="Arial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∗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(x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, x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, … ,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x</a:t>
                </a:r>
                <a:r>
                  <a:rPr lang="en-US" sz="2800" baseline="-250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) = (d*x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, d*x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, …, d*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x</a:t>
                </a:r>
                <a:r>
                  <a:rPr lang="en-US" sz="2800" baseline="-250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), where d = +1 or -1.</a:t>
                </a:r>
                <a:endParaRPr lang="en-US" sz="2800" dirty="0"/>
              </a:p>
              <a:p>
                <a:pPr marL="354013" indent="-354013">
                  <a:lnSpc>
                    <a:spcPct val="100000"/>
                  </a:lnSpc>
                  <a:defRPr/>
                </a:pPr>
                <a:r>
                  <a:rPr lang="en-US" sz="3200" dirty="0">
                    <a:solidFill>
                      <a:srgbClr val="C00000"/>
                    </a:solidFill>
                  </a:rPr>
                  <a:t>decoding: </a:t>
                </a:r>
                <a:r>
                  <a:rPr lang="en-US" sz="3200" dirty="0"/>
                  <a:t>vector-vector inner-product: </a:t>
                </a:r>
                <a:r>
                  <a:rPr lang="en-US" dirty="0"/>
                  <a:t>(encoded data)</a:t>
                </a:r>
                <a:r>
                  <a:rPr lang="en-GB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/>
                  <a:t>(chipping sequence)</a:t>
                </a:r>
              </a:p>
              <a:p>
                <a:pPr lvl="1"/>
                <a:r>
                  <a:rPr lang="en-GB" sz="2800" dirty="0"/>
                  <a:t>Defined as sum of elementwise product:</a:t>
                </a:r>
              </a:p>
              <a:p>
                <a:pPr lvl="1"/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(x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, x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, … ,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x</a:t>
                </a:r>
                <a:r>
                  <a:rPr lang="en-US" sz="2800" baseline="-250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)</a:t>
                </a:r>
                <a:r>
                  <a:rPr lang="en-GB" sz="280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(y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, y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, … ,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y</a:t>
                </a:r>
                <a:r>
                  <a:rPr lang="en-US" sz="2800" baseline="-250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) = (x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*y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+x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*y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+…+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x</a:t>
                </a:r>
                <a:r>
                  <a:rPr lang="en-US" sz="2800" baseline="-250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*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y</a:t>
                </a:r>
                <a:r>
                  <a:rPr lang="en-US" sz="2800" baseline="-250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)</a:t>
                </a:r>
                <a:endParaRPr lang="en-US" sz="2800" dirty="0"/>
              </a:p>
              <a:p>
                <a:pPr>
                  <a:lnSpc>
                    <a:spcPct val="80000"/>
                  </a:lnSpc>
                  <a:defRPr/>
                </a:pPr>
                <a:endParaRPr lang="en-US" sz="3200" dirty="0">
                  <a:latin typeface="Gill Sans MT" charset="0"/>
                </a:endParaRPr>
              </a:p>
            </p:txBody>
          </p:sp>
        </mc:Choice>
        <mc:Fallback>
          <p:sp>
            <p:nvSpPr>
              <p:cNvPr id="718" name="Rectangle 3">
                <a:extLst>
                  <a:ext uri="{FF2B5EF4-FFF2-40B4-BE49-F238E27FC236}">
                    <a16:creationId xmlns:a16="http://schemas.microsoft.com/office/drawing/2014/main" id="{953F996D-330A-8747-94AD-947138A1E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89" y="1306801"/>
                <a:ext cx="10626148" cy="5315278"/>
              </a:xfrm>
              <a:prstGeom prst="rect">
                <a:avLst/>
              </a:prstGeom>
              <a:blipFill>
                <a:blip r:embed="rId3"/>
                <a:stretch>
                  <a:fillRect l="-1147" t="-298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11FE4D1-9B56-07F7-CA56-10D8D288F8F6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9612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1243CB-A690-804D-4E2D-45DEC32234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>
                    <a:effectLst/>
                  </a:rPr>
                  <a:t>For a vector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800" b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x 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 (x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, x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, … ,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x</a:t>
                </a:r>
                <a:r>
                  <a:rPr lang="en-US" sz="2800" baseline="-250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)</a:t>
                </a:r>
                <a:r>
                  <a:rPr lang="en-GB" dirty="0">
                    <a:effectLst/>
                  </a:rPr>
                  <a:t>, the inner product (or dot product) with itself is given by: </a:t>
                </a:r>
                <a:r>
                  <a:rPr lang="en-GB" b="1" dirty="0">
                    <a:effectLst/>
                    <a:latin typeface="KaTeX_Main"/>
                  </a:rPr>
                  <a:t>x</a:t>
                </a:r>
                <a:r>
                  <a:rPr lang="en-GB" sz="2800" b="1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 </m:t>
                    </m:r>
                  </m:oMath>
                </a14:m>
                <a:r>
                  <a:rPr lang="en-GB" b="1" dirty="0">
                    <a:effectLst/>
                    <a:latin typeface="KaTeX_Main"/>
                  </a:rPr>
                  <a:t>x </a:t>
                </a:r>
                <a:r>
                  <a:rPr lang="en-GB" dirty="0">
                    <a:effectLst/>
                    <a:latin typeface="KaTeX_Main"/>
                  </a:rPr>
                  <a:t>=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(x</a:t>
                </a:r>
                <a:r>
                  <a:rPr lang="en-US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)</a:t>
                </a:r>
                <a:r>
                  <a:rPr lang="en-US" baseline="30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+(x</a:t>
                </a:r>
                <a:r>
                  <a:rPr lang="en-US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)</a:t>
                </a:r>
                <a:r>
                  <a:rPr lang="en-US" baseline="30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+…+(</a:t>
                </a:r>
                <a:r>
                  <a:rPr lang="en-US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x</a:t>
                </a:r>
                <a:r>
                  <a:rPr lang="en-US" baseline="-250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)</a:t>
                </a:r>
                <a:r>
                  <a:rPr lang="en-US" baseline="30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2.</a:t>
                </a:r>
                <a:endParaRPr lang="en-GB" dirty="0">
                  <a:effectLst/>
                </a:endParaRPr>
              </a:p>
              <a:p>
                <a:pPr lvl="1"/>
                <a:r>
                  <a:rPr lang="en-GB" dirty="0">
                    <a:effectLst/>
                  </a:rPr>
                  <a:t>This scalar value is also known as the </a:t>
                </a:r>
                <a:r>
                  <a:rPr lang="en-GB" b="0" dirty="0">
                    <a:effectLst/>
                  </a:rPr>
                  <a:t>squared norm</a:t>
                </a:r>
                <a:r>
                  <a:rPr lang="en-GB" dirty="0">
                    <a:effectLst/>
                  </a:rPr>
                  <a:t> of the vector. It is always non-negative and equals zero if and only if the vector itself is the zero vector. </a:t>
                </a:r>
              </a:p>
              <a:p>
                <a:pPr lvl="1"/>
                <a:r>
                  <a:rPr lang="en-GB" dirty="0"/>
                  <a:t>If each element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x</a:t>
                </a:r>
                <a:r>
                  <a:rPr lang="en-US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 +1 or -1, then </a:t>
                </a:r>
                <a:r>
                  <a:rPr lang="en-GB" dirty="0">
                    <a:effectLst/>
                    <a:latin typeface="KaTeX_Main"/>
                  </a:rPr>
                  <a:t>x</a:t>
                </a:r>
                <a:r>
                  <a:rPr lang="en-GB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 </m:t>
                    </m:r>
                  </m:oMath>
                </a14:m>
                <a:r>
                  <a:rPr lang="en-GB" dirty="0">
                    <a:latin typeface="KaTeX_Main"/>
                  </a:rPr>
                  <a:t>x = 1+1+…+1 = n, the vector dimension.</a:t>
                </a:r>
              </a:p>
              <a:p>
                <a:r>
                  <a:rPr lang="en-GB" b="0" i="0" dirty="0">
                    <a:effectLst/>
                    <a:latin typeface="__fkGroteskNeue_598ab8"/>
                  </a:rPr>
                  <a:t>A vector </a:t>
                </a:r>
                <a:r>
                  <a:rPr lang="en-US" sz="2800" b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y 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 (y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, y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, … ,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y</a:t>
                </a:r>
                <a:r>
                  <a:rPr lang="en-US" sz="2800" baseline="-250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) </a:t>
                </a:r>
                <a:r>
                  <a:rPr lang="en-US" dirty="0"/>
                  <a:t>is the </a:t>
                </a:r>
                <a:r>
                  <a:rPr lang="en-GB" b="0" i="0" dirty="0">
                    <a:effectLst/>
                    <a:latin typeface="__fkGroteskNeue_598ab8"/>
                  </a:rPr>
                  <a:t>orthogonal vecto</a:t>
                </a:r>
                <a:r>
                  <a:rPr lang="en-GB" dirty="0">
                    <a:latin typeface="__fkGroteskNeue_598ab8"/>
                  </a:rPr>
                  <a:t>r of </a:t>
                </a:r>
                <a:r>
                  <a:rPr lang="en-GB" dirty="0">
                    <a:effectLst/>
                  </a:rPr>
                  <a:t>vector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800" b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x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=(x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, x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, … ,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x</a:t>
                </a:r>
                <a:r>
                  <a:rPr lang="en-US" sz="2800" baseline="-250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) </a:t>
                </a:r>
                <a:r>
                  <a:rPr lang="en-US" dirty="0">
                    <a:latin typeface="__fkGroteskNeue_598ab8"/>
                  </a:rPr>
                  <a:t>if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>
                    <a:latin typeface="__fkGroteskNeue_598ab8"/>
                  </a:rPr>
                  <a:t>their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GB" dirty="0">
                    <a:latin typeface="__fkGroteskNeue_598ab8"/>
                  </a:rPr>
                  <a:t>inner</a:t>
                </a:r>
                <a:r>
                  <a:rPr lang="en-GB" b="0" i="0" dirty="0">
                    <a:effectLst/>
                    <a:latin typeface="__fkGroteskNeue_598ab8"/>
                  </a:rPr>
                  <a:t> product is zero: </a:t>
                </a:r>
                <a:r>
                  <a:rPr lang="en-GB" b="1" dirty="0">
                    <a:effectLst/>
                    <a:latin typeface="KaTeX_Main"/>
                  </a:rPr>
                  <a:t>x</a:t>
                </a:r>
                <a:r>
                  <a:rPr lang="en-GB" sz="2800" b="1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  <m:r>
                      <a:rPr lang="en-GB" sz="2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𝐲</m:t>
                    </m:r>
                    <m:r>
                      <a:rPr lang="en-GB" sz="2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GB" dirty="0">
                    <a:effectLst/>
                    <a:latin typeface="KaTeX_Main"/>
                  </a:rPr>
                  <a:t>= 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(x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, x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, … ,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x</a:t>
                </a:r>
                <a:r>
                  <a:rPr lang="en-US" sz="2800" baseline="-250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)</a:t>
                </a:r>
                <a:r>
                  <a:rPr lang="en-GB" sz="280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(y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, y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, … , 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y</a:t>
                </a:r>
                <a:r>
                  <a:rPr lang="en-US" sz="2800" baseline="-250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) = (x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*y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+x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*y</a:t>
                </a:r>
                <a:r>
                  <a:rPr lang="en-US" sz="2800" baseline="-25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+…+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x</a:t>
                </a:r>
                <a:r>
                  <a:rPr lang="en-US" sz="2800" baseline="-250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*</a:t>
                </a:r>
                <a:r>
                  <a:rPr lang="en-US" sz="28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y</a:t>
                </a:r>
                <a:r>
                  <a:rPr lang="en-US" sz="2800" baseline="-250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)=0</a:t>
                </a:r>
                <a:endParaRPr lang="en-US" sz="2800" dirty="0"/>
              </a:p>
              <a:p>
                <a:endParaRPr lang="en-GB" dirty="0">
                  <a:effectLst/>
                </a:endParaRP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1243CB-A690-804D-4E2D-45DEC32234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801" r="-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8C7E470-7993-464D-C585-A68FD474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Vector-Vector Inner-Product, </a:t>
            </a:r>
            <a:r>
              <a:rPr lang="en-GB" b="0" i="0" dirty="0">
                <a:effectLst/>
                <a:latin typeface="__fkGroteskNeue_598ab8"/>
              </a:rPr>
              <a:t>Orthogonal Vecto</a:t>
            </a:r>
            <a:r>
              <a:rPr lang="en-GB" dirty="0">
                <a:latin typeface="__fkGroteskNeue_598ab8"/>
              </a:rPr>
              <a:t>r 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36279-7EA3-8944-4772-D026FEEAB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Wireless and Mobile Networks: 7- 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5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94E81-212F-63D9-991E-44EC88373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Direct-Sequence Spread Spectrum CDMA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80E6B-3A18-B1BA-FD90-EE349ECB9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Wireless and Mobile Networks: 7- 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0AF9D38B-5D89-3941-D753-6CFB7CD3278C}"/>
              </a:ext>
            </a:extLst>
          </p:cNvPr>
          <p:cNvSpPr txBox="1"/>
          <p:nvPr/>
        </p:nvSpPr>
        <p:spPr>
          <a:xfrm>
            <a:off x="828699" y="3551008"/>
            <a:ext cx="10811437" cy="3430426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54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5600" algn="l"/>
              </a:tabLst>
            </a:pPr>
            <a:r>
              <a:rPr lang="en-US" sz="2400" dirty="0"/>
              <a:t>Chipping sequence (Code): </a:t>
            </a:r>
            <a:r>
              <a:rPr lang="en-GB" sz="2400" dirty="0">
                <a:latin typeface="Times New Roman"/>
                <a:cs typeface="Times New Roman"/>
              </a:rPr>
              <a:t>(+1,+1,+1,-1,+1,-1,-1,-1)</a:t>
            </a:r>
          </a:p>
          <a:p>
            <a:pPr marL="355600" marR="5080" indent="-342900">
              <a:lnSpc>
                <a:spcPts val="2590"/>
              </a:lnSpc>
              <a:spcBef>
                <a:spcPts val="54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5600" algn="l"/>
              </a:tabLst>
            </a:pPr>
            <a:r>
              <a:rPr lang="en-GB" sz="2400" dirty="0">
                <a:latin typeface="Times New Roman"/>
                <a:cs typeface="Times New Roman"/>
              </a:rPr>
              <a:t>The 8-bit sequence 1*(+1,+1,+1,-1,+1,-1,-1,-1) encodes data bit 1  (corresponding to application bit 1).</a:t>
            </a:r>
          </a:p>
          <a:p>
            <a:pPr marL="355600" marR="5080" indent="-342900">
              <a:lnSpc>
                <a:spcPts val="2590"/>
              </a:lnSpc>
              <a:spcBef>
                <a:spcPts val="54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5600" algn="l"/>
              </a:tabLst>
            </a:pPr>
            <a:r>
              <a:rPr lang="en-GB" sz="2400" dirty="0">
                <a:latin typeface="Times New Roman"/>
                <a:cs typeface="Times New Roman"/>
              </a:rPr>
              <a:t>The 8-bit sequence (-1)*(+1,+1,+1,-1,+1,-1,-1,-1) = (-1,-1,-1,1,-1,1,1,1) encodes data bit -1 (corresponding to application bit 0).</a:t>
            </a:r>
          </a:p>
          <a:p>
            <a:pPr marL="355600" marR="5080" indent="-342900">
              <a:lnSpc>
                <a:spcPts val="2590"/>
              </a:lnSpc>
              <a:spcBef>
                <a:spcPts val="54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Spreading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factor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Code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lang="en-GB" sz="2400" dirty="0">
                <a:latin typeface="Times New Roman"/>
                <a:cs typeface="Times New Roman"/>
              </a:rPr>
              <a:t>length</a:t>
            </a:r>
            <a:r>
              <a:rPr sz="2400" dirty="0">
                <a:latin typeface="Times New Roman"/>
                <a:cs typeface="Times New Roman"/>
              </a:rPr>
              <a:t>/data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bit</a:t>
            </a:r>
            <a:r>
              <a:rPr lang="en-GB" sz="2400" dirty="0">
                <a:latin typeface="Times New Roman"/>
                <a:cs typeface="Times New Roman"/>
              </a:rPr>
              <a:t> = 8</a:t>
            </a:r>
          </a:p>
          <a:p>
            <a:pPr marL="812800" marR="5080" lvl="1" indent="-342900">
              <a:lnSpc>
                <a:spcPts val="2590"/>
              </a:lnSpc>
              <a:spcBef>
                <a:spcPts val="54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5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10-</a:t>
            </a:r>
            <a:r>
              <a:rPr sz="2400" dirty="0">
                <a:latin typeface="Times New Roman"/>
                <a:cs typeface="Times New Roman"/>
              </a:rPr>
              <a:t>100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commercial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(Min </a:t>
            </a:r>
            <a:r>
              <a:rPr sz="2400" dirty="0">
                <a:latin typeface="Times New Roman"/>
                <a:cs typeface="Times New Roman"/>
              </a:rPr>
              <a:t>10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FCC),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10,000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military</a:t>
            </a:r>
            <a:endParaRPr lang="en-US" sz="2400" spc="-1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90"/>
              </a:lnSpc>
              <a:spcBef>
                <a:spcPts val="54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5600" algn="l"/>
              </a:tabLst>
            </a:pPr>
            <a:r>
              <a:rPr lang="en-US" sz="2400" spc="-10" dirty="0">
                <a:latin typeface="Times New Roman"/>
                <a:cs typeface="Times New Roman"/>
              </a:rPr>
              <a:t>Two codes are orthogonal to each other, if their inner product equals 0.</a:t>
            </a:r>
          </a:p>
          <a:p>
            <a:pPr marL="355600" marR="5080" indent="-342900">
              <a:lnSpc>
                <a:spcPts val="2590"/>
              </a:lnSpc>
              <a:spcBef>
                <a:spcPts val="545"/>
              </a:spcBef>
              <a:buClr>
                <a:srgbClr val="063DE8"/>
              </a:buClr>
              <a:buSzPct val="75000"/>
              <a:buFont typeface="Wingdings"/>
              <a:buChar char=""/>
              <a:tabLst>
                <a:tab pos="35560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71" name="Group 44">
            <a:extLst>
              <a:ext uri="{FF2B5EF4-FFF2-40B4-BE49-F238E27FC236}">
                <a16:creationId xmlns:a16="http://schemas.microsoft.com/office/drawing/2014/main" id="{1A17342D-9888-1FD4-9075-34EFDE43EA37}"/>
              </a:ext>
            </a:extLst>
          </p:cNvPr>
          <p:cNvGrpSpPr>
            <a:grpSpLocks/>
          </p:cNvGrpSpPr>
          <p:nvPr/>
        </p:nvGrpSpPr>
        <p:grpSpPr bwMode="auto">
          <a:xfrm>
            <a:off x="3628449" y="2059972"/>
            <a:ext cx="4841392" cy="1374184"/>
            <a:chOff x="1353" y="1536"/>
            <a:chExt cx="797" cy="294"/>
          </a:xfrm>
        </p:grpSpPr>
        <p:sp>
          <p:nvSpPr>
            <p:cNvPr id="72" name="Text Box 17">
              <a:extLst>
                <a:ext uri="{FF2B5EF4-FFF2-40B4-BE49-F238E27FC236}">
                  <a16:creationId xmlns:a16="http://schemas.microsoft.com/office/drawing/2014/main" id="{F76E3F11-AB1D-038B-14CD-D5E652BD03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0" y="1564"/>
              <a:ext cx="19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+1</a:t>
              </a:r>
            </a:p>
          </p:txBody>
        </p:sp>
        <p:grpSp>
          <p:nvGrpSpPr>
            <p:cNvPr id="73" name="Group 22">
              <a:extLst>
                <a:ext uri="{FF2B5EF4-FFF2-40B4-BE49-F238E27FC236}">
                  <a16:creationId xmlns:a16="http://schemas.microsoft.com/office/drawing/2014/main" id="{C2960209-0C63-0056-83F5-D1B2D70B13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95" name="Rectangle 18">
                <a:extLst>
                  <a:ext uri="{FF2B5EF4-FFF2-40B4-BE49-F238E27FC236}">
                    <a16:creationId xmlns:a16="http://schemas.microsoft.com/office/drawing/2014/main" id="{0D971DF9-F6F5-B297-546A-254251830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45FE6E61-0263-639F-E517-604A52DC7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07C74889-3EB6-D17D-31BB-D5C12C79E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4" name="Group 23">
              <a:extLst>
                <a:ext uri="{FF2B5EF4-FFF2-40B4-BE49-F238E27FC236}">
                  <a16:creationId xmlns:a16="http://schemas.microsoft.com/office/drawing/2014/main" id="{306232B6-90A0-A60A-F54A-19C43E748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92" name="Rectangle 24">
                <a:extLst>
                  <a:ext uri="{FF2B5EF4-FFF2-40B4-BE49-F238E27FC236}">
                    <a16:creationId xmlns:a16="http://schemas.microsoft.com/office/drawing/2014/main" id="{3C651572-AB2D-D0C0-0733-680A72118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3" name="Line 25">
                <a:extLst>
                  <a:ext uri="{FF2B5EF4-FFF2-40B4-BE49-F238E27FC236}">
                    <a16:creationId xmlns:a16="http://schemas.microsoft.com/office/drawing/2014/main" id="{20A491D5-3AFA-2DA5-67DB-7CE4033B41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4" name="Line 26">
                <a:extLst>
                  <a:ext uri="{FF2B5EF4-FFF2-40B4-BE49-F238E27FC236}">
                    <a16:creationId xmlns:a16="http://schemas.microsoft.com/office/drawing/2014/main" id="{CCA26312-A814-FB69-1D0D-FC9D02073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5" name="Rectangle 27">
              <a:extLst>
                <a:ext uri="{FF2B5EF4-FFF2-40B4-BE49-F238E27FC236}">
                  <a16:creationId xmlns:a16="http://schemas.microsoft.com/office/drawing/2014/main" id="{121EBBE8-40DF-1F2A-2ED0-132027C77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" name="Rectangle 28">
              <a:extLst>
                <a:ext uri="{FF2B5EF4-FFF2-40B4-BE49-F238E27FC236}">
                  <a16:creationId xmlns:a16="http://schemas.microsoft.com/office/drawing/2014/main" id="{E1EBC96E-E0B1-8A2D-49AD-34C74E43A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" name="Text Box 29">
              <a:extLst>
                <a:ext uri="{FF2B5EF4-FFF2-40B4-BE49-F238E27FC236}">
                  <a16:creationId xmlns:a16="http://schemas.microsoft.com/office/drawing/2014/main" id="{4D0667AD-8CFE-18D0-AAFA-F3CEA58B2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8" y="1564"/>
              <a:ext cx="19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+1</a:t>
              </a:r>
            </a:p>
          </p:txBody>
        </p:sp>
        <p:sp>
          <p:nvSpPr>
            <p:cNvPr id="78" name="Text Box 30">
              <a:extLst>
                <a:ext uri="{FF2B5EF4-FFF2-40B4-BE49-F238E27FC236}">
                  <a16:creationId xmlns:a16="http://schemas.microsoft.com/office/drawing/2014/main" id="{F1A8B266-18B0-FA47-FA02-9FCCC1445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" y="1566"/>
              <a:ext cx="19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+1</a:t>
              </a:r>
            </a:p>
          </p:txBody>
        </p:sp>
        <p:sp>
          <p:nvSpPr>
            <p:cNvPr id="79" name="Text Box 31">
              <a:extLst>
                <a:ext uri="{FF2B5EF4-FFF2-40B4-BE49-F238E27FC236}">
                  <a16:creationId xmlns:a16="http://schemas.microsoft.com/office/drawing/2014/main" id="{6DF5FE61-ECF1-B283-C03B-7FD1B8373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2" y="1564"/>
              <a:ext cx="19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+1</a:t>
              </a:r>
            </a:p>
          </p:txBody>
        </p:sp>
        <p:sp>
          <p:nvSpPr>
            <p:cNvPr id="98" name="Text Box 17">
              <a:extLst>
                <a:ext uri="{FF2B5EF4-FFF2-40B4-BE49-F238E27FC236}">
                  <a16:creationId xmlns:a16="http://schemas.microsoft.com/office/drawing/2014/main" id="{83EB0E58-EA2A-3FAF-1686-AC41D4690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" y="1714"/>
              <a:ext cx="19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-1</a:t>
              </a:r>
            </a:p>
          </p:txBody>
        </p:sp>
        <p:sp>
          <p:nvSpPr>
            <p:cNvPr id="99" name="Text Box 29">
              <a:extLst>
                <a:ext uri="{FF2B5EF4-FFF2-40B4-BE49-F238E27FC236}">
                  <a16:creationId xmlns:a16="http://schemas.microsoft.com/office/drawing/2014/main" id="{F33CA010-8045-E235-132B-1805333CB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2" y="1714"/>
              <a:ext cx="19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-1</a:t>
              </a:r>
            </a:p>
          </p:txBody>
        </p:sp>
        <p:sp>
          <p:nvSpPr>
            <p:cNvPr id="100" name="Text Box 31">
              <a:extLst>
                <a:ext uri="{FF2B5EF4-FFF2-40B4-BE49-F238E27FC236}">
                  <a16:creationId xmlns:a16="http://schemas.microsoft.com/office/drawing/2014/main" id="{C50005F9-77EA-82CB-5EE2-14EF0A8E8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4" y="1720"/>
              <a:ext cx="196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9CB9293-D129-BA4F-E15A-5F69C6771951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13793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CDMA encode/decode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33" name="Line 6">
            <a:extLst>
              <a:ext uri="{FF2B5EF4-FFF2-40B4-BE49-F238E27FC236}">
                <a16:creationId xmlns:a16="http://schemas.microsoft.com/office/drawing/2014/main" id="{7762FDF6-2446-3E43-8720-E7B7AA18D6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1350" y="1410795"/>
            <a:ext cx="0" cy="1624013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4" name="Line 9">
            <a:extLst>
              <a:ext uri="{FF2B5EF4-FFF2-40B4-BE49-F238E27FC236}">
                <a16:creationId xmlns:a16="http://schemas.microsoft.com/office/drawing/2014/main" id="{7FF576EE-0D7F-AC4E-AD6B-1AACED8038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1386983"/>
            <a:ext cx="0" cy="1624012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5" name="Text Box 10">
            <a:extLst>
              <a:ext uri="{FF2B5EF4-FFF2-40B4-BE49-F238E27FC236}">
                <a16:creationId xmlns:a16="http://schemas.microsoft.com/office/drawing/2014/main" id="{F21423CE-6E23-864D-AE72-4B27CF519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088" y="2818908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436" name="Text Box 11">
            <a:extLst>
              <a:ext uri="{FF2B5EF4-FFF2-40B4-BE49-F238E27FC236}">
                <a16:creationId xmlns:a16="http://schemas.microsoft.com/office/drawing/2014/main" id="{A41B6EA9-EE6C-C949-81EA-16B63EA5A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263" y="282367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slot 0</a:t>
            </a:r>
          </a:p>
        </p:txBody>
      </p:sp>
      <p:grpSp>
        <p:nvGrpSpPr>
          <p:cNvPr id="437" name="Group 150">
            <a:extLst>
              <a:ext uri="{FF2B5EF4-FFF2-40B4-BE49-F238E27FC236}">
                <a16:creationId xmlns:a16="http://schemas.microsoft.com/office/drawing/2014/main" id="{6846776D-29A4-C047-BD8B-B36F67C3A5FE}"/>
              </a:ext>
            </a:extLst>
          </p:cNvPr>
          <p:cNvGrpSpPr>
            <a:grpSpLocks/>
          </p:cNvGrpSpPr>
          <p:nvPr/>
        </p:nvGrpSpPr>
        <p:grpSpPr bwMode="auto">
          <a:xfrm>
            <a:off x="3316288" y="1320308"/>
            <a:ext cx="1254125" cy="1624012"/>
            <a:chOff x="1313" y="921"/>
            <a:chExt cx="790" cy="1023"/>
          </a:xfrm>
        </p:grpSpPr>
        <p:sp>
          <p:nvSpPr>
            <p:cNvPr id="438" name="Line 5">
              <a:extLst>
                <a:ext uri="{FF2B5EF4-FFF2-40B4-BE49-F238E27FC236}">
                  <a16:creationId xmlns:a16="http://schemas.microsoft.com/office/drawing/2014/main" id="{298CDB05-EA65-C643-BE8E-B0FC9ED106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" y="921"/>
              <a:ext cx="0" cy="1023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9" name="Rectangle 12">
              <a:extLst>
                <a:ext uri="{FF2B5EF4-FFF2-40B4-BE49-F238E27FC236}">
                  <a16:creationId xmlns:a16="http://schemas.microsoft.com/office/drawing/2014/main" id="{73F94AD3-1AF6-7648-ACBC-E99C83041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1218"/>
              <a:ext cx="678" cy="13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0" name="Text Box 15">
              <a:extLst>
                <a:ext uri="{FF2B5EF4-FFF2-40B4-BE49-F238E27FC236}">
                  <a16:creationId xmlns:a16="http://schemas.microsoft.com/office/drawing/2014/main" id="{FDFC6C2A-B275-2E40-AB84-586BF299A5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6" y="1194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</a:t>
              </a:r>
              <a:r>
                <a:rPr kumimoji="0" lang="en-US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= -1</a:t>
              </a:r>
            </a:p>
          </p:txBody>
        </p:sp>
        <p:grpSp>
          <p:nvGrpSpPr>
            <p:cNvPr id="441" name="Group 44">
              <a:extLst>
                <a:ext uri="{FF2B5EF4-FFF2-40B4-BE49-F238E27FC236}">
                  <a16:creationId xmlns:a16="http://schemas.microsoft.com/office/drawing/2014/main" id="{620B35C5-24A4-114D-85B0-D738F3EFE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3" y="1534"/>
              <a:ext cx="790" cy="307"/>
              <a:chOff x="1313" y="1534"/>
              <a:chExt cx="790" cy="307"/>
            </a:xfrm>
          </p:grpSpPr>
          <p:sp>
            <p:nvSpPr>
              <p:cNvPr id="442" name="Text Box 17">
                <a:extLst>
                  <a:ext uri="{FF2B5EF4-FFF2-40B4-BE49-F238E27FC236}">
                    <a16:creationId xmlns:a16="http://schemas.microsoft.com/office/drawing/2014/main" id="{D9299C94-75F7-9140-809B-1C978D457B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43" name="Group 22">
                <a:extLst>
                  <a:ext uri="{FF2B5EF4-FFF2-40B4-BE49-F238E27FC236}">
                    <a16:creationId xmlns:a16="http://schemas.microsoft.com/office/drawing/2014/main" id="{214F67F6-3FDE-8047-BC27-C89C3A746B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65" name="Rectangle 18">
                  <a:extLst>
                    <a:ext uri="{FF2B5EF4-FFF2-40B4-BE49-F238E27FC236}">
                      <a16:creationId xmlns:a16="http://schemas.microsoft.com/office/drawing/2014/main" id="{F33FF9ED-6258-7C4C-8407-7E5188843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66" name="Line 20">
                  <a:extLst>
                    <a:ext uri="{FF2B5EF4-FFF2-40B4-BE49-F238E27FC236}">
                      <a16:creationId xmlns:a16="http://schemas.microsoft.com/office/drawing/2014/main" id="{8DAF169B-00F5-C44B-BE4B-053B39BF65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67" name="Line 21">
                  <a:extLst>
                    <a:ext uri="{FF2B5EF4-FFF2-40B4-BE49-F238E27FC236}">
                      <a16:creationId xmlns:a16="http://schemas.microsoft.com/office/drawing/2014/main" id="{4E33F495-B46C-9241-A64D-B0EF942E31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44" name="Group 23">
                <a:extLst>
                  <a:ext uri="{FF2B5EF4-FFF2-40B4-BE49-F238E27FC236}">
                    <a16:creationId xmlns:a16="http://schemas.microsoft.com/office/drawing/2014/main" id="{FAA1AE6D-1DD4-9945-A0CB-C68D4A3488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62" name="Rectangle 24">
                  <a:extLst>
                    <a:ext uri="{FF2B5EF4-FFF2-40B4-BE49-F238E27FC236}">
                      <a16:creationId xmlns:a16="http://schemas.microsoft.com/office/drawing/2014/main" id="{1FCDE583-D600-254E-99DE-D2181719DD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63" name="Line 25">
                  <a:extLst>
                    <a:ext uri="{FF2B5EF4-FFF2-40B4-BE49-F238E27FC236}">
                      <a16:creationId xmlns:a16="http://schemas.microsoft.com/office/drawing/2014/main" id="{C2051F1D-3C16-E547-A5D4-D8A4430C42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64" name="Line 26">
                  <a:extLst>
                    <a:ext uri="{FF2B5EF4-FFF2-40B4-BE49-F238E27FC236}">
                      <a16:creationId xmlns:a16="http://schemas.microsoft.com/office/drawing/2014/main" id="{17BF4814-60F3-AF49-9AB3-8BF777875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45" name="Rectangle 27">
                <a:extLst>
                  <a:ext uri="{FF2B5EF4-FFF2-40B4-BE49-F238E27FC236}">
                    <a16:creationId xmlns:a16="http://schemas.microsoft.com/office/drawing/2014/main" id="{2F9F07B4-F807-DC43-81F3-2B98B5DD3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6" name="Rectangle 28">
                <a:extLst>
                  <a:ext uri="{FF2B5EF4-FFF2-40B4-BE49-F238E27FC236}">
                    <a16:creationId xmlns:a16="http://schemas.microsoft.com/office/drawing/2014/main" id="{5D5AE67B-DA7D-4148-A6F1-6F2DAC8E5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47" name="Text Box 29">
                <a:extLst>
                  <a:ext uri="{FF2B5EF4-FFF2-40B4-BE49-F238E27FC236}">
                    <a16:creationId xmlns:a16="http://schemas.microsoft.com/office/drawing/2014/main" id="{7D4ABC69-0943-C04C-8F80-0C2C27F97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48" name="Text Box 30">
                <a:extLst>
                  <a:ext uri="{FF2B5EF4-FFF2-40B4-BE49-F238E27FC236}">
                    <a16:creationId xmlns:a16="http://schemas.microsoft.com/office/drawing/2014/main" id="{FCAC0F1B-7D40-4D48-988E-62CA122B3B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49" name="Text Box 31">
                <a:extLst>
                  <a:ext uri="{FF2B5EF4-FFF2-40B4-BE49-F238E27FC236}">
                    <a16:creationId xmlns:a16="http://schemas.microsoft.com/office/drawing/2014/main" id="{58D710FC-A6D0-DE48-8114-5D123595ED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50" name="Group 34">
                <a:extLst>
                  <a:ext uri="{FF2B5EF4-FFF2-40B4-BE49-F238E27FC236}">
                    <a16:creationId xmlns:a16="http://schemas.microsoft.com/office/drawing/2014/main" id="{501B0E84-8694-EB45-A55B-2EC8DA94C2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60" name="Text Box 32">
                  <a:extLst>
                    <a:ext uri="{FF2B5EF4-FFF2-40B4-BE49-F238E27FC236}">
                      <a16:creationId xmlns:a16="http://schemas.microsoft.com/office/drawing/2014/main" id="{8089FA46-9789-8647-BC35-547EC42796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61" name="Text Box 33">
                  <a:extLst>
                    <a:ext uri="{FF2B5EF4-FFF2-40B4-BE49-F238E27FC236}">
                      <a16:creationId xmlns:a16="http://schemas.microsoft.com/office/drawing/2014/main" id="{D95592B2-E1FA-C74C-A9D9-834ECBACDA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51" name="Group 35">
                <a:extLst>
                  <a:ext uri="{FF2B5EF4-FFF2-40B4-BE49-F238E27FC236}">
                    <a16:creationId xmlns:a16="http://schemas.microsoft.com/office/drawing/2014/main" id="{63E295A7-CAC4-F042-A8A0-CCC2561BAD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58" name="Text Box 36">
                  <a:extLst>
                    <a:ext uri="{FF2B5EF4-FFF2-40B4-BE49-F238E27FC236}">
                      <a16:creationId xmlns:a16="http://schemas.microsoft.com/office/drawing/2014/main" id="{76BB4A8D-686F-7549-90E4-A7A4920687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59" name="Text Box 37">
                  <a:extLst>
                    <a:ext uri="{FF2B5EF4-FFF2-40B4-BE49-F238E27FC236}">
                      <a16:creationId xmlns:a16="http://schemas.microsoft.com/office/drawing/2014/main" id="{8B0DB3A2-A517-2745-8A5A-F945D68DA2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52" name="Group 38">
                <a:extLst>
                  <a:ext uri="{FF2B5EF4-FFF2-40B4-BE49-F238E27FC236}">
                    <a16:creationId xmlns:a16="http://schemas.microsoft.com/office/drawing/2014/main" id="{F32C298A-F2D4-554C-BB2B-99BB428985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56" name="Text Box 39">
                  <a:extLst>
                    <a:ext uri="{FF2B5EF4-FFF2-40B4-BE49-F238E27FC236}">
                      <a16:creationId xmlns:a16="http://schemas.microsoft.com/office/drawing/2014/main" id="{8FF829E5-BFCB-0044-9F06-4F7E546B13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57" name="Text Box 40">
                  <a:extLst>
                    <a:ext uri="{FF2B5EF4-FFF2-40B4-BE49-F238E27FC236}">
                      <a16:creationId xmlns:a16="http://schemas.microsoft.com/office/drawing/2014/main" id="{7C871CD8-B8EC-7543-B152-F90DC3DD4A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53" name="Group 41">
                <a:extLst>
                  <a:ext uri="{FF2B5EF4-FFF2-40B4-BE49-F238E27FC236}">
                    <a16:creationId xmlns:a16="http://schemas.microsoft.com/office/drawing/2014/main" id="{F7ECB9A7-BD9E-5E4C-8270-1B0BCAEC87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54" name="Text Box 42">
                  <a:extLst>
                    <a:ext uri="{FF2B5EF4-FFF2-40B4-BE49-F238E27FC236}">
                      <a16:creationId xmlns:a16="http://schemas.microsoft.com/office/drawing/2014/main" id="{C7316287-4A39-D14E-8F12-0DA18DE154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55" name="Text Box 43">
                  <a:extLst>
                    <a:ext uri="{FF2B5EF4-FFF2-40B4-BE49-F238E27FC236}">
                      <a16:creationId xmlns:a16="http://schemas.microsoft.com/office/drawing/2014/main" id="{90338192-1AC0-F541-8076-9A2DA09835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sp>
        <p:nvSpPr>
          <p:cNvPr id="468" name="Oval 74">
            <a:extLst>
              <a:ext uri="{FF2B5EF4-FFF2-40B4-BE49-F238E27FC236}">
                <a16:creationId xmlns:a16="http://schemas.microsoft.com/office/drawing/2014/main" id="{2E9A3032-BE8B-1C49-B0F1-EC8B694AF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1714008"/>
            <a:ext cx="419100" cy="42386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9" name="Text Box 75">
            <a:extLst>
              <a:ext uri="{FF2B5EF4-FFF2-40B4-BE49-F238E27FC236}">
                <a16:creationId xmlns:a16="http://schemas.microsoft.com/office/drawing/2014/main" id="{0BB37E38-B9DF-9E49-B766-E2CC92FA5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1302845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Z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i,m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= d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r>
              <a:rPr lang="en-US" sz="24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</a:t>
            </a:r>
            <a:r>
              <a:rPr lang="en-US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470" name="Line 72">
            <a:extLst>
              <a:ext uri="{FF2B5EF4-FFF2-40B4-BE49-F238E27FC236}">
                <a16:creationId xmlns:a16="http://schemas.microsoft.com/office/drawing/2014/main" id="{BC43B2B9-12AD-EC46-820A-AFE3E55AC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1488" y="1844183"/>
            <a:ext cx="319087" cy="47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1" name="Line 73">
            <a:extLst>
              <a:ext uri="{FF2B5EF4-FFF2-40B4-BE49-F238E27FC236}">
                <a16:creationId xmlns:a16="http://schemas.microsoft.com/office/drawing/2014/main" id="{85727131-C2E9-C349-8881-7ABC635F15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5775" y="2109295"/>
            <a:ext cx="403225" cy="4302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72" name="Group 149">
            <a:extLst>
              <a:ext uri="{FF2B5EF4-FFF2-40B4-BE49-F238E27FC236}">
                <a16:creationId xmlns:a16="http://schemas.microsoft.com/office/drawing/2014/main" id="{C585C5CA-68B1-BB4E-9864-EB34280502EA}"/>
              </a:ext>
            </a:extLst>
          </p:cNvPr>
          <p:cNvGrpSpPr>
            <a:grpSpLocks/>
          </p:cNvGrpSpPr>
          <p:nvPr/>
        </p:nvGrpSpPr>
        <p:grpSpPr bwMode="auto">
          <a:xfrm>
            <a:off x="4373563" y="1553670"/>
            <a:ext cx="1254125" cy="1236663"/>
            <a:chOff x="1979" y="1068"/>
            <a:chExt cx="790" cy="779"/>
          </a:xfrm>
        </p:grpSpPr>
        <p:sp>
          <p:nvSpPr>
            <p:cNvPr id="473" name="Rectangle 13">
              <a:extLst>
                <a:ext uri="{FF2B5EF4-FFF2-40B4-BE49-F238E27FC236}">
                  <a16:creationId xmlns:a16="http://schemas.microsoft.com/office/drawing/2014/main" id="{02E9E941-0BA7-764F-8B43-DFBC642E1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1092"/>
              <a:ext cx="669" cy="13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74" name="Text Box 16">
              <a:extLst>
                <a:ext uri="{FF2B5EF4-FFF2-40B4-BE49-F238E27FC236}">
                  <a16:creationId xmlns:a16="http://schemas.microsoft.com/office/drawing/2014/main" id="{0EF61151-3B6A-CE47-8350-806B6069C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" y="1068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</a:t>
              </a:r>
              <a:r>
                <a:rPr kumimoji="0" lang="en-US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= 1</a:t>
              </a:r>
            </a:p>
          </p:txBody>
        </p:sp>
        <p:grpSp>
          <p:nvGrpSpPr>
            <p:cNvPr id="475" name="Group 45">
              <a:extLst>
                <a:ext uri="{FF2B5EF4-FFF2-40B4-BE49-F238E27FC236}">
                  <a16:creationId xmlns:a16="http://schemas.microsoft.com/office/drawing/2014/main" id="{79869314-64B7-E34C-A1B8-757A5CF987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9" y="1540"/>
              <a:ext cx="790" cy="307"/>
              <a:chOff x="1313" y="1534"/>
              <a:chExt cx="790" cy="307"/>
            </a:xfrm>
          </p:grpSpPr>
          <p:sp>
            <p:nvSpPr>
              <p:cNvPr id="476" name="Text Box 46">
                <a:extLst>
                  <a:ext uri="{FF2B5EF4-FFF2-40B4-BE49-F238E27FC236}">
                    <a16:creationId xmlns:a16="http://schemas.microsoft.com/office/drawing/2014/main" id="{03961088-2A11-7F4E-8842-C9CA2AD64C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77" name="Group 47">
                <a:extLst>
                  <a:ext uri="{FF2B5EF4-FFF2-40B4-BE49-F238E27FC236}">
                    <a16:creationId xmlns:a16="http://schemas.microsoft.com/office/drawing/2014/main" id="{397276D5-DAB7-034A-A41F-22ED1B48A1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499" name="Rectangle 48">
                  <a:extLst>
                    <a:ext uri="{FF2B5EF4-FFF2-40B4-BE49-F238E27FC236}">
                      <a16:creationId xmlns:a16="http://schemas.microsoft.com/office/drawing/2014/main" id="{28221CCC-7B2A-F645-AA0B-F0AE733DA4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0" name="Line 49">
                  <a:extLst>
                    <a:ext uri="{FF2B5EF4-FFF2-40B4-BE49-F238E27FC236}">
                      <a16:creationId xmlns:a16="http://schemas.microsoft.com/office/drawing/2014/main" id="{26F151E4-8C8C-4744-965D-20575E1C46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1" name="Line 50">
                  <a:extLst>
                    <a:ext uri="{FF2B5EF4-FFF2-40B4-BE49-F238E27FC236}">
                      <a16:creationId xmlns:a16="http://schemas.microsoft.com/office/drawing/2014/main" id="{F25B3B25-4EDD-3145-8F9E-1EFDC04008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78" name="Group 51">
                <a:extLst>
                  <a:ext uri="{FF2B5EF4-FFF2-40B4-BE49-F238E27FC236}">
                    <a16:creationId xmlns:a16="http://schemas.microsoft.com/office/drawing/2014/main" id="{9036F2B7-EE94-474F-81F2-0DD9B42B08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496" name="Rectangle 52">
                  <a:extLst>
                    <a:ext uri="{FF2B5EF4-FFF2-40B4-BE49-F238E27FC236}">
                      <a16:creationId xmlns:a16="http://schemas.microsoft.com/office/drawing/2014/main" id="{A92E2B96-CF33-6641-9757-40AEB75C70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7" name="Line 53">
                  <a:extLst>
                    <a:ext uri="{FF2B5EF4-FFF2-40B4-BE49-F238E27FC236}">
                      <a16:creationId xmlns:a16="http://schemas.microsoft.com/office/drawing/2014/main" id="{EAA582F0-6D7C-6349-9FAE-A71623BFB5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8" name="Line 54">
                  <a:extLst>
                    <a:ext uri="{FF2B5EF4-FFF2-40B4-BE49-F238E27FC236}">
                      <a16:creationId xmlns:a16="http://schemas.microsoft.com/office/drawing/2014/main" id="{01BE827C-6C93-254E-8F86-C7B1DBE92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79" name="Rectangle 55">
                <a:extLst>
                  <a:ext uri="{FF2B5EF4-FFF2-40B4-BE49-F238E27FC236}">
                    <a16:creationId xmlns:a16="http://schemas.microsoft.com/office/drawing/2014/main" id="{AF7AC18E-87F1-8240-A21F-130D275FA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0" name="Rectangle 56">
                <a:extLst>
                  <a:ext uri="{FF2B5EF4-FFF2-40B4-BE49-F238E27FC236}">
                    <a16:creationId xmlns:a16="http://schemas.microsoft.com/office/drawing/2014/main" id="{4E20B8E2-3A55-3C43-A84F-5CC765ABF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81" name="Text Box 57">
                <a:extLst>
                  <a:ext uri="{FF2B5EF4-FFF2-40B4-BE49-F238E27FC236}">
                    <a16:creationId xmlns:a16="http://schemas.microsoft.com/office/drawing/2014/main" id="{A550B1AC-6F61-F543-AE39-E99A372663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82" name="Text Box 58">
                <a:extLst>
                  <a:ext uri="{FF2B5EF4-FFF2-40B4-BE49-F238E27FC236}">
                    <a16:creationId xmlns:a16="http://schemas.microsoft.com/office/drawing/2014/main" id="{EB75473D-62D9-F443-9E7B-430EAEF0F4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83" name="Text Box 59">
                <a:extLst>
                  <a:ext uri="{FF2B5EF4-FFF2-40B4-BE49-F238E27FC236}">
                    <a16:creationId xmlns:a16="http://schemas.microsoft.com/office/drawing/2014/main" id="{AB60BDE7-949C-D445-BB9D-E9BE2FCE13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484" name="Group 60">
                <a:extLst>
                  <a:ext uri="{FF2B5EF4-FFF2-40B4-BE49-F238E27FC236}">
                    <a16:creationId xmlns:a16="http://schemas.microsoft.com/office/drawing/2014/main" id="{179F852E-E8A4-4641-9283-1EE99E62EA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494" name="Text Box 61">
                  <a:extLst>
                    <a:ext uri="{FF2B5EF4-FFF2-40B4-BE49-F238E27FC236}">
                      <a16:creationId xmlns:a16="http://schemas.microsoft.com/office/drawing/2014/main" id="{54C4130B-3870-314F-BD3A-D753218D03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95" name="Text Box 62">
                  <a:extLst>
                    <a:ext uri="{FF2B5EF4-FFF2-40B4-BE49-F238E27FC236}">
                      <a16:creationId xmlns:a16="http://schemas.microsoft.com/office/drawing/2014/main" id="{D695BAC2-BA7C-5943-A91C-17B3199593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5" name="Group 63">
                <a:extLst>
                  <a:ext uri="{FF2B5EF4-FFF2-40B4-BE49-F238E27FC236}">
                    <a16:creationId xmlns:a16="http://schemas.microsoft.com/office/drawing/2014/main" id="{C23C5F09-57DF-9341-952D-6ECA49FEEA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492" name="Text Box 64">
                  <a:extLst>
                    <a:ext uri="{FF2B5EF4-FFF2-40B4-BE49-F238E27FC236}">
                      <a16:creationId xmlns:a16="http://schemas.microsoft.com/office/drawing/2014/main" id="{7DC2EED0-74D1-DC40-B394-CBB37DA6C8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93" name="Text Box 65">
                  <a:extLst>
                    <a:ext uri="{FF2B5EF4-FFF2-40B4-BE49-F238E27FC236}">
                      <a16:creationId xmlns:a16="http://schemas.microsoft.com/office/drawing/2014/main" id="{292F6DEC-C557-9145-8A8A-19E2E9B275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6" name="Group 66">
                <a:extLst>
                  <a:ext uri="{FF2B5EF4-FFF2-40B4-BE49-F238E27FC236}">
                    <a16:creationId xmlns:a16="http://schemas.microsoft.com/office/drawing/2014/main" id="{8C21A7E2-D5AD-9F48-A061-6DB80E8504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490" name="Text Box 67">
                  <a:extLst>
                    <a:ext uri="{FF2B5EF4-FFF2-40B4-BE49-F238E27FC236}">
                      <a16:creationId xmlns:a16="http://schemas.microsoft.com/office/drawing/2014/main" id="{AAA02C61-C7E2-5342-B256-30B490BB7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91" name="Text Box 68">
                  <a:extLst>
                    <a:ext uri="{FF2B5EF4-FFF2-40B4-BE49-F238E27FC236}">
                      <a16:creationId xmlns:a16="http://schemas.microsoft.com/office/drawing/2014/main" id="{715A50D5-39D5-D64C-BF57-F3524495D6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487" name="Group 69">
                <a:extLst>
                  <a:ext uri="{FF2B5EF4-FFF2-40B4-BE49-F238E27FC236}">
                    <a16:creationId xmlns:a16="http://schemas.microsoft.com/office/drawing/2014/main" id="{E7996A31-06BD-0449-9DF3-FB1EABAC1E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488" name="Text Box 70">
                  <a:extLst>
                    <a:ext uri="{FF2B5EF4-FFF2-40B4-BE49-F238E27FC236}">
                      <a16:creationId xmlns:a16="http://schemas.microsoft.com/office/drawing/2014/main" id="{7D8F55AA-BD89-4B4F-8657-D53FEE6835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489" name="Text Box 71">
                  <a:extLst>
                    <a:ext uri="{FF2B5EF4-FFF2-40B4-BE49-F238E27FC236}">
                      <a16:creationId xmlns:a16="http://schemas.microsoft.com/office/drawing/2014/main" id="{6164D5ED-940F-494E-B970-3FDD51FDC9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502" name="Group 76">
            <a:extLst>
              <a:ext uri="{FF2B5EF4-FFF2-40B4-BE49-F238E27FC236}">
                <a16:creationId xmlns:a16="http://schemas.microsoft.com/office/drawing/2014/main" id="{20334438-8464-EB47-86A8-A2BC8FF64C06}"/>
              </a:ext>
            </a:extLst>
          </p:cNvPr>
          <p:cNvGrpSpPr>
            <a:grpSpLocks/>
          </p:cNvGrpSpPr>
          <p:nvPr/>
        </p:nvGrpSpPr>
        <p:grpSpPr bwMode="auto">
          <a:xfrm>
            <a:off x="7693025" y="1688608"/>
            <a:ext cx="1254125" cy="487362"/>
            <a:chOff x="1313" y="1534"/>
            <a:chExt cx="790" cy="307"/>
          </a:xfrm>
        </p:grpSpPr>
        <p:sp>
          <p:nvSpPr>
            <p:cNvPr id="503" name="Text Box 77">
              <a:extLst>
                <a:ext uri="{FF2B5EF4-FFF2-40B4-BE49-F238E27FC236}">
                  <a16:creationId xmlns:a16="http://schemas.microsoft.com/office/drawing/2014/main" id="{81128549-1A49-FB42-A2FB-218DBDC0A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grpSp>
          <p:nvGrpSpPr>
            <p:cNvPr id="504" name="Group 78">
              <a:extLst>
                <a:ext uri="{FF2B5EF4-FFF2-40B4-BE49-F238E27FC236}">
                  <a16:creationId xmlns:a16="http://schemas.microsoft.com/office/drawing/2014/main" id="{2964FBCD-8FB9-E945-8C3B-8E6F872D1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3" y="1539"/>
              <a:ext cx="258" cy="147"/>
              <a:chOff x="1353" y="1539"/>
              <a:chExt cx="258" cy="144"/>
            </a:xfrm>
          </p:grpSpPr>
          <p:sp>
            <p:nvSpPr>
              <p:cNvPr id="526" name="Rectangle 79">
                <a:extLst>
                  <a:ext uri="{FF2B5EF4-FFF2-40B4-BE49-F238E27FC236}">
                    <a16:creationId xmlns:a16="http://schemas.microsoft.com/office/drawing/2014/main" id="{7462FA7C-D3CE-054D-A069-C279CDBA8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7" name="Line 80">
                <a:extLst>
                  <a:ext uri="{FF2B5EF4-FFF2-40B4-BE49-F238E27FC236}">
                    <a16:creationId xmlns:a16="http://schemas.microsoft.com/office/drawing/2014/main" id="{81522AC7-2848-4D4C-8E38-AEA52C27A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8" name="Line 81">
                <a:extLst>
                  <a:ext uri="{FF2B5EF4-FFF2-40B4-BE49-F238E27FC236}">
                    <a16:creationId xmlns:a16="http://schemas.microsoft.com/office/drawing/2014/main" id="{27ADB89D-E952-3A44-8E4A-9EC0AE0AA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05" name="Group 82">
              <a:extLst>
                <a:ext uri="{FF2B5EF4-FFF2-40B4-BE49-F238E27FC236}">
                  <a16:creationId xmlns:a16="http://schemas.microsoft.com/office/drawing/2014/main" id="{BE7695F2-15F5-5C41-9BB6-23E6B68390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3" y="1686"/>
              <a:ext cx="258" cy="144"/>
              <a:chOff x="1353" y="1539"/>
              <a:chExt cx="258" cy="144"/>
            </a:xfrm>
          </p:grpSpPr>
          <p:sp>
            <p:nvSpPr>
              <p:cNvPr id="523" name="Rectangle 83">
                <a:extLst>
                  <a:ext uri="{FF2B5EF4-FFF2-40B4-BE49-F238E27FC236}">
                    <a16:creationId xmlns:a16="http://schemas.microsoft.com/office/drawing/2014/main" id="{95B7CA97-1A34-BF42-8D2E-A12DBFD0A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3" y="1539"/>
                <a:ext cx="258" cy="1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4" name="Line 84">
                <a:extLst>
                  <a:ext uri="{FF2B5EF4-FFF2-40B4-BE49-F238E27FC236}">
                    <a16:creationId xmlns:a16="http://schemas.microsoft.com/office/drawing/2014/main" id="{02868D5B-3B0F-2B4E-A4CA-E6D61E747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1" y="1542"/>
                <a:ext cx="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25" name="Line 85">
                <a:extLst>
                  <a:ext uri="{FF2B5EF4-FFF2-40B4-BE49-F238E27FC236}">
                    <a16:creationId xmlns:a16="http://schemas.microsoft.com/office/drawing/2014/main" id="{E9F7A247-BC82-CF4E-A9AE-71550C103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7" y="1545"/>
                <a:ext cx="0" cy="1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06" name="Rectangle 86">
              <a:extLst>
                <a:ext uri="{FF2B5EF4-FFF2-40B4-BE49-F238E27FC236}">
                  <a16:creationId xmlns:a16="http://schemas.microsoft.com/office/drawing/2014/main" id="{165BCFD4-54CD-9A4C-B35D-F307B944F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1686"/>
              <a:ext cx="81" cy="1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7" name="Rectangle 87">
              <a:extLst>
                <a:ext uri="{FF2B5EF4-FFF2-40B4-BE49-F238E27FC236}">
                  <a16:creationId xmlns:a16="http://schemas.microsoft.com/office/drawing/2014/main" id="{103C25CA-8C85-EF45-9DE3-9AC9FAAB1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1536"/>
              <a:ext cx="81" cy="1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8" name="Text Box 88">
              <a:extLst>
                <a:ext uri="{FF2B5EF4-FFF2-40B4-BE49-F238E27FC236}">
                  <a16:creationId xmlns:a16="http://schemas.microsoft.com/office/drawing/2014/main" id="{CBC34993-830F-2342-A03E-C8D4DC40A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1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509" name="Text Box 89">
              <a:extLst>
                <a:ext uri="{FF2B5EF4-FFF2-40B4-BE49-F238E27FC236}">
                  <a16:creationId xmlns:a16="http://schemas.microsoft.com/office/drawing/2014/main" id="{580E6E69-B86A-E843-AAEB-15A177CA9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" y="1534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sp>
          <p:nvSpPr>
            <p:cNvPr id="510" name="Text Box 90">
              <a:extLst>
                <a:ext uri="{FF2B5EF4-FFF2-40B4-BE49-F238E27FC236}">
                  <a16:creationId xmlns:a16="http://schemas.microsoft.com/office/drawing/2014/main" id="{646B9041-5953-8445-B1C1-10B646ECB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2" y="1540"/>
              <a:ext cx="1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grpSp>
          <p:nvGrpSpPr>
            <p:cNvPr id="511" name="Group 91">
              <a:extLst>
                <a:ext uri="{FF2B5EF4-FFF2-40B4-BE49-F238E27FC236}">
                  <a16:creationId xmlns:a16="http://schemas.microsoft.com/office/drawing/2014/main" id="{DBD42B90-F279-4E42-A664-F0D2882FD5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1684"/>
              <a:ext cx="211" cy="157"/>
              <a:chOff x="857" y="1909"/>
              <a:chExt cx="211" cy="157"/>
            </a:xfrm>
          </p:grpSpPr>
          <p:sp>
            <p:nvSpPr>
              <p:cNvPr id="521" name="Text Box 92">
                <a:extLst>
                  <a:ext uri="{FF2B5EF4-FFF2-40B4-BE49-F238E27FC236}">
                    <a16:creationId xmlns:a16="http://schemas.microsoft.com/office/drawing/2014/main" id="{4873413D-A202-AD4D-AC40-069B24901B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2" name="Text Box 93">
                <a:extLst>
                  <a:ext uri="{FF2B5EF4-FFF2-40B4-BE49-F238E27FC236}">
                    <a16:creationId xmlns:a16="http://schemas.microsoft.com/office/drawing/2014/main" id="{FF361EE3-8FAD-9741-818B-BB44D303E1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512" name="Group 94">
              <a:extLst>
                <a:ext uri="{FF2B5EF4-FFF2-40B4-BE49-F238E27FC236}">
                  <a16:creationId xmlns:a16="http://schemas.microsoft.com/office/drawing/2014/main" id="{3988F06B-533E-C24B-ABD6-D3816676F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0" y="1684"/>
              <a:ext cx="211" cy="157"/>
              <a:chOff x="857" y="1909"/>
              <a:chExt cx="211" cy="157"/>
            </a:xfrm>
          </p:grpSpPr>
          <p:sp>
            <p:nvSpPr>
              <p:cNvPr id="519" name="Text Box 95">
                <a:extLst>
                  <a:ext uri="{FF2B5EF4-FFF2-40B4-BE49-F238E27FC236}">
                    <a16:creationId xmlns:a16="http://schemas.microsoft.com/office/drawing/2014/main" id="{A9E9C5EE-DA49-0D4B-9C69-9BB0109B9C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0" name="Text Box 96">
                <a:extLst>
                  <a:ext uri="{FF2B5EF4-FFF2-40B4-BE49-F238E27FC236}">
                    <a16:creationId xmlns:a16="http://schemas.microsoft.com/office/drawing/2014/main" id="{1AB2FC4D-C0AF-D145-9017-465A0E6BC6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513" name="Group 97">
              <a:extLst>
                <a:ext uri="{FF2B5EF4-FFF2-40B4-BE49-F238E27FC236}">
                  <a16:creationId xmlns:a16="http://schemas.microsoft.com/office/drawing/2014/main" id="{857827E8-E8CA-7F44-9A6E-6FECEA9A4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8" y="1684"/>
              <a:ext cx="211" cy="157"/>
              <a:chOff x="857" y="1909"/>
              <a:chExt cx="211" cy="157"/>
            </a:xfrm>
          </p:grpSpPr>
          <p:sp>
            <p:nvSpPr>
              <p:cNvPr id="517" name="Text Box 98">
                <a:extLst>
                  <a:ext uri="{FF2B5EF4-FFF2-40B4-BE49-F238E27FC236}">
                    <a16:creationId xmlns:a16="http://schemas.microsoft.com/office/drawing/2014/main" id="{E9AF4070-3C34-144F-9D97-14D02A9FB3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8" name="Text Box 99">
                <a:extLst>
                  <a:ext uri="{FF2B5EF4-FFF2-40B4-BE49-F238E27FC236}">
                    <a16:creationId xmlns:a16="http://schemas.microsoft.com/office/drawing/2014/main" id="{B1F5DEFC-BF2D-FA47-B0D4-EFC262D995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-</a:t>
                </a:r>
              </a:p>
            </p:txBody>
          </p:sp>
        </p:grpSp>
        <p:grpSp>
          <p:nvGrpSpPr>
            <p:cNvPr id="514" name="Group 100">
              <a:extLst>
                <a:ext uri="{FF2B5EF4-FFF2-40B4-BE49-F238E27FC236}">
                  <a16:creationId xmlns:a16="http://schemas.microsoft.com/office/drawing/2014/main" id="{101C42A5-8BBE-0245-AFF1-1A49EA34E7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1681"/>
              <a:ext cx="211" cy="157"/>
              <a:chOff x="857" y="1909"/>
              <a:chExt cx="211" cy="157"/>
            </a:xfrm>
          </p:grpSpPr>
          <p:sp>
            <p:nvSpPr>
              <p:cNvPr id="515" name="Text Box 101">
                <a:extLst>
                  <a:ext uri="{FF2B5EF4-FFF2-40B4-BE49-F238E27FC236}">
                    <a16:creationId xmlns:a16="http://schemas.microsoft.com/office/drawing/2014/main" id="{43732278-0AA5-BC43-BEE0-855D65A24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2" y="191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6" name="Text Box 102">
                <a:extLst>
                  <a:ext uri="{FF2B5EF4-FFF2-40B4-BE49-F238E27FC236}">
                    <a16:creationId xmlns:a16="http://schemas.microsoft.com/office/drawing/2014/main" id="{2E2F7175-E8E8-1146-B7EC-BAFBB11FC4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" y="1909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529" name="Group 136">
            <a:extLst>
              <a:ext uri="{FF2B5EF4-FFF2-40B4-BE49-F238E27FC236}">
                <a16:creationId xmlns:a16="http://schemas.microsoft.com/office/drawing/2014/main" id="{E786556A-EED0-5E48-B839-F5A27E677A23}"/>
              </a:ext>
            </a:extLst>
          </p:cNvPr>
          <p:cNvGrpSpPr>
            <a:grpSpLocks/>
          </p:cNvGrpSpPr>
          <p:nvPr/>
        </p:nvGrpSpPr>
        <p:grpSpPr bwMode="auto">
          <a:xfrm>
            <a:off x="6592888" y="1688608"/>
            <a:ext cx="1249362" cy="487362"/>
            <a:chOff x="4928" y="1534"/>
            <a:chExt cx="787" cy="307"/>
          </a:xfrm>
        </p:grpSpPr>
        <p:grpSp>
          <p:nvGrpSpPr>
            <p:cNvPr id="530" name="Group 134">
              <a:extLst>
                <a:ext uri="{FF2B5EF4-FFF2-40B4-BE49-F238E27FC236}">
                  <a16:creationId xmlns:a16="http://schemas.microsoft.com/office/drawing/2014/main" id="{FA82BDD8-A025-A84F-8E06-391A9412E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4" y="1534"/>
              <a:ext cx="361" cy="154"/>
              <a:chOff x="5009" y="1132"/>
              <a:chExt cx="361" cy="154"/>
            </a:xfrm>
          </p:grpSpPr>
          <p:sp>
            <p:nvSpPr>
              <p:cNvPr id="554" name="Text Box 104">
                <a:extLst>
                  <a:ext uri="{FF2B5EF4-FFF2-40B4-BE49-F238E27FC236}">
                    <a16:creationId xmlns:a16="http://schemas.microsoft.com/office/drawing/2014/main" id="{BBB2F421-CBF5-5D41-A3EF-DECCF5FE96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9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555" name="Group 105">
                <a:extLst>
                  <a:ext uri="{FF2B5EF4-FFF2-40B4-BE49-F238E27FC236}">
                    <a16:creationId xmlns:a16="http://schemas.microsoft.com/office/drawing/2014/main" id="{815F5BC5-BC28-FE47-818A-8500111A31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49" y="1137"/>
                <a:ext cx="258" cy="147"/>
                <a:chOff x="1353" y="1539"/>
                <a:chExt cx="258" cy="144"/>
              </a:xfrm>
            </p:grpSpPr>
            <p:sp>
              <p:nvSpPr>
                <p:cNvPr id="558" name="Rectangle 106">
                  <a:extLst>
                    <a:ext uri="{FF2B5EF4-FFF2-40B4-BE49-F238E27FC236}">
                      <a16:creationId xmlns:a16="http://schemas.microsoft.com/office/drawing/2014/main" id="{0EF76842-BB61-1042-83C7-A553FB5171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59" name="Line 107">
                  <a:extLst>
                    <a:ext uri="{FF2B5EF4-FFF2-40B4-BE49-F238E27FC236}">
                      <a16:creationId xmlns:a16="http://schemas.microsoft.com/office/drawing/2014/main" id="{9DD04AD7-763B-5949-97D2-3A1EE5AF42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60" name="Line 108">
                  <a:extLst>
                    <a:ext uri="{FF2B5EF4-FFF2-40B4-BE49-F238E27FC236}">
                      <a16:creationId xmlns:a16="http://schemas.microsoft.com/office/drawing/2014/main" id="{533BA7DD-1709-AB4F-B454-CC797B8494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556" name="Text Box 115">
                <a:extLst>
                  <a:ext uri="{FF2B5EF4-FFF2-40B4-BE49-F238E27FC236}">
                    <a16:creationId xmlns:a16="http://schemas.microsoft.com/office/drawing/2014/main" id="{4B107C4F-F407-0340-AFB4-7931923DA3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7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57" name="Text Box 116">
                <a:extLst>
                  <a:ext uri="{FF2B5EF4-FFF2-40B4-BE49-F238E27FC236}">
                    <a16:creationId xmlns:a16="http://schemas.microsoft.com/office/drawing/2014/main" id="{C85C4C92-3D0A-9947-8AB1-F1215B786E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4" y="1132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531" name="Group 135">
              <a:extLst>
                <a:ext uri="{FF2B5EF4-FFF2-40B4-BE49-F238E27FC236}">
                  <a16:creationId xmlns:a16="http://schemas.microsoft.com/office/drawing/2014/main" id="{4BA4797B-938A-7C4B-850B-191D7A39F4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8" y="1536"/>
              <a:ext cx="550" cy="305"/>
              <a:chOff x="5114" y="1518"/>
              <a:chExt cx="550" cy="305"/>
            </a:xfrm>
          </p:grpSpPr>
          <p:grpSp>
            <p:nvGrpSpPr>
              <p:cNvPr id="532" name="Group 133">
                <a:extLst>
                  <a:ext uri="{FF2B5EF4-FFF2-40B4-BE49-F238E27FC236}">
                    <a16:creationId xmlns:a16="http://schemas.microsoft.com/office/drawing/2014/main" id="{345CEB76-F75D-2142-8293-819C82E8D3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75" y="1518"/>
                <a:ext cx="196" cy="158"/>
                <a:chOff x="5378" y="1518"/>
                <a:chExt cx="196" cy="158"/>
              </a:xfrm>
            </p:grpSpPr>
            <p:sp>
              <p:nvSpPr>
                <p:cNvPr id="552" name="Rectangle 114">
                  <a:extLst>
                    <a:ext uri="{FF2B5EF4-FFF2-40B4-BE49-F238E27FC236}">
                      <a16:creationId xmlns:a16="http://schemas.microsoft.com/office/drawing/2014/main" id="{2F941C58-3CB3-9047-A5F0-1499627827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8" y="1518"/>
                  <a:ext cx="81" cy="15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53" name="Text Box 117">
                  <a:extLst>
                    <a:ext uri="{FF2B5EF4-FFF2-40B4-BE49-F238E27FC236}">
                      <a16:creationId xmlns:a16="http://schemas.microsoft.com/office/drawing/2014/main" id="{860F801A-D77B-C14B-A39A-0736C1A883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78" y="152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533" name="Group 132">
                <a:extLst>
                  <a:ext uri="{FF2B5EF4-FFF2-40B4-BE49-F238E27FC236}">
                    <a16:creationId xmlns:a16="http://schemas.microsoft.com/office/drawing/2014/main" id="{27398D20-7D9A-3B42-8EC2-857F5AC890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53" y="1666"/>
                <a:ext cx="211" cy="157"/>
                <a:chOff x="5261" y="1282"/>
                <a:chExt cx="211" cy="157"/>
              </a:xfrm>
            </p:grpSpPr>
            <p:sp>
              <p:nvSpPr>
                <p:cNvPr id="548" name="Rectangle 113">
                  <a:extLst>
                    <a:ext uri="{FF2B5EF4-FFF2-40B4-BE49-F238E27FC236}">
                      <a16:creationId xmlns:a16="http://schemas.microsoft.com/office/drawing/2014/main" id="{59A6F49B-16F9-7643-9420-32D099D27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7" y="1284"/>
                  <a:ext cx="81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549" name="Group 118">
                  <a:extLst>
                    <a:ext uri="{FF2B5EF4-FFF2-40B4-BE49-F238E27FC236}">
                      <a16:creationId xmlns:a16="http://schemas.microsoft.com/office/drawing/2014/main" id="{0F9DF7FD-68BD-7C4F-9795-E77C083A7B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61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550" name="Text Box 119">
                    <a:extLst>
                      <a:ext uri="{FF2B5EF4-FFF2-40B4-BE49-F238E27FC236}">
                        <a16:creationId xmlns:a16="http://schemas.microsoft.com/office/drawing/2014/main" id="{0F798B47-0AAE-0A4A-B69C-2E1EFD2F0F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551" name="Text Box 120">
                    <a:extLst>
                      <a:ext uri="{FF2B5EF4-FFF2-40B4-BE49-F238E27FC236}">
                        <a16:creationId xmlns:a16="http://schemas.microsoft.com/office/drawing/2014/main" id="{04A6FD11-6247-9447-93C6-498F0987DA7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  <p:grpSp>
            <p:nvGrpSpPr>
              <p:cNvPr id="534" name="Group 131">
                <a:extLst>
                  <a:ext uri="{FF2B5EF4-FFF2-40B4-BE49-F238E27FC236}">
                    <a16:creationId xmlns:a16="http://schemas.microsoft.com/office/drawing/2014/main" id="{F0E11C15-14BF-804E-B7A6-DD15A9082E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14" y="1663"/>
                <a:ext cx="373" cy="160"/>
                <a:chOff x="5426" y="1279"/>
                <a:chExt cx="373" cy="160"/>
              </a:xfrm>
            </p:grpSpPr>
            <p:grpSp>
              <p:nvGrpSpPr>
                <p:cNvPr id="535" name="Group 109">
                  <a:extLst>
                    <a:ext uri="{FF2B5EF4-FFF2-40B4-BE49-F238E27FC236}">
                      <a16:creationId xmlns:a16="http://schemas.microsoft.com/office/drawing/2014/main" id="{0596732D-3330-1F45-9C8F-11B96D28A2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69" y="1284"/>
                  <a:ext cx="258" cy="144"/>
                  <a:chOff x="1353" y="1539"/>
                  <a:chExt cx="258" cy="144"/>
                </a:xfrm>
              </p:grpSpPr>
              <p:sp>
                <p:nvSpPr>
                  <p:cNvPr id="545" name="Rectangle 110">
                    <a:extLst>
                      <a:ext uri="{FF2B5EF4-FFF2-40B4-BE49-F238E27FC236}">
                        <a16:creationId xmlns:a16="http://schemas.microsoft.com/office/drawing/2014/main" id="{2B890018-F3CD-ED43-85A9-CA03439C9D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46" name="Line 111">
                    <a:extLst>
                      <a:ext uri="{FF2B5EF4-FFF2-40B4-BE49-F238E27FC236}">
                        <a16:creationId xmlns:a16="http://schemas.microsoft.com/office/drawing/2014/main" id="{18B6F1CE-A78D-AC45-99C7-EA4C397F9C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47" name="Line 112">
                    <a:extLst>
                      <a:ext uri="{FF2B5EF4-FFF2-40B4-BE49-F238E27FC236}">
                        <a16:creationId xmlns:a16="http://schemas.microsoft.com/office/drawing/2014/main" id="{88ED4488-FFB5-7C44-A803-B17B5C5EFF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536" name="Group 121">
                  <a:extLst>
                    <a:ext uri="{FF2B5EF4-FFF2-40B4-BE49-F238E27FC236}">
                      <a16:creationId xmlns:a16="http://schemas.microsoft.com/office/drawing/2014/main" id="{80189D77-6A61-FB4B-8316-E594A637FA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26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543" name="Text Box 122">
                    <a:extLst>
                      <a:ext uri="{FF2B5EF4-FFF2-40B4-BE49-F238E27FC236}">
                        <a16:creationId xmlns:a16="http://schemas.microsoft.com/office/drawing/2014/main" id="{A10EFA21-0940-F74F-AB9D-BC9A454136B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544" name="Text Box 123">
                    <a:extLst>
                      <a:ext uri="{FF2B5EF4-FFF2-40B4-BE49-F238E27FC236}">
                        <a16:creationId xmlns:a16="http://schemas.microsoft.com/office/drawing/2014/main" id="{3810D6A6-FD00-DA4A-9F6C-B46A221C7D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537" name="Group 124">
                  <a:extLst>
                    <a:ext uri="{FF2B5EF4-FFF2-40B4-BE49-F238E27FC236}">
                      <a16:creationId xmlns:a16="http://schemas.microsoft.com/office/drawing/2014/main" id="{2EF77EE7-7AC5-224F-B76E-0D98E4A3FF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04" y="1282"/>
                  <a:ext cx="211" cy="157"/>
                  <a:chOff x="857" y="1909"/>
                  <a:chExt cx="211" cy="157"/>
                </a:xfrm>
              </p:grpSpPr>
              <p:sp>
                <p:nvSpPr>
                  <p:cNvPr id="541" name="Text Box 125">
                    <a:extLst>
                      <a:ext uri="{FF2B5EF4-FFF2-40B4-BE49-F238E27FC236}">
                        <a16:creationId xmlns:a16="http://schemas.microsoft.com/office/drawing/2014/main" id="{742CDD59-5C0D-424D-8FE6-E90550870F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542" name="Text Box 126">
                    <a:extLst>
                      <a:ext uri="{FF2B5EF4-FFF2-40B4-BE49-F238E27FC236}">
                        <a16:creationId xmlns:a16="http://schemas.microsoft.com/office/drawing/2014/main" id="{18E37091-21DF-6E4C-ACC9-8F1C0961142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-</a:t>
                    </a:r>
                  </a:p>
                </p:txBody>
              </p:sp>
            </p:grpSp>
            <p:grpSp>
              <p:nvGrpSpPr>
                <p:cNvPr id="538" name="Group 127">
                  <a:extLst>
                    <a:ext uri="{FF2B5EF4-FFF2-40B4-BE49-F238E27FC236}">
                      <a16:creationId xmlns:a16="http://schemas.microsoft.com/office/drawing/2014/main" id="{CF2DA19C-B3A0-D54E-96F8-0FAB19FB5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88" y="1279"/>
                  <a:ext cx="211" cy="157"/>
                  <a:chOff x="857" y="1909"/>
                  <a:chExt cx="211" cy="157"/>
                </a:xfrm>
              </p:grpSpPr>
              <p:sp>
                <p:nvSpPr>
                  <p:cNvPr id="539" name="Text Box 128">
                    <a:extLst>
                      <a:ext uri="{FF2B5EF4-FFF2-40B4-BE49-F238E27FC236}">
                        <a16:creationId xmlns:a16="http://schemas.microsoft.com/office/drawing/2014/main" id="{38FE3530-87CE-0C44-B56F-D75D2F8AF03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191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540" name="Text Box 129">
                    <a:extLst>
                      <a:ext uri="{FF2B5EF4-FFF2-40B4-BE49-F238E27FC236}">
                        <a16:creationId xmlns:a16="http://schemas.microsoft.com/office/drawing/2014/main" id="{FA2B9EA9-2800-B644-A429-DCBE6FE4E6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7" y="1909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-</a:t>
                    </a:r>
                  </a:p>
                </p:txBody>
              </p:sp>
            </p:grpSp>
          </p:grpSp>
        </p:grpSp>
      </p:grpSp>
      <p:sp>
        <p:nvSpPr>
          <p:cNvPr id="561" name="Text Box 137">
            <a:extLst>
              <a:ext uri="{FF2B5EF4-FFF2-40B4-BE49-F238E27FC236}">
                <a16:creationId xmlns:a16="http://schemas.microsoft.com/office/drawing/2014/main" id="{061BFEB8-D5B0-1F4C-AADA-2F8D8761C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275" y="2166445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slot 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channel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562" name="Text Box 138">
            <a:extLst>
              <a:ext uri="{FF2B5EF4-FFF2-40B4-BE49-F238E27FC236}">
                <a16:creationId xmlns:a16="http://schemas.microsoft.com/office/drawing/2014/main" id="{4D2BA57A-52EB-AF4B-AC46-680208A6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8" y="2185495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slot 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channel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563" name="Line 139">
            <a:extLst>
              <a:ext uri="{FF2B5EF4-FFF2-40B4-BE49-F238E27FC236}">
                <a16:creationId xmlns:a16="http://schemas.microsoft.com/office/drawing/2014/main" id="{7BFE1317-2BD7-CB4D-A047-982A4F3E3E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70675" y="1525095"/>
            <a:ext cx="9525" cy="947738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4" name="Line 140">
            <a:extLst>
              <a:ext uri="{FF2B5EF4-FFF2-40B4-BE49-F238E27FC236}">
                <a16:creationId xmlns:a16="http://schemas.microsoft.com/office/drawing/2014/main" id="{4F6E32C6-C926-1945-A6DA-B99D5AAD30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2238" y="1506045"/>
            <a:ext cx="9525" cy="947738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5" name="Line 141">
            <a:extLst>
              <a:ext uri="{FF2B5EF4-FFF2-40B4-BE49-F238E27FC236}">
                <a16:creationId xmlns:a16="http://schemas.microsoft.com/office/drawing/2014/main" id="{D4F0AA53-7445-6C4A-9F6B-A204064688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56663" y="1515570"/>
            <a:ext cx="9525" cy="947738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6" name="Text Box 142">
            <a:extLst>
              <a:ext uri="{FF2B5EF4-FFF2-40B4-BE49-F238E27FC236}">
                <a16:creationId xmlns:a16="http://schemas.microsoft.com/office/drawing/2014/main" id="{837276E5-054D-2C49-A826-A2CD5E114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038" y="1042495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channel output Z</a:t>
            </a:r>
            <a:r>
              <a:rPr lang="en-US" sz="20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i,m</a:t>
            </a:r>
          </a:p>
        </p:txBody>
      </p:sp>
      <p:sp>
        <p:nvSpPr>
          <p:cNvPr id="567" name="Text Box 143">
            <a:extLst>
              <a:ext uri="{FF2B5EF4-FFF2-40B4-BE49-F238E27FC236}">
                <a16:creationId xmlns:a16="http://schemas.microsoft.com/office/drawing/2014/main" id="{5A44EFEA-F719-324C-AE3F-692B599FF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1974358"/>
            <a:ext cx="11849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latin typeface="+mn-lt"/>
                <a:cs typeface="Arial" charset="0"/>
              </a:rPr>
              <a:t>sender</a:t>
            </a:r>
            <a:endParaRPr lang="en-US" sz="2000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568" name="Text Box 144">
            <a:extLst>
              <a:ext uri="{FF2B5EF4-FFF2-40B4-BE49-F238E27FC236}">
                <a16:creationId xmlns:a16="http://schemas.microsoft.com/office/drawing/2014/main" id="{13DFCCFC-1D9B-0A4A-8195-644659282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231249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569" name="Text Box 145">
            <a:extLst>
              <a:ext uri="{FF2B5EF4-FFF2-40B4-BE49-F238E27FC236}">
                <a16:creationId xmlns:a16="http://schemas.microsoft.com/office/drawing/2014/main" id="{F9FF9202-6DE1-964F-BE49-3037B0F38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1537795"/>
            <a:ext cx="62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data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570" name="Line 146">
            <a:extLst>
              <a:ext uri="{FF2B5EF4-FFF2-40B4-BE49-F238E27FC236}">
                <a16:creationId xmlns:a16="http://schemas.microsoft.com/office/drawing/2014/main" id="{65975003-E9B6-2A46-945F-95C925EED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4288" y="1912445"/>
            <a:ext cx="319087" cy="47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71" name="Line 151">
            <a:extLst>
              <a:ext uri="{FF2B5EF4-FFF2-40B4-BE49-F238E27FC236}">
                <a16:creationId xmlns:a16="http://schemas.microsoft.com/office/drawing/2014/main" id="{687EB2E0-2878-A24E-B5B0-86765159D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5738" y="4025408"/>
            <a:ext cx="0" cy="1624012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72" name="Line 152">
            <a:extLst>
              <a:ext uri="{FF2B5EF4-FFF2-40B4-BE49-F238E27FC236}">
                <a16:creationId xmlns:a16="http://schemas.microsoft.com/office/drawing/2014/main" id="{44F04041-41B0-9647-ABEA-B04273E4EC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2063" y="4001595"/>
            <a:ext cx="0" cy="1624013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73" name="Text Box 153">
            <a:extLst>
              <a:ext uri="{FF2B5EF4-FFF2-40B4-BE49-F238E27FC236}">
                <a16:creationId xmlns:a16="http://schemas.microsoft.com/office/drawing/2014/main" id="{D75AE5C7-832E-9043-BD35-9C3850168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525" y="5433520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slot 1</a:t>
            </a:r>
          </a:p>
        </p:txBody>
      </p:sp>
      <p:sp>
        <p:nvSpPr>
          <p:cNvPr id="574" name="Text Box 154">
            <a:extLst>
              <a:ext uri="{FF2B5EF4-FFF2-40B4-BE49-F238E27FC236}">
                <a16:creationId xmlns:a16="http://schemas.microsoft.com/office/drawing/2014/main" id="{D101CD69-4F7D-6742-9A3D-D5CBA7A49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543828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slot 0</a:t>
            </a:r>
          </a:p>
        </p:txBody>
      </p:sp>
      <p:sp>
        <p:nvSpPr>
          <p:cNvPr id="575" name="Line 156">
            <a:extLst>
              <a:ext uri="{FF2B5EF4-FFF2-40B4-BE49-F238E27FC236}">
                <a16:creationId xmlns:a16="http://schemas.microsoft.com/office/drawing/2014/main" id="{860E044A-6790-6249-A416-96D891D32D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413" y="4065095"/>
            <a:ext cx="0" cy="1624013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576" name="Group 298">
            <a:extLst>
              <a:ext uri="{FF2B5EF4-FFF2-40B4-BE49-F238E27FC236}">
                <a16:creationId xmlns:a16="http://schemas.microsoft.com/office/drawing/2014/main" id="{F1124BEE-BEF8-3443-910A-CCF6CFA87EA3}"/>
              </a:ext>
            </a:extLst>
          </p:cNvPr>
          <p:cNvGrpSpPr>
            <a:grpSpLocks/>
          </p:cNvGrpSpPr>
          <p:nvPr/>
        </p:nvGrpSpPr>
        <p:grpSpPr bwMode="auto">
          <a:xfrm>
            <a:off x="7521575" y="4496895"/>
            <a:ext cx="1076325" cy="274638"/>
            <a:chOff x="3962" y="2922"/>
            <a:chExt cx="678" cy="173"/>
          </a:xfrm>
        </p:grpSpPr>
        <p:sp>
          <p:nvSpPr>
            <p:cNvPr id="577" name="Rectangle 157">
              <a:extLst>
                <a:ext uri="{FF2B5EF4-FFF2-40B4-BE49-F238E27FC236}">
                  <a16:creationId xmlns:a16="http://schemas.microsoft.com/office/drawing/2014/main" id="{16F78BE2-C4BE-7340-BA32-B6A9B6CD9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" y="2946"/>
              <a:ext cx="678" cy="13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8" name="Text Box 158">
              <a:extLst>
                <a:ext uri="{FF2B5EF4-FFF2-40B4-BE49-F238E27FC236}">
                  <a16:creationId xmlns:a16="http://schemas.microsoft.com/office/drawing/2014/main" id="{B4871B2C-9B75-7441-AD74-FE96225BF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8" y="2922"/>
              <a:ext cx="4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</a:t>
              </a:r>
              <a:r>
                <a:rPr kumimoji="0" lang="en-US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1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= -1</a:t>
              </a:r>
            </a:p>
          </p:txBody>
        </p:sp>
      </p:grpSp>
      <p:sp>
        <p:nvSpPr>
          <p:cNvPr id="579" name="Oval 186">
            <a:extLst>
              <a:ext uri="{FF2B5EF4-FFF2-40B4-BE49-F238E27FC236}">
                <a16:creationId xmlns:a16="http://schemas.microsoft.com/office/drawing/2014/main" id="{1EF01FB0-9BDB-194E-B1AF-18DBF6318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350" y="4328620"/>
            <a:ext cx="419100" cy="423863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80" name="Line 188">
            <a:extLst>
              <a:ext uri="{FF2B5EF4-FFF2-40B4-BE49-F238E27FC236}">
                <a16:creationId xmlns:a16="http://schemas.microsoft.com/office/drawing/2014/main" id="{803358E4-2F31-8344-AE8E-60FD9B786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4925" y="4458795"/>
            <a:ext cx="319088" cy="47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81" name="Line 189">
            <a:extLst>
              <a:ext uri="{FF2B5EF4-FFF2-40B4-BE49-F238E27FC236}">
                <a16:creationId xmlns:a16="http://schemas.microsoft.com/office/drawing/2014/main" id="{752E133E-CDD7-6841-99EB-4FB0162E1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9213" y="4723908"/>
            <a:ext cx="403225" cy="4302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582" name="Group 296">
            <a:extLst>
              <a:ext uri="{FF2B5EF4-FFF2-40B4-BE49-F238E27FC236}">
                <a16:creationId xmlns:a16="http://schemas.microsoft.com/office/drawing/2014/main" id="{D5764CEA-4B45-654B-9F73-3689C10D2D7D}"/>
              </a:ext>
            </a:extLst>
          </p:cNvPr>
          <p:cNvGrpSpPr>
            <a:grpSpLocks/>
          </p:cNvGrpSpPr>
          <p:nvPr/>
        </p:nvGrpSpPr>
        <p:grpSpPr bwMode="auto">
          <a:xfrm>
            <a:off x="8597900" y="4296870"/>
            <a:ext cx="1062038" cy="274638"/>
            <a:chOff x="4640" y="2796"/>
            <a:chExt cx="669" cy="173"/>
          </a:xfrm>
        </p:grpSpPr>
        <p:sp>
          <p:nvSpPr>
            <p:cNvPr id="583" name="Rectangle 191">
              <a:extLst>
                <a:ext uri="{FF2B5EF4-FFF2-40B4-BE49-F238E27FC236}">
                  <a16:creationId xmlns:a16="http://schemas.microsoft.com/office/drawing/2014/main" id="{07FF64CB-B8E0-5943-B080-70CC695B8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" y="2820"/>
              <a:ext cx="669" cy="13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84" name="Text Box 192">
              <a:extLst>
                <a:ext uri="{FF2B5EF4-FFF2-40B4-BE49-F238E27FC236}">
                  <a16:creationId xmlns:a16="http://schemas.microsoft.com/office/drawing/2014/main" id="{D203F2F6-2B48-784A-97D8-4D8635AAD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8" y="2796"/>
              <a:ext cx="3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</a:t>
              </a:r>
              <a:r>
                <a:rPr kumimoji="0" lang="en-US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0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= 1</a:t>
              </a:r>
            </a:p>
          </p:txBody>
        </p:sp>
      </p:grpSp>
      <p:grpSp>
        <p:nvGrpSpPr>
          <p:cNvPr id="585" name="Group 295">
            <a:extLst>
              <a:ext uri="{FF2B5EF4-FFF2-40B4-BE49-F238E27FC236}">
                <a16:creationId xmlns:a16="http://schemas.microsoft.com/office/drawing/2014/main" id="{96D0FB10-C5CF-4749-93DC-1D522CB7DFFD}"/>
              </a:ext>
            </a:extLst>
          </p:cNvPr>
          <p:cNvGrpSpPr>
            <a:grpSpLocks/>
          </p:cNvGrpSpPr>
          <p:nvPr/>
        </p:nvGrpSpPr>
        <p:grpSpPr bwMode="auto">
          <a:xfrm>
            <a:off x="5197475" y="4220670"/>
            <a:ext cx="1263650" cy="1184275"/>
            <a:chOff x="2498" y="2748"/>
            <a:chExt cx="796" cy="746"/>
          </a:xfrm>
        </p:grpSpPr>
        <p:grpSp>
          <p:nvGrpSpPr>
            <p:cNvPr id="586" name="Group 193">
              <a:extLst>
                <a:ext uri="{FF2B5EF4-FFF2-40B4-BE49-F238E27FC236}">
                  <a16:creationId xmlns:a16="http://schemas.microsoft.com/office/drawing/2014/main" id="{97D62F56-6D20-0F47-8EDF-DD272D179F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4" y="3187"/>
              <a:ext cx="790" cy="307"/>
              <a:chOff x="1313" y="1534"/>
              <a:chExt cx="790" cy="307"/>
            </a:xfrm>
          </p:grpSpPr>
          <p:sp>
            <p:nvSpPr>
              <p:cNvPr id="614" name="Text Box 194">
                <a:extLst>
                  <a:ext uri="{FF2B5EF4-FFF2-40B4-BE49-F238E27FC236}">
                    <a16:creationId xmlns:a16="http://schemas.microsoft.com/office/drawing/2014/main" id="{7B04BAB2-D5CA-3C47-A23B-1681A4FB72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15" name="Group 195">
                <a:extLst>
                  <a:ext uri="{FF2B5EF4-FFF2-40B4-BE49-F238E27FC236}">
                    <a16:creationId xmlns:a16="http://schemas.microsoft.com/office/drawing/2014/main" id="{8ED7550A-0557-CF43-9C1C-7D3004A229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637" name="Rectangle 196">
                  <a:extLst>
                    <a:ext uri="{FF2B5EF4-FFF2-40B4-BE49-F238E27FC236}">
                      <a16:creationId xmlns:a16="http://schemas.microsoft.com/office/drawing/2014/main" id="{02C2AE0A-AE20-7642-AA73-E04CA5A759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8" name="Line 197">
                  <a:extLst>
                    <a:ext uri="{FF2B5EF4-FFF2-40B4-BE49-F238E27FC236}">
                      <a16:creationId xmlns:a16="http://schemas.microsoft.com/office/drawing/2014/main" id="{4F004783-A8C6-CC45-8B2B-0D951AB328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9" name="Line 198">
                  <a:extLst>
                    <a:ext uri="{FF2B5EF4-FFF2-40B4-BE49-F238E27FC236}">
                      <a16:creationId xmlns:a16="http://schemas.microsoft.com/office/drawing/2014/main" id="{20BA7722-B3E2-6B42-8DE6-D5DBC8D8A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16" name="Group 199">
                <a:extLst>
                  <a:ext uri="{FF2B5EF4-FFF2-40B4-BE49-F238E27FC236}">
                    <a16:creationId xmlns:a16="http://schemas.microsoft.com/office/drawing/2014/main" id="{C569B790-8EE2-4743-9C4E-AFC3A45176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634" name="Rectangle 200">
                  <a:extLst>
                    <a:ext uri="{FF2B5EF4-FFF2-40B4-BE49-F238E27FC236}">
                      <a16:creationId xmlns:a16="http://schemas.microsoft.com/office/drawing/2014/main" id="{C451C7E7-C9EE-A841-BA99-A6207ED30F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5" name="Line 201">
                  <a:extLst>
                    <a:ext uri="{FF2B5EF4-FFF2-40B4-BE49-F238E27FC236}">
                      <a16:creationId xmlns:a16="http://schemas.microsoft.com/office/drawing/2014/main" id="{413C740C-F832-0843-AD6A-172F1B242E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6" name="Line 202">
                  <a:extLst>
                    <a:ext uri="{FF2B5EF4-FFF2-40B4-BE49-F238E27FC236}">
                      <a16:creationId xmlns:a16="http://schemas.microsoft.com/office/drawing/2014/main" id="{BEB5B501-1C3E-D442-AA97-5DEFF6EEAA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17" name="Rectangle 203">
                <a:extLst>
                  <a:ext uri="{FF2B5EF4-FFF2-40B4-BE49-F238E27FC236}">
                    <a16:creationId xmlns:a16="http://schemas.microsoft.com/office/drawing/2014/main" id="{C48382EF-522B-5B45-BC8D-3A8234172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8" name="Rectangle 204">
                <a:extLst>
                  <a:ext uri="{FF2B5EF4-FFF2-40B4-BE49-F238E27FC236}">
                    <a16:creationId xmlns:a16="http://schemas.microsoft.com/office/drawing/2014/main" id="{362C0A22-B587-2B4E-B070-3A316A955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9" name="Text Box 205">
                <a:extLst>
                  <a:ext uri="{FF2B5EF4-FFF2-40B4-BE49-F238E27FC236}">
                    <a16:creationId xmlns:a16="http://schemas.microsoft.com/office/drawing/2014/main" id="{B824BEFE-65AB-0144-A5F8-65972C2D8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0" name="Text Box 206">
                <a:extLst>
                  <a:ext uri="{FF2B5EF4-FFF2-40B4-BE49-F238E27FC236}">
                    <a16:creationId xmlns:a16="http://schemas.microsoft.com/office/drawing/2014/main" id="{3A8873CC-1701-7348-900A-41553E8985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1" name="Text Box 207">
                <a:extLst>
                  <a:ext uri="{FF2B5EF4-FFF2-40B4-BE49-F238E27FC236}">
                    <a16:creationId xmlns:a16="http://schemas.microsoft.com/office/drawing/2014/main" id="{652F9E8B-7806-004B-A4C2-35DA996AEB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22" name="Group 208">
                <a:extLst>
                  <a:ext uri="{FF2B5EF4-FFF2-40B4-BE49-F238E27FC236}">
                    <a16:creationId xmlns:a16="http://schemas.microsoft.com/office/drawing/2014/main" id="{B9E723E2-808F-904C-AA22-8BC245F17D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632" name="Text Box 209">
                  <a:extLst>
                    <a:ext uri="{FF2B5EF4-FFF2-40B4-BE49-F238E27FC236}">
                      <a16:creationId xmlns:a16="http://schemas.microsoft.com/office/drawing/2014/main" id="{A4E63E50-D6D5-A544-AB9D-0D1BFD00FE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33" name="Text Box 210">
                  <a:extLst>
                    <a:ext uri="{FF2B5EF4-FFF2-40B4-BE49-F238E27FC236}">
                      <a16:creationId xmlns:a16="http://schemas.microsoft.com/office/drawing/2014/main" id="{542EF4AD-C6C3-9C4C-92FB-3D5D00CB79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23" name="Group 211">
                <a:extLst>
                  <a:ext uri="{FF2B5EF4-FFF2-40B4-BE49-F238E27FC236}">
                    <a16:creationId xmlns:a16="http://schemas.microsoft.com/office/drawing/2014/main" id="{11542ED5-26A6-8C49-B296-BD3AB1ED67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630" name="Text Box 212">
                  <a:extLst>
                    <a:ext uri="{FF2B5EF4-FFF2-40B4-BE49-F238E27FC236}">
                      <a16:creationId xmlns:a16="http://schemas.microsoft.com/office/drawing/2014/main" id="{E57DC8C6-3C72-CC44-A603-ECD9003496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31" name="Text Box 213">
                  <a:extLst>
                    <a:ext uri="{FF2B5EF4-FFF2-40B4-BE49-F238E27FC236}">
                      <a16:creationId xmlns:a16="http://schemas.microsoft.com/office/drawing/2014/main" id="{B3808FCF-A274-FE42-A498-DA95D7B44F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24" name="Group 214">
                <a:extLst>
                  <a:ext uri="{FF2B5EF4-FFF2-40B4-BE49-F238E27FC236}">
                    <a16:creationId xmlns:a16="http://schemas.microsoft.com/office/drawing/2014/main" id="{128465C0-E95E-A343-8DCF-2AC643340F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628" name="Text Box 215">
                  <a:extLst>
                    <a:ext uri="{FF2B5EF4-FFF2-40B4-BE49-F238E27FC236}">
                      <a16:creationId xmlns:a16="http://schemas.microsoft.com/office/drawing/2014/main" id="{75EA62B0-C320-B94D-B0FF-8D4FF2F0D5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29" name="Text Box 216">
                  <a:extLst>
                    <a:ext uri="{FF2B5EF4-FFF2-40B4-BE49-F238E27FC236}">
                      <a16:creationId xmlns:a16="http://schemas.microsoft.com/office/drawing/2014/main" id="{367AE304-4E74-034E-A58F-BD99CC97D7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25" name="Group 217">
                <a:extLst>
                  <a:ext uri="{FF2B5EF4-FFF2-40B4-BE49-F238E27FC236}">
                    <a16:creationId xmlns:a16="http://schemas.microsoft.com/office/drawing/2014/main" id="{E43C5D79-33F2-944F-A5A8-AEA20F377E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626" name="Text Box 218">
                  <a:extLst>
                    <a:ext uri="{FF2B5EF4-FFF2-40B4-BE49-F238E27FC236}">
                      <a16:creationId xmlns:a16="http://schemas.microsoft.com/office/drawing/2014/main" id="{14E538A8-CB0E-DA4F-B83F-1131EC9DE5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27" name="Text Box 219">
                  <a:extLst>
                    <a:ext uri="{FF2B5EF4-FFF2-40B4-BE49-F238E27FC236}">
                      <a16:creationId xmlns:a16="http://schemas.microsoft.com/office/drawing/2014/main" id="{DB235DBF-1502-9846-8971-5017A8AC10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587" name="Group 220">
              <a:extLst>
                <a:ext uri="{FF2B5EF4-FFF2-40B4-BE49-F238E27FC236}">
                  <a16:creationId xmlns:a16="http://schemas.microsoft.com/office/drawing/2014/main" id="{1D3EFF94-D1D7-DB4B-B1BA-54BDE4E51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8" y="2748"/>
              <a:ext cx="790" cy="307"/>
              <a:chOff x="1313" y="1534"/>
              <a:chExt cx="790" cy="307"/>
            </a:xfrm>
          </p:grpSpPr>
          <p:sp>
            <p:nvSpPr>
              <p:cNvPr id="588" name="Text Box 221">
                <a:extLst>
                  <a:ext uri="{FF2B5EF4-FFF2-40B4-BE49-F238E27FC236}">
                    <a16:creationId xmlns:a16="http://schemas.microsoft.com/office/drawing/2014/main" id="{418DA683-0DDF-0D40-9EC9-E34F3F02B2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589" name="Group 222">
                <a:extLst>
                  <a:ext uri="{FF2B5EF4-FFF2-40B4-BE49-F238E27FC236}">
                    <a16:creationId xmlns:a16="http://schemas.microsoft.com/office/drawing/2014/main" id="{756C056E-2AB5-9A43-8637-821F754782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611" name="Rectangle 223">
                  <a:extLst>
                    <a:ext uri="{FF2B5EF4-FFF2-40B4-BE49-F238E27FC236}">
                      <a16:creationId xmlns:a16="http://schemas.microsoft.com/office/drawing/2014/main" id="{4239B053-7CD5-1A4D-9C88-8079446DF8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2" name="Line 224">
                  <a:extLst>
                    <a:ext uri="{FF2B5EF4-FFF2-40B4-BE49-F238E27FC236}">
                      <a16:creationId xmlns:a16="http://schemas.microsoft.com/office/drawing/2014/main" id="{E600EE1E-0BD0-F549-9A91-145DC2EED3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3" name="Line 225">
                  <a:extLst>
                    <a:ext uri="{FF2B5EF4-FFF2-40B4-BE49-F238E27FC236}">
                      <a16:creationId xmlns:a16="http://schemas.microsoft.com/office/drawing/2014/main" id="{767368C3-FAA7-E843-8DD6-A1140202E7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590" name="Group 226">
                <a:extLst>
                  <a:ext uri="{FF2B5EF4-FFF2-40B4-BE49-F238E27FC236}">
                    <a16:creationId xmlns:a16="http://schemas.microsoft.com/office/drawing/2014/main" id="{ECC39DED-E285-E54E-BD2B-6E82ABEA37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608" name="Rectangle 227">
                  <a:extLst>
                    <a:ext uri="{FF2B5EF4-FFF2-40B4-BE49-F238E27FC236}">
                      <a16:creationId xmlns:a16="http://schemas.microsoft.com/office/drawing/2014/main" id="{F5146973-9FBA-7342-87D8-11522ACDC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09" name="Line 228">
                  <a:extLst>
                    <a:ext uri="{FF2B5EF4-FFF2-40B4-BE49-F238E27FC236}">
                      <a16:creationId xmlns:a16="http://schemas.microsoft.com/office/drawing/2014/main" id="{A9C0710A-E39A-8F45-A77E-CD458CF173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10" name="Line 229">
                  <a:extLst>
                    <a:ext uri="{FF2B5EF4-FFF2-40B4-BE49-F238E27FC236}">
                      <a16:creationId xmlns:a16="http://schemas.microsoft.com/office/drawing/2014/main" id="{05AB44F9-6DBC-F548-99E1-9F43C8F703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591" name="Rectangle 230">
                <a:extLst>
                  <a:ext uri="{FF2B5EF4-FFF2-40B4-BE49-F238E27FC236}">
                    <a16:creationId xmlns:a16="http://schemas.microsoft.com/office/drawing/2014/main" id="{DCDBD701-60FD-5647-9CAB-CA664E96E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2" name="Rectangle 231">
                <a:extLst>
                  <a:ext uri="{FF2B5EF4-FFF2-40B4-BE49-F238E27FC236}">
                    <a16:creationId xmlns:a16="http://schemas.microsoft.com/office/drawing/2014/main" id="{6FBE7D8F-D770-CF42-8926-B3290EEDA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3" name="Text Box 232">
                <a:extLst>
                  <a:ext uri="{FF2B5EF4-FFF2-40B4-BE49-F238E27FC236}">
                    <a16:creationId xmlns:a16="http://schemas.microsoft.com/office/drawing/2014/main" id="{0BE4D880-E5FF-194F-96F6-31D8F0E850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94" name="Text Box 233">
                <a:extLst>
                  <a:ext uri="{FF2B5EF4-FFF2-40B4-BE49-F238E27FC236}">
                    <a16:creationId xmlns:a16="http://schemas.microsoft.com/office/drawing/2014/main" id="{E1249C8F-8FED-F24A-BC2E-9169132D65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95" name="Text Box 234">
                <a:extLst>
                  <a:ext uri="{FF2B5EF4-FFF2-40B4-BE49-F238E27FC236}">
                    <a16:creationId xmlns:a16="http://schemas.microsoft.com/office/drawing/2014/main" id="{E350C3A1-45EC-1A45-831A-8FDA6191A2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596" name="Group 235">
                <a:extLst>
                  <a:ext uri="{FF2B5EF4-FFF2-40B4-BE49-F238E27FC236}">
                    <a16:creationId xmlns:a16="http://schemas.microsoft.com/office/drawing/2014/main" id="{166632CA-781C-464F-975C-887578DFEE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606" name="Text Box 236">
                  <a:extLst>
                    <a:ext uri="{FF2B5EF4-FFF2-40B4-BE49-F238E27FC236}">
                      <a16:creationId xmlns:a16="http://schemas.microsoft.com/office/drawing/2014/main" id="{290DD47F-DE0B-4143-8642-8E484381B7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07" name="Text Box 237">
                  <a:extLst>
                    <a:ext uri="{FF2B5EF4-FFF2-40B4-BE49-F238E27FC236}">
                      <a16:creationId xmlns:a16="http://schemas.microsoft.com/office/drawing/2014/main" id="{2C01662B-9FBB-A645-B9A7-4D936FF507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597" name="Group 238">
                <a:extLst>
                  <a:ext uri="{FF2B5EF4-FFF2-40B4-BE49-F238E27FC236}">
                    <a16:creationId xmlns:a16="http://schemas.microsoft.com/office/drawing/2014/main" id="{FB4DBB46-904E-2048-952E-05148A7CE3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604" name="Text Box 239">
                  <a:extLst>
                    <a:ext uri="{FF2B5EF4-FFF2-40B4-BE49-F238E27FC236}">
                      <a16:creationId xmlns:a16="http://schemas.microsoft.com/office/drawing/2014/main" id="{73D40A2E-1395-6C48-A539-9B2FF25E0F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05" name="Text Box 240">
                  <a:extLst>
                    <a:ext uri="{FF2B5EF4-FFF2-40B4-BE49-F238E27FC236}">
                      <a16:creationId xmlns:a16="http://schemas.microsoft.com/office/drawing/2014/main" id="{89AA3C0B-2C37-1E47-ACD7-7D90CADECB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598" name="Group 241">
                <a:extLst>
                  <a:ext uri="{FF2B5EF4-FFF2-40B4-BE49-F238E27FC236}">
                    <a16:creationId xmlns:a16="http://schemas.microsoft.com/office/drawing/2014/main" id="{C0684616-543C-AF4D-8E90-A5245FCA3A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602" name="Text Box 242">
                  <a:extLst>
                    <a:ext uri="{FF2B5EF4-FFF2-40B4-BE49-F238E27FC236}">
                      <a16:creationId xmlns:a16="http://schemas.microsoft.com/office/drawing/2014/main" id="{827BFF19-1594-2B40-BF8C-7ECD58E04C3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03" name="Text Box 243">
                  <a:extLst>
                    <a:ext uri="{FF2B5EF4-FFF2-40B4-BE49-F238E27FC236}">
                      <a16:creationId xmlns:a16="http://schemas.microsoft.com/office/drawing/2014/main" id="{A2499FEC-1527-C542-91E0-02A8B03B4C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599" name="Group 244">
                <a:extLst>
                  <a:ext uri="{FF2B5EF4-FFF2-40B4-BE49-F238E27FC236}">
                    <a16:creationId xmlns:a16="http://schemas.microsoft.com/office/drawing/2014/main" id="{79B4FD38-A220-CF4B-B6B4-40FB1E45D9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600" name="Text Box 245">
                  <a:extLst>
                    <a:ext uri="{FF2B5EF4-FFF2-40B4-BE49-F238E27FC236}">
                      <a16:creationId xmlns:a16="http://schemas.microsoft.com/office/drawing/2014/main" id="{5F7BF1B8-B80A-4149-BC9C-9A4B7E5158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01" name="Text Box 246">
                  <a:extLst>
                    <a:ext uri="{FF2B5EF4-FFF2-40B4-BE49-F238E27FC236}">
                      <a16:creationId xmlns:a16="http://schemas.microsoft.com/office/drawing/2014/main" id="{A49C4C92-65A5-4C48-9B08-0461762BA6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</p:grpSp>
      </p:grpSp>
      <p:grpSp>
        <p:nvGrpSpPr>
          <p:cNvPr id="640" name="Group 297">
            <a:extLst>
              <a:ext uri="{FF2B5EF4-FFF2-40B4-BE49-F238E27FC236}">
                <a16:creationId xmlns:a16="http://schemas.microsoft.com/office/drawing/2014/main" id="{82CBAF59-3619-4841-A21A-B1F20F9713F3}"/>
              </a:ext>
            </a:extLst>
          </p:cNvPr>
          <p:cNvGrpSpPr>
            <a:grpSpLocks/>
          </p:cNvGrpSpPr>
          <p:nvPr/>
        </p:nvGrpSpPr>
        <p:grpSpPr bwMode="auto">
          <a:xfrm>
            <a:off x="4106863" y="4220670"/>
            <a:ext cx="1277937" cy="1174750"/>
            <a:chOff x="1811" y="2748"/>
            <a:chExt cx="805" cy="740"/>
          </a:xfrm>
        </p:grpSpPr>
        <p:grpSp>
          <p:nvGrpSpPr>
            <p:cNvPr id="641" name="Group 159">
              <a:extLst>
                <a:ext uri="{FF2B5EF4-FFF2-40B4-BE49-F238E27FC236}">
                  <a16:creationId xmlns:a16="http://schemas.microsoft.com/office/drawing/2014/main" id="{8EF57733-5543-4E4B-8D62-E949AD5AA9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6" y="3181"/>
              <a:ext cx="790" cy="307"/>
              <a:chOff x="1313" y="1534"/>
              <a:chExt cx="790" cy="307"/>
            </a:xfrm>
          </p:grpSpPr>
          <p:sp>
            <p:nvSpPr>
              <p:cNvPr id="674" name="Text Box 160">
                <a:extLst>
                  <a:ext uri="{FF2B5EF4-FFF2-40B4-BE49-F238E27FC236}">
                    <a16:creationId xmlns:a16="http://schemas.microsoft.com/office/drawing/2014/main" id="{320DF8EC-2C1D-1447-8093-705AA7757D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3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75" name="Group 161">
                <a:extLst>
                  <a:ext uri="{FF2B5EF4-FFF2-40B4-BE49-F238E27FC236}">
                    <a16:creationId xmlns:a16="http://schemas.microsoft.com/office/drawing/2014/main" id="{88562839-6C05-0344-A288-7F9A715E1A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53" y="1539"/>
                <a:ext cx="258" cy="147"/>
                <a:chOff x="1353" y="1539"/>
                <a:chExt cx="258" cy="144"/>
              </a:xfrm>
            </p:grpSpPr>
            <p:sp>
              <p:nvSpPr>
                <p:cNvPr id="697" name="Rectangle 162">
                  <a:extLst>
                    <a:ext uri="{FF2B5EF4-FFF2-40B4-BE49-F238E27FC236}">
                      <a16:creationId xmlns:a16="http://schemas.microsoft.com/office/drawing/2014/main" id="{9F5F7DD1-4A84-CF45-9C2A-53D9BF3427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8" name="Line 163">
                  <a:extLst>
                    <a:ext uri="{FF2B5EF4-FFF2-40B4-BE49-F238E27FC236}">
                      <a16:creationId xmlns:a16="http://schemas.microsoft.com/office/drawing/2014/main" id="{17A98152-A6A3-474D-AB48-44B96AC713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9" name="Line 164">
                  <a:extLst>
                    <a:ext uri="{FF2B5EF4-FFF2-40B4-BE49-F238E27FC236}">
                      <a16:creationId xmlns:a16="http://schemas.microsoft.com/office/drawing/2014/main" id="{244D72D8-03A9-4B4E-8E85-71AAEC03E3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76" name="Group 165">
                <a:extLst>
                  <a:ext uri="{FF2B5EF4-FFF2-40B4-BE49-F238E27FC236}">
                    <a16:creationId xmlns:a16="http://schemas.microsoft.com/office/drawing/2014/main" id="{DF6E29B7-CE53-1948-9208-5B3F88E716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3" y="1686"/>
                <a:ext cx="258" cy="144"/>
                <a:chOff x="1353" y="1539"/>
                <a:chExt cx="258" cy="144"/>
              </a:xfrm>
            </p:grpSpPr>
            <p:sp>
              <p:nvSpPr>
                <p:cNvPr id="694" name="Rectangle 166">
                  <a:extLst>
                    <a:ext uri="{FF2B5EF4-FFF2-40B4-BE49-F238E27FC236}">
                      <a16:creationId xmlns:a16="http://schemas.microsoft.com/office/drawing/2014/main" id="{8A7849D1-C351-FD40-98B3-BD87B1740D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53" y="1539"/>
                  <a:ext cx="258" cy="14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5" name="Line 167">
                  <a:extLst>
                    <a:ext uri="{FF2B5EF4-FFF2-40B4-BE49-F238E27FC236}">
                      <a16:creationId xmlns:a16="http://schemas.microsoft.com/office/drawing/2014/main" id="{2285CD7F-F48B-B74A-8966-EF3AF60872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21" y="1542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6" name="Line 168">
                  <a:extLst>
                    <a:ext uri="{FF2B5EF4-FFF2-40B4-BE49-F238E27FC236}">
                      <a16:creationId xmlns:a16="http://schemas.microsoft.com/office/drawing/2014/main" id="{36D187F7-01BC-EE4B-831D-E4FF789433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7" y="1545"/>
                  <a:ext cx="0" cy="13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77" name="Rectangle 169">
                <a:extLst>
                  <a:ext uri="{FF2B5EF4-FFF2-40B4-BE49-F238E27FC236}">
                    <a16:creationId xmlns:a16="http://schemas.microsoft.com/office/drawing/2014/main" id="{0A53DD91-B0D1-344A-B372-B0C0B50C5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1686"/>
                <a:ext cx="81" cy="14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8" name="Rectangle 170">
                <a:extLst>
                  <a:ext uri="{FF2B5EF4-FFF2-40B4-BE49-F238E27FC236}">
                    <a16:creationId xmlns:a16="http://schemas.microsoft.com/office/drawing/2014/main" id="{64AF0494-B917-5340-B8DB-2EB7B56F1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" y="1536"/>
                <a:ext cx="81" cy="15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9" name="Text Box 171">
                <a:extLst>
                  <a:ext uri="{FF2B5EF4-FFF2-40B4-BE49-F238E27FC236}">
                    <a16:creationId xmlns:a16="http://schemas.microsoft.com/office/drawing/2014/main" id="{F06B3BFB-C0EC-064D-93C6-CEAED040FB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1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80" name="Text Box 172">
                <a:extLst>
                  <a:ext uri="{FF2B5EF4-FFF2-40B4-BE49-F238E27FC236}">
                    <a16:creationId xmlns:a16="http://schemas.microsoft.com/office/drawing/2014/main" id="{D3600095-733C-B044-AADC-832710831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8" y="1534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81" name="Text Box 173">
                <a:extLst>
                  <a:ext uri="{FF2B5EF4-FFF2-40B4-BE49-F238E27FC236}">
                    <a16:creationId xmlns:a16="http://schemas.microsoft.com/office/drawing/2014/main" id="{F4D3DA9E-B028-DF43-B15F-EBC7186540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1540"/>
                <a:ext cx="1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</a:t>
                </a:r>
              </a:p>
            </p:txBody>
          </p:sp>
          <p:grpSp>
            <p:nvGrpSpPr>
              <p:cNvPr id="682" name="Group 174">
                <a:extLst>
                  <a:ext uri="{FF2B5EF4-FFF2-40B4-BE49-F238E27FC236}">
                    <a16:creationId xmlns:a16="http://schemas.microsoft.com/office/drawing/2014/main" id="{3BA6346A-C37A-1145-93C1-459F9F5B0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5" y="1684"/>
                <a:ext cx="211" cy="157"/>
                <a:chOff x="857" y="1909"/>
                <a:chExt cx="211" cy="157"/>
              </a:xfrm>
            </p:grpSpPr>
            <p:sp>
              <p:nvSpPr>
                <p:cNvPr id="692" name="Text Box 175">
                  <a:extLst>
                    <a:ext uri="{FF2B5EF4-FFF2-40B4-BE49-F238E27FC236}">
                      <a16:creationId xmlns:a16="http://schemas.microsoft.com/office/drawing/2014/main" id="{842D5DED-2CC1-4A4E-A49E-22200EF814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93" name="Text Box 176">
                  <a:extLst>
                    <a:ext uri="{FF2B5EF4-FFF2-40B4-BE49-F238E27FC236}">
                      <a16:creationId xmlns:a16="http://schemas.microsoft.com/office/drawing/2014/main" id="{AD8159EE-6AED-B145-9555-43984B0B32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83" name="Group 177">
                <a:extLst>
                  <a:ext uri="{FF2B5EF4-FFF2-40B4-BE49-F238E27FC236}">
                    <a16:creationId xmlns:a16="http://schemas.microsoft.com/office/drawing/2014/main" id="{97FF6188-4890-0C49-8BD8-4AD0896FEB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0" y="1684"/>
                <a:ext cx="211" cy="157"/>
                <a:chOff x="857" y="1909"/>
                <a:chExt cx="211" cy="157"/>
              </a:xfrm>
            </p:grpSpPr>
            <p:sp>
              <p:nvSpPr>
                <p:cNvPr id="690" name="Text Box 178">
                  <a:extLst>
                    <a:ext uri="{FF2B5EF4-FFF2-40B4-BE49-F238E27FC236}">
                      <a16:creationId xmlns:a16="http://schemas.microsoft.com/office/drawing/2014/main" id="{27BEBFD9-031E-9841-B5F7-7D386A4A63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91" name="Text Box 179">
                  <a:extLst>
                    <a:ext uri="{FF2B5EF4-FFF2-40B4-BE49-F238E27FC236}">
                      <a16:creationId xmlns:a16="http://schemas.microsoft.com/office/drawing/2014/main" id="{E2807452-4E45-A343-A9DB-BCE3AD6EFC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84" name="Group 180">
                <a:extLst>
                  <a:ext uri="{FF2B5EF4-FFF2-40B4-BE49-F238E27FC236}">
                    <a16:creationId xmlns:a16="http://schemas.microsoft.com/office/drawing/2014/main" id="{E2862A55-1193-6B42-A461-5A80B3181D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8" y="1684"/>
                <a:ext cx="211" cy="157"/>
                <a:chOff x="857" y="1909"/>
                <a:chExt cx="211" cy="157"/>
              </a:xfrm>
            </p:grpSpPr>
            <p:sp>
              <p:nvSpPr>
                <p:cNvPr id="688" name="Text Box 181">
                  <a:extLst>
                    <a:ext uri="{FF2B5EF4-FFF2-40B4-BE49-F238E27FC236}">
                      <a16:creationId xmlns:a16="http://schemas.microsoft.com/office/drawing/2014/main" id="{01435FAB-F15B-0E45-861B-8EBA32BBBC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89" name="Text Box 182">
                  <a:extLst>
                    <a:ext uri="{FF2B5EF4-FFF2-40B4-BE49-F238E27FC236}">
                      <a16:creationId xmlns:a16="http://schemas.microsoft.com/office/drawing/2014/main" id="{2906B13A-27B9-0148-93DD-FE778E65A7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grpSp>
            <p:nvGrpSpPr>
              <p:cNvPr id="685" name="Group 183">
                <a:extLst>
                  <a:ext uri="{FF2B5EF4-FFF2-40B4-BE49-F238E27FC236}">
                    <a16:creationId xmlns:a16="http://schemas.microsoft.com/office/drawing/2014/main" id="{282D1DA6-C84E-1449-A073-296D39FDF4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1681"/>
                <a:ext cx="211" cy="157"/>
                <a:chOff x="857" y="1909"/>
                <a:chExt cx="211" cy="157"/>
              </a:xfrm>
            </p:grpSpPr>
            <p:sp>
              <p:nvSpPr>
                <p:cNvPr id="686" name="Text Box 184">
                  <a:extLst>
                    <a:ext uri="{FF2B5EF4-FFF2-40B4-BE49-F238E27FC236}">
                      <a16:creationId xmlns:a16="http://schemas.microsoft.com/office/drawing/2014/main" id="{73D24F3E-547E-3C40-BF10-82D6BD1ACA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" y="191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87" name="Text Box 185">
                  <a:extLst>
                    <a:ext uri="{FF2B5EF4-FFF2-40B4-BE49-F238E27FC236}">
                      <a16:creationId xmlns:a16="http://schemas.microsoft.com/office/drawing/2014/main" id="{F52A5A57-AC26-F149-A7A1-421A88E602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7" y="1909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</p:grpSp>
        <p:grpSp>
          <p:nvGrpSpPr>
            <p:cNvPr id="642" name="Group 247">
              <a:extLst>
                <a:ext uri="{FF2B5EF4-FFF2-40B4-BE49-F238E27FC236}">
                  <a16:creationId xmlns:a16="http://schemas.microsoft.com/office/drawing/2014/main" id="{35F0A701-410D-2F49-B340-79615F469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1" y="2748"/>
              <a:ext cx="787" cy="307"/>
              <a:chOff x="4928" y="1534"/>
              <a:chExt cx="787" cy="307"/>
            </a:xfrm>
          </p:grpSpPr>
          <p:grpSp>
            <p:nvGrpSpPr>
              <p:cNvPr id="643" name="Group 248">
                <a:extLst>
                  <a:ext uri="{FF2B5EF4-FFF2-40B4-BE49-F238E27FC236}">
                    <a16:creationId xmlns:a16="http://schemas.microsoft.com/office/drawing/2014/main" id="{1DF40E68-42FF-A94A-9BAA-73BCDDCAE5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54" y="1534"/>
                <a:ext cx="361" cy="154"/>
                <a:chOff x="5009" y="1132"/>
                <a:chExt cx="361" cy="154"/>
              </a:xfrm>
            </p:grpSpPr>
            <p:sp>
              <p:nvSpPr>
                <p:cNvPr id="667" name="Text Box 249">
                  <a:extLst>
                    <a:ext uri="{FF2B5EF4-FFF2-40B4-BE49-F238E27FC236}">
                      <a16:creationId xmlns:a16="http://schemas.microsoft.com/office/drawing/2014/main" id="{50315623-CCC4-D04E-94B4-E09CCFE65E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09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grpSp>
              <p:nvGrpSpPr>
                <p:cNvPr id="668" name="Group 250">
                  <a:extLst>
                    <a:ext uri="{FF2B5EF4-FFF2-40B4-BE49-F238E27FC236}">
                      <a16:creationId xmlns:a16="http://schemas.microsoft.com/office/drawing/2014/main" id="{0423722D-EED6-2C40-96CF-D2B161E50D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49" y="1137"/>
                  <a:ext cx="258" cy="147"/>
                  <a:chOff x="1353" y="1539"/>
                  <a:chExt cx="258" cy="144"/>
                </a:xfrm>
              </p:grpSpPr>
              <p:sp>
                <p:nvSpPr>
                  <p:cNvPr id="671" name="Rectangle 251">
                    <a:extLst>
                      <a:ext uri="{FF2B5EF4-FFF2-40B4-BE49-F238E27FC236}">
                        <a16:creationId xmlns:a16="http://schemas.microsoft.com/office/drawing/2014/main" id="{A86E3B01-C421-EE45-8D3F-1612B8DC39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1539"/>
                    <a:ext cx="258" cy="14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2" name="Line 252">
                    <a:extLst>
                      <a:ext uri="{FF2B5EF4-FFF2-40B4-BE49-F238E27FC236}">
                        <a16:creationId xmlns:a16="http://schemas.microsoft.com/office/drawing/2014/main" id="{CEF79668-303A-2A42-A173-462E4CD7AE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21" y="1542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73" name="Line 253">
                    <a:extLst>
                      <a:ext uri="{FF2B5EF4-FFF2-40B4-BE49-F238E27FC236}">
                        <a16:creationId xmlns:a16="http://schemas.microsoft.com/office/drawing/2014/main" id="{45F3942A-DF40-F34A-A548-41C0B8ED7B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37" y="1545"/>
                    <a:ext cx="0" cy="13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69" name="Text Box 254">
                  <a:extLst>
                    <a:ext uri="{FF2B5EF4-FFF2-40B4-BE49-F238E27FC236}">
                      <a16:creationId xmlns:a16="http://schemas.microsoft.com/office/drawing/2014/main" id="{5325936F-8133-6E46-A67B-A6E04108BE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87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670" name="Text Box 255">
                  <a:extLst>
                    <a:ext uri="{FF2B5EF4-FFF2-40B4-BE49-F238E27FC236}">
                      <a16:creationId xmlns:a16="http://schemas.microsoft.com/office/drawing/2014/main" id="{1D11D61F-0F30-674D-AF2C-E9B484BE88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74" y="1132"/>
                  <a:ext cx="196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1</a:t>
                  </a:r>
                </a:p>
              </p:txBody>
            </p:sp>
          </p:grpSp>
          <p:grpSp>
            <p:nvGrpSpPr>
              <p:cNvPr id="644" name="Group 256">
                <a:extLst>
                  <a:ext uri="{FF2B5EF4-FFF2-40B4-BE49-F238E27FC236}">
                    <a16:creationId xmlns:a16="http://schemas.microsoft.com/office/drawing/2014/main" id="{49255246-CFE1-694B-A5FE-6873DD8506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28" y="1536"/>
                <a:ext cx="550" cy="305"/>
                <a:chOff x="5114" y="1518"/>
                <a:chExt cx="550" cy="305"/>
              </a:xfrm>
            </p:grpSpPr>
            <p:grpSp>
              <p:nvGrpSpPr>
                <p:cNvPr id="645" name="Group 257">
                  <a:extLst>
                    <a:ext uri="{FF2B5EF4-FFF2-40B4-BE49-F238E27FC236}">
                      <a16:creationId xmlns:a16="http://schemas.microsoft.com/office/drawing/2014/main" id="{725A4A1C-0CB7-FC49-85B4-2A8245B69D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75" y="1518"/>
                  <a:ext cx="196" cy="158"/>
                  <a:chOff x="5378" y="1518"/>
                  <a:chExt cx="196" cy="158"/>
                </a:xfrm>
              </p:grpSpPr>
              <p:sp>
                <p:nvSpPr>
                  <p:cNvPr id="665" name="Rectangle 258">
                    <a:extLst>
                      <a:ext uri="{FF2B5EF4-FFF2-40B4-BE49-F238E27FC236}">
                        <a16:creationId xmlns:a16="http://schemas.microsoft.com/office/drawing/2014/main" id="{33BF05F9-8282-9745-9268-4319E1CC13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18" y="1518"/>
                    <a:ext cx="81" cy="15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66" name="Text Box 259">
                    <a:extLst>
                      <a:ext uri="{FF2B5EF4-FFF2-40B4-BE49-F238E27FC236}">
                        <a16:creationId xmlns:a16="http://schemas.microsoft.com/office/drawing/2014/main" id="{0152F4B7-7302-7241-9F71-09CCA2E7570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8" y="1522"/>
                    <a:ext cx="196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646" name="Group 260">
                  <a:extLst>
                    <a:ext uri="{FF2B5EF4-FFF2-40B4-BE49-F238E27FC236}">
                      <a16:creationId xmlns:a16="http://schemas.microsoft.com/office/drawing/2014/main" id="{3E16CEAF-B7C1-0344-A719-EBE25C77AD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53" y="1666"/>
                  <a:ext cx="211" cy="157"/>
                  <a:chOff x="5261" y="1282"/>
                  <a:chExt cx="211" cy="157"/>
                </a:xfrm>
              </p:grpSpPr>
              <p:sp>
                <p:nvSpPr>
                  <p:cNvPr id="661" name="Rectangle 261">
                    <a:extLst>
                      <a:ext uri="{FF2B5EF4-FFF2-40B4-BE49-F238E27FC236}">
                        <a16:creationId xmlns:a16="http://schemas.microsoft.com/office/drawing/2014/main" id="{347D633B-4770-0B48-91C3-3ED698A1D0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07" y="1284"/>
                    <a:ext cx="81" cy="144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662" name="Group 262">
                    <a:extLst>
                      <a:ext uri="{FF2B5EF4-FFF2-40B4-BE49-F238E27FC236}">
                        <a16:creationId xmlns:a16="http://schemas.microsoft.com/office/drawing/2014/main" id="{2679B830-A1BE-F34E-8C84-6BD6A5CE0A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61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663" name="Text Box 263">
                      <a:extLst>
                        <a:ext uri="{FF2B5EF4-FFF2-40B4-BE49-F238E27FC236}">
                          <a16:creationId xmlns:a16="http://schemas.microsoft.com/office/drawing/2014/main" id="{12D2E9D4-6DA4-1F40-8F99-834EF4E2719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664" name="Text Box 264">
                      <a:extLst>
                        <a:ext uri="{FF2B5EF4-FFF2-40B4-BE49-F238E27FC236}">
                          <a16:creationId xmlns:a16="http://schemas.microsoft.com/office/drawing/2014/main" id="{D2428074-93A6-7041-9E52-8F24F858003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  <p:grpSp>
              <p:nvGrpSpPr>
                <p:cNvPr id="647" name="Group 265">
                  <a:extLst>
                    <a:ext uri="{FF2B5EF4-FFF2-40B4-BE49-F238E27FC236}">
                      <a16:creationId xmlns:a16="http://schemas.microsoft.com/office/drawing/2014/main" id="{B2923C2C-B32D-B646-81F4-48743D59A8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14" y="1663"/>
                  <a:ext cx="373" cy="160"/>
                  <a:chOff x="5426" y="1279"/>
                  <a:chExt cx="373" cy="160"/>
                </a:xfrm>
              </p:grpSpPr>
              <p:grpSp>
                <p:nvGrpSpPr>
                  <p:cNvPr id="648" name="Group 266">
                    <a:extLst>
                      <a:ext uri="{FF2B5EF4-FFF2-40B4-BE49-F238E27FC236}">
                        <a16:creationId xmlns:a16="http://schemas.microsoft.com/office/drawing/2014/main" id="{24B1581D-DCB1-DE40-B918-122F06DEBA0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469" y="1284"/>
                    <a:ext cx="258" cy="144"/>
                    <a:chOff x="1353" y="1539"/>
                    <a:chExt cx="258" cy="144"/>
                  </a:xfrm>
                </p:grpSpPr>
                <p:sp>
                  <p:nvSpPr>
                    <p:cNvPr id="658" name="Rectangle 267">
                      <a:extLst>
                        <a:ext uri="{FF2B5EF4-FFF2-40B4-BE49-F238E27FC236}">
                          <a16:creationId xmlns:a16="http://schemas.microsoft.com/office/drawing/2014/main" id="{DE9B340E-B072-9C48-A98E-4AD255214E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53" y="1539"/>
                      <a:ext cx="258" cy="14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659" name="Line 268">
                      <a:extLst>
                        <a:ext uri="{FF2B5EF4-FFF2-40B4-BE49-F238E27FC236}">
                          <a16:creationId xmlns:a16="http://schemas.microsoft.com/office/drawing/2014/main" id="{E6391330-F505-0B46-BBBF-D0DA3DF6FE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21" y="1542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660" name="Line 269">
                      <a:extLst>
                        <a:ext uri="{FF2B5EF4-FFF2-40B4-BE49-F238E27FC236}">
                          <a16:creationId xmlns:a16="http://schemas.microsoft.com/office/drawing/2014/main" id="{19776BDD-4693-7C41-A5E5-4DCC74C277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7" y="1545"/>
                      <a:ext cx="0" cy="13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  <p:grpSp>
                <p:nvGrpSpPr>
                  <p:cNvPr id="649" name="Group 270">
                    <a:extLst>
                      <a:ext uri="{FF2B5EF4-FFF2-40B4-BE49-F238E27FC236}">
                        <a16:creationId xmlns:a16="http://schemas.microsoft.com/office/drawing/2014/main" id="{28D03778-4B65-F44A-A385-77A9FBD6740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426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656" name="Text Box 271">
                      <a:extLst>
                        <a:ext uri="{FF2B5EF4-FFF2-40B4-BE49-F238E27FC236}">
                          <a16:creationId xmlns:a16="http://schemas.microsoft.com/office/drawing/2014/main" id="{81D6076F-5BC3-A148-AB2C-C5D5C389F15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657" name="Text Box 272">
                      <a:extLst>
                        <a:ext uri="{FF2B5EF4-FFF2-40B4-BE49-F238E27FC236}">
                          <a16:creationId xmlns:a16="http://schemas.microsoft.com/office/drawing/2014/main" id="{6E686EE1-0336-C444-919F-155540BD222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650" name="Group 273">
                    <a:extLst>
                      <a:ext uri="{FF2B5EF4-FFF2-40B4-BE49-F238E27FC236}">
                        <a16:creationId xmlns:a16="http://schemas.microsoft.com/office/drawing/2014/main" id="{9AEE3B2A-A33A-FD48-AB98-1762623B3E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04" y="1282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654" name="Text Box 274">
                      <a:extLst>
                        <a:ext uri="{FF2B5EF4-FFF2-40B4-BE49-F238E27FC236}">
                          <a16:creationId xmlns:a16="http://schemas.microsoft.com/office/drawing/2014/main" id="{FF78F8BB-1136-384B-87D0-0FABBA77608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655" name="Text Box 275">
                      <a:extLst>
                        <a:ext uri="{FF2B5EF4-FFF2-40B4-BE49-F238E27FC236}">
                          <a16:creationId xmlns:a16="http://schemas.microsoft.com/office/drawing/2014/main" id="{540F050E-7AB6-DE43-9FE2-A8CBB750DA2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  <p:grpSp>
                <p:nvGrpSpPr>
                  <p:cNvPr id="651" name="Group 276">
                    <a:extLst>
                      <a:ext uri="{FF2B5EF4-FFF2-40B4-BE49-F238E27FC236}">
                        <a16:creationId xmlns:a16="http://schemas.microsoft.com/office/drawing/2014/main" id="{E953BF9D-1B49-F14E-8125-4E69DC22D4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588" y="1279"/>
                    <a:ext cx="211" cy="157"/>
                    <a:chOff x="857" y="1909"/>
                    <a:chExt cx="211" cy="157"/>
                  </a:xfrm>
                </p:grpSpPr>
                <p:sp>
                  <p:nvSpPr>
                    <p:cNvPr id="652" name="Text Box 277">
                      <a:extLst>
                        <a:ext uri="{FF2B5EF4-FFF2-40B4-BE49-F238E27FC236}">
                          <a16:creationId xmlns:a16="http://schemas.microsoft.com/office/drawing/2014/main" id="{03AC9888-B6B3-2347-BFC8-24FE2B69140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2" y="1912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653" name="Text Box 278">
                      <a:extLst>
                        <a:ext uri="{FF2B5EF4-FFF2-40B4-BE49-F238E27FC236}">
                          <a16:creationId xmlns:a16="http://schemas.microsoft.com/office/drawing/2014/main" id="{7B5941A7-A095-C24C-ACAB-2611A8386CC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7" y="1909"/>
                      <a:ext cx="196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p:txBody>
                </p:sp>
              </p:grpSp>
            </p:grpSp>
          </p:grpSp>
        </p:grpSp>
      </p:grpSp>
      <p:sp>
        <p:nvSpPr>
          <p:cNvPr id="700" name="Text Box 279">
            <a:extLst>
              <a:ext uri="{FF2B5EF4-FFF2-40B4-BE49-F238E27FC236}">
                <a16:creationId xmlns:a16="http://schemas.microsoft.com/office/drawing/2014/main" id="{C3ADE7CF-6B1B-3A40-9C93-682DC2336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3" y="4781058"/>
            <a:ext cx="893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slot 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channel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701" name="Text Box 280">
            <a:extLst>
              <a:ext uri="{FF2B5EF4-FFF2-40B4-BE49-F238E27FC236}">
                <a16:creationId xmlns:a16="http://schemas.microsoft.com/office/drawing/2014/main" id="{2DB0E8B8-6D0F-1F45-B1C9-934903F41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725" y="4800108"/>
            <a:ext cx="8937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slot 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channel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output</a:t>
            </a:r>
          </a:p>
        </p:txBody>
      </p:sp>
      <p:sp>
        <p:nvSpPr>
          <p:cNvPr id="702" name="Line 281">
            <a:extLst>
              <a:ext uri="{FF2B5EF4-FFF2-40B4-BE49-F238E27FC236}">
                <a16:creationId xmlns:a16="http://schemas.microsoft.com/office/drawing/2014/main" id="{F43EEBF4-B5EC-504C-A57E-D613795D7A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04113" y="4139708"/>
            <a:ext cx="9525" cy="947737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03" name="Line 282">
            <a:extLst>
              <a:ext uri="{FF2B5EF4-FFF2-40B4-BE49-F238E27FC236}">
                <a16:creationId xmlns:a16="http://schemas.microsoft.com/office/drawing/2014/main" id="{FEAE5ECD-62F9-FA44-9B46-8A7D1041AB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75675" y="4120658"/>
            <a:ext cx="9525" cy="947737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04" name="Line 283">
            <a:extLst>
              <a:ext uri="{FF2B5EF4-FFF2-40B4-BE49-F238E27FC236}">
                <a16:creationId xmlns:a16="http://schemas.microsoft.com/office/drawing/2014/main" id="{7B384DE4-6DB7-454D-B810-D17D965BC0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90100" y="4130183"/>
            <a:ext cx="9525" cy="947737"/>
          </a:xfrm>
          <a:prstGeom prst="line">
            <a:avLst/>
          </a:prstGeom>
          <a:noFill/>
          <a:ln w="12700">
            <a:solidFill>
              <a:srgbClr val="3333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05" name="Text Box 285">
            <a:extLst>
              <a:ext uri="{FF2B5EF4-FFF2-40B4-BE49-F238E27FC236}">
                <a16:creationId xmlns:a16="http://schemas.microsoft.com/office/drawing/2014/main" id="{766AAAA2-BFCF-D943-8E92-00703B536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4130510"/>
            <a:ext cx="13562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C00000"/>
                </a:solidFill>
                <a:latin typeface="+mn-lt"/>
                <a:cs typeface="Arial" charset="0"/>
              </a:rPr>
              <a:t>receiver</a:t>
            </a:r>
            <a:endParaRPr lang="en-US" sz="2000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706" name="Text Box 286">
            <a:extLst>
              <a:ext uri="{FF2B5EF4-FFF2-40B4-BE49-F238E27FC236}">
                <a16:creationId xmlns:a16="http://schemas.microsoft.com/office/drawing/2014/main" id="{4E201B4B-D1A3-B34B-853E-C805C3492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238" y="492710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code</a:t>
            </a:r>
          </a:p>
        </p:txBody>
      </p:sp>
      <p:sp>
        <p:nvSpPr>
          <p:cNvPr id="707" name="Text Box 287">
            <a:extLst>
              <a:ext uri="{FF2B5EF4-FFF2-40B4-BE49-F238E27FC236}">
                <a16:creationId xmlns:a16="http://schemas.microsoft.com/office/drawing/2014/main" id="{5FF38D44-BF76-924E-BEA5-D88A3CF1B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338" y="4161933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received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input</a:t>
            </a:r>
          </a:p>
        </p:txBody>
      </p:sp>
      <p:sp>
        <p:nvSpPr>
          <p:cNvPr id="708" name="Line 288">
            <a:extLst>
              <a:ext uri="{FF2B5EF4-FFF2-40B4-BE49-F238E27FC236}">
                <a16:creationId xmlns:a16="http://schemas.microsoft.com/office/drawing/2014/main" id="{C7275329-6E61-6E46-B56D-07D7F6CE1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7725" y="4527058"/>
            <a:ext cx="319088" cy="47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709" name="Group 294">
            <a:extLst>
              <a:ext uri="{FF2B5EF4-FFF2-40B4-BE49-F238E27FC236}">
                <a16:creationId xmlns:a16="http://schemas.microsoft.com/office/drawing/2014/main" id="{B1EAA023-990A-9240-9585-BB2098908379}"/>
              </a:ext>
            </a:extLst>
          </p:cNvPr>
          <p:cNvGrpSpPr>
            <a:grpSpLocks/>
          </p:cNvGrpSpPr>
          <p:nvPr/>
        </p:nvGrpSpPr>
        <p:grpSpPr bwMode="auto">
          <a:xfrm>
            <a:off x="6235700" y="3388820"/>
            <a:ext cx="1517650" cy="977900"/>
            <a:chOff x="4239" y="2007"/>
            <a:chExt cx="956" cy="616"/>
          </a:xfrm>
        </p:grpSpPr>
        <p:sp>
          <p:nvSpPr>
            <p:cNvPr id="710" name="Text Box 187">
              <a:extLst>
                <a:ext uri="{FF2B5EF4-FFF2-40B4-BE49-F238E27FC236}">
                  <a16:creationId xmlns:a16="http://schemas.microsoft.com/office/drawing/2014/main" id="{8AC104B8-3AFC-404A-8890-2A936D10C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9" y="2047"/>
              <a:ext cx="95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d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i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=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Z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i,m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c</a:t>
              </a:r>
              <a:r>
                <a:rPr kumimoji="0" 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m</a:t>
              </a:r>
            </a:p>
          </p:txBody>
        </p:sp>
        <p:sp>
          <p:nvSpPr>
            <p:cNvPr id="711" name="Text Box 289">
              <a:extLst>
                <a:ext uri="{FF2B5EF4-FFF2-40B4-BE49-F238E27FC236}">
                  <a16:creationId xmlns:a16="http://schemas.microsoft.com/office/drawing/2014/main" id="{FCB34A07-4861-174C-8358-8A395B515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8" y="2258"/>
              <a:ext cx="30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m=1</a:t>
              </a:r>
            </a:p>
          </p:txBody>
        </p:sp>
        <p:sp>
          <p:nvSpPr>
            <p:cNvPr id="712" name="Text Box 290">
              <a:extLst>
                <a:ext uri="{FF2B5EF4-FFF2-40B4-BE49-F238E27FC236}">
                  <a16:creationId xmlns:a16="http://schemas.microsoft.com/office/drawing/2014/main" id="{BF575CBE-6E6F-6E48-BF85-CEA2918EC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1" y="2007"/>
              <a:ext cx="1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</a:t>
              </a:r>
            </a:p>
          </p:txBody>
        </p:sp>
        <p:sp>
          <p:nvSpPr>
            <p:cNvPr id="713" name="Text Box 291">
              <a:extLst>
                <a:ext uri="{FF2B5EF4-FFF2-40B4-BE49-F238E27FC236}">
                  <a16:creationId xmlns:a16="http://schemas.microsoft.com/office/drawing/2014/main" id="{14D8E7C4-D8A4-D045-B820-AC56F1EA7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8" y="2392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</a:t>
              </a:r>
            </a:p>
          </p:txBody>
        </p:sp>
        <p:sp>
          <p:nvSpPr>
            <p:cNvPr id="714" name="Line 293">
              <a:extLst>
                <a:ext uri="{FF2B5EF4-FFF2-40B4-BE49-F238E27FC236}">
                  <a16:creationId xmlns:a16="http://schemas.microsoft.com/office/drawing/2014/main" id="{566C617A-A3D7-A846-9070-9BD1F795D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1" y="2410"/>
              <a:ext cx="5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15" name="Freeform 300">
            <a:extLst>
              <a:ext uri="{FF2B5EF4-FFF2-40B4-BE49-F238E27FC236}">
                <a16:creationId xmlns:a16="http://schemas.microsoft.com/office/drawing/2014/main" id="{58127CAF-8C3E-7847-BB19-ADED23DCC983}"/>
              </a:ext>
            </a:extLst>
          </p:cNvPr>
          <p:cNvSpPr>
            <a:spLocks/>
          </p:cNvSpPr>
          <p:nvPr/>
        </p:nvSpPr>
        <p:spPr bwMode="auto">
          <a:xfrm>
            <a:off x="8977313" y="1918795"/>
            <a:ext cx="341312" cy="1376363"/>
          </a:xfrm>
          <a:custGeom>
            <a:avLst/>
            <a:gdLst>
              <a:gd name="T0" fmla="*/ 0 w 215"/>
              <a:gd name="T1" fmla="*/ 0 h 819"/>
              <a:gd name="T2" fmla="*/ 2147483647 w 215"/>
              <a:gd name="T3" fmla="*/ 0 h 819"/>
              <a:gd name="T4" fmla="*/ 2147483647 w 215"/>
              <a:gd name="T5" fmla="*/ 2147483647 h 8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" h="819">
                <a:moveTo>
                  <a:pt x="0" y="0"/>
                </a:moveTo>
                <a:lnTo>
                  <a:pt x="215" y="0"/>
                </a:lnTo>
                <a:lnTo>
                  <a:pt x="215" y="81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16" name="Line 302">
            <a:extLst>
              <a:ext uri="{FF2B5EF4-FFF2-40B4-BE49-F238E27FC236}">
                <a16:creationId xmlns:a16="http://schemas.microsoft.com/office/drawing/2014/main" id="{719F039E-D32E-3D4D-85DB-096D3DA089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54438" y="3295158"/>
            <a:ext cx="5553075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17" name="Freeform 303">
            <a:extLst>
              <a:ext uri="{FF2B5EF4-FFF2-40B4-BE49-F238E27FC236}">
                <a16:creationId xmlns:a16="http://schemas.microsoft.com/office/drawing/2014/main" id="{2BEFB13F-083C-094A-802D-56E8B9394E6D}"/>
              </a:ext>
            </a:extLst>
          </p:cNvPr>
          <p:cNvSpPr>
            <a:spLocks/>
          </p:cNvSpPr>
          <p:nvPr/>
        </p:nvSpPr>
        <p:spPr bwMode="auto">
          <a:xfrm>
            <a:off x="3754438" y="3295158"/>
            <a:ext cx="396875" cy="1157287"/>
          </a:xfrm>
          <a:custGeom>
            <a:avLst/>
            <a:gdLst>
              <a:gd name="T0" fmla="*/ 0 w 250"/>
              <a:gd name="T1" fmla="*/ 0 h 729"/>
              <a:gd name="T2" fmla="*/ 0 w 250"/>
              <a:gd name="T3" fmla="*/ 2147483647 h 729"/>
              <a:gd name="T4" fmla="*/ 2147483647 w 250"/>
              <a:gd name="T5" fmla="*/ 2147483647 h 7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0" h="729">
                <a:moveTo>
                  <a:pt x="0" y="0"/>
                </a:moveTo>
                <a:lnTo>
                  <a:pt x="0" y="729"/>
                </a:lnTo>
                <a:lnTo>
                  <a:pt x="250" y="729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0BA5B-2BF5-67F8-C309-495249F6C6F2}"/>
              </a:ext>
            </a:extLst>
          </p:cNvPr>
          <p:cNvSpPr txBox="1"/>
          <p:nvPr/>
        </p:nvSpPr>
        <p:spPr>
          <a:xfrm>
            <a:off x="8832850" y="812645"/>
            <a:ext cx="3393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Encoded data in slot 1:</a:t>
            </a:r>
          </a:p>
          <a:p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 -1*(+1,+1,+1,-1,+1,-1,-1,-1)</a:t>
            </a:r>
          </a:p>
          <a:p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=    (-1,-1,-1,+1,-1,+1,+1,+1)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CA284-2F29-74F7-0DC3-36A6AC253ADB}"/>
              </a:ext>
            </a:extLst>
          </p:cNvPr>
          <p:cNvSpPr txBox="1"/>
          <p:nvPr/>
        </p:nvSpPr>
        <p:spPr>
          <a:xfrm>
            <a:off x="327179" y="5647593"/>
            <a:ext cx="66463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Decoded data in slot 1:</a:t>
            </a:r>
          </a:p>
          <a:p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= (1/8)*(-1,-1,-1,1,-1,+1,+1,+1) ⋅ (+1,+1,+1,-1,+1,-1,-1,-1)</a:t>
            </a:r>
          </a:p>
          <a:p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= -1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591790-BD28-8FB8-6C49-8C5DAE12005E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7914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" grpId="0" animBg="1"/>
      <p:bldP spid="7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692CBB-47A8-04A2-0277-ACC15F5FCC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Sender 1 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sub>
                    </m:sSub>
                    <m:r>
                      <a:rPr lang="en-GB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a:rPr lang="en-GB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GB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=1…</m:t>
                    </m:r>
                    <m:r>
                      <a:rPr lang="en-GB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: (+1,+1,+1,-1,+1,-1,-1,-1)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Encoded data in slot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sub>
                    </m:sSub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∗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i="1" baseline="-25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-1*(+1,+1,+1,-1,+1,-1,-1,-1)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      (-1,-1,-1,1,-1,+1,+1,+1)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Decoded data in slot 1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is normalized (divided by code length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) inner product of the encoded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with Sender 1 Code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  <m:r>
                      <a:rPr lang="en-GB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sub>
                    </m:sSub>
                  </m:oMath>
                </a14:m>
                <a:endParaRPr lang="en-GB" sz="2800" b="0" i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 (1/8)*(-1,-1,-1,+1,-1,+1,+1,+1)</a:t>
                </a:r>
                <a:r>
                  <a:rPr lang="en-GB" sz="2400" b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(+1,+1,+1,-1,+1,-1,-1,-1)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 (1/8)*((-1)*1+(-1)*1+(-1)*1+1*(-1) +(-1)*1+1*(-1)+1*(-1)+1*(-1))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 (1/8)*(-8)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 -1</a:t>
                </a:r>
              </a:p>
              <a:p>
                <a:endParaRPr lang="en-SE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692CBB-47A8-04A2-0277-ACC15F5FC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08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2BBCBFF-FD88-FD53-E515-707B10AC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CDMA encode/decode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9F6F0-F0BE-6B4C-A3C0-B99A2C9B5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Wireless and Mobile Networks: 7- 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9D4D9-EF81-FF6B-E779-4931268F615B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8360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47452"/>
            <a:ext cx="10515600" cy="894622"/>
          </a:xfrm>
        </p:spPr>
        <p:txBody>
          <a:bodyPr/>
          <a:lstStyle/>
          <a:p>
            <a:r>
              <a:rPr lang="en-US" dirty="0"/>
              <a:t>CDMA: two-sender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95" name="Picture 3" descr="5">
            <a:extLst>
              <a:ext uri="{FF2B5EF4-FFF2-40B4-BE49-F238E27FC236}">
                <a16:creationId xmlns:a16="http://schemas.microsoft.com/office/drawing/2014/main" id="{36C38E2C-4E51-7349-B2FC-F7572D473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32" y="852426"/>
            <a:ext cx="5623628" cy="59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" name="TextBox 1">
            <a:extLst>
              <a:ext uri="{FF2B5EF4-FFF2-40B4-BE49-F238E27FC236}">
                <a16:creationId xmlns:a16="http://schemas.microsoft.com/office/drawing/2014/main" id="{F140E95D-3F84-634C-9A02-B246B2C3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372" y="4172262"/>
            <a:ext cx="370998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99"/>
                </a:solidFill>
                <a:latin typeface="+mn-lt"/>
                <a:cs typeface="Gill Sans MT" charset="0"/>
              </a:rPr>
              <a:t>using same code as sender 1, receiver recovers sender 1’s original data from summed channel data!</a:t>
            </a:r>
          </a:p>
        </p:txBody>
      </p:sp>
      <p:sp>
        <p:nvSpPr>
          <p:cNvPr id="297" name="TextBox 7">
            <a:extLst>
              <a:ext uri="{FF2B5EF4-FFF2-40B4-BE49-F238E27FC236}">
                <a16:creationId xmlns:a16="http://schemas.microsoft.com/office/drawing/2014/main" id="{09EF984F-02A4-AE44-AB15-EDCB93C8F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962" y="1798638"/>
            <a:ext cx="139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99"/>
                </a:solidFill>
                <a:latin typeface="+mj-lt"/>
                <a:cs typeface="Gill Sans MT" charset="0"/>
              </a:rPr>
              <a:t>Sender 1</a:t>
            </a:r>
          </a:p>
        </p:txBody>
      </p:sp>
      <p:sp>
        <p:nvSpPr>
          <p:cNvPr id="298" name="TextBox 8">
            <a:extLst>
              <a:ext uri="{FF2B5EF4-FFF2-40B4-BE49-F238E27FC236}">
                <a16:creationId xmlns:a16="http://schemas.microsoft.com/office/drawing/2014/main" id="{5FF6A3D7-E543-604B-8421-97434E701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312" y="2865438"/>
            <a:ext cx="1311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99"/>
                </a:solidFill>
                <a:latin typeface="+mj-lt"/>
                <a:cs typeface="Gill Sans MT" charset="0"/>
              </a:rPr>
              <a:t>Sender 2</a:t>
            </a:r>
          </a:p>
        </p:txBody>
      </p:sp>
      <p:sp>
        <p:nvSpPr>
          <p:cNvPr id="299" name="TextBox 9">
            <a:extLst>
              <a:ext uri="{FF2B5EF4-FFF2-40B4-BE49-F238E27FC236}">
                <a16:creationId xmlns:a16="http://schemas.microsoft.com/office/drawing/2014/main" id="{F8ED1740-EE66-7A44-B101-8A652D0EE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2081" y="894553"/>
            <a:ext cx="3290887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99"/>
                </a:solidFill>
                <a:latin typeface="+mn-lt"/>
                <a:cs typeface="Gill Sans MT" charset="0"/>
              </a:rPr>
              <a:t>channel sums together transmissions by sender 1 and 2</a:t>
            </a:r>
          </a:p>
        </p:txBody>
      </p:sp>
      <p:cxnSp>
        <p:nvCxnSpPr>
          <p:cNvPr id="300" name="Straight Connector 3">
            <a:extLst>
              <a:ext uri="{FF2B5EF4-FFF2-40B4-BE49-F238E27FC236}">
                <a16:creationId xmlns:a16="http://schemas.microsoft.com/office/drawing/2014/main" id="{23A37B6F-F66B-7B4B-8770-CCC19B92994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17106" y="1083466"/>
            <a:ext cx="438150" cy="646112"/>
          </a:xfrm>
          <a:prstGeom prst="line">
            <a:avLst/>
          </a:prstGeom>
          <a:noFill/>
          <a:ln w="254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E8A350A-A5B1-5E40-B020-BBAE8B171445}"/>
              </a:ext>
            </a:extLst>
          </p:cNvPr>
          <p:cNvSpPr/>
          <p:nvPr/>
        </p:nvSpPr>
        <p:spPr>
          <a:xfrm>
            <a:off x="3200400" y="1168400"/>
            <a:ext cx="12065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B0485-674A-1545-B66D-393FD9C2F9B6}"/>
              </a:ext>
            </a:extLst>
          </p:cNvPr>
          <p:cNvSpPr txBox="1"/>
          <p:nvPr/>
        </p:nvSpPr>
        <p:spPr>
          <a:xfrm>
            <a:off x="8112519" y="5491731"/>
            <a:ext cx="4258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(</a:t>
            </a:r>
            <a:r>
              <a:rPr lang="en-US" sz="2400" dirty="0"/>
              <a:t>provided the codes for different</a:t>
            </a:r>
          </a:p>
          <a:p>
            <a:r>
              <a:rPr lang="en-US" sz="2400" dirty="0"/>
              <a:t>senders are orthogonal)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03135-E897-2572-86D8-8AAF8124F11D}"/>
              </a:ext>
            </a:extLst>
          </p:cNvPr>
          <p:cNvSpPr txBox="1"/>
          <p:nvPr/>
        </p:nvSpPr>
        <p:spPr>
          <a:xfrm>
            <a:off x="6471138" y="4431323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M=8 (# bits)</a:t>
            </a:r>
            <a:endParaRPr lang="en-S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333848-42D4-F5DA-6DA8-1DA9CA555D45}"/>
              </a:ext>
            </a:extLst>
          </p:cNvPr>
          <p:cNvSpPr txBox="1"/>
          <p:nvPr/>
        </p:nvSpPr>
        <p:spPr>
          <a:xfrm>
            <a:off x="8612636" y="1984082"/>
            <a:ext cx="35157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Encoded data in slot 1:</a:t>
            </a:r>
          </a:p>
          <a:p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 -1*(+1,+1,+1,-1,+1,-1,-1,-1)</a:t>
            </a:r>
          </a:p>
          <a:p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+ 1*(+1,-1,+1,+1,+1,-1,+1,+1)</a:t>
            </a:r>
          </a:p>
          <a:p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=     (0,-2,0,2,0,0,2,2) </a:t>
            </a:r>
            <a:endParaRPr lang="en-US" sz="2000" baseline="-25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748527-0A42-E5C6-A6F6-196807673859}"/>
                  </a:ext>
                </a:extLst>
              </p:cNvPr>
              <p:cNvSpPr txBox="1"/>
              <p:nvPr/>
            </p:nvSpPr>
            <p:spPr>
              <a:xfrm>
                <a:off x="41492" y="5037928"/>
                <a:ext cx="3454400" cy="1479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Decoded data in slot 1 for Sender 1: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=(1/8)*(0*1+(-2)*1+0*1+2*(-1)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+0*1+0*(-1)+2*(-1)+2*(-1))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=(1/8)*(-8)=-1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748527-0A42-E5C6-A6F6-196807673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2" y="5037928"/>
                <a:ext cx="3454400" cy="1479957"/>
              </a:xfrm>
              <a:prstGeom prst="rect">
                <a:avLst/>
              </a:prstGeom>
              <a:blipFill>
                <a:blip r:embed="rId6"/>
                <a:stretch>
                  <a:fillRect l="-1590" t="-2058" r="-1060" b="-576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73922A1-0C18-E593-1415-AC6AEBA5EBF6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4043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2D94D7-984A-1CCB-85EF-A8F2A274DD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03139"/>
                <a:ext cx="10515600" cy="560507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Orthogonal codes: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Sender 1 Code: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sub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bSup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=1…8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: (+1,+1,+1,-1,+1,-1,-1,-1)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Sender 2 Code: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𝑚</m:t>
                    </m:r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=1…8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(+1,-1,+1,+1,+1,-1,+1,+1)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The two codes are orthogonal since their inner product is 0: 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(+1,+1,+1,-1,+1,-1,-1,-1)</a:t>
                </a:r>
                <a:r>
                  <a:rPr lang="en-GB" sz="2400" b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(+1,-1,+1,+1,+1,-1,+1,+1)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=1*1+1*(-1)+1*1+(-1)*1 +1*1+(-1)*(-1)+(-1)*1+(-1)*1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=0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Encoded data in slot 1 is sum of encoded -1 for Sender 1 and encoded 1 for Sender 2: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sub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bSup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bSup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∗</m:t>
                    </m:r>
                    <m:sSubSup>
                      <m:sSub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sub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bSup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Sup>
                      <m:sSub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𝑍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sub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bSup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∗</m:t>
                    </m:r>
                    <m:sSubSup>
                      <m:sSub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-1*(+1,+1,+1,-1,+1,-1,-1,-1) + 1*(+1,-1,+1,+1,+1,-1,+1,+1)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 (0,-2,0,2,0,0,2,2)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Decoded data for Sender 1 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in slot 1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∗</m:t>
                            </m:r>
                          </m:sup>
                        </m:sSubSup>
                      </m:e>
                    </m:nary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bSup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 (1/8)*(0,-2,0,2,0,0,2,2)</a:t>
                </a:r>
                <a:r>
                  <a:rPr lang="en-GB" sz="2400" b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(+1,+1,+1,-1,+1,-1,-1,-1)</a:t>
                </a:r>
                <a:r>
                  <a:rPr lang="en-GB" sz="200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=(1/8)*(0*1+(-2)*1+0*1+2*(-1) +0*1+0*(-1)+2*(-1)+2*(-1))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=(1/8)*(-8)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=-1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Decoded data for Sender 2 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in slot 1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1,</m:t>
                            </m:r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∗</m:t>
                            </m:r>
                          </m:sup>
                        </m:sSubSup>
                      </m:e>
                    </m:nary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= (1/8)*(0,-2,0,2,0,0,2,2)</a:t>
                </a:r>
                <a:r>
                  <a:rPr lang="en-GB" sz="2400" b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(+1,-1,+1,+1,+1,-1,+1,+1)</a:t>
                </a:r>
                <a:r>
                  <a:rPr lang="en-GB" sz="200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=(1/8)*(0*1+(-2)*(-1)+0*1+2*1+0*1+0*(-1)+2*1+2*1)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=(1/8)*8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=1</a:t>
                </a:r>
                <a:endParaRPr lang="en-SE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2D94D7-984A-1CCB-85EF-A8F2A274DD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03139"/>
                <a:ext cx="10515600" cy="5605075"/>
              </a:xfrm>
              <a:blipFill>
                <a:blip r:embed="rId2"/>
                <a:stretch>
                  <a:fillRect t="-184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75E792C-88E7-48F0-8D3C-E013D3C9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CDMA: two-sender interference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20F84-7808-D8A3-F711-8B7A5616C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Wireless and Mobile Networks: 7- 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48906-BC08-6760-5ED0-61345243843C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5622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79BC3E-66D4-8D7F-988C-8AE9C4E772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Decoded data for Sender 1 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in slot 1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1,</m:t>
                            </m:r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∗</m:t>
                            </m:r>
                          </m:sup>
                        </m:sSubSup>
                      </m:e>
                    </m:nary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  <m:sSubSup>
                      <m:sSub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sub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sz="28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=(1/8)*((-1)*(+1,+1,+1,-1,+1,-1,-1,-1) +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(+1)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*(+1,-1,+1,+1,+1,-1,+1,+1))</a:t>
                </a:r>
                <a:r>
                  <a:rPr lang="en-GB" sz="2800" b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(+1,+1,+1,-1,+1,-1,-1,-1)) </a:t>
                </a:r>
              </a:p>
              <a:p>
                <a:r>
                  <a:rPr lang="en-GB" dirty="0"/>
                  <a:t>=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(1/8)*(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(-1)*</a:t>
                </a:r>
                <a:r>
                  <a:rPr lang="en-US" sz="2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(+1,+1,+1,-1,+1,-1,-1,-1)</a:t>
                </a:r>
                <a:r>
                  <a:rPr lang="en-GB" sz="2800" b="0" dirty="0">
                    <a:solidFill>
                      <a:srgbClr val="FF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(+1,+1,+1,-1,1,-1,-1,-1)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+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(1/8)*(+1)</a:t>
                </a:r>
                <a:r>
                  <a:rPr lang="en-US" dirty="0">
                    <a:latin typeface="Arial" charset="0"/>
                    <a:cs typeface="Arial" charset="0"/>
                  </a:rPr>
                  <a:t>*</a:t>
                </a:r>
                <a:r>
                  <a:rPr lang="en-US" dirty="0">
                    <a:solidFill>
                      <a:schemeClr val="accent1"/>
                    </a:solidFill>
                    <a:latin typeface="Arial" charset="0"/>
                    <a:cs typeface="Arial" charset="0"/>
                  </a:rPr>
                  <a:t>(+1,-1,+1,+1,+1,-1,+1,+1)</a:t>
                </a:r>
                <a:r>
                  <a:rPr lang="en-GB" dirty="0">
                    <a:solidFill>
                      <a:schemeClr val="accent1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rial" charset="0"/>
                    <a:cs typeface="Arial" charset="0"/>
                  </a:rPr>
                  <a:t> (+1,+1,+1,-1,+1,-1,-1,-1))</a:t>
                </a:r>
              </a:p>
              <a:p>
                <a:pPr marL="130175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GB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First term</a:t>
                </a:r>
                <a:r>
                  <a:rPr lang="en-GB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: 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Sender 1 Code’s </a:t>
                </a:r>
                <a:r>
                  <a:rPr lang="en-GB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inner product with itself is sum of M 1’s, M=8 is its dimension. </a:t>
                </a:r>
                <a:r>
                  <a:rPr lang="en-GB" dirty="0">
                    <a:solidFill>
                      <a:schemeClr val="accent1"/>
                    </a:solidFill>
                    <a:latin typeface="Arial" charset="0"/>
                    <a:cs typeface="Arial" charset="0"/>
                  </a:rPr>
                  <a:t>Second term</a:t>
                </a:r>
                <a:r>
                  <a:rPr lang="en-GB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: 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Sender 1 Code’s </a:t>
                </a:r>
                <a:r>
                  <a:rPr lang="en-GB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inner product with 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Sender 2 Code</a:t>
                </a:r>
                <a:r>
                  <a:rPr lang="en-GB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equals 0, since the codes for different senders are orthogonal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 (1/8)*(-1*</a:t>
                </a: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(1+1+1+1+1+1+1+1)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+ </a:t>
                </a:r>
                <a:r>
                  <a:rPr lang="en-US" dirty="0">
                    <a:solidFill>
                      <a:schemeClr val="accent1"/>
                    </a:solidFill>
                    <a:latin typeface="Arial" charset="0"/>
                    <a:cs typeface="Arial" charset="0"/>
                  </a:rPr>
                  <a:t>1*(</a:t>
                </a:r>
                <a:r>
                  <a:rPr lang="en-US" sz="2800" dirty="0">
                    <a:solidFill>
                      <a:schemeClr val="accent1"/>
                    </a:solidFill>
                    <a:latin typeface="Arial" charset="0"/>
                    <a:cs typeface="Arial" charset="0"/>
                  </a:rPr>
                  <a:t>1*1+1*(-1)+1*1+(-1)*1 +1*1+(-1)*(-1)+(-1)*1+(-1)*1</a:t>
                </a:r>
                <a:r>
                  <a:rPr lang="en-US" dirty="0">
                    <a:solidFill>
                      <a:schemeClr val="accent1"/>
                    </a:solidFill>
                    <a:latin typeface="Arial" charset="0"/>
                    <a:cs typeface="Arial" charset="0"/>
                  </a:rPr>
                  <a:t>))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 (1/8)*(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-1*8+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(+1)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*0)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 -1</a:t>
                </a:r>
              </a:p>
              <a:p>
                <a:endParaRPr lang="en-SE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79BC3E-66D4-8D7F-988C-8AE9C4E772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0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497560D-5726-82B1-B4CB-84FB0571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CDMA: two-sender interference: </a:t>
            </a:r>
            <a:r>
              <a:rPr lang="en-US" altLang="zh-CN" dirty="0"/>
              <a:t>Sender 1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CFA93-76D3-ABFA-24D2-B75246604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Wireless and Mobile Networks: 7- 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471F5-A80C-8713-ABEC-267226AD2685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9432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79BC3E-66D4-8D7F-988C-8AE9C4E772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Decoded data for Sender 2 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in slot 1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b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𝑀</m:t>
                        </m:r>
                      </m:sup>
                      <m:e>
                        <m:sSubSup>
                          <m:sSubSupPr>
                            <m:ctrlP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∗</m:t>
                            </m:r>
                          </m:sup>
                        </m:sSubSup>
                      </m:e>
                    </m:nary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  <m:sSubSup>
                      <m:sSub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𝑐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=(1/8)*((-1)*(+1,+1,+1,-1,+1,-1,-1,-1) + 1*(+1,-1,+1,+1,+1,-1,+1,+1))</a:t>
                </a:r>
                <a:r>
                  <a:rPr lang="en-GB" sz="2800" b="0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(+1,-1,+1,+1,+1,-1,+1,+1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) </a:t>
                </a:r>
              </a:p>
              <a:p>
                <a:r>
                  <a:rPr lang="en-GB" dirty="0"/>
                  <a:t>=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(1/8)*(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(-1)*</a:t>
                </a:r>
                <a:r>
                  <a:rPr lang="en-US" sz="2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(+1,+1,+1,-1,+1,-1,-1,-1)</a:t>
                </a:r>
                <a:r>
                  <a:rPr lang="en-GB" sz="2800" b="0" dirty="0">
                    <a:solidFill>
                      <a:srgbClr val="FF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(+1,-1,+1,+1,+1,-1,+1,+1)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+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(1/8)*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</a:t>
                </a:r>
                <a:r>
                  <a:rPr lang="en-US" dirty="0">
                    <a:latin typeface="Arial" charset="0"/>
                    <a:cs typeface="Arial" charset="0"/>
                  </a:rPr>
                  <a:t>*</a:t>
                </a:r>
                <a:r>
                  <a:rPr lang="en-US" dirty="0">
                    <a:solidFill>
                      <a:schemeClr val="accent1"/>
                    </a:solidFill>
                    <a:latin typeface="Arial" charset="0"/>
                    <a:cs typeface="Arial" charset="0"/>
                  </a:rPr>
                  <a:t>(+1,-1,+1,+1,+1,-1,+1,+1)</a:t>
                </a:r>
                <a:r>
                  <a:rPr lang="en-GB" dirty="0">
                    <a:solidFill>
                      <a:schemeClr val="accent1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  <a:latin typeface="Arial" charset="0"/>
                    <a:cs typeface="Arial" charset="0"/>
                  </a:rPr>
                  <a:t> (+1,-1,+1,+1,+1,-1,+1,+1))</a:t>
                </a:r>
              </a:p>
              <a:p>
                <a:pPr marL="130175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(</a:t>
                </a:r>
                <a:r>
                  <a:rPr lang="en-GB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First term</a:t>
                </a:r>
                <a:r>
                  <a:rPr lang="en-GB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: 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Sender 1 Code’s </a:t>
                </a:r>
                <a:r>
                  <a:rPr lang="en-GB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inner product with 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Sender 2 Code</a:t>
                </a:r>
                <a:r>
                  <a:rPr lang="en-GB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equals 0, since the codes for different senders are orthogonal. </a:t>
                </a:r>
                <a:r>
                  <a:rPr lang="en-GB" dirty="0">
                    <a:solidFill>
                      <a:schemeClr val="accent1"/>
                    </a:solidFill>
                    <a:latin typeface="Arial" charset="0"/>
                    <a:cs typeface="Arial" charset="0"/>
                  </a:rPr>
                  <a:t>Second term</a:t>
                </a:r>
                <a:r>
                  <a:rPr lang="en-GB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: 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Sender 2 Code’s </a:t>
                </a:r>
                <a:r>
                  <a:rPr lang="en-GB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inner product with itself is sum of M 1’s, M=8 is its dimension.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 (1/8)*(-1*</a:t>
                </a: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0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+ </a:t>
                </a:r>
                <a:r>
                  <a:rPr lang="en-US" dirty="0">
                    <a:solidFill>
                      <a:schemeClr val="accent1"/>
                    </a:solidFill>
                    <a:latin typeface="Arial" charset="0"/>
                    <a:cs typeface="Arial" charset="0"/>
                  </a:rPr>
                  <a:t>1*(</a:t>
                </a:r>
                <a:r>
                  <a:rPr lang="en-US" sz="2800" dirty="0">
                    <a:solidFill>
                      <a:schemeClr val="accent1"/>
                    </a:solidFill>
                    <a:latin typeface="Arial" charset="0"/>
                    <a:cs typeface="Arial" charset="0"/>
                  </a:rPr>
                  <a:t>1*1+(-1)*(-1)+1*1+1*1+1*1+(-1)*(-1) +1*1+1*1</a:t>
                </a:r>
                <a:r>
                  <a:rPr lang="en-US" dirty="0">
                    <a:solidFill>
                      <a:schemeClr val="accent1"/>
                    </a:solidFill>
                    <a:latin typeface="Arial" charset="0"/>
                    <a:cs typeface="Arial" charset="0"/>
                  </a:rPr>
                  <a:t>))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 (1/8)*(</a:t>
                </a:r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-1*0 + 1*8)</a:t>
                </a:r>
              </a:p>
              <a:p>
                <a:r>
                  <a:rPr lang="en-US" sz="28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= +1</a:t>
                </a:r>
              </a:p>
              <a:p>
                <a:endParaRPr lang="en-SE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79BC3E-66D4-8D7F-988C-8AE9C4E772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21" b="-224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497560D-5726-82B1-B4CB-84FB0571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CDMA: two-sender interference: </a:t>
            </a:r>
            <a:r>
              <a:rPr lang="en-US" altLang="zh-CN" dirty="0"/>
              <a:t>Sender 2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CFA93-76D3-ABFA-24D2-B75246604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Wireless and Mobile Networks: 7- 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49B62-6B48-0E88-ABA6-190D20B8FB8D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313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7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834" y="659914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867338" y="2227006"/>
            <a:ext cx="5571867" cy="923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00" indent="-382588">
              <a:spcBef>
                <a:spcPts val="600"/>
              </a:spcBef>
              <a:buClr>
                <a:srgbClr val="0000A8"/>
              </a:buClr>
            </a:pPr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9F3BAE1-7C74-F944-AEC6-02670EE1832C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3068638"/>
            <a:ext cx="4826000" cy="345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None/>
              <a:defRPr/>
            </a:pPr>
            <a:r>
              <a:rPr lang="en-US" sz="3200" dirty="0">
                <a:solidFill>
                  <a:srgbClr val="000099"/>
                </a:solidFill>
              </a:rPr>
              <a:t>Wireless</a:t>
            </a:r>
          </a:p>
          <a:p>
            <a:pPr>
              <a:buClr>
                <a:srgbClr val="0000A8"/>
              </a:buClr>
              <a:defRPr/>
            </a:pPr>
            <a:r>
              <a:rPr lang="en-US" dirty="0"/>
              <a:t>Wireless Links and network characteristics </a:t>
            </a:r>
          </a:p>
          <a:p>
            <a:pPr>
              <a:buClr>
                <a:srgbClr val="0000A8"/>
              </a:buClr>
              <a:defRPr/>
            </a:pPr>
            <a:r>
              <a:rPr lang="en-US" dirty="0"/>
              <a:t>WiFi: 802.11 wireless LANs</a:t>
            </a:r>
          </a:p>
          <a:p>
            <a:pPr>
              <a:buClr>
                <a:srgbClr val="0000A8"/>
              </a:buClr>
              <a:defRPr/>
            </a:pPr>
            <a:r>
              <a:rPr lang="en-US" dirty="0"/>
              <a:t>Cellular networks: 4G and 5G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12E4818-86F7-2F4D-B3AE-E0981B8AB816}"/>
              </a:ext>
            </a:extLst>
          </p:cNvPr>
          <p:cNvSpPr txBox="1">
            <a:spLocks noChangeArrowheads="1"/>
          </p:cNvSpPr>
          <p:nvPr/>
        </p:nvSpPr>
        <p:spPr>
          <a:xfrm>
            <a:off x="6045200" y="3119438"/>
            <a:ext cx="5702300" cy="3255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sz="3500" dirty="0">
                <a:solidFill>
                  <a:srgbClr val="000099"/>
                </a:solidFill>
              </a:rPr>
              <a:t>Mobility</a:t>
            </a:r>
          </a:p>
          <a:p>
            <a:pPr marL="393700" indent="-279400">
              <a:buClr>
                <a:srgbClr val="0000A8"/>
              </a:buClr>
              <a:defRPr/>
            </a:pPr>
            <a:r>
              <a:rPr lang="en-US" sz="3000" dirty="0"/>
              <a:t>Mobility management: principles</a:t>
            </a:r>
          </a:p>
          <a:p>
            <a:pPr marL="393700" indent="-279400">
              <a:buClr>
                <a:srgbClr val="0000A8"/>
              </a:buClr>
              <a:defRPr/>
            </a:pPr>
            <a:r>
              <a:rPr lang="en-US" sz="3000" dirty="0"/>
              <a:t>Mobility management: practice</a:t>
            </a:r>
          </a:p>
          <a:p>
            <a:pPr marL="736600" lvl="1" indent="-279400">
              <a:defRPr/>
            </a:pPr>
            <a:r>
              <a:rPr lang="en-US" sz="3000" dirty="0"/>
              <a:t>4G/5G networks</a:t>
            </a:r>
          </a:p>
          <a:p>
            <a:pPr marL="736600" lvl="1" indent="-279400">
              <a:defRPr/>
            </a:pPr>
            <a:r>
              <a:rPr lang="en-US" sz="3000" dirty="0"/>
              <a:t>Mobile IP</a:t>
            </a:r>
          </a:p>
          <a:p>
            <a:pPr marL="393700" indent="-279400">
              <a:buClr>
                <a:srgbClr val="0000A8"/>
              </a:buClr>
              <a:defRPr/>
            </a:pPr>
            <a:r>
              <a:rPr lang="en-US" sz="3000" dirty="0"/>
              <a:t>Mobility: impact on higher-layer protocols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63B252E-B5AF-BD4D-8DC3-4FE3280F1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0DC9A-7A18-297F-648E-790366239AF0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6798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C9B9773-F2B9-2CB3-3A6E-F850DF66F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de-DE" dirty="0"/>
                  <a:t>Q1: Consider the codes for two senders: Sender 1 Code: (+1,-1,-1,-1,+1,-1,-1,-1), Sender 2 Code: (+1,-1,+1,-1,+1,-1,+1,-1). Are they orthogonal?</a:t>
                </a:r>
              </a:p>
              <a:p>
                <a:r>
                  <a:rPr lang="de-DE" dirty="0"/>
                  <a:t>A: Inner product (+1,-1,-1,-1,+1,-1,-1,-1)</a:t>
                </a:r>
                <a:r>
                  <a:rPr lang="en-GB" sz="2800" b="0" dirty="0">
                    <a:solidFill>
                      <a:schemeClr val="tx1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de-DE" dirty="0"/>
                  <a:t>(+1,-1,+1,-1,+1,-1,+1,-1) = 4, so not orthogonal</a:t>
                </a:r>
              </a:p>
              <a:p>
                <a:r>
                  <a:rPr lang="de-DE" dirty="0"/>
                  <a:t>Q2: Consider the codes for two senders: </a:t>
                </a:r>
                <a:r>
                  <a:rPr lang="en-US" dirty="0"/>
                  <a:t>Sender 1 Code: (+1,-1,+1,-1,+1,-1,-1,-1), Sender 2 Code: (+1,+1,+1,+1,+1,+1,+1,-1). Are they orthogonal?</a:t>
                </a:r>
              </a:p>
              <a:p>
                <a:r>
                  <a:rPr lang="de-DE" dirty="0"/>
                  <a:t>A: inner product </a:t>
                </a:r>
                <a:r>
                  <a:rPr lang="en-US" dirty="0"/>
                  <a:t>(+1,-1,+1,-1,+1,-1,-1,-1)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dirty="0"/>
                  <a:t>(+1,+1,+1,+1,+1,+1,+1,-1)</a:t>
                </a:r>
                <a:r>
                  <a:rPr lang="de-DE" dirty="0"/>
                  <a:t> = 0, so they are orthogonal</a:t>
                </a:r>
              </a:p>
              <a:p>
                <a:r>
                  <a:rPr lang="de-DE" dirty="0"/>
                  <a:t>Q3: With the codes in Q2, suppose Sender 1 sends data bit 1 and Sender 2 sends data bit -1 simultaneously, compute the encoded data.</a:t>
                </a:r>
              </a:p>
              <a:p>
                <a:r>
                  <a:rPr lang="de-DE" dirty="0"/>
                  <a:t>A: (+1)*</a:t>
                </a:r>
                <a:r>
                  <a:rPr lang="en-US" dirty="0"/>
                  <a:t>(+1,-1,+1,-1,+1,-1,-1,-1) + (-1)*(+1,+1,+1,+1,+1,+1,+1,-1)=(0,-2,0,-2,0,-2,-2,0)</a:t>
                </a:r>
                <a:endParaRPr lang="de-DE" dirty="0"/>
              </a:p>
              <a:p>
                <a:r>
                  <a:rPr lang="de-DE" dirty="0"/>
                  <a:t>Q4: Compute the decoded data bit for Sender 1 and decoded data bit Sender 2.</a:t>
                </a:r>
              </a:p>
              <a:p>
                <a:r>
                  <a:rPr lang="de-DE" dirty="0"/>
                  <a:t>A: Decoded bit for Sender 1: (1/8)*</a:t>
                </a:r>
                <a:r>
                  <a:rPr lang="en-US" dirty="0"/>
                  <a:t>(0,-2,0,-2,0,-2,-2,0)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</m:oMath>
                </a14:m>
                <a:r>
                  <a:rPr lang="en-US" dirty="0"/>
                  <a:t>(+1,-1,+1,-1,+1,-1,-1,-1) = +1</a:t>
                </a:r>
              </a:p>
              <a:p>
                <a:r>
                  <a:rPr lang="de-DE" dirty="0"/>
                  <a:t>Decoded bit for Sender 2: (1/8)*</a:t>
                </a:r>
                <a:r>
                  <a:rPr lang="en-US" dirty="0"/>
                  <a:t>(0,-2,0,-2,0,-2,-2,0)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</m:oMath>
                </a14:m>
                <a:r>
                  <a:rPr lang="en-US" dirty="0"/>
                  <a:t>(+1,+1,+1,+1,+1,+1,+1,-1) = -1</a:t>
                </a:r>
                <a:endParaRPr lang="en-SE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C9B9773-F2B9-2CB3-3A6E-F850DF66F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941" r="-110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F8E8566-209D-29BA-53DB-FB88E454F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 1  CDMA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4419F-ADD9-75BB-A58B-6E9F9F8D2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Wireless and Mobile Networks: 7- 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2882E8D-0883-4C0D-9D63-9E048ACCB3FA}"/>
                  </a:ext>
                </a:extLst>
              </p14:cNvPr>
              <p14:cNvContentPartPr/>
              <p14:nvPr/>
            </p14:nvContentPartPr>
            <p14:xfrm>
              <a:off x="3703747" y="269654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2882E8D-0883-4C0D-9D63-9E048ACCB3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5107" y="26875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323A91-0750-4E53-BD63-DB45D5CE8721}"/>
                  </a:ext>
                </a:extLst>
              </p14:cNvPr>
              <p14:cNvContentPartPr/>
              <p14:nvPr/>
            </p14:nvContentPartPr>
            <p14:xfrm>
              <a:off x="3703747" y="254138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323A91-0750-4E53-BD63-DB45D5CE87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5107" y="25323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93F6420-A45E-4AAE-915E-30254180F16C}"/>
                  </a:ext>
                </a:extLst>
              </p14:cNvPr>
              <p14:cNvContentPartPr/>
              <p14:nvPr/>
            </p14:nvContentPartPr>
            <p14:xfrm>
              <a:off x="3068347" y="263426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93F6420-A45E-4AAE-915E-30254180F1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9347" y="262562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46BBC98-BBAF-4425-A884-A36140536F40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41266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E6B04AE-9954-E68A-70FD-07645FD50F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24027"/>
                <a:ext cx="10515600" cy="4816622"/>
              </a:xfrm>
            </p:spPr>
            <p:txBody>
              <a:bodyPr>
                <a:normAutofit fontScale="70000" lnSpcReduction="20000"/>
              </a:bodyPr>
              <a:lstStyle/>
              <a:p>
                <a:pPr algn="l"/>
                <a:r>
                  <a:rPr lang="en-GB" b="0" i="0" dirty="0">
                    <a:solidFill>
                      <a:srgbClr val="000000"/>
                    </a:solidFill>
                    <a:effectLst/>
                    <a:latin typeface="fff"/>
                  </a:rPr>
                  <a:t>Q: A CDMA receiver receives the following encoded data: </a:t>
                </a:r>
              </a:p>
              <a:p>
                <a:pPr algn="l"/>
                <a:r>
                  <a:rPr lang="en-GB" b="0" i="0" dirty="0">
                    <a:solidFill>
                      <a:srgbClr val="000000"/>
                    </a:solidFill>
                    <a:effectLst/>
                    <a:latin typeface="fff"/>
                  </a:rPr>
                  <a:t>(-1 +1 -3 +1 -1 -3 +1 +1). </a:t>
                </a:r>
              </a:p>
              <a:p>
                <a:pPr algn="l"/>
                <a:r>
                  <a:rPr lang="en-GB" b="0" i="0">
                    <a:solidFill>
                      <a:srgbClr val="000000"/>
                    </a:solidFill>
                    <a:effectLst/>
                    <a:latin typeface="fff"/>
                  </a:rPr>
                  <a:t>Assuming the </a:t>
                </a:r>
                <a:r>
                  <a:rPr lang="en-GB" b="0" i="0" dirty="0">
                    <a:solidFill>
                      <a:srgbClr val="000000"/>
                    </a:solidFill>
                    <a:effectLst/>
                    <a:latin typeface="fff"/>
                  </a:rPr>
                  <a:t>following codes used by four sending stations (they are pairwise orthogonal to each other), </a:t>
                </a:r>
              </a:p>
              <a:p>
                <a:pPr lvl="1"/>
                <a:r>
                  <a:rPr lang="pt-BR" dirty="0">
                    <a:solidFill>
                      <a:srgbClr val="000000"/>
                    </a:solidFill>
                    <a:latin typeface="fff"/>
                  </a:rPr>
                  <a:t>A=(-1,-1,-1,+1,+1,-1,+1,+1)</a:t>
                </a:r>
              </a:p>
              <a:p>
                <a:pPr lvl="1"/>
                <a:r>
                  <a:rPr lang="pt-BR" dirty="0">
                    <a:solidFill>
                      <a:srgbClr val="000000"/>
                    </a:solidFill>
                    <a:latin typeface="fff"/>
                  </a:rPr>
                  <a:t>B=(-1,-1,+1,-1,+1,+1,+1,-1)</a:t>
                </a:r>
              </a:p>
              <a:p>
                <a:pPr lvl="1"/>
                <a:r>
                  <a:rPr lang="pt-BR" dirty="0">
                    <a:solidFill>
                      <a:srgbClr val="000000"/>
                    </a:solidFill>
                    <a:latin typeface="fff"/>
                  </a:rPr>
                  <a:t>C=(-1,+1,-1,+1,+1,+1,-1,-1)</a:t>
                </a:r>
              </a:p>
              <a:p>
                <a:pPr lvl="1"/>
                <a:r>
                  <a:rPr lang="pt-BR" dirty="0">
                    <a:solidFill>
                      <a:srgbClr val="000000"/>
                    </a:solidFill>
                    <a:latin typeface="fff"/>
                  </a:rPr>
                  <a:t>D=(-1,+1,-1,-1,-1,-1,+1,-1)</a:t>
                </a:r>
                <a:endParaRPr lang="en-GB" dirty="0">
                  <a:solidFill>
                    <a:srgbClr val="000000"/>
                  </a:solidFill>
                  <a:latin typeface="fff"/>
                </a:endParaRPr>
              </a:p>
              <a:p>
                <a:pPr algn="l"/>
                <a:r>
                  <a:rPr lang="en-GB" b="0" i="0" dirty="0">
                    <a:solidFill>
                      <a:srgbClr val="000000"/>
                    </a:solidFill>
                    <a:effectLst/>
                    <a:latin typeface="fff"/>
                  </a:rPr>
                  <a:t>which stations  transmitted, and which bits did each one send?</a:t>
                </a:r>
              </a:p>
              <a:p>
                <a:pPr algn="l"/>
                <a:r>
                  <a:rPr lang="en-GB" dirty="0">
                    <a:solidFill>
                      <a:srgbClr val="000000"/>
                    </a:solidFill>
                    <a:latin typeface="fff"/>
                  </a:rPr>
                  <a:t>A: Compute the normalized inner products with each code:</a:t>
                </a:r>
                <a:endParaRPr lang="en-GB" b="0" i="0" dirty="0">
                  <a:solidFill>
                    <a:srgbClr val="000000"/>
                  </a:solidFill>
                  <a:effectLst/>
                  <a:latin typeface="fff"/>
                </a:endParaRPr>
              </a:p>
              <a:p>
                <a:pPr lvl="1"/>
                <a:r>
                  <a:rPr lang="en-GB" dirty="0"/>
                  <a:t>A’s data:(1/8)</a:t>
                </a:r>
                <a:r>
                  <a:rPr lang="en-GB" dirty="0">
                    <a:solidFill>
                      <a:srgbClr val="000000"/>
                    </a:solidFill>
                    <a:latin typeface="fff"/>
                  </a:rPr>
                  <a:t>*(-1 +1 -3 +1 -1 -3 +1 +1)</a:t>
                </a:r>
                <a:r>
                  <a:rPr lang="en-GB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</m:oMath>
                </a14:m>
                <a:r>
                  <a:rPr lang="pt-BR" dirty="0">
                    <a:solidFill>
                      <a:srgbClr val="000000"/>
                    </a:solidFill>
                    <a:latin typeface="fff"/>
                  </a:rPr>
                  <a:t> (-1,-1,-1,+1,+1,-1,+1,+1)</a:t>
                </a:r>
                <a:r>
                  <a:rPr lang="en-SE" dirty="0"/>
                  <a:t> = 1</a:t>
                </a:r>
              </a:p>
              <a:p>
                <a:pPr lvl="1"/>
                <a:r>
                  <a:rPr lang="en-GB" dirty="0"/>
                  <a:t>B’s data:(1/8)</a:t>
                </a:r>
                <a:r>
                  <a:rPr lang="en-GB" dirty="0">
                    <a:solidFill>
                      <a:srgbClr val="000000"/>
                    </a:solidFill>
                    <a:latin typeface="fff"/>
                  </a:rPr>
                  <a:t>*(-1 +1 -3 +1 -1 -3 +1 +1)</a:t>
                </a:r>
                <a:r>
                  <a:rPr lang="en-GB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</m:oMath>
                </a14:m>
                <a:r>
                  <a:rPr lang="pt-BR" dirty="0">
                    <a:solidFill>
                      <a:srgbClr val="000000"/>
                    </a:solidFill>
                    <a:latin typeface="fff"/>
                  </a:rPr>
                  <a:t> </a:t>
                </a:r>
                <a:r>
                  <a:rPr lang="en-SE" dirty="0"/>
                  <a:t>(-1-1+1-1+1+1+1-1) =-1</a:t>
                </a:r>
              </a:p>
              <a:p>
                <a:pPr lvl="1"/>
                <a:r>
                  <a:rPr lang="en-GB" dirty="0"/>
                  <a:t>C’s data:(1/8)</a:t>
                </a:r>
                <a:r>
                  <a:rPr lang="en-GB" dirty="0">
                    <a:solidFill>
                      <a:srgbClr val="000000"/>
                    </a:solidFill>
                    <a:latin typeface="fff"/>
                  </a:rPr>
                  <a:t>*(-1 +1 -3 +1 -1 -3 +1 +1)</a:t>
                </a:r>
                <a:r>
                  <a:rPr lang="en-GB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</m:oMath>
                </a14:m>
                <a:r>
                  <a:rPr lang="pt-BR" dirty="0">
                    <a:solidFill>
                      <a:srgbClr val="000000"/>
                    </a:solidFill>
                    <a:latin typeface="fff"/>
                  </a:rPr>
                  <a:t> </a:t>
                </a:r>
                <a:r>
                  <a:rPr lang="en-SE" dirty="0"/>
                  <a:t>(-1+1-1+1+1+1-1-1) =0</a:t>
                </a:r>
              </a:p>
              <a:p>
                <a:pPr lvl="1"/>
                <a:r>
                  <a:rPr lang="en-GB" dirty="0"/>
                  <a:t>D’s data:(1/8)</a:t>
                </a:r>
                <a:r>
                  <a:rPr lang="en-GB" dirty="0">
                    <a:solidFill>
                      <a:srgbClr val="000000"/>
                    </a:solidFill>
                    <a:latin typeface="fff"/>
                  </a:rPr>
                  <a:t>* (-1 +1 -3 +1 -1 -3 +1 +1)</a:t>
                </a:r>
                <a:r>
                  <a:rPr lang="en-GB" dirty="0">
                    <a:solidFill>
                      <a:srgbClr val="00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⋅</m:t>
                    </m:r>
                  </m:oMath>
                </a14:m>
                <a:r>
                  <a:rPr lang="pt-BR" dirty="0">
                    <a:solidFill>
                      <a:srgbClr val="000000"/>
                    </a:solidFill>
                    <a:latin typeface="fff"/>
                  </a:rPr>
                  <a:t> </a:t>
                </a:r>
                <a:r>
                  <a:rPr lang="en-SE" dirty="0"/>
                  <a:t>(-1-1-1-1-1-1-1-1) = 1</a:t>
                </a:r>
                <a:endParaRPr lang="en-GB" dirty="0"/>
              </a:p>
              <a:p>
                <a:r>
                  <a:rPr lang="en-GB" dirty="0"/>
                  <a:t>Stations A, B, and D transmitted bits 1, -1, 1 respectively while station C did not transmit.</a:t>
                </a:r>
              </a:p>
              <a:p>
                <a:pPr lvl="1"/>
                <a:r>
                  <a:rPr lang="en-GB" dirty="0"/>
                  <a:t>Transmitted bits 1, -1, 1 correspond to application bits 1, 0, 1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E6B04AE-9954-E68A-70FD-07645FD50F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24027"/>
                <a:ext cx="10515600" cy="4816622"/>
              </a:xfrm>
              <a:blipFill>
                <a:blip r:embed="rId2"/>
                <a:stretch>
                  <a:fillRect t="-240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DC57F3D0-9372-A31D-96F6-557E17D4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2 </a:t>
            </a:r>
            <a:r>
              <a:rPr lang="en-GB"/>
              <a:t>CDMA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EB15B-A88E-19BE-679E-8A21A748C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Wireless and Mobile Networks: 7- 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7031-B5BE-ECFB-9814-A340086BA81E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6108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Elements of a wireless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5" name="Oval 5">
            <a:extLst>
              <a:ext uri="{FF2B5EF4-FFF2-40B4-BE49-F238E27FC236}">
                <a16:creationId xmlns:a16="http://schemas.microsoft.com/office/drawing/2014/main" id="{6FD887B1-36B7-C042-AF16-EC543F19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" name="Oval 11">
            <a:extLst>
              <a:ext uri="{FF2B5EF4-FFF2-40B4-BE49-F238E27FC236}">
                <a16:creationId xmlns:a16="http://schemas.microsoft.com/office/drawing/2014/main" id="{E4A6400A-EFEA-6943-B38A-9D6A4B5A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" name="Line 22">
            <a:extLst>
              <a:ext uri="{FF2B5EF4-FFF2-40B4-BE49-F238E27FC236}">
                <a16:creationId xmlns:a16="http://schemas.microsoft.com/office/drawing/2014/main" id="{7B958348-F69B-0945-B7D1-5D0DD9A35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" name="Oval 23">
            <a:extLst>
              <a:ext uri="{FF2B5EF4-FFF2-40B4-BE49-F238E27FC236}">
                <a16:creationId xmlns:a16="http://schemas.microsoft.com/office/drawing/2014/main" id="{6DC7CEC3-9E37-6C43-B01A-57E7BFF18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" name="Oval 38">
            <a:extLst>
              <a:ext uri="{FF2B5EF4-FFF2-40B4-BE49-F238E27FC236}">
                <a16:creationId xmlns:a16="http://schemas.microsoft.com/office/drawing/2014/main" id="{D2BE75E6-7844-934E-960A-D867D9A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" name="Line 59">
            <a:extLst>
              <a:ext uri="{FF2B5EF4-FFF2-40B4-BE49-F238E27FC236}">
                <a16:creationId xmlns:a16="http://schemas.microsoft.com/office/drawing/2014/main" id="{09A1ED68-4C61-C547-B087-02636BAFB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1" name="Line 60">
            <a:extLst>
              <a:ext uri="{FF2B5EF4-FFF2-40B4-BE49-F238E27FC236}">
                <a16:creationId xmlns:a16="http://schemas.microsoft.com/office/drawing/2014/main" id="{DCF89B4B-F2C0-9B46-A017-74044CA88C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2" name="Line 61">
            <a:extLst>
              <a:ext uri="{FF2B5EF4-FFF2-40B4-BE49-F238E27FC236}">
                <a16:creationId xmlns:a16="http://schemas.microsoft.com/office/drawing/2014/main" id="{CB846523-0AE5-B44E-9CD4-A5780699DE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" name="Line 62">
            <a:extLst>
              <a:ext uri="{FF2B5EF4-FFF2-40B4-BE49-F238E27FC236}">
                <a16:creationId xmlns:a16="http://schemas.microsoft.com/office/drawing/2014/main" id="{3D8D61FF-B178-A042-9F75-800F5BC23F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Line 64">
            <a:extLst>
              <a:ext uri="{FF2B5EF4-FFF2-40B4-BE49-F238E27FC236}">
                <a16:creationId xmlns:a16="http://schemas.microsoft.com/office/drawing/2014/main" id="{0E054FAC-6E60-6F42-9532-E4FBA10A8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35" name="Group 356">
            <a:extLst>
              <a:ext uri="{FF2B5EF4-FFF2-40B4-BE49-F238E27FC236}">
                <a16:creationId xmlns:a16="http://schemas.microsoft.com/office/drawing/2014/main" id="{33648B09-CC71-7244-88FB-21FDB43B1417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36" name="Picture 354" descr="laptop_stylized_small">
              <a:extLst>
                <a:ext uri="{FF2B5EF4-FFF2-40B4-BE49-F238E27FC236}">
                  <a16:creationId xmlns:a16="http://schemas.microsoft.com/office/drawing/2014/main" id="{916388DC-DFC7-6644-A58A-7E3CE3A4F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355" descr="antenna_stylized">
              <a:extLst>
                <a:ext uri="{FF2B5EF4-FFF2-40B4-BE49-F238E27FC236}">
                  <a16:creationId xmlns:a16="http://schemas.microsoft.com/office/drawing/2014/main" id="{37884014-95FD-4041-8DD3-B67813446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Group 361">
            <a:extLst>
              <a:ext uri="{FF2B5EF4-FFF2-40B4-BE49-F238E27FC236}">
                <a16:creationId xmlns:a16="http://schemas.microsoft.com/office/drawing/2014/main" id="{F0D83CBC-A45C-DB46-B426-BC3CB27E561A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39" name="Picture 358" descr="access_point_stylized_small">
              <a:extLst>
                <a:ext uri="{FF2B5EF4-FFF2-40B4-BE49-F238E27FC236}">
                  <a16:creationId xmlns:a16="http://schemas.microsoft.com/office/drawing/2014/main" id="{5FE77BF3-1EFB-E041-BAC1-94C95522F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360" descr="antenna_radiation_stylized">
              <a:extLst>
                <a:ext uri="{FF2B5EF4-FFF2-40B4-BE49-F238E27FC236}">
                  <a16:creationId xmlns:a16="http://schemas.microsoft.com/office/drawing/2014/main" id="{ED27BB04-ED6E-0D4B-8FE8-C96C4F7B9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1">
            <a:extLst>
              <a:ext uri="{FF2B5EF4-FFF2-40B4-BE49-F238E27FC236}">
                <a16:creationId xmlns:a16="http://schemas.microsoft.com/office/drawing/2014/main" id="{F8EB07E3-DFC0-A445-A33D-75C2AD0A9EF8}"/>
              </a:ext>
            </a:extLst>
          </p:cNvPr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42" name="Group 398">
              <a:extLst>
                <a:ext uri="{FF2B5EF4-FFF2-40B4-BE49-F238E27FC236}">
                  <a16:creationId xmlns:a16="http://schemas.microsoft.com/office/drawing/2014/main" id="{B220ABB4-ABAB-CE46-BE7A-ED482AEAA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44" name="Line 270">
                <a:extLst>
                  <a:ext uri="{FF2B5EF4-FFF2-40B4-BE49-F238E27FC236}">
                    <a16:creationId xmlns:a16="http://schemas.microsoft.com/office/drawing/2014/main" id="{EB3D1AFB-9917-EB40-AEBE-C975E63F2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" name="Line 271">
                <a:extLst>
                  <a:ext uri="{FF2B5EF4-FFF2-40B4-BE49-F238E27FC236}">
                    <a16:creationId xmlns:a16="http://schemas.microsoft.com/office/drawing/2014/main" id="{E08FC51C-048E-3E4D-9A0F-1FD8F96EB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6" name="Line 272">
                <a:extLst>
                  <a:ext uri="{FF2B5EF4-FFF2-40B4-BE49-F238E27FC236}">
                    <a16:creationId xmlns:a16="http://schemas.microsoft.com/office/drawing/2014/main" id="{F60BFC20-FF60-2749-A1D5-607289DB4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7" name="Line 273">
                <a:extLst>
                  <a:ext uri="{FF2B5EF4-FFF2-40B4-BE49-F238E27FC236}">
                    <a16:creationId xmlns:a16="http://schemas.microsoft.com/office/drawing/2014/main" id="{512627BE-7F4B-E642-8B83-2CFC68BC4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8" name="Line 274">
                <a:extLst>
                  <a:ext uri="{FF2B5EF4-FFF2-40B4-BE49-F238E27FC236}">
                    <a16:creationId xmlns:a16="http://schemas.microsoft.com/office/drawing/2014/main" id="{4E8A0C01-D6A7-1F42-A4A2-1DC6B281E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9" name="Line 275">
                <a:extLst>
                  <a:ext uri="{FF2B5EF4-FFF2-40B4-BE49-F238E27FC236}">
                    <a16:creationId xmlns:a16="http://schemas.microsoft.com/office/drawing/2014/main" id="{7438FAEA-A6F2-A246-8105-F54EDDC70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0" name="Line 276">
                <a:extLst>
                  <a:ext uri="{FF2B5EF4-FFF2-40B4-BE49-F238E27FC236}">
                    <a16:creationId xmlns:a16="http://schemas.microsoft.com/office/drawing/2014/main" id="{E69B15B3-9399-E041-878F-938173CDF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1" name="Line 277">
                <a:extLst>
                  <a:ext uri="{FF2B5EF4-FFF2-40B4-BE49-F238E27FC236}">
                    <a16:creationId xmlns:a16="http://schemas.microsoft.com/office/drawing/2014/main" id="{1E4874DA-7ED7-874D-B991-AABE14689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2" name="Line 278">
                <a:extLst>
                  <a:ext uri="{FF2B5EF4-FFF2-40B4-BE49-F238E27FC236}">
                    <a16:creationId xmlns:a16="http://schemas.microsoft.com/office/drawing/2014/main" id="{6D14A8CC-9625-344D-A6EB-3F17469C4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" name="Line 279">
                <a:extLst>
                  <a:ext uri="{FF2B5EF4-FFF2-40B4-BE49-F238E27FC236}">
                    <a16:creationId xmlns:a16="http://schemas.microsoft.com/office/drawing/2014/main" id="{F87A61CD-1278-5C40-A7DA-1D6151D5D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" name="Line 280">
                <a:extLst>
                  <a:ext uri="{FF2B5EF4-FFF2-40B4-BE49-F238E27FC236}">
                    <a16:creationId xmlns:a16="http://schemas.microsoft.com/office/drawing/2014/main" id="{C0E5602D-DC2C-1843-8D4A-58D3A1ED1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5" name="Line 281">
                <a:extLst>
                  <a:ext uri="{FF2B5EF4-FFF2-40B4-BE49-F238E27FC236}">
                    <a16:creationId xmlns:a16="http://schemas.microsoft.com/office/drawing/2014/main" id="{DD5E8B9D-A9BC-9746-BBCA-405945A54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6" name="Line 282">
                <a:extLst>
                  <a:ext uri="{FF2B5EF4-FFF2-40B4-BE49-F238E27FC236}">
                    <a16:creationId xmlns:a16="http://schemas.microsoft.com/office/drawing/2014/main" id="{19AF81E9-349A-9344-8D71-5F08AE6BF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7" name="Line 283">
                <a:extLst>
                  <a:ext uri="{FF2B5EF4-FFF2-40B4-BE49-F238E27FC236}">
                    <a16:creationId xmlns:a16="http://schemas.microsoft.com/office/drawing/2014/main" id="{84FD3D45-465C-2A4D-8826-8073E7679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8" name="Line 284">
                <a:extLst>
                  <a:ext uri="{FF2B5EF4-FFF2-40B4-BE49-F238E27FC236}">
                    <a16:creationId xmlns:a16="http://schemas.microsoft.com/office/drawing/2014/main" id="{236149EB-A521-C54B-978B-B2F3D2A80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43" name="Picture 399" descr="cell_tower_radiation copy">
              <a:extLst>
                <a:ext uri="{FF2B5EF4-FFF2-40B4-BE49-F238E27FC236}">
                  <a16:creationId xmlns:a16="http://schemas.microsoft.com/office/drawing/2014/main" id="{15477466-B0BB-D045-8469-CE320C8C1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" name="Group 403">
            <a:extLst>
              <a:ext uri="{FF2B5EF4-FFF2-40B4-BE49-F238E27FC236}">
                <a16:creationId xmlns:a16="http://schemas.microsoft.com/office/drawing/2014/main" id="{7E28037A-7EFC-0B46-95B9-4678DDAA8EC2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60" name="Picture 364" descr="iphone_stylized_small">
              <a:extLst>
                <a:ext uri="{FF2B5EF4-FFF2-40B4-BE49-F238E27FC236}">
                  <a16:creationId xmlns:a16="http://schemas.microsoft.com/office/drawing/2014/main" id="{C84FCFF4-A725-4549-A2E6-AB7B6D19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402" descr="antenna_radiation_stylized">
              <a:extLst>
                <a:ext uri="{FF2B5EF4-FFF2-40B4-BE49-F238E27FC236}">
                  <a16:creationId xmlns:a16="http://schemas.microsoft.com/office/drawing/2014/main" id="{E54086FD-B992-B84A-9956-901A6D564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2" name="Group 100">
            <a:extLst>
              <a:ext uri="{FF2B5EF4-FFF2-40B4-BE49-F238E27FC236}">
                <a16:creationId xmlns:a16="http://schemas.microsoft.com/office/drawing/2014/main" id="{E7C998EB-2394-544D-80BB-533A98F699A4}"/>
              </a:ext>
            </a:extLst>
          </p:cNvPr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63" name="Group 398">
              <a:extLst>
                <a:ext uri="{FF2B5EF4-FFF2-40B4-BE49-F238E27FC236}">
                  <a16:creationId xmlns:a16="http://schemas.microsoft.com/office/drawing/2014/main" id="{4BA56D45-414C-BE4C-9A22-F243E7D16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65" name="Line 270">
                <a:extLst>
                  <a:ext uri="{FF2B5EF4-FFF2-40B4-BE49-F238E27FC236}">
                    <a16:creationId xmlns:a16="http://schemas.microsoft.com/office/drawing/2014/main" id="{C419645E-7341-1E42-A987-8906510D2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6" name="Line 271">
                <a:extLst>
                  <a:ext uri="{FF2B5EF4-FFF2-40B4-BE49-F238E27FC236}">
                    <a16:creationId xmlns:a16="http://schemas.microsoft.com/office/drawing/2014/main" id="{E3413CC8-503E-F54F-9020-EA30E1FB6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7" name="Line 272">
                <a:extLst>
                  <a:ext uri="{FF2B5EF4-FFF2-40B4-BE49-F238E27FC236}">
                    <a16:creationId xmlns:a16="http://schemas.microsoft.com/office/drawing/2014/main" id="{32BE2CA0-4934-C548-8F71-8643317D6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8" name="Line 273">
                <a:extLst>
                  <a:ext uri="{FF2B5EF4-FFF2-40B4-BE49-F238E27FC236}">
                    <a16:creationId xmlns:a16="http://schemas.microsoft.com/office/drawing/2014/main" id="{0F568FA7-5D04-F249-88F8-D9BF4BB14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9" name="Line 274">
                <a:extLst>
                  <a:ext uri="{FF2B5EF4-FFF2-40B4-BE49-F238E27FC236}">
                    <a16:creationId xmlns:a16="http://schemas.microsoft.com/office/drawing/2014/main" id="{FC33DD3A-B462-0C49-9211-16445A418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0" name="Line 275">
                <a:extLst>
                  <a:ext uri="{FF2B5EF4-FFF2-40B4-BE49-F238E27FC236}">
                    <a16:creationId xmlns:a16="http://schemas.microsoft.com/office/drawing/2014/main" id="{A27E10EF-E77C-324E-ABE5-7D9D36FAF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1" name="Line 276">
                <a:extLst>
                  <a:ext uri="{FF2B5EF4-FFF2-40B4-BE49-F238E27FC236}">
                    <a16:creationId xmlns:a16="http://schemas.microsoft.com/office/drawing/2014/main" id="{38A6549E-F28B-E548-A11B-F2688FE02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2" name="Line 277">
                <a:extLst>
                  <a:ext uri="{FF2B5EF4-FFF2-40B4-BE49-F238E27FC236}">
                    <a16:creationId xmlns:a16="http://schemas.microsoft.com/office/drawing/2014/main" id="{CF1EC650-3BA3-404C-9765-2B632619E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" name="Line 278">
                <a:extLst>
                  <a:ext uri="{FF2B5EF4-FFF2-40B4-BE49-F238E27FC236}">
                    <a16:creationId xmlns:a16="http://schemas.microsoft.com/office/drawing/2014/main" id="{633808AB-AED9-EF48-97E4-4DF625A9D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" name="Line 279">
                <a:extLst>
                  <a:ext uri="{FF2B5EF4-FFF2-40B4-BE49-F238E27FC236}">
                    <a16:creationId xmlns:a16="http://schemas.microsoft.com/office/drawing/2014/main" id="{F8580CEE-7A5C-7048-9921-68FF09DF0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Line 280">
                <a:extLst>
                  <a:ext uri="{FF2B5EF4-FFF2-40B4-BE49-F238E27FC236}">
                    <a16:creationId xmlns:a16="http://schemas.microsoft.com/office/drawing/2014/main" id="{00996F04-1F8B-CC4D-B37A-210D0A122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" name="Line 281">
                <a:extLst>
                  <a:ext uri="{FF2B5EF4-FFF2-40B4-BE49-F238E27FC236}">
                    <a16:creationId xmlns:a16="http://schemas.microsoft.com/office/drawing/2014/main" id="{F19E527D-6BF3-CC47-875A-C4D2C88E8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Line 282">
                <a:extLst>
                  <a:ext uri="{FF2B5EF4-FFF2-40B4-BE49-F238E27FC236}">
                    <a16:creationId xmlns:a16="http://schemas.microsoft.com/office/drawing/2014/main" id="{18E888AA-D35B-AE4C-90FA-C2A7AF933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" name="Line 283">
                <a:extLst>
                  <a:ext uri="{FF2B5EF4-FFF2-40B4-BE49-F238E27FC236}">
                    <a16:creationId xmlns:a16="http://schemas.microsoft.com/office/drawing/2014/main" id="{B8D4E8F1-7790-4D40-A0EB-41F3ADEAB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9" name="Line 284">
                <a:extLst>
                  <a:ext uri="{FF2B5EF4-FFF2-40B4-BE49-F238E27FC236}">
                    <a16:creationId xmlns:a16="http://schemas.microsoft.com/office/drawing/2014/main" id="{D429B434-2C40-F74E-8CAE-0FC7B5346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64" name="Picture 399" descr="cell_tower_radiation copy">
              <a:extLst>
                <a:ext uri="{FF2B5EF4-FFF2-40B4-BE49-F238E27FC236}">
                  <a16:creationId xmlns:a16="http://schemas.microsoft.com/office/drawing/2014/main" id="{A9CD3D46-2E69-B845-B173-09090C1C4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0" name="Group 356">
            <a:extLst>
              <a:ext uri="{FF2B5EF4-FFF2-40B4-BE49-F238E27FC236}">
                <a16:creationId xmlns:a16="http://schemas.microsoft.com/office/drawing/2014/main" id="{8FC9C87C-2193-FD4F-BA1A-A7FDAA554282}"/>
              </a:ext>
            </a:extLst>
          </p:cNvPr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81" name="Picture 354" descr="laptop_stylized_small">
              <a:extLst>
                <a:ext uri="{FF2B5EF4-FFF2-40B4-BE49-F238E27FC236}">
                  <a16:creationId xmlns:a16="http://schemas.microsoft.com/office/drawing/2014/main" id="{21BC2357-8DAB-214A-992E-C0220012B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355" descr="antenna_stylized">
              <a:extLst>
                <a:ext uri="{FF2B5EF4-FFF2-40B4-BE49-F238E27FC236}">
                  <a16:creationId xmlns:a16="http://schemas.microsoft.com/office/drawing/2014/main" id="{FD2019DB-E154-D74C-9D01-E47FB8140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" name="Group 356">
            <a:extLst>
              <a:ext uri="{FF2B5EF4-FFF2-40B4-BE49-F238E27FC236}">
                <a16:creationId xmlns:a16="http://schemas.microsoft.com/office/drawing/2014/main" id="{72BBF72D-947D-B841-83D8-A2FA489C0CFA}"/>
              </a:ext>
            </a:extLst>
          </p:cNvPr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84" name="Picture 354" descr="laptop_stylized_small">
              <a:extLst>
                <a:ext uri="{FF2B5EF4-FFF2-40B4-BE49-F238E27FC236}">
                  <a16:creationId xmlns:a16="http://schemas.microsoft.com/office/drawing/2014/main" id="{836F4D94-BCDF-3542-A343-115E952ED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355" descr="antenna_stylized">
              <a:extLst>
                <a:ext uri="{FF2B5EF4-FFF2-40B4-BE49-F238E27FC236}">
                  <a16:creationId xmlns:a16="http://schemas.microsoft.com/office/drawing/2014/main" id="{B4D8151E-705C-EE40-B724-E0B69FCF0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6" name="Group 356">
            <a:extLst>
              <a:ext uri="{FF2B5EF4-FFF2-40B4-BE49-F238E27FC236}">
                <a16:creationId xmlns:a16="http://schemas.microsoft.com/office/drawing/2014/main" id="{90CF8AA6-D241-564C-A835-C42E9A50FB94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87" name="Picture 354" descr="laptop_stylized_small">
              <a:extLst>
                <a:ext uri="{FF2B5EF4-FFF2-40B4-BE49-F238E27FC236}">
                  <a16:creationId xmlns:a16="http://schemas.microsoft.com/office/drawing/2014/main" id="{EA37CFAF-38EB-2545-8F20-380411EFB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355" descr="antenna_stylized">
              <a:extLst>
                <a:ext uri="{FF2B5EF4-FFF2-40B4-BE49-F238E27FC236}">
                  <a16:creationId xmlns:a16="http://schemas.microsoft.com/office/drawing/2014/main" id="{79DFDD41-1102-684C-B91C-88ADEBF38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9" name="Group 403">
            <a:extLst>
              <a:ext uri="{FF2B5EF4-FFF2-40B4-BE49-F238E27FC236}">
                <a16:creationId xmlns:a16="http://schemas.microsoft.com/office/drawing/2014/main" id="{3D48FC39-032B-A342-BFD0-33CBD6CB3A7F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90" name="Picture 364" descr="iphone_stylized_small">
              <a:extLst>
                <a:ext uri="{FF2B5EF4-FFF2-40B4-BE49-F238E27FC236}">
                  <a16:creationId xmlns:a16="http://schemas.microsoft.com/office/drawing/2014/main" id="{D28B1A7C-E2CC-BE4F-8868-8685B0438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402" descr="antenna_radiation_stylized">
              <a:extLst>
                <a:ext uri="{FF2B5EF4-FFF2-40B4-BE49-F238E27FC236}">
                  <a16:creationId xmlns:a16="http://schemas.microsoft.com/office/drawing/2014/main" id="{5BB3FE4E-87C2-8246-82D8-D49345DCD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" name="Group 403">
            <a:extLst>
              <a:ext uri="{FF2B5EF4-FFF2-40B4-BE49-F238E27FC236}">
                <a16:creationId xmlns:a16="http://schemas.microsoft.com/office/drawing/2014/main" id="{86FB4197-A7C7-2C4B-87E5-4528376C50B4}"/>
              </a:ext>
            </a:extLst>
          </p:cNvPr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93" name="Picture 364" descr="iphone_stylized_small">
              <a:extLst>
                <a:ext uri="{FF2B5EF4-FFF2-40B4-BE49-F238E27FC236}">
                  <a16:creationId xmlns:a16="http://schemas.microsoft.com/office/drawing/2014/main" id="{0C0CDB8A-DE3D-5F4A-A881-49C3DC050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402" descr="antenna_radiation_stylized">
              <a:extLst>
                <a:ext uri="{FF2B5EF4-FFF2-40B4-BE49-F238E27FC236}">
                  <a16:creationId xmlns:a16="http://schemas.microsoft.com/office/drawing/2014/main" id="{FBB79140-E464-FA4E-BC03-E9D77416B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" name="Group 356">
            <a:extLst>
              <a:ext uri="{FF2B5EF4-FFF2-40B4-BE49-F238E27FC236}">
                <a16:creationId xmlns:a16="http://schemas.microsoft.com/office/drawing/2014/main" id="{814B233D-4B4F-8340-BCC6-0250B96E73AE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96" name="Picture 354" descr="laptop_stylized_small">
              <a:extLst>
                <a:ext uri="{FF2B5EF4-FFF2-40B4-BE49-F238E27FC236}">
                  <a16:creationId xmlns:a16="http://schemas.microsoft.com/office/drawing/2014/main" id="{EC5C806D-D5CA-5A4B-958A-3D3885D6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355" descr="antenna_stylized">
              <a:extLst>
                <a:ext uri="{FF2B5EF4-FFF2-40B4-BE49-F238E27FC236}">
                  <a16:creationId xmlns:a16="http://schemas.microsoft.com/office/drawing/2014/main" id="{22DE5A99-B75E-E846-A9CA-B5A4A8A08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8" name="Group 356">
            <a:extLst>
              <a:ext uri="{FF2B5EF4-FFF2-40B4-BE49-F238E27FC236}">
                <a16:creationId xmlns:a16="http://schemas.microsoft.com/office/drawing/2014/main" id="{44A62913-19C4-CF45-A43E-AF4966B1C6B9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99" name="Picture 354" descr="laptop_stylized_small">
              <a:extLst>
                <a:ext uri="{FF2B5EF4-FFF2-40B4-BE49-F238E27FC236}">
                  <a16:creationId xmlns:a16="http://schemas.microsoft.com/office/drawing/2014/main" id="{2C6FC57A-B2AA-024C-AA50-833F87F56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355" descr="antenna_stylized">
              <a:extLst>
                <a:ext uri="{FF2B5EF4-FFF2-40B4-BE49-F238E27FC236}">
                  <a16:creationId xmlns:a16="http://schemas.microsoft.com/office/drawing/2014/main" id="{A7408C9B-0424-4D46-A3CB-20DA2F96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1" name="Group 403">
            <a:extLst>
              <a:ext uri="{FF2B5EF4-FFF2-40B4-BE49-F238E27FC236}">
                <a16:creationId xmlns:a16="http://schemas.microsoft.com/office/drawing/2014/main" id="{8BF4494C-B45F-EA42-8D3E-0E8E92701DEB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02" name="Picture 364" descr="iphone_stylized_small">
              <a:extLst>
                <a:ext uri="{FF2B5EF4-FFF2-40B4-BE49-F238E27FC236}">
                  <a16:creationId xmlns:a16="http://schemas.microsoft.com/office/drawing/2014/main" id="{F9290FEC-F0ED-A746-9BCA-11DE56BF8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402" descr="antenna_radiation_stylized">
              <a:extLst>
                <a:ext uri="{FF2B5EF4-FFF2-40B4-BE49-F238E27FC236}">
                  <a16:creationId xmlns:a16="http://schemas.microsoft.com/office/drawing/2014/main" id="{7F0B6E3C-FE7C-8244-BFE5-BB2FF84C8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" name="Group 142">
            <a:extLst>
              <a:ext uri="{FF2B5EF4-FFF2-40B4-BE49-F238E27FC236}">
                <a16:creationId xmlns:a16="http://schemas.microsoft.com/office/drawing/2014/main" id="{05787F7C-D6F9-5148-A1C8-AE0EF1035320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05" name="Group 398">
              <a:extLst>
                <a:ext uri="{FF2B5EF4-FFF2-40B4-BE49-F238E27FC236}">
                  <a16:creationId xmlns:a16="http://schemas.microsoft.com/office/drawing/2014/main" id="{DEF19A22-8F91-6842-8109-AEB66C6A5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07" name="Line 270">
                <a:extLst>
                  <a:ext uri="{FF2B5EF4-FFF2-40B4-BE49-F238E27FC236}">
                    <a16:creationId xmlns:a16="http://schemas.microsoft.com/office/drawing/2014/main" id="{E417E1DB-608C-9848-9F0A-5122753DA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" name="Line 271">
                <a:extLst>
                  <a:ext uri="{FF2B5EF4-FFF2-40B4-BE49-F238E27FC236}">
                    <a16:creationId xmlns:a16="http://schemas.microsoft.com/office/drawing/2014/main" id="{3B2D533F-D1A2-B24B-A569-AA613E922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id="{F887C580-CEC3-4746-B37A-5E728888A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" name="Line 273">
                <a:extLst>
                  <a:ext uri="{FF2B5EF4-FFF2-40B4-BE49-F238E27FC236}">
                    <a16:creationId xmlns:a16="http://schemas.microsoft.com/office/drawing/2014/main" id="{5069F6B6-EC0B-9443-B3DF-EC160AF3C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" name="Line 274">
                <a:extLst>
                  <a:ext uri="{FF2B5EF4-FFF2-40B4-BE49-F238E27FC236}">
                    <a16:creationId xmlns:a16="http://schemas.microsoft.com/office/drawing/2014/main" id="{148C5F81-3D28-1B46-BC25-8FFB6E9BB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" name="Line 275">
                <a:extLst>
                  <a:ext uri="{FF2B5EF4-FFF2-40B4-BE49-F238E27FC236}">
                    <a16:creationId xmlns:a16="http://schemas.microsoft.com/office/drawing/2014/main" id="{E994C03E-7A8C-7649-B94A-FFE6213CF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id="{3D5CC52A-81FD-E049-A4D9-6576D1FA6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4" name="Line 277">
                <a:extLst>
                  <a:ext uri="{FF2B5EF4-FFF2-40B4-BE49-F238E27FC236}">
                    <a16:creationId xmlns:a16="http://schemas.microsoft.com/office/drawing/2014/main" id="{3ED01E6D-C154-C542-A593-1C66F0510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5" name="Line 278">
                <a:extLst>
                  <a:ext uri="{FF2B5EF4-FFF2-40B4-BE49-F238E27FC236}">
                    <a16:creationId xmlns:a16="http://schemas.microsoft.com/office/drawing/2014/main" id="{F83323B0-0B99-0747-B347-8742C2532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6" name="Line 279">
                <a:extLst>
                  <a:ext uri="{FF2B5EF4-FFF2-40B4-BE49-F238E27FC236}">
                    <a16:creationId xmlns:a16="http://schemas.microsoft.com/office/drawing/2014/main" id="{BC214760-2F6D-A54C-96DB-B2563CA35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7" name="Line 280">
                <a:extLst>
                  <a:ext uri="{FF2B5EF4-FFF2-40B4-BE49-F238E27FC236}">
                    <a16:creationId xmlns:a16="http://schemas.microsoft.com/office/drawing/2014/main" id="{A0160D0F-A86D-4241-B44D-6E98425F8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8" name="Line 281">
                <a:extLst>
                  <a:ext uri="{FF2B5EF4-FFF2-40B4-BE49-F238E27FC236}">
                    <a16:creationId xmlns:a16="http://schemas.microsoft.com/office/drawing/2014/main" id="{3ABDB358-8829-E54F-AB3F-14EB8832B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9" name="Line 282">
                <a:extLst>
                  <a:ext uri="{FF2B5EF4-FFF2-40B4-BE49-F238E27FC236}">
                    <a16:creationId xmlns:a16="http://schemas.microsoft.com/office/drawing/2014/main" id="{030D6FBA-2C96-C74F-A538-CE828952D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0" name="Line 283">
                <a:extLst>
                  <a:ext uri="{FF2B5EF4-FFF2-40B4-BE49-F238E27FC236}">
                    <a16:creationId xmlns:a16="http://schemas.microsoft.com/office/drawing/2014/main" id="{444C9AF6-B194-1F4D-9498-4133CAD31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" name="Line 284">
                <a:extLst>
                  <a:ext uri="{FF2B5EF4-FFF2-40B4-BE49-F238E27FC236}">
                    <a16:creationId xmlns:a16="http://schemas.microsoft.com/office/drawing/2014/main" id="{1007F074-DD2C-A041-8028-27935643F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206" name="Picture 399" descr="cell_tower_radiation copy">
              <a:extLst>
                <a:ext uri="{FF2B5EF4-FFF2-40B4-BE49-F238E27FC236}">
                  <a16:creationId xmlns:a16="http://schemas.microsoft.com/office/drawing/2014/main" id="{05BFEF5A-A9A7-8E49-BE1F-03DCB72C0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2" name="Group 356">
            <a:extLst>
              <a:ext uri="{FF2B5EF4-FFF2-40B4-BE49-F238E27FC236}">
                <a16:creationId xmlns:a16="http://schemas.microsoft.com/office/drawing/2014/main" id="{FE7D4943-DFC4-1049-B8CF-FEDA6FD746B2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23" name="Picture 354" descr="laptop_stylized_small">
              <a:extLst>
                <a:ext uri="{FF2B5EF4-FFF2-40B4-BE49-F238E27FC236}">
                  <a16:creationId xmlns:a16="http://schemas.microsoft.com/office/drawing/2014/main" id="{1B9DAB19-8344-BD4E-8CEC-E81794843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355" descr="antenna_stylized">
              <a:extLst>
                <a:ext uri="{FF2B5EF4-FFF2-40B4-BE49-F238E27FC236}">
                  <a16:creationId xmlns:a16="http://schemas.microsoft.com/office/drawing/2014/main" id="{EBC88AD6-BA3E-324A-A0BF-8DF9D89E1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" name="Group 356">
            <a:extLst>
              <a:ext uri="{FF2B5EF4-FFF2-40B4-BE49-F238E27FC236}">
                <a16:creationId xmlns:a16="http://schemas.microsoft.com/office/drawing/2014/main" id="{E2A474A7-8A71-AC43-9403-5CD64CFABC6B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26" name="Picture 354" descr="laptop_stylized_small">
              <a:extLst>
                <a:ext uri="{FF2B5EF4-FFF2-40B4-BE49-F238E27FC236}">
                  <a16:creationId xmlns:a16="http://schemas.microsoft.com/office/drawing/2014/main" id="{F44CEA56-C9A6-9141-81A0-8DCC3E2F5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355" descr="antenna_stylized">
              <a:extLst>
                <a:ext uri="{FF2B5EF4-FFF2-40B4-BE49-F238E27FC236}">
                  <a16:creationId xmlns:a16="http://schemas.microsoft.com/office/drawing/2014/main" id="{0C57F82F-4D98-D54F-81F8-DA60E1261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8" name="Group 356">
            <a:extLst>
              <a:ext uri="{FF2B5EF4-FFF2-40B4-BE49-F238E27FC236}">
                <a16:creationId xmlns:a16="http://schemas.microsoft.com/office/drawing/2014/main" id="{07CEAB6C-C9D1-9A47-BAA4-4D786E6D429A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29" name="Picture 354" descr="laptop_stylized_small">
              <a:extLst>
                <a:ext uri="{FF2B5EF4-FFF2-40B4-BE49-F238E27FC236}">
                  <a16:creationId xmlns:a16="http://schemas.microsoft.com/office/drawing/2014/main" id="{66EB1CC5-C145-7141-AE88-FDE185E24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355" descr="antenna_stylized">
              <a:extLst>
                <a:ext uri="{FF2B5EF4-FFF2-40B4-BE49-F238E27FC236}">
                  <a16:creationId xmlns:a16="http://schemas.microsoft.com/office/drawing/2014/main" id="{CBA3A680-EE48-5C4A-B84E-4A1FCE548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1" name="Group 403">
            <a:extLst>
              <a:ext uri="{FF2B5EF4-FFF2-40B4-BE49-F238E27FC236}">
                <a16:creationId xmlns:a16="http://schemas.microsoft.com/office/drawing/2014/main" id="{E09A0004-7386-EF43-AE45-070A340FAD3F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2" name="Picture 364" descr="iphone_stylized_small">
              <a:extLst>
                <a:ext uri="{FF2B5EF4-FFF2-40B4-BE49-F238E27FC236}">
                  <a16:creationId xmlns:a16="http://schemas.microsoft.com/office/drawing/2014/main" id="{D04F1FE1-F105-E24F-BD11-05351E3FC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" name="Picture 402" descr="antenna_radiation_stylized">
              <a:extLst>
                <a:ext uri="{FF2B5EF4-FFF2-40B4-BE49-F238E27FC236}">
                  <a16:creationId xmlns:a16="http://schemas.microsoft.com/office/drawing/2014/main" id="{8995403E-B75E-864E-A3AC-A8BADEA4F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4" name="Group 356">
            <a:extLst>
              <a:ext uri="{FF2B5EF4-FFF2-40B4-BE49-F238E27FC236}">
                <a16:creationId xmlns:a16="http://schemas.microsoft.com/office/drawing/2014/main" id="{45D88A96-1BEF-AF40-9EF4-F653E8F6912B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5" name="Picture 354" descr="laptop_stylized_small">
              <a:extLst>
                <a:ext uri="{FF2B5EF4-FFF2-40B4-BE49-F238E27FC236}">
                  <a16:creationId xmlns:a16="http://schemas.microsoft.com/office/drawing/2014/main" id="{5CA82CB5-E7B6-C445-B684-658BC5C33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355" descr="antenna_stylized">
              <a:extLst>
                <a:ext uri="{FF2B5EF4-FFF2-40B4-BE49-F238E27FC236}">
                  <a16:creationId xmlns:a16="http://schemas.microsoft.com/office/drawing/2014/main" id="{75F9DB31-6339-494A-A074-B9A0B4516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7" name="Group 403">
            <a:extLst>
              <a:ext uri="{FF2B5EF4-FFF2-40B4-BE49-F238E27FC236}">
                <a16:creationId xmlns:a16="http://schemas.microsoft.com/office/drawing/2014/main" id="{EF99A882-0F7D-1340-8F07-148A4616940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8" name="Picture 364" descr="iphone_stylized_small">
              <a:extLst>
                <a:ext uri="{FF2B5EF4-FFF2-40B4-BE49-F238E27FC236}">
                  <a16:creationId xmlns:a16="http://schemas.microsoft.com/office/drawing/2014/main" id="{8C6A6BBA-51E0-724F-AB7E-9DE15DF9F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402" descr="antenna_radiation_stylized">
              <a:extLst>
                <a:ext uri="{FF2B5EF4-FFF2-40B4-BE49-F238E27FC236}">
                  <a16:creationId xmlns:a16="http://schemas.microsoft.com/office/drawing/2014/main" id="{E51015F6-50FB-094B-BDF9-2FE77B033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0" name="Line 63">
            <a:extLst>
              <a:ext uri="{FF2B5EF4-FFF2-40B4-BE49-F238E27FC236}">
                <a16:creationId xmlns:a16="http://schemas.microsoft.com/office/drawing/2014/main" id="{CCB97428-BD70-4E49-A590-83AF71EA82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1" name="Line 34">
            <a:extLst>
              <a:ext uri="{FF2B5EF4-FFF2-40B4-BE49-F238E27FC236}">
                <a16:creationId xmlns:a16="http://schemas.microsoft.com/office/drawing/2014/main" id="{4FC66219-F808-FD4D-9B59-86F203C09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2" name="Group 6">
            <a:extLst>
              <a:ext uri="{FF2B5EF4-FFF2-40B4-BE49-F238E27FC236}">
                <a16:creationId xmlns:a16="http://schemas.microsoft.com/office/drawing/2014/main" id="{C361E706-F3A3-CF44-AE02-BA0595774CD9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393C90C1-E2F5-7E4D-9330-704828EC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Text Box 8">
              <a:extLst>
                <a:ext uri="{FF2B5EF4-FFF2-40B4-BE49-F238E27FC236}">
                  <a16:creationId xmlns:a16="http://schemas.microsoft.com/office/drawing/2014/main" id="{91AB3FE3-6836-1F44-BEB7-C93EF507C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6" y="2030"/>
              <a:ext cx="10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wired network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67B70B1-1B05-E9F0-0F4D-C8FE52486669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4165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Elements of a wireless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5" name="Oval 5">
            <a:extLst>
              <a:ext uri="{FF2B5EF4-FFF2-40B4-BE49-F238E27FC236}">
                <a16:creationId xmlns:a16="http://schemas.microsoft.com/office/drawing/2014/main" id="{6FD887B1-36B7-C042-AF16-EC543F19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" name="Oval 11">
            <a:extLst>
              <a:ext uri="{FF2B5EF4-FFF2-40B4-BE49-F238E27FC236}">
                <a16:creationId xmlns:a16="http://schemas.microsoft.com/office/drawing/2014/main" id="{E4A6400A-EFEA-6943-B38A-9D6A4B5A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" name="Line 22">
            <a:extLst>
              <a:ext uri="{FF2B5EF4-FFF2-40B4-BE49-F238E27FC236}">
                <a16:creationId xmlns:a16="http://schemas.microsoft.com/office/drawing/2014/main" id="{7B958348-F69B-0945-B7D1-5D0DD9A35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" name="Oval 23">
            <a:extLst>
              <a:ext uri="{FF2B5EF4-FFF2-40B4-BE49-F238E27FC236}">
                <a16:creationId xmlns:a16="http://schemas.microsoft.com/office/drawing/2014/main" id="{6DC7CEC3-9E37-6C43-B01A-57E7BFF18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" name="Oval 38">
            <a:extLst>
              <a:ext uri="{FF2B5EF4-FFF2-40B4-BE49-F238E27FC236}">
                <a16:creationId xmlns:a16="http://schemas.microsoft.com/office/drawing/2014/main" id="{D2BE75E6-7844-934E-960A-D867D9A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" name="Line 59">
            <a:extLst>
              <a:ext uri="{FF2B5EF4-FFF2-40B4-BE49-F238E27FC236}">
                <a16:creationId xmlns:a16="http://schemas.microsoft.com/office/drawing/2014/main" id="{09A1ED68-4C61-C547-B087-02636BAFB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1" name="Line 60">
            <a:extLst>
              <a:ext uri="{FF2B5EF4-FFF2-40B4-BE49-F238E27FC236}">
                <a16:creationId xmlns:a16="http://schemas.microsoft.com/office/drawing/2014/main" id="{DCF89B4B-F2C0-9B46-A017-74044CA88C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2" name="Line 61">
            <a:extLst>
              <a:ext uri="{FF2B5EF4-FFF2-40B4-BE49-F238E27FC236}">
                <a16:creationId xmlns:a16="http://schemas.microsoft.com/office/drawing/2014/main" id="{CB846523-0AE5-B44E-9CD4-A5780699DE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" name="Line 62">
            <a:extLst>
              <a:ext uri="{FF2B5EF4-FFF2-40B4-BE49-F238E27FC236}">
                <a16:creationId xmlns:a16="http://schemas.microsoft.com/office/drawing/2014/main" id="{3D8D61FF-B178-A042-9F75-800F5BC23F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Line 64">
            <a:extLst>
              <a:ext uri="{FF2B5EF4-FFF2-40B4-BE49-F238E27FC236}">
                <a16:creationId xmlns:a16="http://schemas.microsoft.com/office/drawing/2014/main" id="{0E054FAC-6E60-6F42-9532-E4FBA10A8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35" name="Group 356">
            <a:extLst>
              <a:ext uri="{FF2B5EF4-FFF2-40B4-BE49-F238E27FC236}">
                <a16:creationId xmlns:a16="http://schemas.microsoft.com/office/drawing/2014/main" id="{33648B09-CC71-7244-88FB-21FDB43B1417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36" name="Picture 354" descr="laptop_stylized_small">
              <a:extLst>
                <a:ext uri="{FF2B5EF4-FFF2-40B4-BE49-F238E27FC236}">
                  <a16:creationId xmlns:a16="http://schemas.microsoft.com/office/drawing/2014/main" id="{916388DC-DFC7-6644-A58A-7E3CE3A4F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355" descr="antenna_stylized">
              <a:extLst>
                <a:ext uri="{FF2B5EF4-FFF2-40B4-BE49-F238E27FC236}">
                  <a16:creationId xmlns:a16="http://schemas.microsoft.com/office/drawing/2014/main" id="{37884014-95FD-4041-8DD3-B67813446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Group 361">
            <a:extLst>
              <a:ext uri="{FF2B5EF4-FFF2-40B4-BE49-F238E27FC236}">
                <a16:creationId xmlns:a16="http://schemas.microsoft.com/office/drawing/2014/main" id="{F0D83CBC-A45C-DB46-B426-BC3CB27E561A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39" name="Picture 358" descr="access_point_stylized_small">
              <a:extLst>
                <a:ext uri="{FF2B5EF4-FFF2-40B4-BE49-F238E27FC236}">
                  <a16:creationId xmlns:a16="http://schemas.microsoft.com/office/drawing/2014/main" id="{5FE77BF3-1EFB-E041-BAC1-94C95522F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360" descr="antenna_radiation_stylized">
              <a:extLst>
                <a:ext uri="{FF2B5EF4-FFF2-40B4-BE49-F238E27FC236}">
                  <a16:creationId xmlns:a16="http://schemas.microsoft.com/office/drawing/2014/main" id="{ED27BB04-ED6E-0D4B-8FE8-C96C4F7B9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1">
            <a:extLst>
              <a:ext uri="{FF2B5EF4-FFF2-40B4-BE49-F238E27FC236}">
                <a16:creationId xmlns:a16="http://schemas.microsoft.com/office/drawing/2014/main" id="{F8EB07E3-DFC0-A445-A33D-75C2AD0A9EF8}"/>
              </a:ext>
            </a:extLst>
          </p:cNvPr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42" name="Group 398">
              <a:extLst>
                <a:ext uri="{FF2B5EF4-FFF2-40B4-BE49-F238E27FC236}">
                  <a16:creationId xmlns:a16="http://schemas.microsoft.com/office/drawing/2014/main" id="{B220ABB4-ABAB-CE46-BE7A-ED482AEAA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44" name="Line 270">
                <a:extLst>
                  <a:ext uri="{FF2B5EF4-FFF2-40B4-BE49-F238E27FC236}">
                    <a16:creationId xmlns:a16="http://schemas.microsoft.com/office/drawing/2014/main" id="{EB3D1AFB-9917-EB40-AEBE-C975E63F2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" name="Line 271">
                <a:extLst>
                  <a:ext uri="{FF2B5EF4-FFF2-40B4-BE49-F238E27FC236}">
                    <a16:creationId xmlns:a16="http://schemas.microsoft.com/office/drawing/2014/main" id="{E08FC51C-048E-3E4D-9A0F-1FD8F96EB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6" name="Line 272">
                <a:extLst>
                  <a:ext uri="{FF2B5EF4-FFF2-40B4-BE49-F238E27FC236}">
                    <a16:creationId xmlns:a16="http://schemas.microsoft.com/office/drawing/2014/main" id="{F60BFC20-FF60-2749-A1D5-607289DB4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7" name="Line 273">
                <a:extLst>
                  <a:ext uri="{FF2B5EF4-FFF2-40B4-BE49-F238E27FC236}">
                    <a16:creationId xmlns:a16="http://schemas.microsoft.com/office/drawing/2014/main" id="{512627BE-7F4B-E642-8B83-2CFC68BC4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8" name="Line 274">
                <a:extLst>
                  <a:ext uri="{FF2B5EF4-FFF2-40B4-BE49-F238E27FC236}">
                    <a16:creationId xmlns:a16="http://schemas.microsoft.com/office/drawing/2014/main" id="{4E8A0C01-D6A7-1F42-A4A2-1DC6B281E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9" name="Line 275">
                <a:extLst>
                  <a:ext uri="{FF2B5EF4-FFF2-40B4-BE49-F238E27FC236}">
                    <a16:creationId xmlns:a16="http://schemas.microsoft.com/office/drawing/2014/main" id="{7438FAEA-A6F2-A246-8105-F54EDDC70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0" name="Line 276">
                <a:extLst>
                  <a:ext uri="{FF2B5EF4-FFF2-40B4-BE49-F238E27FC236}">
                    <a16:creationId xmlns:a16="http://schemas.microsoft.com/office/drawing/2014/main" id="{E69B15B3-9399-E041-878F-938173CDF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1" name="Line 277">
                <a:extLst>
                  <a:ext uri="{FF2B5EF4-FFF2-40B4-BE49-F238E27FC236}">
                    <a16:creationId xmlns:a16="http://schemas.microsoft.com/office/drawing/2014/main" id="{1E4874DA-7ED7-874D-B991-AABE14689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2" name="Line 278">
                <a:extLst>
                  <a:ext uri="{FF2B5EF4-FFF2-40B4-BE49-F238E27FC236}">
                    <a16:creationId xmlns:a16="http://schemas.microsoft.com/office/drawing/2014/main" id="{6D14A8CC-9625-344D-A6EB-3F17469C4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" name="Line 279">
                <a:extLst>
                  <a:ext uri="{FF2B5EF4-FFF2-40B4-BE49-F238E27FC236}">
                    <a16:creationId xmlns:a16="http://schemas.microsoft.com/office/drawing/2014/main" id="{F87A61CD-1278-5C40-A7DA-1D6151D5D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" name="Line 280">
                <a:extLst>
                  <a:ext uri="{FF2B5EF4-FFF2-40B4-BE49-F238E27FC236}">
                    <a16:creationId xmlns:a16="http://schemas.microsoft.com/office/drawing/2014/main" id="{C0E5602D-DC2C-1843-8D4A-58D3A1ED1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5" name="Line 281">
                <a:extLst>
                  <a:ext uri="{FF2B5EF4-FFF2-40B4-BE49-F238E27FC236}">
                    <a16:creationId xmlns:a16="http://schemas.microsoft.com/office/drawing/2014/main" id="{DD5E8B9D-A9BC-9746-BBCA-405945A54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6" name="Line 282">
                <a:extLst>
                  <a:ext uri="{FF2B5EF4-FFF2-40B4-BE49-F238E27FC236}">
                    <a16:creationId xmlns:a16="http://schemas.microsoft.com/office/drawing/2014/main" id="{19AF81E9-349A-9344-8D71-5F08AE6BF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7" name="Line 283">
                <a:extLst>
                  <a:ext uri="{FF2B5EF4-FFF2-40B4-BE49-F238E27FC236}">
                    <a16:creationId xmlns:a16="http://schemas.microsoft.com/office/drawing/2014/main" id="{84FD3D45-465C-2A4D-8826-8073E7679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8" name="Line 284">
                <a:extLst>
                  <a:ext uri="{FF2B5EF4-FFF2-40B4-BE49-F238E27FC236}">
                    <a16:creationId xmlns:a16="http://schemas.microsoft.com/office/drawing/2014/main" id="{236149EB-A521-C54B-978B-B2F3D2A80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43" name="Picture 399" descr="cell_tower_radiation copy">
              <a:extLst>
                <a:ext uri="{FF2B5EF4-FFF2-40B4-BE49-F238E27FC236}">
                  <a16:creationId xmlns:a16="http://schemas.microsoft.com/office/drawing/2014/main" id="{15477466-B0BB-D045-8469-CE320C8C1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" name="Group 403">
            <a:extLst>
              <a:ext uri="{FF2B5EF4-FFF2-40B4-BE49-F238E27FC236}">
                <a16:creationId xmlns:a16="http://schemas.microsoft.com/office/drawing/2014/main" id="{7E28037A-7EFC-0B46-95B9-4678DDAA8EC2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60" name="Picture 364" descr="iphone_stylized_small">
              <a:extLst>
                <a:ext uri="{FF2B5EF4-FFF2-40B4-BE49-F238E27FC236}">
                  <a16:creationId xmlns:a16="http://schemas.microsoft.com/office/drawing/2014/main" id="{C84FCFF4-A725-4549-A2E6-AB7B6D19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402" descr="antenna_radiation_stylized">
              <a:extLst>
                <a:ext uri="{FF2B5EF4-FFF2-40B4-BE49-F238E27FC236}">
                  <a16:creationId xmlns:a16="http://schemas.microsoft.com/office/drawing/2014/main" id="{E54086FD-B992-B84A-9956-901A6D564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2" name="Group 100">
            <a:extLst>
              <a:ext uri="{FF2B5EF4-FFF2-40B4-BE49-F238E27FC236}">
                <a16:creationId xmlns:a16="http://schemas.microsoft.com/office/drawing/2014/main" id="{E7C998EB-2394-544D-80BB-533A98F699A4}"/>
              </a:ext>
            </a:extLst>
          </p:cNvPr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63" name="Group 398">
              <a:extLst>
                <a:ext uri="{FF2B5EF4-FFF2-40B4-BE49-F238E27FC236}">
                  <a16:creationId xmlns:a16="http://schemas.microsoft.com/office/drawing/2014/main" id="{4BA56D45-414C-BE4C-9A22-F243E7D16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65" name="Line 270">
                <a:extLst>
                  <a:ext uri="{FF2B5EF4-FFF2-40B4-BE49-F238E27FC236}">
                    <a16:creationId xmlns:a16="http://schemas.microsoft.com/office/drawing/2014/main" id="{C419645E-7341-1E42-A987-8906510D2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6" name="Line 271">
                <a:extLst>
                  <a:ext uri="{FF2B5EF4-FFF2-40B4-BE49-F238E27FC236}">
                    <a16:creationId xmlns:a16="http://schemas.microsoft.com/office/drawing/2014/main" id="{E3413CC8-503E-F54F-9020-EA30E1FB6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7" name="Line 272">
                <a:extLst>
                  <a:ext uri="{FF2B5EF4-FFF2-40B4-BE49-F238E27FC236}">
                    <a16:creationId xmlns:a16="http://schemas.microsoft.com/office/drawing/2014/main" id="{32BE2CA0-4934-C548-8F71-8643317D6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8" name="Line 273">
                <a:extLst>
                  <a:ext uri="{FF2B5EF4-FFF2-40B4-BE49-F238E27FC236}">
                    <a16:creationId xmlns:a16="http://schemas.microsoft.com/office/drawing/2014/main" id="{0F568FA7-5D04-F249-88F8-D9BF4BB14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9" name="Line 274">
                <a:extLst>
                  <a:ext uri="{FF2B5EF4-FFF2-40B4-BE49-F238E27FC236}">
                    <a16:creationId xmlns:a16="http://schemas.microsoft.com/office/drawing/2014/main" id="{FC33DD3A-B462-0C49-9211-16445A418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0" name="Line 275">
                <a:extLst>
                  <a:ext uri="{FF2B5EF4-FFF2-40B4-BE49-F238E27FC236}">
                    <a16:creationId xmlns:a16="http://schemas.microsoft.com/office/drawing/2014/main" id="{A27E10EF-E77C-324E-ABE5-7D9D36FAF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1" name="Line 276">
                <a:extLst>
                  <a:ext uri="{FF2B5EF4-FFF2-40B4-BE49-F238E27FC236}">
                    <a16:creationId xmlns:a16="http://schemas.microsoft.com/office/drawing/2014/main" id="{38A6549E-F28B-E548-A11B-F2688FE02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2" name="Line 277">
                <a:extLst>
                  <a:ext uri="{FF2B5EF4-FFF2-40B4-BE49-F238E27FC236}">
                    <a16:creationId xmlns:a16="http://schemas.microsoft.com/office/drawing/2014/main" id="{CF1EC650-3BA3-404C-9765-2B632619E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" name="Line 278">
                <a:extLst>
                  <a:ext uri="{FF2B5EF4-FFF2-40B4-BE49-F238E27FC236}">
                    <a16:creationId xmlns:a16="http://schemas.microsoft.com/office/drawing/2014/main" id="{633808AB-AED9-EF48-97E4-4DF625A9D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" name="Line 279">
                <a:extLst>
                  <a:ext uri="{FF2B5EF4-FFF2-40B4-BE49-F238E27FC236}">
                    <a16:creationId xmlns:a16="http://schemas.microsoft.com/office/drawing/2014/main" id="{F8580CEE-7A5C-7048-9921-68FF09DF0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Line 280">
                <a:extLst>
                  <a:ext uri="{FF2B5EF4-FFF2-40B4-BE49-F238E27FC236}">
                    <a16:creationId xmlns:a16="http://schemas.microsoft.com/office/drawing/2014/main" id="{00996F04-1F8B-CC4D-B37A-210D0A122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" name="Line 281">
                <a:extLst>
                  <a:ext uri="{FF2B5EF4-FFF2-40B4-BE49-F238E27FC236}">
                    <a16:creationId xmlns:a16="http://schemas.microsoft.com/office/drawing/2014/main" id="{F19E527D-6BF3-CC47-875A-C4D2C88E8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Line 282">
                <a:extLst>
                  <a:ext uri="{FF2B5EF4-FFF2-40B4-BE49-F238E27FC236}">
                    <a16:creationId xmlns:a16="http://schemas.microsoft.com/office/drawing/2014/main" id="{18E888AA-D35B-AE4C-90FA-C2A7AF933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" name="Line 283">
                <a:extLst>
                  <a:ext uri="{FF2B5EF4-FFF2-40B4-BE49-F238E27FC236}">
                    <a16:creationId xmlns:a16="http://schemas.microsoft.com/office/drawing/2014/main" id="{B8D4E8F1-7790-4D40-A0EB-41F3ADEAB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9" name="Line 284">
                <a:extLst>
                  <a:ext uri="{FF2B5EF4-FFF2-40B4-BE49-F238E27FC236}">
                    <a16:creationId xmlns:a16="http://schemas.microsoft.com/office/drawing/2014/main" id="{D429B434-2C40-F74E-8CAE-0FC7B5346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64" name="Picture 399" descr="cell_tower_radiation copy">
              <a:extLst>
                <a:ext uri="{FF2B5EF4-FFF2-40B4-BE49-F238E27FC236}">
                  <a16:creationId xmlns:a16="http://schemas.microsoft.com/office/drawing/2014/main" id="{A9CD3D46-2E69-B845-B173-09090C1C4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0" name="Group 356">
            <a:extLst>
              <a:ext uri="{FF2B5EF4-FFF2-40B4-BE49-F238E27FC236}">
                <a16:creationId xmlns:a16="http://schemas.microsoft.com/office/drawing/2014/main" id="{8FC9C87C-2193-FD4F-BA1A-A7FDAA554282}"/>
              </a:ext>
            </a:extLst>
          </p:cNvPr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81" name="Picture 354" descr="laptop_stylized_small">
              <a:extLst>
                <a:ext uri="{FF2B5EF4-FFF2-40B4-BE49-F238E27FC236}">
                  <a16:creationId xmlns:a16="http://schemas.microsoft.com/office/drawing/2014/main" id="{21BC2357-8DAB-214A-992E-C0220012B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355" descr="antenna_stylized">
              <a:extLst>
                <a:ext uri="{FF2B5EF4-FFF2-40B4-BE49-F238E27FC236}">
                  <a16:creationId xmlns:a16="http://schemas.microsoft.com/office/drawing/2014/main" id="{FD2019DB-E154-D74C-9D01-E47FB8140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" name="Group 356">
            <a:extLst>
              <a:ext uri="{FF2B5EF4-FFF2-40B4-BE49-F238E27FC236}">
                <a16:creationId xmlns:a16="http://schemas.microsoft.com/office/drawing/2014/main" id="{72BBF72D-947D-B841-83D8-A2FA489C0CFA}"/>
              </a:ext>
            </a:extLst>
          </p:cNvPr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84" name="Picture 354" descr="laptop_stylized_small">
              <a:extLst>
                <a:ext uri="{FF2B5EF4-FFF2-40B4-BE49-F238E27FC236}">
                  <a16:creationId xmlns:a16="http://schemas.microsoft.com/office/drawing/2014/main" id="{836F4D94-BCDF-3542-A343-115E952ED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355" descr="antenna_stylized">
              <a:extLst>
                <a:ext uri="{FF2B5EF4-FFF2-40B4-BE49-F238E27FC236}">
                  <a16:creationId xmlns:a16="http://schemas.microsoft.com/office/drawing/2014/main" id="{B4D8151E-705C-EE40-B724-E0B69FCF0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6" name="Group 356">
            <a:extLst>
              <a:ext uri="{FF2B5EF4-FFF2-40B4-BE49-F238E27FC236}">
                <a16:creationId xmlns:a16="http://schemas.microsoft.com/office/drawing/2014/main" id="{90CF8AA6-D241-564C-A835-C42E9A50FB94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87" name="Picture 354" descr="laptop_stylized_small">
              <a:extLst>
                <a:ext uri="{FF2B5EF4-FFF2-40B4-BE49-F238E27FC236}">
                  <a16:creationId xmlns:a16="http://schemas.microsoft.com/office/drawing/2014/main" id="{EA37CFAF-38EB-2545-8F20-380411EFB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355" descr="antenna_stylized">
              <a:extLst>
                <a:ext uri="{FF2B5EF4-FFF2-40B4-BE49-F238E27FC236}">
                  <a16:creationId xmlns:a16="http://schemas.microsoft.com/office/drawing/2014/main" id="{79DFDD41-1102-684C-B91C-88ADEBF38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9" name="Group 403">
            <a:extLst>
              <a:ext uri="{FF2B5EF4-FFF2-40B4-BE49-F238E27FC236}">
                <a16:creationId xmlns:a16="http://schemas.microsoft.com/office/drawing/2014/main" id="{3D48FC39-032B-A342-BFD0-33CBD6CB3A7F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90" name="Picture 364" descr="iphone_stylized_small">
              <a:extLst>
                <a:ext uri="{FF2B5EF4-FFF2-40B4-BE49-F238E27FC236}">
                  <a16:creationId xmlns:a16="http://schemas.microsoft.com/office/drawing/2014/main" id="{D28B1A7C-E2CC-BE4F-8868-8685B0438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402" descr="antenna_radiation_stylized">
              <a:extLst>
                <a:ext uri="{FF2B5EF4-FFF2-40B4-BE49-F238E27FC236}">
                  <a16:creationId xmlns:a16="http://schemas.microsoft.com/office/drawing/2014/main" id="{5BB3FE4E-87C2-8246-82D8-D49345DCD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" name="Group 403">
            <a:extLst>
              <a:ext uri="{FF2B5EF4-FFF2-40B4-BE49-F238E27FC236}">
                <a16:creationId xmlns:a16="http://schemas.microsoft.com/office/drawing/2014/main" id="{86FB4197-A7C7-2C4B-87E5-4528376C50B4}"/>
              </a:ext>
            </a:extLst>
          </p:cNvPr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93" name="Picture 364" descr="iphone_stylized_small">
              <a:extLst>
                <a:ext uri="{FF2B5EF4-FFF2-40B4-BE49-F238E27FC236}">
                  <a16:creationId xmlns:a16="http://schemas.microsoft.com/office/drawing/2014/main" id="{0C0CDB8A-DE3D-5F4A-A881-49C3DC050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402" descr="antenna_radiation_stylized">
              <a:extLst>
                <a:ext uri="{FF2B5EF4-FFF2-40B4-BE49-F238E27FC236}">
                  <a16:creationId xmlns:a16="http://schemas.microsoft.com/office/drawing/2014/main" id="{FBB79140-E464-FA4E-BC03-E9D77416B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" name="Group 356">
            <a:extLst>
              <a:ext uri="{FF2B5EF4-FFF2-40B4-BE49-F238E27FC236}">
                <a16:creationId xmlns:a16="http://schemas.microsoft.com/office/drawing/2014/main" id="{814B233D-4B4F-8340-BCC6-0250B96E73AE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96" name="Picture 354" descr="laptop_stylized_small">
              <a:extLst>
                <a:ext uri="{FF2B5EF4-FFF2-40B4-BE49-F238E27FC236}">
                  <a16:creationId xmlns:a16="http://schemas.microsoft.com/office/drawing/2014/main" id="{EC5C806D-D5CA-5A4B-958A-3D3885D6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355" descr="antenna_stylized">
              <a:extLst>
                <a:ext uri="{FF2B5EF4-FFF2-40B4-BE49-F238E27FC236}">
                  <a16:creationId xmlns:a16="http://schemas.microsoft.com/office/drawing/2014/main" id="{22DE5A99-B75E-E846-A9CA-B5A4A8A08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8" name="Group 356">
            <a:extLst>
              <a:ext uri="{FF2B5EF4-FFF2-40B4-BE49-F238E27FC236}">
                <a16:creationId xmlns:a16="http://schemas.microsoft.com/office/drawing/2014/main" id="{44A62913-19C4-CF45-A43E-AF4966B1C6B9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99" name="Picture 354" descr="laptop_stylized_small">
              <a:extLst>
                <a:ext uri="{FF2B5EF4-FFF2-40B4-BE49-F238E27FC236}">
                  <a16:creationId xmlns:a16="http://schemas.microsoft.com/office/drawing/2014/main" id="{2C6FC57A-B2AA-024C-AA50-833F87F56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355" descr="antenna_stylized">
              <a:extLst>
                <a:ext uri="{FF2B5EF4-FFF2-40B4-BE49-F238E27FC236}">
                  <a16:creationId xmlns:a16="http://schemas.microsoft.com/office/drawing/2014/main" id="{A7408C9B-0424-4D46-A3CB-20DA2F96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1" name="Group 403">
            <a:extLst>
              <a:ext uri="{FF2B5EF4-FFF2-40B4-BE49-F238E27FC236}">
                <a16:creationId xmlns:a16="http://schemas.microsoft.com/office/drawing/2014/main" id="{8BF4494C-B45F-EA42-8D3E-0E8E92701DEB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02" name="Picture 364" descr="iphone_stylized_small">
              <a:extLst>
                <a:ext uri="{FF2B5EF4-FFF2-40B4-BE49-F238E27FC236}">
                  <a16:creationId xmlns:a16="http://schemas.microsoft.com/office/drawing/2014/main" id="{F9290FEC-F0ED-A746-9BCA-11DE56BF8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402" descr="antenna_radiation_stylized">
              <a:extLst>
                <a:ext uri="{FF2B5EF4-FFF2-40B4-BE49-F238E27FC236}">
                  <a16:creationId xmlns:a16="http://schemas.microsoft.com/office/drawing/2014/main" id="{7F0B6E3C-FE7C-8244-BFE5-BB2FF84C8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" name="Group 142">
            <a:extLst>
              <a:ext uri="{FF2B5EF4-FFF2-40B4-BE49-F238E27FC236}">
                <a16:creationId xmlns:a16="http://schemas.microsoft.com/office/drawing/2014/main" id="{05787F7C-D6F9-5148-A1C8-AE0EF1035320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05" name="Group 398">
              <a:extLst>
                <a:ext uri="{FF2B5EF4-FFF2-40B4-BE49-F238E27FC236}">
                  <a16:creationId xmlns:a16="http://schemas.microsoft.com/office/drawing/2014/main" id="{DEF19A22-8F91-6842-8109-AEB66C6A5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07" name="Line 270">
                <a:extLst>
                  <a:ext uri="{FF2B5EF4-FFF2-40B4-BE49-F238E27FC236}">
                    <a16:creationId xmlns:a16="http://schemas.microsoft.com/office/drawing/2014/main" id="{E417E1DB-608C-9848-9F0A-5122753DA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" name="Line 271">
                <a:extLst>
                  <a:ext uri="{FF2B5EF4-FFF2-40B4-BE49-F238E27FC236}">
                    <a16:creationId xmlns:a16="http://schemas.microsoft.com/office/drawing/2014/main" id="{3B2D533F-D1A2-B24B-A569-AA613E922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id="{F887C580-CEC3-4746-B37A-5E728888A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" name="Line 273">
                <a:extLst>
                  <a:ext uri="{FF2B5EF4-FFF2-40B4-BE49-F238E27FC236}">
                    <a16:creationId xmlns:a16="http://schemas.microsoft.com/office/drawing/2014/main" id="{5069F6B6-EC0B-9443-B3DF-EC160AF3C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" name="Line 274">
                <a:extLst>
                  <a:ext uri="{FF2B5EF4-FFF2-40B4-BE49-F238E27FC236}">
                    <a16:creationId xmlns:a16="http://schemas.microsoft.com/office/drawing/2014/main" id="{148C5F81-3D28-1B46-BC25-8FFB6E9BB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" name="Line 275">
                <a:extLst>
                  <a:ext uri="{FF2B5EF4-FFF2-40B4-BE49-F238E27FC236}">
                    <a16:creationId xmlns:a16="http://schemas.microsoft.com/office/drawing/2014/main" id="{E994C03E-7A8C-7649-B94A-FFE6213CF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id="{3D5CC52A-81FD-E049-A4D9-6576D1FA6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4" name="Line 277">
                <a:extLst>
                  <a:ext uri="{FF2B5EF4-FFF2-40B4-BE49-F238E27FC236}">
                    <a16:creationId xmlns:a16="http://schemas.microsoft.com/office/drawing/2014/main" id="{3ED01E6D-C154-C542-A593-1C66F0510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5" name="Line 278">
                <a:extLst>
                  <a:ext uri="{FF2B5EF4-FFF2-40B4-BE49-F238E27FC236}">
                    <a16:creationId xmlns:a16="http://schemas.microsoft.com/office/drawing/2014/main" id="{F83323B0-0B99-0747-B347-8742C2532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6" name="Line 279">
                <a:extLst>
                  <a:ext uri="{FF2B5EF4-FFF2-40B4-BE49-F238E27FC236}">
                    <a16:creationId xmlns:a16="http://schemas.microsoft.com/office/drawing/2014/main" id="{BC214760-2F6D-A54C-96DB-B2563CA35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7" name="Line 280">
                <a:extLst>
                  <a:ext uri="{FF2B5EF4-FFF2-40B4-BE49-F238E27FC236}">
                    <a16:creationId xmlns:a16="http://schemas.microsoft.com/office/drawing/2014/main" id="{A0160D0F-A86D-4241-B44D-6E98425F8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8" name="Line 281">
                <a:extLst>
                  <a:ext uri="{FF2B5EF4-FFF2-40B4-BE49-F238E27FC236}">
                    <a16:creationId xmlns:a16="http://schemas.microsoft.com/office/drawing/2014/main" id="{3ABDB358-8829-E54F-AB3F-14EB8832B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9" name="Line 282">
                <a:extLst>
                  <a:ext uri="{FF2B5EF4-FFF2-40B4-BE49-F238E27FC236}">
                    <a16:creationId xmlns:a16="http://schemas.microsoft.com/office/drawing/2014/main" id="{030D6FBA-2C96-C74F-A538-CE828952D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0" name="Line 283">
                <a:extLst>
                  <a:ext uri="{FF2B5EF4-FFF2-40B4-BE49-F238E27FC236}">
                    <a16:creationId xmlns:a16="http://schemas.microsoft.com/office/drawing/2014/main" id="{444C9AF6-B194-1F4D-9498-4133CAD31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" name="Line 284">
                <a:extLst>
                  <a:ext uri="{FF2B5EF4-FFF2-40B4-BE49-F238E27FC236}">
                    <a16:creationId xmlns:a16="http://schemas.microsoft.com/office/drawing/2014/main" id="{1007F074-DD2C-A041-8028-27935643F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206" name="Picture 399" descr="cell_tower_radiation copy">
              <a:extLst>
                <a:ext uri="{FF2B5EF4-FFF2-40B4-BE49-F238E27FC236}">
                  <a16:creationId xmlns:a16="http://schemas.microsoft.com/office/drawing/2014/main" id="{05BFEF5A-A9A7-8E49-BE1F-03DCB72C0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2" name="Group 356">
            <a:extLst>
              <a:ext uri="{FF2B5EF4-FFF2-40B4-BE49-F238E27FC236}">
                <a16:creationId xmlns:a16="http://schemas.microsoft.com/office/drawing/2014/main" id="{FE7D4943-DFC4-1049-B8CF-FEDA6FD746B2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23" name="Picture 354" descr="laptop_stylized_small">
              <a:extLst>
                <a:ext uri="{FF2B5EF4-FFF2-40B4-BE49-F238E27FC236}">
                  <a16:creationId xmlns:a16="http://schemas.microsoft.com/office/drawing/2014/main" id="{1B9DAB19-8344-BD4E-8CEC-E81794843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355" descr="antenna_stylized">
              <a:extLst>
                <a:ext uri="{FF2B5EF4-FFF2-40B4-BE49-F238E27FC236}">
                  <a16:creationId xmlns:a16="http://schemas.microsoft.com/office/drawing/2014/main" id="{EBC88AD6-BA3E-324A-A0BF-8DF9D89E1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" name="Group 356">
            <a:extLst>
              <a:ext uri="{FF2B5EF4-FFF2-40B4-BE49-F238E27FC236}">
                <a16:creationId xmlns:a16="http://schemas.microsoft.com/office/drawing/2014/main" id="{E2A474A7-8A71-AC43-9403-5CD64CFABC6B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26" name="Picture 354" descr="laptop_stylized_small">
              <a:extLst>
                <a:ext uri="{FF2B5EF4-FFF2-40B4-BE49-F238E27FC236}">
                  <a16:creationId xmlns:a16="http://schemas.microsoft.com/office/drawing/2014/main" id="{F44CEA56-C9A6-9141-81A0-8DCC3E2F5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355" descr="antenna_stylized">
              <a:extLst>
                <a:ext uri="{FF2B5EF4-FFF2-40B4-BE49-F238E27FC236}">
                  <a16:creationId xmlns:a16="http://schemas.microsoft.com/office/drawing/2014/main" id="{0C57F82F-4D98-D54F-81F8-DA60E1261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8" name="Group 356">
            <a:extLst>
              <a:ext uri="{FF2B5EF4-FFF2-40B4-BE49-F238E27FC236}">
                <a16:creationId xmlns:a16="http://schemas.microsoft.com/office/drawing/2014/main" id="{07CEAB6C-C9D1-9A47-BAA4-4D786E6D429A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29" name="Picture 354" descr="laptop_stylized_small">
              <a:extLst>
                <a:ext uri="{FF2B5EF4-FFF2-40B4-BE49-F238E27FC236}">
                  <a16:creationId xmlns:a16="http://schemas.microsoft.com/office/drawing/2014/main" id="{66EB1CC5-C145-7141-AE88-FDE185E24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355" descr="antenna_stylized">
              <a:extLst>
                <a:ext uri="{FF2B5EF4-FFF2-40B4-BE49-F238E27FC236}">
                  <a16:creationId xmlns:a16="http://schemas.microsoft.com/office/drawing/2014/main" id="{CBA3A680-EE48-5C4A-B84E-4A1FCE548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1" name="Group 403">
            <a:extLst>
              <a:ext uri="{FF2B5EF4-FFF2-40B4-BE49-F238E27FC236}">
                <a16:creationId xmlns:a16="http://schemas.microsoft.com/office/drawing/2014/main" id="{E09A0004-7386-EF43-AE45-070A340FAD3F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2" name="Picture 364" descr="iphone_stylized_small">
              <a:extLst>
                <a:ext uri="{FF2B5EF4-FFF2-40B4-BE49-F238E27FC236}">
                  <a16:creationId xmlns:a16="http://schemas.microsoft.com/office/drawing/2014/main" id="{D04F1FE1-F105-E24F-BD11-05351E3FC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" name="Picture 402" descr="antenna_radiation_stylized">
              <a:extLst>
                <a:ext uri="{FF2B5EF4-FFF2-40B4-BE49-F238E27FC236}">
                  <a16:creationId xmlns:a16="http://schemas.microsoft.com/office/drawing/2014/main" id="{8995403E-B75E-864E-A3AC-A8BADEA4F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4" name="Group 356">
            <a:extLst>
              <a:ext uri="{FF2B5EF4-FFF2-40B4-BE49-F238E27FC236}">
                <a16:creationId xmlns:a16="http://schemas.microsoft.com/office/drawing/2014/main" id="{45D88A96-1BEF-AF40-9EF4-F653E8F6912B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5" name="Picture 354" descr="laptop_stylized_small">
              <a:extLst>
                <a:ext uri="{FF2B5EF4-FFF2-40B4-BE49-F238E27FC236}">
                  <a16:creationId xmlns:a16="http://schemas.microsoft.com/office/drawing/2014/main" id="{5CA82CB5-E7B6-C445-B684-658BC5C33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355" descr="antenna_stylized">
              <a:extLst>
                <a:ext uri="{FF2B5EF4-FFF2-40B4-BE49-F238E27FC236}">
                  <a16:creationId xmlns:a16="http://schemas.microsoft.com/office/drawing/2014/main" id="{75F9DB31-6339-494A-A074-B9A0B4516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7" name="Group 403">
            <a:extLst>
              <a:ext uri="{FF2B5EF4-FFF2-40B4-BE49-F238E27FC236}">
                <a16:creationId xmlns:a16="http://schemas.microsoft.com/office/drawing/2014/main" id="{EF99A882-0F7D-1340-8F07-148A4616940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8" name="Picture 364" descr="iphone_stylized_small">
              <a:extLst>
                <a:ext uri="{FF2B5EF4-FFF2-40B4-BE49-F238E27FC236}">
                  <a16:creationId xmlns:a16="http://schemas.microsoft.com/office/drawing/2014/main" id="{8C6A6BBA-51E0-724F-AB7E-9DE15DF9F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402" descr="antenna_radiation_stylized">
              <a:extLst>
                <a:ext uri="{FF2B5EF4-FFF2-40B4-BE49-F238E27FC236}">
                  <a16:creationId xmlns:a16="http://schemas.microsoft.com/office/drawing/2014/main" id="{E51015F6-50FB-094B-BDF9-2FE77B033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0" name="Line 63">
            <a:extLst>
              <a:ext uri="{FF2B5EF4-FFF2-40B4-BE49-F238E27FC236}">
                <a16:creationId xmlns:a16="http://schemas.microsoft.com/office/drawing/2014/main" id="{CCB97428-BD70-4E49-A590-83AF71EA82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1" name="Line 34">
            <a:extLst>
              <a:ext uri="{FF2B5EF4-FFF2-40B4-BE49-F238E27FC236}">
                <a16:creationId xmlns:a16="http://schemas.microsoft.com/office/drawing/2014/main" id="{4FC66219-F808-FD4D-9B59-86F203C09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2" name="Group 6">
            <a:extLst>
              <a:ext uri="{FF2B5EF4-FFF2-40B4-BE49-F238E27FC236}">
                <a16:creationId xmlns:a16="http://schemas.microsoft.com/office/drawing/2014/main" id="{C361E706-F3A3-CF44-AE02-BA0595774CD9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393C90C1-E2F5-7E4D-9330-704828EC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Text Box 8">
              <a:extLst>
                <a:ext uri="{FF2B5EF4-FFF2-40B4-BE49-F238E27FC236}">
                  <a16:creationId xmlns:a16="http://schemas.microsoft.com/office/drawing/2014/main" id="{91AB3FE3-6836-1F44-BEB7-C93EF507C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6" y="2030"/>
              <a:ext cx="10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wired network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245" name="Rectangle 84">
            <a:extLst>
              <a:ext uri="{FF2B5EF4-FFF2-40B4-BE49-F238E27FC236}">
                <a16:creationId xmlns:a16="http://schemas.microsoft.com/office/drawing/2014/main" id="{08CF2C46-CB87-3E41-835B-3548E5B9F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688" y="1389994"/>
            <a:ext cx="5903912" cy="241617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46" name="Rectangle 85">
            <a:extLst>
              <a:ext uri="{FF2B5EF4-FFF2-40B4-BE49-F238E27FC236}">
                <a16:creationId xmlns:a16="http://schemas.microsoft.com/office/drawing/2014/main" id="{14EB31E7-C9BF-C544-834A-4A0984C4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4" y="1318557"/>
            <a:ext cx="2212975" cy="223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47" name="Rectangle 83">
            <a:extLst>
              <a:ext uri="{FF2B5EF4-FFF2-40B4-BE49-F238E27FC236}">
                <a16:creationId xmlns:a16="http://schemas.microsoft.com/office/drawing/2014/main" id="{AF0C97F5-B4B5-814D-A857-F9DECE153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12" y="1189970"/>
            <a:ext cx="578008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wireless hosts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laptop, smartphone, IoT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run applications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may be stationary (non-mobile) or mobile</a:t>
            </a: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>
                <a:cs typeface="+mn-cs"/>
              </a:rPr>
              <a:t>wireless does </a:t>
            </a:r>
            <a:r>
              <a:rPr lang="en-US" sz="2000" i="1" dirty="0">
                <a:cs typeface="+mn-cs"/>
              </a:rPr>
              <a:t>not</a:t>
            </a:r>
            <a:r>
              <a:rPr lang="en-US" sz="2000" dirty="0">
                <a:cs typeface="+mn-cs"/>
              </a:rPr>
              <a:t> always mean mobility! </a:t>
            </a:r>
          </a:p>
          <a:p>
            <a:pPr marL="635000" lvl="1" indent="-1778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000" dirty="0"/>
              <a:t>Smart sensors in a building are wireless but not mobile</a:t>
            </a:r>
            <a:endParaRPr lang="en-US" sz="2000" dirty="0">
              <a:cs typeface="+mn-cs"/>
            </a:endParaRPr>
          </a:p>
        </p:txBody>
      </p:sp>
      <p:sp>
        <p:nvSpPr>
          <p:cNvPr id="248" name="Line 86">
            <a:extLst>
              <a:ext uri="{FF2B5EF4-FFF2-40B4-BE49-F238E27FC236}">
                <a16:creationId xmlns:a16="http://schemas.microsoft.com/office/drawing/2014/main" id="{1AFC5C88-325B-ED46-A1F7-AC0CB2BE28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89662" y="3568700"/>
            <a:ext cx="960437" cy="2227263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 dirty="0">
                <a:cs typeface="+mn-cs"/>
              </a:rPr>
              <a:t>       </a:t>
            </a:r>
          </a:p>
        </p:txBody>
      </p:sp>
      <p:sp>
        <p:nvSpPr>
          <p:cNvPr id="249" name="Line 87">
            <a:extLst>
              <a:ext uri="{FF2B5EF4-FFF2-40B4-BE49-F238E27FC236}">
                <a16:creationId xmlns:a16="http://schemas.microsoft.com/office/drawing/2014/main" id="{56D9D167-3C00-4D48-9D10-52117EAC26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3568701"/>
            <a:ext cx="1866900" cy="1690688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r>
              <a:rPr lang="en-US" dirty="0">
                <a:cs typeface="+mn-cs"/>
              </a:rPr>
              <a:t>          </a:t>
            </a:r>
          </a:p>
        </p:txBody>
      </p:sp>
      <p:grpSp>
        <p:nvGrpSpPr>
          <p:cNvPr id="250" name="Group 356">
            <a:extLst>
              <a:ext uri="{FF2B5EF4-FFF2-40B4-BE49-F238E27FC236}">
                <a16:creationId xmlns:a16="http://schemas.microsoft.com/office/drawing/2014/main" id="{01A65E57-B0FD-9A46-B720-C71660C1A5E7}"/>
              </a:ext>
            </a:extLst>
          </p:cNvPr>
          <p:cNvGrpSpPr>
            <a:grpSpLocks/>
          </p:cNvGrpSpPr>
          <p:nvPr/>
        </p:nvGrpSpPr>
        <p:grpSpPr bwMode="auto">
          <a:xfrm>
            <a:off x="10753725" y="1588432"/>
            <a:ext cx="762000" cy="771525"/>
            <a:chOff x="313" y="1497"/>
            <a:chExt cx="1152" cy="1014"/>
          </a:xfrm>
        </p:grpSpPr>
        <p:pic>
          <p:nvPicPr>
            <p:cNvPr id="251" name="Picture 354" descr="laptop_stylized_small">
              <a:extLst>
                <a:ext uri="{FF2B5EF4-FFF2-40B4-BE49-F238E27FC236}">
                  <a16:creationId xmlns:a16="http://schemas.microsoft.com/office/drawing/2014/main" id="{3A58384A-4E81-1340-98E9-92C6375DD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2" name="Picture 355" descr="antenna_stylized">
              <a:extLst>
                <a:ext uri="{FF2B5EF4-FFF2-40B4-BE49-F238E27FC236}">
                  <a16:creationId xmlns:a16="http://schemas.microsoft.com/office/drawing/2014/main" id="{83C4FC22-C297-3047-9776-EBE241DED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3" name="Group 403">
            <a:extLst>
              <a:ext uri="{FF2B5EF4-FFF2-40B4-BE49-F238E27FC236}">
                <a16:creationId xmlns:a16="http://schemas.microsoft.com/office/drawing/2014/main" id="{F0441C14-0EBC-A24F-BD4C-E12173B024B8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1509057"/>
            <a:ext cx="598488" cy="514350"/>
            <a:chOff x="2751" y="1851"/>
            <a:chExt cx="462" cy="478"/>
          </a:xfrm>
        </p:grpSpPr>
        <p:pic>
          <p:nvPicPr>
            <p:cNvPr id="254" name="Picture 364" descr="iphone_stylized_small">
              <a:extLst>
                <a:ext uri="{FF2B5EF4-FFF2-40B4-BE49-F238E27FC236}">
                  <a16:creationId xmlns:a16="http://schemas.microsoft.com/office/drawing/2014/main" id="{880564B7-D055-9F4A-BDED-B43CB43E9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5" name="Picture 402" descr="antenna_radiation_stylized">
              <a:extLst>
                <a:ext uri="{FF2B5EF4-FFF2-40B4-BE49-F238E27FC236}">
                  <a16:creationId xmlns:a16="http://schemas.microsoft.com/office/drawing/2014/main" id="{04CFB053-353C-684D-90C6-18048F6104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C33668E5-7FCA-404E-B876-F39735723001}"/>
              </a:ext>
            </a:extLst>
          </p:cNvPr>
          <p:cNvGrpSpPr/>
          <p:nvPr/>
        </p:nvGrpSpPr>
        <p:grpSpPr>
          <a:xfrm>
            <a:off x="9429035" y="1627025"/>
            <a:ext cx="616665" cy="796431"/>
            <a:chOff x="7797061" y="3296104"/>
            <a:chExt cx="347997" cy="396620"/>
          </a:xfrm>
        </p:grpSpPr>
        <p:pic>
          <p:nvPicPr>
            <p:cNvPr id="260" name="Picture 571" descr="fridge2.png">
              <a:extLst>
                <a:ext uri="{FF2B5EF4-FFF2-40B4-BE49-F238E27FC236}">
                  <a16:creationId xmlns:a16="http://schemas.microsoft.com/office/drawing/2014/main" id="{E130FE84-F44D-5448-810A-9B4F14283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825" y="3355697"/>
              <a:ext cx="189578" cy="33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1" name="Picture 1115" descr="antenna_stylized">
              <a:extLst>
                <a:ext uri="{FF2B5EF4-FFF2-40B4-BE49-F238E27FC236}">
                  <a16:creationId xmlns:a16="http://schemas.microsoft.com/office/drawing/2014/main" id="{4C6F1F56-F16C-9D41-905E-FAB32E1AB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061" y="3296104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F6ACC31-B38D-B63F-FF83-2B7249926520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6590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Elements of a wireless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5" name="Oval 5">
            <a:extLst>
              <a:ext uri="{FF2B5EF4-FFF2-40B4-BE49-F238E27FC236}">
                <a16:creationId xmlns:a16="http://schemas.microsoft.com/office/drawing/2014/main" id="{6FD887B1-36B7-C042-AF16-EC543F19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" name="Oval 11">
            <a:extLst>
              <a:ext uri="{FF2B5EF4-FFF2-40B4-BE49-F238E27FC236}">
                <a16:creationId xmlns:a16="http://schemas.microsoft.com/office/drawing/2014/main" id="{E4A6400A-EFEA-6943-B38A-9D6A4B5A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" name="Line 22">
            <a:extLst>
              <a:ext uri="{FF2B5EF4-FFF2-40B4-BE49-F238E27FC236}">
                <a16:creationId xmlns:a16="http://schemas.microsoft.com/office/drawing/2014/main" id="{7B958348-F69B-0945-B7D1-5D0DD9A35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" name="Oval 23">
            <a:extLst>
              <a:ext uri="{FF2B5EF4-FFF2-40B4-BE49-F238E27FC236}">
                <a16:creationId xmlns:a16="http://schemas.microsoft.com/office/drawing/2014/main" id="{6DC7CEC3-9E37-6C43-B01A-57E7BFF18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" name="Oval 38">
            <a:extLst>
              <a:ext uri="{FF2B5EF4-FFF2-40B4-BE49-F238E27FC236}">
                <a16:creationId xmlns:a16="http://schemas.microsoft.com/office/drawing/2014/main" id="{D2BE75E6-7844-934E-960A-D867D9A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" name="Line 59">
            <a:extLst>
              <a:ext uri="{FF2B5EF4-FFF2-40B4-BE49-F238E27FC236}">
                <a16:creationId xmlns:a16="http://schemas.microsoft.com/office/drawing/2014/main" id="{09A1ED68-4C61-C547-B087-02636BAFB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1" name="Line 60">
            <a:extLst>
              <a:ext uri="{FF2B5EF4-FFF2-40B4-BE49-F238E27FC236}">
                <a16:creationId xmlns:a16="http://schemas.microsoft.com/office/drawing/2014/main" id="{DCF89B4B-F2C0-9B46-A017-74044CA88C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2" name="Line 61">
            <a:extLst>
              <a:ext uri="{FF2B5EF4-FFF2-40B4-BE49-F238E27FC236}">
                <a16:creationId xmlns:a16="http://schemas.microsoft.com/office/drawing/2014/main" id="{CB846523-0AE5-B44E-9CD4-A5780699DE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" name="Line 62">
            <a:extLst>
              <a:ext uri="{FF2B5EF4-FFF2-40B4-BE49-F238E27FC236}">
                <a16:creationId xmlns:a16="http://schemas.microsoft.com/office/drawing/2014/main" id="{3D8D61FF-B178-A042-9F75-800F5BC23F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Line 64">
            <a:extLst>
              <a:ext uri="{FF2B5EF4-FFF2-40B4-BE49-F238E27FC236}">
                <a16:creationId xmlns:a16="http://schemas.microsoft.com/office/drawing/2014/main" id="{0E054FAC-6E60-6F42-9532-E4FBA10A8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35" name="Group 356">
            <a:extLst>
              <a:ext uri="{FF2B5EF4-FFF2-40B4-BE49-F238E27FC236}">
                <a16:creationId xmlns:a16="http://schemas.microsoft.com/office/drawing/2014/main" id="{33648B09-CC71-7244-88FB-21FDB43B1417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36" name="Picture 354" descr="laptop_stylized_small">
              <a:extLst>
                <a:ext uri="{FF2B5EF4-FFF2-40B4-BE49-F238E27FC236}">
                  <a16:creationId xmlns:a16="http://schemas.microsoft.com/office/drawing/2014/main" id="{916388DC-DFC7-6644-A58A-7E3CE3A4F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355" descr="antenna_stylized">
              <a:extLst>
                <a:ext uri="{FF2B5EF4-FFF2-40B4-BE49-F238E27FC236}">
                  <a16:creationId xmlns:a16="http://schemas.microsoft.com/office/drawing/2014/main" id="{37884014-95FD-4041-8DD3-B67813446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Group 361">
            <a:extLst>
              <a:ext uri="{FF2B5EF4-FFF2-40B4-BE49-F238E27FC236}">
                <a16:creationId xmlns:a16="http://schemas.microsoft.com/office/drawing/2014/main" id="{F0D83CBC-A45C-DB46-B426-BC3CB27E561A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39" name="Picture 358" descr="access_point_stylized_small">
              <a:extLst>
                <a:ext uri="{FF2B5EF4-FFF2-40B4-BE49-F238E27FC236}">
                  <a16:creationId xmlns:a16="http://schemas.microsoft.com/office/drawing/2014/main" id="{5FE77BF3-1EFB-E041-BAC1-94C95522F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360" descr="antenna_radiation_stylized">
              <a:extLst>
                <a:ext uri="{FF2B5EF4-FFF2-40B4-BE49-F238E27FC236}">
                  <a16:creationId xmlns:a16="http://schemas.microsoft.com/office/drawing/2014/main" id="{ED27BB04-ED6E-0D4B-8FE8-C96C4F7B9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1">
            <a:extLst>
              <a:ext uri="{FF2B5EF4-FFF2-40B4-BE49-F238E27FC236}">
                <a16:creationId xmlns:a16="http://schemas.microsoft.com/office/drawing/2014/main" id="{F8EB07E3-DFC0-A445-A33D-75C2AD0A9EF8}"/>
              </a:ext>
            </a:extLst>
          </p:cNvPr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42" name="Group 398">
              <a:extLst>
                <a:ext uri="{FF2B5EF4-FFF2-40B4-BE49-F238E27FC236}">
                  <a16:creationId xmlns:a16="http://schemas.microsoft.com/office/drawing/2014/main" id="{B220ABB4-ABAB-CE46-BE7A-ED482AEAA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44" name="Line 270">
                <a:extLst>
                  <a:ext uri="{FF2B5EF4-FFF2-40B4-BE49-F238E27FC236}">
                    <a16:creationId xmlns:a16="http://schemas.microsoft.com/office/drawing/2014/main" id="{EB3D1AFB-9917-EB40-AEBE-C975E63F2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" name="Line 271">
                <a:extLst>
                  <a:ext uri="{FF2B5EF4-FFF2-40B4-BE49-F238E27FC236}">
                    <a16:creationId xmlns:a16="http://schemas.microsoft.com/office/drawing/2014/main" id="{E08FC51C-048E-3E4D-9A0F-1FD8F96EB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6" name="Line 272">
                <a:extLst>
                  <a:ext uri="{FF2B5EF4-FFF2-40B4-BE49-F238E27FC236}">
                    <a16:creationId xmlns:a16="http://schemas.microsoft.com/office/drawing/2014/main" id="{F60BFC20-FF60-2749-A1D5-607289DB4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7" name="Line 273">
                <a:extLst>
                  <a:ext uri="{FF2B5EF4-FFF2-40B4-BE49-F238E27FC236}">
                    <a16:creationId xmlns:a16="http://schemas.microsoft.com/office/drawing/2014/main" id="{512627BE-7F4B-E642-8B83-2CFC68BC4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8" name="Line 274">
                <a:extLst>
                  <a:ext uri="{FF2B5EF4-FFF2-40B4-BE49-F238E27FC236}">
                    <a16:creationId xmlns:a16="http://schemas.microsoft.com/office/drawing/2014/main" id="{4E8A0C01-D6A7-1F42-A4A2-1DC6B281E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9" name="Line 275">
                <a:extLst>
                  <a:ext uri="{FF2B5EF4-FFF2-40B4-BE49-F238E27FC236}">
                    <a16:creationId xmlns:a16="http://schemas.microsoft.com/office/drawing/2014/main" id="{7438FAEA-A6F2-A246-8105-F54EDDC70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0" name="Line 276">
                <a:extLst>
                  <a:ext uri="{FF2B5EF4-FFF2-40B4-BE49-F238E27FC236}">
                    <a16:creationId xmlns:a16="http://schemas.microsoft.com/office/drawing/2014/main" id="{E69B15B3-9399-E041-878F-938173CDF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1" name="Line 277">
                <a:extLst>
                  <a:ext uri="{FF2B5EF4-FFF2-40B4-BE49-F238E27FC236}">
                    <a16:creationId xmlns:a16="http://schemas.microsoft.com/office/drawing/2014/main" id="{1E4874DA-7ED7-874D-B991-AABE14689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2" name="Line 278">
                <a:extLst>
                  <a:ext uri="{FF2B5EF4-FFF2-40B4-BE49-F238E27FC236}">
                    <a16:creationId xmlns:a16="http://schemas.microsoft.com/office/drawing/2014/main" id="{6D14A8CC-9625-344D-A6EB-3F17469C4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" name="Line 279">
                <a:extLst>
                  <a:ext uri="{FF2B5EF4-FFF2-40B4-BE49-F238E27FC236}">
                    <a16:creationId xmlns:a16="http://schemas.microsoft.com/office/drawing/2014/main" id="{F87A61CD-1278-5C40-A7DA-1D6151D5D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" name="Line 280">
                <a:extLst>
                  <a:ext uri="{FF2B5EF4-FFF2-40B4-BE49-F238E27FC236}">
                    <a16:creationId xmlns:a16="http://schemas.microsoft.com/office/drawing/2014/main" id="{C0E5602D-DC2C-1843-8D4A-58D3A1ED1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5" name="Line 281">
                <a:extLst>
                  <a:ext uri="{FF2B5EF4-FFF2-40B4-BE49-F238E27FC236}">
                    <a16:creationId xmlns:a16="http://schemas.microsoft.com/office/drawing/2014/main" id="{DD5E8B9D-A9BC-9746-BBCA-405945A54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6" name="Line 282">
                <a:extLst>
                  <a:ext uri="{FF2B5EF4-FFF2-40B4-BE49-F238E27FC236}">
                    <a16:creationId xmlns:a16="http://schemas.microsoft.com/office/drawing/2014/main" id="{19AF81E9-349A-9344-8D71-5F08AE6BF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7" name="Line 283">
                <a:extLst>
                  <a:ext uri="{FF2B5EF4-FFF2-40B4-BE49-F238E27FC236}">
                    <a16:creationId xmlns:a16="http://schemas.microsoft.com/office/drawing/2014/main" id="{84FD3D45-465C-2A4D-8826-8073E7679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8" name="Line 284">
                <a:extLst>
                  <a:ext uri="{FF2B5EF4-FFF2-40B4-BE49-F238E27FC236}">
                    <a16:creationId xmlns:a16="http://schemas.microsoft.com/office/drawing/2014/main" id="{236149EB-A521-C54B-978B-B2F3D2A80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43" name="Picture 399" descr="cell_tower_radiation copy">
              <a:extLst>
                <a:ext uri="{FF2B5EF4-FFF2-40B4-BE49-F238E27FC236}">
                  <a16:creationId xmlns:a16="http://schemas.microsoft.com/office/drawing/2014/main" id="{15477466-B0BB-D045-8469-CE320C8C1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" name="Group 403">
            <a:extLst>
              <a:ext uri="{FF2B5EF4-FFF2-40B4-BE49-F238E27FC236}">
                <a16:creationId xmlns:a16="http://schemas.microsoft.com/office/drawing/2014/main" id="{7E28037A-7EFC-0B46-95B9-4678DDAA8EC2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60" name="Picture 364" descr="iphone_stylized_small">
              <a:extLst>
                <a:ext uri="{FF2B5EF4-FFF2-40B4-BE49-F238E27FC236}">
                  <a16:creationId xmlns:a16="http://schemas.microsoft.com/office/drawing/2014/main" id="{C84FCFF4-A725-4549-A2E6-AB7B6D19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402" descr="antenna_radiation_stylized">
              <a:extLst>
                <a:ext uri="{FF2B5EF4-FFF2-40B4-BE49-F238E27FC236}">
                  <a16:creationId xmlns:a16="http://schemas.microsoft.com/office/drawing/2014/main" id="{E54086FD-B992-B84A-9956-901A6D564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2" name="Group 100">
            <a:extLst>
              <a:ext uri="{FF2B5EF4-FFF2-40B4-BE49-F238E27FC236}">
                <a16:creationId xmlns:a16="http://schemas.microsoft.com/office/drawing/2014/main" id="{E7C998EB-2394-544D-80BB-533A98F699A4}"/>
              </a:ext>
            </a:extLst>
          </p:cNvPr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63" name="Group 398">
              <a:extLst>
                <a:ext uri="{FF2B5EF4-FFF2-40B4-BE49-F238E27FC236}">
                  <a16:creationId xmlns:a16="http://schemas.microsoft.com/office/drawing/2014/main" id="{4BA56D45-414C-BE4C-9A22-F243E7D16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65" name="Line 270">
                <a:extLst>
                  <a:ext uri="{FF2B5EF4-FFF2-40B4-BE49-F238E27FC236}">
                    <a16:creationId xmlns:a16="http://schemas.microsoft.com/office/drawing/2014/main" id="{C419645E-7341-1E42-A987-8906510D2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6" name="Line 271">
                <a:extLst>
                  <a:ext uri="{FF2B5EF4-FFF2-40B4-BE49-F238E27FC236}">
                    <a16:creationId xmlns:a16="http://schemas.microsoft.com/office/drawing/2014/main" id="{E3413CC8-503E-F54F-9020-EA30E1FB6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7" name="Line 272">
                <a:extLst>
                  <a:ext uri="{FF2B5EF4-FFF2-40B4-BE49-F238E27FC236}">
                    <a16:creationId xmlns:a16="http://schemas.microsoft.com/office/drawing/2014/main" id="{32BE2CA0-4934-C548-8F71-8643317D6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8" name="Line 273">
                <a:extLst>
                  <a:ext uri="{FF2B5EF4-FFF2-40B4-BE49-F238E27FC236}">
                    <a16:creationId xmlns:a16="http://schemas.microsoft.com/office/drawing/2014/main" id="{0F568FA7-5D04-F249-88F8-D9BF4BB14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9" name="Line 274">
                <a:extLst>
                  <a:ext uri="{FF2B5EF4-FFF2-40B4-BE49-F238E27FC236}">
                    <a16:creationId xmlns:a16="http://schemas.microsoft.com/office/drawing/2014/main" id="{FC33DD3A-B462-0C49-9211-16445A418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0" name="Line 275">
                <a:extLst>
                  <a:ext uri="{FF2B5EF4-FFF2-40B4-BE49-F238E27FC236}">
                    <a16:creationId xmlns:a16="http://schemas.microsoft.com/office/drawing/2014/main" id="{A27E10EF-E77C-324E-ABE5-7D9D36FAF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1" name="Line 276">
                <a:extLst>
                  <a:ext uri="{FF2B5EF4-FFF2-40B4-BE49-F238E27FC236}">
                    <a16:creationId xmlns:a16="http://schemas.microsoft.com/office/drawing/2014/main" id="{38A6549E-F28B-E548-A11B-F2688FE02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2" name="Line 277">
                <a:extLst>
                  <a:ext uri="{FF2B5EF4-FFF2-40B4-BE49-F238E27FC236}">
                    <a16:creationId xmlns:a16="http://schemas.microsoft.com/office/drawing/2014/main" id="{CF1EC650-3BA3-404C-9765-2B632619E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" name="Line 278">
                <a:extLst>
                  <a:ext uri="{FF2B5EF4-FFF2-40B4-BE49-F238E27FC236}">
                    <a16:creationId xmlns:a16="http://schemas.microsoft.com/office/drawing/2014/main" id="{633808AB-AED9-EF48-97E4-4DF625A9D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" name="Line 279">
                <a:extLst>
                  <a:ext uri="{FF2B5EF4-FFF2-40B4-BE49-F238E27FC236}">
                    <a16:creationId xmlns:a16="http://schemas.microsoft.com/office/drawing/2014/main" id="{F8580CEE-7A5C-7048-9921-68FF09DF0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Line 280">
                <a:extLst>
                  <a:ext uri="{FF2B5EF4-FFF2-40B4-BE49-F238E27FC236}">
                    <a16:creationId xmlns:a16="http://schemas.microsoft.com/office/drawing/2014/main" id="{00996F04-1F8B-CC4D-B37A-210D0A122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" name="Line 281">
                <a:extLst>
                  <a:ext uri="{FF2B5EF4-FFF2-40B4-BE49-F238E27FC236}">
                    <a16:creationId xmlns:a16="http://schemas.microsoft.com/office/drawing/2014/main" id="{F19E527D-6BF3-CC47-875A-C4D2C88E8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Line 282">
                <a:extLst>
                  <a:ext uri="{FF2B5EF4-FFF2-40B4-BE49-F238E27FC236}">
                    <a16:creationId xmlns:a16="http://schemas.microsoft.com/office/drawing/2014/main" id="{18E888AA-D35B-AE4C-90FA-C2A7AF933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" name="Line 283">
                <a:extLst>
                  <a:ext uri="{FF2B5EF4-FFF2-40B4-BE49-F238E27FC236}">
                    <a16:creationId xmlns:a16="http://schemas.microsoft.com/office/drawing/2014/main" id="{B8D4E8F1-7790-4D40-A0EB-41F3ADEAB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9" name="Line 284">
                <a:extLst>
                  <a:ext uri="{FF2B5EF4-FFF2-40B4-BE49-F238E27FC236}">
                    <a16:creationId xmlns:a16="http://schemas.microsoft.com/office/drawing/2014/main" id="{D429B434-2C40-F74E-8CAE-0FC7B5346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64" name="Picture 399" descr="cell_tower_radiation copy">
              <a:extLst>
                <a:ext uri="{FF2B5EF4-FFF2-40B4-BE49-F238E27FC236}">
                  <a16:creationId xmlns:a16="http://schemas.microsoft.com/office/drawing/2014/main" id="{A9CD3D46-2E69-B845-B173-09090C1C4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0" name="Group 356">
            <a:extLst>
              <a:ext uri="{FF2B5EF4-FFF2-40B4-BE49-F238E27FC236}">
                <a16:creationId xmlns:a16="http://schemas.microsoft.com/office/drawing/2014/main" id="{8FC9C87C-2193-FD4F-BA1A-A7FDAA554282}"/>
              </a:ext>
            </a:extLst>
          </p:cNvPr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81" name="Picture 354" descr="laptop_stylized_small">
              <a:extLst>
                <a:ext uri="{FF2B5EF4-FFF2-40B4-BE49-F238E27FC236}">
                  <a16:creationId xmlns:a16="http://schemas.microsoft.com/office/drawing/2014/main" id="{21BC2357-8DAB-214A-992E-C0220012B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355" descr="antenna_stylized">
              <a:extLst>
                <a:ext uri="{FF2B5EF4-FFF2-40B4-BE49-F238E27FC236}">
                  <a16:creationId xmlns:a16="http://schemas.microsoft.com/office/drawing/2014/main" id="{FD2019DB-E154-D74C-9D01-E47FB8140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" name="Group 356">
            <a:extLst>
              <a:ext uri="{FF2B5EF4-FFF2-40B4-BE49-F238E27FC236}">
                <a16:creationId xmlns:a16="http://schemas.microsoft.com/office/drawing/2014/main" id="{72BBF72D-947D-B841-83D8-A2FA489C0CFA}"/>
              </a:ext>
            </a:extLst>
          </p:cNvPr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84" name="Picture 354" descr="laptop_stylized_small">
              <a:extLst>
                <a:ext uri="{FF2B5EF4-FFF2-40B4-BE49-F238E27FC236}">
                  <a16:creationId xmlns:a16="http://schemas.microsoft.com/office/drawing/2014/main" id="{836F4D94-BCDF-3542-A343-115E952ED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355" descr="antenna_stylized">
              <a:extLst>
                <a:ext uri="{FF2B5EF4-FFF2-40B4-BE49-F238E27FC236}">
                  <a16:creationId xmlns:a16="http://schemas.microsoft.com/office/drawing/2014/main" id="{B4D8151E-705C-EE40-B724-E0B69FCF0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6" name="Group 356">
            <a:extLst>
              <a:ext uri="{FF2B5EF4-FFF2-40B4-BE49-F238E27FC236}">
                <a16:creationId xmlns:a16="http://schemas.microsoft.com/office/drawing/2014/main" id="{90CF8AA6-D241-564C-A835-C42E9A50FB94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87" name="Picture 354" descr="laptop_stylized_small">
              <a:extLst>
                <a:ext uri="{FF2B5EF4-FFF2-40B4-BE49-F238E27FC236}">
                  <a16:creationId xmlns:a16="http://schemas.microsoft.com/office/drawing/2014/main" id="{EA37CFAF-38EB-2545-8F20-380411EFB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355" descr="antenna_stylized">
              <a:extLst>
                <a:ext uri="{FF2B5EF4-FFF2-40B4-BE49-F238E27FC236}">
                  <a16:creationId xmlns:a16="http://schemas.microsoft.com/office/drawing/2014/main" id="{79DFDD41-1102-684C-B91C-88ADEBF38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9" name="Group 403">
            <a:extLst>
              <a:ext uri="{FF2B5EF4-FFF2-40B4-BE49-F238E27FC236}">
                <a16:creationId xmlns:a16="http://schemas.microsoft.com/office/drawing/2014/main" id="{3D48FC39-032B-A342-BFD0-33CBD6CB3A7F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90" name="Picture 364" descr="iphone_stylized_small">
              <a:extLst>
                <a:ext uri="{FF2B5EF4-FFF2-40B4-BE49-F238E27FC236}">
                  <a16:creationId xmlns:a16="http://schemas.microsoft.com/office/drawing/2014/main" id="{D28B1A7C-E2CC-BE4F-8868-8685B0438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402" descr="antenna_radiation_stylized">
              <a:extLst>
                <a:ext uri="{FF2B5EF4-FFF2-40B4-BE49-F238E27FC236}">
                  <a16:creationId xmlns:a16="http://schemas.microsoft.com/office/drawing/2014/main" id="{5BB3FE4E-87C2-8246-82D8-D49345DCD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" name="Group 403">
            <a:extLst>
              <a:ext uri="{FF2B5EF4-FFF2-40B4-BE49-F238E27FC236}">
                <a16:creationId xmlns:a16="http://schemas.microsoft.com/office/drawing/2014/main" id="{86FB4197-A7C7-2C4B-87E5-4528376C50B4}"/>
              </a:ext>
            </a:extLst>
          </p:cNvPr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93" name="Picture 364" descr="iphone_stylized_small">
              <a:extLst>
                <a:ext uri="{FF2B5EF4-FFF2-40B4-BE49-F238E27FC236}">
                  <a16:creationId xmlns:a16="http://schemas.microsoft.com/office/drawing/2014/main" id="{0C0CDB8A-DE3D-5F4A-A881-49C3DC050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402" descr="antenna_radiation_stylized">
              <a:extLst>
                <a:ext uri="{FF2B5EF4-FFF2-40B4-BE49-F238E27FC236}">
                  <a16:creationId xmlns:a16="http://schemas.microsoft.com/office/drawing/2014/main" id="{FBB79140-E464-FA4E-BC03-E9D77416B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" name="Group 356">
            <a:extLst>
              <a:ext uri="{FF2B5EF4-FFF2-40B4-BE49-F238E27FC236}">
                <a16:creationId xmlns:a16="http://schemas.microsoft.com/office/drawing/2014/main" id="{814B233D-4B4F-8340-BCC6-0250B96E73AE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96" name="Picture 354" descr="laptop_stylized_small">
              <a:extLst>
                <a:ext uri="{FF2B5EF4-FFF2-40B4-BE49-F238E27FC236}">
                  <a16:creationId xmlns:a16="http://schemas.microsoft.com/office/drawing/2014/main" id="{EC5C806D-D5CA-5A4B-958A-3D3885D6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355" descr="antenna_stylized">
              <a:extLst>
                <a:ext uri="{FF2B5EF4-FFF2-40B4-BE49-F238E27FC236}">
                  <a16:creationId xmlns:a16="http://schemas.microsoft.com/office/drawing/2014/main" id="{22DE5A99-B75E-E846-A9CA-B5A4A8A08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8" name="Group 356">
            <a:extLst>
              <a:ext uri="{FF2B5EF4-FFF2-40B4-BE49-F238E27FC236}">
                <a16:creationId xmlns:a16="http://schemas.microsoft.com/office/drawing/2014/main" id="{44A62913-19C4-CF45-A43E-AF4966B1C6B9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99" name="Picture 354" descr="laptop_stylized_small">
              <a:extLst>
                <a:ext uri="{FF2B5EF4-FFF2-40B4-BE49-F238E27FC236}">
                  <a16:creationId xmlns:a16="http://schemas.microsoft.com/office/drawing/2014/main" id="{2C6FC57A-B2AA-024C-AA50-833F87F56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355" descr="antenna_stylized">
              <a:extLst>
                <a:ext uri="{FF2B5EF4-FFF2-40B4-BE49-F238E27FC236}">
                  <a16:creationId xmlns:a16="http://schemas.microsoft.com/office/drawing/2014/main" id="{A7408C9B-0424-4D46-A3CB-20DA2F96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1" name="Group 403">
            <a:extLst>
              <a:ext uri="{FF2B5EF4-FFF2-40B4-BE49-F238E27FC236}">
                <a16:creationId xmlns:a16="http://schemas.microsoft.com/office/drawing/2014/main" id="{8BF4494C-B45F-EA42-8D3E-0E8E92701DEB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02" name="Picture 364" descr="iphone_stylized_small">
              <a:extLst>
                <a:ext uri="{FF2B5EF4-FFF2-40B4-BE49-F238E27FC236}">
                  <a16:creationId xmlns:a16="http://schemas.microsoft.com/office/drawing/2014/main" id="{F9290FEC-F0ED-A746-9BCA-11DE56BF8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402" descr="antenna_radiation_stylized">
              <a:extLst>
                <a:ext uri="{FF2B5EF4-FFF2-40B4-BE49-F238E27FC236}">
                  <a16:creationId xmlns:a16="http://schemas.microsoft.com/office/drawing/2014/main" id="{7F0B6E3C-FE7C-8244-BFE5-BB2FF84C8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" name="Group 142">
            <a:extLst>
              <a:ext uri="{FF2B5EF4-FFF2-40B4-BE49-F238E27FC236}">
                <a16:creationId xmlns:a16="http://schemas.microsoft.com/office/drawing/2014/main" id="{05787F7C-D6F9-5148-A1C8-AE0EF1035320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05" name="Group 398">
              <a:extLst>
                <a:ext uri="{FF2B5EF4-FFF2-40B4-BE49-F238E27FC236}">
                  <a16:creationId xmlns:a16="http://schemas.microsoft.com/office/drawing/2014/main" id="{DEF19A22-8F91-6842-8109-AEB66C6A5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07" name="Line 270">
                <a:extLst>
                  <a:ext uri="{FF2B5EF4-FFF2-40B4-BE49-F238E27FC236}">
                    <a16:creationId xmlns:a16="http://schemas.microsoft.com/office/drawing/2014/main" id="{E417E1DB-608C-9848-9F0A-5122753DA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" name="Line 271">
                <a:extLst>
                  <a:ext uri="{FF2B5EF4-FFF2-40B4-BE49-F238E27FC236}">
                    <a16:creationId xmlns:a16="http://schemas.microsoft.com/office/drawing/2014/main" id="{3B2D533F-D1A2-B24B-A569-AA613E922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id="{F887C580-CEC3-4746-B37A-5E728888A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" name="Line 273">
                <a:extLst>
                  <a:ext uri="{FF2B5EF4-FFF2-40B4-BE49-F238E27FC236}">
                    <a16:creationId xmlns:a16="http://schemas.microsoft.com/office/drawing/2014/main" id="{5069F6B6-EC0B-9443-B3DF-EC160AF3C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" name="Line 274">
                <a:extLst>
                  <a:ext uri="{FF2B5EF4-FFF2-40B4-BE49-F238E27FC236}">
                    <a16:creationId xmlns:a16="http://schemas.microsoft.com/office/drawing/2014/main" id="{148C5F81-3D28-1B46-BC25-8FFB6E9BB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" name="Line 275">
                <a:extLst>
                  <a:ext uri="{FF2B5EF4-FFF2-40B4-BE49-F238E27FC236}">
                    <a16:creationId xmlns:a16="http://schemas.microsoft.com/office/drawing/2014/main" id="{E994C03E-7A8C-7649-B94A-FFE6213CF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id="{3D5CC52A-81FD-E049-A4D9-6576D1FA6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4" name="Line 277">
                <a:extLst>
                  <a:ext uri="{FF2B5EF4-FFF2-40B4-BE49-F238E27FC236}">
                    <a16:creationId xmlns:a16="http://schemas.microsoft.com/office/drawing/2014/main" id="{3ED01E6D-C154-C542-A593-1C66F0510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5" name="Line 278">
                <a:extLst>
                  <a:ext uri="{FF2B5EF4-FFF2-40B4-BE49-F238E27FC236}">
                    <a16:creationId xmlns:a16="http://schemas.microsoft.com/office/drawing/2014/main" id="{F83323B0-0B99-0747-B347-8742C2532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6" name="Line 279">
                <a:extLst>
                  <a:ext uri="{FF2B5EF4-FFF2-40B4-BE49-F238E27FC236}">
                    <a16:creationId xmlns:a16="http://schemas.microsoft.com/office/drawing/2014/main" id="{BC214760-2F6D-A54C-96DB-B2563CA35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7" name="Line 280">
                <a:extLst>
                  <a:ext uri="{FF2B5EF4-FFF2-40B4-BE49-F238E27FC236}">
                    <a16:creationId xmlns:a16="http://schemas.microsoft.com/office/drawing/2014/main" id="{A0160D0F-A86D-4241-B44D-6E98425F8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8" name="Line 281">
                <a:extLst>
                  <a:ext uri="{FF2B5EF4-FFF2-40B4-BE49-F238E27FC236}">
                    <a16:creationId xmlns:a16="http://schemas.microsoft.com/office/drawing/2014/main" id="{3ABDB358-8829-E54F-AB3F-14EB8832B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9" name="Line 282">
                <a:extLst>
                  <a:ext uri="{FF2B5EF4-FFF2-40B4-BE49-F238E27FC236}">
                    <a16:creationId xmlns:a16="http://schemas.microsoft.com/office/drawing/2014/main" id="{030D6FBA-2C96-C74F-A538-CE828952D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0" name="Line 283">
                <a:extLst>
                  <a:ext uri="{FF2B5EF4-FFF2-40B4-BE49-F238E27FC236}">
                    <a16:creationId xmlns:a16="http://schemas.microsoft.com/office/drawing/2014/main" id="{444C9AF6-B194-1F4D-9498-4133CAD31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" name="Line 284">
                <a:extLst>
                  <a:ext uri="{FF2B5EF4-FFF2-40B4-BE49-F238E27FC236}">
                    <a16:creationId xmlns:a16="http://schemas.microsoft.com/office/drawing/2014/main" id="{1007F074-DD2C-A041-8028-27935643F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206" name="Picture 399" descr="cell_tower_radiation copy">
              <a:extLst>
                <a:ext uri="{FF2B5EF4-FFF2-40B4-BE49-F238E27FC236}">
                  <a16:creationId xmlns:a16="http://schemas.microsoft.com/office/drawing/2014/main" id="{05BFEF5A-A9A7-8E49-BE1F-03DCB72C0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2" name="Group 356">
            <a:extLst>
              <a:ext uri="{FF2B5EF4-FFF2-40B4-BE49-F238E27FC236}">
                <a16:creationId xmlns:a16="http://schemas.microsoft.com/office/drawing/2014/main" id="{FE7D4943-DFC4-1049-B8CF-FEDA6FD746B2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23" name="Picture 354" descr="laptop_stylized_small">
              <a:extLst>
                <a:ext uri="{FF2B5EF4-FFF2-40B4-BE49-F238E27FC236}">
                  <a16:creationId xmlns:a16="http://schemas.microsoft.com/office/drawing/2014/main" id="{1B9DAB19-8344-BD4E-8CEC-E81794843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355" descr="antenna_stylized">
              <a:extLst>
                <a:ext uri="{FF2B5EF4-FFF2-40B4-BE49-F238E27FC236}">
                  <a16:creationId xmlns:a16="http://schemas.microsoft.com/office/drawing/2014/main" id="{EBC88AD6-BA3E-324A-A0BF-8DF9D89E1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" name="Group 356">
            <a:extLst>
              <a:ext uri="{FF2B5EF4-FFF2-40B4-BE49-F238E27FC236}">
                <a16:creationId xmlns:a16="http://schemas.microsoft.com/office/drawing/2014/main" id="{E2A474A7-8A71-AC43-9403-5CD64CFABC6B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26" name="Picture 354" descr="laptop_stylized_small">
              <a:extLst>
                <a:ext uri="{FF2B5EF4-FFF2-40B4-BE49-F238E27FC236}">
                  <a16:creationId xmlns:a16="http://schemas.microsoft.com/office/drawing/2014/main" id="{F44CEA56-C9A6-9141-81A0-8DCC3E2F5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355" descr="antenna_stylized">
              <a:extLst>
                <a:ext uri="{FF2B5EF4-FFF2-40B4-BE49-F238E27FC236}">
                  <a16:creationId xmlns:a16="http://schemas.microsoft.com/office/drawing/2014/main" id="{0C57F82F-4D98-D54F-81F8-DA60E1261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8" name="Group 356">
            <a:extLst>
              <a:ext uri="{FF2B5EF4-FFF2-40B4-BE49-F238E27FC236}">
                <a16:creationId xmlns:a16="http://schemas.microsoft.com/office/drawing/2014/main" id="{07CEAB6C-C9D1-9A47-BAA4-4D786E6D429A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29" name="Picture 354" descr="laptop_stylized_small">
              <a:extLst>
                <a:ext uri="{FF2B5EF4-FFF2-40B4-BE49-F238E27FC236}">
                  <a16:creationId xmlns:a16="http://schemas.microsoft.com/office/drawing/2014/main" id="{66EB1CC5-C145-7141-AE88-FDE185E24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355" descr="antenna_stylized">
              <a:extLst>
                <a:ext uri="{FF2B5EF4-FFF2-40B4-BE49-F238E27FC236}">
                  <a16:creationId xmlns:a16="http://schemas.microsoft.com/office/drawing/2014/main" id="{CBA3A680-EE48-5C4A-B84E-4A1FCE548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1" name="Group 403">
            <a:extLst>
              <a:ext uri="{FF2B5EF4-FFF2-40B4-BE49-F238E27FC236}">
                <a16:creationId xmlns:a16="http://schemas.microsoft.com/office/drawing/2014/main" id="{E09A0004-7386-EF43-AE45-070A340FAD3F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2" name="Picture 364" descr="iphone_stylized_small">
              <a:extLst>
                <a:ext uri="{FF2B5EF4-FFF2-40B4-BE49-F238E27FC236}">
                  <a16:creationId xmlns:a16="http://schemas.microsoft.com/office/drawing/2014/main" id="{D04F1FE1-F105-E24F-BD11-05351E3FC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" name="Picture 402" descr="antenna_radiation_stylized">
              <a:extLst>
                <a:ext uri="{FF2B5EF4-FFF2-40B4-BE49-F238E27FC236}">
                  <a16:creationId xmlns:a16="http://schemas.microsoft.com/office/drawing/2014/main" id="{8995403E-B75E-864E-A3AC-A8BADEA4F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4" name="Group 356">
            <a:extLst>
              <a:ext uri="{FF2B5EF4-FFF2-40B4-BE49-F238E27FC236}">
                <a16:creationId xmlns:a16="http://schemas.microsoft.com/office/drawing/2014/main" id="{45D88A96-1BEF-AF40-9EF4-F653E8F6912B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5" name="Picture 354" descr="laptop_stylized_small">
              <a:extLst>
                <a:ext uri="{FF2B5EF4-FFF2-40B4-BE49-F238E27FC236}">
                  <a16:creationId xmlns:a16="http://schemas.microsoft.com/office/drawing/2014/main" id="{5CA82CB5-E7B6-C445-B684-658BC5C33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355" descr="antenna_stylized">
              <a:extLst>
                <a:ext uri="{FF2B5EF4-FFF2-40B4-BE49-F238E27FC236}">
                  <a16:creationId xmlns:a16="http://schemas.microsoft.com/office/drawing/2014/main" id="{75F9DB31-6339-494A-A074-B9A0B4516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7" name="Group 403">
            <a:extLst>
              <a:ext uri="{FF2B5EF4-FFF2-40B4-BE49-F238E27FC236}">
                <a16:creationId xmlns:a16="http://schemas.microsoft.com/office/drawing/2014/main" id="{EF99A882-0F7D-1340-8F07-148A4616940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8" name="Picture 364" descr="iphone_stylized_small">
              <a:extLst>
                <a:ext uri="{FF2B5EF4-FFF2-40B4-BE49-F238E27FC236}">
                  <a16:creationId xmlns:a16="http://schemas.microsoft.com/office/drawing/2014/main" id="{8C6A6BBA-51E0-724F-AB7E-9DE15DF9F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402" descr="antenna_radiation_stylized">
              <a:extLst>
                <a:ext uri="{FF2B5EF4-FFF2-40B4-BE49-F238E27FC236}">
                  <a16:creationId xmlns:a16="http://schemas.microsoft.com/office/drawing/2014/main" id="{E51015F6-50FB-094B-BDF9-2FE77B033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0" name="Line 63">
            <a:extLst>
              <a:ext uri="{FF2B5EF4-FFF2-40B4-BE49-F238E27FC236}">
                <a16:creationId xmlns:a16="http://schemas.microsoft.com/office/drawing/2014/main" id="{CCB97428-BD70-4E49-A590-83AF71EA82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1" name="Line 34">
            <a:extLst>
              <a:ext uri="{FF2B5EF4-FFF2-40B4-BE49-F238E27FC236}">
                <a16:creationId xmlns:a16="http://schemas.microsoft.com/office/drawing/2014/main" id="{4FC66219-F808-FD4D-9B59-86F203C09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2" name="Group 6">
            <a:extLst>
              <a:ext uri="{FF2B5EF4-FFF2-40B4-BE49-F238E27FC236}">
                <a16:creationId xmlns:a16="http://schemas.microsoft.com/office/drawing/2014/main" id="{C361E706-F3A3-CF44-AE02-BA0595774CD9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393C90C1-E2F5-7E4D-9330-704828EC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Text Box 8">
              <a:extLst>
                <a:ext uri="{FF2B5EF4-FFF2-40B4-BE49-F238E27FC236}">
                  <a16:creationId xmlns:a16="http://schemas.microsoft.com/office/drawing/2014/main" id="{91AB3FE3-6836-1F44-BEB7-C93EF507C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6" y="2030"/>
              <a:ext cx="10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wired network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256" name="Rectangle 64">
            <a:extLst>
              <a:ext uri="{FF2B5EF4-FFF2-40B4-BE49-F238E27FC236}">
                <a16:creationId xmlns:a16="http://schemas.microsoft.com/office/drawing/2014/main" id="{6AA6881B-4358-FF4E-A4CC-2B9126420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1621631"/>
            <a:ext cx="5486399" cy="218836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57" name="Rectangle 65">
            <a:extLst>
              <a:ext uri="{FF2B5EF4-FFF2-40B4-BE49-F238E27FC236}">
                <a16:creationId xmlns:a16="http://schemas.microsoft.com/office/drawing/2014/main" id="{D3DD057D-1216-6143-801F-C09B3673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1485900"/>
            <a:ext cx="2030412" cy="312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58" name="Rectangle 66">
            <a:extLst>
              <a:ext uri="{FF2B5EF4-FFF2-40B4-BE49-F238E27FC236}">
                <a16:creationId xmlns:a16="http://schemas.microsoft.com/office/drawing/2014/main" id="{AFF8804D-A907-D64D-B296-CED28A197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1412875"/>
            <a:ext cx="53975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 base station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typically connected to wired network</a:t>
            </a:r>
          </a:p>
          <a:p>
            <a:pPr marL="277813" indent="-277813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relay - responsible for sending packets between wired network and wireless host(s) in its </a:t>
            </a:r>
            <a:r>
              <a:rPr lang="en-US" sz="2400" dirty="0"/>
              <a:t>“</a:t>
            </a:r>
            <a:r>
              <a:rPr lang="en-US" sz="2400" dirty="0">
                <a:cs typeface="+mn-cs"/>
              </a:rPr>
              <a:t>area</a:t>
            </a:r>
            <a:r>
              <a:rPr lang="en-US" sz="2400" dirty="0"/>
              <a:t>”</a:t>
            </a:r>
            <a:endParaRPr lang="en-US" sz="2400" dirty="0">
              <a:cs typeface="+mn-cs"/>
            </a:endParaRPr>
          </a:p>
          <a:p>
            <a:pPr marL="508000" lvl="1" indent="-2286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cs typeface="+mn-cs"/>
              </a:rPr>
              <a:t>e.g., cell towers,  802.11 access points </a:t>
            </a:r>
          </a:p>
        </p:txBody>
      </p:sp>
      <p:sp>
        <p:nvSpPr>
          <p:cNvPr id="262" name="Line 75">
            <a:extLst>
              <a:ext uri="{FF2B5EF4-FFF2-40B4-BE49-F238E27FC236}">
                <a16:creationId xmlns:a16="http://schemas.microsoft.com/office/drawing/2014/main" id="{A8073855-FFB7-4243-B73E-71BE7F0079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0899" y="3794124"/>
            <a:ext cx="1770063" cy="1552575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84" name="Rectangle 65">
            <a:extLst>
              <a:ext uri="{FF2B5EF4-FFF2-40B4-BE49-F238E27FC236}">
                <a16:creationId xmlns:a16="http://schemas.microsoft.com/office/drawing/2014/main" id="{DF949D2A-16AA-6549-B627-118C1D0EC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1587500"/>
            <a:ext cx="1358900" cy="312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263" name="Group 190">
            <a:extLst>
              <a:ext uri="{FF2B5EF4-FFF2-40B4-BE49-F238E27FC236}">
                <a16:creationId xmlns:a16="http://schemas.microsoft.com/office/drawing/2014/main" id="{AF5699E1-B44D-5047-9954-D0A83ED44246}"/>
              </a:ext>
            </a:extLst>
          </p:cNvPr>
          <p:cNvGrpSpPr>
            <a:grpSpLocks/>
          </p:cNvGrpSpPr>
          <p:nvPr/>
        </p:nvGrpSpPr>
        <p:grpSpPr bwMode="auto">
          <a:xfrm>
            <a:off x="10258425" y="1214438"/>
            <a:ext cx="458788" cy="620712"/>
            <a:chOff x="5955030" y="3031808"/>
            <a:chExt cx="914400" cy="1398587"/>
          </a:xfrm>
        </p:grpSpPr>
        <p:grpSp>
          <p:nvGrpSpPr>
            <p:cNvPr id="264" name="Group 398">
              <a:extLst>
                <a:ext uri="{FF2B5EF4-FFF2-40B4-BE49-F238E27FC236}">
                  <a16:creationId xmlns:a16="http://schemas.microsoft.com/office/drawing/2014/main" id="{806484FB-7958-7247-8BEE-0D5BFB63A5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66" name="Line 270">
                <a:extLst>
                  <a:ext uri="{FF2B5EF4-FFF2-40B4-BE49-F238E27FC236}">
                    <a16:creationId xmlns:a16="http://schemas.microsoft.com/office/drawing/2014/main" id="{27275B54-E4E9-344E-8181-84B435A41D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67" name="Line 271">
                <a:extLst>
                  <a:ext uri="{FF2B5EF4-FFF2-40B4-BE49-F238E27FC236}">
                    <a16:creationId xmlns:a16="http://schemas.microsoft.com/office/drawing/2014/main" id="{DC4A4B3B-4463-644E-9D78-B5EEEB6FB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68" name="Line 272">
                <a:extLst>
                  <a:ext uri="{FF2B5EF4-FFF2-40B4-BE49-F238E27FC236}">
                    <a16:creationId xmlns:a16="http://schemas.microsoft.com/office/drawing/2014/main" id="{C6633AAF-EE07-0142-99BC-CEFF96A95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69" name="Line 273">
                <a:extLst>
                  <a:ext uri="{FF2B5EF4-FFF2-40B4-BE49-F238E27FC236}">
                    <a16:creationId xmlns:a16="http://schemas.microsoft.com/office/drawing/2014/main" id="{6AA78A1D-1234-4745-9F8E-4BAE67844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0" name="Line 274">
                <a:extLst>
                  <a:ext uri="{FF2B5EF4-FFF2-40B4-BE49-F238E27FC236}">
                    <a16:creationId xmlns:a16="http://schemas.microsoft.com/office/drawing/2014/main" id="{CEACD629-D460-A245-8055-9AC8BE599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1" name="Line 275">
                <a:extLst>
                  <a:ext uri="{FF2B5EF4-FFF2-40B4-BE49-F238E27FC236}">
                    <a16:creationId xmlns:a16="http://schemas.microsoft.com/office/drawing/2014/main" id="{BB8181ED-9DB7-1442-B504-9A5F576CD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2" name="Line 276">
                <a:extLst>
                  <a:ext uri="{FF2B5EF4-FFF2-40B4-BE49-F238E27FC236}">
                    <a16:creationId xmlns:a16="http://schemas.microsoft.com/office/drawing/2014/main" id="{0BB66F43-5CAC-FB42-9429-881A63DB4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3" name="Line 277">
                <a:extLst>
                  <a:ext uri="{FF2B5EF4-FFF2-40B4-BE49-F238E27FC236}">
                    <a16:creationId xmlns:a16="http://schemas.microsoft.com/office/drawing/2014/main" id="{FCBD4696-D541-BF42-A408-8BA8358A3C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4" name="Line 278">
                <a:extLst>
                  <a:ext uri="{FF2B5EF4-FFF2-40B4-BE49-F238E27FC236}">
                    <a16:creationId xmlns:a16="http://schemas.microsoft.com/office/drawing/2014/main" id="{EC238CC5-8B26-7944-8E06-E739A295B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5" name="Line 279">
                <a:extLst>
                  <a:ext uri="{FF2B5EF4-FFF2-40B4-BE49-F238E27FC236}">
                    <a16:creationId xmlns:a16="http://schemas.microsoft.com/office/drawing/2014/main" id="{E7C21F0C-FC09-1E48-B777-76DA61D20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6" name="Line 280">
                <a:extLst>
                  <a:ext uri="{FF2B5EF4-FFF2-40B4-BE49-F238E27FC236}">
                    <a16:creationId xmlns:a16="http://schemas.microsoft.com/office/drawing/2014/main" id="{1D2DA39A-CC3C-0645-B501-BC54F65CD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7" name="Line 281">
                <a:extLst>
                  <a:ext uri="{FF2B5EF4-FFF2-40B4-BE49-F238E27FC236}">
                    <a16:creationId xmlns:a16="http://schemas.microsoft.com/office/drawing/2014/main" id="{EA2D075B-81E5-784B-9EF8-3CBF05443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8" name="Line 282">
                <a:extLst>
                  <a:ext uri="{FF2B5EF4-FFF2-40B4-BE49-F238E27FC236}">
                    <a16:creationId xmlns:a16="http://schemas.microsoft.com/office/drawing/2014/main" id="{575FE7C0-166B-0641-9079-0E45C7151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79" name="Line 283">
                <a:extLst>
                  <a:ext uri="{FF2B5EF4-FFF2-40B4-BE49-F238E27FC236}">
                    <a16:creationId xmlns:a16="http://schemas.microsoft.com/office/drawing/2014/main" id="{DCF71BEB-82A4-7D44-B7BE-5FF6363BB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  <p:sp>
            <p:nvSpPr>
              <p:cNvPr id="280" name="Line 284">
                <a:extLst>
                  <a:ext uri="{FF2B5EF4-FFF2-40B4-BE49-F238E27FC236}">
                    <a16:creationId xmlns:a16="http://schemas.microsoft.com/office/drawing/2014/main" id="{D40A2DA9-2533-2040-92F4-233F8B92E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pic>
          <p:nvPicPr>
            <p:cNvPr id="265" name="Picture 399" descr="cell_tower_radiation copy">
              <a:extLst>
                <a:ext uri="{FF2B5EF4-FFF2-40B4-BE49-F238E27FC236}">
                  <a16:creationId xmlns:a16="http://schemas.microsoft.com/office/drawing/2014/main" id="{931FB936-CE8A-944F-A035-21C703FD2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1" name="Group 361">
            <a:extLst>
              <a:ext uri="{FF2B5EF4-FFF2-40B4-BE49-F238E27FC236}">
                <a16:creationId xmlns:a16="http://schemas.microsoft.com/office/drawing/2014/main" id="{4A514C10-36AD-C047-9DCA-0C60D7FFD481}"/>
              </a:ext>
            </a:extLst>
          </p:cNvPr>
          <p:cNvGrpSpPr>
            <a:grpSpLocks/>
          </p:cNvGrpSpPr>
          <p:nvPr/>
        </p:nvGrpSpPr>
        <p:grpSpPr bwMode="auto">
          <a:xfrm>
            <a:off x="9648825" y="1355725"/>
            <a:ext cx="590550" cy="501650"/>
            <a:chOff x="2967" y="478"/>
            <a:chExt cx="788" cy="625"/>
          </a:xfrm>
        </p:grpSpPr>
        <p:pic>
          <p:nvPicPr>
            <p:cNvPr id="282" name="Picture 358" descr="access_point_stylized_small">
              <a:extLst>
                <a:ext uri="{FF2B5EF4-FFF2-40B4-BE49-F238E27FC236}">
                  <a16:creationId xmlns:a16="http://schemas.microsoft.com/office/drawing/2014/main" id="{F5572894-4F42-B145-A40E-F9233C4CA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360" descr="antenna_radiation_stylized">
              <a:extLst>
                <a:ext uri="{FF2B5EF4-FFF2-40B4-BE49-F238E27FC236}">
                  <a16:creationId xmlns:a16="http://schemas.microsoft.com/office/drawing/2014/main" id="{A24360A3-C842-C243-846B-4B82E967F0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5" name="Line 75">
            <a:extLst>
              <a:ext uri="{FF2B5EF4-FFF2-40B4-BE49-F238E27FC236}">
                <a16:creationId xmlns:a16="http://schemas.microsoft.com/office/drawing/2014/main" id="{5B9CA4A4-32DA-EE41-8D67-FD891F4206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9498" y="3810000"/>
            <a:ext cx="5334001" cy="68579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36AA6E-2241-B8C6-3AE1-380060C01BCC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6618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Elements of a wireless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5" name="Oval 5">
            <a:extLst>
              <a:ext uri="{FF2B5EF4-FFF2-40B4-BE49-F238E27FC236}">
                <a16:creationId xmlns:a16="http://schemas.microsoft.com/office/drawing/2014/main" id="{6FD887B1-36B7-C042-AF16-EC543F19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" name="Oval 11">
            <a:extLst>
              <a:ext uri="{FF2B5EF4-FFF2-40B4-BE49-F238E27FC236}">
                <a16:creationId xmlns:a16="http://schemas.microsoft.com/office/drawing/2014/main" id="{E4A6400A-EFEA-6943-B38A-9D6A4B5A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" name="Line 22">
            <a:extLst>
              <a:ext uri="{FF2B5EF4-FFF2-40B4-BE49-F238E27FC236}">
                <a16:creationId xmlns:a16="http://schemas.microsoft.com/office/drawing/2014/main" id="{7B958348-F69B-0945-B7D1-5D0DD9A35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" name="Oval 23">
            <a:extLst>
              <a:ext uri="{FF2B5EF4-FFF2-40B4-BE49-F238E27FC236}">
                <a16:creationId xmlns:a16="http://schemas.microsoft.com/office/drawing/2014/main" id="{6DC7CEC3-9E37-6C43-B01A-57E7BFF18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" name="Oval 38">
            <a:extLst>
              <a:ext uri="{FF2B5EF4-FFF2-40B4-BE49-F238E27FC236}">
                <a16:creationId xmlns:a16="http://schemas.microsoft.com/office/drawing/2014/main" id="{D2BE75E6-7844-934E-960A-D867D9A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" name="Line 59">
            <a:extLst>
              <a:ext uri="{FF2B5EF4-FFF2-40B4-BE49-F238E27FC236}">
                <a16:creationId xmlns:a16="http://schemas.microsoft.com/office/drawing/2014/main" id="{09A1ED68-4C61-C547-B087-02636BAFB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1" name="Line 60">
            <a:extLst>
              <a:ext uri="{FF2B5EF4-FFF2-40B4-BE49-F238E27FC236}">
                <a16:creationId xmlns:a16="http://schemas.microsoft.com/office/drawing/2014/main" id="{DCF89B4B-F2C0-9B46-A017-74044CA88C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2" name="Line 61">
            <a:extLst>
              <a:ext uri="{FF2B5EF4-FFF2-40B4-BE49-F238E27FC236}">
                <a16:creationId xmlns:a16="http://schemas.microsoft.com/office/drawing/2014/main" id="{CB846523-0AE5-B44E-9CD4-A5780699DE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" name="Line 62">
            <a:extLst>
              <a:ext uri="{FF2B5EF4-FFF2-40B4-BE49-F238E27FC236}">
                <a16:creationId xmlns:a16="http://schemas.microsoft.com/office/drawing/2014/main" id="{3D8D61FF-B178-A042-9F75-800F5BC23F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Line 64">
            <a:extLst>
              <a:ext uri="{FF2B5EF4-FFF2-40B4-BE49-F238E27FC236}">
                <a16:creationId xmlns:a16="http://schemas.microsoft.com/office/drawing/2014/main" id="{0E054FAC-6E60-6F42-9532-E4FBA10A8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35" name="Group 356">
            <a:extLst>
              <a:ext uri="{FF2B5EF4-FFF2-40B4-BE49-F238E27FC236}">
                <a16:creationId xmlns:a16="http://schemas.microsoft.com/office/drawing/2014/main" id="{33648B09-CC71-7244-88FB-21FDB43B1417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36" name="Picture 354" descr="laptop_stylized_small">
              <a:extLst>
                <a:ext uri="{FF2B5EF4-FFF2-40B4-BE49-F238E27FC236}">
                  <a16:creationId xmlns:a16="http://schemas.microsoft.com/office/drawing/2014/main" id="{916388DC-DFC7-6644-A58A-7E3CE3A4F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355" descr="antenna_stylized">
              <a:extLst>
                <a:ext uri="{FF2B5EF4-FFF2-40B4-BE49-F238E27FC236}">
                  <a16:creationId xmlns:a16="http://schemas.microsoft.com/office/drawing/2014/main" id="{37884014-95FD-4041-8DD3-B67813446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Group 361">
            <a:extLst>
              <a:ext uri="{FF2B5EF4-FFF2-40B4-BE49-F238E27FC236}">
                <a16:creationId xmlns:a16="http://schemas.microsoft.com/office/drawing/2014/main" id="{F0D83CBC-A45C-DB46-B426-BC3CB27E561A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39" name="Picture 358" descr="access_point_stylized_small">
              <a:extLst>
                <a:ext uri="{FF2B5EF4-FFF2-40B4-BE49-F238E27FC236}">
                  <a16:creationId xmlns:a16="http://schemas.microsoft.com/office/drawing/2014/main" id="{5FE77BF3-1EFB-E041-BAC1-94C95522F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360" descr="antenna_radiation_stylized">
              <a:extLst>
                <a:ext uri="{FF2B5EF4-FFF2-40B4-BE49-F238E27FC236}">
                  <a16:creationId xmlns:a16="http://schemas.microsoft.com/office/drawing/2014/main" id="{ED27BB04-ED6E-0D4B-8FE8-C96C4F7B9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1">
            <a:extLst>
              <a:ext uri="{FF2B5EF4-FFF2-40B4-BE49-F238E27FC236}">
                <a16:creationId xmlns:a16="http://schemas.microsoft.com/office/drawing/2014/main" id="{F8EB07E3-DFC0-A445-A33D-75C2AD0A9EF8}"/>
              </a:ext>
            </a:extLst>
          </p:cNvPr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42" name="Group 398">
              <a:extLst>
                <a:ext uri="{FF2B5EF4-FFF2-40B4-BE49-F238E27FC236}">
                  <a16:creationId xmlns:a16="http://schemas.microsoft.com/office/drawing/2014/main" id="{B220ABB4-ABAB-CE46-BE7A-ED482AEAA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44" name="Line 270">
                <a:extLst>
                  <a:ext uri="{FF2B5EF4-FFF2-40B4-BE49-F238E27FC236}">
                    <a16:creationId xmlns:a16="http://schemas.microsoft.com/office/drawing/2014/main" id="{EB3D1AFB-9917-EB40-AEBE-C975E63F2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" name="Line 271">
                <a:extLst>
                  <a:ext uri="{FF2B5EF4-FFF2-40B4-BE49-F238E27FC236}">
                    <a16:creationId xmlns:a16="http://schemas.microsoft.com/office/drawing/2014/main" id="{E08FC51C-048E-3E4D-9A0F-1FD8F96EB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6" name="Line 272">
                <a:extLst>
                  <a:ext uri="{FF2B5EF4-FFF2-40B4-BE49-F238E27FC236}">
                    <a16:creationId xmlns:a16="http://schemas.microsoft.com/office/drawing/2014/main" id="{F60BFC20-FF60-2749-A1D5-607289DB4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7" name="Line 273">
                <a:extLst>
                  <a:ext uri="{FF2B5EF4-FFF2-40B4-BE49-F238E27FC236}">
                    <a16:creationId xmlns:a16="http://schemas.microsoft.com/office/drawing/2014/main" id="{512627BE-7F4B-E642-8B83-2CFC68BC4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8" name="Line 274">
                <a:extLst>
                  <a:ext uri="{FF2B5EF4-FFF2-40B4-BE49-F238E27FC236}">
                    <a16:creationId xmlns:a16="http://schemas.microsoft.com/office/drawing/2014/main" id="{4E8A0C01-D6A7-1F42-A4A2-1DC6B281E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9" name="Line 275">
                <a:extLst>
                  <a:ext uri="{FF2B5EF4-FFF2-40B4-BE49-F238E27FC236}">
                    <a16:creationId xmlns:a16="http://schemas.microsoft.com/office/drawing/2014/main" id="{7438FAEA-A6F2-A246-8105-F54EDDC70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0" name="Line 276">
                <a:extLst>
                  <a:ext uri="{FF2B5EF4-FFF2-40B4-BE49-F238E27FC236}">
                    <a16:creationId xmlns:a16="http://schemas.microsoft.com/office/drawing/2014/main" id="{E69B15B3-9399-E041-878F-938173CDF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1" name="Line 277">
                <a:extLst>
                  <a:ext uri="{FF2B5EF4-FFF2-40B4-BE49-F238E27FC236}">
                    <a16:creationId xmlns:a16="http://schemas.microsoft.com/office/drawing/2014/main" id="{1E4874DA-7ED7-874D-B991-AABE14689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2" name="Line 278">
                <a:extLst>
                  <a:ext uri="{FF2B5EF4-FFF2-40B4-BE49-F238E27FC236}">
                    <a16:creationId xmlns:a16="http://schemas.microsoft.com/office/drawing/2014/main" id="{6D14A8CC-9625-344D-A6EB-3F17469C4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" name="Line 279">
                <a:extLst>
                  <a:ext uri="{FF2B5EF4-FFF2-40B4-BE49-F238E27FC236}">
                    <a16:creationId xmlns:a16="http://schemas.microsoft.com/office/drawing/2014/main" id="{F87A61CD-1278-5C40-A7DA-1D6151D5D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" name="Line 280">
                <a:extLst>
                  <a:ext uri="{FF2B5EF4-FFF2-40B4-BE49-F238E27FC236}">
                    <a16:creationId xmlns:a16="http://schemas.microsoft.com/office/drawing/2014/main" id="{C0E5602D-DC2C-1843-8D4A-58D3A1ED1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5" name="Line 281">
                <a:extLst>
                  <a:ext uri="{FF2B5EF4-FFF2-40B4-BE49-F238E27FC236}">
                    <a16:creationId xmlns:a16="http://schemas.microsoft.com/office/drawing/2014/main" id="{DD5E8B9D-A9BC-9746-BBCA-405945A54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6" name="Line 282">
                <a:extLst>
                  <a:ext uri="{FF2B5EF4-FFF2-40B4-BE49-F238E27FC236}">
                    <a16:creationId xmlns:a16="http://schemas.microsoft.com/office/drawing/2014/main" id="{19AF81E9-349A-9344-8D71-5F08AE6BF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7" name="Line 283">
                <a:extLst>
                  <a:ext uri="{FF2B5EF4-FFF2-40B4-BE49-F238E27FC236}">
                    <a16:creationId xmlns:a16="http://schemas.microsoft.com/office/drawing/2014/main" id="{84FD3D45-465C-2A4D-8826-8073E7679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8" name="Line 284">
                <a:extLst>
                  <a:ext uri="{FF2B5EF4-FFF2-40B4-BE49-F238E27FC236}">
                    <a16:creationId xmlns:a16="http://schemas.microsoft.com/office/drawing/2014/main" id="{236149EB-A521-C54B-978B-B2F3D2A80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43" name="Picture 399" descr="cell_tower_radiation copy">
              <a:extLst>
                <a:ext uri="{FF2B5EF4-FFF2-40B4-BE49-F238E27FC236}">
                  <a16:creationId xmlns:a16="http://schemas.microsoft.com/office/drawing/2014/main" id="{15477466-B0BB-D045-8469-CE320C8C1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" name="Group 403">
            <a:extLst>
              <a:ext uri="{FF2B5EF4-FFF2-40B4-BE49-F238E27FC236}">
                <a16:creationId xmlns:a16="http://schemas.microsoft.com/office/drawing/2014/main" id="{7E28037A-7EFC-0B46-95B9-4678DDAA8EC2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60" name="Picture 364" descr="iphone_stylized_small">
              <a:extLst>
                <a:ext uri="{FF2B5EF4-FFF2-40B4-BE49-F238E27FC236}">
                  <a16:creationId xmlns:a16="http://schemas.microsoft.com/office/drawing/2014/main" id="{C84FCFF4-A725-4549-A2E6-AB7B6D19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402" descr="antenna_radiation_stylized">
              <a:extLst>
                <a:ext uri="{FF2B5EF4-FFF2-40B4-BE49-F238E27FC236}">
                  <a16:creationId xmlns:a16="http://schemas.microsoft.com/office/drawing/2014/main" id="{E54086FD-B992-B84A-9956-901A6D564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2" name="Group 100">
            <a:extLst>
              <a:ext uri="{FF2B5EF4-FFF2-40B4-BE49-F238E27FC236}">
                <a16:creationId xmlns:a16="http://schemas.microsoft.com/office/drawing/2014/main" id="{E7C998EB-2394-544D-80BB-533A98F699A4}"/>
              </a:ext>
            </a:extLst>
          </p:cNvPr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63" name="Group 398">
              <a:extLst>
                <a:ext uri="{FF2B5EF4-FFF2-40B4-BE49-F238E27FC236}">
                  <a16:creationId xmlns:a16="http://schemas.microsoft.com/office/drawing/2014/main" id="{4BA56D45-414C-BE4C-9A22-F243E7D16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65" name="Line 270">
                <a:extLst>
                  <a:ext uri="{FF2B5EF4-FFF2-40B4-BE49-F238E27FC236}">
                    <a16:creationId xmlns:a16="http://schemas.microsoft.com/office/drawing/2014/main" id="{C419645E-7341-1E42-A987-8906510D2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6" name="Line 271">
                <a:extLst>
                  <a:ext uri="{FF2B5EF4-FFF2-40B4-BE49-F238E27FC236}">
                    <a16:creationId xmlns:a16="http://schemas.microsoft.com/office/drawing/2014/main" id="{E3413CC8-503E-F54F-9020-EA30E1FB6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7" name="Line 272">
                <a:extLst>
                  <a:ext uri="{FF2B5EF4-FFF2-40B4-BE49-F238E27FC236}">
                    <a16:creationId xmlns:a16="http://schemas.microsoft.com/office/drawing/2014/main" id="{32BE2CA0-4934-C548-8F71-8643317D6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8" name="Line 273">
                <a:extLst>
                  <a:ext uri="{FF2B5EF4-FFF2-40B4-BE49-F238E27FC236}">
                    <a16:creationId xmlns:a16="http://schemas.microsoft.com/office/drawing/2014/main" id="{0F568FA7-5D04-F249-88F8-D9BF4BB14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9" name="Line 274">
                <a:extLst>
                  <a:ext uri="{FF2B5EF4-FFF2-40B4-BE49-F238E27FC236}">
                    <a16:creationId xmlns:a16="http://schemas.microsoft.com/office/drawing/2014/main" id="{FC33DD3A-B462-0C49-9211-16445A418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0" name="Line 275">
                <a:extLst>
                  <a:ext uri="{FF2B5EF4-FFF2-40B4-BE49-F238E27FC236}">
                    <a16:creationId xmlns:a16="http://schemas.microsoft.com/office/drawing/2014/main" id="{A27E10EF-E77C-324E-ABE5-7D9D36FAF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1" name="Line 276">
                <a:extLst>
                  <a:ext uri="{FF2B5EF4-FFF2-40B4-BE49-F238E27FC236}">
                    <a16:creationId xmlns:a16="http://schemas.microsoft.com/office/drawing/2014/main" id="{38A6549E-F28B-E548-A11B-F2688FE02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2" name="Line 277">
                <a:extLst>
                  <a:ext uri="{FF2B5EF4-FFF2-40B4-BE49-F238E27FC236}">
                    <a16:creationId xmlns:a16="http://schemas.microsoft.com/office/drawing/2014/main" id="{CF1EC650-3BA3-404C-9765-2B632619E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" name="Line 278">
                <a:extLst>
                  <a:ext uri="{FF2B5EF4-FFF2-40B4-BE49-F238E27FC236}">
                    <a16:creationId xmlns:a16="http://schemas.microsoft.com/office/drawing/2014/main" id="{633808AB-AED9-EF48-97E4-4DF625A9D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" name="Line 279">
                <a:extLst>
                  <a:ext uri="{FF2B5EF4-FFF2-40B4-BE49-F238E27FC236}">
                    <a16:creationId xmlns:a16="http://schemas.microsoft.com/office/drawing/2014/main" id="{F8580CEE-7A5C-7048-9921-68FF09DF0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Line 280">
                <a:extLst>
                  <a:ext uri="{FF2B5EF4-FFF2-40B4-BE49-F238E27FC236}">
                    <a16:creationId xmlns:a16="http://schemas.microsoft.com/office/drawing/2014/main" id="{00996F04-1F8B-CC4D-B37A-210D0A122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" name="Line 281">
                <a:extLst>
                  <a:ext uri="{FF2B5EF4-FFF2-40B4-BE49-F238E27FC236}">
                    <a16:creationId xmlns:a16="http://schemas.microsoft.com/office/drawing/2014/main" id="{F19E527D-6BF3-CC47-875A-C4D2C88E8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Line 282">
                <a:extLst>
                  <a:ext uri="{FF2B5EF4-FFF2-40B4-BE49-F238E27FC236}">
                    <a16:creationId xmlns:a16="http://schemas.microsoft.com/office/drawing/2014/main" id="{18E888AA-D35B-AE4C-90FA-C2A7AF933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" name="Line 283">
                <a:extLst>
                  <a:ext uri="{FF2B5EF4-FFF2-40B4-BE49-F238E27FC236}">
                    <a16:creationId xmlns:a16="http://schemas.microsoft.com/office/drawing/2014/main" id="{B8D4E8F1-7790-4D40-A0EB-41F3ADEAB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9" name="Line 284">
                <a:extLst>
                  <a:ext uri="{FF2B5EF4-FFF2-40B4-BE49-F238E27FC236}">
                    <a16:creationId xmlns:a16="http://schemas.microsoft.com/office/drawing/2014/main" id="{D429B434-2C40-F74E-8CAE-0FC7B5346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64" name="Picture 399" descr="cell_tower_radiation copy">
              <a:extLst>
                <a:ext uri="{FF2B5EF4-FFF2-40B4-BE49-F238E27FC236}">
                  <a16:creationId xmlns:a16="http://schemas.microsoft.com/office/drawing/2014/main" id="{A9CD3D46-2E69-B845-B173-09090C1C4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0" name="Group 356">
            <a:extLst>
              <a:ext uri="{FF2B5EF4-FFF2-40B4-BE49-F238E27FC236}">
                <a16:creationId xmlns:a16="http://schemas.microsoft.com/office/drawing/2014/main" id="{8FC9C87C-2193-FD4F-BA1A-A7FDAA554282}"/>
              </a:ext>
            </a:extLst>
          </p:cNvPr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81" name="Picture 354" descr="laptop_stylized_small">
              <a:extLst>
                <a:ext uri="{FF2B5EF4-FFF2-40B4-BE49-F238E27FC236}">
                  <a16:creationId xmlns:a16="http://schemas.microsoft.com/office/drawing/2014/main" id="{21BC2357-8DAB-214A-992E-C0220012B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355" descr="antenna_stylized">
              <a:extLst>
                <a:ext uri="{FF2B5EF4-FFF2-40B4-BE49-F238E27FC236}">
                  <a16:creationId xmlns:a16="http://schemas.microsoft.com/office/drawing/2014/main" id="{FD2019DB-E154-D74C-9D01-E47FB8140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" name="Group 356">
            <a:extLst>
              <a:ext uri="{FF2B5EF4-FFF2-40B4-BE49-F238E27FC236}">
                <a16:creationId xmlns:a16="http://schemas.microsoft.com/office/drawing/2014/main" id="{72BBF72D-947D-B841-83D8-A2FA489C0CFA}"/>
              </a:ext>
            </a:extLst>
          </p:cNvPr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84" name="Picture 354" descr="laptop_stylized_small">
              <a:extLst>
                <a:ext uri="{FF2B5EF4-FFF2-40B4-BE49-F238E27FC236}">
                  <a16:creationId xmlns:a16="http://schemas.microsoft.com/office/drawing/2014/main" id="{836F4D94-BCDF-3542-A343-115E952ED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355" descr="antenna_stylized">
              <a:extLst>
                <a:ext uri="{FF2B5EF4-FFF2-40B4-BE49-F238E27FC236}">
                  <a16:creationId xmlns:a16="http://schemas.microsoft.com/office/drawing/2014/main" id="{B4D8151E-705C-EE40-B724-E0B69FCF0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6" name="Group 356">
            <a:extLst>
              <a:ext uri="{FF2B5EF4-FFF2-40B4-BE49-F238E27FC236}">
                <a16:creationId xmlns:a16="http://schemas.microsoft.com/office/drawing/2014/main" id="{90CF8AA6-D241-564C-A835-C42E9A50FB94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87" name="Picture 354" descr="laptop_stylized_small">
              <a:extLst>
                <a:ext uri="{FF2B5EF4-FFF2-40B4-BE49-F238E27FC236}">
                  <a16:creationId xmlns:a16="http://schemas.microsoft.com/office/drawing/2014/main" id="{EA37CFAF-38EB-2545-8F20-380411EFB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355" descr="antenna_stylized">
              <a:extLst>
                <a:ext uri="{FF2B5EF4-FFF2-40B4-BE49-F238E27FC236}">
                  <a16:creationId xmlns:a16="http://schemas.microsoft.com/office/drawing/2014/main" id="{79DFDD41-1102-684C-B91C-88ADEBF38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9" name="Group 403">
            <a:extLst>
              <a:ext uri="{FF2B5EF4-FFF2-40B4-BE49-F238E27FC236}">
                <a16:creationId xmlns:a16="http://schemas.microsoft.com/office/drawing/2014/main" id="{3D48FC39-032B-A342-BFD0-33CBD6CB3A7F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90" name="Picture 364" descr="iphone_stylized_small">
              <a:extLst>
                <a:ext uri="{FF2B5EF4-FFF2-40B4-BE49-F238E27FC236}">
                  <a16:creationId xmlns:a16="http://schemas.microsoft.com/office/drawing/2014/main" id="{D28B1A7C-E2CC-BE4F-8868-8685B0438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402" descr="antenna_radiation_stylized">
              <a:extLst>
                <a:ext uri="{FF2B5EF4-FFF2-40B4-BE49-F238E27FC236}">
                  <a16:creationId xmlns:a16="http://schemas.microsoft.com/office/drawing/2014/main" id="{5BB3FE4E-87C2-8246-82D8-D49345DCD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" name="Group 403">
            <a:extLst>
              <a:ext uri="{FF2B5EF4-FFF2-40B4-BE49-F238E27FC236}">
                <a16:creationId xmlns:a16="http://schemas.microsoft.com/office/drawing/2014/main" id="{86FB4197-A7C7-2C4B-87E5-4528376C50B4}"/>
              </a:ext>
            </a:extLst>
          </p:cNvPr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93" name="Picture 364" descr="iphone_stylized_small">
              <a:extLst>
                <a:ext uri="{FF2B5EF4-FFF2-40B4-BE49-F238E27FC236}">
                  <a16:creationId xmlns:a16="http://schemas.microsoft.com/office/drawing/2014/main" id="{0C0CDB8A-DE3D-5F4A-A881-49C3DC050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402" descr="antenna_radiation_stylized">
              <a:extLst>
                <a:ext uri="{FF2B5EF4-FFF2-40B4-BE49-F238E27FC236}">
                  <a16:creationId xmlns:a16="http://schemas.microsoft.com/office/drawing/2014/main" id="{FBB79140-E464-FA4E-BC03-E9D77416B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" name="Group 356">
            <a:extLst>
              <a:ext uri="{FF2B5EF4-FFF2-40B4-BE49-F238E27FC236}">
                <a16:creationId xmlns:a16="http://schemas.microsoft.com/office/drawing/2014/main" id="{814B233D-4B4F-8340-BCC6-0250B96E73AE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96" name="Picture 354" descr="laptop_stylized_small">
              <a:extLst>
                <a:ext uri="{FF2B5EF4-FFF2-40B4-BE49-F238E27FC236}">
                  <a16:creationId xmlns:a16="http://schemas.microsoft.com/office/drawing/2014/main" id="{EC5C806D-D5CA-5A4B-958A-3D3885D6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355" descr="antenna_stylized">
              <a:extLst>
                <a:ext uri="{FF2B5EF4-FFF2-40B4-BE49-F238E27FC236}">
                  <a16:creationId xmlns:a16="http://schemas.microsoft.com/office/drawing/2014/main" id="{22DE5A99-B75E-E846-A9CA-B5A4A8A08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8" name="Group 356">
            <a:extLst>
              <a:ext uri="{FF2B5EF4-FFF2-40B4-BE49-F238E27FC236}">
                <a16:creationId xmlns:a16="http://schemas.microsoft.com/office/drawing/2014/main" id="{44A62913-19C4-CF45-A43E-AF4966B1C6B9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99" name="Picture 354" descr="laptop_stylized_small">
              <a:extLst>
                <a:ext uri="{FF2B5EF4-FFF2-40B4-BE49-F238E27FC236}">
                  <a16:creationId xmlns:a16="http://schemas.microsoft.com/office/drawing/2014/main" id="{2C6FC57A-B2AA-024C-AA50-833F87F56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355" descr="antenna_stylized">
              <a:extLst>
                <a:ext uri="{FF2B5EF4-FFF2-40B4-BE49-F238E27FC236}">
                  <a16:creationId xmlns:a16="http://schemas.microsoft.com/office/drawing/2014/main" id="{A7408C9B-0424-4D46-A3CB-20DA2F96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1" name="Group 403">
            <a:extLst>
              <a:ext uri="{FF2B5EF4-FFF2-40B4-BE49-F238E27FC236}">
                <a16:creationId xmlns:a16="http://schemas.microsoft.com/office/drawing/2014/main" id="{8BF4494C-B45F-EA42-8D3E-0E8E92701DEB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02" name="Picture 364" descr="iphone_stylized_small">
              <a:extLst>
                <a:ext uri="{FF2B5EF4-FFF2-40B4-BE49-F238E27FC236}">
                  <a16:creationId xmlns:a16="http://schemas.microsoft.com/office/drawing/2014/main" id="{F9290FEC-F0ED-A746-9BCA-11DE56BF8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402" descr="antenna_radiation_stylized">
              <a:extLst>
                <a:ext uri="{FF2B5EF4-FFF2-40B4-BE49-F238E27FC236}">
                  <a16:creationId xmlns:a16="http://schemas.microsoft.com/office/drawing/2014/main" id="{7F0B6E3C-FE7C-8244-BFE5-BB2FF84C8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" name="Group 142">
            <a:extLst>
              <a:ext uri="{FF2B5EF4-FFF2-40B4-BE49-F238E27FC236}">
                <a16:creationId xmlns:a16="http://schemas.microsoft.com/office/drawing/2014/main" id="{05787F7C-D6F9-5148-A1C8-AE0EF1035320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05" name="Group 398">
              <a:extLst>
                <a:ext uri="{FF2B5EF4-FFF2-40B4-BE49-F238E27FC236}">
                  <a16:creationId xmlns:a16="http://schemas.microsoft.com/office/drawing/2014/main" id="{DEF19A22-8F91-6842-8109-AEB66C6A5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07" name="Line 270">
                <a:extLst>
                  <a:ext uri="{FF2B5EF4-FFF2-40B4-BE49-F238E27FC236}">
                    <a16:creationId xmlns:a16="http://schemas.microsoft.com/office/drawing/2014/main" id="{E417E1DB-608C-9848-9F0A-5122753DA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" name="Line 271">
                <a:extLst>
                  <a:ext uri="{FF2B5EF4-FFF2-40B4-BE49-F238E27FC236}">
                    <a16:creationId xmlns:a16="http://schemas.microsoft.com/office/drawing/2014/main" id="{3B2D533F-D1A2-B24B-A569-AA613E922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id="{F887C580-CEC3-4746-B37A-5E728888A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" name="Line 273">
                <a:extLst>
                  <a:ext uri="{FF2B5EF4-FFF2-40B4-BE49-F238E27FC236}">
                    <a16:creationId xmlns:a16="http://schemas.microsoft.com/office/drawing/2014/main" id="{5069F6B6-EC0B-9443-B3DF-EC160AF3C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" name="Line 274">
                <a:extLst>
                  <a:ext uri="{FF2B5EF4-FFF2-40B4-BE49-F238E27FC236}">
                    <a16:creationId xmlns:a16="http://schemas.microsoft.com/office/drawing/2014/main" id="{148C5F81-3D28-1B46-BC25-8FFB6E9BB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" name="Line 275">
                <a:extLst>
                  <a:ext uri="{FF2B5EF4-FFF2-40B4-BE49-F238E27FC236}">
                    <a16:creationId xmlns:a16="http://schemas.microsoft.com/office/drawing/2014/main" id="{E994C03E-7A8C-7649-B94A-FFE6213CF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id="{3D5CC52A-81FD-E049-A4D9-6576D1FA6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4" name="Line 277">
                <a:extLst>
                  <a:ext uri="{FF2B5EF4-FFF2-40B4-BE49-F238E27FC236}">
                    <a16:creationId xmlns:a16="http://schemas.microsoft.com/office/drawing/2014/main" id="{3ED01E6D-C154-C542-A593-1C66F0510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5" name="Line 278">
                <a:extLst>
                  <a:ext uri="{FF2B5EF4-FFF2-40B4-BE49-F238E27FC236}">
                    <a16:creationId xmlns:a16="http://schemas.microsoft.com/office/drawing/2014/main" id="{F83323B0-0B99-0747-B347-8742C2532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6" name="Line 279">
                <a:extLst>
                  <a:ext uri="{FF2B5EF4-FFF2-40B4-BE49-F238E27FC236}">
                    <a16:creationId xmlns:a16="http://schemas.microsoft.com/office/drawing/2014/main" id="{BC214760-2F6D-A54C-96DB-B2563CA35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7" name="Line 280">
                <a:extLst>
                  <a:ext uri="{FF2B5EF4-FFF2-40B4-BE49-F238E27FC236}">
                    <a16:creationId xmlns:a16="http://schemas.microsoft.com/office/drawing/2014/main" id="{A0160D0F-A86D-4241-B44D-6E98425F8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8" name="Line 281">
                <a:extLst>
                  <a:ext uri="{FF2B5EF4-FFF2-40B4-BE49-F238E27FC236}">
                    <a16:creationId xmlns:a16="http://schemas.microsoft.com/office/drawing/2014/main" id="{3ABDB358-8829-E54F-AB3F-14EB8832B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9" name="Line 282">
                <a:extLst>
                  <a:ext uri="{FF2B5EF4-FFF2-40B4-BE49-F238E27FC236}">
                    <a16:creationId xmlns:a16="http://schemas.microsoft.com/office/drawing/2014/main" id="{030D6FBA-2C96-C74F-A538-CE828952D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0" name="Line 283">
                <a:extLst>
                  <a:ext uri="{FF2B5EF4-FFF2-40B4-BE49-F238E27FC236}">
                    <a16:creationId xmlns:a16="http://schemas.microsoft.com/office/drawing/2014/main" id="{444C9AF6-B194-1F4D-9498-4133CAD31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" name="Line 284">
                <a:extLst>
                  <a:ext uri="{FF2B5EF4-FFF2-40B4-BE49-F238E27FC236}">
                    <a16:creationId xmlns:a16="http://schemas.microsoft.com/office/drawing/2014/main" id="{1007F074-DD2C-A041-8028-27935643F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206" name="Picture 399" descr="cell_tower_radiation copy">
              <a:extLst>
                <a:ext uri="{FF2B5EF4-FFF2-40B4-BE49-F238E27FC236}">
                  <a16:creationId xmlns:a16="http://schemas.microsoft.com/office/drawing/2014/main" id="{05BFEF5A-A9A7-8E49-BE1F-03DCB72C0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2" name="Group 356">
            <a:extLst>
              <a:ext uri="{FF2B5EF4-FFF2-40B4-BE49-F238E27FC236}">
                <a16:creationId xmlns:a16="http://schemas.microsoft.com/office/drawing/2014/main" id="{FE7D4943-DFC4-1049-B8CF-FEDA6FD746B2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23" name="Picture 354" descr="laptop_stylized_small">
              <a:extLst>
                <a:ext uri="{FF2B5EF4-FFF2-40B4-BE49-F238E27FC236}">
                  <a16:creationId xmlns:a16="http://schemas.microsoft.com/office/drawing/2014/main" id="{1B9DAB19-8344-BD4E-8CEC-E81794843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355" descr="antenna_stylized">
              <a:extLst>
                <a:ext uri="{FF2B5EF4-FFF2-40B4-BE49-F238E27FC236}">
                  <a16:creationId xmlns:a16="http://schemas.microsoft.com/office/drawing/2014/main" id="{EBC88AD6-BA3E-324A-A0BF-8DF9D89E1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" name="Group 356">
            <a:extLst>
              <a:ext uri="{FF2B5EF4-FFF2-40B4-BE49-F238E27FC236}">
                <a16:creationId xmlns:a16="http://schemas.microsoft.com/office/drawing/2014/main" id="{E2A474A7-8A71-AC43-9403-5CD64CFABC6B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26" name="Picture 354" descr="laptop_stylized_small">
              <a:extLst>
                <a:ext uri="{FF2B5EF4-FFF2-40B4-BE49-F238E27FC236}">
                  <a16:creationId xmlns:a16="http://schemas.microsoft.com/office/drawing/2014/main" id="{F44CEA56-C9A6-9141-81A0-8DCC3E2F5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355" descr="antenna_stylized">
              <a:extLst>
                <a:ext uri="{FF2B5EF4-FFF2-40B4-BE49-F238E27FC236}">
                  <a16:creationId xmlns:a16="http://schemas.microsoft.com/office/drawing/2014/main" id="{0C57F82F-4D98-D54F-81F8-DA60E1261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8" name="Group 356">
            <a:extLst>
              <a:ext uri="{FF2B5EF4-FFF2-40B4-BE49-F238E27FC236}">
                <a16:creationId xmlns:a16="http://schemas.microsoft.com/office/drawing/2014/main" id="{07CEAB6C-C9D1-9A47-BAA4-4D786E6D429A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29" name="Picture 354" descr="laptop_stylized_small">
              <a:extLst>
                <a:ext uri="{FF2B5EF4-FFF2-40B4-BE49-F238E27FC236}">
                  <a16:creationId xmlns:a16="http://schemas.microsoft.com/office/drawing/2014/main" id="{66EB1CC5-C145-7141-AE88-FDE185E24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355" descr="antenna_stylized">
              <a:extLst>
                <a:ext uri="{FF2B5EF4-FFF2-40B4-BE49-F238E27FC236}">
                  <a16:creationId xmlns:a16="http://schemas.microsoft.com/office/drawing/2014/main" id="{CBA3A680-EE48-5C4A-B84E-4A1FCE548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1" name="Group 403">
            <a:extLst>
              <a:ext uri="{FF2B5EF4-FFF2-40B4-BE49-F238E27FC236}">
                <a16:creationId xmlns:a16="http://schemas.microsoft.com/office/drawing/2014/main" id="{E09A0004-7386-EF43-AE45-070A340FAD3F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2" name="Picture 364" descr="iphone_stylized_small">
              <a:extLst>
                <a:ext uri="{FF2B5EF4-FFF2-40B4-BE49-F238E27FC236}">
                  <a16:creationId xmlns:a16="http://schemas.microsoft.com/office/drawing/2014/main" id="{D04F1FE1-F105-E24F-BD11-05351E3FC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" name="Picture 402" descr="antenna_radiation_stylized">
              <a:extLst>
                <a:ext uri="{FF2B5EF4-FFF2-40B4-BE49-F238E27FC236}">
                  <a16:creationId xmlns:a16="http://schemas.microsoft.com/office/drawing/2014/main" id="{8995403E-B75E-864E-A3AC-A8BADEA4F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4" name="Group 356">
            <a:extLst>
              <a:ext uri="{FF2B5EF4-FFF2-40B4-BE49-F238E27FC236}">
                <a16:creationId xmlns:a16="http://schemas.microsoft.com/office/drawing/2014/main" id="{45D88A96-1BEF-AF40-9EF4-F653E8F6912B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5" name="Picture 354" descr="laptop_stylized_small">
              <a:extLst>
                <a:ext uri="{FF2B5EF4-FFF2-40B4-BE49-F238E27FC236}">
                  <a16:creationId xmlns:a16="http://schemas.microsoft.com/office/drawing/2014/main" id="{5CA82CB5-E7B6-C445-B684-658BC5C33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355" descr="antenna_stylized">
              <a:extLst>
                <a:ext uri="{FF2B5EF4-FFF2-40B4-BE49-F238E27FC236}">
                  <a16:creationId xmlns:a16="http://schemas.microsoft.com/office/drawing/2014/main" id="{75F9DB31-6339-494A-A074-B9A0B4516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7" name="Group 403">
            <a:extLst>
              <a:ext uri="{FF2B5EF4-FFF2-40B4-BE49-F238E27FC236}">
                <a16:creationId xmlns:a16="http://schemas.microsoft.com/office/drawing/2014/main" id="{EF99A882-0F7D-1340-8F07-148A4616940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8" name="Picture 364" descr="iphone_stylized_small">
              <a:extLst>
                <a:ext uri="{FF2B5EF4-FFF2-40B4-BE49-F238E27FC236}">
                  <a16:creationId xmlns:a16="http://schemas.microsoft.com/office/drawing/2014/main" id="{8C6A6BBA-51E0-724F-AB7E-9DE15DF9F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402" descr="antenna_radiation_stylized">
              <a:extLst>
                <a:ext uri="{FF2B5EF4-FFF2-40B4-BE49-F238E27FC236}">
                  <a16:creationId xmlns:a16="http://schemas.microsoft.com/office/drawing/2014/main" id="{E51015F6-50FB-094B-BDF9-2FE77B033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0" name="Line 63">
            <a:extLst>
              <a:ext uri="{FF2B5EF4-FFF2-40B4-BE49-F238E27FC236}">
                <a16:creationId xmlns:a16="http://schemas.microsoft.com/office/drawing/2014/main" id="{CCB97428-BD70-4E49-A590-83AF71EA82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1" name="Line 34">
            <a:extLst>
              <a:ext uri="{FF2B5EF4-FFF2-40B4-BE49-F238E27FC236}">
                <a16:creationId xmlns:a16="http://schemas.microsoft.com/office/drawing/2014/main" id="{4FC66219-F808-FD4D-9B59-86F203C09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2" name="Group 6">
            <a:extLst>
              <a:ext uri="{FF2B5EF4-FFF2-40B4-BE49-F238E27FC236}">
                <a16:creationId xmlns:a16="http://schemas.microsoft.com/office/drawing/2014/main" id="{C361E706-F3A3-CF44-AE02-BA0595774CD9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393C90C1-E2F5-7E4D-9330-704828EC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Text Box 8">
              <a:extLst>
                <a:ext uri="{FF2B5EF4-FFF2-40B4-BE49-F238E27FC236}">
                  <a16:creationId xmlns:a16="http://schemas.microsoft.com/office/drawing/2014/main" id="{91AB3FE3-6836-1F44-BEB7-C93EF507C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6" y="2030"/>
              <a:ext cx="10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wired network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256" name="Rectangle 64">
            <a:extLst>
              <a:ext uri="{FF2B5EF4-FFF2-40B4-BE49-F238E27FC236}">
                <a16:creationId xmlns:a16="http://schemas.microsoft.com/office/drawing/2014/main" id="{6AA6881B-4358-FF4E-A4CC-2B9126420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1329531"/>
            <a:ext cx="5740400" cy="256936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57" name="Rectangle 65">
            <a:extLst>
              <a:ext uri="{FF2B5EF4-FFF2-40B4-BE49-F238E27FC236}">
                <a16:creationId xmlns:a16="http://schemas.microsoft.com/office/drawing/2014/main" id="{D3DD057D-1216-6143-801F-C09B36730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1193800"/>
            <a:ext cx="2030412" cy="312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62" name="Line 75">
            <a:extLst>
              <a:ext uri="{FF2B5EF4-FFF2-40B4-BE49-F238E27FC236}">
                <a16:creationId xmlns:a16="http://schemas.microsoft.com/office/drawing/2014/main" id="{A8073855-FFB7-4243-B73E-71BE7F0079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08699" y="3911600"/>
            <a:ext cx="533401" cy="1092201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84" name="Rectangle 65">
            <a:extLst>
              <a:ext uri="{FF2B5EF4-FFF2-40B4-BE49-F238E27FC236}">
                <a16:creationId xmlns:a16="http://schemas.microsoft.com/office/drawing/2014/main" id="{DF949D2A-16AA-6549-B627-118C1D0EC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1295400"/>
            <a:ext cx="1358900" cy="312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85" name="Line 75">
            <a:extLst>
              <a:ext uri="{FF2B5EF4-FFF2-40B4-BE49-F238E27FC236}">
                <a16:creationId xmlns:a16="http://schemas.microsoft.com/office/drawing/2014/main" id="{5B9CA4A4-32DA-EE41-8D67-FD891F4206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8273" y="3898760"/>
            <a:ext cx="90435" cy="1446963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245" name="Group 137">
            <a:extLst>
              <a:ext uri="{FF2B5EF4-FFF2-40B4-BE49-F238E27FC236}">
                <a16:creationId xmlns:a16="http://schemas.microsoft.com/office/drawing/2014/main" id="{88B7DCAA-0CB9-F545-9DFF-1E8694423511}"/>
              </a:ext>
            </a:extLst>
          </p:cNvPr>
          <p:cNvGrpSpPr>
            <a:grpSpLocks/>
          </p:cNvGrpSpPr>
          <p:nvPr/>
        </p:nvGrpSpPr>
        <p:grpSpPr bwMode="auto">
          <a:xfrm>
            <a:off x="9740900" y="952500"/>
            <a:ext cx="955675" cy="508000"/>
            <a:chOff x="4750" y="264"/>
            <a:chExt cx="455" cy="191"/>
          </a:xfrm>
        </p:grpSpPr>
        <p:sp>
          <p:nvSpPr>
            <p:cNvPr id="246" name="Freeform 89">
              <a:extLst>
                <a:ext uri="{FF2B5EF4-FFF2-40B4-BE49-F238E27FC236}">
                  <a16:creationId xmlns:a16="http://schemas.microsoft.com/office/drawing/2014/main" id="{73DB9F87-D415-6743-A1D6-32BB86A40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0 w 247"/>
                <a:gd name="T1" fmla="*/ 0 h 209"/>
                <a:gd name="T2" fmla="*/ 0 w 247"/>
                <a:gd name="T3" fmla="*/ 0 h 209"/>
                <a:gd name="T4" fmla="*/ 0 w 247"/>
                <a:gd name="T5" fmla="*/ 0 h 209"/>
                <a:gd name="T6" fmla="*/ 0 w 247"/>
                <a:gd name="T7" fmla="*/ 0 h 209"/>
                <a:gd name="T8" fmla="*/ 0 w 247"/>
                <a:gd name="T9" fmla="*/ 1 h 209"/>
                <a:gd name="T10" fmla="*/ 0 w 247"/>
                <a:gd name="T11" fmla="*/ 1 h 209"/>
                <a:gd name="T12" fmla="*/ 0 w 247"/>
                <a:gd name="T13" fmla="*/ 1 h 209"/>
                <a:gd name="T14" fmla="*/ 0 w 247"/>
                <a:gd name="T15" fmla="*/ 1 h 209"/>
                <a:gd name="T16" fmla="*/ 0 w 247"/>
                <a:gd name="T17" fmla="*/ 2 h 209"/>
                <a:gd name="T18" fmla="*/ 0 w 247"/>
                <a:gd name="T19" fmla="*/ 2 h 209"/>
                <a:gd name="T20" fmla="*/ 0 w 247"/>
                <a:gd name="T21" fmla="*/ 2 h 209"/>
                <a:gd name="T22" fmla="*/ 0 w 247"/>
                <a:gd name="T23" fmla="*/ 2 h 209"/>
                <a:gd name="T24" fmla="*/ 0 w 247"/>
                <a:gd name="T25" fmla="*/ 3 h 209"/>
                <a:gd name="T26" fmla="*/ 0 w 247"/>
                <a:gd name="T27" fmla="*/ 3 h 209"/>
                <a:gd name="T28" fmla="*/ 0 w 247"/>
                <a:gd name="T29" fmla="*/ 3 h 209"/>
                <a:gd name="T30" fmla="*/ 0 w 247"/>
                <a:gd name="T31" fmla="*/ 3 h 209"/>
                <a:gd name="T32" fmla="*/ 0 w 247"/>
                <a:gd name="T33" fmla="*/ 3 h 209"/>
                <a:gd name="T34" fmla="*/ 0 w 247"/>
                <a:gd name="T35" fmla="*/ 3 h 209"/>
                <a:gd name="T36" fmla="*/ 0 w 247"/>
                <a:gd name="T37" fmla="*/ 3 h 209"/>
                <a:gd name="T38" fmla="*/ 0 w 247"/>
                <a:gd name="T39" fmla="*/ 3 h 209"/>
                <a:gd name="T40" fmla="*/ 0 w 247"/>
                <a:gd name="T41" fmla="*/ 3 h 209"/>
                <a:gd name="T42" fmla="*/ 0 w 247"/>
                <a:gd name="T43" fmla="*/ 2 h 209"/>
                <a:gd name="T44" fmla="*/ 0 w 247"/>
                <a:gd name="T45" fmla="*/ 2 h 209"/>
                <a:gd name="T46" fmla="*/ 0 w 247"/>
                <a:gd name="T47" fmla="*/ 2 h 209"/>
                <a:gd name="T48" fmla="*/ 0 w 247"/>
                <a:gd name="T49" fmla="*/ 2 h 209"/>
                <a:gd name="T50" fmla="*/ 0 w 247"/>
                <a:gd name="T51" fmla="*/ 2 h 209"/>
                <a:gd name="T52" fmla="*/ 0 w 247"/>
                <a:gd name="T53" fmla="*/ 2 h 209"/>
                <a:gd name="T54" fmla="*/ 0 w 247"/>
                <a:gd name="T55" fmla="*/ 2 h 209"/>
                <a:gd name="T56" fmla="*/ 0 w 247"/>
                <a:gd name="T57" fmla="*/ 2 h 209"/>
                <a:gd name="T58" fmla="*/ 0 w 247"/>
                <a:gd name="T59" fmla="*/ 2 h 209"/>
                <a:gd name="T60" fmla="*/ 0 w 247"/>
                <a:gd name="T61" fmla="*/ 2 h 209"/>
                <a:gd name="T62" fmla="*/ 0 w 247"/>
                <a:gd name="T63" fmla="*/ 2 h 209"/>
                <a:gd name="T64" fmla="*/ 0 w 247"/>
                <a:gd name="T65" fmla="*/ 2 h 209"/>
                <a:gd name="T66" fmla="*/ 0 w 247"/>
                <a:gd name="T67" fmla="*/ 1 h 209"/>
                <a:gd name="T68" fmla="*/ 0 w 247"/>
                <a:gd name="T69" fmla="*/ 1 h 209"/>
                <a:gd name="T70" fmla="*/ 0 w 247"/>
                <a:gd name="T71" fmla="*/ 1 h 209"/>
                <a:gd name="T72" fmla="*/ 0 w 247"/>
                <a:gd name="T73" fmla="*/ 0 h 209"/>
                <a:gd name="T74" fmla="*/ 0 w 247"/>
                <a:gd name="T75" fmla="*/ 0 h 209"/>
                <a:gd name="T76" fmla="*/ 0 w 247"/>
                <a:gd name="T77" fmla="*/ 0 h 209"/>
                <a:gd name="T78" fmla="*/ 0 w 247"/>
                <a:gd name="T79" fmla="*/ 0 h 209"/>
                <a:gd name="T80" fmla="*/ 0 w 247"/>
                <a:gd name="T81" fmla="*/ 0 h 209"/>
                <a:gd name="T82" fmla="*/ 0 w 247"/>
                <a:gd name="T83" fmla="*/ 0 h 209"/>
                <a:gd name="T84" fmla="*/ 0 w 247"/>
                <a:gd name="T85" fmla="*/ 0 h 209"/>
                <a:gd name="T86" fmla="*/ 0 w 247"/>
                <a:gd name="T87" fmla="*/ 0 h 209"/>
                <a:gd name="T88" fmla="*/ 0 w 247"/>
                <a:gd name="T89" fmla="*/ 0 h 209"/>
                <a:gd name="T90" fmla="*/ 0 w 247"/>
                <a:gd name="T91" fmla="*/ 0 h 209"/>
                <a:gd name="T92" fmla="*/ 0 w 247"/>
                <a:gd name="T93" fmla="*/ 0 h 209"/>
                <a:gd name="T94" fmla="*/ 0 w 247"/>
                <a:gd name="T95" fmla="*/ 0 h 209"/>
                <a:gd name="T96" fmla="*/ 0 w 247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7" name="Freeform 90">
              <a:extLst>
                <a:ext uri="{FF2B5EF4-FFF2-40B4-BE49-F238E27FC236}">
                  <a16:creationId xmlns:a16="http://schemas.microsoft.com/office/drawing/2014/main" id="{4F4B0FF5-138A-D643-BB7F-D4B666979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0 w 158"/>
                <a:gd name="T1" fmla="*/ 1 h 162"/>
                <a:gd name="T2" fmla="*/ 0 w 158"/>
                <a:gd name="T3" fmla="*/ 2 h 162"/>
                <a:gd name="T4" fmla="*/ 0 w 158"/>
                <a:gd name="T5" fmla="*/ 2 h 162"/>
                <a:gd name="T6" fmla="*/ 0 w 158"/>
                <a:gd name="T7" fmla="*/ 2 h 162"/>
                <a:gd name="T8" fmla="*/ 0 w 158"/>
                <a:gd name="T9" fmla="*/ 2 h 162"/>
                <a:gd name="T10" fmla="*/ 0 w 158"/>
                <a:gd name="T11" fmla="*/ 2 h 162"/>
                <a:gd name="T12" fmla="*/ 0 w 158"/>
                <a:gd name="T13" fmla="*/ 3 h 162"/>
                <a:gd name="T14" fmla="*/ 0 w 158"/>
                <a:gd name="T15" fmla="*/ 3 h 162"/>
                <a:gd name="T16" fmla="*/ 0 w 158"/>
                <a:gd name="T17" fmla="*/ 3 h 162"/>
                <a:gd name="T18" fmla="*/ 0 w 158"/>
                <a:gd name="T19" fmla="*/ 3 h 162"/>
                <a:gd name="T20" fmla="*/ 0 w 158"/>
                <a:gd name="T21" fmla="*/ 3 h 162"/>
                <a:gd name="T22" fmla="*/ 0 w 158"/>
                <a:gd name="T23" fmla="*/ 3 h 162"/>
                <a:gd name="T24" fmla="*/ 0 w 158"/>
                <a:gd name="T25" fmla="*/ 3 h 162"/>
                <a:gd name="T26" fmla="*/ 0 w 158"/>
                <a:gd name="T27" fmla="*/ 3 h 162"/>
                <a:gd name="T28" fmla="*/ 0 w 158"/>
                <a:gd name="T29" fmla="*/ 3 h 162"/>
                <a:gd name="T30" fmla="*/ 0 w 158"/>
                <a:gd name="T31" fmla="*/ 3 h 162"/>
                <a:gd name="T32" fmla="*/ 0 w 158"/>
                <a:gd name="T33" fmla="*/ 3 h 162"/>
                <a:gd name="T34" fmla="*/ 0 w 158"/>
                <a:gd name="T35" fmla="*/ 3 h 162"/>
                <a:gd name="T36" fmla="*/ 0 w 158"/>
                <a:gd name="T37" fmla="*/ 3 h 162"/>
                <a:gd name="T38" fmla="*/ 0 w 158"/>
                <a:gd name="T39" fmla="*/ 3 h 162"/>
                <a:gd name="T40" fmla="*/ 0 w 158"/>
                <a:gd name="T41" fmla="*/ 2 h 162"/>
                <a:gd name="T42" fmla="*/ 0 w 158"/>
                <a:gd name="T43" fmla="*/ 2 h 162"/>
                <a:gd name="T44" fmla="*/ 0 w 158"/>
                <a:gd name="T45" fmla="*/ 2 h 162"/>
                <a:gd name="T46" fmla="*/ 0 w 158"/>
                <a:gd name="T47" fmla="*/ 2 h 162"/>
                <a:gd name="T48" fmla="*/ 0 w 158"/>
                <a:gd name="T49" fmla="*/ 1 h 162"/>
                <a:gd name="T50" fmla="*/ 0 w 158"/>
                <a:gd name="T51" fmla="*/ 1 h 162"/>
                <a:gd name="T52" fmla="*/ 0 w 158"/>
                <a:gd name="T53" fmla="*/ 1 h 162"/>
                <a:gd name="T54" fmla="*/ 0 w 158"/>
                <a:gd name="T55" fmla="*/ 1 h 162"/>
                <a:gd name="T56" fmla="*/ 0 w 158"/>
                <a:gd name="T57" fmla="*/ 1 h 162"/>
                <a:gd name="T58" fmla="*/ 0 w 158"/>
                <a:gd name="T59" fmla="*/ 1 h 162"/>
                <a:gd name="T60" fmla="*/ 0 w 158"/>
                <a:gd name="T61" fmla="*/ 0 h 162"/>
                <a:gd name="T62" fmla="*/ 0 w 158"/>
                <a:gd name="T63" fmla="*/ 0 h 162"/>
                <a:gd name="T64" fmla="*/ 0 w 158"/>
                <a:gd name="T65" fmla="*/ 1 h 162"/>
                <a:gd name="T66" fmla="*/ 0 w 158"/>
                <a:gd name="T67" fmla="*/ 1 h 162"/>
                <a:gd name="T68" fmla="*/ 0 w 158"/>
                <a:gd name="T69" fmla="*/ 1 h 162"/>
                <a:gd name="T70" fmla="*/ 0 w 158"/>
                <a:gd name="T71" fmla="*/ 1 h 162"/>
                <a:gd name="T72" fmla="*/ 0 w 158"/>
                <a:gd name="T73" fmla="*/ 1 h 162"/>
                <a:gd name="T74" fmla="*/ 0 w 158"/>
                <a:gd name="T75" fmla="*/ 1 h 162"/>
                <a:gd name="T76" fmla="*/ 0 w 158"/>
                <a:gd name="T77" fmla="*/ 1 h 162"/>
                <a:gd name="T78" fmla="*/ 0 w 158"/>
                <a:gd name="T79" fmla="*/ 1 h 162"/>
                <a:gd name="T80" fmla="*/ 0 w 158"/>
                <a:gd name="T81" fmla="*/ 1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8" name="Freeform 91">
              <a:extLst>
                <a:ext uri="{FF2B5EF4-FFF2-40B4-BE49-F238E27FC236}">
                  <a16:creationId xmlns:a16="http://schemas.microsoft.com/office/drawing/2014/main" id="{28837DE4-B3C2-2648-B8CC-EE71BC8F5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0 w 400"/>
                <a:gd name="T1" fmla="*/ 0 h 339"/>
                <a:gd name="T2" fmla="*/ 0 w 400"/>
                <a:gd name="T3" fmla="*/ 1 h 339"/>
                <a:gd name="T4" fmla="*/ 0 w 400"/>
                <a:gd name="T5" fmla="*/ 2 h 339"/>
                <a:gd name="T6" fmla="*/ 0 w 400"/>
                <a:gd name="T7" fmla="*/ 3 h 339"/>
                <a:gd name="T8" fmla="*/ 0 w 400"/>
                <a:gd name="T9" fmla="*/ 3 h 339"/>
                <a:gd name="T10" fmla="*/ 0 w 400"/>
                <a:gd name="T11" fmla="*/ 3 h 339"/>
                <a:gd name="T12" fmla="*/ 0 w 400"/>
                <a:gd name="T13" fmla="*/ 4 h 339"/>
                <a:gd name="T14" fmla="*/ 0 w 400"/>
                <a:gd name="T15" fmla="*/ 4 h 339"/>
                <a:gd name="T16" fmla="*/ 0 w 400"/>
                <a:gd name="T17" fmla="*/ 4 h 339"/>
                <a:gd name="T18" fmla="*/ 0 w 400"/>
                <a:gd name="T19" fmla="*/ 4 h 339"/>
                <a:gd name="T20" fmla="*/ 0 w 400"/>
                <a:gd name="T21" fmla="*/ 4 h 339"/>
                <a:gd name="T22" fmla="*/ 0 w 400"/>
                <a:gd name="T23" fmla="*/ 5 h 339"/>
                <a:gd name="T24" fmla="*/ 0 w 400"/>
                <a:gd name="T25" fmla="*/ 5 h 339"/>
                <a:gd name="T26" fmla="*/ 0 w 400"/>
                <a:gd name="T27" fmla="*/ 5 h 339"/>
                <a:gd name="T28" fmla="*/ 0 w 400"/>
                <a:gd name="T29" fmla="*/ 5 h 339"/>
                <a:gd name="T30" fmla="*/ 0 w 400"/>
                <a:gd name="T31" fmla="*/ 5 h 339"/>
                <a:gd name="T32" fmla="*/ 1 w 400"/>
                <a:gd name="T33" fmla="*/ 5 h 339"/>
                <a:gd name="T34" fmla="*/ 1 w 400"/>
                <a:gd name="T35" fmla="*/ 5 h 339"/>
                <a:gd name="T36" fmla="*/ 1 w 400"/>
                <a:gd name="T37" fmla="*/ 5 h 339"/>
                <a:gd name="T38" fmla="*/ 1 w 400"/>
                <a:gd name="T39" fmla="*/ 4 h 339"/>
                <a:gd name="T40" fmla="*/ 0 w 400"/>
                <a:gd name="T41" fmla="*/ 4 h 339"/>
                <a:gd name="T42" fmla="*/ 0 w 400"/>
                <a:gd name="T43" fmla="*/ 4 h 339"/>
                <a:gd name="T44" fmla="*/ 0 w 400"/>
                <a:gd name="T45" fmla="*/ 4 h 339"/>
                <a:gd name="T46" fmla="*/ 0 w 400"/>
                <a:gd name="T47" fmla="*/ 4 h 339"/>
                <a:gd name="T48" fmla="*/ 0 w 400"/>
                <a:gd name="T49" fmla="*/ 4 h 339"/>
                <a:gd name="T50" fmla="*/ 0 w 400"/>
                <a:gd name="T51" fmla="*/ 4 h 339"/>
                <a:gd name="T52" fmla="*/ 0 w 400"/>
                <a:gd name="T53" fmla="*/ 4 h 339"/>
                <a:gd name="T54" fmla="*/ 0 w 400"/>
                <a:gd name="T55" fmla="*/ 4 h 339"/>
                <a:gd name="T56" fmla="*/ 0 w 400"/>
                <a:gd name="T57" fmla="*/ 3 h 339"/>
                <a:gd name="T58" fmla="*/ 0 w 400"/>
                <a:gd name="T59" fmla="*/ 3 h 339"/>
                <a:gd name="T60" fmla="*/ 0 w 400"/>
                <a:gd name="T61" fmla="*/ 3 h 339"/>
                <a:gd name="T62" fmla="*/ 0 w 400"/>
                <a:gd name="T63" fmla="*/ 2 h 339"/>
                <a:gd name="T64" fmla="*/ 0 w 400"/>
                <a:gd name="T65" fmla="*/ 2 h 339"/>
                <a:gd name="T66" fmla="*/ 0 w 400"/>
                <a:gd name="T67" fmla="*/ 1 h 339"/>
                <a:gd name="T68" fmla="*/ 0 w 400"/>
                <a:gd name="T69" fmla="*/ 1 h 339"/>
                <a:gd name="T70" fmla="*/ 0 w 400"/>
                <a:gd name="T71" fmla="*/ 1 h 339"/>
                <a:gd name="T72" fmla="*/ 0 w 400"/>
                <a:gd name="T73" fmla="*/ 0 h 339"/>
                <a:gd name="T74" fmla="*/ 0 w 400"/>
                <a:gd name="T75" fmla="*/ 0 h 339"/>
                <a:gd name="T76" fmla="*/ 0 w 400"/>
                <a:gd name="T77" fmla="*/ 0 h 339"/>
                <a:gd name="T78" fmla="*/ 0 w 400"/>
                <a:gd name="T79" fmla="*/ 0 h 339"/>
                <a:gd name="T80" fmla="*/ 0 w 400"/>
                <a:gd name="T81" fmla="*/ 0 h 339"/>
                <a:gd name="T82" fmla="*/ 0 w 400"/>
                <a:gd name="T83" fmla="*/ 0 h 339"/>
                <a:gd name="T84" fmla="*/ 0 w 400"/>
                <a:gd name="T85" fmla="*/ 0 h 339"/>
                <a:gd name="T86" fmla="*/ 0 w 400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9" name="Freeform 92">
              <a:extLst>
                <a:ext uri="{FF2B5EF4-FFF2-40B4-BE49-F238E27FC236}">
                  <a16:creationId xmlns:a16="http://schemas.microsoft.com/office/drawing/2014/main" id="{87C30CE3-162D-CD4D-9C1A-80D7C9307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0 w 351"/>
                <a:gd name="T1" fmla="*/ 2 h 226"/>
                <a:gd name="T2" fmla="*/ 0 w 351"/>
                <a:gd name="T3" fmla="*/ 2 h 226"/>
                <a:gd name="T4" fmla="*/ 0 w 351"/>
                <a:gd name="T5" fmla="*/ 2 h 226"/>
                <a:gd name="T6" fmla="*/ 0 w 351"/>
                <a:gd name="T7" fmla="*/ 2 h 226"/>
                <a:gd name="T8" fmla="*/ 0 w 351"/>
                <a:gd name="T9" fmla="*/ 2 h 226"/>
                <a:gd name="T10" fmla="*/ 0 w 351"/>
                <a:gd name="T11" fmla="*/ 3 h 226"/>
                <a:gd name="T12" fmla="*/ 0 w 351"/>
                <a:gd name="T13" fmla="*/ 3 h 226"/>
                <a:gd name="T14" fmla="*/ 0 w 351"/>
                <a:gd name="T15" fmla="*/ 3 h 226"/>
                <a:gd name="T16" fmla="*/ 0 w 351"/>
                <a:gd name="T17" fmla="*/ 3 h 226"/>
                <a:gd name="T18" fmla="*/ 0 w 351"/>
                <a:gd name="T19" fmla="*/ 3 h 226"/>
                <a:gd name="T20" fmla="*/ 0 w 351"/>
                <a:gd name="T21" fmla="*/ 3 h 226"/>
                <a:gd name="T22" fmla="*/ 0 w 351"/>
                <a:gd name="T23" fmla="*/ 4 h 226"/>
                <a:gd name="T24" fmla="*/ 0 w 351"/>
                <a:gd name="T25" fmla="*/ 4 h 226"/>
                <a:gd name="T26" fmla="*/ 0 w 351"/>
                <a:gd name="T27" fmla="*/ 4 h 226"/>
                <a:gd name="T28" fmla="*/ 0 w 351"/>
                <a:gd name="T29" fmla="*/ 4 h 226"/>
                <a:gd name="T30" fmla="*/ 0 w 351"/>
                <a:gd name="T31" fmla="*/ 4 h 226"/>
                <a:gd name="T32" fmla="*/ 0 w 351"/>
                <a:gd name="T33" fmla="*/ 4 h 226"/>
                <a:gd name="T34" fmla="*/ 0 w 351"/>
                <a:gd name="T35" fmla="*/ 4 h 226"/>
                <a:gd name="T36" fmla="*/ 0 w 351"/>
                <a:gd name="T37" fmla="*/ 4 h 226"/>
                <a:gd name="T38" fmla="*/ 0 w 351"/>
                <a:gd name="T39" fmla="*/ 4 h 226"/>
                <a:gd name="T40" fmla="*/ 0 w 351"/>
                <a:gd name="T41" fmla="*/ 4 h 226"/>
                <a:gd name="T42" fmla="*/ 0 w 351"/>
                <a:gd name="T43" fmla="*/ 4 h 226"/>
                <a:gd name="T44" fmla="*/ 0 w 351"/>
                <a:gd name="T45" fmla="*/ 3 h 226"/>
                <a:gd name="T46" fmla="*/ 0 w 351"/>
                <a:gd name="T47" fmla="*/ 3 h 226"/>
                <a:gd name="T48" fmla="*/ 0 w 351"/>
                <a:gd name="T49" fmla="*/ 3 h 226"/>
                <a:gd name="T50" fmla="*/ 0 w 351"/>
                <a:gd name="T51" fmla="*/ 2 h 226"/>
                <a:gd name="T52" fmla="*/ 0 w 351"/>
                <a:gd name="T53" fmla="*/ 2 h 226"/>
                <a:gd name="T54" fmla="*/ 0 w 351"/>
                <a:gd name="T55" fmla="*/ 2 h 226"/>
                <a:gd name="T56" fmla="*/ 0 w 351"/>
                <a:gd name="T57" fmla="*/ 1 h 226"/>
                <a:gd name="T58" fmla="*/ 0 w 351"/>
                <a:gd name="T59" fmla="*/ 1 h 226"/>
                <a:gd name="T60" fmla="*/ 0 w 351"/>
                <a:gd name="T61" fmla="*/ 1 h 226"/>
                <a:gd name="T62" fmla="*/ 0 w 351"/>
                <a:gd name="T63" fmla="*/ 1 h 226"/>
                <a:gd name="T64" fmla="*/ 0 w 351"/>
                <a:gd name="T65" fmla="*/ 1 h 226"/>
                <a:gd name="T66" fmla="*/ 0 w 351"/>
                <a:gd name="T67" fmla="*/ 1 h 226"/>
                <a:gd name="T68" fmla="*/ 0 w 351"/>
                <a:gd name="T69" fmla="*/ 1 h 226"/>
                <a:gd name="T70" fmla="*/ 0 w 351"/>
                <a:gd name="T71" fmla="*/ 1 h 226"/>
                <a:gd name="T72" fmla="*/ 0 w 351"/>
                <a:gd name="T73" fmla="*/ 1 h 226"/>
                <a:gd name="T74" fmla="*/ 0 w 351"/>
                <a:gd name="T75" fmla="*/ 1 h 226"/>
                <a:gd name="T76" fmla="*/ 0 w 351"/>
                <a:gd name="T77" fmla="*/ 1 h 226"/>
                <a:gd name="T78" fmla="*/ 0 w 351"/>
                <a:gd name="T79" fmla="*/ 0 h 226"/>
                <a:gd name="T80" fmla="*/ 0 w 351"/>
                <a:gd name="T81" fmla="*/ 0 h 226"/>
                <a:gd name="T82" fmla="*/ 0 w 351"/>
                <a:gd name="T83" fmla="*/ 0 h 226"/>
                <a:gd name="T84" fmla="*/ 0 w 351"/>
                <a:gd name="T85" fmla="*/ 0 h 226"/>
                <a:gd name="T86" fmla="*/ 0 w 351"/>
                <a:gd name="T87" fmla="*/ 1 h 226"/>
                <a:gd name="T88" fmla="*/ 0 w 351"/>
                <a:gd name="T89" fmla="*/ 1 h 226"/>
                <a:gd name="T90" fmla="*/ 0 w 351"/>
                <a:gd name="T91" fmla="*/ 1 h 226"/>
                <a:gd name="T92" fmla="*/ 0 w 351"/>
                <a:gd name="T93" fmla="*/ 1 h 226"/>
                <a:gd name="T94" fmla="*/ 0 w 351"/>
                <a:gd name="T95" fmla="*/ 1 h 226"/>
                <a:gd name="T96" fmla="*/ 0 w 351"/>
                <a:gd name="T97" fmla="*/ 1 h 226"/>
                <a:gd name="T98" fmla="*/ 0 w 351"/>
                <a:gd name="T99" fmla="*/ 1 h 226"/>
                <a:gd name="T100" fmla="*/ 0 w 351"/>
                <a:gd name="T101" fmla="*/ 1 h 226"/>
                <a:gd name="T102" fmla="*/ 0 w 351"/>
                <a:gd name="T103" fmla="*/ 1 h 226"/>
                <a:gd name="T104" fmla="*/ 0 w 351"/>
                <a:gd name="T105" fmla="*/ 1 h 226"/>
                <a:gd name="T106" fmla="*/ 0 w 351"/>
                <a:gd name="T107" fmla="*/ 1 h 226"/>
                <a:gd name="T108" fmla="*/ 0 w 351"/>
                <a:gd name="T109" fmla="*/ 1 h 226"/>
                <a:gd name="T110" fmla="*/ 0 w 351"/>
                <a:gd name="T111" fmla="*/ 1 h 226"/>
                <a:gd name="T112" fmla="*/ 0 w 351"/>
                <a:gd name="T113" fmla="*/ 1 h 226"/>
                <a:gd name="T114" fmla="*/ 0 w 351"/>
                <a:gd name="T115" fmla="*/ 1 h 226"/>
                <a:gd name="T116" fmla="*/ 0 w 351"/>
                <a:gd name="T117" fmla="*/ 1 h 226"/>
                <a:gd name="T118" fmla="*/ 0 w 351"/>
                <a:gd name="T119" fmla="*/ 1 h 226"/>
                <a:gd name="T120" fmla="*/ 0 w 351"/>
                <a:gd name="T121" fmla="*/ 2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0" name="Freeform 93">
              <a:extLst>
                <a:ext uri="{FF2B5EF4-FFF2-40B4-BE49-F238E27FC236}">
                  <a16:creationId xmlns:a16="http://schemas.microsoft.com/office/drawing/2014/main" id="{0C797A02-92B0-854A-ADF5-34DAD3217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2 h 213"/>
                <a:gd name="T2" fmla="*/ 0 w 142"/>
                <a:gd name="T3" fmla="*/ 3 h 213"/>
                <a:gd name="T4" fmla="*/ 0 w 142"/>
                <a:gd name="T5" fmla="*/ 3 h 213"/>
                <a:gd name="T6" fmla="*/ 0 w 142"/>
                <a:gd name="T7" fmla="*/ 3 h 213"/>
                <a:gd name="T8" fmla="*/ 0 w 142"/>
                <a:gd name="T9" fmla="*/ 3 h 213"/>
                <a:gd name="T10" fmla="*/ 0 w 142"/>
                <a:gd name="T11" fmla="*/ 3 h 213"/>
                <a:gd name="T12" fmla="*/ 0 w 142"/>
                <a:gd name="T13" fmla="*/ 4 h 213"/>
                <a:gd name="T14" fmla="*/ 0 w 142"/>
                <a:gd name="T15" fmla="*/ 4 h 213"/>
                <a:gd name="T16" fmla="*/ 0 w 142"/>
                <a:gd name="T17" fmla="*/ 4 h 213"/>
                <a:gd name="T18" fmla="*/ 0 w 142"/>
                <a:gd name="T19" fmla="*/ 4 h 213"/>
                <a:gd name="T20" fmla="*/ 0 w 142"/>
                <a:gd name="T21" fmla="*/ 4 h 213"/>
                <a:gd name="T22" fmla="*/ 0 w 142"/>
                <a:gd name="T23" fmla="*/ 4 h 213"/>
                <a:gd name="T24" fmla="*/ 0 w 142"/>
                <a:gd name="T25" fmla="*/ 4 h 213"/>
                <a:gd name="T26" fmla="*/ 0 w 142"/>
                <a:gd name="T27" fmla="*/ 4 h 213"/>
                <a:gd name="T28" fmla="*/ 0 w 142"/>
                <a:gd name="T29" fmla="*/ 4 h 213"/>
                <a:gd name="T30" fmla="*/ 0 w 142"/>
                <a:gd name="T31" fmla="*/ 3 h 213"/>
                <a:gd name="T32" fmla="*/ 0 w 142"/>
                <a:gd name="T33" fmla="*/ 3 h 213"/>
                <a:gd name="T34" fmla="*/ 0 w 142"/>
                <a:gd name="T35" fmla="*/ 3 h 213"/>
                <a:gd name="T36" fmla="*/ 0 w 142"/>
                <a:gd name="T37" fmla="*/ 3 h 213"/>
                <a:gd name="T38" fmla="*/ 0 w 142"/>
                <a:gd name="T39" fmla="*/ 3 h 213"/>
                <a:gd name="T40" fmla="*/ 0 w 142"/>
                <a:gd name="T41" fmla="*/ 3 h 213"/>
                <a:gd name="T42" fmla="*/ 0 w 142"/>
                <a:gd name="T43" fmla="*/ 3 h 213"/>
                <a:gd name="T44" fmla="*/ 0 w 142"/>
                <a:gd name="T45" fmla="*/ 2 h 213"/>
                <a:gd name="T46" fmla="*/ 0 w 142"/>
                <a:gd name="T47" fmla="*/ 2 h 213"/>
                <a:gd name="T48" fmla="*/ 0 w 142"/>
                <a:gd name="T49" fmla="*/ 2 h 213"/>
                <a:gd name="T50" fmla="*/ 0 w 142"/>
                <a:gd name="T51" fmla="*/ 2 h 213"/>
                <a:gd name="T52" fmla="*/ 0 w 142"/>
                <a:gd name="T53" fmla="*/ 1 h 213"/>
                <a:gd name="T54" fmla="*/ 0 w 142"/>
                <a:gd name="T55" fmla="*/ 1 h 213"/>
                <a:gd name="T56" fmla="*/ 0 w 142"/>
                <a:gd name="T57" fmla="*/ 1 h 213"/>
                <a:gd name="T58" fmla="*/ 0 w 142"/>
                <a:gd name="T59" fmla="*/ 1 h 213"/>
                <a:gd name="T60" fmla="*/ 0 w 142"/>
                <a:gd name="T61" fmla="*/ 1 h 213"/>
                <a:gd name="T62" fmla="*/ 0 w 142"/>
                <a:gd name="T63" fmla="*/ 1 h 213"/>
                <a:gd name="T64" fmla="*/ 0 w 142"/>
                <a:gd name="T65" fmla="*/ 1 h 213"/>
                <a:gd name="T66" fmla="*/ 0 w 142"/>
                <a:gd name="T67" fmla="*/ 0 h 213"/>
                <a:gd name="T68" fmla="*/ 0 w 142"/>
                <a:gd name="T69" fmla="*/ 1 h 213"/>
                <a:gd name="T70" fmla="*/ 0 w 142"/>
                <a:gd name="T71" fmla="*/ 1 h 213"/>
                <a:gd name="T72" fmla="*/ 0 w 142"/>
                <a:gd name="T73" fmla="*/ 1 h 213"/>
                <a:gd name="T74" fmla="*/ 0 w 142"/>
                <a:gd name="T75" fmla="*/ 1 h 213"/>
                <a:gd name="T76" fmla="*/ 0 w 142"/>
                <a:gd name="T77" fmla="*/ 2 h 213"/>
                <a:gd name="T78" fmla="*/ 0 w 142"/>
                <a:gd name="T79" fmla="*/ 2 h 213"/>
                <a:gd name="T80" fmla="*/ 0 w 142"/>
                <a:gd name="T81" fmla="*/ 2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1" name="Freeform 94">
              <a:extLst>
                <a:ext uri="{FF2B5EF4-FFF2-40B4-BE49-F238E27FC236}">
                  <a16:creationId xmlns:a16="http://schemas.microsoft.com/office/drawing/2014/main" id="{34C534AB-F22B-4A41-9360-94568C2BC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0 w 305"/>
                <a:gd name="T1" fmla="*/ 1 h 279"/>
                <a:gd name="T2" fmla="*/ 0 w 305"/>
                <a:gd name="T3" fmla="*/ 2 h 279"/>
                <a:gd name="T4" fmla="*/ 0 w 305"/>
                <a:gd name="T5" fmla="*/ 2 h 279"/>
                <a:gd name="T6" fmla="*/ 0 w 305"/>
                <a:gd name="T7" fmla="*/ 2 h 279"/>
                <a:gd name="T8" fmla="*/ 0 w 305"/>
                <a:gd name="T9" fmla="*/ 2 h 279"/>
                <a:gd name="T10" fmla="*/ 0 w 305"/>
                <a:gd name="T11" fmla="*/ 3 h 279"/>
                <a:gd name="T12" fmla="*/ 0 w 305"/>
                <a:gd name="T13" fmla="*/ 3 h 279"/>
                <a:gd name="T14" fmla="*/ 0 w 305"/>
                <a:gd name="T15" fmla="*/ 3 h 279"/>
                <a:gd name="T16" fmla="*/ 0 w 305"/>
                <a:gd name="T17" fmla="*/ 3 h 279"/>
                <a:gd name="T18" fmla="*/ 0 w 305"/>
                <a:gd name="T19" fmla="*/ 4 h 279"/>
                <a:gd name="T20" fmla="*/ 0 w 305"/>
                <a:gd name="T21" fmla="*/ 4 h 279"/>
                <a:gd name="T22" fmla="*/ 0 w 305"/>
                <a:gd name="T23" fmla="*/ 4 h 279"/>
                <a:gd name="T24" fmla="*/ 0 w 305"/>
                <a:gd name="T25" fmla="*/ 4 h 279"/>
                <a:gd name="T26" fmla="*/ 0 w 305"/>
                <a:gd name="T27" fmla="*/ 4 h 279"/>
                <a:gd name="T28" fmla="*/ 0 w 305"/>
                <a:gd name="T29" fmla="*/ 4 h 279"/>
                <a:gd name="T30" fmla="*/ 0 w 305"/>
                <a:gd name="T31" fmla="*/ 3 h 279"/>
                <a:gd name="T32" fmla="*/ 0 w 305"/>
                <a:gd name="T33" fmla="*/ 3 h 279"/>
                <a:gd name="T34" fmla="*/ 0 w 305"/>
                <a:gd name="T35" fmla="*/ 3 h 279"/>
                <a:gd name="T36" fmla="*/ 0 w 305"/>
                <a:gd name="T37" fmla="*/ 2 h 279"/>
                <a:gd name="T38" fmla="*/ 0 w 305"/>
                <a:gd name="T39" fmla="*/ 2 h 279"/>
                <a:gd name="T40" fmla="*/ 0 w 305"/>
                <a:gd name="T41" fmla="*/ 1 h 279"/>
                <a:gd name="T42" fmla="*/ 0 w 305"/>
                <a:gd name="T43" fmla="*/ 1 h 279"/>
                <a:gd name="T44" fmla="*/ 0 w 305"/>
                <a:gd name="T45" fmla="*/ 1 h 279"/>
                <a:gd name="T46" fmla="*/ 0 w 305"/>
                <a:gd name="T47" fmla="*/ 0 h 279"/>
                <a:gd name="T48" fmla="*/ 0 w 305"/>
                <a:gd name="T49" fmla="*/ 0 h 279"/>
                <a:gd name="T50" fmla="*/ 0 w 305"/>
                <a:gd name="T51" fmla="*/ 0 h 279"/>
                <a:gd name="T52" fmla="*/ 0 w 305"/>
                <a:gd name="T53" fmla="*/ 0 h 279"/>
                <a:gd name="T54" fmla="*/ 0 w 305"/>
                <a:gd name="T55" fmla="*/ 0 h 279"/>
                <a:gd name="T56" fmla="*/ 0 w 305"/>
                <a:gd name="T57" fmla="*/ 0 h 279"/>
                <a:gd name="T58" fmla="*/ 0 w 305"/>
                <a:gd name="T59" fmla="*/ 0 h 279"/>
                <a:gd name="T60" fmla="*/ 0 w 305"/>
                <a:gd name="T61" fmla="*/ 0 h 279"/>
                <a:gd name="T62" fmla="*/ 0 w 305"/>
                <a:gd name="T63" fmla="*/ 0 h 279"/>
                <a:gd name="T64" fmla="*/ 0 w 305"/>
                <a:gd name="T65" fmla="*/ 0 h 279"/>
                <a:gd name="T66" fmla="*/ 0 w 305"/>
                <a:gd name="T67" fmla="*/ 0 h 279"/>
                <a:gd name="T68" fmla="*/ 0 w 305"/>
                <a:gd name="T69" fmla="*/ 0 h 279"/>
                <a:gd name="T70" fmla="*/ 0 w 305"/>
                <a:gd name="T71" fmla="*/ 0 h 279"/>
                <a:gd name="T72" fmla="*/ 0 w 305"/>
                <a:gd name="T73" fmla="*/ 1 h 279"/>
                <a:gd name="T74" fmla="*/ 0 w 305"/>
                <a:gd name="T75" fmla="*/ 1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2" name="Freeform 99">
              <a:extLst>
                <a:ext uri="{FF2B5EF4-FFF2-40B4-BE49-F238E27FC236}">
                  <a16:creationId xmlns:a16="http://schemas.microsoft.com/office/drawing/2014/main" id="{428FC368-1047-1340-A112-E31C32E88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0 w 54"/>
                <a:gd name="T1" fmla="*/ 0 h 85"/>
                <a:gd name="T2" fmla="*/ 0 w 54"/>
                <a:gd name="T3" fmla="*/ 0 h 85"/>
                <a:gd name="T4" fmla="*/ 0 w 54"/>
                <a:gd name="T5" fmla="*/ 0 h 85"/>
                <a:gd name="T6" fmla="*/ 0 w 54"/>
                <a:gd name="T7" fmla="*/ 0 h 85"/>
                <a:gd name="T8" fmla="*/ 0 w 54"/>
                <a:gd name="T9" fmla="*/ 0 h 85"/>
                <a:gd name="T10" fmla="*/ 0 w 54"/>
                <a:gd name="T11" fmla="*/ 0 h 85"/>
                <a:gd name="T12" fmla="*/ 0 w 54"/>
                <a:gd name="T13" fmla="*/ 0 h 85"/>
                <a:gd name="T14" fmla="*/ 0 w 54"/>
                <a:gd name="T15" fmla="*/ 0 h 85"/>
                <a:gd name="T16" fmla="*/ 0 w 54"/>
                <a:gd name="T17" fmla="*/ 0 h 85"/>
                <a:gd name="T18" fmla="*/ 0 w 54"/>
                <a:gd name="T19" fmla="*/ 0 h 85"/>
                <a:gd name="T20" fmla="*/ 0 w 54"/>
                <a:gd name="T21" fmla="*/ 0 h 85"/>
                <a:gd name="T22" fmla="*/ 0 w 54"/>
                <a:gd name="T23" fmla="*/ 0 h 85"/>
                <a:gd name="T24" fmla="*/ 0 w 54"/>
                <a:gd name="T25" fmla="*/ 0 h 85"/>
                <a:gd name="T26" fmla="*/ 0 w 54"/>
                <a:gd name="T27" fmla="*/ 1 h 85"/>
                <a:gd name="T28" fmla="*/ 0 w 54"/>
                <a:gd name="T29" fmla="*/ 1 h 85"/>
                <a:gd name="T30" fmla="*/ 0 w 54"/>
                <a:gd name="T31" fmla="*/ 1 h 85"/>
                <a:gd name="T32" fmla="*/ 0 w 54"/>
                <a:gd name="T33" fmla="*/ 1 h 85"/>
                <a:gd name="T34" fmla="*/ 0 w 54"/>
                <a:gd name="T35" fmla="*/ 1 h 85"/>
                <a:gd name="T36" fmla="*/ 0 w 54"/>
                <a:gd name="T37" fmla="*/ 0 h 85"/>
                <a:gd name="T38" fmla="*/ 0 w 54"/>
                <a:gd name="T39" fmla="*/ 0 h 85"/>
                <a:gd name="T40" fmla="*/ 0 w 5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3" name="Freeform 100">
              <a:extLst>
                <a:ext uri="{FF2B5EF4-FFF2-40B4-BE49-F238E27FC236}">
                  <a16:creationId xmlns:a16="http://schemas.microsoft.com/office/drawing/2014/main" id="{AB9C1CAC-5A46-BA41-BBAA-685BAA6C6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0 w 46"/>
                <a:gd name="T1" fmla="*/ 1 h 48"/>
                <a:gd name="T2" fmla="*/ 0 w 46"/>
                <a:gd name="T3" fmla="*/ 1 h 48"/>
                <a:gd name="T4" fmla="*/ 0 w 46"/>
                <a:gd name="T5" fmla="*/ 1 h 48"/>
                <a:gd name="T6" fmla="*/ 0 w 46"/>
                <a:gd name="T7" fmla="*/ 1 h 48"/>
                <a:gd name="T8" fmla="*/ 0 w 46"/>
                <a:gd name="T9" fmla="*/ 1 h 48"/>
                <a:gd name="T10" fmla="*/ 0 w 46"/>
                <a:gd name="T11" fmla="*/ 1 h 48"/>
                <a:gd name="T12" fmla="*/ 0 w 46"/>
                <a:gd name="T13" fmla="*/ 1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1 h 48"/>
                <a:gd name="T20" fmla="*/ 0 w 46"/>
                <a:gd name="T21" fmla="*/ 1 h 48"/>
                <a:gd name="T22" fmla="*/ 0 w 46"/>
                <a:gd name="T23" fmla="*/ 1 h 48"/>
                <a:gd name="T24" fmla="*/ 0 w 46"/>
                <a:gd name="T25" fmla="*/ 1 h 48"/>
                <a:gd name="T26" fmla="*/ 0 w 46"/>
                <a:gd name="T27" fmla="*/ 1 h 48"/>
                <a:gd name="T28" fmla="*/ 0 w 46"/>
                <a:gd name="T29" fmla="*/ 1 h 48"/>
                <a:gd name="T30" fmla="*/ 0 w 46"/>
                <a:gd name="T31" fmla="*/ 1 h 48"/>
                <a:gd name="T32" fmla="*/ 0 w 46"/>
                <a:gd name="T33" fmla="*/ 1 h 48"/>
                <a:gd name="T34" fmla="*/ 0 w 46"/>
                <a:gd name="T35" fmla="*/ 1 h 48"/>
                <a:gd name="T36" fmla="*/ 0 w 46"/>
                <a:gd name="T37" fmla="*/ 1 h 48"/>
                <a:gd name="T38" fmla="*/ 0 w 46"/>
                <a:gd name="T39" fmla="*/ 1 h 48"/>
                <a:gd name="T40" fmla="*/ 0 w 46"/>
                <a:gd name="T41" fmla="*/ 1 h 48"/>
                <a:gd name="T42" fmla="*/ 0 w 46"/>
                <a:gd name="T43" fmla="*/ 1 h 48"/>
                <a:gd name="T44" fmla="*/ 0 w 46"/>
                <a:gd name="T45" fmla="*/ 1 h 48"/>
                <a:gd name="T46" fmla="*/ 0 w 46"/>
                <a:gd name="T47" fmla="*/ 1 h 48"/>
                <a:gd name="T48" fmla="*/ 0 w 46"/>
                <a:gd name="T49" fmla="*/ 1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4" name="Freeform 101">
              <a:extLst>
                <a:ext uri="{FF2B5EF4-FFF2-40B4-BE49-F238E27FC236}">
                  <a16:creationId xmlns:a16="http://schemas.microsoft.com/office/drawing/2014/main" id="{DAA1389C-22E9-514C-862D-56CAB7789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0 w 64"/>
                <a:gd name="T1" fmla="*/ 1 h 32"/>
                <a:gd name="T2" fmla="*/ 0 w 64"/>
                <a:gd name="T3" fmla="*/ 1 h 32"/>
                <a:gd name="T4" fmla="*/ 0 w 64"/>
                <a:gd name="T5" fmla="*/ 1 h 32"/>
                <a:gd name="T6" fmla="*/ 0 w 64"/>
                <a:gd name="T7" fmla="*/ 1 h 32"/>
                <a:gd name="T8" fmla="*/ 0 w 64"/>
                <a:gd name="T9" fmla="*/ 1 h 32"/>
                <a:gd name="T10" fmla="*/ 0 w 64"/>
                <a:gd name="T11" fmla="*/ 1 h 32"/>
                <a:gd name="T12" fmla="*/ 0 w 64"/>
                <a:gd name="T13" fmla="*/ 1 h 32"/>
                <a:gd name="T14" fmla="*/ 0 w 64"/>
                <a:gd name="T15" fmla="*/ 0 h 32"/>
                <a:gd name="T16" fmla="*/ 0 w 64"/>
                <a:gd name="T17" fmla="*/ 0 h 32"/>
                <a:gd name="T18" fmla="*/ 0 w 64"/>
                <a:gd name="T19" fmla="*/ 0 h 32"/>
                <a:gd name="T20" fmla="*/ 0 w 64"/>
                <a:gd name="T21" fmla="*/ 1 h 32"/>
                <a:gd name="T22" fmla="*/ 0 w 64"/>
                <a:gd name="T23" fmla="*/ 1 h 32"/>
                <a:gd name="T24" fmla="*/ 0 w 64"/>
                <a:gd name="T25" fmla="*/ 1 h 32"/>
                <a:gd name="T26" fmla="*/ 0 w 64"/>
                <a:gd name="T27" fmla="*/ 1 h 32"/>
                <a:gd name="T28" fmla="*/ 0 w 64"/>
                <a:gd name="T29" fmla="*/ 1 h 32"/>
                <a:gd name="T30" fmla="*/ 0 w 64"/>
                <a:gd name="T31" fmla="*/ 1 h 32"/>
                <a:gd name="T32" fmla="*/ 0 w 64"/>
                <a:gd name="T33" fmla="*/ 1 h 32"/>
                <a:gd name="T34" fmla="*/ 0 w 64"/>
                <a:gd name="T35" fmla="*/ 1 h 32"/>
                <a:gd name="T36" fmla="*/ 0 w 64"/>
                <a:gd name="T37" fmla="*/ 1 h 32"/>
                <a:gd name="T38" fmla="*/ 0 w 64"/>
                <a:gd name="T39" fmla="*/ 1 h 32"/>
                <a:gd name="T40" fmla="*/ 0 w 64"/>
                <a:gd name="T41" fmla="*/ 1 h 32"/>
                <a:gd name="T42" fmla="*/ 0 w 64"/>
                <a:gd name="T43" fmla="*/ 1 h 32"/>
                <a:gd name="T44" fmla="*/ 0 w 64"/>
                <a:gd name="T45" fmla="*/ 1 h 32"/>
                <a:gd name="T46" fmla="*/ 0 w 64"/>
                <a:gd name="T47" fmla="*/ 1 h 32"/>
                <a:gd name="T48" fmla="*/ 0 w 64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5" name="Freeform 130">
              <a:extLst>
                <a:ext uri="{FF2B5EF4-FFF2-40B4-BE49-F238E27FC236}">
                  <a16:creationId xmlns:a16="http://schemas.microsoft.com/office/drawing/2014/main" id="{3332B559-5B8E-2F43-BCAF-A43653382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0 w 246"/>
                <a:gd name="T1" fmla="*/ 1 h 211"/>
                <a:gd name="T2" fmla="*/ 0 w 246"/>
                <a:gd name="T3" fmla="*/ 1 h 211"/>
                <a:gd name="T4" fmla="*/ 0 w 246"/>
                <a:gd name="T5" fmla="*/ 1 h 211"/>
                <a:gd name="T6" fmla="*/ 0 w 246"/>
                <a:gd name="T7" fmla="*/ 1 h 211"/>
                <a:gd name="T8" fmla="*/ 0 w 246"/>
                <a:gd name="T9" fmla="*/ 2 h 211"/>
                <a:gd name="T10" fmla="*/ 0 w 246"/>
                <a:gd name="T11" fmla="*/ 2 h 211"/>
                <a:gd name="T12" fmla="*/ 0 w 246"/>
                <a:gd name="T13" fmla="*/ 2 h 211"/>
                <a:gd name="T14" fmla="*/ 0 w 246"/>
                <a:gd name="T15" fmla="*/ 2 h 211"/>
                <a:gd name="T16" fmla="*/ 0 w 246"/>
                <a:gd name="T17" fmla="*/ 3 h 211"/>
                <a:gd name="T18" fmla="*/ 0 w 246"/>
                <a:gd name="T19" fmla="*/ 3 h 211"/>
                <a:gd name="T20" fmla="*/ 0 w 246"/>
                <a:gd name="T21" fmla="*/ 3 h 211"/>
                <a:gd name="T22" fmla="*/ 0 w 246"/>
                <a:gd name="T23" fmla="*/ 3 h 211"/>
                <a:gd name="T24" fmla="*/ 0 w 246"/>
                <a:gd name="T25" fmla="*/ 4 h 211"/>
                <a:gd name="T26" fmla="*/ 0 w 246"/>
                <a:gd name="T27" fmla="*/ 4 h 211"/>
                <a:gd name="T28" fmla="*/ 0 w 246"/>
                <a:gd name="T29" fmla="*/ 4 h 211"/>
                <a:gd name="T30" fmla="*/ 0 w 246"/>
                <a:gd name="T31" fmla="*/ 4 h 211"/>
                <a:gd name="T32" fmla="*/ 0 w 246"/>
                <a:gd name="T33" fmla="*/ 4 h 211"/>
                <a:gd name="T34" fmla="*/ 0 w 246"/>
                <a:gd name="T35" fmla="*/ 4 h 211"/>
                <a:gd name="T36" fmla="*/ 0 w 246"/>
                <a:gd name="T37" fmla="*/ 4 h 211"/>
                <a:gd name="T38" fmla="*/ 0 w 246"/>
                <a:gd name="T39" fmla="*/ 4 h 211"/>
                <a:gd name="T40" fmla="*/ 0 w 246"/>
                <a:gd name="T41" fmla="*/ 4 h 211"/>
                <a:gd name="T42" fmla="*/ 0 w 246"/>
                <a:gd name="T43" fmla="*/ 4 h 211"/>
                <a:gd name="T44" fmla="*/ 0 w 246"/>
                <a:gd name="T45" fmla="*/ 4 h 211"/>
                <a:gd name="T46" fmla="*/ 0 w 246"/>
                <a:gd name="T47" fmla="*/ 4 h 211"/>
                <a:gd name="T48" fmla="*/ 0 w 246"/>
                <a:gd name="T49" fmla="*/ 4 h 211"/>
                <a:gd name="T50" fmla="*/ 0 w 246"/>
                <a:gd name="T51" fmla="*/ 4 h 211"/>
                <a:gd name="T52" fmla="*/ 0 w 246"/>
                <a:gd name="T53" fmla="*/ 4 h 211"/>
                <a:gd name="T54" fmla="*/ 0 w 246"/>
                <a:gd name="T55" fmla="*/ 4 h 211"/>
                <a:gd name="T56" fmla="*/ 0 w 246"/>
                <a:gd name="T57" fmla="*/ 4 h 211"/>
                <a:gd name="T58" fmla="*/ 0 w 246"/>
                <a:gd name="T59" fmla="*/ 4 h 211"/>
                <a:gd name="T60" fmla="*/ 0 w 246"/>
                <a:gd name="T61" fmla="*/ 4 h 211"/>
                <a:gd name="T62" fmla="*/ 0 w 246"/>
                <a:gd name="T63" fmla="*/ 3 h 211"/>
                <a:gd name="T64" fmla="*/ 0 w 246"/>
                <a:gd name="T65" fmla="*/ 3 h 211"/>
                <a:gd name="T66" fmla="*/ 0 w 246"/>
                <a:gd name="T67" fmla="*/ 3 h 211"/>
                <a:gd name="T68" fmla="*/ 0 w 246"/>
                <a:gd name="T69" fmla="*/ 3 h 211"/>
                <a:gd name="T70" fmla="*/ 0 w 246"/>
                <a:gd name="T71" fmla="*/ 3 h 211"/>
                <a:gd name="T72" fmla="*/ 0 w 246"/>
                <a:gd name="T73" fmla="*/ 3 h 211"/>
                <a:gd name="T74" fmla="*/ 0 w 246"/>
                <a:gd name="T75" fmla="*/ 3 h 211"/>
                <a:gd name="T76" fmla="*/ 0 w 246"/>
                <a:gd name="T77" fmla="*/ 2 h 211"/>
                <a:gd name="T78" fmla="*/ 0 w 246"/>
                <a:gd name="T79" fmla="*/ 2 h 211"/>
                <a:gd name="T80" fmla="*/ 0 w 246"/>
                <a:gd name="T81" fmla="*/ 2 h 211"/>
                <a:gd name="T82" fmla="*/ 0 w 246"/>
                <a:gd name="T83" fmla="*/ 2 h 211"/>
                <a:gd name="T84" fmla="*/ 0 w 246"/>
                <a:gd name="T85" fmla="*/ 2 h 211"/>
                <a:gd name="T86" fmla="*/ 0 w 246"/>
                <a:gd name="T87" fmla="*/ 1 h 211"/>
                <a:gd name="T88" fmla="*/ 0 w 246"/>
                <a:gd name="T89" fmla="*/ 1 h 211"/>
                <a:gd name="T90" fmla="*/ 0 w 246"/>
                <a:gd name="T91" fmla="*/ 1 h 211"/>
                <a:gd name="T92" fmla="*/ 0 w 246"/>
                <a:gd name="T93" fmla="*/ 1 h 211"/>
                <a:gd name="T94" fmla="*/ 0 w 246"/>
                <a:gd name="T95" fmla="*/ 1 h 211"/>
                <a:gd name="T96" fmla="*/ 0 w 246"/>
                <a:gd name="T97" fmla="*/ 1 h 211"/>
                <a:gd name="T98" fmla="*/ 0 w 246"/>
                <a:gd name="T99" fmla="*/ 1 h 211"/>
                <a:gd name="T100" fmla="*/ 0 w 246"/>
                <a:gd name="T101" fmla="*/ 1 h 211"/>
                <a:gd name="T102" fmla="*/ 0 w 246"/>
                <a:gd name="T103" fmla="*/ 1 h 211"/>
                <a:gd name="T104" fmla="*/ 0 w 246"/>
                <a:gd name="T105" fmla="*/ 1 h 211"/>
                <a:gd name="T106" fmla="*/ 0 w 246"/>
                <a:gd name="T107" fmla="*/ 1 h 211"/>
                <a:gd name="T108" fmla="*/ 0 w 246"/>
                <a:gd name="T109" fmla="*/ 0 h 211"/>
                <a:gd name="T110" fmla="*/ 0 w 246"/>
                <a:gd name="T111" fmla="*/ 1 h 211"/>
                <a:gd name="T112" fmla="*/ 0 w 246"/>
                <a:gd name="T113" fmla="*/ 1 h 211"/>
                <a:gd name="T114" fmla="*/ 0 w 246"/>
                <a:gd name="T115" fmla="*/ 1 h 211"/>
                <a:gd name="T116" fmla="*/ 0 w 246"/>
                <a:gd name="T117" fmla="*/ 1 h 211"/>
                <a:gd name="T118" fmla="*/ 0 w 246"/>
                <a:gd name="T119" fmla="*/ 1 h 211"/>
                <a:gd name="T120" fmla="*/ 0 w 246"/>
                <a:gd name="T121" fmla="*/ 1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9" name="Freeform 131">
              <a:extLst>
                <a:ext uri="{FF2B5EF4-FFF2-40B4-BE49-F238E27FC236}">
                  <a16:creationId xmlns:a16="http://schemas.microsoft.com/office/drawing/2014/main" id="{BE351027-A1EB-894A-9E56-6DC4C0E52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0 w 158"/>
                <a:gd name="T1" fmla="*/ 1 h 164"/>
                <a:gd name="T2" fmla="*/ 0 w 158"/>
                <a:gd name="T3" fmla="*/ 2 h 164"/>
                <a:gd name="T4" fmla="*/ 0 w 158"/>
                <a:gd name="T5" fmla="*/ 2 h 164"/>
                <a:gd name="T6" fmla="*/ 0 w 158"/>
                <a:gd name="T7" fmla="*/ 2 h 164"/>
                <a:gd name="T8" fmla="*/ 0 w 158"/>
                <a:gd name="T9" fmla="*/ 2 h 164"/>
                <a:gd name="T10" fmla="*/ 0 w 158"/>
                <a:gd name="T11" fmla="*/ 2 h 164"/>
                <a:gd name="T12" fmla="*/ 0 w 158"/>
                <a:gd name="T13" fmla="*/ 3 h 164"/>
                <a:gd name="T14" fmla="*/ 0 w 158"/>
                <a:gd name="T15" fmla="*/ 3 h 164"/>
                <a:gd name="T16" fmla="*/ 0 w 158"/>
                <a:gd name="T17" fmla="*/ 3 h 164"/>
                <a:gd name="T18" fmla="*/ 0 w 158"/>
                <a:gd name="T19" fmla="*/ 3 h 164"/>
                <a:gd name="T20" fmla="*/ 0 w 158"/>
                <a:gd name="T21" fmla="*/ 3 h 164"/>
                <a:gd name="T22" fmla="*/ 0 w 158"/>
                <a:gd name="T23" fmla="*/ 3 h 164"/>
                <a:gd name="T24" fmla="*/ 0 w 158"/>
                <a:gd name="T25" fmla="*/ 3 h 164"/>
                <a:gd name="T26" fmla="*/ 0 w 158"/>
                <a:gd name="T27" fmla="*/ 3 h 164"/>
                <a:gd name="T28" fmla="*/ 0 w 158"/>
                <a:gd name="T29" fmla="*/ 3 h 164"/>
                <a:gd name="T30" fmla="*/ 0 w 158"/>
                <a:gd name="T31" fmla="*/ 3 h 164"/>
                <a:gd name="T32" fmla="*/ 0 w 158"/>
                <a:gd name="T33" fmla="*/ 3 h 164"/>
                <a:gd name="T34" fmla="*/ 0 w 158"/>
                <a:gd name="T35" fmla="*/ 3 h 164"/>
                <a:gd name="T36" fmla="*/ 0 w 158"/>
                <a:gd name="T37" fmla="*/ 3 h 164"/>
                <a:gd name="T38" fmla="*/ 0 w 158"/>
                <a:gd name="T39" fmla="*/ 3 h 164"/>
                <a:gd name="T40" fmla="*/ 0 w 158"/>
                <a:gd name="T41" fmla="*/ 2 h 164"/>
                <a:gd name="T42" fmla="*/ 0 w 158"/>
                <a:gd name="T43" fmla="*/ 2 h 164"/>
                <a:gd name="T44" fmla="*/ 0 w 158"/>
                <a:gd name="T45" fmla="*/ 2 h 164"/>
                <a:gd name="T46" fmla="*/ 0 w 158"/>
                <a:gd name="T47" fmla="*/ 2 h 164"/>
                <a:gd name="T48" fmla="*/ 0 w 158"/>
                <a:gd name="T49" fmla="*/ 1 h 164"/>
                <a:gd name="T50" fmla="*/ 0 w 158"/>
                <a:gd name="T51" fmla="*/ 1 h 164"/>
                <a:gd name="T52" fmla="*/ 0 w 158"/>
                <a:gd name="T53" fmla="*/ 1 h 164"/>
                <a:gd name="T54" fmla="*/ 0 w 158"/>
                <a:gd name="T55" fmla="*/ 1 h 164"/>
                <a:gd name="T56" fmla="*/ 0 w 158"/>
                <a:gd name="T57" fmla="*/ 1 h 164"/>
                <a:gd name="T58" fmla="*/ 0 w 158"/>
                <a:gd name="T59" fmla="*/ 1 h 164"/>
                <a:gd name="T60" fmla="*/ 0 w 158"/>
                <a:gd name="T61" fmla="*/ 0 h 164"/>
                <a:gd name="T62" fmla="*/ 0 w 158"/>
                <a:gd name="T63" fmla="*/ 1 h 164"/>
                <a:gd name="T64" fmla="*/ 0 w 158"/>
                <a:gd name="T65" fmla="*/ 1 h 164"/>
                <a:gd name="T66" fmla="*/ 0 w 158"/>
                <a:gd name="T67" fmla="*/ 1 h 164"/>
                <a:gd name="T68" fmla="*/ 0 w 158"/>
                <a:gd name="T69" fmla="*/ 1 h 164"/>
                <a:gd name="T70" fmla="*/ 0 w 158"/>
                <a:gd name="T71" fmla="*/ 1 h 164"/>
                <a:gd name="T72" fmla="*/ 0 w 158"/>
                <a:gd name="T73" fmla="*/ 1 h 164"/>
                <a:gd name="T74" fmla="*/ 0 w 158"/>
                <a:gd name="T75" fmla="*/ 1 h 164"/>
                <a:gd name="T76" fmla="*/ 0 w 158"/>
                <a:gd name="T77" fmla="*/ 1 h 164"/>
                <a:gd name="T78" fmla="*/ 0 w 158"/>
                <a:gd name="T79" fmla="*/ 1 h 164"/>
                <a:gd name="T80" fmla="*/ 0 w 158"/>
                <a:gd name="T81" fmla="*/ 1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0" name="Freeform 132">
              <a:extLst>
                <a:ext uri="{FF2B5EF4-FFF2-40B4-BE49-F238E27FC236}">
                  <a16:creationId xmlns:a16="http://schemas.microsoft.com/office/drawing/2014/main" id="{F8644A5A-017F-394F-8B35-EE84D2563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0 w 400"/>
                <a:gd name="T1" fmla="*/ 1 h 340"/>
                <a:gd name="T2" fmla="*/ 0 w 400"/>
                <a:gd name="T3" fmla="*/ 2 h 340"/>
                <a:gd name="T4" fmla="*/ 0 w 400"/>
                <a:gd name="T5" fmla="*/ 3 h 340"/>
                <a:gd name="T6" fmla="*/ 0 w 400"/>
                <a:gd name="T7" fmla="*/ 4 h 340"/>
                <a:gd name="T8" fmla="*/ 0 w 400"/>
                <a:gd name="T9" fmla="*/ 4 h 340"/>
                <a:gd name="T10" fmla="*/ 0 w 400"/>
                <a:gd name="T11" fmla="*/ 4 h 340"/>
                <a:gd name="T12" fmla="*/ 0 w 400"/>
                <a:gd name="T13" fmla="*/ 5 h 340"/>
                <a:gd name="T14" fmla="*/ 0 w 400"/>
                <a:gd name="T15" fmla="*/ 5 h 340"/>
                <a:gd name="T16" fmla="*/ 0 w 400"/>
                <a:gd name="T17" fmla="*/ 5 h 340"/>
                <a:gd name="T18" fmla="*/ 0 w 400"/>
                <a:gd name="T19" fmla="*/ 5 h 340"/>
                <a:gd name="T20" fmla="*/ 0 w 400"/>
                <a:gd name="T21" fmla="*/ 5 h 340"/>
                <a:gd name="T22" fmla="*/ 0 w 400"/>
                <a:gd name="T23" fmla="*/ 6 h 340"/>
                <a:gd name="T24" fmla="*/ 0 w 400"/>
                <a:gd name="T25" fmla="*/ 6 h 340"/>
                <a:gd name="T26" fmla="*/ 0 w 400"/>
                <a:gd name="T27" fmla="*/ 6 h 340"/>
                <a:gd name="T28" fmla="*/ 0 w 400"/>
                <a:gd name="T29" fmla="*/ 6 h 340"/>
                <a:gd name="T30" fmla="*/ 0 w 400"/>
                <a:gd name="T31" fmla="*/ 6 h 340"/>
                <a:gd name="T32" fmla="*/ 1 w 400"/>
                <a:gd name="T33" fmla="*/ 6 h 340"/>
                <a:gd name="T34" fmla="*/ 1 w 400"/>
                <a:gd name="T35" fmla="*/ 6 h 340"/>
                <a:gd name="T36" fmla="*/ 1 w 400"/>
                <a:gd name="T37" fmla="*/ 6 h 340"/>
                <a:gd name="T38" fmla="*/ 1 w 400"/>
                <a:gd name="T39" fmla="*/ 5 h 340"/>
                <a:gd name="T40" fmla="*/ 1 w 400"/>
                <a:gd name="T41" fmla="*/ 5 h 340"/>
                <a:gd name="T42" fmla="*/ 0 w 400"/>
                <a:gd name="T43" fmla="*/ 5 h 340"/>
                <a:gd name="T44" fmla="*/ 0 w 400"/>
                <a:gd name="T45" fmla="*/ 5 h 340"/>
                <a:gd name="T46" fmla="*/ 0 w 400"/>
                <a:gd name="T47" fmla="*/ 5 h 340"/>
                <a:gd name="T48" fmla="*/ 0 w 400"/>
                <a:gd name="T49" fmla="*/ 5 h 340"/>
                <a:gd name="T50" fmla="*/ 0 w 400"/>
                <a:gd name="T51" fmla="*/ 5 h 340"/>
                <a:gd name="T52" fmla="*/ 0 w 400"/>
                <a:gd name="T53" fmla="*/ 5 h 340"/>
                <a:gd name="T54" fmla="*/ 0 w 400"/>
                <a:gd name="T55" fmla="*/ 5 h 340"/>
                <a:gd name="T56" fmla="*/ 0 w 400"/>
                <a:gd name="T57" fmla="*/ 5 h 340"/>
                <a:gd name="T58" fmla="*/ 0 w 400"/>
                <a:gd name="T59" fmla="*/ 4 h 340"/>
                <a:gd name="T60" fmla="*/ 0 w 400"/>
                <a:gd name="T61" fmla="*/ 4 h 340"/>
                <a:gd name="T62" fmla="*/ 0 w 400"/>
                <a:gd name="T63" fmla="*/ 3 h 340"/>
                <a:gd name="T64" fmla="*/ 0 w 400"/>
                <a:gd name="T65" fmla="*/ 3 h 340"/>
                <a:gd name="T66" fmla="*/ 0 w 400"/>
                <a:gd name="T67" fmla="*/ 2 h 340"/>
                <a:gd name="T68" fmla="*/ 0 w 400"/>
                <a:gd name="T69" fmla="*/ 2 h 340"/>
                <a:gd name="T70" fmla="*/ 0 w 400"/>
                <a:gd name="T71" fmla="*/ 2 h 340"/>
                <a:gd name="T72" fmla="*/ 0 w 400"/>
                <a:gd name="T73" fmla="*/ 1 h 340"/>
                <a:gd name="T74" fmla="*/ 0 w 400"/>
                <a:gd name="T75" fmla="*/ 1 h 340"/>
                <a:gd name="T76" fmla="*/ 0 w 400"/>
                <a:gd name="T77" fmla="*/ 1 h 340"/>
                <a:gd name="T78" fmla="*/ 0 w 400"/>
                <a:gd name="T79" fmla="*/ 1 h 340"/>
                <a:gd name="T80" fmla="*/ 0 w 400"/>
                <a:gd name="T81" fmla="*/ 0 h 340"/>
                <a:gd name="T82" fmla="*/ 0 w 400"/>
                <a:gd name="T83" fmla="*/ 1 h 340"/>
                <a:gd name="T84" fmla="*/ 0 w 400"/>
                <a:gd name="T85" fmla="*/ 1 h 340"/>
                <a:gd name="T86" fmla="*/ 0 w 400"/>
                <a:gd name="T87" fmla="*/ 1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1" name="Freeform 133">
              <a:extLst>
                <a:ext uri="{FF2B5EF4-FFF2-40B4-BE49-F238E27FC236}">
                  <a16:creationId xmlns:a16="http://schemas.microsoft.com/office/drawing/2014/main" id="{C6EC1324-7077-4440-B83C-C489FCCD3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0 w 349"/>
                <a:gd name="T1" fmla="*/ 2 h 227"/>
                <a:gd name="T2" fmla="*/ 0 w 349"/>
                <a:gd name="T3" fmla="*/ 2 h 227"/>
                <a:gd name="T4" fmla="*/ 0 w 349"/>
                <a:gd name="T5" fmla="*/ 2 h 227"/>
                <a:gd name="T6" fmla="*/ 0 w 349"/>
                <a:gd name="T7" fmla="*/ 2 h 227"/>
                <a:gd name="T8" fmla="*/ 0 w 349"/>
                <a:gd name="T9" fmla="*/ 3 h 227"/>
                <a:gd name="T10" fmla="*/ 0 w 349"/>
                <a:gd name="T11" fmla="*/ 3 h 227"/>
                <a:gd name="T12" fmla="*/ 0 w 349"/>
                <a:gd name="T13" fmla="*/ 3 h 227"/>
                <a:gd name="T14" fmla="*/ 0 w 349"/>
                <a:gd name="T15" fmla="*/ 3 h 227"/>
                <a:gd name="T16" fmla="*/ 0 w 349"/>
                <a:gd name="T17" fmla="*/ 3 h 227"/>
                <a:gd name="T18" fmla="*/ 0 w 349"/>
                <a:gd name="T19" fmla="*/ 3 h 227"/>
                <a:gd name="T20" fmla="*/ 0 w 349"/>
                <a:gd name="T21" fmla="*/ 4 h 227"/>
                <a:gd name="T22" fmla="*/ 0 w 349"/>
                <a:gd name="T23" fmla="*/ 4 h 227"/>
                <a:gd name="T24" fmla="*/ 0 w 349"/>
                <a:gd name="T25" fmla="*/ 4 h 227"/>
                <a:gd name="T26" fmla="*/ 0 w 349"/>
                <a:gd name="T27" fmla="*/ 4 h 227"/>
                <a:gd name="T28" fmla="*/ 0 w 349"/>
                <a:gd name="T29" fmla="*/ 4 h 227"/>
                <a:gd name="T30" fmla="*/ 0 w 349"/>
                <a:gd name="T31" fmla="*/ 4 h 227"/>
                <a:gd name="T32" fmla="*/ 0 w 349"/>
                <a:gd name="T33" fmla="*/ 4 h 227"/>
                <a:gd name="T34" fmla="*/ 0 w 349"/>
                <a:gd name="T35" fmla="*/ 4 h 227"/>
                <a:gd name="T36" fmla="*/ 0 w 349"/>
                <a:gd name="T37" fmla="*/ 4 h 227"/>
                <a:gd name="T38" fmla="*/ 0 w 349"/>
                <a:gd name="T39" fmla="*/ 4 h 227"/>
                <a:gd name="T40" fmla="*/ 0 w 349"/>
                <a:gd name="T41" fmla="*/ 4 h 227"/>
                <a:gd name="T42" fmla="*/ 0 w 349"/>
                <a:gd name="T43" fmla="*/ 4 h 227"/>
                <a:gd name="T44" fmla="*/ 0 w 349"/>
                <a:gd name="T45" fmla="*/ 4 h 227"/>
                <a:gd name="T46" fmla="*/ 0 w 349"/>
                <a:gd name="T47" fmla="*/ 3 h 227"/>
                <a:gd name="T48" fmla="*/ 0 w 349"/>
                <a:gd name="T49" fmla="*/ 3 h 227"/>
                <a:gd name="T50" fmla="*/ 0 w 349"/>
                <a:gd name="T51" fmla="*/ 2 h 227"/>
                <a:gd name="T52" fmla="*/ 0 w 349"/>
                <a:gd name="T53" fmla="*/ 2 h 227"/>
                <a:gd name="T54" fmla="*/ 0 w 349"/>
                <a:gd name="T55" fmla="*/ 2 h 227"/>
                <a:gd name="T56" fmla="*/ 0 w 349"/>
                <a:gd name="T57" fmla="*/ 1 h 227"/>
                <a:gd name="T58" fmla="*/ 0 w 349"/>
                <a:gd name="T59" fmla="*/ 1 h 227"/>
                <a:gd name="T60" fmla="*/ 0 w 349"/>
                <a:gd name="T61" fmla="*/ 1 h 227"/>
                <a:gd name="T62" fmla="*/ 0 w 349"/>
                <a:gd name="T63" fmla="*/ 1 h 227"/>
                <a:gd name="T64" fmla="*/ 0 w 349"/>
                <a:gd name="T65" fmla="*/ 1 h 227"/>
                <a:gd name="T66" fmla="*/ 0 w 349"/>
                <a:gd name="T67" fmla="*/ 1 h 227"/>
                <a:gd name="T68" fmla="*/ 0 w 349"/>
                <a:gd name="T69" fmla="*/ 1 h 227"/>
                <a:gd name="T70" fmla="*/ 0 w 349"/>
                <a:gd name="T71" fmla="*/ 1 h 227"/>
                <a:gd name="T72" fmla="*/ 0 w 349"/>
                <a:gd name="T73" fmla="*/ 1 h 227"/>
                <a:gd name="T74" fmla="*/ 0 w 349"/>
                <a:gd name="T75" fmla="*/ 1 h 227"/>
                <a:gd name="T76" fmla="*/ 0 w 349"/>
                <a:gd name="T77" fmla="*/ 1 h 227"/>
                <a:gd name="T78" fmla="*/ 0 w 349"/>
                <a:gd name="T79" fmla="*/ 0 h 227"/>
                <a:gd name="T80" fmla="*/ 0 w 349"/>
                <a:gd name="T81" fmla="*/ 0 h 227"/>
                <a:gd name="T82" fmla="*/ 0 w 349"/>
                <a:gd name="T83" fmla="*/ 0 h 227"/>
                <a:gd name="T84" fmla="*/ 0 w 349"/>
                <a:gd name="T85" fmla="*/ 1 h 227"/>
                <a:gd name="T86" fmla="*/ 0 w 349"/>
                <a:gd name="T87" fmla="*/ 1 h 227"/>
                <a:gd name="T88" fmla="*/ 0 w 349"/>
                <a:gd name="T89" fmla="*/ 1 h 227"/>
                <a:gd name="T90" fmla="*/ 0 w 349"/>
                <a:gd name="T91" fmla="*/ 1 h 227"/>
                <a:gd name="T92" fmla="*/ 0 w 349"/>
                <a:gd name="T93" fmla="*/ 1 h 227"/>
                <a:gd name="T94" fmla="*/ 0 w 349"/>
                <a:gd name="T95" fmla="*/ 1 h 227"/>
                <a:gd name="T96" fmla="*/ 0 w 349"/>
                <a:gd name="T97" fmla="*/ 1 h 227"/>
                <a:gd name="T98" fmla="*/ 0 w 349"/>
                <a:gd name="T99" fmla="*/ 1 h 227"/>
                <a:gd name="T100" fmla="*/ 0 w 349"/>
                <a:gd name="T101" fmla="*/ 1 h 227"/>
                <a:gd name="T102" fmla="*/ 0 w 349"/>
                <a:gd name="T103" fmla="*/ 1 h 227"/>
                <a:gd name="T104" fmla="*/ 0 w 349"/>
                <a:gd name="T105" fmla="*/ 1 h 227"/>
                <a:gd name="T106" fmla="*/ 0 w 349"/>
                <a:gd name="T107" fmla="*/ 1 h 227"/>
                <a:gd name="T108" fmla="*/ 0 w 349"/>
                <a:gd name="T109" fmla="*/ 1 h 227"/>
                <a:gd name="T110" fmla="*/ 0 w 349"/>
                <a:gd name="T111" fmla="*/ 1 h 227"/>
                <a:gd name="T112" fmla="*/ 0 w 349"/>
                <a:gd name="T113" fmla="*/ 1 h 227"/>
                <a:gd name="T114" fmla="*/ 0 w 349"/>
                <a:gd name="T115" fmla="*/ 1 h 227"/>
                <a:gd name="T116" fmla="*/ 0 w 349"/>
                <a:gd name="T117" fmla="*/ 1 h 227"/>
                <a:gd name="T118" fmla="*/ 0 w 349"/>
                <a:gd name="T119" fmla="*/ 1 h 227"/>
                <a:gd name="T120" fmla="*/ 0 w 349"/>
                <a:gd name="T121" fmla="*/ 2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6" name="Freeform 134">
              <a:extLst>
                <a:ext uri="{FF2B5EF4-FFF2-40B4-BE49-F238E27FC236}">
                  <a16:creationId xmlns:a16="http://schemas.microsoft.com/office/drawing/2014/main" id="{EC8CAC83-2A4D-AF47-9DDF-A50A222C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2 h 212"/>
                <a:gd name="T2" fmla="*/ 0 w 143"/>
                <a:gd name="T3" fmla="*/ 3 h 212"/>
                <a:gd name="T4" fmla="*/ 0 w 143"/>
                <a:gd name="T5" fmla="*/ 3 h 212"/>
                <a:gd name="T6" fmla="*/ 0 w 143"/>
                <a:gd name="T7" fmla="*/ 3 h 212"/>
                <a:gd name="T8" fmla="*/ 0 w 143"/>
                <a:gd name="T9" fmla="*/ 3 h 212"/>
                <a:gd name="T10" fmla="*/ 0 w 143"/>
                <a:gd name="T11" fmla="*/ 3 h 212"/>
                <a:gd name="T12" fmla="*/ 0 w 143"/>
                <a:gd name="T13" fmla="*/ 4 h 212"/>
                <a:gd name="T14" fmla="*/ 0 w 143"/>
                <a:gd name="T15" fmla="*/ 4 h 212"/>
                <a:gd name="T16" fmla="*/ 0 w 143"/>
                <a:gd name="T17" fmla="*/ 4 h 212"/>
                <a:gd name="T18" fmla="*/ 0 w 143"/>
                <a:gd name="T19" fmla="*/ 4 h 212"/>
                <a:gd name="T20" fmla="*/ 0 w 143"/>
                <a:gd name="T21" fmla="*/ 4 h 212"/>
                <a:gd name="T22" fmla="*/ 0 w 143"/>
                <a:gd name="T23" fmla="*/ 4 h 212"/>
                <a:gd name="T24" fmla="*/ 0 w 143"/>
                <a:gd name="T25" fmla="*/ 4 h 212"/>
                <a:gd name="T26" fmla="*/ 0 w 143"/>
                <a:gd name="T27" fmla="*/ 4 h 212"/>
                <a:gd name="T28" fmla="*/ 0 w 143"/>
                <a:gd name="T29" fmla="*/ 4 h 212"/>
                <a:gd name="T30" fmla="*/ 0 w 143"/>
                <a:gd name="T31" fmla="*/ 3 h 212"/>
                <a:gd name="T32" fmla="*/ 0 w 143"/>
                <a:gd name="T33" fmla="*/ 3 h 212"/>
                <a:gd name="T34" fmla="*/ 0 w 143"/>
                <a:gd name="T35" fmla="*/ 3 h 212"/>
                <a:gd name="T36" fmla="*/ 0 w 143"/>
                <a:gd name="T37" fmla="*/ 3 h 212"/>
                <a:gd name="T38" fmla="*/ 0 w 143"/>
                <a:gd name="T39" fmla="*/ 3 h 212"/>
                <a:gd name="T40" fmla="*/ 0 w 143"/>
                <a:gd name="T41" fmla="*/ 3 h 212"/>
                <a:gd name="T42" fmla="*/ 0 w 143"/>
                <a:gd name="T43" fmla="*/ 3 h 212"/>
                <a:gd name="T44" fmla="*/ 0 w 143"/>
                <a:gd name="T45" fmla="*/ 2 h 212"/>
                <a:gd name="T46" fmla="*/ 0 w 143"/>
                <a:gd name="T47" fmla="*/ 2 h 212"/>
                <a:gd name="T48" fmla="*/ 0 w 143"/>
                <a:gd name="T49" fmla="*/ 2 h 212"/>
                <a:gd name="T50" fmla="*/ 0 w 143"/>
                <a:gd name="T51" fmla="*/ 2 h 212"/>
                <a:gd name="T52" fmla="*/ 0 w 143"/>
                <a:gd name="T53" fmla="*/ 1 h 212"/>
                <a:gd name="T54" fmla="*/ 0 w 143"/>
                <a:gd name="T55" fmla="*/ 1 h 212"/>
                <a:gd name="T56" fmla="*/ 0 w 143"/>
                <a:gd name="T57" fmla="*/ 1 h 212"/>
                <a:gd name="T58" fmla="*/ 0 w 143"/>
                <a:gd name="T59" fmla="*/ 1 h 212"/>
                <a:gd name="T60" fmla="*/ 0 w 143"/>
                <a:gd name="T61" fmla="*/ 1 h 212"/>
                <a:gd name="T62" fmla="*/ 0 w 143"/>
                <a:gd name="T63" fmla="*/ 1 h 212"/>
                <a:gd name="T64" fmla="*/ 0 w 143"/>
                <a:gd name="T65" fmla="*/ 0 h 212"/>
                <a:gd name="T66" fmla="*/ 0 w 143"/>
                <a:gd name="T67" fmla="*/ 1 h 212"/>
                <a:gd name="T68" fmla="*/ 0 w 143"/>
                <a:gd name="T69" fmla="*/ 1 h 212"/>
                <a:gd name="T70" fmla="*/ 0 w 143"/>
                <a:gd name="T71" fmla="*/ 1 h 212"/>
                <a:gd name="T72" fmla="*/ 0 w 143"/>
                <a:gd name="T73" fmla="*/ 1 h 212"/>
                <a:gd name="T74" fmla="*/ 0 w 143"/>
                <a:gd name="T75" fmla="*/ 1 h 212"/>
                <a:gd name="T76" fmla="*/ 0 w 143"/>
                <a:gd name="T77" fmla="*/ 2 h 212"/>
                <a:gd name="T78" fmla="*/ 0 w 143"/>
                <a:gd name="T79" fmla="*/ 2 h 212"/>
                <a:gd name="T80" fmla="*/ 0 w 143"/>
                <a:gd name="T81" fmla="*/ 2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7" name="Freeform 135">
              <a:extLst>
                <a:ext uri="{FF2B5EF4-FFF2-40B4-BE49-F238E27FC236}">
                  <a16:creationId xmlns:a16="http://schemas.microsoft.com/office/drawing/2014/main" id="{06031132-C2BD-B24C-B4C1-99B2F3F2E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0 w 304"/>
                <a:gd name="T1" fmla="*/ 2 h 278"/>
                <a:gd name="T2" fmla="*/ 0 w 304"/>
                <a:gd name="T3" fmla="*/ 3 h 278"/>
                <a:gd name="T4" fmla="*/ 0 w 304"/>
                <a:gd name="T5" fmla="*/ 3 h 278"/>
                <a:gd name="T6" fmla="*/ 0 w 304"/>
                <a:gd name="T7" fmla="*/ 3 h 278"/>
                <a:gd name="T8" fmla="*/ 0 w 304"/>
                <a:gd name="T9" fmla="*/ 3 h 278"/>
                <a:gd name="T10" fmla="*/ 0 w 304"/>
                <a:gd name="T11" fmla="*/ 4 h 278"/>
                <a:gd name="T12" fmla="*/ 0 w 304"/>
                <a:gd name="T13" fmla="*/ 4 h 278"/>
                <a:gd name="T14" fmla="*/ 0 w 304"/>
                <a:gd name="T15" fmla="*/ 4 h 278"/>
                <a:gd name="T16" fmla="*/ 0 w 304"/>
                <a:gd name="T17" fmla="*/ 4 h 278"/>
                <a:gd name="T18" fmla="*/ 0 w 304"/>
                <a:gd name="T19" fmla="*/ 5 h 278"/>
                <a:gd name="T20" fmla="*/ 0 w 304"/>
                <a:gd name="T21" fmla="*/ 5 h 278"/>
                <a:gd name="T22" fmla="*/ 0 w 304"/>
                <a:gd name="T23" fmla="*/ 5 h 278"/>
                <a:gd name="T24" fmla="*/ 0 w 304"/>
                <a:gd name="T25" fmla="*/ 5 h 278"/>
                <a:gd name="T26" fmla="*/ 0 w 304"/>
                <a:gd name="T27" fmla="*/ 5 h 278"/>
                <a:gd name="T28" fmla="*/ 0 w 304"/>
                <a:gd name="T29" fmla="*/ 5 h 278"/>
                <a:gd name="T30" fmla="*/ 0 w 304"/>
                <a:gd name="T31" fmla="*/ 4 h 278"/>
                <a:gd name="T32" fmla="*/ 0 w 304"/>
                <a:gd name="T33" fmla="*/ 4 h 278"/>
                <a:gd name="T34" fmla="*/ 0 w 304"/>
                <a:gd name="T35" fmla="*/ 4 h 278"/>
                <a:gd name="T36" fmla="*/ 0 w 304"/>
                <a:gd name="T37" fmla="*/ 3 h 278"/>
                <a:gd name="T38" fmla="*/ 0 w 304"/>
                <a:gd name="T39" fmla="*/ 3 h 278"/>
                <a:gd name="T40" fmla="*/ 0 w 304"/>
                <a:gd name="T41" fmla="*/ 2 h 278"/>
                <a:gd name="T42" fmla="*/ 0 w 304"/>
                <a:gd name="T43" fmla="*/ 2 h 278"/>
                <a:gd name="T44" fmla="*/ 0 w 304"/>
                <a:gd name="T45" fmla="*/ 2 h 278"/>
                <a:gd name="T46" fmla="*/ 0 w 304"/>
                <a:gd name="T47" fmla="*/ 1 h 278"/>
                <a:gd name="T48" fmla="*/ 0 w 304"/>
                <a:gd name="T49" fmla="*/ 1 h 278"/>
                <a:gd name="T50" fmla="*/ 0 w 304"/>
                <a:gd name="T51" fmla="*/ 1 h 278"/>
                <a:gd name="T52" fmla="*/ 0 w 304"/>
                <a:gd name="T53" fmla="*/ 1 h 278"/>
                <a:gd name="T54" fmla="*/ 0 w 304"/>
                <a:gd name="T55" fmla="*/ 1 h 278"/>
                <a:gd name="T56" fmla="*/ 0 w 304"/>
                <a:gd name="T57" fmla="*/ 1 h 278"/>
                <a:gd name="T58" fmla="*/ 0 w 304"/>
                <a:gd name="T59" fmla="*/ 0 h 278"/>
                <a:gd name="T60" fmla="*/ 0 w 304"/>
                <a:gd name="T61" fmla="*/ 1 h 278"/>
                <a:gd name="T62" fmla="*/ 0 w 304"/>
                <a:gd name="T63" fmla="*/ 1 h 278"/>
                <a:gd name="T64" fmla="*/ 0 w 304"/>
                <a:gd name="T65" fmla="*/ 1 h 278"/>
                <a:gd name="T66" fmla="*/ 0 w 304"/>
                <a:gd name="T67" fmla="*/ 1 h 278"/>
                <a:gd name="T68" fmla="*/ 0 w 304"/>
                <a:gd name="T69" fmla="*/ 1 h 278"/>
                <a:gd name="T70" fmla="*/ 0 w 304"/>
                <a:gd name="T71" fmla="*/ 1 h 278"/>
                <a:gd name="T72" fmla="*/ 0 w 304"/>
                <a:gd name="T73" fmla="*/ 2 h 278"/>
                <a:gd name="T74" fmla="*/ 0 w 304"/>
                <a:gd name="T75" fmla="*/ 2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88" name="Rectangle 66">
            <a:extLst>
              <a:ext uri="{FF2B5EF4-FFF2-40B4-BE49-F238E27FC236}">
                <a16:creationId xmlns:a16="http://schemas.microsoft.com/office/drawing/2014/main" id="{FBD709F5-577B-5D47-8CCC-53923E118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9328" y="1080861"/>
            <a:ext cx="5635172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800" dirty="0">
                <a:cs typeface="+mn-cs"/>
              </a:rPr>
              <a:t>wireless link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A8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typically used to connect mobile(s) to base station, also used as backbone link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A8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multiple access protocol coordinates link access </a:t>
            </a:r>
          </a:p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A8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various transmission rates and distances, frequency bands</a:t>
            </a:r>
            <a:endParaRPr lang="en-US" sz="2000" dirty="0">
              <a:cs typeface="+mn-cs"/>
            </a:endParaRPr>
          </a:p>
        </p:txBody>
      </p:sp>
      <p:sp>
        <p:nvSpPr>
          <p:cNvPr id="289" name="Line 75">
            <a:extLst>
              <a:ext uri="{FF2B5EF4-FFF2-40B4-BE49-F238E27FC236}">
                <a16:creationId xmlns:a16="http://schemas.microsoft.com/office/drawing/2014/main" id="{E03537F9-DF3E-6243-BDEE-EB2475A342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8198" y="3898759"/>
            <a:ext cx="4547160" cy="774841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C95501-346B-D119-87E6-2B8FD0C137FE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6914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/>
              <a:t>Characteristics of selected wireless 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A44EDA04-068E-3B42-A494-5C9068D9A40F}"/>
              </a:ext>
            </a:extLst>
          </p:cNvPr>
          <p:cNvSpPr/>
          <p:nvPr/>
        </p:nvSpPr>
        <p:spPr>
          <a:xfrm>
            <a:off x="2773087" y="1353412"/>
            <a:ext cx="7805489" cy="3730148"/>
          </a:xfrm>
          <a:prstGeom prst="rect">
            <a:avLst/>
          </a:prstGeom>
          <a:gradFill flip="none" rotWithShape="1"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prstClr val="white"/>
              </a:gs>
            </a:gsLst>
            <a:lin ang="10800000" scaled="0"/>
            <a:tileRect/>
          </a:gra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98ACCA7C-345E-314E-AB98-39C61AD2934C}"/>
              </a:ext>
            </a:extLst>
          </p:cNvPr>
          <p:cNvSpPr txBox="1"/>
          <p:nvPr/>
        </p:nvSpPr>
        <p:spPr>
          <a:xfrm>
            <a:off x="3200852" y="5119273"/>
            <a:ext cx="809836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Indoor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BB99AD61-03FB-5D4F-A4E4-4B7D9B3621B7}"/>
              </a:ext>
            </a:extLst>
          </p:cNvPr>
          <p:cNvSpPr txBox="1"/>
          <p:nvPr/>
        </p:nvSpPr>
        <p:spPr>
          <a:xfrm>
            <a:off x="5121770" y="5118959"/>
            <a:ext cx="981358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Outdoor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1A1F7179-DCFA-F947-89D9-11B31CD1EC42}"/>
              </a:ext>
            </a:extLst>
          </p:cNvPr>
          <p:cNvSpPr txBox="1"/>
          <p:nvPr/>
        </p:nvSpPr>
        <p:spPr>
          <a:xfrm>
            <a:off x="7150140" y="5118661"/>
            <a:ext cx="1093569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Midrange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outdoor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24182A1C-7EC9-3942-A026-387D2706F572}"/>
              </a:ext>
            </a:extLst>
          </p:cNvPr>
          <p:cNvSpPr txBox="1"/>
          <p:nvPr/>
        </p:nvSpPr>
        <p:spPr>
          <a:xfrm>
            <a:off x="9005314" y="5118343"/>
            <a:ext cx="1225015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Long range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outdoor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CBC5DE18-98B0-5F4F-9D16-D6207F682E21}"/>
              </a:ext>
            </a:extLst>
          </p:cNvPr>
          <p:cNvSpPr txBox="1"/>
          <p:nvPr/>
        </p:nvSpPr>
        <p:spPr>
          <a:xfrm>
            <a:off x="3155486" y="5700942"/>
            <a:ext cx="907621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10-30m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6F063B18-CAD6-C243-B2C4-9602DCADB40C}"/>
              </a:ext>
            </a:extLst>
          </p:cNvPr>
          <p:cNvSpPr txBox="1"/>
          <p:nvPr/>
        </p:nvSpPr>
        <p:spPr>
          <a:xfrm>
            <a:off x="5095454" y="5678478"/>
            <a:ext cx="1024640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50-200m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B4346EBB-CDE2-9F48-876C-4AD996BD671D}"/>
              </a:ext>
            </a:extLst>
          </p:cNvPr>
          <p:cNvSpPr txBox="1"/>
          <p:nvPr/>
        </p:nvSpPr>
        <p:spPr>
          <a:xfrm>
            <a:off x="7102508" y="5700266"/>
            <a:ext cx="1212191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200m-4Km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E2935B9E-0175-8144-8BB5-BF49B201D9B5}"/>
              </a:ext>
            </a:extLst>
          </p:cNvPr>
          <p:cNvSpPr txBox="1"/>
          <p:nvPr/>
        </p:nvSpPr>
        <p:spPr>
          <a:xfrm>
            <a:off x="9028727" y="5700266"/>
            <a:ext cx="1215396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4Km-15Km</a:t>
            </a:r>
          </a:p>
        </p:txBody>
      </p: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2DC986FD-135A-9A4C-8BA9-9755178FE60C}"/>
              </a:ext>
            </a:extLst>
          </p:cNvPr>
          <p:cNvCxnSpPr/>
          <p:nvPr/>
        </p:nvCxnSpPr>
        <p:spPr>
          <a:xfrm flipV="1">
            <a:off x="2830067" y="5103388"/>
            <a:ext cx="8053833" cy="3898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321" name="TextBox 320">
            <a:extLst>
              <a:ext uri="{FF2B5EF4-FFF2-40B4-BE49-F238E27FC236}">
                <a16:creationId xmlns:a16="http://schemas.microsoft.com/office/drawing/2014/main" id="{5A471DF8-36B6-1E40-82BF-B2215B7C2F3D}"/>
              </a:ext>
            </a:extLst>
          </p:cNvPr>
          <p:cNvSpPr txBox="1"/>
          <p:nvPr/>
        </p:nvSpPr>
        <p:spPr>
          <a:xfrm>
            <a:off x="1268349" y="4745282"/>
            <a:ext cx="885178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 Mbps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A41B8E29-A400-AA4E-9C9E-612B59F4006E}"/>
              </a:ext>
            </a:extLst>
          </p:cNvPr>
          <p:cNvSpPr/>
          <p:nvPr/>
        </p:nvSpPr>
        <p:spPr>
          <a:xfrm>
            <a:off x="2840676" y="3588594"/>
            <a:ext cx="4845968" cy="489381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4E0EB526-4A23-104C-8223-95B8B18C3897}"/>
              </a:ext>
            </a:extLst>
          </p:cNvPr>
          <p:cNvSpPr/>
          <p:nvPr/>
        </p:nvSpPr>
        <p:spPr>
          <a:xfrm>
            <a:off x="2840679" y="3683322"/>
            <a:ext cx="7045618" cy="299515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8B1A470C-3991-464B-BD3F-2A8B25EEB300}"/>
              </a:ext>
            </a:extLst>
          </p:cNvPr>
          <p:cNvSpPr txBox="1"/>
          <p:nvPr/>
        </p:nvSpPr>
        <p:spPr>
          <a:xfrm>
            <a:off x="8729724" y="3654195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4G LTE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045005FD-AE61-C148-853F-1121FC487B80}"/>
              </a:ext>
            </a:extLst>
          </p:cNvPr>
          <p:cNvGrpSpPr/>
          <p:nvPr/>
        </p:nvGrpSpPr>
        <p:grpSpPr>
          <a:xfrm>
            <a:off x="2826866" y="2958920"/>
            <a:ext cx="2502239" cy="400111"/>
            <a:chOff x="1532480" y="2933848"/>
            <a:chExt cx="1331008" cy="327410"/>
          </a:xfrm>
        </p:grpSpPr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E0DA3370-7464-214B-AEC0-D9EE25AF9A84}"/>
                </a:ext>
              </a:extLst>
            </p:cNvPr>
            <p:cNvSpPr/>
            <p:nvPr/>
          </p:nvSpPr>
          <p:spPr>
            <a:xfrm>
              <a:off x="1532480" y="2966630"/>
              <a:ext cx="1331008" cy="254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3506552A-C5C5-EF4A-9FC1-573002207B95}"/>
                </a:ext>
              </a:extLst>
            </p:cNvPr>
            <p:cNvSpPr txBox="1"/>
            <p:nvPr/>
          </p:nvSpPr>
          <p:spPr>
            <a:xfrm>
              <a:off x="1770300" y="2933848"/>
              <a:ext cx="601310" cy="327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802.11ac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9F3A583D-15EC-CC46-9395-28FB26694B7D}"/>
              </a:ext>
            </a:extLst>
          </p:cNvPr>
          <p:cNvGrpSpPr/>
          <p:nvPr/>
        </p:nvGrpSpPr>
        <p:grpSpPr>
          <a:xfrm>
            <a:off x="2826866" y="3430306"/>
            <a:ext cx="2502239" cy="400110"/>
            <a:chOff x="1532480" y="2929994"/>
            <a:chExt cx="1331008" cy="355992"/>
          </a:xfrm>
        </p:grpSpPr>
        <p:sp>
          <p:nvSpPr>
            <p:cNvPr id="329" name="Rectangle 328">
              <a:extLst>
                <a:ext uri="{FF2B5EF4-FFF2-40B4-BE49-F238E27FC236}">
                  <a16:creationId xmlns:a16="http://schemas.microsoft.com/office/drawing/2014/main" id="{C30C697A-81DA-714A-80C1-76DBE9F6574A}"/>
                </a:ext>
              </a:extLst>
            </p:cNvPr>
            <p:cNvSpPr/>
            <p:nvPr/>
          </p:nvSpPr>
          <p:spPr>
            <a:xfrm>
              <a:off x="1532480" y="2966630"/>
              <a:ext cx="1331008" cy="254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0D6EE909-8090-4E49-9B40-3B01E9548D2A}"/>
                </a:ext>
              </a:extLst>
            </p:cNvPr>
            <p:cNvSpPr txBox="1"/>
            <p:nvPr/>
          </p:nvSpPr>
          <p:spPr>
            <a:xfrm>
              <a:off x="1876434" y="2929994"/>
              <a:ext cx="549297" cy="355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802.11n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A1331FDB-AEA0-774C-A9EA-C8676B647602}"/>
              </a:ext>
            </a:extLst>
          </p:cNvPr>
          <p:cNvGrpSpPr/>
          <p:nvPr/>
        </p:nvGrpSpPr>
        <p:grpSpPr>
          <a:xfrm>
            <a:off x="2827930" y="4080433"/>
            <a:ext cx="1569608" cy="400110"/>
            <a:chOff x="1532480" y="2918323"/>
            <a:chExt cx="1331008" cy="355992"/>
          </a:xfrm>
        </p:grpSpPr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AB46FA29-20DF-B145-9493-92268F1348B5}"/>
                </a:ext>
              </a:extLst>
            </p:cNvPr>
            <p:cNvSpPr/>
            <p:nvPr/>
          </p:nvSpPr>
          <p:spPr>
            <a:xfrm>
              <a:off x="1532480" y="2966630"/>
              <a:ext cx="1331008" cy="254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16BD9F7B-2651-5C40-ADDB-ACDE4C51962D}"/>
                </a:ext>
              </a:extLst>
            </p:cNvPr>
            <p:cNvSpPr txBox="1"/>
            <p:nvPr/>
          </p:nvSpPr>
          <p:spPr>
            <a:xfrm>
              <a:off x="1649067" y="2918323"/>
              <a:ext cx="863444" cy="355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802.11g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AE3D5A25-69CC-0D4D-86CC-185860DE69A3}"/>
              </a:ext>
            </a:extLst>
          </p:cNvPr>
          <p:cNvGrpSpPr/>
          <p:nvPr/>
        </p:nvGrpSpPr>
        <p:grpSpPr>
          <a:xfrm>
            <a:off x="2827932" y="4377291"/>
            <a:ext cx="1578709" cy="400110"/>
            <a:chOff x="1532480" y="2921428"/>
            <a:chExt cx="917147" cy="355992"/>
          </a:xfrm>
        </p:grpSpPr>
        <p:sp>
          <p:nvSpPr>
            <p:cNvPr id="335" name="Rectangle 334">
              <a:extLst>
                <a:ext uri="{FF2B5EF4-FFF2-40B4-BE49-F238E27FC236}">
                  <a16:creationId xmlns:a16="http://schemas.microsoft.com/office/drawing/2014/main" id="{851DAA26-CF3C-1242-8190-ADD7935C740C}"/>
                </a:ext>
              </a:extLst>
            </p:cNvPr>
            <p:cNvSpPr/>
            <p:nvPr/>
          </p:nvSpPr>
          <p:spPr>
            <a:xfrm>
              <a:off x="1532480" y="2966630"/>
              <a:ext cx="917147" cy="254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A218A2AF-BA6A-4E4F-8D3C-672FC63DF84C}"/>
                </a:ext>
              </a:extLst>
            </p:cNvPr>
            <p:cNvSpPr txBox="1"/>
            <p:nvPr/>
          </p:nvSpPr>
          <p:spPr>
            <a:xfrm>
              <a:off x="1614325" y="2921428"/>
              <a:ext cx="599918" cy="355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802.11b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7" name="TextBox 336">
            <a:extLst>
              <a:ext uri="{FF2B5EF4-FFF2-40B4-BE49-F238E27FC236}">
                <a16:creationId xmlns:a16="http://schemas.microsoft.com/office/drawing/2014/main" id="{0F402A10-6FD0-9B4F-86F7-F806A641DFED}"/>
              </a:ext>
            </a:extLst>
          </p:cNvPr>
          <p:cNvSpPr txBox="1"/>
          <p:nvPr/>
        </p:nvSpPr>
        <p:spPr>
          <a:xfrm>
            <a:off x="1303853" y="2947357"/>
            <a:ext cx="1008609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3.5 Gbps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E976E4C8-80B6-C24A-8A1A-03271253CE6C}"/>
              </a:ext>
            </a:extLst>
          </p:cNvPr>
          <p:cNvSpPr txBox="1"/>
          <p:nvPr/>
        </p:nvSpPr>
        <p:spPr>
          <a:xfrm>
            <a:off x="1291168" y="3433503"/>
            <a:ext cx="1119217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600 Mbps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94385C9E-ED62-4D48-8D01-B6C7481DAF80}"/>
              </a:ext>
            </a:extLst>
          </p:cNvPr>
          <p:cNvSpPr txBox="1"/>
          <p:nvPr/>
        </p:nvSpPr>
        <p:spPr>
          <a:xfrm>
            <a:off x="1265819" y="4077973"/>
            <a:ext cx="1002198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54 Mbps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F4E39943-F576-C041-8A66-0E93476330F1}"/>
              </a:ext>
            </a:extLst>
          </p:cNvPr>
          <p:cNvSpPr txBox="1"/>
          <p:nvPr/>
        </p:nvSpPr>
        <p:spPr>
          <a:xfrm>
            <a:off x="1265819" y="4380813"/>
            <a:ext cx="1002198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11 Mbps</a:t>
            </a:r>
          </a:p>
        </p:txBody>
      </p: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F24FD35-187D-1D46-AC2A-2A1CA8FCACEB}"/>
              </a:ext>
            </a:extLst>
          </p:cNvPr>
          <p:cNvGrpSpPr/>
          <p:nvPr/>
        </p:nvGrpSpPr>
        <p:grpSpPr>
          <a:xfrm>
            <a:off x="2816146" y="4727041"/>
            <a:ext cx="1231538" cy="400110"/>
            <a:chOff x="1521586" y="2918342"/>
            <a:chExt cx="1138679" cy="355992"/>
          </a:xfrm>
        </p:grpSpPr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AF3C8963-1507-954C-B253-1DB41D77D268}"/>
                </a:ext>
              </a:extLst>
            </p:cNvPr>
            <p:cNvSpPr/>
            <p:nvPr/>
          </p:nvSpPr>
          <p:spPr>
            <a:xfrm>
              <a:off x="1532480" y="2966630"/>
              <a:ext cx="1127785" cy="254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7ECE36E8-A989-4A4A-A0BB-FEF4B0CE313E}"/>
                </a:ext>
              </a:extLst>
            </p:cNvPr>
            <p:cNvSpPr txBox="1"/>
            <p:nvPr/>
          </p:nvSpPr>
          <p:spPr>
            <a:xfrm>
              <a:off x="1521586" y="2918342"/>
              <a:ext cx="1131169" cy="355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Bluetooth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760BB77-C23E-ED44-91B8-05A2342BE33C}"/>
              </a:ext>
            </a:extLst>
          </p:cNvPr>
          <p:cNvGrpSpPr/>
          <p:nvPr/>
        </p:nvGrpSpPr>
        <p:grpSpPr>
          <a:xfrm>
            <a:off x="2840692" y="1990874"/>
            <a:ext cx="2488414" cy="400110"/>
            <a:chOff x="1532480" y="2933848"/>
            <a:chExt cx="1331008" cy="344437"/>
          </a:xfrm>
        </p:grpSpPr>
        <p:sp>
          <p:nvSpPr>
            <p:cNvPr id="345" name="Rectangle 344">
              <a:extLst>
                <a:ext uri="{FF2B5EF4-FFF2-40B4-BE49-F238E27FC236}">
                  <a16:creationId xmlns:a16="http://schemas.microsoft.com/office/drawing/2014/main" id="{ADFD30A0-5943-CE43-B324-8106D6695244}"/>
                </a:ext>
              </a:extLst>
            </p:cNvPr>
            <p:cNvSpPr/>
            <p:nvPr/>
          </p:nvSpPr>
          <p:spPr>
            <a:xfrm>
              <a:off x="1532480" y="2966630"/>
              <a:ext cx="1331008" cy="254000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79B3F892-6627-9640-B085-BE9EE6603AD8}"/>
                </a:ext>
              </a:extLst>
            </p:cNvPr>
            <p:cNvSpPr txBox="1"/>
            <p:nvPr/>
          </p:nvSpPr>
          <p:spPr>
            <a:xfrm>
              <a:off x="1839189" y="2933848"/>
              <a:ext cx="605508" cy="344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802.11ax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7" name="TextBox 346">
            <a:extLst>
              <a:ext uri="{FF2B5EF4-FFF2-40B4-BE49-F238E27FC236}">
                <a16:creationId xmlns:a16="http://schemas.microsoft.com/office/drawing/2014/main" id="{33E0151E-8CE8-2A41-8B51-C9664BC622E3}"/>
              </a:ext>
            </a:extLst>
          </p:cNvPr>
          <p:cNvSpPr txBox="1"/>
          <p:nvPr/>
        </p:nvSpPr>
        <p:spPr>
          <a:xfrm>
            <a:off x="1317677" y="1990877"/>
            <a:ext cx="950901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14 Gbps</a:t>
            </a: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768B9DED-7771-2345-AC0E-BA3248DE4DA0}"/>
              </a:ext>
            </a:extLst>
          </p:cNvPr>
          <p:cNvSpPr/>
          <p:nvPr/>
        </p:nvSpPr>
        <p:spPr>
          <a:xfrm>
            <a:off x="2840678" y="2348407"/>
            <a:ext cx="7045612" cy="280587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D739FFD6-58B0-544B-90D6-1F321AE925E0}"/>
              </a:ext>
            </a:extLst>
          </p:cNvPr>
          <p:cNvSpPr txBox="1"/>
          <p:nvPr/>
        </p:nvSpPr>
        <p:spPr>
          <a:xfrm>
            <a:off x="6658504" y="2297321"/>
            <a:ext cx="476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58265561-FD3C-2248-9DD2-282AE799A38D}"/>
              </a:ext>
            </a:extLst>
          </p:cNvPr>
          <p:cNvSpPr txBox="1"/>
          <p:nvPr/>
        </p:nvSpPr>
        <p:spPr>
          <a:xfrm>
            <a:off x="1311995" y="2301465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 Gbps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848EB939-C446-B14F-956B-444135D753F7}"/>
              </a:ext>
            </a:extLst>
          </p:cNvPr>
          <p:cNvSpPr txBox="1"/>
          <p:nvPr/>
        </p:nvSpPr>
        <p:spPr>
          <a:xfrm>
            <a:off x="6112771" y="3162137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802.11 af,ah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18B62895-3CCA-A64D-82D9-14F8140CC733}"/>
              </a:ext>
            </a:extLst>
          </p:cNvPr>
          <p:cNvCxnSpPr/>
          <p:nvPr/>
        </p:nvCxnSpPr>
        <p:spPr>
          <a:xfrm flipH="1">
            <a:off x="6745831" y="3458924"/>
            <a:ext cx="2" cy="18064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53" name="Straight Arrow Connector 352">
            <a:extLst>
              <a:ext uri="{FF2B5EF4-FFF2-40B4-BE49-F238E27FC236}">
                <a16:creationId xmlns:a16="http://schemas.microsoft.com/office/drawing/2014/main" id="{B395DFEF-C276-7E49-A8E3-052287931078}"/>
              </a:ext>
            </a:extLst>
          </p:cNvPr>
          <p:cNvCxnSpPr/>
          <p:nvPr/>
        </p:nvCxnSpPr>
        <p:spPr>
          <a:xfrm flipV="1">
            <a:off x="2822750" y="1878388"/>
            <a:ext cx="0" cy="323055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F15A005-F344-2689-50B8-B54049921AB3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9318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Elements of a wireless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5" name="Oval 5">
            <a:extLst>
              <a:ext uri="{FF2B5EF4-FFF2-40B4-BE49-F238E27FC236}">
                <a16:creationId xmlns:a16="http://schemas.microsoft.com/office/drawing/2014/main" id="{6FD887B1-36B7-C042-AF16-EC543F193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" name="Oval 11">
            <a:extLst>
              <a:ext uri="{FF2B5EF4-FFF2-40B4-BE49-F238E27FC236}">
                <a16:creationId xmlns:a16="http://schemas.microsoft.com/office/drawing/2014/main" id="{E4A6400A-EFEA-6943-B38A-9D6A4B5A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" name="Line 22">
            <a:extLst>
              <a:ext uri="{FF2B5EF4-FFF2-40B4-BE49-F238E27FC236}">
                <a16:creationId xmlns:a16="http://schemas.microsoft.com/office/drawing/2014/main" id="{7B958348-F69B-0945-B7D1-5D0DD9A35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8" name="Oval 23">
            <a:extLst>
              <a:ext uri="{FF2B5EF4-FFF2-40B4-BE49-F238E27FC236}">
                <a16:creationId xmlns:a16="http://schemas.microsoft.com/office/drawing/2014/main" id="{6DC7CEC3-9E37-6C43-B01A-57E7BFF18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" name="Oval 38">
            <a:extLst>
              <a:ext uri="{FF2B5EF4-FFF2-40B4-BE49-F238E27FC236}">
                <a16:creationId xmlns:a16="http://schemas.microsoft.com/office/drawing/2014/main" id="{D2BE75E6-7844-934E-960A-D867D9A2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" name="Line 59">
            <a:extLst>
              <a:ext uri="{FF2B5EF4-FFF2-40B4-BE49-F238E27FC236}">
                <a16:creationId xmlns:a16="http://schemas.microsoft.com/office/drawing/2014/main" id="{09A1ED68-4C61-C547-B087-02636BAFB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1" name="Line 60">
            <a:extLst>
              <a:ext uri="{FF2B5EF4-FFF2-40B4-BE49-F238E27FC236}">
                <a16:creationId xmlns:a16="http://schemas.microsoft.com/office/drawing/2014/main" id="{DCF89B4B-F2C0-9B46-A017-74044CA88C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2" name="Line 61">
            <a:extLst>
              <a:ext uri="{FF2B5EF4-FFF2-40B4-BE49-F238E27FC236}">
                <a16:creationId xmlns:a16="http://schemas.microsoft.com/office/drawing/2014/main" id="{CB846523-0AE5-B44E-9CD4-A5780699DE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3" name="Line 62">
            <a:extLst>
              <a:ext uri="{FF2B5EF4-FFF2-40B4-BE49-F238E27FC236}">
                <a16:creationId xmlns:a16="http://schemas.microsoft.com/office/drawing/2014/main" id="{3D8D61FF-B178-A042-9F75-800F5BC23F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4" name="Line 64">
            <a:extLst>
              <a:ext uri="{FF2B5EF4-FFF2-40B4-BE49-F238E27FC236}">
                <a16:creationId xmlns:a16="http://schemas.microsoft.com/office/drawing/2014/main" id="{0E054FAC-6E60-6F42-9532-E4FBA10A89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35" name="Group 356">
            <a:extLst>
              <a:ext uri="{FF2B5EF4-FFF2-40B4-BE49-F238E27FC236}">
                <a16:creationId xmlns:a16="http://schemas.microsoft.com/office/drawing/2014/main" id="{33648B09-CC71-7244-88FB-21FDB43B1417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36" name="Picture 354" descr="laptop_stylized_small">
              <a:extLst>
                <a:ext uri="{FF2B5EF4-FFF2-40B4-BE49-F238E27FC236}">
                  <a16:creationId xmlns:a16="http://schemas.microsoft.com/office/drawing/2014/main" id="{916388DC-DFC7-6644-A58A-7E3CE3A4F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Picture 355" descr="antenna_stylized">
              <a:extLst>
                <a:ext uri="{FF2B5EF4-FFF2-40B4-BE49-F238E27FC236}">
                  <a16:creationId xmlns:a16="http://schemas.microsoft.com/office/drawing/2014/main" id="{37884014-95FD-4041-8DD3-B67813446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8" name="Group 361">
            <a:extLst>
              <a:ext uri="{FF2B5EF4-FFF2-40B4-BE49-F238E27FC236}">
                <a16:creationId xmlns:a16="http://schemas.microsoft.com/office/drawing/2014/main" id="{F0D83CBC-A45C-DB46-B426-BC3CB27E561A}"/>
              </a:ext>
            </a:extLst>
          </p:cNvPr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39" name="Picture 358" descr="access_point_stylized_small">
              <a:extLst>
                <a:ext uri="{FF2B5EF4-FFF2-40B4-BE49-F238E27FC236}">
                  <a16:creationId xmlns:a16="http://schemas.microsoft.com/office/drawing/2014/main" id="{5FE77BF3-1EFB-E041-BAC1-94C95522F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360" descr="antenna_radiation_stylized">
              <a:extLst>
                <a:ext uri="{FF2B5EF4-FFF2-40B4-BE49-F238E27FC236}">
                  <a16:creationId xmlns:a16="http://schemas.microsoft.com/office/drawing/2014/main" id="{ED27BB04-ED6E-0D4B-8FE8-C96C4F7B9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1">
            <a:extLst>
              <a:ext uri="{FF2B5EF4-FFF2-40B4-BE49-F238E27FC236}">
                <a16:creationId xmlns:a16="http://schemas.microsoft.com/office/drawing/2014/main" id="{F8EB07E3-DFC0-A445-A33D-75C2AD0A9EF8}"/>
              </a:ext>
            </a:extLst>
          </p:cNvPr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42" name="Group 398">
              <a:extLst>
                <a:ext uri="{FF2B5EF4-FFF2-40B4-BE49-F238E27FC236}">
                  <a16:creationId xmlns:a16="http://schemas.microsoft.com/office/drawing/2014/main" id="{B220ABB4-ABAB-CE46-BE7A-ED482AEAA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44" name="Line 270">
                <a:extLst>
                  <a:ext uri="{FF2B5EF4-FFF2-40B4-BE49-F238E27FC236}">
                    <a16:creationId xmlns:a16="http://schemas.microsoft.com/office/drawing/2014/main" id="{EB3D1AFB-9917-EB40-AEBE-C975E63F2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" name="Line 271">
                <a:extLst>
                  <a:ext uri="{FF2B5EF4-FFF2-40B4-BE49-F238E27FC236}">
                    <a16:creationId xmlns:a16="http://schemas.microsoft.com/office/drawing/2014/main" id="{E08FC51C-048E-3E4D-9A0F-1FD8F96EB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6" name="Line 272">
                <a:extLst>
                  <a:ext uri="{FF2B5EF4-FFF2-40B4-BE49-F238E27FC236}">
                    <a16:creationId xmlns:a16="http://schemas.microsoft.com/office/drawing/2014/main" id="{F60BFC20-FF60-2749-A1D5-607289DB4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7" name="Line 273">
                <a:extLst>
                  <a:ext uri="{FF2B5EF4-FFF2-40B4-BE49-F238E27FC236}">
                    <a16:creationId xmlns:a16="http://schemas.microsoft.com/office/drawing/2014/main" id="{512627BE-7F4B-E642-8B83-2CFC68BC4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8" name="Line 274">
                <a:extLst>
                  <a:ext uri="{FF2B5EF4-FFF2-40B4-BE49-F238E27FC236}">
                    <a16:creationId xmlns:a16="http://schemas.microsoft.com/office/drawing/2014/main" id="{4E8A0C01-D6A7-1F42-A4A2-1DC6B281E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9" name="Line 275">
                <a:extLst>
                  <a:ext uri="{FF2B5EF4-FFF2-40B4-BE49-F238E27FC236}">
                    <a16:creationId xmlns:a16="http://schemas.microsoft.com/office/drawing/2014/main" id="{7438FAEA-A6F2-A246-8105-F54EDDC70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0" name="Line 276">
                <a:extLst>
                  <a:ext uri="{FF2B5EF4-FFF2-40B4-BE49-F238E27FC236}">
                    <a16:creationId xmlns:a16="http://schemas.microsoft.com/office/drawing/2014/main" id="{E69B15B3-9399-E041-878F-938173CDF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1" name="Line 277">
                <a:extLst>
                  <a:ext uri="{FF2B5EF4-FFF2-40B4-BE49-F238E27FC236}">
                    <a16:creationId xmlns:a16="http://schemas.microsoft.com/office/drawing/2014/main" id="{1E4874DA-7ED7-874D-B991-AABE14689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2" name="Line 278">
                <a:extLst>
                  <a:ext uri="{FF2B5EF4-FFF2-40B4-BE49-F238E27FC236}">
                    <a16:creationId xmlns:a16="http://schemas.microsoft.com/office/drawing/2014/main" id="{6D14A8CC-9625-344D-A6EB-3F17469C4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3" name="Line 279">
                <a:extLst>
                  <a:ext uri="{FF2B5EF4-FFF2-40B4-BE49-F238E27FC236}">
                    <a16:creationId xmlns:a16="http://schemas.microsoft.com/office/drawing/2014/main" id="{F87A61CD-1278-5C40-A7DA-1D6151D5D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" name="Line 280">
                <a:extLst>
                  <a:ext uri="{FF2B5EF4-FFF2-40B4-BE49-F238E27FC236}">
                    <a16:creationId xmlns:a16="http://schemas.microsoft.com/office/drawing/2014/main" id="{C0E5602D-DC2C-1843-8D4A-58D3A1ED1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5" name="Line 281">
                <a:extLst>
                  <a:ext uri="{FF2B5EF4-FFF2-40B4-BE49-F238E27FC236}">
                    <a16:creationId xmlns:a16="http://schemas.microsoft.com/office/drawing/2014/main" id="{DD5E8B9D-A9BC-9746-BBCA-405945A54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6" name="Line 282">
                <a:extLst>
                  <a:ext uri="{FF2B5EF4-FFF2-40B4-BE49-F238E27FC236}">
                    <a16:creationId xmlns:a16="http://schemas.microsoft.com/office/drawing/2014/main" id="{19AF81E9-349A-9344-8D71-5F08AE6BF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7" name="Line 283">
                <a:extLst>
                  <a:ext uri="{FF2B5EF4-FFF2-40B4-BE49-F238E27FC236}">
                    <a16:creationId xmlns:a16="http://schemas.microsoft.com/office/drawing/2014/main" id="{84FD3D45-465C-2A4D-8826-8073E7679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8" name="Line 284">
                <a:extLst>
                  <a:ext uri="{FF2B5EF4-FFF2-40B4-BE49-F238E27FC236}">
                    <a16:creationId xmlns:a16="http://schemas.microsoft.com/office/drawing/2014/main" id="{236149EB-A521-C54B-978B-B2F3D2A80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43" name="Picture 399" descr="cell_tower_radiation copy">
              <a:extLst>
                <a:ext uri="{FF2B5EF4-FFF2-40B4-BE49-F238E27FC236}">
                  <a16:creationId xmlns:a16="http://schemas.microsoft.com/office/drawing/2014/main" id="{15477466-B0BB-D045-8469-CE320C8C19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9" name="Group 403">
            <a:extLst>
              <a:ext uri="{FF2B5EF4-FFF2-40B4-BE49-F238E27FC236}">
                <a16:creationId xmlns:a16="http://schemas.microsoft.com/office/drawing/2014/main" id="{7E28037A-7EFC-0B46-95B9-4678DDAA8EC2}"/>
              </a:ext>
            </a:extLst>
          </p:cNvPr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60" name="Picture 364" descr="iphone_stylized_small">
              <a:extLst>
                <a:ext uri="{FF2B5EF4-FFF2-40B4-BE49-F238E27FC236}">
                  <a16:creationId xmlns:a16="http://schemas.microsoft.com/office/drawing/2014/main" id="{C84FCFF4-A725-4549-A2E6-AB7B6D196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Picture 402" descr="antenna_radiation_stylized">
              <a:extLst>
                <a:ext uri="{FF2B5EF4-FFF2-40B4-BE49-F238E27FC236}">
                  <a16:creationId xmlns:a16="http://schemas.microsoft.com/office/drawing/2014/main" id="{E54086FD-B992-B84A-9956-901A6D564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2" name="Group 100">
            <a:extLst>
              <a:ext uri="{FF2B5EF4-FFF2-40B4-BE49-F238E27FC236}">
                <a16:creationId xmlns:a16="http://schemas.microsoft.com/office/drawing/2014/main" id="{E7C998EB-2394-544D-80BB-533A98F699A4}"/>
              </a:ext>
            </a:extLst>
          </p:cNvPr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63" name="Group 398">
              <a:extLst>
                <a:ext uri="{FF2B5EF4-FFF2-40B4-BE49-F238E27FC236}">
                  <a16:creationId xmlns:a16="http://schemas.microsoft.com/office/drawing/2014/main" id="{4BA56D45-414C-BE4C-9A22-F243E7D162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65" name="Line 270">
                <a:extLst>
                  <a:ext uri="{FF2B5EF4-FFF2-40B4-BE49-F238E27FC236}">
                    <a16:creationId xmlns:a16="http://schemas.microsoft.com/office/drawing/2014/main" id="{C419645E-7341-1E42-A987-8906510D2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6" name="Line 271">
                <a:extLst>
                  <a:ext uri="{FF2B5EF4-FFF2-40B4-BE49-F238E27FC236}">
                    <a16:creationId xmlns:a16="http://schemas.microsoft.com/office/drawing/2014/main" id="{E3413CC8-503E-F54F-9020-EA30E1FB6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7" name="Line 272">
                <a:extLst>
                  <a:ext uri="{FF2B5EF4-FFF2-40B4-BE49-F238E27FC236}">
                    <a16:creationId xmlns:a16="http://schemas.microsoft.com/office/drawing/2014/main" id="{32BE2CA0-4934-C548-8F71-8643317D6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8" name="Line 273">
                <a:extLst>
                  <a:ext uri="{FF2B5EF4-FFF2-40B4-BE49-F238E27FC236}">
                    <a16:creationId xmlns:a16="http://schemas.microsoft.com/office/drawing/2014/main" id="{0F568FA7-5D04-F249-88F8-D9BF4BB14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9" name="Line 274">
                <a:extLst>
                  <a:ext uri="{FF2B5EF4-FFF2-40B4-BE49-F238E27FC236}">
                    <a16:creationId xmlns:a16="http://schemas.microsoft.com/office/drawing/2014/main" id="{FC33DD3A-B462-0C49-9211-16445A418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0" name="Line 275">
                <a:extLst>
                  <a:ext uri="{FF2B5EF4-FFF2-40B4-BE49-F238E27FC236}">
                    <a16:creationId xmlns:a16="http://schemas.microsoft.com/office/drawing/2014/main" id="{A27E10EF-E77C-324E-ABE5-7D9D36FAF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1" name="Line 276">
                <a:extLst>
                  <a:ext uri="{FF2B5EF4-FFF2-40B4-BE49-F238E27FC236}">
                    <a16:creationId xmlns:a16="http://schemas.microsoft.com/office/drawing/2014/main" id="{38A6549E-F28B-E548-A11B-F2688FE02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2" name="Line 277">
                <a:extLst>
                  <a:ext uri="{FF2B5EF4-FFF2-40B4-BE49-F238E27FC236}">
                    <a16:creationId xmlns:a16="http://schemas.microsoft.com/office/drawing/2014/main" id="{CF1EC650-3BA3-404C-9765-2B632619EC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3" name="Line 278">
                <a:extLst>
                  <a:ext uri="{FF2B5EF4-FFF2-40B4-BE49-F238E27FC236}">
                    <a16:creationId xmlns:a16="http://schemas.microsoft.com/office/drawing/2014/main" id="{633808AB-AED9-EF48-97E4-4DF625A9D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4" name="Line 279">
                <a:extLst>
                  <a:ext uri="{FF2B5EF4-FFF2-40B4-BE49-F238E27FC236}">
                    <a16:creationId xmlns:a16="http://schemas.microsoft.com/office/drawing/2014/main" id="{F8580CEE-7A5C-7048-9921-68FF09DF0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5" name="Line 280">
                <a:extLst>
                  <a:ext uri="{FF2B5EF4-FFF2-40B4-BE49-F238E27FC236}">
                    <a16:creationId xmlns:a16="http://schemas.microsoft.com/office/drawing/2014/main" id="{00996F04-1F8B-CC4D-B37A-210D0A122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6" name="Line 281">
                <a:extLst>
                  <a:ext uri="{FF2B5EF4-FFF2-40B4-BE49-F238E27FC236}">
                    <a16:creationId xmlns:a16="http://schemas.microsoft.com/office/drawing/2014/main" id="{F19E527D-6BF3-CC47-875A-C4D2C88E8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7" name="Line 282">
                <a:extLst>
                  <a:ext uri="{FF2B5EF4-FFF2-40B4-BE49-F238E27FC236}">
                    <a16:creationId xmlns:a16="http://schemas.microsoft.com/office/drawing/2014/main" id="{18E888AA-D35B-AE4C-90FA-C2A7AF9334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8" name="Line 283">
                <a:extLst>
                  <a:ext uri="{FF2B5EF4-FFF2-40B4-BE49-F238E27FC236}">
                    <a16:creationId xmlns:a16="http://schemas.microsoft.com/office/drawing/2014/main" id="{B8D4E8F1-7790-4D40-A0EB-41F3ADEAB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79" name="Line 284">
                <a:extLst>
                  <a:ext uri="{FF2B5EF4-FFF2-40B4-BE49-F238E27FC236}">
                    <a16:creationId xmlns:a16="http://schemas.microsoft.com/office/drawing/2014/main" id="{D429B434-2C40-F74E-8CAE-0FC7B5346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164" name="Picture 399" descr="cell_tower_radiation copy">
              <a:extLst>
                <a:ext uri="{FF2B5EF4-FFF2-40B4-BE49-F238E27FC236}">
                  <a16:creationId xmlns:a16="http://schemas.microsoft.com/office/drawing/2014/main" id="{A9CD3D46-2E69-B845-B173-09090C1C4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0" name="Group 356">
            <a:extLst>
              <a:ext uri="{FF2B5EF4-FFF2-40B4-BE49-F238E27FC236}">
                <a16:creationId xmlns:a16="http://schemas.microsoft.com/office/drawing/2014/main" id="{8FC9C87C-2193-FD4F-BA1A-A7FDAA554282}"/>
              </a:ext>
            </a:extLst>
          </p:cNvPr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81" name="Picture 354" descr="laptop_stylized_small">
              <a:extLst>
                <a:ext uri="{FF2B5EF4-FFF2-40B4-BE49-F238E27FC236}">
                  <a16:creationId xmlns:a16="http://schemas.microsoft.com/office/drawing/2014/main" id="{21BC2357-8DAB-214A-992E-C0220012B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355" descr="antenna_stylized">
              <a:extLst>
                <a:ext uri="{FF2B5EF4-FFF2-40B4-BE49-F238E27FC236}">
                  <a16:creationId xmlns:a16="http://schemas.microsoft.com/office/drawing/2014/main" id="{FD2019DB-E154-D74C-9D01-E47FB81401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3" name="Group 356">
            <a:extLst>
              <a:ext uri="{FF2B5EF4-FFF2-40B4-BE49-F238E27FC236}">
                <a16:creationId xmlns:a16="http://schemas.microsoft.com/office/drawing/2014/main" id="{72BBF72D-947D-B841-83D8-A2FA489C0CFA}"/>
              </a:ext>
            </a:extLst>
          </p:cNvPr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84" name="Picture 354" descr="laptop_stylized_small">
              <a:extLst>
                <a:ext uri="{FF2B5EF4-FFF2-40B4-BE49-F238E27FC236}">
                  <a16:creationId xmlns:a16="http://schemas.microsoft.com/office/drawing/2014/main" id="{836F4D94-BCDF-3542-A343-115E952ED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" name="Picture 355" descr="antenna_stylized">
              <a:extLst>
                <a:ext uri="{FF2B5EF4-FFF2-40B4-BE49-F238E27FC236}">
                  <a16:creationId xmlns:a16="http://schemas.microsoft.com/office/drawing/2014/main" id="{B4D8151E-705C-EE40-B724-E0B69FCF0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6" name="Group 356">
            <a:extLst>
              <a:ext uri="{FF2B5EF4-FFF2-40B4-BE49-F238E27FC236}">
                <a16:creationId xmlns:a16="http://schemas.microsoft.com/office/drawing/2014/main" id="{90CF8AA6-D241-564C-A835-C42E9A50FB94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87" name="Picture 354" descr="laptop_stylized_small">
              <a:extLst>
                <a:ext uri="{FF2B5EF4-FFF2-40B4-BE49-F238E27FC236}">
                  <a16:creationId xmlns:a16="http://schemas.microsoft.com/office/drawing/2014/main" id="{EA37CFAF-38EB-2545-8F20-380411EFB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355" descr="antenna_stylized">
              <a:extLst>
                <a:ext uri="{FF2B5EF4-FFF2-40B4-BE49-F238E27FC236}">
                  <a16:creationId xmlns:a16="http://schemas.microsoft.com/office/drawing/2014/main" id="{79DFDD41-1102-684C-B91C-88ADEBF38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9" name="Group 403">
            <a:extLst>
              <a:ext uri="{FF2B5EF4-FFF2-40B4-BE49-F238E27FC236}">
                <a16:creationId xmlns:a16="http://schemas.microsoft.com/office/drawing/2014/main" id="{3D48FC39-032B-A342-BFD0-33CBD6CB3A7F}"/>
              </a:ext>
            </a:extLst>
          </p:cNvPr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90" name="Picture 364" descr="iphone_stylized_small">
              <a:extLst>
                <a:ext uri="{FF2B5EF4-FFF2-40B4-BE49-F238E27FC236}">
                  <a16:creationId xmlns:a16="http://schemas.microsoft.com/office/drawing/2014/main" id="{D28B1A7C-E2CC-BE4F-8868-8685B0438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1" name="Picture 402" descr="antenna_radiation_stylized">
              <a:extLst>
                <a:ext uri="{FF2B5EF4-FFF2-40B4-BE49-F238E27FC236}">
                  <a16:creationId xmlns:a16="http://schemas.microsoft.com/office/drawing/2014/main" id="{5BB3FE4E-87C2-8246-82D8-D49345DCDF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2" name="Group 403">
            <a:extLst>
              <a:ext uri="{FF2B5EF4-FFF2-40B4-BE49-F238E27FC236}">
                <a16:creationId xmlns:a16="http://schemas.microsoft.com/office/drawing/2014/main" id="{86FB4197-A7C7-2C4B-87E5-4528376C50B4}"/>
              </a:ext>
            </a:extLst>
          </p:cNvPr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93" name="Picture 364" descr="iphone_stylized_small">
              <a:extLst>
                <a:ext uri="{FF2B5EF4-FFF2-40B4-BE49-F238E27FC236}">
                  <a16:creationId xmlns:a16="http://schemas.microsoft.com/office/drawing/2014/main" id="{0C0CDB8A-DE3D-5F4A-A881-49C3DC050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402" descr="antenna_radiation_stylized">
              <a:extLst>
                <a:ext uri="{FF2B5EF4-FFF2-40B4-BE49-F238E27FC236}">
                  <a16:creationId xmlns:a16="http://schemas.microsoft.com/office/drawing/2014/main" id="{FBB79140-E464-FA4E-BC03-E9D77416B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" name="Group 356">
            <a:extLst>
              <a:ext uri="{FF2B5EF4-FFF2-40B4-BE49-F238E27FC236}">
                <a16:creationId xmlns:a16="http://schemas.microsoft.com/office/drawing/2014/main" id="{814B233D-4B4F-8340-BCC6-0250B96E73AE}"/>
              </a:ext>
            </a:extLst>
          </p:cNvPr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96" name="Picture 354" descr="laptop_stylized_small">
              <a:extLst>
                <a:ext uri="{FF2B5EF4-FFF2-40B4-BE49-F238E27FC236}">
                  <a16:creationId xmlns:a16="http://schemas.microsoft.com/office/drawing/2014/main" id="{EC5C806D-D5CA-5A4B-958A-3D3885D6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355" descr="antenna_stylized">
              <a:extLst>
                <a:ext uri="{FF2B5EF4-FFF2-40B4-BE49-F238E27FC236}">
                  <a16:creationId xmlns:a16="http://schemas.microsoft.com/office/drawing/2014/main" id="{22DE5A99-B75E-E846-A9CA-B5A4A8A08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8" name="Group 356">
            <a:extLst>
              <a:ext uri="{FF2B5EF4-FFF2-40B4-BE49-F238E27FC236}">
                <a16:creationId xmlns:a16="http://schemas.microsoft.com/office/drawing/2014/main" id="{44A62913-19C4-CF45-A43E-AF4966B1C6B9}"/>
              </a:ext>
            </a:extLst>
          </p:cNvPr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99" name="Picture 354" descr="laptop_stylized_small">
              <a:extLst>
                <a:ext uri="{FF2B5EF4-FFF2-40B4-BE49-F238E27FC236}">
                  <a16:creationId xmlns:a16="http://schemas.microsoft.com/office/drawing/2014/main" id="{2C6FC57A-B2AA-024C-AA50-833F87F56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" name="Picture 355" descr="antenna_stylized">
              <a:extLst>
                <a:ext uri="{FF2B5EF4-FFF2-40B4-BE49-F238E27FC236}">
                  <a16:creationId xmlns:a16="http://schemas.microsoft.com/office/drawing/2014/main" id="{A7408C9B-0424-4D46-A3CB-20DA2F96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1" name="Group 403">
            <a:extLst>
              <a:ext uri="{FF2B5EF4-FFF2-40B4-BE49-F238E27FC236}">
                <a16:creationId xmlns:a16="http://schemas.microsoft.com/office/drawing/2014/main" id="{8BF4494C-B45F-EA42-8D3E-0E8E92701DEB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202" name="Picture 364" descr="iphone_stylized_small">
              <a:extLst>
                <a:ext uri="{FF2B5EF4-FFF2-40B4-BE49-F238E27FC236}">
                  <a16:creationId xmlns:a16="http://schemas.microsoft.com/office/drawing/2014/main" id="{F9290FEC-F0ED-A746-9BCA-11DE56BF8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402" descr="antenna_radiation_stylized">
              <a:extLst>
                <a:ext uri="{FF2B5EF4-FFF2-40B4-BE49-F238E27FC236}">
                  <a16:creationId xmlns:a16="http://schemas.microsoft.com/office/drawing/2014/main" id="{7F0B6E3C-FE7C-8244-BFE5-BB2FF84C83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" name="Group 142">
            <a:extLst>
              <a:ext uri="{FF2B5EF4-FFF2-40B4-BE49-F238E27FC236}">
                <a16:creationId xmlns:a16="http://schemas.microsoft.com/office/drawing/2014/main" id="{05787F7C-D6F9-5148-A1C8-AE0EF1035320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205" name="Group 398">
              <a:extLst>
                <a:ext uri="{FF2B5EF4-FFF2-40B4-BE49-F238E27FC236}">
                  <a16:creationId xmlns:a16="http://schemas.microsoft.com/office/drawing/2014/main" id="{DEF19A22-8F91-6842-8109-AEB66C6A5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207" name="Line 270">
                <a:extLst>
                  <a:ext uri="{FF2B5EF4-FFF2-40B4-BE49-F238E27FC236}">
                    <a16:creationId xmlns:a16="http://schemas.microsoft.com/office/drawing/2014/main" id="{E417E1DB-608C-9848-9F0A-5122753DA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8" name="Line 271">
                <a:extLst>
                  <a:ext uri="{FF2B5EF4-FFF2-40B4-BE49-F238E27FC236}">
                    <a16:creationId xmlns:a16="http://schemas.microsoft.com/office/drawing/2014/main" id="{3B2D533F-D1A2-B24B-A569-AA613E9225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Line 272">
                <a:extLst>
                  <a:ext uri="{FF2B5EF4-FFF2-40B4-BE49-F238E27FC236}">
                    <a16:creationId xmlns:a16="http://schemas.microsoft.com/office/drawing/2014/main" id="{F887C580-CEC3-4746-B37A-5E728888A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" name="Line 273">
                <a:extLst>
                  <a:ext uri="{FF2B5EF4-FFF2-40B4-BE49-F238E27FC236}">
                    <a16:creationId xmlns:a16="http://schemas.microsoft.com/office/drawing/2014/main" id="{5069F6B6-EC0B-9443-B3DF-EC160AF3C2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" name="Line 274">
                <a:extLst>
                  <a:ext uri="{FF2B5EF4-FFF2-40B4-BE49-F238E27FC236}">
                    <a16:creationId xmlns:a16="http://schemas.microsoft.com/office/drawing/2014/main" id="{148C5F81-3D28-1B46-BC25-8FFB6E9BB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" name="Line 275">
                <a:extLst>
                  <a:ext uri="{FF2B5EF4-FFF2-40B4-BE49-F238E27FC236}">
                    <a16:creationId xmlns:a16="http://schemas.microsoft.com/office/drawing/2014/main" id="{E994C03E-7A8C-7649-B94A-FFE6213CF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" name="Line 276">
                <a:extLst>
                  <a:ext uri="{FF2B5EF4-FFF2-40B4-BE49-F238E27FC236}">
                    <a16:creationId xmlns:a16="http://schemas.microsoft.com/office/drawing/2014/main" id="{3D5CC52A-81FD-E049-A4D9-6576D1FA6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4" name="Line 277">
                <a:extLst>
                  <a:ext uri="{FF2B5EF4-FFF2-40B4-BE49-F238E27FC236}">
                    <a16:creationId xmlns:a16="http://schemas.microsoft.com/office/drawing/2014/main" id="{3ED01E6D-C154-C542-A593-1C66F0510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5" name="Line 278">
                <a:extLst>
                  <a:ext uri="{FF2B5EF4-FFF2-40B4-BE49-F238E27FC236}">
                    <a16:creationId xmlns:a16="http://schemas.microsoft.com/office/drawing/2014/main" id="{F83323B0-0B99-0747-B347-8742C2532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6" name="Line 279">
                <a:extLst>
                  <a:ext uri="{FF2B5EF4-FFF2-40B4-BE49-F238E27FC236}">
                    <a16:creationId xmlns:a16="http://schemas.microsoft.com/office/drawing/2014/main" id="{BC214760-2F6D-A54C-96DB-B2563CA35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7" name="Line 280">
                <a:extLst>
                  <a:ext uri="{FF2B5EF4-FFF2-40B4-BE49-F238E27FC236}">
                    <a16:creationId xmlns:a16="http://schemas.microsoft.com/office/drawing/2014/main" id="{A0160D0F-A86D-4241-B44D-6E98425F8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8" name="Line 281">
                <a:extLst>
                  <a:ext uri="{FF2B5EF4-FFF2-40B4-BE49-F238E27FC236}">
                    <a16:creationId xmlns:a16="http://schemas.microsoft.com/office/drawing/2014/main" id="{3ABDB358-8829-E54F-AB3F-14EB8832B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9" name="Line 282">
                <a:extLst>
                  <a:ext uri="{FF2B5EF4-FFF2-40B4-BE49-F238E27FC236}">
                    <a16:creationId xmlns:a16="http://schemas.microsoft.com/office/drawing/2014/main" id="{030D6FBA-2C96-C74F-A538-CE828952D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0" name="Line 283">
                <a:extLst>
                  <a:ext uri="{FF2B5EF4-FFF2-40B4-BE49-F238E27FC236}">
                    <a16:creationId xmlns:a16="http://schemas.microsoft.com/office/drawing/2014/main" id="{444C9AF6-B194-1F4D-9498-4133CAD31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1" name="Line 284">
                <a:extLst>
                  <a:ext uri="{FF2B5EF4-FFF2-40B4-BE49-F238E27FC236}">
                    <a16:creationId xmlns:a16="http://schemas.microsoft.com/office/drawing/2014/main" id="{1007F074-DD2C-A041-8028-27935643F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206" name="Picture 399" descr="cell_tower_radiation copy">
              <a:extLst>
                <a:ext uri="{FF2B5EF4-FFF2-40B4-BE49-F238E27FC236}">
                  <a16:creationId xmlns:a16="http://schemas.microsoft.com/office/drawing/2014/main" id="{05BFEF5A-A9A7-8E49-BE1F-03DCB72C0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2" name="Group 356">
            <a:extLst>
              <a:ext uri="{FF2B5EF4-FFF2-40B4-BE49-F238E27FC236}">
                <a16:creationId xmlns:a16="http://schemas.microsoft.com/office/drawing/2014/main" id="{FE7D4943-DFC4-1049-B8CF-FEDA6FD746B2}"/>
              </a:ext>
            </a:extLst>
          </p:cNvPr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223" name="Picture 354" descr="laptop_stylized_small">
              <a:extLst>
                <a:ext uri="{FF2B5EF4-FFF2-40B4-BE49-F238E27FC236}">
                  <a16:creationId xmlns:a16="http://schemas.microsoft.com/office/drawing/2014/main" id="{1B9DAB19-8344-BD4E-8CEC-E81794843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355" descr="antenna_stylized">
              <a:extLst>
                <a:ext uri="{FF2B5EF4-FFF2-40B4-BE49-F238E27FC236}">
                  <a16:creationId xmlns:a16="http://schemas.microsoft.com/office/drawing/2014/main" id="{EBC88AD6-BA3E-324A-A0BF-8DF9D89E1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" name="Group 356">
            <a:extLst>
              <a:ext uri="{FF2B5EF4-FFF2-40B4-BE49-F238E27FC236}">
                <a16:creationId xmlns:a16="http://schemas.microsoft.com/office/drawing/2014/main" id="{E2A474A7-8A71-AC43-9403-5CD64CFABC6B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226" name="Picture 354" descr="laptop_stylized_small">
              <a:extLst>
                <a:ext uri="{FF2B5EF4-FFF2-40B4-BE49-F238E27FC236}">
                  <a16:creationId xmlns:a16="http://schemas.microsoft.com/office/drawing/2014/main" id="{F44CEA56-C9A6-9141-81A0-8DCC3E2F5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355" descr="antenna_stylized">
              <a:extLst>
                <a:ext uri="{FF2B5EF4-FFF2-40B4-BE49-F238E27FC236}">
                  <a16:creationId xmlns:a16="http://schemas.microsoft.com/office/drawing/2014/main" id="{0C57F82F-4D98-D54F-81F8-DA60E1261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8" name="Group 356">
            <a:extLst>
              <a:ext uri="{FF2B5EF4-FFF2-40B4-BE49-F238E27FC236}">
                <a16:creationId xmlns:a16="http://schemas.microsoft.com/office/drawing/2014/main" id="{07CEAB6C-C9D1-9A47-BAA4-4D786E6D429A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229" name="Picture 354" descr="laptop_stylized_small">
              <a:extLst>
                <a:ext uri="{FF2B5EF4-FFF2-40B4-BE49-F238E27FC236}">
                  <a16:creationId xmlns:a16="http://schemas.microsoft.com/office/drawing/2014/main" id="{66EB1CC5-C145-7141-AE88-FDE185E24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355" descr="antenna_stylized">
              <a:extLst>
                <a:ext uri="{FF2B5EF4-FFF2-40B4-BE49-F238E27FC236}">
                  <a16:creationId xmlns:a16="http://schemas.microsoft.com/office/drawing/2014/main" id="{CBA3A680-EE48-5C4A-B84E-4A1FCE548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1" name="Group 403">
            <a:extLst>
              <a:ext uri="{FF2B5EF4-FFF2-40B4-BE49-F238E27FC236}">
                <a16:creationId xmlns:a16="http://schemas.microsoft.com/office/drawing/2014/main" id="{E09A0004-7386-EF43-AE45-070A340FAD3F}"/>
              </a:ext>
            </a:extLst>
          </p:cNvPr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232" name="Picture 364" descr="iphone_stylized_small">
              <a:extLst>
                <a:ext uri="{FF2B5EF4-FFF2-40B4-BE49-F238E27FC236}">
                  <a16:creationId xmlns:a16="http://schemas.microsoft.com/office/drawing/2014/main" id="{D04F1FE1-F105-E24F-BD11-05351E3FC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" name="Picture 402" descr="antenna_radiation_stylized">
              <a:extLst>
                <a:ext uri="{FF2B5EF4-FFF2-40B4-BE49-F238E27FC236}">
                  <a16:creationId xmlns:a16="http://schemas.microsoft.com/office/drawing/2014/main" id="{8995403E-B75E-864E-A3AC-A8BADEA4F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4" name="Group 356">
            <a:extLst>
              <a:ext uri="{FF2B5EF4-FFF2-40B4-BE49-F238E27FC236}">
                <a16:creationId xmlns:a16="http://schemas.microsoft.com/office/drawing/2014/main" id="{45D88A96-1BEF-AF40-9EF4-F653E8F6912B}"/>
              </a:ext>
            </a:extLst>
          </p:cNvPr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235" name="Picture 354" descr="laptop_stylized_small">
              <a:extLst>
                <a:ext uri="{FF2B5EF4-FFF2-40B4-BE49-F238E27FC236}">
                  <a16:creationId xmlns:a16="http://schemas.microsoft.com/office/drawing/2014/main" id="{5CA82CB5-E7B6-C445-B684-658BC5C33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355" descr="antenna_stylized">
              <a:extLst>
                <a:ext uri="{FF2B5EF4-FFF2-40B4-BE49-F238E27FC236}">
                  <a16:creationId xmlns:a16="http://schemas.microsoft.com/office/drawing/2014/main" id="{75F9DB31-6339-494A-A074-B9A0B4516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7" name="Group 403">
            <a:extLst>
              <a:ext uri="{FF2B5EF4-FFF2-40B4-BE49-F238E27FC236}">
                <a16:creationId xmlns:a16="http://schemas.microsoft.com/office/drawing/2014/main" id="{EF99A882-0F7D-1340-8F07-148A4616940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238" name="Picture 364" descr="iphone_stylized_small">
              <a:extLst>
                <a:ext uri="{FF2B5EF4-FFF2-40B4-BE49-F238E27FC236}">
                  <a16:creationId xmlns:a16="http://schemas.microsoft.com/office/drawing/2014/main" id="{8C6A6BBA-51E0-724F-AB7E-9DE15DF9F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402" descr="antenna_radiation_stylized">
              <a:extLst>
                <a:ext uri="{FF2B5EF4-FFF2-40B4-BE49-F238E27FC236}">
                  <a16:creationId xmlns:a16="http://schemas.microsoft.com/office/drawing/2014/main" id="{E51015F6-50FB-094B-BDF9-2FE77B033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0" name="Line 63">
            <a:extLst>
              <a:ext uri="{FF2B5EF4-FFF2-40B4-BE49-F238E27FC236}">
                <a16:creationId xmlns:a16="http://schemas.microsoft.com/office/drawing/2014/main" id="{CCB97428-BD70-4E49-A590-83AF71EA82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1" name="Line 34">
            <a:extLst>
              <a:ext uri="{FF2B5EF4-FFF2-40B4-BE49-F238E27FC236}">
                <a16:creationId xmlns:a16="http://schemas.microsoft.com/office/drawing/2014/main" id="{4FC66219-F808-FD4D-9B59-86F203C09C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2" name="Group 6">
            <a:extLst>
              <a:ext uri="{FF2B5EF4-FFF2-40B4-BE49-F238E27FC236}">
                <a16:creationId xmlns:a16="http://schemas.microsoft.com/office/drawing/2014/main" id="{C361E706-F3A3-CF44-AE02-BA0595774CD9}"/>
              </a:ext>
            </a:extLst>
          </p:cNvPr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243" name="Freeform 7">
              <a:extLst>
                <a:ext uri="{FF2B5EF4-FFF2-40B4-BE49-F238E27FC236}">
                  <a16:creationId xmlns:a16="http://schemas.microsoft.com/office/drawing/2014/main" id="{393C90C1-E2F5-7E4D-9330-704828EC3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Text Box 8">
              <a:extLst>
                <a:ext uri="{FF2B5EF4-FFF2-40B4-BE49-F238E27FC236}">
                  <a16:creationId xmlns:a16="http://schemas.microsoft.com/office/drawing/2014/main" id="{91AB3FE3-6836-1F44-BEB7-C93EF507C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6" y="2030"/>
              <a:ext cx="10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wired network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  <p:sp>
        <p:nvSpPr>
          <p:cNvPr id="262" name="Line 75">
            <a:extLst>
              <a:ext uri="{FF2B5EF4-FFF2-40B4-BE49-F238E27FC236}">
                <a16:creationId xmlns:a16="http://schemas.microsoft.com/office/drawing/2014/main" id="{A8073855-FFB7-4243-B73E-71BE7F0079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05500" y="3769102"/>
            <a:ext cx="1447800" cy="1524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85" name="Line 75">
            <a:extLst>
              <a:ext uri="{FF2B5EF4-FFF2-40B4-BE49-F238E27FC236}">
                <a16:creationId xmlns:a16="http://schemas.microsoft.com/office/drawing/2014/main" id="{5B9CA4A4-32DA-EE41-8D67-FD891F4206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2097" y="3768025"/>
            <a:ext cx="1981202" cy="144779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89" name="Line 75">
            <a:extLst>
              <a:ext uri="{FF2B5EF4-FFF2-40B4-BE49-F238E27FC236}">
                <a16:creationId xmlns:a16="http://schemas.microsoft.com/office/drawing/2014/main" id="{E03537F9-DF3E-6243-BDEE-EB2475A342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6448" y="3764151"/>
            <a:ext cx="2959101" cy="14859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58" name="Rectangle 63">
            <a:extLst>
              <a:ext uri="{FF2B5EF4-FFF2-40B4-BE49-F238E27FC236}">
                <a16:creationId xmlns:a16="http://schemas.microsoft.com/office/drawing/2014/main" id="{2E264414-55C6-964D-A7A6-D994B443E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2" y="1582738"/>
            <a:ext cx="5462587" cy="217646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3" name="Rectangle 64">
            <a:extLst>
              <a:ext uri="{FF2B5EF4-FFF2-40B4-BE49-F238E27FC236}">
                <a16:creationId xmlns:a16="http://schemas.microsoft.com/office/drawing/2014/main" id="{9189415B-37F7-7B49-B670-15B4A38B8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289" y="1447800"/>
            <a:ext cx="3262312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4" name="Rectangle 65">
            <a:extLst>
              <a:ext uri="{FF2B5EF4-FFF2-40B4-BE49-F238E27FC236}">
                <a16:creationId xmlns:a16="http://schemas.microsoft.com/office/drawing/2014/main" id="{5517F4DF-0905-2A4E-A645-CE0CFAEF6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699" y="1336675"/>
            <a:ext cx="5397501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 </a:t>
            </a:r>
            <a:r>
              <a:rPr lang="en-US" sz="2800" dirty="0">
                <a:cs typeface="+mn-cs"/>
              </a:rPr>
              <a:t>infrastructure mode</a:t>
            </a:r>
          </a:p>
          <a:p>
            <a:pPr marL="393700" indent="-2286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base station connects mobiles into wired network</a:t>
            </a:r>
          </a:p>
          <a:p>
            <a:pPr marL="393700" indent="-2286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+mn-cs"/>
              </a:rPr>
              <a:t>handoff: mobile changes base station providing connection into wired network</a:t>
            </a:r>
          </a:p>
        </p:txBody>
      </p:sp>
      <p:sp>
        <p:nvSpPr>
          <p:cNvPr id="2" name="SMARTInkShape-1">
            <a:extLst>
              <a:ext uri="{FF2B5EF4-FFF2-40B4-BE49-F238E27FC236}">
                <a16:creationId xmlns:a16="http://schemas.microsoft.com/office/drawing/2014/main" id="{A1B15391-DCE6-43D6-ACBA-BAB8FE69DAE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62451" y="5286375"/>
            <a:ext cx="382912" cy="339319"/>
          </a:xfrm>
          <a:custGeom>
            <a:avLst/>
            <a:gdLst/>
            <a:ahLst/>
            <a:cxnLst/>
            <a:rect l="0" t="0" r="0" b="0"/>
            <a:pathLst>
              <a:path w="382912" h="339319">
                <a:moveTo>
                  <a:pt x="88776" y="0"/>
                </a:moveTo>
                <a:lnTo>
                  <a:pt x="88776" y="0"/>
                </a:lnTo>
                <a:lnTo>
                  <a:pt x="50402" y="0"/>
                </a:lnTo>
                <a:lnTo>
                  <a:pt x="48310" y="992"/>
                </a:lnTo>
                <a:lnTo>
                  <a:pt x="46916" y="2645"/>
                </a:lnTo>
                <a:lnTo>
                  <a:pt x="45986" y="4740"/>
                </a:lnTo>
                <a:lnTo>
                  <a:pt x="44374" y="6136"/>
                </a:lnTo>
                <a:lnTo>
                  <a:pt x="39937" y="7688"/>
                </a:lnTo>
                <a:lnTo>
                  <a:pt x="34658" y="13669"/>
                </a:lnTo>
                <a:lnTo>
                  <a:pt x="14330" y="55619"/>
                </a:lnTo>
                <a:lnTo>
                  <a:pt x="2120" y="98495"/>
                </a:lnTo>
                <a:lnTo>
                  <a:pt x="0" y="133998"/>
                </a:lnTo>
                <a:lnTo>
                  <a:pt x="574" y="174819"/>
                </a:lnTo>
                <a:lnTo>
                  <a:pt x="11921" y="215187"/>
                </a:lnTo>
                <a:lnTo>
                  <a:pt x="26339" y="253783"/>
                </a:lnTo>
                <a:lnTo>
                  <a:pt x="64322" y="296810"/>
                </a:lnTo>
                <a:lnTo>
                  <a:pt x="92952" y="325642"/>
                </a:lnTo>
                <a:lnTo>
                  <a:pt x="98239" y="328284"/>
                </a:lnTo>
                <a:lnTo>
                  <a:pt x="101037" y="328989"/>
                </a:lnTo>
                <a:lnTo>
                  <a:pt x="115611" y="337281"/>
                </a:lnTo>
                <a:lnTo>
                  <a:pt x="150292" y="339274"/>
                </a:lnTo>
                <a:lnTo>
                  <a:pt x="186806" y="339318"/>
                </a:lnTo>
                <a:lnTo>
                  <a:pt x="213733" y="329844"/>
                </a:lnTo>
                <a:lnTo>
                  <a:pt x="254935" y="302085"/>
                </a:lnTo>
                <a:lnTo>
                  <a:pt x="296000" y="265853"/>
                </a:lnTo>
                <a:lnTo>
                  <a:pt x="332761" y="222152"/>
                </a:lnTo>
                <a:lnTo>
                  <a:pt x="360908" y="181349"/>
                </a:lnTo>
                <a:lnTo>
                  <a:pt x="377252" y="138534"/>
                </a:lnTo>
                <a:lnTo>
                  <a:pt x="382911" y="94921"/>
                </a:lnTo>
                <a:lnTo>
                  <a:pt x="382302" y="71450"/>
                </a:lnTo>
                <a:lnTo>
                  <a:pt x="371005" y="39088"/>
                </a:lnTo>
                <a:lnTo>
                  <a:pt x="367218" y="34989"/>
                </a:lnTo>
                <a:lnTo>
                  <a:pt x="357717" y="30433"/>
                </a:lnTo>
                <a:lnTo>
                  <a:pt x="352406" y="31203"/>
                </a:lnTo>
                <a:lnTo>
                  <a:pt x="329877" y="446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MARTInkShape-Group2">
            <a:extLst>
              <a:ext uri="{FF2B5EF4-FFF2-40B4-BE49-F238E27FC236}">
                <a16:creationId xmlns:a16="http://schemas.microsoft.com/office/drawing/2014/main" id="{D8776520-6339-41A0-BDF1-714C66235736}"/>
              </a:ext>
            </a:extLst>
          </p:cNvPr>
          <p:cNvGrpSpPr/>
          <p:nvPr/>
        </p:nvGrpSpPr>
        <p:grpSpPr>
          <a:xfrm>
            <a:off x="4408289" y="5822156"/>
            <a:ext cx="1362383" cy="625005"/>
            <a:chOff x="4408289" y="5822156"/>
            <a:chExt cx="1362383" cy="625005"/>
          </a:xfrm>
        </p:grpSpPr>
        <p:sp>
          <p:nvSpPr>
            <p:cNvPr id="5" name="SMARTInkShape-2">
              <a:extLst>
                <a:ext uri="{FF2B5EF4-FFF2-40B4-BE49-F238E27FC236}">
                  <a16:creationId xmlns:a16="http://schemas.microsoft.com/office/drawing/2014/main" id="{709017AB-3A5A-4999-B509-507A633971F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408289" y="5822156"/>
              <a:ext cx="1362383" cy="625005"/>
            </a:xfrm>
            <a:custGeom>
              <a:avLst/>
              <a:gdLst/>
              <a:ahLst/>
              <a:cxnLst/>
              <a:rect l="0" t="0" r="0" b="0"/>
              <a:pathLst>
                <a:path w="1362383" h="625005">
                  <a:moveTo>
                    <a:pt x="17859" y="0"/>
                  </a:moveTo>
                  <a:lnTo>
                    <a:pt x="17859" y="0"/>
                  </a:lnTo>
                  <a:lnTo>
                    <a:pt x="8930" y="0"/>
                  </a:lnTo>
                  <a:lnTo>
                    <a:pt x="8930" y="43004"/>
                  </a:lnTo>
                  <a:lnTo>
                    <a:pt x="2793" y="51453"/>
                  </a:lnTo>
                  <a:lnTo>
                    <a:pt x="828" y="59784"/>
                  </a:lnTo>
                  <a:lnTo>
                    <a:pt x="14" y="100326"/>
                  </a:lnTo>
                  <a:lnTo>
                    <a:pt x="0" y="140021"/>
                  </a:lnTo>
                  <a:lnTo>
                    <a:pt x="8378" y="180460"/>
                  </a:lnTo>
                  <a:lnTo>
                    <a:pt x="8820" y="198034"/>
                  </a:lnTo>
                  <a:lnTo>
                    <a:pt x="11527" y="204763"/>
                  </a:lnTo>
                  <a:lnTo>
                    <a:pt x="13638" y="207946"/>
                  </a:lnTo>
                  <a:lnTo>
                    <a:pt x="16609" y="221907"/>
                  </a:lnTo>
                  <a:lnTo>
                    <a:pt x="18605" y="238265"/>
                  </a:lnTo>
                  <a:lnTo>
                    <a:pt x="24878" y="259577"/>
                  </a:lnTo>
                  <a:lnTo>
                    <a:pt x="26932" y="270149"/>
                  </a:lnTo>
                  <a:lnTo>
                    <a:pt x="32674" y="282671"/>
                  </a:lnTo>
                  <a:lnTo>
                    <a:pt x="40058" y="309941"/>
                  </a:lnTo>
                  <a:lnTo>
                    <a:pt x="49878" y="327312"/>
                  </a:lnTo>
                  <a:lnTo>
                    <a:pt x="57831" y="354588"/>
                  </a:lnTo>
                  <a:lnTo>
                    <a:pt x="67721" y="371960"/>
                  </a:lnTo>
                  <a:lnTo>
                    <a:pt x="73349" y="390826"/>
                  </a:lnTo>
                  <a:lnTo>
                    <a:pt x="85579" y="413651"/>
                  </a:lnTo>
                  <a:lnTo>
                    <a:pt x="96100" y="440446"/>
                  </a:lnTo>
                  <a:lnTo>
                    <a:pt x="132640" y="483523"/>
                  </a:lnTo>
                  <a:lnTo>
                    <a:pt x="161656" y="523743"/>
                  </a:lnTo>
                  <a:lnTo>
                    <a:pt x="206248" y="556867"/>
                  </a:lnTo>
                  <a:lnTo>
                    <a:pt x="243919" y="577833"/>
                  </a:lnTo>
                  <a:lnTo>
                    <a:pt x="284542" y="596563"/>
                  </a:lnTo>
                  <a:lnTo>
                    <a:pt x="327367" y="606106"/>
                  </a:lnTo>
                  <a:lnTo>
                    <a:pt x="365167" y="614631"/>
                  </a:lnTo>
                  <a:lnTo>
                    <a:pt x="401611" y="616841"/>
                  </a:lnTo>
                  <a:lnTo>
                    <a:pt x="441737" y="623157"/>
                  </a:lnTo>
                  <a:lnTo>
                    <a:pt x="478840" y="624698"/>
                  </a:lnTo>
                  <a:lnTo>
                    <a:pt x="513105" y="625004"/>
                  </a:lnTo>
                  <a:lnTo>
                    <a:pt x="549678" y="624063"/>
                  </a:lnTo>
                  <a:lnTo>
                    <a:pt x="587082" y="618935"/>
                  </a:lnTo>
                  <a:lnTo>
                    <a:pt x="626168" y="616975"/>
                  </a:lnTo>
                  <a:lnTo>
                    <a:pt x="663952" y="613665"/>
                  </a:lnTo>
                  <a:lnTo>
                    <a:pt x="708470" y="607076"/>
                  </a:lnTo>
                  <a:lnTo>
                    <a:pt x="745987" y="600319"/>
                  </a:lnTo>
                  <a:lnTo>
                    <a:pt x="787316" y="593950"/>
                  </a:lnTo>
                  <a:lnTo>
                    <a:pt x="831345" y="587318"/>
                  </a:lnTo>
                  <a:lnTo>
                    <a:pt x="875835" y="577050"/>
                  </a:lnTo>
                  <a:lnTo>
                    <a:pt x="913138" y="563663"/>
                  </a:lnTo>
                  <a:lnTo>
                    <a:pt x="953178" y="547499"/>
                  </a:lnTo>
                  <a:lnTo>
                    <a:pt x="997005" y="520481"/>
                  </a:lnTo>
                  <a:lnTo>
                    <a:pt x="1036220" y="502148"/>
                  </a:lnTo>
                  <a:lnTo>
                    <a:pt x="1069579" y="481168"/>
                  </a:lnTo>
                  <a:lnTo>
                    <a:pt x="1111116" y="455797"/>
                  </a:lnTo>
                  <a:lnTo>
                    <a:pt x="1148837" y="426796"/>
                  </a:lnTo>
                  <a:lnTo>
                    <a:pt x="1174527" y="398618"/>
                  </a:lnTo>
                  <a:lnTo>
                    <a:pt x="1215662" y="364111"/>
                  </a:lnTo>
                  <a:lnTo>
                    <a:pt x="1250664" y="327199"/>
                  </a:lnTo>
                  <a:lnTo>
                    <a:pt x="1278997" y="287313"/>
                  </a:lnTo>
                  <a:lnTo>
                    <a:pt x="1309586" y="248059"/>
                  </a:lnTo>
                  <a:lnTo>
                    <a:pt x="1317594" y="242171"/>
                  </a:lnTo>
                  <a:lnTo>
                    <a:pt x="1328428" y="223131"/>
                  </a:lnTo>
                  <a:lnTo>
                    <a:pt x="1329126" y="220191"/>
                  </a:lnTo>
                  <a:lnTo>
                    <a:pt x="1334850" y="211313"/>
                  </a:lnTo>
                  <a:lnTo>
                    <a:pt x="1340053" y="208019"/>
                  </a:lnTo>
                  <a:lnTo>
                    <a:pt x="1342830" y="207140"/>
                  </a:lnTo>
                  <a:lnTo>
                    <a:pt x="1344681" y="205562"/>
                  </a:lnTo>
                  <a:lnTo>
                    <a:pt x="1346737" y="201163"/>
                  </a:lnTo>
                  <a:lnTo>
                    <a:pt x="1349050" y="190254"/>
                  </a:lnTo>
                  <a:lnTo>
                    <a:pt x="1356029" y="180325"/>
                  </a:lnTo>
                  <a:lnTo>
                    <a:pt x="1356932" y="174366"/>
                  </a:lnTo>
                  <a:lnTo>
                    <a:pt x="1358051" y="172799"/>
                  </a:lnTo>
                  <a:lnTo>
                    <a:pt x="1359790" y="171754"/>
                  </a:lnTo>
                  <a:lnTo>
                    <a:pt x="1361940" y="171058"/>
                  </a:lnTo>
                  <a:lnTo>
                    <a:pt x="1362382" y="170593"/>
                  </a:lnTo>
                  <a:lnTo>
                    <a:pt x="1357313" y="1696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">
              <a:extLst>
                <a:ext uri="{FF2B5EF4-FFF2-40B4-BE49-F238E27FC236}">
                  <a16:creationId xmlns:a16="http://schemas.microsoft.com/office/drawing/2014/main" id="{787AFB0E-7470-4DE4-8B56-D1EA145DFBF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578447" y="6018609"/>
              <a:ext cx="174407" cy="161331"/>
            </a:xfrm>
            <a:custGeom>
              <a:avLst/>
              <a:gdLst/>
              <a:ahLst/>
              <a:cxnLst/>
              <a:rect l="0" t="0" r="0" b="0"/>
              <a:pathLst>
                <a:path w="174407" h="161331">
                  <a:moveTo>
                    <a:pt x="8561" y="0"/>
                  </a:moveTo>
                  <a:lnTo>
                    <a:pt x="8561" y="0"/>
                  </a:lnTo>
                  <a:lnTo>
                    <a:pt x="0" y="0"/>
                  </a:lnTo>
                  <a:lnTo>
                    <a:pt x="4481" y="4740"/>
                  </a:lnTo>
                  <a:lnTo>
                    <a:pt x="9393" y="7068"/>
                  </a:lnTo>
                  <a:lnTo>
                    <a:pt x="53775" y="8857"/>
                  </a:lnTo>
                  <a:lnTo>
                    <a:pt x="90374" y="8920"/>
                  </a:lnTo>
                  <a:lnTo>
                    <a:pt x="123940" y="7935"/>
                  </a:lnTo>
                  <a:lnTo>
                    <a:pt x="168424" y="48"/>
                  </a:lnTo>
                  <a:lnTo>
                    <a:pt x="168713" y="33"/>
                  </a:lnTo>
                  <a:lnTo>
                    <a:pt x="174406" y="28499"/>
                  </a:lnTo>
                  <a:lnTo>
                    <a:pt x="168882" y="72502"/>
                  </a:lnTo>
                  <a:lnTo>
                    <a:pt x="161244" y="111844"/>
                  </a:lnTo>
                  <a:lnTo>
                    <a:pt x="159634" y="127507"/>
                  </a:lnTo>
                  <a:lnTo>
                    <a:pt x="152286" y="142387"/>
                  </a:lnTo>
                  <a:lnTo>
                    <a:pt x="151468" y="156120"/>
                  </a:lnTo>
                  <a:lnTo>
                    <a:pt x="148805" y="161330"/>
                  </a:lnTo>
                  <a:lnTo>
                    <a:pt x="151436" y="160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3F30370-4700-FE9A-78D3-3F028AF383FF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4440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a48a9ac-7937-4134-8b13-3620bf967764}" enabled="1" method="Privileged" siteId="{5a4ba6f9-f531-4f32-9467-398f19e69de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29790</TotalTime>
  <Words>4126</Words>
  <Application>Microsoft Office PowerPoint</Application>
  <PresentationFormat>Widescreen</PresentationFormat>
  <Paragraphs>597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__fkGroteskNeue_598ab8</vt:lpstr>
      <vt:lpstr>fff</vt:lpstr>
      <vt:lpstr>KaTeX_Main</vt:lpstr>
      <vt:lpstr>MS PGothic</vt:lpstr>
      <vt:lpstr>Arial</vt:lpstr>
      <vt:lpstr>Calibri</vt:lpstr>
      <vt:lpstr>Calibri Light</vt:lpstr>
      <vt:lpstr>Cambria Math</vt:lpstr>
      <vt:lpstr>Gill Sans MT</vt:lpstr>
      <vt:lpstr>Symbol</vt:lpstr>
      <vt:lpstr>Tahoma</vt:lpstr>
      <vt:lpstr>Times New Roman</vt:lpstr>
      <vt:lpstr>Wingdings</vt:lpstr>
      <vt:lpstr>Office Theme</vt:lpstr>
      <vt:lpstr>PowerPoint Presentation</vt:lpstr>
      <vt:lpstr>Wireless and Mobile Networks: context</vt:lpstr>
      <vt:lpstr>Chapter 7 outline</vt:lpstr>
      <vt:lpstr>Elements of a wireless network</vt:lpstr>
      <vt:lpstr>Elements of a wireless network</vt:lpstr>
      <vt:lpstr>Elements of a wireless network</vt:lpstr>
      <vt:lpstr>Elements of a wireless network</vt:lpstr>
      <vt:lpstr>Characteristics of selected wireless links</vt:lpstr>
      <vt:lpstr>Elements of a wireless network</vt:lpstr>
      <vt:lpstr>Elements of a wireless network</vt:lpstr>
      <vt:lpstr>Wireless network taxonomy</vt:lpstr>
      <vt:lpstr>Chapter 7 outline</vt:lpstr>
      <vt:lpstr>Wireless link characteristics: fading (attenuation)</vt:lpstr>
      <vt:lpstr>Wireless link characteristics: multipath</vt:lpstr>
      <vt:lpstr>Wireless link characteristics: multipath</vt:lpstr>
      <vt:lpstr>Wireless link characteristics: noise</vt:lpstr>
      <vt:lpstr>Wireless link characteristics: hidden terminals</vt:lpstr>
      <vt:lpstr>Chapter 7 outline</vt:lpstr>
      <vt:lpstr>Review: FDMA and TDMA</vt:lpstr>
      <vt:lpstr>Code Division Multiple Access (CDMA)</vt:lpstr>
      <vt:lpstr>Code Division Multiple Access (CDMA)</vt:lpstr>
      <vt:lpstr>Vector-Vector Inner-Product, Orthogonal Vector </vt:lpstr>
      <vt:lpstr>Direct-Sequence Spread Spectrum CDMA</vt:lpstr>
      <vt:lpstr>CDMA encode/decode</vt:lpstr>
      <vt:lpstr>CDMA encode/decode</vt:lpstr>
      <vt:lpstr>CDMA: two-sender interference</vt:lpstr>
      <vt:lpstr>CDMA: two-sender interference</vt:lpstr>
      <vt:lpstr>CDMA: two-sender interference: Sender 1</vt:lpstr>
      <vt:lpstr>CDMA: two-sender interference: Sender 2</vt:lpstr>
      <vt:lpstr>Quiz 1  CDMA</vt:lpstr>
      <vt:lpstr>Quiz 2 CDMA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1018</cp:revision>
  <dcterms:created xsi:type="dcterms:W3CDTF">2020-01-18T07:24:59Z</dcterms:created>
  <dcterms:modified xsi:type="dcterms:W3CDTF">2024-12-11T01:14:58Z</dcterms:modified>
</cp:coreProperties>
</file>