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960" r:id="rId2"/>
    <p:sldId id="9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440" userDrawn="1">
          <p15:clr>
            <a:srgbClr val="A4A3A4"/>
          </p15:clr>
        </p15:guide>
        <p15:guide id="3" orient="horz" pos="3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F90"/>
    <a:srgbClr val="0000A8"/>
    <a:srgbClr val="B5E7FF"/>
    <a:srgbClr val="A2C1FF"/>
    <a:srgbClr val="8FAADC"/>
    <a:srgbClr val="E40000"/>
    <a:srgbClr val="FFB3D3"/>
    <a:srgbClr val="0000A3"/>
    <a:srgbClr val="9CE0FA"/>
    <a:srgbClr val="3C6C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52"/>
    <p:restoredTop sz="62274"/>
  </p:normalViewPr>
  <p:slideViewPr>
    <p:cSldViewPr snapToGrid="0" snapToObjects="1">
      <p:cViewPr varScale="1">
        <p:scale>
          <a:sx n="51" d="100"/>
          <a:sy n="51" d="100"/>
        </p:scale>
        <p:origin x="1248" y="43"/>
      </p:cViewPr>
      <p:guideLst>
        <p:guide pos="1440"/>
        <p:guide orient="horz" pos="3528"/>
      </p:guideLst>
    </p:cSldViewPr>
  </p:slideViewPr>
  <p:outlineViewPr>
    <p:cViewPr>
      <p:scale>
        <a:sx n="33" d="100"/>
        <a:sy n="33" d="100"/>
      </p:scale>
      <p:origin x="0" y="-2574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3024D-5FCD-D142-BBE1-7B391F60AD88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EEAC-CFEF-9647-876F-EABC6B833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6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Version History</a:t>
            </a:r>
          </a:p>
          <a:p>
            <a:endParaRPr lang="en-US" dirty="0"/>
          </a:p>
          <a:p>
            <a:r>
              <a:rPr lang="en-US" dirty="0"/>
              <a:t>8.0  (May 2020)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All slides reformatted for 16:9 aspect ratio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All slides updated to 8</a:t>
            </a:r>
            <a:r>
              <a:rPr lang="en-US" baseline="30000" dirty="0"/>
              <a:t>th</a:t>
            </a:r>
            <a:r>
              <a:rPr lang="en-US" dirty="0"/>
              <a:t> edition material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 of Calibri font, rather that Gill Sans MT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 LOTS more animation throughout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added new  8</a:t>
            </a:r>
            <a:r>
              <a:rPr lang="en-US" baseline="30000" dirty="0"/>
              <a:t>th</a:t>
            </a:r>
            <a:r>
              <a:rPr lang="en-US" dirty="0"/>
              <a:t> edition material on middleboxes (and Internet arch), Net neutrality, buffering 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lighter header font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8.2 (July 2023), changes from 8.0: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some minor updates (e.g., IPv6 stats updated) but not much has changed.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66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686-8429-2E40-81FA-5EC9C4AB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C238-9334-5D47-BE46-7DBB933E4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E93C0D-5E34-354A-A654-B383913662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1126D0-2478-AE48-891D-9046D4F5E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4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8D4C-6954-CC4D-A491-4B78BF5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2032-3F11-1945-8A1D-25EC80CF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CF1CB-5DBA-8B49-A839-F079E4BF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9731AF-B9DB-1E4D-A017-6D1C48DC0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5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102D-EC4F-B64D-BB0A-3CBBCEE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0DCD8E0-36D6-2D43-9C3A-92DC921E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3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5FD2-E0BC-9B4A-8B69-BFD8F956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87CFD-1EF3-634C-B854-216A26AC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CF3ABA1-E9EF-3248-90FD-6E40E659E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Network Layer: 4-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1FBF48-0214-F94C-C8E0-23A66AD45E7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363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277516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A3"/>
          </a:solidFill>
          <a:latin typeface="+mj-lt"/>
          <a:ea typeface="+mj-ea"/>
          <a:cs typeface="+mj-cs"/>
        </a:defRPr>
      </a:lvl1pPr>
    </p:titleStyle>
    <p:bodyStyle>
      <a:lvl1pPr marL="352425" indent="-222250" algn="l" defTabSz="914400" rtl="0" eaLnBrk="1" latinLnBrk="0" hangingPunct="1">
        <a:lnSpc>
          <a:spcPct val="90000"/>
        </a:lnSpc>
        <a:spcBef>
          <a:spcPts val="1000"/>
        </a:spcBef>
        <a:buClr>
          <a:srgbClr val="0000A3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00A8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9A9F684E-5DD1-6543-95D2-8EB5E7619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034" y="561975"/>
            <a:ext cx="9722717" cy="2615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zh-CN" sz="5400" b="1" dirty="0">
                <a:solidFill>
                  <a:srgbClr val="000099"/>
                </a:solidFill>
                <a:latin typeface="+mj-lt"/>
              </a:rPr>
              <a:t>Sample Questions for Review Towards the Final Exam</a:t>
            </a:r>
            <a:endParaRPr lang="en-US" altLang="en-US" sz="5400" b="1" dirty="0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482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86D35-E9F3-A9E7-F3B5-9621928D0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2920FE-E316-F377-3E08-26B1FA543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Network Layer: 4-</a:t>
            </a:r>
            <a:fld id="{C4204591-24BD-A542-B9D5-F8D8A88D2FE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166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13b610e-d3b5-490f-b165-988100e8232a}" enabled="1" method="Standard" siteId="{5a4ba6f9-f531-4f32-9467-398f19e69de4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17248</TotalTime>
  <Words>96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Kurose</dc:creator>
  <cp:lastModifiedBy>Zonghua Gu</cp:lastModifiedBy>
  <cp:revision>535</cp:revision>
  <dcterms:created xsi:type="dcterms:W3CDTF">2020-01-18T07:24:59Z</dcterms:created>
  <dcterms:modified xsi:type="dcterms:W3CDTF">2024-12-04T21:17:35Z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Theme:6</vt:lpwstr>
  </property>
  <property fmtid="{D5CDD505-2E9C-101B-9397-08002B2CF9AE}" pid="3" name="ClassificationContentMarkingHeaderText">
    <vt:lpwstr>Begränsad delning</vt:lpwstr>
  </property>
</Properties>
</file>