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960" r:id="rId2"/>
    <p:sldId id="1129" r:id="rId3"/>
    <p:sldId id="964" r:id="rId4"/>
    <p:sldId id="1047" r:id="rId5"/>
    <p:sldId id="1048" r:id="rId6"/>
    <p:sldId id="1049" r:id="rId7"/>
    <p:sldId id="1051" r:id="rId8"/>
    <p:sldId id="1050" r:id="rId9"/>
    <p:sldId id="1052" r:id="rId10"/>
    <p:sldId id="1196" r:id="rId11"/>
    <p:sldId id="1197" r:id="rId12"/>
    <p:sldId id="119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440" userDrawn="1">
          <p15:clr>
            <a:srgbClr val="A4A3A4"/>
          </p15:clr>
        </p15:guide>
        <p15:guide id="3" orient="horz" pos="35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F90"/>
    <a:srgbClr val="0000A8"/>
    <a:srgbClr val="B5E7FF"/>
    <a:srgbClr val="A2C1FF"/>
    <a:srgbClr val="8FAADC"/>
    <a:srgbClr val="E40000"/>
    <a:srgbClr val="FFB3D3"/>
    <a:srgbClr val="0000A3"/>
    <a:srgbClr val="9CE0FA"/>
    <a:srgbClr val="3C6C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252"/>
    <p:restoredTop sz="62274"/>
  </p:normalViewPr>
  <p:slideViewPr>
    <p:cSldViewPr snapToGrid="0" snapToObjects="1">
      <p:cViewPr varScale="1">
        <p:scale>
          <a:sx n="51" d="100"/>
          <a:sy n="51" d="100"/>
        </p:scale>
        <p:origin x="1248" y="43"/>
      </p:cViewPr>
      <p:guideLst>
        <p:guide pos="1440"/>
        <p:guide orient="horz" pos="3528"/>
      </p:guideLst>
    </p:cSldViewPr>
  </p:slideViewPr>
  <p:outlineViewPr>
    <p:cViewPr>
      <p:scale>
        <a:sx n="33" d="100"/>
        <a:sy n="33" d="100"/>
      </p:scale>
      <p:origin x="0" y="-2574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3024D-5FCD-D142-BBE1-7B391F60AD88}" type="datetimeFigureOut">
              <a:rPr lang="en-US" smtClean="0"/>
              <a:t>10/8/2024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91EEAC-CFEF-9647-876F-EABC6B8338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561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Version History</a:t>
            </a:r>
          </a:p>
          <a:p>
            <a:endParaRPr lang="en-US" dirty="0"/>
          </a:p>
          <a:p>
            <a:r>
              <a:rPr lang="en-US" dirty="0"/>
              <a:t>8.0  (May 2020)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All slides reformatted for 16:9 aspect ratio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All slides updated to 8</a:t>
            </a:r>
            <a:r>
              <a:rPr lang="en-US" baseline="30000" dirty="0"/>
              <a:t>th</a:t>
            </a:r>
            <a:r>
              <a:rPr lang="en-US" dirty="0"/>
              <a:t> edition material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Use of Calibri font, rather that Gill Sans MT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Add LOTS more animation throughout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added new  8</a:t>
            </a:r>
            <a:r>
              <a:rPr lang="en-US" baseline="30000" dirty="0"/>
              <a:t>th</a:t>
            </a:r>
            <a:r>
              <a:rPr lang="en-US" dirty="0"/>
              <a:t> edition material on middleboxes (and Internet arch), Net neutrality, buffering 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lighter header font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8.2 (July 2023), changes from 8.0: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some minor updates (e.g., IPv6 stats updated) but not much has changed.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6612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33748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50343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8629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EA1AD-6EA3-1049-AB4E-FC15F4DC35F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4525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597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5146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49075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2053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6EA1AD-6EA3-1049-AB4E-FC15F4DC35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16254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6EA1AD-6EA3-1049-AB4E-FC15F4DC35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9612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2908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EC686-8429-2E40-81FA-5EC9C4AB3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C2C238-9334-5D47-BE46-7DBB933E4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7E93C0D-5E34-354A-A654-B38391366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6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2846C-3DC3-2A4C-84E1-3E3C50231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7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32235DD-B99A-7744-92BB-36CB49B4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41126D0-2478-AE48-891D-9046D4F5EA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446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48D4C-6954-CC4D-A491-4B78BF548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E2032-3F11-1945-8A1D-25EC80CF9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DCF1CB-5DBA-8B49-A839-F079E4BF4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9731AF-B9DB-1E4D-A017-6D1C48DC0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958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B102D-EC4F-B64D-BB0A-3CBBCEE21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0DCD8E0-36D6-2D43-9C3A-92DC921E1D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131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6D5FD2-E0BC-9B4A-8B69-BFD8F956C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821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87CFD-1EF3-634C-B854-216A26AC2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CF3ABA1-E9EF-3248-90FD-6E40E659EF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1E7150-B02D-56B5-4E53-8DA6838FC7EE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11363325" y="63500"/>
            <a:ext cx="787400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SE" sz="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Begränsad delning</a:t>
            </a:r>
          </a:p>
        </p:txBody>
      </p:sp>
    </p:spTree>
    <p:extLst>
      <p:ext uri="{BB962C8B-B14F-4D97-AF65-F5344CB8AC3E}">
        <p14:creationId xmlns:p14="http://schemas.microsoft.com/office/powerpoint/2010/main" val="2775165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00A3"/>
          </a:solidFill>
          <a:latin typeface="+mj-lt"/>
          <a:ea typeface="+mj-ea"/>
          <a:cs typeface="+mj-cs"/>
        </a:defRPr>
      </a:lvl1pPr>
    </p:titleStyle>
    <p:bodyStyle>
      <a:lvl1pPr marL="352425" indent="-222250" algn="l" defTabSz="914400" rtl="0" eaLnBrk="1" latinLnBrk="0" hangingPunct="1">
        <a:lnSpc>
          <a:spcPct val="90000"/>
        </a:lnSpc>
        <a:spcBef>
          <a:spcPts val="1000"/>
        </a:spcBef>
        <a:buClr>
          <a:srgbClr val="0000A3"/>
        </a:buClr>
        <a:buFont typeface="Wingdings" pitchFamily="2" charset="2"/>
        <a:buChar char="§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95325" indent="-231775" algn="l" defTabSz="914400" rtl="0" eaLnBrk="1" latinLnBrk="0" hangingPunct="1">
        <a:lnSpc>
          <a:spcPct val="90000"/>
        </a:lnSpc>
        <a:spcBef>
          <a:spcPts val="500"/>
        </a:spcBef>
        <a:buClr>
          <a:srgbClr val="0000A8"/>
        </a:buClr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gaia.cs.umass.edu/kurose_ross/index.php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99C77C5-A377-3E44-9802-7A06ED6AD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1312" y="4289908"/>
            <a:ext cx="3981504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altLang="en-US" sz="2800" i="1" dirty="0">
                <a:solidFill>
                  <a:srgbClr val="0000A3"/>
                </a:solidFill>
                <a:latin typeface="+mn-lt"/>
              </a:rPr>
              <a:t>Computer Networking: A Top-Down Approach </a:t>
            </a:r>
            <a:br>
              <a:rPr lang="en-US" altLang="en-US" sz="2800" dirty="0">
                <a:solidFill>
                  <a:srgbClr val="008000"/>
                </a:solidFill>
                <a:latin typeface="+mn-lt"/>
              </a:rPr>
            </a:br>
            <a:r>
              <a:rPr lang="en-US" altLang="en-US" sz="1800" dirty="0">
                <a:latin typeface="+mn-lt"/>
              </a:rPr>
              <a:t>8</a:t>
            </a:r>
            <a:r>
              <a:rPr lang="en-US" altLang="en-US" sz="1800" baseline="30000" dirty="0">
                <a:latin typeface="+mn-lt"/>
              </a:rPr>
              <a:t>th</a:t>
            </a:r>
            <a:r>
              <a:rPr lang="en-US" altLang="en-US" sz="1800" dirty="0">
                <a:latin typeface="+mn-lt"/>
              </a:rPr>
              <a:t> edition </a:t>
            </a:r>
            <a:br>
              <a:rPr lang="en-US" altLang="en-US" sz="1800" dirty="0">
                <a:latin typeface="+mn-lt"/>
              </a:rPr>
            </a:br>
            <a:r>
              <a:rPr lang="en-US" altLang="en-US" sz="1800" dirty="0">
                <a:latin typeface="+mn-lt"/>
              </a:rPr>
              <a:t>Jim Kurose, Keith Ross</a:t>
            </a:r>
            <a:br>
              <a:rPr lang="en-US" altLang="en-US" sz="1800" dirty="0">
                <a:latin typeface="+mn-lt"/>
              </a:rPr>
            </a:br>
            <a:r>
              <a:rPr lang="en-US" altLang="en-US" sz="1800" dirty="0">
                <a:latin typeface="+mn-lt"/>
              </a:rPr>
              <a:t>Pearson, 2020</a:t>
            </a:r>
            <a:endParaRPr lang="en-US" altLang="en-US" sz="2000" dirty="0">
              <a:latin typeface="+mn-lt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A9F684E-5DD1-6543-95D2-8EB5E7619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5034" y="561975"/>
            <a:ext cx="5127523" cy="1939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altLang="en-US" sz="5400" b="1" dirty="0">
                <a:solidFill>
                  <a:srgbClr val="000099"/>
                </a:solidFill>
                <a:latin typeface="+mj-lt"/>
              </a:rPr>
              <a:t>Chapter 4</a:t>
            </a:r>
            <a:br>
              <a:rPr lang="en-US" altLang="en-US" sz="6000" b="1" dirty="0">
                <a:solidFill>
                  <a:srgbClr val="000099"/>
                </a:solidFill>
                <a:latin typeface="+mj-lt"/>
              </a:rPr>
            </a:br>
            <a:r>
              <a:rPr lang="en-US" altLang="en-US" sz="5400" b="1" dirty="0">
                <a:solidFill>
                  <a:srgbClr val="000099"/>
                </a:solidFill>
                <a:latin typeface="+mj-lt"/>
              </a:rPr>
              <a:t>Network Layer:</a:t>
            </a:r>
          </a:p>
          <a:p>
            <a:pPr eaLnBrk="1" hangingPunct="1">
              <a:lnSpc>
                <a:spcPct val="85000"/>
              </a:lnSpc>
            </a:pPr>
            <a:r>
              <a:rPr lang="en-US" altLang="en-US" sz="5400" b="1" dirty="0">
                <a:solidFill>
                  <a:srgbClr val="000099"/>
                </a:solidFill>
                <a:latin typeface="+mj-lt"/>
              </a:rPr>
              <a:t>Data Plane</a:t>
            </a:r>
          </a:p>
        </p:txBody>
      </p:sp>
      <p:pic>
        <p:nvPicPr>
          <p:cNvPr id="9" name="Picture 8" descr="A picture containing outdoor, water, bridge, building&#10;&#10;Description automatically generated">
            <a:extLst>
              <a:ext uri="{FF2B5EF4-FFF2-40B4-BE49-F238E27FC236}">
                <a16:creationId xmlns:a16="http://schemas.microsoft.com/office/drawing/2014/main" id="{F92E998D-891C-8C4D-A1FD-4079E0691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5257" y="887185"/>
            <a:ext cx="3040743" cy="3800929"/>
          </a:xfrm>
          <a:prstGeom prst="rect">
            <a:avLst/>
          </a:prstGeom>
        </p:spPr>
      </p:pic>
      <p:sp>
        <p:nvSpPr>
          <p:cNvPr id="2" name="Text Box 7">
            <a:extLst>
              <a:ext uri="{FF2B5EF4-FFF2-40B4-BE49-F238E27FC236}">
                <a16:creationId xmlns:a16="http://schemas.microsoft.com/office/drawing/2014/main" id="{4872BE59-9D08-1EF5-F613-7A0D45F3E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3708" y="6020834"/>
            <a:ext cx="5661104" cy="61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3038" indent="-17303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</a:pPr>
            <a:r>
              <a:rPr lang="en-US" altLang="en-US" sz="2000" dirty="0">
                <a:latin typeface="+mn-lt"/>
              </a:rPr>
              <a:t>Acknowledgement: Based on the textbook’s website: </a:t>
            </a:r>
            <a:r>
              <a:rPr lang="en-US" altLang="en-US" sz="2000" dirty="0">
                <a:latin typeface="+mn-lt"/>
                <a:hlinkClick r:id="rId4"/>
              </a:rPr>
              <a:t>https://gaia.cs.umass.edu/kurose_ross/index.php</a:t>
            </a:r>
            <a:r>
              <a:rPr lang="en-US" altLang="en-US" sz="2000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4825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B8519-F020-5F41-9762-E63B0FD7E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8812"/>
            <a:ext cx="10515600" cy="894622"/>
          </a:xfrm>
        </p:spPr>
        <p:txBody>
          <a:bodyPr>
            <a:normAutofit/>
          </a:bodyPr>
          <a:lstStyle/>
          <a:p>
            <a:r>
              <a:rPr lang="en-US" sz="4800" dirty="0"/>
              <a:t>Network-layer service model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84FBF14F-DE77-E447-8427-3CD225360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795" y="1745078"/>
            <a:ext cx="1552092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Network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Architecture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Internet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ATM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ATM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Internet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Internet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4AA65A7D-5684-5446-97C1-4142D3B3D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3424" y="1760576"/>
            <a:ext cx="2645518" cy="3913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Service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Model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best effort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Constant Bit Rate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Available Bit Rate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Intserv Guaranteed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(RFC 1633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Diffserv 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(RFC 2475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) 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1C34DAB8-6802-8B4D-80C7-80C914B6F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3925" y="2071348"/>
            <a:ext cx="2137764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Bandwidth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none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Constant rate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Guaranteed 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yes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possible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12C01AE2-D81C-9142-9900-6735E4EC6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0368" y="2071348"/>
            <a:ext cx="1112805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Loss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yes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yes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possibly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" name="Text Box 12">
            <a:extLst>
              <a:ext uri="{FF2B5EF4-FFF2-40B4-BE49-F238E27FC236}">
                <a16:creationId xmlns:a16="http://schemas.microsoft.com/office/drawing/2014/main" id="{215F45F4-0755-7644-85E6-6394DB1A3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3715" y="2080873"/>
            <a:ext cx="1112805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Order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yes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yes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yes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possibly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" name="Text Box 13">
            <a:extLst>
              <a:ext uri="{FF2B5EF4-FFF2-40B4-BE49-F238E27FC236}">
                <a16:creationId xmlns:a16="http://schemas.microsoft.com/office/drawing/2014/main" id="{51E1E123-2FC9-9A4C-AB30-DF20C3EA33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2924" y="2080873"/>
            <a:ext cx="946221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Timing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yes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yes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no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" name="Line 19">
            <a:extLst>
              <a:ext uri="{FF2B5EF4-FFF2-40B4-BE49-F238E27FC236}">
                <a16:creationId xmlns:a16="http://schemas.microsoft.com/office/drawing/2014/main" id="{D3EFDF3E-E1B2-6442-9107-4885BC9E5F1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0632" y="2577761"/>
            <a:ext cx="9623199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Line 19">
            <a:extLst>
              <a:ext uri="{FF2B5EF4-FFF2-40B4-BE49-F238E27FC236}">
                <a16:creationId xmlns:a16="http://schemas.microsoft.com/office/drawing/2014/main" id="{32B4DD15-8EEC-9B42-A7A0-C871C28FD81C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8049" y="3210609"/>
            <a:ext cx="9623199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Line 19">
            <a:extLst>
              <a:ext uri="{FF2B5EF4-FFF2-40B4-BE49-F238E27FC236}">
                <a16:creationId xmlns:a16="http://schemas.microsoft.com/office/drawing/2014/main" id="{0C2B32CB-160C-1949-B26F-AEE112AAA5C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5466" y="3827958"/>
            <a:ext cx="9623199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Line 19">
            <a:extLst>
              <a:ext uri="{FF2B5EF4-FFF2-40B4-BE49-F238E27FC236}">
                <a16:creationId xmlns:a16="http://schemas.microsoft.com/office/drawing/2014/main" id="{E012B3C4-5F72-A141-A441-ADA6CA97A556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2883" y="4445307"/>
            <a:ext cx="9623199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Line 19">
            <a:extLst>
              <a:ext uri="{FF2B5EF4-FFF2-40B4-BE49-F238E27FC236}">
                <a16:creationId xmlns:a16="http://schemas.microsoft.com/office/drawing/2014/main" id="{BF483ABF-DBE0-BF4B-94C9-E7D0F188F4AC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5798" y="5217639"/>
            <a:ext cx="9623199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76539A4-4744-8842-8ED2-36EF0B5DAA55}"/>
              </a:ext>
            </a:extLst>
          </p:cNvPr>
          <p:cNvSpPr/>
          <p:nvPr/>
        </p:nvSpPr>
        <p:spPr>
          <a:xfrm>
            <a:off x="821410" y="3093349"/>
            <a:ext cx="10120393" cy="2904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Line 16">
            <a:extLst>
              <a:ext uri="{FF2B5EF4-FFF2-40B4-BE49-F238E27FC236}">
                <a16:creationId xmlns:a16="http://schemas.microsoft.com/office/drawing/2014/main" id="{B1FE5F6C-026F-0544-9F5F-295E95B4FC3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15919" y="2007768"/>
            <a:ext cx="5362413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777822C-9D57-814F-877A-2273D1202ED7}"/>
              </a:ext>
            </a:extLst>
          </p:cNvPr>
          <p:cNvGrpSpPr/>
          <p:nvPr/>
        </p:nvGrpSpPr>
        <p:grpSpPr>
          <a:xfrm>
            <a:off x="1859797" y="3440624"/>
            <a:ext cx="8105613" cy="2557221"/>
            <a:chOff x="852407" y="3270142"/>
            <a:chExt cx="8105613" cy="2557221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28EFD12-C61D-5143-AE81-9D893932CA81}"/>
                </a:ext>
              </a:extLst>
            </p:cNvPr>
            <p:cNvSpPr txBox="1"/>
            <p:nvPr/>
          </p:nvSpPr>
          <p:spPr>
            <a:xfrm>
              <a:off x="1175287" y="3794500"/>
              <a:ext cx="7516160" cy="1815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0013A3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guarantees on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: </a:t>
              </a:r>
            </a:p>
            <a:p>
              <a:pPr marL="866775" marR="0" lvl="1" indent="-4095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romanLcPeriod"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successful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datagram delivery to destination</a:t>
              </a:r>
            </a:p>
            <a:p>
              <a:pPr marL="866775" marR="0" lvl="1" indent="-4095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romanLcPeriod"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timing or order of delivery</a:t>
              </a:r>
            </a:p>
            <a:p>
              <a:pPr marL="866775" marR="0" lvl="1" indent="-409575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romanLcPeriod"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bandwidth available to end-end flow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8D0C32C-957E-6540-8CA6-963771BBE837}"/>
                </a:ext>
              </a:extLst>
            </p:cNvPr>
            <p:cNvSpPr/>
            <p:nvPr/>
          </p:nvSpPr>
          <p:spPr>
            <a:xfrm>
              <a:off x="852407" y="3502617"/>
              <a:ext cx="8105613" cy="2324746"/>
            </a:xfrm>
            <a:prstGeom prst="rect">
              <a:avLst/>
            </a:prstGeom>
            <a:noFill/>
            <a:ln w="3492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11B64E3-F240-2E4A-9BB4-1C9FDFBB21EA}"/>
                </a:ext>
              </a:extLst>
            </p:cNvPr>
            <p:cNvSpPr txBox="1"/>
            <p:nvPr/>
          </p:nvSpPr>
          <p:spPr>
            <a:xfrm>
              <a:off x="1100380" y="3270142"/>
              <a:ext cx="5474191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Internet  “best effort” service model</a:t>
              </a:r>
            </a:p>
          </p:txBody>
        </p:sp>
      </p:grpSp>
      <p:sp>
        <p:nvSpPr>
          <p:cNvPr id="29" name="Text Box 15">
            <a:extLst>
              <a:ext uri="{FF2B5EF4-FFF2-40B4-BE49-F238E27FC236}">
                <a16:creationId xmlns:a16="http://schemas.microsoft.com/office/drawing/2014/main" id="{9BD70DA9-3274-304C-A354-2FF885CD2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8457" y="1566819"/>
            <a:ext cx="45688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Quality of Service (QoS) Guarantees ?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id="{CC41D844-4BFF-004B-B364-1106DEFC8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CD8EB4-F6EC-67A5-125D-A324C1B8786F}"/>
              </a:ext>
            </a:extLst>
          </p:cNvPr>
          <p:cNvSpPr txBox="1"/>
          <p:nvPr/>
        </p:nvSpPr>
        <p:spPr>
          <a:xfrm>
            <a:off x="10089025" y="79597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78934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B8519-F020-5F41-9762-E63B0FD7E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8812"/>
            <a:ext cx="10515600" cy="894622"/>
          </a:xfrm>
        </p:spPr>
        <p:txBody>
          <a:bodyPr>
            <a:normAutofit/>
          </a:bodyPr>
          <a:lstStyle/>
          <a:p>
            <a:r>
              <a:rPr lang="en-US" sz="4800" dirty="0"/>
              <a:t>Network-layer service model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84FBF14F-DE77-E447-8427-3CD2253600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795" y="1745078"/>
            <a:ext cx="1552092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Network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Architecture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Internet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ATM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ATM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Internet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Internet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4AA65A7D-5684-5446-97C1-4142D3B3DC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3424" y="1760576"/>
            <a:ext cx="2645518" cy="3913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Service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Model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best effort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Constant Bit Rate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Available Bit Rate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Intserv Guaranteed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(RFC 1633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Diffserv  </a:t>
            </a: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(RFC 2475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) 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1C34DAB8-6802-8B4D-80C7-80C914B6F4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3925" y="2071348"/>
            <a:ext cx="2137764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Bandwidth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none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Constant rate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Guaranteed min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yes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possible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12C01AE2-D81C-9142-9900-6735E4EC6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0368" y="2071348"/>
            <a:ext cx="1112805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Loss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yes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yes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possibly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3" name="Text Box 12">
            <a:extLst>
              <a:ext uri="{FF2B5EF4-FFF2-40B4-BE49-F238E27FC236}">
                <a16:creationId xmlns:a16="http://schemas.microsoft.com/office/drawing/2014/main" id="{215F45F4-0755-7644-85E6-6394DB1A3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3715" y="2080873"/>
            <a:ext cx="1112805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Order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yes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yes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yes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possibly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4" name="Text Box 13">
            <a:extLst>
              <a:ext uri="{FF2B5EF4-FFF2-40B4-BE49-F238E27FC236}">
                <a16:creationId xmlns:a16="http://schemas.microsoft.com/office/drawing/2014/main" id="{51E1E123-2FC9-9A4C-AB30-DF20C3EA33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2924" y="2080873"/>
            <a:ext cx="946221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Timing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yes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yes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no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479EAFF1-C146-F24F-9503-6BE4EF35E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8457" y="1566819"/>
            <a:ext cx="456887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Quality of Service (QoS) Guarantees ?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" name="Line 16">
            <a:extLst>
              <a:ext uri="{FF2B5EF4-FFF2-40B4-BE49-F238E27FC236}">
                <a16:creationId xmlns:a16="http://schemas.microsoft.com/office/drawing/2014/main" id="{A7360785-A1D9-E240-8C62-5B61E714BE8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15919" y="2007768"/>
            <a:ext cx="5362413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Line 19">
            <a:extLst>
              <a:ext uri="{FF2B5EF4-FFF2-40B4-BE49-F238E27FC236}">
                <a16:creationId xmlns:a16="http://schemas.microsoft.com/office/drawing/2014/main" id="{D3EFDF3E-E1B2-6442-9107-4885BC9E5F19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0632" y="2577761"/>
            <a:ext cx="9623199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Line 19">
            <a:extLst>
              <a:ext uri="{FF2B5EF4-FFF2-40B4-BE49-F238E27FC236}">
                <a16:creationId xmlns:a16="http://schemas.microsoft.com/office/drawing/2014/main" id="{32B4DD15-8EEC-9B42-A7A0-C871C28FD81C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8049" y="3210609"/>
            <a:ext cx="9623199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Line 19">
            <a:extLst>
              <a:ext uri="{FF2B5EF4-FFF2-40B4-BE49-F238E27FC236}">
                <a16:creationId xmlns:a16="http://schemas.microsoft.com/office/drawing/2014/main" id="{0C2B32CB-160C-1949-B26F-AEE112AAA5C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5466" y="3827958"/>
            <a:ext cx="9623199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Line 19">
            <a:extLst>
              <a:ext uri="{FF2B5EF4-FFF2-40B4-BE49-F238E27FC236}">
                <a16:creationId xmlns:a16="http://schemas.microsoft.com/office/drawing/2014/main" id="{E012B3C4-5F72-A141-A441-ADA6CA97A556}"/>
              </a:ext>
            </a:extLst>
          </p:cNvPr>
          <p:cNvSpPr>
            <a:spLocks noChangeShapeType="1"/>
          </p:cNvSpPr>
          <p:nvPr/>
        </p:nvSpPr>
        <p:spPr bwMode="auto">
          <a:xfrm>
            <a:off x="1062883" y="4445307"/>
            <a:ext cx="9623199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Line 19">
            <a:extLst>
              <a:ext uri="{FF2B5EF4-FFF2-40B4-BE49-F238E27FC236}">
                <a16:creationId xmlns:a16="http://schemas.microsoft.com/office/drawing/2014/main" id="{BF483ABF-DBE0-BF4B-94C9-E7D0F188F4AC}"/>
              </a:ext>
            </a:extLst>
          </p:cNvPr>
          <p:cNvSpPr>
            <a:spLocks noChangeShapeType="1"/>
          </p:cNvSpPr>
          <p:nvPr/>
        </p:nvSpPr>
        <p:spPr bwMode="auto">
          <a:xfrm>
            <a:off x="1075798" y="5217639"/>
            <a:ext cx="9623199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34A31A66-AE43-4140-AE73-7F9488AFC1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85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B8519-F020-5F41-9762-E63B0FD7E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8812"/>
            <a:ext cx="10515600" cy="894622"/>
          </a:xfrm>
        </p:spPr>
        <p:txBody>
          <a:bodyPr>
            <a:normAutofit/>
          </a:bodyPr>
          <a:lstStyle/>
          <a:p>
            <a:r>
              <a:rPr lang="en-US" sz="4800" dirty="0"/>
              <a:t>Reflections on best-effort  service: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64CE4-E4F1-4F4A-A1DB-26BB66DC44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8755" y="1399565"/>
            <a:ext cx="10836967" cy="4691268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  <a:defRPr/>
            </a:pPr>
            <a:r>
              <a:rPr lang="en-US" dirty="0">
                <a:solidFill>
                  <a:srgbClr val="0013A3"/>
                </a:solidFill>
              </a:rPr>
              <a:t>simplicity of mechanism </a:t>
            </a:r>
            <a:r>
              <a:rPr lang="en-US" dirty="0"/>
              <a:t>has allowed Internet to be widely deployed adopted</a:t>
            </a:r>
          </a:p>
          <a:p>
            <a:pPr>
              <a:buFont typeface="Wingdings" charset="2"/>
              <a:buChar char="§"/>
              <a:defRPr/>
            </a:pPr>
            <a:r>
              <a:rPr lang="en-US" dirty="0"/>
              <a:t>sufficient </a:t>
            </a:r>
            <a:r>
              <a:rPr lang="en-US" dirty="0">
                <a:solidFill>
                  <a:srgbClr val="0013A3"/>
                </a:solidFill>
              </a:rPr>
              <a:t>provisioning of bandwidth</a:t>
            </a:r>
            <a:r>
              <a:rPr lang="en-US" dirty="0"/>
              <a:t> allows performance of real-time applications (e.g., interactive voice, video) to be “good enough” for “most of the time”</a:t>
            </a:r>
          </a:p>
          <a:p>
            <a:pPr>
              <a:buFont typeface="Wingdings" charset="2"/>
              <a:buChar char="§"/>
              <a:defRPr/>
            </a:pPr>
            <a:r>
              <a:rPr lang="en-US" dirty="0">
                <a:solidFill>
                  <a:srgbClr val="0013A3"/>
                </a:solidFill>
              </a:rPr>
              <a:t>replicated, application-layer distributed services </a:t>
            </a:r>
            <a:r>
              <a:rPr lang="en-US" dirty="0"/>
              <a:t>(datacenters, content distribution networks) connecting close to clients’ networks, allow services to be provided from multiple locations</a:t>
            </a:r>
          </a:p>
          <a:p>
            <a:pPr>
              <a:buFont typeface="Wingdings" charset="2"/>
              <a:buChar char="§"/>
              <a:defRPr/>
            </a:pPr>
            <a:r>
              <a:rPr lang="en-US" dirty="0"/>
              <a:t>congestion control of “elastic” services helps</a:t>
            </a:r>
          </a:p>
          <a:p>
            <a:pPr marL="130175" indent="0">
              <a:buNone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2B6DB3-9428-AA4F-A9F0-FA024E48D16D}"/>
              </a:ext>
            </a:extLst>
          </p:cNvPr>
          <p:cNvSpPr txBox="1"/>
          <p:nvPr/>
        </p:nvSpPr>
        <p:spPr>
          <a:xfrm flipH="1">
            <a:off x="1131375" y="5749871"/>
            <a:ext cx="10104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It’s hard to argue with success of best-effort service model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F6B907-925A-7C4B-8121-37A5FA8A6B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F0391E-018A-D6AB-6E2F-781954C862F5}"/>
              </a:ext>
            </a:extLst>
          </p:cNvPr>
          <p:cNvSpPr txBox="1"/>
          <p:nvPr/>
        </p:nvSpPr>
        <p:spPr>
          <a:xfrm>
            <a:off x="10089025" y="79597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462188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F6FC3-7DD0-8D48-A73C-1EC08DB3B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cs typeface="Calibri" panose="020F0502020204030204" pitchFamily="34" charset="0"/>
              </a:rPr>
              <a:t>Network layer: our goals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83EDA-C355-9A48-9A7B-13CAE9D049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72572"/>
            <a:ext cx="5181600" cy="4698465"/>
          </a:xfrm>
        </p:spPr>
        <p:txBody>
          <a:bodyPr>
            <a:normAutofit/>
          </a:bodyPr>
          <a:lstStyle/>
          <a:p>
            <a:pPr marL="342900" indent="-212725">
              <a:buFont typeface="Wingdings" charset="2"/>
              <a:buChar char="§"/>
              <a:defRPr/>
            </a:pPr>
            <a:r>
              <a:rPr lang="en-US" sz="3200" dirty="0"/>
              <a:t>understand principles behind network layer services, focusing on data plane:</a:t>
            </a:r>
          </a:p>
          <a:p>
            <a:pPr lvl="1">
              <a:buFont typeface="Arial"/>
              <a:buChar char="•"/>
              <a:defRPr/>
            </a:pPr>
            <a:r>
              <a:rPr lang="en-US" sz="2800" dirty="0"/>
              <a:t>network layer service models</a:t>
            </a:r>
          </a:p>
          <a:p>
            <a:pPr lvl="1">
              <a:buFont typeface="Arial"/>
              <a:buChar char="•"/>
              <a:defRPr/>
            </a:pPr>
            <a:r>
              <a:rPr lang="en-US" sz="2800" dirty="0"/>
              <a:t>forwarding versus routing</a:t>
            </a:r>
          </a:p>
          <a:p>
            <a:pPr lvl="1">
              <a:buFont typeface="Arial"/>
              <a:buChar char="•"/>
              <a:defRPr/>
            </a:pPr>
            <a:r>
              <a:rPr lang="en-US" sz="2800" dirty="0"/>
              <a:t>how a router works</a:t>
            </a:r>
          </a:p>
          <a:p>
            <a:pPr lvl="1">
              <a:buFont typeface="Arial"/>
              <a:buChar char="•"/>
              <a:defRPr/>
            </a:pPr>
            <a:r>
              <a:rPr lang="en-US" sz="2800" dirty="0"/>
              <a:t>addressing</a:t>
            </a:r>
          </a:p>
          <a:p>
            <a:pPr lvl="1">
              <a:buFont typeface="Arial"/>
              <a:buChar char="•"/>
              <a:defRPr/>
            </a:pPr>
            <a:r>
              <a:rPr lang="en-US" sz="2800" dirty="0"/>
              <a:t>generalized forwarding</a:t>
            </a:r>
          </a:p>
          <a:p>
            <a:pPr lvl="1">
              <a:buFont typeface="Arial"/>
              <a:buChar char="•"/>
              <a:defRPr/>
            </a:pPr>
            <a:r>
              <a:rPr lang="en-US" sz="2800" dirty="0"/>
              <a:t>Internet architecture</a:t>
            </a:r>
          </a:p>
          <a:p>
            <a:pPr marL="130175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6A4EEF-90EE-424B-9F5F-D32E647EF1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572573"/>
            <a:ext cx="5584371" cy="4351338"/>
          </a:xfrm>
        </p:spPr>
        <p:txBody>
          <a:bodyPr>
            <a:normAutofit/>
          </a:bodyPr>
          <a:lstStyle/>
          <a:p>
            <a:pPr marL="407988" indent="-277813"/>
            <a:r>
              <a:rPr lang="en-US" sz="3200" dirty="0"/>
              <a:t>instantiation, implementation in the Internet</a:t>
            </a:r>
          </a:p>
          <a:p>
            <a:pPr lvl="1"/>
            <a:r>
              <a:rPr lang="en-US" sz="2800" dirty="0"/>
              <a:t>IP protocol</a:t>
            </a:r>
          </a:p>
          <a:p>
            <a:pPr lvl="1"/>
            <a:r>
              <a:rPr lang="en-US" sz="2800" dirty="0"/>
              <a:t>NAT, middleboxes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90DE33-80BA-7C4C-A2DC-16FEA33E29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286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cs typeface="Calibri" panose="020F0502020204030204" pitchFamily="34" charset="0"/>
              </a:rPr>
              <a:t>Network layer: “data plane” roadmap</a:t>
            </a:r>
            <a:endParaRPr lang="en-US" sz="4400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55AB9D8D-7F05-094B-8DA6-3095A7A7A096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570089" y="1428299"/>
            <a:ext cx="6618109" cy="5001077"/>
          </a:xfrm>
        </p:spPr>
        <p:txBody>
          <a:bodyPr>
            <a:noAutofit/>
          </a:bodyPr>
          <a:lstStyle/>
          <a:p>
            <a:pPr marL="407988" indent="-277813">
              <a:spcBef>
                <a:spcPts val="600"/>
              </a:spcBef>
            </a:pPr>
            <a:r>
              <a:rPr lang="en-US" altLang="en-US" sz="3200" dirty="0">
                <a:solidFill>
                  <a:srgbClr val="CC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Network layer: overview</a:t>
            </a:r>
          </a:p>
          <a:p>
            <a:pPr lvl="1">
              <a:spcBef>
                <a:spcPts val="0"/>
              </a:spcBef>
            </a:pPr>
            <a:r>
              <a:rPr lang="en-US" altLang="en-US" sz="2800" dirty="0">
                <a:solidFill>
                  <a:srgbClr val="CC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data plane</a:t>
            </a:r>
          </a:p>
          <a:p>
            <a:pPr lvl="1">
              <a:spcBef>
                <a:spcPts val="0"/>
              </a:spcBef>
            </a:pPr>
            <a:r>
              <a:rPr lang="en-US" altLang="en-US" sz="2800" dirty="0">
                <a:solidFill>
                  <a:srgbClr val="CC0000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control plane</a:t>
            </a:r>
          </a:p>
        </p:txBody>
      </p:sp>
      <p:pic>
        <p:nvPicPr>
          <p:cNvPr id="6" name="Picture 5" descr="A train crossing a bridge over a body of water&#10;&#10;Description automatically generated">
            <a:extLst>
              <a:ext uri="{FF2B5EF4-FFF2-40B4-BE49-F238E27FC236}">
                <a16:creationId xmlns:a16="http://schemas.microsoft.com/office/drawing/2014/main" id="{8B05C88C-8150-3A41-8E34-0D407B652F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5288" y="1379196"/>
            <a:ext cx="3102316" cy="2326737"/>
          </a:xfrm>
          <a:prstGeom prst="rect">
            <a:avLst/>
          </a:prstGeom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F3A4FBDA-F3DE-F640-AAEE-CE557E67DD69}"/>
              </a:ext>
            </a:extLst>
          </p:cNvPr>
          <p:cNvSpPr txBox="1">
            <a:spLocks noChangeArrowheads="1"/>
          </p:cNvSpPr>
          <p:nvPr/>
        </p:nvSpPr>
        <p:spPr>
          <a:xfrm>
            <a:off x="6186488" y="4277300"/>
            <a:ext cx="6005512" cy="1937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7988" indent="-277813"/>
            <a:r>
              <a:rPr lang="en-US" altLang="en-US" sz="3200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Generalized Forwarding, SDN</a:t>
            </a:r>
          </a:p>
          <a:p>
            <a:pPr lvl="1">
              <a:spcBef>
                <a:spcPts val="0"/>
              </a:spcBef>
            </a:pPr>
            <a:r>
              <a:rPr lang="en-US" altLang="en-US" sz="2800" dirty="0">
                <a:ea typeface="ＭＳ Ｐゴシック" panose="020B0600070205080204" pitchFamily="34" charset="-128"/>
              </a:rPr>
              <a:t>Match+action</a:t>
            </a:r>
          </a:p>
          <a:p>
            <a:pPr lvl="1">
              <a:spcBef>
                <a:spcPts val="0"/>
              </a:spcBef>
            </a:pPr>
            <a:r>
              <a:rPr lang="en-US" altLang="en-US" sz="2800" dirty="0">
                <a:ea typeface="ＭＳ Ｐゴシック" panose="020B0600070205080204" pitchFamily="34" charset="-128"/>
              </a:rPr>
              <a:t>OpenFlow: match+action in action</a:t>
            </a:r>
          </a:p>
          <a:p>
            <a:pPr marL="407988" indent="-277813">
              <a:spcBef>
                <a:spcPts val="600"/>
              </a:spcBef>
            </a:pPr>
            <a:r>
              <a:rPr lang="en-US" altLang="en-US" sz="3200" dirty="0">
                <a:ea typeface="ＭＳ Ｐゴシック" panose="020B0600070205080204" pitchFamily="34" charset="-128"/>
              </a:rPr>
              <a:t>Middleboxes</a:t>
            </a:r>
          </a:p>
          <a:p>
            <a:pPr lvl="1"/>
            <a:endParaRPr lang="en-US" altLang="en-US" dirty="0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F4D04E88-D653-0249-9F2C-45CB993BCE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65391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2935D8EE-730D-3846-8ED3-CF147CA4A373}"/>
              </a:ext>
            </a:extLst>
          </p:cNvPr>
          <p:cNvSpPr txBox="1">
            <a:spLocks noChangeArrowheads="1"/>
          </p:cNvSpPr>
          <p:nvPr/>
        </p:nvSpPr>
        <p:spPr>
          <a:xfrm>
            <a:off x="563462" y="2806957"/>
            <a:ext cx="6618109" cy="34613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7988" indent="-277813">
              <a:spcBef>
                <a:spcPts val="600"/>
              </a:spcBef>
            </a:pPr>
            <a:r>
              <a:rPr lang="en-US" altLang="en-US" sz="3200" dirty="0">
                <a:ea typeface="ＭＳ Ｐゴシック" panose="020B0600070205080204" pitchFamily="34" charset="-128"/>
                <a:cs typeface="Arial" panose="020B0604020202020204" pitchFamily="34" charset="0"/>
              </a:rPr>
              <a:t>What</a:t>
            </a:r>
            <a:r>
              <a:rPr lang="en-US" altLang="ja-JP" sz="3200" dirty="0">
                <a:ea typeface="ＭＳ Ｐゴシック" panose="020B0600070205080204" pitchFamily="34" charset="-128"/>
                <a:cs typeface="Arial" panose="020B0604020202020204" pitchFamily="34" charset="0"/>
              </a:rPr>
              <a:t>’s inside a router</a:t>
            </a:r>
          </a:p>
          <a:p>
            <a:pPr lvl="1">
              <a:spcBef>
                <a:spcPts val="0"/>
              </a:spcBef>
            </a:pPr>
            <a:r>
              <a:rPr lang="en-US" altLang="ja-JP" sz="2800" dirty="0">
                <a:ea typeface="ＭＳ Ｐゴシック" panose="020B0600070205080204" pitchFamily="34" charset="-128"/>
                <a:cs typeface="Arial" panose="020B0604020202020204" pitchFamily="34" charset="0"/>
              </a:rPr>
              <a:t>input ports, switching, output ports</a:t>
            </a:r>
          </a:p>
          <a:p>
            <a:pPr lvl="1">
              <a:spcBef>
                <a:spcPts val="0"/>
              </a:spcBef>
            </a:pPr>
            <a:r>
              <a:rPr lang="en-US" altLang="ja-JP" sz="2800" dirty="0">
                <a:ea typeface="ＭＳ Ｐゴシック" panose="020B0600070205080204" pitchFamily="34" charset="-128"/>
                <a:cs typeface="Arial" panose="020B0604020202020204" pitchFamily="34" charset="0"/>
              </a:rPr>
              <a:t>buffer management, scheduling</a:t>
            </a:r>
          </a:p>
          <a:p>
            <a:pPr marL="407988" indent="-277813">
              <a:spcBef>
                <a:spcPts val="600"/>
              </a:spcBef>
            </a:pPr>
            <a:r>
              <a:rPr lang="en-US" altLang="en-US" sz="3200" dirty="0">
                <a:ea typeface="ＭＳ Ｐゴシック" panose="020B0600070205080204" pitchFamily="34" charset="-128"/>
                <a:cs typeface="Arial" panose="020B0604020202020204" pitchFamily="34" charset="0"/>
              </a:rPr>
              <a:t>IP: the Internet Protocol</a:t>
            </a:r>
          </a:p>
          <a:p>
            <a:pPr lvl="1">
              <a:spcBef>
                <a:spcPts val="0"/>
              </a:spcBef>
            </a:pPr>
            <a:r>
              <a:rPr lang="en-US" altLang="en-US" sz="2800" dirty="0">
                <a:ea typeface="ＭＳ Ｐゴシック" panose="020B0600070205080204" pitchFamily="34" charset="-128"/>
                <a:cs typeface="Arial" panose="020B0604020202020204" pitchFamily="34" charset="0"/>
              </a:rPr>
              <a:t>datagram format</a:t>
            </a:r>
          </a:p>
          <a:p>
            <a:pPr lvl="1">
              <a:spcBef>
                <a:spcPts val="0"/>
              </a:spcBef>
            </a:pPr>
            <a:r>
              <a:rPr lang="en-US" altLang="en-US" sz="2800" dirty="0">
                <a:ea typeface="ＭＳ Ｐゴシック" panose="020B0600070205080204" pitchFamily="34" charset="-128"/>
                <a:cs typeface="Arial" panose="020B0604020202020204" pitchFamily="34" charset="0"/>
              </a:rPr>
              <a:t>addressing</a:t>
            </a:r>
          </a:p>
          <a:p>
            <a:pPr lvl="1">
              <a:spcBef>
                <a:spcPts val="0"/>
              </a:spcBef>
            </a:pPr>
            <a:r>
              <a:rPr lang="en-US" altLang="en-US" sz="2800" dirty="0">
                <a:ea typeface="ＭＳ Ｐゴシック" panose="020B0600070205080204" pitchFamily="34" charset="-128"/>
                <a:cs typeface="Arial" panose="020B0604020202020204" pitchFamily="34" charset="0"/>
              </a:rPr>
              <a:t>network address translation</a:t>
            </a:r>
          </a:p>
          <a:p>
            <a:pPr lvl="1">
              <a:spcBef>
                <a:spcPts val="0"/>
              </a:spcBef>
            </a:pPr>
            <a:r>
              <a:rPr lang="en-US" altLang="en-US" sz="2800" dirty="0">
                <a:ea typeface="ＭＳ Ｐゴシック" panose="020B0600070205080204" pitchFamily="34" charset="-128"/>
                <a:cs typeface="Arial" panose="020B0604020202020204" pitchFamily="34" charset="0"/>
              </a:rPr>
              <a:t>IPv6</a:t>
            </a:r>
          </a:p>
        </p:txBody>
      </p:sp>
    </p:spTree>
    <p:extLst>
      <p:ext uri="{BB962C8B-B14F-4D97-AF65-F5344CB8AC3E}">
        <p14:creationId xmlns:p14="http://schemas.microsoft.com/office/powerpoint/2010/main" val="385107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289325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cs typeface="Calibri" panose="020F0502020204030204" pitchFamily="34" charset="0"/>
              </a:rPr>
              <a:t>Network-layer  services and protocols</a:t>
            </a:r>
            <a:endParaRPr lang="en-US" sz="4400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81DCC24-3FE7-E745-BC17-3886FB241095}"/>
              </a:ext>
            </a:extLst>
          </p:cNvPr>
          <p:cNvSpPr txBox="1">
            <a:spLocks noChangeArrowheads="1"/>
          </p:cNvSpPr>
          <p:nvPr/>
        </p:nvSpPr>
        <p:spPr>
          <a:xfrm>
            <a:off x="681218" y="1443831"/>
            <a:ext cx="5617981" cy="528434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4813" marR="0" lvl="0" indent="-27463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transport segment from sending to receiving host </a:t>
            </a:r>
          </a:p>
          <a:p>
            <a:pPr marL="695325" marR="0" lvl="1" indent="-2222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A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13A3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sender: 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encapsulates segments into datagrams, passes to link layer</a:t>
            </a:r>
          </a:p>
          <a:p>
            <a:pPr marL="695325" marR="0" lvl="1" indent="-2222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A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13A3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receiver: </a:t>
            </a: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delivers segments to transport layer protocol</a:t>
            </a:r>
          </a:p>
          <a:p>
            <a:pPr marL="404813" marR="0" lvl="0" indent="-27463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network layer protocols in 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every Internet device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: hosts, routers</a:t>
            </a:r>
          </a:p>
          <a:p>
            <a:pPr marL="404813" marR="0" lvl="0" indent="-274638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routers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:</a:t>
            </a:r>
          </a:p>
          <a:p>
            <a:pPr marL="695325" marR="0" lvl="1" indent="-292100" algn="l" defTabSz="914400" rtl="0" eaLnBrk="1" fontAlgn="auto" latinLnBrk="0" hangingPunct="1">
              <a:lnSpc>
                <a:spcPct val="99000"/>
              </a:lnSpc>
              <a:spcBef>
                <a:spcPts val="600"/>
              </a:spcBef>
              <a:spcAft>
                <a:spcPts val="0"/>
              </a:spcAft>
              <a:buClr>
                <a:srgbClr val="0000A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examines header fields in all IP datagrams passing through it</a:t>
            </a:r>
          </a:p>
          <a:p>
            <a:pPr marL="695325" marR="0" lvl="1" indent="-292100" algn="l" defTabSz="914400" rtl="0" eaLnBrk="1" fontAlgn="auto" latinLnBrk="0" hangingPunct="1">
              <a:lnSpc>
                <a:spcPct val="99000"/>
              </a:lnSpc>
              <a:spcBef>
                <a:spcPts val="600"/>
              </a:spcBef>
              <a:spcAft>
                <a:spcPts val="0"/>
              </a:spcAft>
              <a:buClr>
                <a:srgbClr val="0000A3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moves datagrams from input ports to output ports to transfer datagrams along end-end path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7FC4FF92-130F-BB41-8C2E-AD6E35A5EFB3}"/>
              </a:ext>
            </a:extLst>
          </p:cNvPr>
          <p:cNvSpPr/>
          <p:nvPr/>
        </p:nvSpPr>
        <p:spPr>
          <a:xfrm>
            <a:off x="8985188" y="3065778"/>
            <a:ext cx="1124807" cy="1337915"/>
          </a:xfrm>
          <a:custGeom>
            <a:avLst/>
            <a:gdLst>
              <a:gd name="connsiteX0" fmla="*/ 434989 w 1523031"/>
              <a:gd name="connsiteY0" fmla="*/ 253346 h 1763594"/>
              <a:gd name="connsiteX1" fmla="*/ 488 w 1523031"/>
              <a:gd name="connsiteY1" fmla="*/ 921706 h 1763594"/>
              <a:gd name="connsiteX2" fmla="*/ 368142 w 1523031"/>
              <a:gd name="connsiteY2" fmla="*/ 1489812 h 1763594"/>
              <a:gd name="connsiteX3" fmla="*/ 1187008 w 1523031"/>
              <a:gd name="connsiteY3" fmla="*/ 1757156 h 1763594"/>
              <a:gd name="connsiteX4" fmla="*/ 1521239 w 1523031"/>
              <a:gd name="connsiteY4" fmla="*/ 1239177 h 1763594"/>
              <a:gd name="connsiteX5" fmla="*/ 1320700 w 1523031"/>
              <a:gd name="connsiteY5" fmla="*/ 654362 h 1763594"/>
              <a:gd name="connsiteX6" fmla="*/ 1337412 w 1523031"/>
              <a:gd name="connsiteY6" fmla="*/ 136383 h 1763594"/>
              <a:gd name="connsiteX7" fmla="*/ 1086739 w 1523031"/>
              <a:gd name="connsiteY7" fmla="*/ 2711 h 1763594"/>
              <a:gd name="connsiteX8" fmla="*/ 434989 w 1523031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1086739 w 1537226"/>
              <a:gd name="connsiteY7" fmla="*/ 2711 h 1763594"/>
              <a:gd name="connsiteX8" fmla="*/ 434989 w 1537226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839572 w 1537226"/>
              <a:gd name="connsiteY7" fmla="*/ 2711 h 1763594"/>
              <a:gd name="connsiteX8" fmla="*/ 434989 w 1537226"/>
              <a:gd name="connsiteY8" fmla="*/ 253346 h 1763594"/>
              <a:gd name="connsiteX0" fmla="*/ 360357 w 1536743"/>
              <a:gd name="connsiteY0" fmla="*/ 534641 h 1782088"/>
              <a:gd name="connsiteX1" fmla="*/ 5 w 1536743"/>
              <a:gd name="connsiteY1" fmla="*/ 940200 h 1782088"/>
              <a:gd name="connsiteX2" fmla="*/ 367659 w 1536743"/>
              <a:gd name="connsiteY2" fmla="*/ 1508306 h 1782088"/>
              <a:gd name="connsiteX3" fmla="*/ 1186525 w 1536743"/>
              <a:gd name="connsiteY3" fmla="*/ 1775650 h 1782088"/>
              <a:gd name="connsiteX4" fmla="*/ 1520756 w 1536743"/>
              <a:gd name="connsiteY4" fmla="*/ 1257671 h 1782088"/>
              <a:gd name="connsiteX5" fmla="*/ 1468515 w 1536743"/>
              <a:gd name="connsiteY5" fmla="*/ 672856 h 1782088"/>
              <a:gd name="connsiteX6" fmla="*/ 1336929 w 1536743"/>
              <a:gd name="connsiteY6" fmla="*/ 154877 h 1782088"/>
              <a:gd name="connsiteX7" fmla="*/ 839089 w 1536743"/>
              <a:gd name="connsiteY7" fmla="*/ 21205 h 1782088"/>
              <a:gd name="connsiteX8" fmla="*/ 360357 w 1536743"/>
              <a:gd name="connsiteY8" fmla="*/ 534641 h 1782088"/>
              <a:gd name="connsiteX0" fmla="*/ 360355 w 1536741"/>
              <a:gd name="connsiteY0" fmla="*/ 534641 h 1782088"/>
              <a:gd name="connsiteX1" fmla="*/ 3 w 1536741"/>
              <a:gd name="connsiteY1" fmla="*/ 940200 h 1782088"/>
              <a:gd name="connsiteX2" fmla="*/ 367657 w 1536741"/>
              <a:gd name="connsiteY2" fmla="*/ 1508306 h 1782088"/>
              <a:gd name="connsiteX3" fmla="*/ 1186523 w 1536741"/>
              <a:gd name="connsiteY3" fmla="*/ 1775650 h 1782088"/>
              <a:gd name="connsiteX4" fmla="*/ 1520754 w 1536741"/>
              <a:gd name="connsiteY4" fmla="*/ 1257671 h 1782088"/>
              <a:gd name="connsiteX5" fmla="*/ 1468513 w 1536741"/>
              <a:gd name="connsiteY5" fmla="*/ 672856 h 1782088"/>
              <a:gd name="connsiteX6" fmla="*/ 1336927 w 1536741"/>
              <a:gd name="connsiteY6" fmla="*/ 154877 h 1782088"/>
              <a:gd name="connsiteX7" fmla="*/ 839087 w 1536741"/>
              <a:gd name="connsiteY7" fmla="*/ 21205 h 1782088"/>
              <a:gd name="connsiteX8" fmla="*/ 360355 w 1536741"/>
              <a:gd name="connsiteY8" fmla="*/ 534641 h 1782088"/>
              <a:gd name="connsiteX0" fmla="*/ 382604 w 1558990"/>
              <a:gd name="connsiteY0" fmla="*/ 534641 h 1810599"/>
              <a:gd name="connsiteX1" fmla="*/ 22252 w 1558990"/>
              <a:gd name="connsiteY1" fmla="*/ 940200 h 1810599"/>
              <a:gd name="connsiteX2" fmla="*/ 167457 w 1558990"/>
              <a:gd name="connsiteY2" fmla="*/ 1672556 h 1810599"/>
              <a:gd name="connsiteX3" fmla="*/ 1208772 w 1558990"/>
              <a:gd name="connsiteY3" fmla="*/ 1775650 h 1810599"/>
              <a:gd name="connsiteX4" fmla="*/ 1543003 w 1558990"/>
              <a:gd name="connsiteY4" fmla="*/ 1257671 h 1810599"/>
              <a:gd name="connsiteX5" fmla="*/ 1490762 w 1558990"/>
              <a:gd name="connsiteY5" fmla="*/ 672856 h 1810599"/>
              <a:gd name="connsiteX6" fmla="*/ 1359176 w 1558990"/>
              <a:gd name="connsiteY6" fmla="*/ 154877 h 1810599"/>
              <a:gd name="connsiteX7" fmla="*/ 861336 w 1558990"/>
              <a:gd name="connsiteY7" fmla="*/ 21205 h 1810599"/>
              <a:gd name="connsiteX8" fmla="*/ 382604 w 1558990"/>
              <a:gd name="connsiteY8" fmla="*/ 534641 h 1810599"/>
              <a:gd name="connsiteX0" fmla="*/ 393458 w 1593840"/>
              <a:gd name="connsiteY0" fmla="*/ 534641 h 1793264"/>
              <a:gd name="connsiteX1" fmla="*/ 33106 w 1593840"/>
              <a:gd name="connsiteY1" fmla="*/ 940200 h 1793264"/>
              <a:gd name="connsiteX2" fmla="*/ 178311 w 1593840"/>
              <a:gd name="connsiteY2" fmla="*/ 1672556 h 1793264"/>
              <a:gd name="connsiteX3" fmla="*/ 1464139 w 1593840"/>
              <a:gd name="connsiteY3" fmla="*/ 1752440 h 1793264"/>
              <a:gd name="connsiteX4" fmla="*/ 1553857 w 1593840"/>
              <a:gd name="connsiteY4" fmla="*/ 1257671 h 1793264"/>
              <a:gd name="connsiteX5" fmla="*/ 1501616 w 1593840"/>
              <a:gd name="connsiteY5" fmla="*/ 672856 h 1793264"/>
              <a:gd name="connsiteX6" fmla="*/ 1370030 w 1593840"/>
              <a:gd name="connsiteY6" fmla="*/ 154877 h 1793264"/>
              <a:gd name="connsiteX7" fmla="*/ 872190 w 1593840"/>
              <a:gd name="connsiteY7" fmla="*/ 21205 h 1793264"/>
              <a:gd name="connsiteX8" fmla="*/ 393458 w 1593840"/>
              <a:gd name="connsiteY8" fmla="*/ 534641 h 1793264"/>
              <a:gd name="connsiteX0" fmla="*/ 393458 w 1566550"/>
              <a:gd name="connsiteY0" fmla="*/ 534641 h 1840341"/>
              <a:gd name="connsiteX1" fmla="*/ 33106 w 1566550"/>
              <a:gd name="connsiteY1" fmla="*/ 940200 h 1840341"/>
              <a:gd name="connsiteX2" fmla="*/ 178311 w 1566550"/>
              <a:gd name="connsiteY2" fmla="*/ 1672556 h 1840341"/>
              <a:gd name="connsiteX3" fmla="*/ 1464139 w 1566550"/>
              <a:gd name="connsiteY3" fmla="*/ 1752440 h 1840341"/>
              <a:gd name="connsiteX4" fmla="*/ 1553857 w 1566550"/>
              <a:gd name="connsiteY4" fmla="*/ 1257671 h 1840341"/>
              <a:gd name="connsiteX5" fmla="*/ 1501616 w 1566550"/>
              <a:gd name="connsiteY5" fmla="*/ 672856 h 1840341"/>
              <a:gd name="connsiteX6" fmla="*/ 1370030 w 1566550"/>
              <a:gd name="connsiteY6" fmla="*/ 154877 h 1840341"/>
              <a:gd name="connsiteX7" fmla="*/ 872190 w 1566550"/>
              <a:gd name="connsiteY7" fmla="*/ 21205 h 1840341"/>
              <a:gd name="connsiteX8" fmla="*/ 393458 w 1566550"/>
              <a:gd name="connsiteY8" fmla="*/ 534641 h 1840341"/>
              <a:gd name="connsiteX0" fmla="*/ 393458 w 1555557"/>
              <a:gd name="connsiteY0" fmla="*/ 534641 h 1787187"/>
              <a:gd name="connsiteX1" fmla="*/ 33106 w 1555557"/>
              <a:gd name="connsiteY1" fmla="*/ 940200 h 1787187"/>
              <a:gd name="connsiteX2" fmla="*/ 178311 w 1555557"/>
              <a:gd name="connsiteY2" fmla="*/ 1672556 h 1787187"/>
              <a:gd name="connsiteX3" fmla="*/ 1464139 w 1555557"/>
              <a:gd name="connsiteY3" fmla="*/ 1752440 h 1787187"/>
              <a:gd name="connsiteX4" fmla="*/ 1553857 w 1555557"/>
              <a:gd name="connsiteY4" fmla="*/ 1257671 h 1787187"/>
              <a:gd name="connsiteX5" fmla="*/ 1501616 w 1555557"/>
              <a:gd name="connsiteY5" fmla="*/ 672856 h 1787187"/>
              <a:gd name="connsiteX6" fmla="*/ 1370030 w 1555557"/>
              <a:gd name="connsiteY6" fmla="*/ 154877 h 1787187"/>
              <a:gd name="connsiteX7" fmla="*/ 872190 w 1555557"/>
              <a:gd name="connsiteY7" fmla="*/ 21205 h 1787187"/>
              <a:gd name="connsiteX8" fmla="*/ 393458 w 1555557"/>
              <a:gd name="connsiteY8" fmla="*/ 534641 h 1787187"/>
              <a:gd name="connsiteX0" fmla="*/ 401126 w 1664928"/>
              <a:gd name="connsiteY0" fmla="*/ 534641 h 1783934"/>
              <a:gd name="connsiteX1" fmla="*/ 40774 w 1664928"/>
              <a:gd name="connsiteY1" fmla="*/ 940200 h 1783934"/>
              <a:gd name="connsiteX2" fmla="*/ 185979 w 1664928"/>
              <a:gd name="connsiteY2" fmla="*/ 1672556 h 1783934"/>
              <a:gd name="connsiteX3" fmla="*/ 1618513 w 1664928"/>
              <a:gd name="connsiteY3" fmla="*/ 1747798 h 1783934"/>
              <a:gd name="connsiteX4" fmla="*/ 1561525 w 1664928"/>
              <a:gd name="connsiteY4" fmla="*/ 1257671 h 1783934"/>
              <a:gd name="connsiteX5" fmla="*/ 1509284 w 1664928"/>
              <a:gd name="connsiteY5" fmla="*/ 672856 h 1783934"/>
              <a:gd name="connsiteX6" fmla="*/ 1377698 w 1664928"/>
              <a:gd name="connsiteY6" fmla="*/ 154877 h 1783934"/>
              <a:gd name="connsiteX7" fmla="*/ 879858 w 1664928"/>
              <a:gd name="connsiteY7" fmla="*/ 21205 h 1783934"/>
              <a:gd name="connsiteX8" fmla="*/ 401126 w 1664928"/>
              <a:gd name="connsiteY8" fmla="*/ 534641 h 1783934"/>
              <a:gd name="connsiteX0" fmla="*/ 408119 w 1718774"/>
              <a:gd name="connsiteY0" fmla="*/ 534641 h 1826522"/>
              <a:gd name="connsiteX1" fmla="*/ 47767 w 1718774"/>
              <a:gd name="connsiteY1" fmla="*/ 940200 h 1826522"/>
              <a:gd name="connsiteX2" fmla="*/ 179001 w 1718774"/>
              <a:gd name="connsiteY2" fmla="*/ 1742186 h 1826522"/>
              <a:gd name="connsiteX3" fmla="*/ 1625506 w 1718774"/>
              <a:gd name="connsiteY3" fmla="*/ 1747798 h 1826522"/>
              <a:gd name="connsiteX4" fmla="*/ 1568518 w 1718774"/>
              <a:gd name="connsiteY4" fmla="*/ 1257671 h 1826522"/>
              <a:gd name="connsiteX5" fmla="*/ 1516277 w 1718774"/>
              <a:gd name="connsiteY5" fmla="*/ 672856 h 1826522"/>
              <a:gd name="connsiteX6" fmla="*/ 1384691 w 1718774"/>
              <a:gd name="connsiteY6" fmla="*/ 154877 h 1826522"/>
              <a:gd name="connsiteX7" fmla="*/ 886851 w 1718774"/>
              <a:gd name="connsiteY7" fmla="*/ 21205 h 1826522"/>
              <a:gd name="connsiteX8" fmla="*/ 408119 w 1718774"/>
              <a:gd name="connsiteY8" fmla="*/ 534641 h 1826522"/>
              <a:gd name="connsiteX0" fmla="*/ 477759 w 1796623"/>
              <a:gd name="connsiteY0" fmla="*/ 534641 h 1818043"/>
              <a:gd name="connsiteX1" fmla="*/ 117407 w 1796623"/>
              <a:gd name="connsiteY1" fmla="*/ 940200 h 1818043"/>
              <a:gd name="connsiteX2" fmla="*/ 136864 w 1796623"/>
              <a:gd name="connsiteY2" fmla="*/ 1728260 h 1818043"/>
              <a:gd name="connsiteX3" fmla="*/ 1695146 w 1796623"/>
              <a:gd name="connsiteY3" fmla="*/ 1747798 h 1818043"/>
              <a:gd name="connsiteX4" fmla="*/ 1638158 w 1796623"/>
              <a:gd name="connsiteY4" fmla="*/ 1257671 h 1818043"/>
              <a:gd name="connsiteX5" fmla="*/ 1585917 w 1796623"/>
              <a:gd name="connsiteY5" fmla="*/ 672856 h 1818043"/>
              <a:gd name="connsiteX6" fmla="*/ 1454331 w 1796623"/>
              <a:gd name="connsiteY6" fmla="*/ 154877 h 1818043"/>
              <a:gd name="connsiteX7" fmla="*/ 956491 w 1796623"/>
              <a:gd name="connsiteY7" fmla="*/ 21205 h 1818043"/>
              <a:gd name="connsiteX8" fmla="*/ 477759 w 1796623"/>
              <a:gd name="connsiteY8" fmla="*/ 534641 h 1818043"/>
              <a:gd name="connsiteX0" fmla="*/ 396783 w 1688820"/>
              <a:gd name="connsiteY0" fmla="*/ 534641 h 1815615"/>
              <a:gd name="connsiteX1" fmla="*/ 36431 w 1688820"/>
              <a:gd name="connsiteY1" fmla="*/ 940200 h 1815615"/>
              <a:gd name="connsiteX2" fmla="*/ 55888 w 1688820"/>
              <a:gd name="connsiteY2" fmla="*/ 1728260 h 1815615"/>
              <a:gd name="connsiteX3" fmla="*/ 421834 w 1688820"/>
              <a:gd name="connsiteY3" fmla="*/ 1798118 h 1815615"/>
              <a:gd name="connsiteX4" fmla="*/ 1614170 w 1688820"/>
              <a:gd name="connsiteY4" fmla="*/ 1747798 h 1815615"/>
              <a:gd name="connsiteX5" fmla="*/ 1557182 w 1688820"/>
              <a:gd name="connsiteY5" fmla="*/ 1257671 h 1815615"/>
              <a:gd name="connsiteX6" fmla="*/ 1504941 w 1688820"/>
              <a:gd name="connsiteY6" fmla="*/ 672856 h 1815615"/>
              <a:gd name="connsiteX7" fmla="*/ 1373355 w 1688820"/>
              <a:gd name="connsiteY7" fmla="*/ 154877 h 1815615"/>
              <a:gd name="connsiteX8" fmla="*/ 875515 w 1688820"/>
              <a:gd name="connsiteY8" fmla="*/ 21205 h 1815615"/>
              <a:gd name="connsiteX9" fmla="*/ 396783 w 1688820"/>
              <a:gd name="connsiteY9" fmla="*/ 534641 h 1815615"/>
              <a:gd name="connsiteX0" fmla="*/ 394951 w 1689541"/>
              <a:gd name="connsiteY0" fmla="*/ 534641 h 1877271"/>
              <a:gd name="connsiteX1" fmla="*/ 34599 w 1689541"/>
              <a:gd name="connsiteY1" fmla="*/ 940200 h 1877271"/>
              <a:gd name="connsiteX2" fmla="*/ 54056 w 1689541"/>
              <a:gd name="connsiteY2" fmla="*/ 1728260 h 1877271"/>
              <a:gd name="connsiteX3" fmla="*/ 385071 w 1689541"/>
              <a:gd name="connsiteY3" fmla="*/ 1877032 h 1877271"/>
              <a:gd name="connsiteX4" fmla="*/ 1612338 w 1689541"/>
              <a:gd name="connsiteY4" fmla="*/ 1747798 h 1877271"/>
              <a:gd name="connsiteX5" fmla="*/ 1555350 w 1689541"/>
              <a:gd name="connsiteY5" fmla="*/ 1257671 h 1877271"/>
              <a:gd name="connsiteX6" fmla="*/ 1503109 w 1689541"/>
              <a:gd name="connsiteY6" fmla="*/ 672856 h 1877271"/>
              <a:gd name="connsiteX7" fmla="*/ 1371523 w 1689541"/>
              <a:gd name="connsiteY7" fmla="*/ 154877 h 1877271"/>
              <a:gd name="connsiteX8" fmla="*/ 873683 w 1689541"/>
              <a:gd name="connsiteY8" fmla="*/ 21205 h 1877271"/>
              <a:gd name="connsiteX9" fmla="*/ 394951 w 1689541"/>
              <a:gd name="connsiteY9" fmla="*/ 534641 h 1877271"/>
              <a:gd name="connsiteX0" fmla="*/ 394949 w 1689541"/>
              <a:gd name="connsiteY0" fmla="*/ 534641 h 1877032"/>
              <a:gd name="connsiteX1" fmla="*/ 34597 w 1689541"/>
              <a:gd name="connsiteY1" fmla="*/ 940200 h 1877032"/>
              <a:gd name="connsiteX2" fmla="*/ 54054 w 1689541"/>
              <a:gd name="connsiteY2" fmla="*/ 1728260 h 1877032"/>
              <a:gd name="connsiteX3" fmla="*/ 385069 w 1689541"/>
              <a:gd name="connsiteY3" fmla="*/ 1877032 h 1877032"/>
              <a:gd name="connsiteX4" fmla="*/ 1612336 w 1689541"/>
              <a:gd name="connsiteY4" fmla="*/ 1747798 h 1877032"/>
              <a:gd name="connsiteX5" fmla="*/ 1555348 w 1689541"/>
              <a:gd name="connsiteY5" fmla="*/ 1257671 h 1877032"/>
              <a:gd name="connsiteX6" fmla="*/ 1503107 w 1689541"/>
              <a:gd name="connsiteY6" fmla="*/ 672856 h 1877032"/>
              <a:gd name="connsiteX7" fmla="*/ 1371521 w 1689541"/>
              <a:gd name="connsiteY7" fmla="*/ 154877 h 1877032"/>
              <a:gd name="connsiteX8" fmla="*/ 873681 w 1689541"/>
              <a:gd name="connsiteY8" fmla="*/ 21205 h 1877032"/>
              <a:gd name="connsiteX9" fmla="*/ 394949 w 1689541"/>
              <a:gd name="connsiteY9" fmla="*/ 534641 h 1877032"/>
              <a:gd name="connsiteX0" fmla="*/ 394949 w 1683795"/>
              <a:gd name="connsiteY0" fmla="*/ 534641 h 1877032"/>
              <a:gd name="connsiteX1" fmla="*/ 34597 w 1683795"/>
              <a:gd name="connsiteY1" fmla="*/ 940200 h 1877032"/>
              <a:gd name="connsiteX2" fmla="*/ 54054 w 1683795"/>
              <a:gd name="connsiteY2" fmla="*/ 1728260 h 1877032"/>
              <a:gd name="connsiteX3" fmla="*/ 385069 w 1683795"/>
              <a:gd name="connsiteY3" fmla="*/ 1877032 h 1877032"/>
              <a:gd name="connsiteX4" fmla="*/ 1605349 w 1683795"/>
              <a:gd name="connsiteY4" fmla="*/ 1798860 h 1877032"/>
              <a:gd name="connsiteX5" fmla="*/ 1555348 w 1683795"/>
              <a:gd name="connsiteY5" fmla="*/ 1257671 h 1877032"/>
              <a:gd name="connsiteX6" fmla="*/ 1503107 w 1683795"/>
              <a:gd name="connsiteY6" fmla="*/ 672856 h 1877032"/>
              <a:gd name="connsiteX7" fmla="*/ 1371521 w 1683795"/>
              <a:gd name="connsiteY7" fmla="*/ 154877 h 1877032"/>
              <a:gd name="connsiteX8" fmla="*/ 873681 w 1683795"/>
              <a:gd name="connsiteY8" fmla="*/ 21205 h 1877032"/>
              <a:gd name="connsiteX9" fmla="*/ 394949 w 1683795"/>
              <a:gd name="connsiteY9" fmla="*/ 534641 h 1877032"/>
              <a:gd name="connsiteX0" fmla="*/ 394949 w 1720794"/>
              <a:gd name="connsiteY0" fmla="*/ 534641 h 1877032"/>
              <a:gd name="connsiteX1" fmla="*/ 34597 w 1720794"/>
              <a:gd name="connsiteY1" fmla="*/ 940200 h 1877032"/>
              <a:gd name="connsiteX2" fmla="*/ 54054 w 1720794"/>
              <a:gd name="connsiteY2" fmla="*/ 1728260 h 1877032"/>
              <a:gd name="connsiteX3" fmla="*/ 385069 w 1720794"/>
              <a:gd name="connsiteY3" fmla="*/ 1877032 h 1877032"/>
              <a:gd name="connsiteX4" fmla="*/ 1605349 w 1720794"/>
              <a:gd name="connsiteY4" fmla="*/ 1798860 h 1877032"/>
              <a:gd name="connsiteX5" fmla="*/ 1555348 w 1720794"/>
              <a:gd name="connsiteY5" fmla="*/ 1257671 h 1877032"/>
              <a:gd name="connsiteX6" fmla="*/ 1503107 w 1720794"/>
              <a:gd name="connsiteY6" fmla="*/ 672856 h 1877032"/>
              <a:gd name="connsiteX7" fmla="*/ 1371521 w 1720794"/>
              <a:gd name="connsiteY7" fmla="*/ 154877 h 1877032"/>
              <a:gd name="connsiteX8" fmla="*/ 873681 w 1720794"/>
              <a:gd name="connsiteY8" fmla="*/ 21205 h 1877032"/>
              <a:gd name="connsiteX9" fmla="*/ 394949 w 1720794"/>
              <a:gd name="connsiteY9" fmla="*/ 534641 h 1877032"/>
              <a:gd name="connsiteX0" fmla="*/ 394949 w 1720794"/>
              <a:gd name="connsiteY0" fmla="*/ 534641 h 1877032"/>
              <a:gd name="connsiteX1" fmla="*/ 34597 w 1720794"/>
              <a:gd name="connsiteY1" fmla="*/ 940200 h 1877032"/>
              <a:gd name="connsiteX2" fmla="*/ 54054 w 1720794"/>
              <a:gd name="connsiteY2" fmla="*/ 1728260 h 1877032"/>
              <a:gd name="connsiteX3" fmla="*/ 385069 w 1720794"/>
              <a:gd name="connsiteY3" fmla="*/ 1877032 h 1877032"/>
              <a:gd name="connsiteX4" fmla="*/ 1605349 w 1720794"/>
              <a:gd name="connsiteY4" fmla="*/ 1798860 h 1877032"/>
              <a:gd name="connsiteX5" fmla="*/ 1555348 w 1720794"/>
              <a:gd name="connsiteY5" fmla="*/ 1257671 h 1877032"/>
              <a:gd name="connsiteX6" fmla="*/ 1503107 w 1720794"/>
              <a:gd name="connsiteY6" fmla="*/ 672856 h 1877032"/>
              <a:gd name="connsiteX7" fmla="*/ 1371521 w 1720794"/>
              <a:gd name="connsiteY7" fmla="*/ 154877 h 1877032"/>
              <a:gd name="connsiteX8" fmla="*/ 873681 w 1720794"/>
              <a:gd name="connsiteY8" fmla="*/ 21205 h 1877032"/>
              <a:gd name="connsiteX9" fmla="*/ 394949 w 1720794"/>
              <a:gd name="connsiteY9" fmla="*/ 534641 h 1877032"/>
              <a:gd name="connsiteX0" fmla="*/ 394949 w 1671512"/>
              <a:gd name="connsiteY0" fmla="*/ 534641 h 1877032"/>
              <a:gd name="connsiteX1" fmla="*/ 34597 w 1671512"/>
              <a:gd name="connsiteY1" fmla="*/ 940200 h 1877032"/>
              <a:gd name="connsiteX2" fmla="*/ 54054 w 1671512"/>
              <a:gd name="connsiteY2" fmla="*/ 1728260 h 1877032"/>
              <a:gd name="connsiteX3" fmla="*/ 385069 w 1671512"/>
              <a:gd name="connsiteY3" fmla="*/ 1877032 h 1877032"/>
              <a:gd name="connsiteX4" fmla="*/ 1605349 w 1671512"/>
              <a:gd name="connsiteY4" fmla="*/ 1798860 h 1877032"/>
              <a:gd name="connsiteX5" fmla="*/ 1555348 w 1671512"/>
              <a:gd name="connsiteY5" fmla="*/ 1257671 h 1877032"/>
              <a:gd name="connsiteX6" fmla="*/ 1503107 w 1671512"/>
              <a:gd name="connsiteY6" fmla="*/ 672856 h 1877032"/>
              <a:gd name="connsiteX7" fmla="*/ 1371521 w 1671512"/>
              <a:gd name="connsiteY7" fmla="*/ 154877 h 1877032"/>
              <a:gd name="connsiteX8" fmla="*/ 873681 w 1671512"/>
              <a:gd name="connsiteY8" fmla="*/ 21205 h 1877032"/>
              <a:gd name="connsiteX9" fmla="*/ 394949 w 1671512"/>
              <a:gd name="connsiteY9" fmla="*/ 534641 h 1877032"/>
              <a:gd name="connsiteX0" fmla="*/ 394949 w 1677296"/>
              <a:gd name="connsiteY0" fmla="*/ 534641 h 1877032"/>
              <a:gd name="connsiteX1" fmla="*/ 34597 w 1677296"/>
              <a:gd name="connsiteY1" fmla="*/ 940200 h 1877032"/>
              <a:gd name="connsiteX2" fmla="*/ 54054 w 1677296"/>
              <a:gd name="connsiteY2" fmla="*/ 1728260 h 1877032"/>
              <a:gd name="connsiteX3" fmla="*/ 385069 w 1677296"/>
              <a:gd name="connsiteY3" fmla="*/ 1877032 h 1877032"/>
              <a:gd name="connsiteX4" fmla="*/ 1612334 w 1677296"/>
              <a:gd name="connsiteY4" fmla="*/ 1840637 h 1877032"/>
              <a:gd name="connsiteX5" fmla="*/ 1555348 w 1677296"/>
              <a:gd name="connsiteY5" fmla="*/ 1257671 h 1877032"/>
              <a:gd name="connsiteX6" fmla="*/ 1503107 w 1677296"/>
              <a:gd name="connsiteY6" fmla="*/ 672856 h 1877032"/>
              <a:gd name="connsiteX7" fmla="*/ 1371521 w 1677296"/>
              <a:gd name="connsiteY7" fmla="*/ 154877 h 1877032"/>
              <a:gd name="connsiteX8" fmla="*/ 873681 w 1677296"/>
              <a:gd name="connsiteY8" fmla="*/ 21205 h 1877032"/>
              <a:gd name="connsiteX9" fmla="*/ 394949 w 1677296"/>
              <a:gd name="connsiteY9" fmla="*/ 534641 h 1877032"/>
              <a:gd name="connsiteX0" fmla="*/ 394949 w 1677298"/>
              <a:gd name="connsiteY0" fmla="*/ 534641 h 1877032"/>
              <a:gd name="connsiteX1" fmla="*/ 34597 w 1677298"/>
              <a:gd name="connsiteY1" fmla="*/ 940200 h 1877032"/>
              <a:gd name="connsiteX2" fmla="*/ 54054 w 1677298"/>
              <a:gd name="connsiteY2" fmla="*/ 1728260 h 1877032"/>
              <a:gd name="connsiteX3" fmla="*/ 385069 w 1677298"/>
              <a:gd name="connsiteY3" fmla="*/ 1877032 h 1877032"/>
              <a:gd name="connsiteX4" fmla="*/ 1612334 w 1677298"/>
              <a:gd name="connsiteY4" fmla="*/ 1840637 h 1877032"/>
              <a:gd name="connsiteX5" fmla="*/ 1555348 w 1677298"/>
              <a:gd name="connsiteY5" fmla="*/ 1257671 h 1877032"/>
              <a:gd name="connsiteX6" fmla="*/ 1503107 w 1677298"/>
              <a:gd name="connsiteY6" fmla="*/ 672856 h 1877032"/>
              <a:gd name="connsiteX7" fmla="*/ 1371521 w 1677298"/>
              <a:gd name="connsiteY7" fmla="*/ 154877 h 1877032"/>
              <a:gd name="connsiteX8" fmla="*/ 873681 w 1677298"/>
              <a:gd name="connsiteY8" fmla="*/ 21205 h 1877032"/>
              <a:gd name="connsiteX9" fmla="*/ 394949 w 1677298"/>
              <a:gd name="connsiteY9" fmla="*/ 534641 h 1877032"/>
              <a:gd name="connsiteX0" fmla="*/ 394949 w 1677296"/>
              <a:gd name="connsiteY0" fmla="*/ 534641 h 1904936"/>
              <a:gd name="connsiteX1" fmla="*/ 34597 w 1677296"/>
              <a:gd name="connsiteY1" fmla="*/ 940200 h 1904936"/>
              <a:gd name="connsiteX2" fmla="*/ 54054 w 1677296"/>
              <a:gd name="connsiteY2" fmla="*/ 1728260 h 1904936"/>
              <a:gd name="connsiteX3" fmla="*/ 385069 w 1677296"/>
              <a:gd name="connsiteY3" fmla="*/ 1877032 h 1904936"/>
              <a:gd name="connsiteX4" fmla="*/ 1612334 w 1677296"/>
              <a:gd name="connsiteY4" fmla="*/ 1840637 h 1904936"/>
              <a:gd name="connsiteX5" fmla="*/ 1555348 w 1677296"/>
              <a:gd name="connsiteY5" fmla="*/ 1257671 h 1904936"/>
              <a:gd name="connsiteX6" fmla="*/ 1503107 w 1677296"/>
              <a:gd name="connsiteY6" fmla="*/ 672856 h 1904936"/>
              <a:gd name="connsiteX7" fmla="*/ 1371521 w 1677296"/>
              <a:gd name="connsiteY7" fmla="*/ 154877 h 1904936"/>
              <a:gd name="connsiteX8" fmla="*/ 873681 w 1677296"/>
              <a:gd name="connsiteY8" fmla="*/ 21205 h 1904936"/>
              <a:gd name="connsiteX9" fmla="*/ 394949 w 1677296"/>
              <a:gd name="connsiteY9" fmla="*/ 534641 h 1904936"/>
              <a:gd name="connsiteX0" fmla="*/ 461539 w 1743887"/>
              <a:gd name="connsiteY0" fmla="*/ 534641 h 1904936"/>
              <a:gd name="connsiteX1" fmla="*/ 101187 w 1743887"/>
              <a:gd name="connsiteY1" fmla="*/ 940200 h 1904936"/>
              <a:gd name="connsiteX2" fmla="*/ 22840 w 1743887"/>
              <a:gd name="connsiteY2" fmla="*/ 1737812 h 1904936"/>
              <a:gd name="connsiteX3" fmla="*/ 451659 w 1743887"/>
              <a:gd name="connsiteY3" fmla="*/ 1877032 h 1904936"/>
              <a:gd name="connsiteX4" fmla="*/ 1678924 w 1743887"/>
              <a:gd name="connsiteY4" fmla="*/ 1840637 h 1904936"/>
              <a:gd name="connsiteX5" fmla="*/ 1621938 w 1743887"/>
              <a:gd name="connsiteY5" fmla="*/ 1257671 h 1904936"/>
              <a:gd name="connsiteX6" fmla="*/ 1569697 w 1743887"/>
              <a:gd name="connsiteY6" fmla="*/ 672856 h 1904936"/>
              <a:gd name="connsiteX7" fmla="*/ 1438111 w 1743887"/>
              <a:gd name="connsiteY7" fmla="*/ 154877 h 1904936"/>
              <a:gd name="connsiteX8" fmla="*/ 940271 w 1743887"/>
              <a:gd name="connsiteY8" fmla="*/ 21205 h 1904936"/>
              <a:gd name="connsiteX9" fmla="*/ 461539 w 1743887"/>
              <a:gd name="connsiteY9" fmla="*/ 534641 h 1904936"/>
              <a:gd name="connsiteX0" fmla="*/ 452050 w 1756359"/>
              <a:gd name="connsiteY0" fmla="*/ 534641 h 1891359"/>
              <a:gd name="connsiteX1" fmla="*/ 91698 w 1756359"/>
              <a:gd name="connsiteY1" fmla="*/ 940200 h 1891359"/>
              <a:gd name="connsiteX2" fmla="*/ 13351 w 1756359"/>
              <a:gd name="connsiteY2" fmla="*/ 1737812 h 1891359"/>
              <a:gd name="connsiteX3" fmla="*/ 309435 w 1756359"/>
              <a:gd name="connsiteY3" fmla="*/ 1891359 h 1891359"/>
              <a:gd name="connsiteX4" fmla="*/ 1669435 w 1756359"/>
              <a:gd name="connsiteY4" fmla="*/ 1840637 h 1891359"/>
              <a:gd name="connsiteX5" fmla="*/ 1612449 w 1756359"/>
              <a:gd name="connsiteY5" fmla="*/ 1257671 h 1891359"/>
              <a:gd name="connsiteX6" fmla="*/ 1560208 w 1756359"/>
              <a:gd name="connsiteY6" fmla="*/ 672856 h 1891359"/>
              <a:gd name="connsiteX7" fmla="*/ 1428622 w 1756359"/>
              <a:gd name="connsiteY7" fmla="*/ 154877 h 1891359"/>
              <a:gd name="connsiteX8" fmla="*/ 930782 w 1756359"/>
              <a:gd name="connsiteY8" fmla="*/ 21205 h 1891359"/>
              <a:gd name="connsiteX9" fmla="*/ 452050 w 1756359"/>
              <a:gd name="connsiteY9" fmla="*/ 534641 h 1891359"/>
              <a:gd name="connsiteX0" fmla="*/ 452050 w 1756257"/>
              <a:gd name="connsiteY0" fmla="*/ 534641 h 1891359"/>
              <a:gd name="connsiteX1" fmla="*/ 91698 w 1756257"/>
              <a:gd name="connsiteY1" fmla="*/ 940200 h 1891359"/>
              <a:gd name="connsiteX2" fmla="*/ 13351 w 1756257"/>
              <a:gd name="connsiteY2" fmla="*/ 1737812 h 1891359"/>
              <a:gd name="connsiteX3" fmla="*/ 309435 w 1756257"/>
              <a:gd name="connsiteY3" fmla="*/ 1891359 h 1891359"/>
              <a:gd name="connsiteX4" fmla="*/ 1669435 w 1756257"/>
              <a:gd name="connsiteY4" fmla="*/ 1840637 h 1891359"/>
              <a:gd name="connsiteX5" fmla="*/ 1612449 w 1756257"/>
              <a:gd name="connsiteY5" fmla="*/ 1257671 h 1891359"/>
              <a:gd name="connsiteX6" fmla="*/ 1563496 w 1756257"/>
              <a:gd name="connsiteY6" fmla="*/ 959631 h 1891359"/>
              <a:gd name="connsiteX7" fmla="*/ 1560208 w 1756257"/>
              <a:gd name="connsiteY7" fmla="*/ 672856 h 1891359"/>
              <a:gd name="connsiteX8" fmla="*/ 1428622 w 1756257"/>
              <a:gd name="connsiteY8" fmla="*/ 154877 h 1891359"/>
              <a:gd name="connsiteX9" fmla="*/ 930782 w 1756257"/>
              <a:gd name="connsiteY9" fmla="*/ 21205 h 1891359"/>
              <a:gd name="connsiteX10" fmla="*/ 452050 w 1756257"/>
              <a:gd name="connsiteY10" fmla="*/ 534641 h 1891359"/>
              <a:gd name="connsiteX0" fmla="*/ 452050 w 1764590"/>
              <a:gd name="connsiteY0" fmla="*/ 534641 h 1891359"/>
              <a:gd name="connsiteX1" fmla="*/ 91698 w 1764590"/>
              <a:gd name="connsiteY1" fmla="*/ 940200 h 1891359"/>
              <a:gd name="connsiteX2" fmla="*/ 13351 w 1764590"/>
              <a:gd name="connsiteY2" fmla="*/ 1737812 h 1891359"/>
              <a:gd name="connsiteX3" fmla="*/ 309435 w 1764590"/>
              <a:gd name="connsiteY3" fmla="*/ 1891359 h 1891359"/>
              <a:gd name="connsiteX4" fmla="*/ 1669435 w 1764590"/>
              <a:gd name="connsiteY4" fmla="*/ 1840637 h 1891359"/>
              <a:gd name="connsiteX5" fmla="*/ 1612449 w 1764590"/>
              <a:gd name="connsiteY5" fmla="*/ 1257671 h 1891359"/>
              <a:gd name="connsiteX6" fmla="*/ 1309780 w 1764590"/>
              <a:gd name="connsiteY6" fmla="*/ 1046341 h 1891359"/>
              <a:gd name="connsiteX7" fmla="*/ 1560208 w 1764590"/>
              <a:gd name="connsiteY7" fmla="*/ 672856 h 1891359"/>
              <a:gd name="connsiteX8" fmla="*/ 1428622 w 1764590"/>
              <a:gd name="connsiteY8" fmla="*/ 154877 h 1891359"/>
              <a:gd name="connsiteX9" fmla="*/ 930782 w 1764590"/>
              <a:gd name="connsiteY9" fmla="*/ 21205 h 1891359"/>
              <a:gd name="connsiteX10" fmla="*/ 452050 w 1764590"/>
              <a:gd name="connsiteY10" fmla="*/ 534641 h 1891359"/>
              <a:gd name="connsiteX0" fmla="*/ 452050 w 1764592"/>
              <a:gd name="connsiteY0" fmla="*/ 534641 h 1891359"/>
              <a:gd name="connsiteX1" fmla="*/ 91698 w 1764592"/>
              <a:gd name="connsiteY1" fmla="*/ 940200 h 1891359"/>
              <a:gd name="connsiteX2" fmla="*/ 13351 w 1764592"/>
              <a:gd name="connsiteY2" fmla="*/ 1737812 h 1891359"/>
              <a:gd name="connsiteX3" fmla="*/ 309435 w 1764592"/>
              <a:gd name="connsiteY3" fmla="*/ 1891359 h 1891359"/>
              <a:gd name="connsiteX4" fmla="*/ 1669435 w 1764592"/>
              <a:gd name="connsiteY4" fmla="*/ 1840637 h 1891359"/>
              <a:gd name="connsiteX5" fmla="*/ 1612449 w 1764592"/>
              <a:gd name="connsiteY5" fmla="*/ 1257671 h 1891359"/>
              <a:gd name="connsiteX6" fmla="*/ 1309780 w 1764592"/>
              <a:gd name="connsiteY6" fmla="*/ 1046341 h 1891359"/>
              <a:gd name="connsiteX7" fmla="*/ 1560208 w 1764592"/>
              <a:gd name="connsiteY7" fmla="*/ 672856 h 1891359"/>
              <a:gd name="connsiteX8" fmla="*/ 1428622 w 1764592"/>
              <a:gd name="connsiteY8" fmla="*/ 154877 h 1891359"/>
              <a:gd name="connsiteX9" fmla="*/ 930782 w 1764592"/>
              <a:gd name="connsiteY9" fmla="*/ 21205 h 1891359"/>
              <a:gd name="connsiteX10" fmla="*/ 452050 w 1764592"/>
              <a:gd name="connsiteY10" fmla="*/ 534641 h 1891359"/>
              <a:gd name="connsiteX0" fmla="*/ 452050 w 1764590"/>
              <a:gd name="connsiteY0" fmla="*/ 534641 h 1891359"/>
              <a:gd name="connsiteX1" fmla="*/ 91698 w 1764590"/>
              <a:gd name="connsiteY1" fmla="*/ 940200 h 1891359"/>
              <a:gd name="connsiteX2" fmla="*/ 13351 w 1764590"/>
              <a:gd name="connsiteY2" fmla="*/ 1737812 h 1891359"/>
              <a:gd name="connsiteX3" fmla="*/ 309435 w 1764590"/>
              <a:gd name="connsiteY3" fmla="*/ 1891359 h 1891359"/>
              <a:gd name="connsiteX4" fmla="*/ 1669435 w 1764590"/>
              <a:gd name="connsiteY4" fmla="*/ 1840637 h 1891359"/>
              <a:gd name="connsiteX5" fmla="*/ 1612449 w 1764590"/>
              <a:gd name="connsiteY5" fmla="*/ 1257671 h 1891359"/>
              <a:gd name="connsiteX6" fmla="*/ 1309780 w 1764590"/>
              <a:gd name="connsiteY6" fmla="*/ 1046341 h 1891359"/>
              <a:gd name="connsiteX7" fmla="*/ 1560208 w 1764590"/>
              <a:gd name="connsiteY7" fmla="*/ 672856 h 1891359"/>
              <a:gd name="connsiteX8" fmla="*/ 1428622 w 1764590"/>
              <a:gd name="connsiteY8" fmla="*/ 154877 h 1891359"/>
              <a:gd name="connsiteX9" fmla="*/ 930782 w 1764590"/>
              <a:gd name="connsiteY9" fmla="*/ 21205 h 1891359"/>
              <a:gd name="connsiteX10" fmla="*/ 452050 w 1764590"/>
              <a:gd name="connsiteY10" fmla="*/ 534641 h 1891359"/>
              <a:gd name="connsiteX0" fmla="*/ 452050 w 1792731"/>
              <a:gd name="connsiteY0" fmla="*/ 534641 h 1891359"/>
              <a:gd name="connsiteX1" fmla="*/ 91698 w 1792731"/>
              <a:gd name="connsiteY1" fmla="*/ 940200 h 1891359"/>
              <a:gd name="connsiteX2" fmla="*/ 13351 w 1792731"/>
              <a:gd name="connsiteY2" fmla="*/ 1737812 h 1891359"/>
              <a:gd name="connsiteX3" fmla="*/ 309435 w 1792731"/>
              <a:gd name="connsiteY3" fmla="*/ 1891359 h 1891359"/>
              <a:gd name="connsiteX4" fmla="*/ 1669435 w 1792731"/>
              <a:gd name="connsiteY4" fmla="*/ 1840637 h 1891359"/>
              <a:gd name="connsiteX5" fmla="*/ 1688563 w 1792731"/>
              <a:gd name="connsiteY5" fmla="*/ 1292355 h 1891359"/>
              <a:gd name="connsiteX6" fmla="*/ 1309780 w 1792731"/>
              <a:gd name="connsiteY6" fmla="*/ 1046341 h 1891359"/>
              <a:gd name="connsiteX7" fmla="*/ 1560208 w 1792731"/>
              <a:gd name="connsiteY7" fmla="*/ 672856 h 1891359"/>
              <a:gd name="connsiteX8" fmla="*/ 1428622 w 1792731"/>
              <a:gd name="connsiteY8" fmla="*/ 154877 h 1891359"/>
              <a:gd name="connsiteX9" fmla="*/ 930782 w 1792731"/>
              <a:gd name="connsiteY9" fmla="*/ 21205 h 1891359"/>
              <a:gd name="connsiteX10" fmla="*/ 452050 w 1792731"/>
              <a:gd name="connsiteY10" fmla="*/ 534641 h 1891359"/>
              <a:gd name="connsiteX0" fmla="*/ 452050 w 1814809"/>
              <a:gd name="connsiteY0" fmla="*/ 534641 h 1891359"/>
              <a:gd name="connsiteX1" fmla="*/ 91698 w 1814809"/>
              <a:gd name="connsiteY1" fmla="*/ 940200 h 1891359"/>
              <a:gd name="connsiteX2" fmla="*/ 13351 w 1814809"/>
              <a:gd name="connsiteY2" fmla="*/ 1737812 h 1891359"/>
              <a:gd name="connsiteX3" fmla="*/ 309435 w 1814809"/>
              <a:gd name="connsiteY3" fmla="*/ 1891359 h 1891359"/>
              <a:gd name="connsiteX4" fmla="*/ 1669435 w 1814809"/>
              <a:gd name="connsiteY4" fmla="*/ 1840637 h 1891359"/>
              <a:gd name="connsiteX5" fmla="*/ 1688563 w 1814809"/>
              <a:gd name="connsiteY5" fmla="*/ 1292355 h 1891359"/>
              <a:gd name="connsiteX6" fmla="*/ 1309780 w 1814809"/>
              <a:gd name="connsiteY6" fmla="*/ 1046341 h 1891359"/>
              <a:gd name="connsiteX7" fmla="*/ 1560208 w 1814809"/>
              <a:gd name="connsiteY7" fmla="*/ 672856 h 1891359"/>
              <a:gd name="connsiteX8" fmla="*/ 1428622 w 1814809"/>
              <a:gd name="connsiteY8" fmla="*/ 154877 h 1891359"/>
              <a:gd name="connsiteX9" fmla="*/ 930782 w 1814809"/>
              <a:gd name="connsiteY9" fmla="*/ 21205 h 1891359"/>
              <a:gd name="connsiteX10" fmla="*/ 452050 w 1814809"/>
              <a:gd name="connsiteY10" fmla="*/ 534641 h 1891359"/>
              <a:gd name="connsiteX0" fmla="*/ 452050 w 1814809"/>
              <a:gd name="connsiteY0" fmla="*/ 534641 h 1891359"/>
              <a:gd name="connsiteX1" fmla="*/ 91698 w 1814809"/>
              <a:gd name="connsiteY1" fmla="*/ 940200 h 1891359"/>
              <a:gd name="connsiteX2" fmla="*/ 13351 w 1814809"/>
              <a:gd name="connsiteY2" fmla="*/ 1737812 h 1891359"/>
              <a:gd name="connsiteX3" fmla="*/ 309435 w 1814809"/>
              <a:gd name="connsiteY3" fmla="*/ 1891359 h 1891359"/>
              <a:gd name="connsiteX4" fmla="*/ 1669435 w 1814809"/>
              <a:gd name="connsiteY4" fmla="*/ 1840637 h 1891359"/>
              <a:gd name="connsiteX5" fmla="*/ 1688563 w 1814809"/>
              <a:gd name="connsiteY5" fmla="*/ 1292355 h 1891359"/>
              <a:gd name="connsiteX6" fmla="*/ 1309780 w 1814809"/>
              <a:gd name="connsiteY6" fmla="*/ 1046341 h 1891359"/>
              <a:gd name="connsiteX7" fmla="*/ 1619996 w 1814809"/>
              <a:gd name="connsiteY7" fmla="*/ 526399 h 1891359"/>
              <a:gd name="connsiteX8" fmla="*/ 1428622 w 1814809"/>
              <a:gd name="connsiteY8" fmla="*/ 154877 h 1891359"/>
              <a:gd name="connsiteX9" fmla="*/ 930782 w 1814809"/>
              <a:gd name="connsiteY9" fmla="*/ 21205 h 1891359"/>
              <a:gd name="connsiteX10" fmla="*/ 452050 w 1814809"/>
              <a:gd name="connsiteY10" fmla="*/ 534641 h 1891359"/>
              <a:gd name="connsiteX0" fmla="*/ 452050 w 1814809"/>
              <a:gd name="connsiteY0" fmla="*/ 542872 h 1899590"/>
              <a:gd name="connsiteX1" fmla="*/ 91698 w 1814809"/>
              <a:gd name="connsiteY1" fmla="*/ 948431 h 1899590"/>
              <a:gd name="connsiteX2" fmla="*/ 13351 w 1814809"/>
              <a:gd name="connsiteY2" fmla="*/ 1746043 h 1899590"/>
              <a:gd name="connsiteX3" fmla="*/ 309435 w 1814809"/>
              <a:gd name="connsiteY3" fmla="*/ 1899590 h 1899590"/>
              <a:gd name="connsiteX4" fmla="*/ 1669435 w 1814809"/>
              <a:gd name="connsiteY4" fmla="*/ 1848868 h 1899590"/>
              <a:gd name="connsiteX5" fmla="*/ 1688563 w 1814809"/>
              <a:gd name="connsiteY5" fmla="*/ 1300586 h 1899590"/>
              <a:gd name="connsiteX6" fmla="*/ 1309780 w 1814809"/>
              <a:gd name="connsiteY6" fmla="*/ 1054572 h 1899590"/>
              <a:gd name="connsiteX7" fmla="*/ 1619996 w 1814809"/>
              <a:gd name="connsiteY7" fmla="*/ 534630 h 1899590"/>
              <a:gd name="connsiteX8" fmla="*/ 1488411 w 1814809"/>
              <a:gd name="connsiteY8" fmla="*/ 129049 h 1899590"/>
              <a:gd name="connsiteX9" fmla="*/ 930782 w 1814809"/>
              <a:gd name="connsiteY9" fmla="*/ 29436 h 1899590"/>
              <a:gd name="connsiteX10" fmla="*/ 452050 w 1814809"/>
              <a:gd name="connsiteY10" fmla="*/ 542872 h 1899590"/>
              <a:gd name="connsiteX0" fmla="*/ 452050 w 1814809"/>
              <a:gd name="connsiteY0" fmla="*/ 540513 h 1897231"/>
              <a:gd name="connsiteX1" fmla="*/ 91698 w 1814809"/>
              <a:gd name="connsiteY1" fmla="*/ 946072 h 1897231"/>
              <a:gd name="connsiteX2" fmla="*/ 13351 w 1814809"/>
              <a:gd name="connsiteY2" fmla="*/ 1743684 h 1897231"/>
              <a:gd name="connsiteX3" fmla="*/ 309435 w 1814809"/>
              <a:gd name="connsiteY3" fmla="*/ 1897231 h 1897231"/>
              <a:gd name="connsiteX4" fmla="*/ 1669435 w 1814809"/>
              <a:gd name="connsiteY4" fmla="*/ 1846509 h 1897231"/>
              <a:gd name="connsiteX5" fmla="*/ 1688563 w 1814809"/>
              <a:gd name="connsiteY5" fmla="*/ 1298227 h 1897231"/>
              <a:gd name="connsiteX6" fmla="*/ 1309780 w 1814809"/>
              <a:gd name="connsiteY6" fmla="*/ 1052213 h 1897231"/>
              <a:gd name="connsiteX7" fmla="*/ 1619996 w 1814809"/>
              <a:gd name="connsiteY7" fmla="*/ 532271 h 1897231"/>
              <a:gd name="connsiteX8" fmla="*/ 1488411 w 1814809"/>
              <a:gd name="connsiteY8" fmla="*/ 126690 h 1897231"/>
              <a:gd name="connsiteX9" fmla="*/ 930782 w 1814809"/>
              <a:gd name="connsiteY9" fmla="*/ 27077 h 1897231"/>
              <a:gd name="connsiteX10" fmla="*/ 452050 w 1814809"/>
              <a:gd name="connsiteY10" fmla="*/ 540513 h 1897231"/>
              <a:gd name="connsiteX0" fmla="*/ 452050 w 1814809"/>
              <a:gd name="connsiteY0" fmla="*/ 540513 h 1897231"/>
              <a:gd name="connsiteX1" fmla="*/ 91698 w 1814809"/>
              <a:gd name="connsiteY1" fmla="*/ 946072 h 1897231"/>
              <a:gd name="connsiteX2" fmla="*/ 13351 w 1814809"/>
              <a:gd name="connsiteY2" fmla="*/ 1743684 h 1897231"/>
              <a:gd name="connsiteX3" fmla="*/ 309435 w 1814809"/>
              <a:gd name="connsiteY3" fmla="*/ 1897231 h 1897231"/>
              <a:gd name="connsiteX4" fmla="*/ 1669435 w 1814809"/>
              <a:gd name="connsiteY4" fmla="*/ 1846509 h 1897231"/>
              <a:gd name="connsiteX5" fmla="*/ 1688563 w 1814809"/>
              <a:gd name="connsiteY5" fmla="*/ 1298227 h 1897231"/>
              <a:gd name="connsiteX6" fmla="*/ 1309780 w 1814809"/>
              <a:gd name="connsiteY6" fmla="*/ 1052213 h 1897231"/>
              <a:gd name="connsiteX7" fmla="*/ 1619996 w 1814809"/>
              <a:gd name="connsiteY7" fmla="*/ 532271 h 1897231"/>
              <a:gd name="connsiteX8" fmla="*/ 1488411 w 1814809"/>
              <a:gd name="connsiteY8" fmla="*/ 126690 h 1897231"/>
              <a:gd name="connsiteX9" fmla="*/ 930782 w 1814809"/>
              <a:gd name="connsiteY9" fmla="*/ 27077 h 1897231"/>
              <a:gd name="connsiteX10" fmla="*/ 452050 w 1814809"/>
              <a:gd name="connsiteY10" fmla="*/ 540513 h 1897231"/>
              <a:gd name="connsiteX0" fmla="*/ 288567 w 1811701"/>
              <a:gd name="connsiteY0" fmla="*/ 555674 h 1898251"/>
              <a:gd name="connsiteX1" fmla="*/ 88590 w 1811701"/>
              <a:gd name="connsiteY1" fmla="*/ 947092 h 1898251"/>
              <a:gd name="connsiteX2" fmla="*/ 10243 w 1811701"/>
              <a:gd name="connsiteY2" fmla="*/ 1744704 h 1898251"/>
              <a:gd name="connsiteX3" fmla="*/ 306327 w 1811701"/>
              <a:gd name="connsiteY3" fmla="*/ 1898251 h 1898251"/>
              <a:gd name="connsiteX4" fmla="*/ 1666327 w 1811701"/>
              <a:gd name="connsiteY4" fmla="*/ 1847529 h 1898251"/>
              <a:gd name="connsiteX5" fmla="*/ 1685455 w 1811701"/>
              <a:gd name="connsiteY5" fmla="*/ 1299247 h 1898251"/>
              <a:gd name="connsiteX6" fmla="*/ 1306672 w 1811701"/>
              <a:gd name="connsiteY6" fmla="*/ 1053233 h 1898251"/>
              <a:gd name="connsiteX7" fmla="*/ 1616888 w 1811701"/>
              <a:gd name="connsiteY7" fmla="*/ 533291 h 1898251"/>
              <a:gd name="connsiteX8" fmla="*/ 1485303 w 1811701"/>
              <a:gd name="connsiteY8" fmla="*/ 127710 h 1898251"/>
              <a:gd name="connsiteX9" fmla="*/ 927674 w 1811701"/>
              <a:gd name="connsiteY9" fmla="*/ 28097 h 1898251"/>
              <a:gd name="connsiteX10" fmla="*/ 288567 w 1811701"/>
              <a:gd name="connsiteY10" fmla="*/ 555674 h 1898251"/>
              <a:gd name="connsiteX0" fmla="*/ 288567 w 1811701"/>
              <a:gd name="connsiteY0" fmla="*/ 479828 h 1822405"/>
              <a:gd name="connsiteX1" fmla="*/ 88590 w 1811701"/>
              <a:gd name="connsiteY1" fmla="*/ 871246 h 1822405"/>
              <a:gd name="connsiteX2" fmla="*/ 10243 w 1811701"/>
              <a:gd name="connsiteY2" fmla="*/ 1668858 h 1822405"/>
              <a:gd name="connsiteX3" fmla="*/ 306327 w 1811701"/>
              <a:gd name="connsiteY3" fmla="*/ 1822405 h 1822405"/>
              <a:gd name="connsiteX4" fmla="*/ 1666327 w 1811701"/>
              <a:gd name="connsiteY4" fmla="*/ 1771683 h 1822405"/>
              <a:gd name="connsiteX5" fmla="*/ 1685455 w 1811701"/>
              <a:gd name="connsiteY5" fmla="*/ 1223401 h 1822405"/>
              <a:gd name="connsiteX6" fmla="*/ 1306672 w 1811701"/>
              <a:gd name="connsiteY6" fmla="*/ 977387 h 1822405"/>
              <a:gd name="connsiteX7" fmla="*/ 1616888 w 1811701"/>
              <a:gd name="connsiteY7" fmla="*/ 457445 h 1822405"/>
              <a:gd name="connsiteX8" fmla="*/ 1485303 w 1811701"/>
              <a:gd name="connsiteY8" fmla="*/ 51864 h 1822405"/>
              <a:gd name="connsiteX9" fmla="*/ 895599 w 1811701"/>
              <a:gd name="connsiteY9" fmla="*/ 79530 h 1822405"/>
              <a:gd name="connsiteX10" fmla="*/ 288567 w 1811701"/>
              <a:gd name="connsiteY10" fmla="*/ 479828 h 1822405"/>
              <a:gd name="connsiteX0" fmla="*/ 288567 w 1811701"/>
              <a:gd name="connsiteY0" fmla="*/ 419258 h 1761835"/>
              <a:gd name="connsiteX1" fmla="*/ 88590 w 1811701"/>
              <a:gd name="connsiteY1" fmla="*/ 810676 h 1761835"/>
              <a:gd name="connsiteX2" fmla="*/ 10243 w 1811701"/>
              <a:gd name="connsiteY2" fmla="*/ 1608288 h 1761835"/>
              <a:gd name="connsiteX3" fmla="*/ 306327 w 1811701"/>
              <a:gd name="connsiteY3" fmla="*/ 1761835 h 1761835"/>
              <a:gd name="connsiteX4" fmla="*/ 1666327 w 1811701"/>
              <a:gd name="connsiteY4" fmla="*/ 1711113 h 1761835"/>
              <a:gd name="connsiteX5" fmla="*/ 1685455 w 1811701"/>
              <a:gd name="connsiteY5" fmla="*/ 1162831 h 1761835"/>
              <a:gd name="connsiteX6" fmla="*/ 1306672 w 1811701"/>
              <a:gd name="connsiteY6" fmla="*/ 916817 h 1761835"/>
              <a:gd name="connsiteX7" fmla="*/ 1616888 w 1811701"/>
              <a:gd name="connsiteY7" fmla="*/ 396875 h 1761835"/>
              <a:gd name="connsiteX8" fmla="*/ 1373040 w 1811701"/>
              <a:gd name="connsiteY8" fmla="*/ 118574 h 1761835"/>
              <a:gd name="connsiteX9" fmla="*/ 895599 w 1811701"/>
              <a:gd name="connsiteY9" fmla="*/ 18960 h 1761835"/>
              <a:gd name="connsiteX10" fmla="*/ 288567 w 1811701"/>
              <a:gd name="connsiteY10" fmla="*/ 419258 h 1761835"/>
              <a:gd name="connsiteX0" fmla="*/ 288567 w 1811701"/>
              <a:gd name="connsiteY0" fmla="*/ 419258 h 1761835"/>
              <a:gd name="connsiteX1" fmla="*/ 88590 w 1811701"/>
              <a:gd name="connsiteY1" fmla="*/ 810676 h 1761835"/>
              <a:gd name="connsiteX2" fmla="*/ 10243 w 1811701"/>
              <a:gd name="connsiteY2" fmla="*/ 1608288 h 1761835"/>
              <a:gd name="connsiteX3" fmla="*/ 306327 w 1811701"/>
              <a:gd name="connsiteY3" fmla="*/ 1761835 h 1761835"/>
              <a:gd name="connsiteX4" fmla="*/ 1666327 w 1811701"/>
              <a:gd name="connsiteY4" fmla="*/ 1711113 h 1761835"/>
              <a:gd name="connsiteX5" fmla="*/ 1685455 w 1811701"/>
              <a:gd name="connsiteY5" fmla="*/ 1162831 h 1761835"/>
              <a:gd name="connsiteX6" fmla="*/ 1306672 w 1811701"/>
              <a:gd name="connsiteY6" fmla="*/ 916817 h 1761835"/>
              <a:gd name="connsiteX7" fmla="*/ 1584814 w 1811701"/>
              <a:gd name="connsiteY7" fmla="*/ 510012 h 1761835"/>
              <a:gd name="connsiteX8" fmla="*/ 1373040 w 1811701"/>
              <a:gd name="connsiteY8" fmla="*/ 118574 h 1761835"/>
              <a:gd name="connsiteX9" fmla="*/ 895599 w 1811701"/>
              <a:gd name="connsiteY9" fmla="*/ 18960 h 1761835"/>
              <a:gd name="connsiteX10" fmla="*/ 288567 w 1811701"/>
              <a:gd name="connsiteY10" fmla="*/ 419258 h 1761835"/>
              <a:gd name="connsiteX0" fmla="*/ 288567 w 1770444"/>
              <a:gd name="connsiteY0" fmla="*/ 419258 h 1761835"/>
              <a:gd name="connsiteX1" fmla="*/ 88590 w 1770444"/>
              <a:gd name="connsiteY1" fmla="*/ 810676 h 1761835"/>
              <a:gd name="connsiteX2" fmla="*/ 10243 w 1770444"/>
              <a:gd name="connsiteY2" fmla="*/ 1608288 h 1761835"/>
              <a:gd name="connsiteX3" fmla="*/ 306327 w 1770444"/>
              <a:gd name="connsiteY3" fmla="*/ 1761835 h 1761835"/>
              <a:gd name="connsiteX4" fmla="*/ 1666327 w 1770444"/>
              <a:gd name="connsiteY4" fmla="*/ 1711113 h 1761835"/>
              <a:gd name="connsiteX5" fmla="*/ 1589229 w 1770444"/>
              <a:gd name="connsiteY5" fmla="*/ 1176973 h 1761835"/>
              <a:gd name="connsiteX6" fmla="*/ 1306672 w 1770444"/>
              <a:gd name="connsiteY6" fmla="*/ 916817 h 1761835"/>
              <a:gd name="connsiteX7" fmla="*/ 1584814 w 1770444"/>
              <a:gd name="connsiteY7" fmla="*/ 510012 h 1761835"/>
              <a:gd name="connsiteX8" fmla="*/ 1373040 w 1770444"/>
              <a:gd name="connsiteY8" fmla="*/ 118574 h 1761835"/>
              <a:gd name="connsiteX9" fmla="*/ 895599 w 1770444"/>
              <a:gd name="connsiteY9" fmla="*/ 18960 h 1761835"/>
              <a:gd name="connsiteX10" fmla="*/ 288567 w 1770444"/>
              <a:gd name="connsiteY10" fmla="*/ 419258 h 1761835"/>
              <a:gd name="connsiteX0" fmla="*/ 288567 w 1592514"/>
              <a:gd name="connsiteY0" fmla="*/ 419258 h 1863058"/>
              <a:gd name="connsiteX1" fmla="*/ 88590 w 1592514"/>
              <a:gd name="connsiteY1" fmla="*/ 810676 h 1863058"/>
              <a:gd name="connsiteX2" fmla="*/ 10243 w 1592514"/>
              <a:gd name="connsiteY2" fmla="*/ 1608288 h 1863058"/>
              <a:gd name="connsiteX3" fmla="*/ 306327 w 1592514"/>
              <a:gd name="connsiteY3" fmla="*/ 1761835 h 1863058"/>
              <a:gd name="connsiteX4" fmla="*/ 1377650 w 1592514"/>
              <a:gd name="connsiteY4" fmla="*/ 1838393 h 1863058"/>
              <a:gd name="connsiteX5" fmla="*/ 1589229 w 1592514"/>
              <a:gd name="connsiteY5" fmla="*/ 1176973 h 1863058"/>
              <a:gd name="connsiteX6" fmla="*/ 1306672 w 1592514"/>
              <a:gd name="connsiteY6" fmla="*/ 916817 h 1863058"/>
              <a:gd name="connsiteX7" fmla="*/ 1584814 w 1592514"/>
              <a:gd name="connsiteY7" fmla="*/ 510012 h 1863058"/>
              <a:gd name="connsiteX8" fmla="*/ 1373040 w 1592514"/>
              <a:gd name="connsiteY8" fmla="*/ 118574 h 1863058"/>
              <a:gd name="connsiteX9" fmla="*/ 895599 w 1592514"/>
              <a:gd name="connsiteY9" fmla="*/ 18960 h 1863058"/>
              <a:gd name="connsiteX10" fmla="*/ 288567 w 1592514"/>
              <a:gd name="connsiteY10" fmla="*/ 419258 h 1863058"/>
              <a:gd name="connsiteX0" fmla="*/ 421322 w 1594935"/>
              <a:gd name="connsiteY0" fmla="*/ 616342 h 1876292"/>
              <a:gd name="connsiteX1" fmla="*/ 91011 w 1594935"/>
              <a:gd name="connsiteY1" fmla="*/ 823910 h 1876292"/>
              <a:gd name="connsiteX2" fmla="*/ 12664 w 1594935"/>
              <a:gd name="connsiteY2" fmla="*/ 1621522 h 1876292"/>
              <a:gd name="connsiteX3" fmla="*/ 308748 w 1594935"/>
              <a:gd name="connsiteY3" fmla="*/ 1775069 h 1876292"/>
              <a:gd name="connsiteX4" fmla="*/ 1380071 w 1594935"/>
              <a:gd name="connsiteY4" fmla="*/ 1851627 h 1876292"/>
              <a:gd name="connsiteX5" fmla="*/ 1591650 w 1594935"/>
              <a:gd name="connsiteY5" fmla="*/ 1190207 h 1876292"/>
              <a:gd name="connsiteX6" fmla="*/ 1309093 w 1594935"/>
              <a:gd name="connsiteY6" fmla="*/ 930051 h 1876292"/>
              <a:gd name="connsiteX7" fmla="*/ 1587235 w 1594935"/>
              <a:gd name="connsiteY7" fmla="*/ 523246 h 1876292"/>
              <a:gd name="connsiteX8" fmla="*/ 1375461 w 1594935"/>
              <a:gd name="connsiteY8" fmla="*/ 131808 h 1876292"/>
              <a:gd name="connsiteX9" fmla="*/ 898020 w 1594935"/>
              <a:gd name="connsiteY9" fmla="*/ 32194 h 1876292"/>
              <a:gd name="connsiteX10" fmla="*/ 421322 w 1594935"/>
              <a:gd name="connsiteY10" fmla="*/ 616342 h 1876292"/>
              <a:gd name="connsiteX0" fmla="*/ 413257 w 1586870"/>
              <a:gd name="connsiteY0" fmla="*/ 616342 h 1876292"/>
              <a:gd name="connsiteX1" fmla="*/ 140873 w 1586870"/>
              <a:gd name="connsiteY1" fmla="*/ 993617 h 1876292"/>
              <a:gd name="connsiteX2" fmla="*/ 4599 w 1586870"/>
              <a:gd name="connsiteY2" fmla="*/ 1621522 h 1876292"/>
              <a:gd name="connsiteX3" fmla="*/ 300683 w 1586870"/>
              <a:gd name="connsiteY3" fmla="*/ 1775069 h 1876292"/>
              <a:gd name="connsiteX4" fmla="*/ 1372006 w 1586870"/>
              <a:gd name="connsiteY4" fmla="*/ 1851627 h 1876292"/>
              <a:gd name="connsiteX5" fmla="*/ 1583585 w 1586870"/>
              <a:gd name="connsiteY5" fmla="*/ 1190207 h 1876292"/>
              <a:gd name="connsiteX6" fmla="*/ 1301028 w 1586870"/>
              <a:gd name="connsiteY6" fmla="*/ 930051 h 1876292"/>
              <a:gd name="connsiteX7" fmla="*/ 1579170 w 1586870"/>
              <a:gd name="connsiteY7" fmla="*/ 523246 h 1876292"/>
              <a:gd name="connsiteX8" fmla="*/ 1367396 w 1586870"/>
              <a:gd name="connsiteY8" fmla="*/ 131808 h 1876292"/>
              <a:gd name="connsiteX9" fmla="*/ 889955 w 1586870"/>
              <a:gd name="connsiteY9" fmla="*/ 32194 h 1876292"/>
              <a:gd name="connsiteX10" fmla="*/ 413257 w 1586870"/>
              <a:gd name="connsiteY10" fmla="*/ 616342 h 1876292"/>
              <a:gd name="connsiteX0" fmla="*/ 284962 w 1458575"/>
              <a:gd name="connsiteY0" fmla="*/ 616342 h 1908017"/>
              <a:gd name="connsiteX1" fmla="*/ 12578 w 1458575"/>
              <a:gd name="connsiteY1" fmla="*/ 993617 h 1908017"/>
              <a:gd name="connsiteX2" fmla="*/ 172388 w 1458575"/>
              <a:gd name="connsiteY2" fmla="*/ 1775069 h 1908017"/>
              <a:gd name="connsiteX3" fmla="*/ 1243711 w 1458575"/>
              <a:gd name="connsiteY3" fmla="*/ 1851627 h 1908017"/>
              <a:gd name="connsiteX4" fmla="*/ 1455290 w 1458575"/>
              <a:gd name="connsiteY4" fmla="*/ 1190207 h 1908017"/>
              <a:gd name="connsiteX5" fmla="*/ 1172733 w 1458575"/>
              <a:gd name="connsiteY5" fmla="*/ 930051 h 1908017"/>
              <a:gd name="connsiteX6" fmla="*/ 1450875 w 1458575"/>
              <a:gd name="connsiteY6" fmla="*/ 523246 h 1908017"/>
              <a:gd name="connsiteX7" fmla="*/ 1239101 w 1458575"/>
              <a:gd name="connsiteY7" fmla="*/ 131808 h 1908017"/>
              <a:gd name="connsiteX8" fmla="*/ 761660 w 1458575"/>
              <a:gd name="connsiteY8" fmla="*/ 32194 h 1908017"/>
              <a:gd name="connsiteX9" fmla="*/ 284962 w 1458575"/>
              <a:gd name="connsiteY9" fmla="*/ 616342 h 1908017"/>
              <a:gd name="connsiteX0" fmla="*/ 343858 w 1519131"/>
              <a:gd name="connsiteY0" fmla="*/ 616342 h 1885036"/>
              <a:gd name="connsiteX1" fmla="*/ 71474 w 1519131"/>
              <a:gd name="connsiteY1" fmla="*/ 993617 h 1885036"/>
              <a:gd name="connsiteX2" fmla="*/ 115432 w 1519131"/>
              <a:gd name="connsiteY2" fmla="*/ 1704358 h 1885036"/>
              <a:gd name="connsiteX3" fmla="*/ 1302607 w 1519131"/>
              <a:gd name="connsiteY3" fmla="*/ 1851627 h 1885036"/>
              <a:gd name="connsiteX4" fmla="*/ 1514186 w 1519131"/>
              <a:gd name="connsiteY4" fmla="*/ 1190207 h 1885036"/>
              <a:gd name="connsiteX5" fmla="*/ 1231629 w 1519131"/>
              <a:gd name="connsiteY5" fmla="*/ 930051 h 1885036"/>
              <a:gd name="connsiteX6" fmla="*/ 1509771 w 1519131"/>
              <a:gd name="connsiteY6" fmla="*/ 523246 h 1885036"/>
              <a:gd name="connsiteX7" fmla="*/ 1297997 w 1519131"/>
              <a:gd name="connsiteY7" fmla="*/ 131808 h 1885036"/>
              <a:gd name="connsiteX8" fmla="*/ 820556 w 1519131"/>
              <a:gd name="connsiteY8" fmla="*/ 32194 h 1885036"/>
              <a:gd name="connsiteX9" fmla="*/ 343858 w 1519131"/>
              <a:gd name="connsiteY9" fmla="*/ 616342 h 1885036"/>
              <a:gd name="connsiteX0" fmla="*/ 343858 w 1549812"/>
              <a:gd name="connsiteY0" fmla="*/ 616342 h 1800235"/>
              <a:gd name="connsiteX1" fmla="*/ 71474 w 1549812"/>
              <a:gd name="connsiteY1" fmla="*/ 993617 h 1800235"/>
              <a:gd name="connsiteX2" fmla="*/ 115432 w 1549812"/>
              <a:gd name="connsiteY2" fmla="*/ 1704358 h 1800235"/>
              <a:gd name="connsiteX3" fmla="*/ 1389496 w 1549812"/>
              <a:gd name="connsiteY3" fmla="*/ 1724347 h 1800235"/>
              <a:gd name="connsiteX4" fmla="*/ 1514186 w 1549812"/>
              <a:gd name="connsiteY4" fmla="*/ 1190207 h 1800235"/>
              <a:gd name="connsiteX5" fmla="*/ 1231629 w 1549812"/>
              <a:gd name="connsiteY5" fmla="*/ 930051 h 1800235"/>
              <a:gd name="connsiteX6" fmla="*/ 1509771 w 1549812"/>
              <a:gd name="connsiteY6" fmla="*/ 523246 h 1800235"/>
              <a:gd name="connsiteX7" fmla="*/ 1297997 w 1549812"/>
              <a:gd name="connsiteY7" fmla="*/ 131808 h 1800235"/>
              <a:gd name="connsiteX8" fmla="*/ 820556 w 1549812"/>
              <a:gd name="connsiteY8" fmla="*/ 32194 h 1800235"/>
              <a:gd name="connsiteX9" fmla="*/ 343858 w 1549812"/>
              <a:gd name="connsiteY9" fmla="*/ 616342 h 1800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49812" h="1800235">
                <a:moveTo>
                  <a:pt x="343858" y="616342"/>
                </a:moveTo>
                <a:cubicBezTo>
                  <a:pt x="219011" y="776579"/>
                  <a:pt x="109545" y="812281"/>
                  <a:pt x="71474" y="993617"/>
                </a:cubicBezTo>
                <a:cubicBezTo>
                  <a:pt x="33403" y="1174953"/>
                  <a:pt x="-89757" y="1561356"/>
                  <a:pt x="115432" y="1704358"/>
                </a:cubicBezTo>
                <a:cubicBezTo>
                  <a:pt x="320621" y="1847360"/>
                  <a:pt x="1156371" y="1810039"/>
                  <a:pt x="1389496" y="1724347"/>
                </a:cubicBezTo>
                <a:cubicBezTo>
                  <a:pt x="1622621" y="1638655"/>
                  <a:pt x="1540497" y="1322590"/>
                  <a:pt x="1514186" y="1190207"/>
                </a:cubicBezTo>
                <a:cubicBezTo>
                  <a:pt x="1487875" y="1057824"/>
                  <a:pt x="1240336" y="1148914"/>
                  <a:pt x="1231629" y="930051"/>
                </a:cubicBezTo>
                <a:cubicBezTo>
                  <a:pt x="1248292" y="693847"/>
                  <a:pt x="1498710" y="656286"/>
                  <a:pt x="1509771" y="523246"/>
                </a:cubicBezTo>
                <a:cubicBezTo>
                  <a:pt x="1520832" y="390206"/>
                  <a:pt x="1431655" y="305130"/>
                  <a:pt x="1297997" y="131808"/>
                </a:cubicBezTo>
                <a:cubicBezTo>
                  <a:pt x="1189251" y="36824"/>
                  <a:pt x="979579" y="-48562"/>
                  <a:pt x="820556" y="32194"/>
                </a:cubicBezTo>
                <a:cubicBezTo>
                  <a:pt x="661533" y="112950"/>
                  <a:pt x="468705" y="456105"/>
                  <a:pt x="343858" y="616342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417">
            <a:extLst>
              <a:ext uri="{FF2B5EF4-FFF2-40B4-BE49-F238E27FC236}">
                <a16:creationId xmlns:a16="http://schemas.microsoft.com/office/drawing/2014/main" id="{86D46BE4-B0DC-6447-9B19-4A15963D6107}"/>
              </a:ext>
            </a:extLst>
          </p:cNvPr>
          <p:cNvSpPr>
            <a:spLocks/>
          </p:cNvSpPr>
          <p:nvPr/>
        </p:nvSpPr>
        <p:spPr bwMode="auto">
          <a:xfrm>
            <a:off x="7274076" y="1826035"/>
            <a:ext cx="1736725" cy="1317704"/>
          </a:xfrm>
          <a:custGeom>
            <a:avLst/>
            <a:gdLst>
              <a:gd name="T0" fmla="*/ 2147483646 w 1036"/>
              <a:gd name="T1" fmla="*/ 2147483646 h 675"/>
              <a:gd name="T2" fmla="*/ 2147483646 w 1036"/>
              <a:gd name="T3" fmla="*/ 2147483646 h 675"/>
              <a:gd name="T4" fmla="*/ 2147483646 w 1036"/>
              <a:gd name="T5" fmla="*/ 2147483646 h 675"/>
              <a:gd name="T6" fmla="*/ 2147483646 w 1036"/>
              <a:gd name="T7" fmla="*/ 2147483646 h 675"/>
              <a:gd name="T8" fmla="*/ 2147483646 w 1036"/>
              <a:gd name="T9" fmla="*/ 2147483646 h 675"/>
              <a:gd name="T10" fmla="*/ 2147483646 w 1036"/>
              <a:gd name="T11" fmla="*/ 2147483646 h 675"/>
              <a:gd name="T12" fmla="*/ 2147483646 w 1036"/>
              <a:gd name="T13" fmla="*/ 2147483646 h 675"/>
              <a:gd name="T14" fmla="*/ 2147483646 w 1036"/>
              <a:gd name="T15" fmla="*/ 2147483646 h 675"/>
              <a:gd name="T16" fmla="*/ 2147483646 w 1036"/>
              <a:gd name="T17" fmla="*/ 2147483646 h 675"/>
              <a:gd name="T18" fmla="*/ 2147483646 w 1036"/>
              <a:gd name="T19" fmla="*/ 2147483646 h 675"/>
              <a:gd name="T20" fmla="*/ 2147483646 w 1036"/>
              <a:gd name="T21" fmla="*/ 2147483646 h 675"/>
              <a:gd name="T22" fmla="*/ 2147483646 w 1036"/>
              <a:gd name="T23" fmla="*/ 2147483646 h 675"/>
              <a:gd name="T24" fmla="*/ 2147483646 w 1036"/>
              <a:gd name="T25" fmla="*/ 2147483646 h 675"/>
              <a:gd name="T26" fmla="*/ 2147483646 w 1036"/>
              <a:gd name="T27" fmla="*/ 2147483646 h 675"/>
              <a:gd name="T28" fmla="*/ 2147483646 w 1036"/>
              <a:gd name="T29" fmla="*/ 2147483646 h 675"/>
              <a:gd name="T30" fmla="*/ 2147483646 w 1036"/>
              <a:gd name="T31" fmla="*/ 2147483646 h 675"/>
              <a:gd name="T32" fmla="*/ 2147483646 w 1036"/>
              <a:gd name="T33" fmla="*/ 2147483646 h 675"/>
              <a:gd name="T34" fmla="*/ 2147483646 w 1036"/>
              <a:gd name="T35" fmla="*/ 2147483646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418">
            <a:extLst>
              <a:ext uri="{FF2B5EF4-FFF2-40B4-BE49-F238E27FC236}">
                <a16:creationId xmlns:a16="http://schemas.microsoft.com/office/drawing/2014/main" id="{B6EA0447-3C72-2546-A182-B18B3204742F}"/>
              </a:ext>
            </a:extLst>
          </p:cNvPr>
          <p:cNvGrpSpPr>
            <a:grpSpLocks/>
          </p:cNvGrpSpPr>
          <p:nvPr/>
        </p:nvGrpSpPr>
        <p:grpSpPr bwMode="auto">
          <a:xfrm>
            <a:off x="7205350" y="3289251"/>
            <a:ext cx="1458912" cy="933450"/>
            <a:chOff x="2889" y="1631"/>
            <a:chExt cx="980" cy="743"/>
          </a:xfrm>
        </p:grpSpPr>
        <p:sp>
          <p:nvSpPr>
            <p:cNvPr id="13" name="Rectangle 419">
              <a:extLst>
                <a:ext uri="{FF2B5EF4-FFF2-40B4-BE49-F238E27FC236}">
                  <a16:creationId xmlns:a16="http://schemas.microsoft.com/office/drawing/2014/main" id="{BE021C30-4F59-6844-AF0D-B5AB853A3B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9CDF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4" name="AutoShape 420">
              <a:extLst>
                <a:ext uri="{FF2B5EF4-FFF2-40B4-BE49-F238E27FC236}">
                  <a16:creationId xmlns:a16="http://schemas.microsoft.com/office/drawing/2014/main" id="{27AA7BFA-EEE4-4140-B9E6-23FEE52ACC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9CDF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CCFF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15" name="Freeform 427">
            <a:extLst>
              <a:ext uri="{FF2B5EF4-FFF2-40B4-BE49-F238E27FC236}">
                <a16:creationId xmlns:a16="http://schemas.microsoft.com/office/drawing/2014/main" id="{50383F63-A1BE-EE40-9A4A-9521B5B39A87}"/>
              </a:ext>
            </a:extLst>
          </p:cNvPr>
          <p:cNvSpPr>
            <a:spLocks/>
          </p:cNvSpPr>
          <p:nvPr/>
        </p:nvSpPr>
        <p:spPr bwMode="auto">
          <a:xfrm>
            <a:off x="7712401" y="4683134"/>
            <a:ext cx="3079750" cy="1665288"/>
          </a:xfrm>
          <a:custGeom>
            <a:avLst/>
            <a:gdLst>
              <a:gd name="T0" fmla="*/ 2147483646 w 1940"/>
              <a:gd name="T1" fmla="*/ 2147483646 h 1049"/>
              <a:gd name="T2" fmla="*/ 2147483646 w 1940"/>
              <a:gd name="T3" fmla="*/ 2147483646 h 1049"/>
              <a:gd name="T4" fmla="*/ 2147483646 w 1940"/>
              <a:gd name="T5" fmla="*/ 2147483646 h 1049"/>
              <a:gd name="T6" fmla="*/ 2147483646 w 1940"/>
              <a:gd name="T7" fmla="*/ 2147483646 h 1049"/>
              <a:gd name="T8" fmla="*/ 2147483646 w 1940"/>
              <a:gd name="T9" fmla="*/ 2147483646 h 1049"/>
              <a:gd name="T10" fmla="*/ 2147483646 w 1940"/>
              <a:gd name="T11" fmla="*/ 2147483646 h 1049"/>
              <a:gd name="T12" fmla="*/ 2147483646 w 1940"/>
              <a:gd name="T13" fmla="*/ 2147483646 h 1049"/>
              <a:gd name="T14" fmla="*/ 2147483646 w 1940"/>
              <a:gd name="T15" fmla="*/ 2147483646 h 1049"/>
              <a:gd name="T16" fmla="*/ 2147483646 w 1940"/>
              <a:gd name="T17" fmla="*/ 2147483646 h 1049"/>
              <a:gd name="T18" fmla="*/ 2147483646 w 1940"/>
              <a:gd name="T19" fmla="*/ 2147483646 h 1049"/>
              <a:gd name="T20" fmla="*/ 2147483646 w 1940"/>
              <a:gd name="T21" fmla="*/ 2147483646 h 1049"/>
              <a:gd name="T22" fmla="*/ 2147483646 w 1940"/>
              <a:gd name="T23" fmla="*/ 2147483646 h 1049"/>
              <a:gd name="T24" fmla="*/ 2147483646 w 1940"/>
              <a:gd name="T25" fmla="*/ 2147483646 h 1049"/>
              <a:gd name="T26" fmla="*/ 2147483646 w 1940"/>
              <a:gd name="T27" fmla="*/ 2147483646 h 1049"/>
              <a:gd name="T28" fmla="*/ 2147483646 w 1940"/>
              <a:gd name="T29" fmla="*/ 2147483646 h 1049"/>
              <a:gd name="T30" fmla="*/ 2147483646 w 1940"/>
              <a:gd name="T31" fmla="*/ 2147483646 h 10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940"/>
              <a:gd name="T49" fmla="*/ 0 h 1049"/>
              <a:gd name="T50" fmla="*/ 1940 w 1940"/>
              <a:gd name="T51" fmla="*/ 1049 h 104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940" h="1049">
                <a:moveTo>
                  <a:pt x="952" y="26"/>
                </a:moveTo>
                <a:cubicBezTo>
                  <a:pt x="867" y="45"/>
                  <a:pt x="832" y="118"/>
                  <a:pt x="755" y="125"/>
                </a:cubicBezTo>
                <a:cubicBezTo>
                  <a:pt x="678" y="132"/>
                  <a:pt x="587" y="72"/>
                  <a:pt x="488" y="68"/>
                </a:cubicBezTo>
                <a:cubicBezTo>
                  <a:pt x="389" y="64"/>
                  <a:pt x="237" y="48"/>
                  <a:pt x="158" y="101"/>
                </a:cubicBezTo>
                <a:cubicBezTo>
                  <a:pt x="79" y="154"/>
                  <a:pt x="28" y="298"/>
                  <a:pt x="14" y="389"/>
                </a:cubicBezTo>
                <a:cubicBezTo>
                  <a:pt x="0" y="480"/>
                  <a:pt x="25" y="595"/>
                  <a:pt x="71" y="648"/>
                </a:cubicBezTo>
                <a:cubicBezTo>
                  <a:pt x="117" y="701"/>
                  <a:pt x="205" y="665"/>
                  <a:pt x="288" y="706"/>
                </a:cubicBezTo>
                <a:cubicBezTo>
                  <a:pt x="371" y="747"/>
                  <a:pt x="450" y="842"/>
                  <a:pt x="568" y="893"/>
                </a:cubicBezTo>
                <a:cubicBezTo>
                  <a:pt x="686" y="944"/>
                  <a:pt x="852" y="991"/>
                  <a:pt x="996" y="1014"/>
                </a:cubicBezTo>
                <a:cubicBezTo>
                  <a:pt x="1140" y="1036"/>
                  <a:pt x="1309" y="1049"/>
                  <a:pt x="1433" y="1031"/>
                </a:cubicBezTo>
                <a:cubicBezTo>
                  <a:pt x="1557" y="1012"/>
                  <a:pt x="1657" y="960"/>
                  <a:pt x="1739" y="907"/>
                </a:cubicBezTo>
                <a:cubicBezTo>
                  <a:pt x="1821" y="855"/>
                  <a:pt x="1906" y="824"/>
                  <a:pt x="1923" y="714"/>
                </a:cubicBezTo>
                <a:cubicBezTo>
                  <a:pt x="1940" y="604"/>
                  <a:pt x="1898" y="350"/>
                  <a:pt x="1839" y="251"/>
                </a:cubicBezTo>
                <a:cubicBezTo>
                  <a:pt x="1780" y="151"/>
                  <a:pt x="1662" y="153"/>
                  <a:pt x="1566" y="114"/>
                </a:cubicBezTo>
                <a:cubicBezTo>
                  <a:pt x="1470" y="76"/>
                  <a:pt x="1365" y="30"/>
                  <a:pt x="1263" y="15"/>
                </a:cubicBezTo>
                <a:cubicBezTo>
                  <a:pt x="1161" y="0"/>
                  <a:pt x="1037" y="8"/>
                  <a:pt x="952" y="26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 Box 580">
            <a:extLst>
              <a:ext uri="{FF2B5EF4-FFF2-40B4-BE49-F238E27FC236}">
                <a16:creationId xmlns:a16="http://schemas.microsoft.com/office/drawing/2014/main" id="{68F39DC6-82AA-494B-BF8C-3328A3504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9274" y="1488461"/>
            <a:ext cx="133940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t>mobile network</a:t>
            </a:r>
          </a:p>
        </p:txBody>
      </p:sp>
      <p:sp>
        <p:nvSpPr>
          <p:cNvPr id="19" name="Text Box 580">
            <a:extLst>
              <a:ext uri="{FF2B5EF4-FFF2-40B4-BE49-F238E27FC236}">
                <a16:creationId xmlns:a16="http://schemas.microsoft.com/office/drawing/2014/main" id="{18D63BA9-A80C-3C4E-951E-EC3E6277A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6908" y="5779775"/>
            <a:ext cx="1195135" cy="44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t>enterprise</a:t>
            </a:r>
          </a:p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anose="020B0600070205080204" pitchFamily="34" charset="-128"/>
                <a:cs typeface="Arial" panose="020B0604020202020204" pitchFamily="34" charset="0"/>
              </a:rPr>
              <a:t>          network</a:t>
            </a: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21C1BA4F-9694-604C-B41C-E527BFD0B4FC}"/>
              </a:ext>
            </a:extLst>
          </p:cNvPr>
          <p:cNvSpPr/>
          <p:nvPr/>
        </p:nvSpPr>
        <p:spPr>
          <a:xfrm>
            <a:off x="10222146" y="3179540"/>
            <a:ext cx="1273167" cy="1935748"/>
          </a:xfrm>
          <a:custGeom>
            <a:avLst/>
            <a:gdLst>
              <a:gd name="connsiteX0" fmla="*/ 434989 w 1523031"/>
              <a:gd name="connsiteY0" fmla="*/ 253346 h 1763594"/>
              <a:gd name="connsiteX1" fmla="*/ 488 w 1523031"/>
              <a:gd name="connsiteY1" fmla="*/ 921706 h 1763594"/>
              <a:gd name="connsiteX2" fmla="*/ 368142 w 1523031"/>
              <a:gd name="connsiteY2" fmla="*/ 1489812 h 1763594"/>
              <a:gd name="connsiteX3" fmla="*/ 1187008 w 1523031"/>
              <a:gd name="connsiteY3" fmla="*/ 1757156 h 1763594"/>
              <a:gd name="connsiteX4" fmla="*/ 1521239 w 1523031"/>
              <a:gd name="connsiteY4" fmla="*/ 1239177 h 1763594"/>
              <a:gd name="connsiteX5" fmla="*/ 1320700 w 1523031"/>
              <a:gd name="connsiteY5" fmla="*/ 654362 h 1763594"/>
              <a:gd name="connsiteX6" fmla="*/ 1337412 w 1523031"/>
              <a:gd name="connsiteY6" fmla="*/ 136383 h 1763594"/>
              <a:gd name="connsiteX7" fmla="*/ 1086739 w 1523031"/>
              <a:gd name="connsiteY7" fmla="*/ 2711 h 1763594"/>
              <a:gd name="connsiteX8" fmla="*/ 434989 w 1523031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1086739 w 1537226"/>
              <a:gd name="connsiteY7" fmla="*/ 2711 h 1763594"/>
              <a:gd name="connsiteX8" fmla="*/ 434989 w 1537226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839572 w 1537226"/>
              <a:gd name="connsiteY7" fmla="*/ 2711 h 1763594"/>
              <a:gd name="connsiteX8" fmla="*/ 434989 w 1537226"/>
              <a:gd name="connsiteY8" fmla="*/ 253346 h 1763594"/>
              <a:gd name="connsiteX0" fmla="*/ 360357 w 1536743"/>
              <a:gd name="connsiteY0" fmla="*/ 534641 h 1782088"/>
              <a:gd name="connsiteX1" fmla="*/ 5 w 1536743"/>
              <a:gd name="connsiteY1" fmla="*/ 940200 h 1782088"/>
              <a:gd name="connsiteX2" fmla="*/ 367659 w 1536743"/>
              <a:gd name="connsiteY2" fmla="*/ 1508306 h 1782088"/>
              <a:gd name="connsiteX3" fmla="*/ 1186525 w 1536743"/>
              <a:gd name="connsiteY3" fmla="*/ 1775650 h 1782088"/>
              <a:gd name="connsiteX4" fmla="*/ 1520756 w 1536743"/>
              <a:gd name="connsiteY4" fmla="*/ 1257671 h 1782088"/>
              <a:gd name="connsiteX5" fmla="*/ 1468515 w 1536743"/>
              <a:gd name="connsiteY5" fmla="*/ 672856 h 1782088"/>
              <a:gd name="connsiteX6" fmla="*/ 1336929 w 1536743"/>
              <a:gd name="connsiteY6" fmla="*/ 154877 h 1782088"/>
              <a:gd name="connsiteX7" fmla="*/ 839089 w 1536743"/>
              <a:gd name="connsiteY7" fmla="*/ 21205 h 1782088"/>
              <a:gd name="connsiteX8" fmla="*/ 360357 w 1536743"/>
              <a:gd name="connsiteY8" fmla="*/ 534641 h 1782088"/>
              <a:gd name="connsiteX0" fmla="*/ 360355 w 1536741"/>
              <a:gd name="connsiteY0" fmla="*/ 534641 h 1782088"/>
              <a:gd name="connsiteX1" fmla="*/ 3 w 1536741"/>
              <a:gd name="connsiteY1" fmla="*/ 940200 h 1782088"/>
              <a:gd name="connsiteX2" fmla="*/ 367657 w 1536741"/>
              <a:gd name="connsiteY2" fmla="*/ 1508306 h 1782088"/>
              <a:gd name="connsiteX3" fmla="*/ 1186523 w 1536741"/>
              <a:gd name="connsiteY3" fmla="*/ 1775650 h 1782088"/>
              <a:gd name="connsiteX4" fmla="*/ 1520754 w 1536741"/>
              <a:gd name="connsiteY4" fmla="*/ 1257671 h 1782088"/>
              <a:gd name="connsiteX5" fmla="*/ 1468513 w 1536741"/>
              <a:gd name="connsiteY5" fmla="*/ 672856 h 1782088"/>
              <a:gd name="connsiteX6" fmla="*/ 1336927 w 1536741"/>
              <a:gd name="connsiteY6" fmla="*/ 154877 h 1782088"/>
              <a:gd name="connsiteX7" fmla="*/ 839087 w 1536741"/>
              <a:gd name="connsiteY7" fmla="*/ 21205 h 1782088"/>
              <a:gd name="connsiteX8" fmla="*/ 360355 w 1536741"/>
              <a:gd name="connsiteY8" fmla="*/ 534641 h 1782088"/>
              <a:gd name="connsiteX0" fmla="*/ 360355 w 1534770"/>
              <a:gd name="connsiteY0" fmla="*/ 553225 h 1800672"/>
              <a:gd name="connsiteX1" fmla="*/ 3 w 1534770"/>
              <a:gd name="connsiteY1" fmla="*/ 958784 h 1800672"/>
              <a:gd name="connsiteX2" fmla="*/ 367657 w 1534770"/>
              <a:gd name="connsiteY2" fmla="*/ 1526890 h 1800672"/>
              <a:gd name="connsiteX3" fmla="*/ 1186523 w 1534770"/>
              <a:gd name="connsiteY3" fmla="*/ 1794234 h 1800672"/>
              <a:gd name="connsiteX4" fmla="*/ 1520754 w 1534770"/>
              <a:gd name="connsiteY4" fmla="*/ 1276255 h 1800672"/>
              <a:gd name="connsiteX5" fmla="*/ 1468513 w 1534770"/>
              <a:gd name="connsiteY5" fmla="*/ 691440 h 1800672"/>
              <a:gd name="connsiteX6" fmla="*/ 1435794 w 1534770"/>
              <a:gd name="connsiteY6" fmla="*/ 107761 h 1800672"/>
              <a:gd name="connsiteX7" fmla="*/ 839087 w 1534770"/>
              <a:gd name="connsiteY7" fmla="*/ 39789 h 1800672"/>
              <a:gd name="connsiteX8" fmla="*/ 360355 w 1534770"/>
              <a:gd name="connsiteY8" fmla="*/ 553225 h 1800672"/>
              <a:gd name="connsiteX0" fmla="*/ 360355 w 1580585"/>
              <a:gd name="connsiteY0" fmla="*/ 553225 h 1880420"/>
              <a:gd name="connsiteX1" fmla="*/ 3 w 1580585"/>
              <a:gd name="connsiteY1" fmla="*/ 958784 h 1880420"/>
              <a:gd name="connsiteX2" fmla="*/ 367657 w 1580585"/>
              <a:gd name="connsiteY2" fmla="*/ 1526890 h 1880420"/>
              <a:gd name="connsiteX3" fmla="*/ 1186523 w 1580585"/>
              <a:gd name="connsiteY3" fmla="*/ 1794234 h 1880420"/>
              <a:gd name="connsiteX4" fmla="*/ 1570188 w 1580585"/>
              <a:gd name="connsiteY4" fmla="*/ 1785433 h 1880420"/>
              <a:gd name="connsiteX5" fmla="*/ 1468513 w 1580585"/>
              <a:gd name="connsiteY5" fmla="*/ 691440 h 1880420"/>
              <a:gd name="connsiteX6" fmla="*/ 1435794 w 1580585"/>
              <a:gd name="connsiteY6" fmla="*/ 107761 h 1880420"/>
              <a:gd name="connsiteX7" fmla="*/ 839087 w 1580585"/>
              <a:gd name="connsiteY7" fmla="*/ 39789 h 1880420"/>
              <a:gd name="connsiteX8" fmla="*/ 360355 w 1580585"/>
              <a:gd name="connsiteY8" fmla="*/ 553225 h 1880420"/>
              <a:gd name="connsiteX0" fmla="*/ 316588 w 1580732"/>
              <a:gd name="connsiteY0" fmla="*/ 359285 h 1867156"/>
              <a:gd name="connsiteX1" fmla="*/ 150 w 1580732"/>
              <a:gd name="connsiteY1" fmla="*/ 945520 h 1867156"/>
              <a:gd name="connsiteX2" fmla="*/ 367804 w 1580732"/>
              <a:gd name="connsiteY2" fmla="*/ 1513626 h 1867156"/>
              <a:gd name="connsiteX3" fmla="*/ 1186670 w 1580732"/>
              <a:gd name="connsiteY3" fmla="*/ 1780970 h 1867156"/>
              <a:gd name="connsiteX4" fmla="*/ 1570335 w 1580732"/>
              <a:gd name="connsiteY4" fmla="*/ 1772169 h 1867156"/>
              <a:gd name="connsiteX5" fmla="*/ 1468660 w 1580732"/>
              <a:gd name="connsiteY5" fmla="*/ 678176 h 1867156"/>
              <a:gd name="connsiteX6" fmla="*/ 1435941 w 1580732"/>
              <a:gd name="connsiteY6" fmla="*/ 94497 h 1867156"/>
              <a:gd name="connsiteX7" fmla="*/ 839234 w 1580732"/>
              <a:gd name="connsiteY7" fmla="*/ 26525 h 1867156"/>
              <a:gd name="connsiteX8" fmla="*/ 316588 w 1580732"/>
              <a:gd name="connsiteY8" fmla="*/ 359285 h 1867156"/>
              <a:gd name="connsiteX0" fmla="*/ 163575 w 1427719"/>
              <a:gd name="connsiteY0" fmla="*/ 359285 h 1867156"/>
              <a:gd name="connsiteX1" fmla="*/ 836 w 1427719"/>
              <a:gd name="connsiteY1" fmla="*/ 1076921 h 1867156"/>
              <a:gd name="connsiteX2" fmla="*/ 214791 w 1427719"/>
              <a:gd name="connsiteY2" fmla="*/ 1513626 h 1867156"/>
              <a:gd name="connsiteX3" fmla="*/ 1033657 w 1427719"/>
              <a:gd name="connsiteY3" fmla="*/ 1780970 h 1867156"/>
              <a:gd name="connsiteX4" fmla="*/ 1417322 w 1427719"/>
              <a:gd name="connsiteY4" fmla="*/ 1772169 h 1867156"/>
              <a:gd name="connsiteX5" fmla="*/ 1315647 w 1427719"/>
              <a:gd name="connsiteY5" fmla="*/ 678176 h 1867156"/>
              <a:gd name="connsiteX6" fmla="*/ 1282928 w 1427719"/>
              <a:gd name="connsiteY6" fmla="*/ 94497 h 1867156"/>
              <a:gd name="connsiteX7" fmla="*/ 686221 w 1427719"/>
              <a:gd name="connsiteY7" fmla="*/ 26525 h 1867156"/>
              <a:gd name="connsiteX8" fmla="*/ 163575 w 1427719"/>
              <a:gd name="connsiteY8" fmla="*/ 359285 h 1867156"/>
              <a:gd name="connsiteX0" fmla="*/ 163575 w 1426632"/>
              <a:gd name="connsiteY0" fmla="*/ 394322 h 1902193"/>
              <a:gd name="connsiteX1" fmla="*/ 836 w 1426632"/>
              <a:gd name="connsiteY1" fmla="*/ 1111958 h 1902193"/>
              <a:gd name="connsiteX2" fmla="*/ 214791 w 1426632"/>
              <a:gd name="connsiteY2" fmla="*/ 1548663 h 1902193"/>
              <a:gd name="connsiteX3" fmla="*/ 1033657 w 1426632"/>
              <a:gd name="connsiteY3" fmla="*/ 1816007 h 1902193"/>
              <a:gd name="connsiteX4" fmla="*/ 1417322 w 1426632"/>
              <a:gd name="connsiteY4" fmla="*/ 1807206 h 1902193"/>
              <a:gd name="connsiteX5" fmla="*/ 1315647 w 1426632"/>
              <a:gd name="connsiteY5" fmla="*/ 713213 h 1902193"/>
              <a:gd name="connsiteX6" fmla="*/ 1401843 w 1426632"/>
              <a:gd name="connsiteY6" fmla="*/ 63834 h 1902193"/>
              <a:gd name="connsiteX7" fmla="*/ 686221 w 1426632"/>
              <a:gd name="connsiteY7" fmla="*/ 61562 h 1902193"/>
              <a:gd name="connsiteX8" fmla="*/ 163575 w 1426632"/>
              <a:gd name="connsiteY8" fmla="*/ 394322 h 1902193"/>
              <a:gd name="connsiteX0" fmla="*/ 163575 w 1435249"/>
              <a:gd name="connsiteY0" fmla="*/ 394322 h 1885560"/>
              <a:gd name="connsiteX1" fmla="*/ 836 w 1435249"/>
              <a:gd name="connsiteY1" fmla="*/ 1111958 h 1885560"/>
              <a:gd name="connsiteX2" fmla="*/ 214791 w 1435249"/>
              <a:gd name="connsiteY2" fmla="*/ 1548663 h 1885560"/>
              <a:gd name="connsiteX3" fmla="*/ 1033657 w 1435249"/>
              <a:gd name="connsiteY3" fmla="*/ 1816007 h 1885560"/>
              <a:gd name="connsiteX4" fmla="*/ 1417322 w 1435249"/>
              <a:gd name="connsiteY4" fmla="*/ 1807206 h 1885560"/>
              <a:gd name="connsiteX5" fmla="*/ 1375103 w 1435249"/>
              <a:gd name="connsiteY5" fmla="*/ 943164 h 1885560"/>
              <a:gd name="connsiteX6" fmla="*/ 1401843 w 1435249"/>
              <a:gd name="connsiteY6" fmla="*/ 63834 h 1885560"/>
              <a:gd name="connsiteX7" fmla="*/ 686221 w 1435249"/>
              <a:gd name="connsiteY7" fmla="*/ 61562 h 1885560"/>
              <a:gd name="connsiteX8" fmla="*/ 163575 w 1435249"/>
              <a:gd name="connsiteY8" fmla="*/ 394322 h 1885560"/>
              <a:gd name="connsiteX0" fmla="*/ 128947 w 1438213"/>
              <a:gd name="connsiteY0" fmla="*/ 345176 h 1883146"/>
              <a:gd name="connsiteX1" fmla="*/ 3802 w 1438213"/>
              <a:gd name="connsiteY1" fmla="*/ 1109544 h 1883146"/>
              <a:gd name="connsiteX2" fmla="*/ 217757 w 1438213"/>
              <a:gd name="connsiteY2" fmla="*/ 1546249 h 1883146"/>
              <a:gd name="connsiteX3" fmla="*/ 1036623 w 1438213"/>
              <a:gd name="connsiteY3" fmla="*/ 1813593 h 1883146"/>
              <a:gd name="connsiteX4" fmla="*/ 1420288 w 1438213"/>
              <a:gd name="connsiteY4" fmla="*/ 1804792 h 1883146"/>
              <a:gd name="connsiteX5" fmla="*/ 1378069 w 1438213"/>
              <a:gd name="connsiteY5" fmla="*/ 940750 h 1883146"/>
              <a:gd name="connsiteX6" fmla="*/ 1404809 w 1438213"/>
              <a:gd name="connsiteY6" fmla="*/ 61420 h 1883146"/>
              <a:gd name="connsiteX7" fmla="*/ 689187 w 1438213"/>
              <a:gd name="connsiteY7" fmla="*/ 59148 h 1883146"/>
              <a:gd name="connsiteX8" fmla="*/ 128947 w 1438213"/>
              <a:gd name="connsiteY8" fmla="*/ 345176 h 1883146"/>
              <a:gd name="connsiteX0" fmla="*/ 126587 w 1435854"/>
              <a:gd name="connsiteY0" fmla="*/ 353278 h 1891248"/>
              <a:gd name="connsiteX1" fmla="*/ 1442 w 1435854"/>
              <a:gd name="connsiteY1" fmla="*/ 1117646 h 1891248"/>
              <a:gd name="connsiteX2" fmla="*/ 215397 w 1435854"/>
              <a:gd name="connsiteY2" fmla="*/ 1554351 h 1891248"/>
              <a:gd name="connsiteX3" fmla="*/ 1034263 w 1435854"/>
              <a:gd name="connsiteY3" fmla="*/ 1821695 h 1891248"/>
              <a:gd name="connsiteX4" fmla="*/ 1417928 w 1435854"/>
              <a:gd name="connsiteY4" fmla="*/ 1812894 h 1891248"/>
              <a:gd name="connsiteX5" fmla="*/ 1375709 w 1435854"/>
              <a:gd name="connsiteY5" fmla="*/ 948852 h 1891248"/>
              <a:gd name="connsiteX6" fmla="*/ 1402449 w 1435854"/>
              <a:gd name="connsiteY6" fmla="*/ 69522 h 1891248"/>
              <a:gd name="connsiteX7" fmla="*/ 221605 w 1435854"/>
              <a:gd name="connsiteY7" fmla="*/ 47778 h 1891248"/>
              <a:gd name="connsiteX8" fmla="*/ 126587 w 1435854"/>
              <a:gd name="connsiteY8" fmla="*/ 353278 h 1891248"/>
              <a:gd name="connsiteX0" fmla="*/ 35803 w 1453152"/>
              <a:gd name="connsiteY0" fmla="*/ 439993 h 1896181"/>
              <a:gd name="connsiteX1" fmla="*/ 18740 w 1453152"/>
              <a:gd name="connsiteY1" fmla="*/ 1122579 h 1896181"/>
              <a:gd name="connsiteX2" fmla="*/ 232695 w 1453152"/>
              <a:gd name="connsiteY2" fmla="*/ 1559284 h 1896181"/>
              <a:gd name="connsiteX3" fmla="*/ 1051561 w 1453152"/>
              <a:gd name="connsiteY3" fmla="*/ 1826628 h 1896181"/>
              <a:gd name="connsiteX4" fmla="*/ 1435226 w 1453152"/>
              <a:gd name="connsiteY4" fmla="*/ 1817827 h 1896181"/>
              <a:gd name="connsiteX5" fmla="*/ 1393007 w 1453152"/>
              <a:gd name="connsiteY5" fmla="*/ 953785 h 1896181"/>
              <a:gd name="connsiteX6" fmla="*/ 1419747 w 1453152"/>
              <a:gd name="connsiteY6" fmla="*/ 74455 h 1896181"/>
              <a:gd name="connsiteX7" fmla="*/ 238903 w 1453152"/>
              <a:gd name="connsiteY7" fmla="*/ 52711 h 1896181"/>
              <a:gd name="connsiteX8" fmla="*/ 35803 w 1453152"/>
              <a:gd name="connsiteY8" fmla="*/ 439993 h 1896181"/>
              <a:gd name="connsiteX0" fmla="*/ 35803 w 1447873"/>
              <a:gd name="connsiteY0" fmla="*/ 439993 h 1952840"/>
              <a:gd name="connsiteX1" fmla="*/ 18740 w 1447873"/>
              <a:gd name="connsiteY1" fmla="*/ 1122579 h 1952840"/>
              <a:gd name="connsiteX2" fmla="*/ 232695 w 1447873"/>
              <a:gd name="connsiteY2" fmla="*/ 1559284 h 1952840"/>
              <a:gd name="connsiteX3" fmla="*/ 1130848 w 1447873"/>
              <a:gd name="connsiteY3" fmla="*/ 1925181 h 1952840"/>
              <a:gd name="connsiteX4" fmla="*/ 1435226 w 1447873"/>
              <a:gd name="connsiteY4" fmla="*/ 1817827 h 1952840"/>
              <a:gd name="connsiteX5" fmla="*/ 1393007 w 1447873"/>
              <a:gd name="connsiteY5" fmla="*/ 953785 h 1952840"/>
              <a:gd name="connsiteX6" fmla="*/ 1419747 w 1447873"/>
              <a:gd name="connsiteY6" fmla="*/ 74455 h 1952840"/>
              <a:gd name="connsiteX7" fmla="*/ 238903 w 1447873"/>
              <a:gd name="connsiteY7" fmla="*/ 52711 h 1952840"/>
              <a:gd name="connsiteX8" fmla="*/ 35803 w 1447873"/>
              <a:gd name="connsiteY8" fmla="*/ 439993 h 1952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47873" h="1952840">
                <a:moveTo>
                  <a:pt x="35803" y="439993"/>
                </a:moveTo>
                <a:cubicBezTo>
                  <a:pt x="-891" y="618304"/>
                  <a:pt x="-14075" y="936031"/>
                  <a:pt x="18740" y="1122579"/>
                </a:cubicBezTo>
                <a:cubicBezTo>
                  <a:pt x="51555" y="1309127"/>
                  <a:pt x="47344" y="1425517"/>
                  <a:pt x="232695" y="1559284"/>
                </a:cubicBezTo>
                <a:cubicBezTo>
                  <a:pt x="418046" y="1693051"/>
                  <a:pt x="930426" y="1882091"/>
                  <a:pt x="1130848" y="1925181"/>
                </a:cubicBezTo>
                <a:cubicBezTo>
                  <a:pt x="1331270" y="1968271"/>
                  <a:pt x="1391533" y="1979726"/>
                  <a:pt x="1435226" y="1817827"/>
                </a:cubicBezTo>
                <a:cubicBezTo>
                  <a:pt x="1478919" y="1655928"/>
                  <a:pt x="1395587" y="1244347"/>
                  <a:pt x="1393007" y="953785"/>
                </a:cubicBezTo>
                <a:cubicBezTo>
                  <a:pt x="1390427" y="663223"/>
                  <a:pt x="1458740" y="183063"/>
                  <a:pt x="1419747" y="74455"/>
                </a:cubicBezTo>
                <a:cubicBezTo>
                  <a:pt x="1380754" y="-34153"/>
                  <a:pt x="469560" y="-8212"/>
                  <a:pt x="238903" y="52711"/>
                </a:cubicBezTo>
                <a:cubicBezTo>
                  <a:pt x="8246" y="113634"/>
                  <a:pt x="72497" y="261682"/>
                  <a:pt x="35803" y="439993"/>
                </a:cubicBezTo>
                <a:close/>
              </a:path>
            </a:pathLst>
          </a:custGeom>
          <a:gradFill flip="none" rotWithShape="1">
            <a:gsLst>
              <a:gs pos="0">
                <a:srgbClr val="9CDFF9"/>
              </a:gs>
              <a:gs pos="100000">
                <a:schemeClr val="bg1"/>
              </a:gs>
              <a:gs pos="59000">
                <a:schemeClr val="accent5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9D929D7-3426-7545-8640-DC8E2ED95FB9}"/>
              </a:ext>
            </a:extLst>
          </p:cNvPr>
          <p:cNvGrpSpPr/>
          <p:nvPr/>
        </p:nvGrpSpPr>
        <p:grpSpPr>
          <a:xfrm>
            <a:off x="10837700" y="3928050"/>
            <a:ext cx="687393" cy="721548"/>
            <a:chOff x="5203089" y="1751190"/>
            <a:chExt cx="858331" cy="662414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32949C6B-70A2-0C41-96B1-4A94F8B7F80B}"/>
                </a:ext>
              </a:extLst>
            </p:cNvPr>
            <p:cNvSpPr/>
            <p:nvPr/>
          </p:nvSpPr>
          <p:spPr>
            <a:xfrm>
              <a:off x="5536769" y="1751190"/>
              <a:ext cx="524651" cy="662124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  <a:gd name="connsiteX0" fmla="*/ 3618 w 651290"/>
                <a:gd name="connsiteY0" fmla="*/ 593378 h 593378"/>
                <a:gd name="connsiteX1" fmla="*/ 0 w 651290"/>
                <a:gd name="connsiteY1" fmla="*/ 242416 h 593378"/>
                <a:gd name="connsiteX2" fmla="*/ 423338 w 651290"/>
                <a:gd name="connsiteY2" fmla="*/ 101308 h 593378"/>
                <a:gd name="connsiteX3" fmla="*/ 647672 w 651290"/>
                <a:gd name="connsiteY3" fmla="*/ 0 h 593378"/>
                <a:gd name="connsiteX4" fmla="*/ 651290 w 651290"/>
                <a:gd name="connsiteY4" fmla="*/ 593378 h 593378"/>
                <a:gd name="connsiteX5" fmla="*/ 3618 w 651290"/>
                <a:gd name="connsiteY5" fmla="*/ 593378 h 593378"/>
                <a:gd name="connsiteX0" fmla="*/ 3618 w 651290"/>
                <a:gd name="connsiteY0" fmla="*/ 662124 h 662124"/>
                <a:gd name="connsiteX1" fmla="*/ 0 w 651290"/>
                <a:gd name="connsiteY1" fmla="*/ 311162 h 662124"/>
                <a:gd name="connsiteX2" fmla="*/ 376300 w 651290"/>
                <a:gd name="connsiteY2" fmla="*/ 0 h 662124"/>
                <a:gd name="connsiteX3" fmla="*/ 647672 w 651290"/>
                <a:gd name="connsiteY3" fmla="*/ 68746 h 662124"/>
                <a:gd name="connsiteX4" fmla="*/ 651290 w 651290"/>
                <a:gd name="connsiteY4" fmla="*/ 662124 h 662124"/>
                <a:gd name="connsiteX5" fmla="*/ 3618 w 651290"/>
                <a:gd name="connsiteY5" fmla="*/ 662124 h 662124"/>
                <a:gd name="connsiteX0" fmla="*/ 0 w 647672"/>
                <a:gd name="connsiteY0" fmla="*/ 662124 h 662124"/>
                <a:gd name="connsiteX1" fmla="*/ 123021 w 647672"/>
                <a:gd name="connsiteY1" fmla="*/ 83217 h 662124"/>
                <a:gd name="connsiteX2" fmla="*/ 372682 w 647672"/>
                <a:gd name="connsiteY2" fmla="*/ 0 h 662124"/>
                <a:gd name="connsiteX3" fmla="*/ 644054 w 647672"/>
                <a:gd name="connsiteY3" fmla="*/ 68746 h 662124"/>
                <a:gd name="connsiteX4" fmla="*/ 647672 w 647672"/>
                <a:gd name="connsiteY4" fmla="*/ 662124 h 662124"/>
                <a:gd name="connsiteX5" fmla="*/ 0 w 647672"/>
                <a:gd name="connsiteY5" fmla="*/ 662124 h 662124"/>
                <a:gd name="connsiteX0" fmla="*/ 7238 w 524651"/>
                <a:gd name="connsiteY0" fmla="*/ 669360 h 669360"/>
                <a:gd name="connsiteX1" fmla="*/ 0 w 524651"/>
                <a:gd name="connsiteY1" fmla="*/ 83217 h 669360"/>
                <a:gd name="connsiteX2" fmla="*/ 249661 w 524651"/>
                <a:gd name="connsiteY2" fmla="*/ 0 h 669360"/>
                <a:gd name="connsiteX3" fmla="*/ 521033 w 524651"/>
                <a:gd name="connsiteY3" fmla="*/ 68746 h 669360"/>
                <a:gd name="connsiteX4" fmla="*/ 524651 w 524651"/>
                <a:gd name="connsiteY4" fmla="*/ 662124 h 669360"/>
                <a:gd name="connsiteX5" fmla="*/ 7238 w 524651"/>
                <a:gd name="connsiteY5" fmla="*/ 669360 h 669360"/>
                <a:gd name="connsiteX0" fmla="*/ 438 w 528706"/>
                <a:gd name="connsiteY0" fmla="*/ 665742 h 665742"/>
                <a:gd name="connsiteX1" fmla="*/ 4055 w 528706"/>
                <a:gd name="connsiteY1" fmla="*/ 83217 h 665742"/>
                <a:gd name="connsiteX2" fmla="*/ 253716 w 528706"/>
                <a:gd name="connsiteY2" fmla="*/ 0 h 665742"/>
                <a:gd name="connsiteX3" fmla="*/ 525088 w 528706"/>
                <a:gd name="connsiteY3" fmla="*/ 68746 h 665742"/>
                <a:gd name="connsiteX4" fmla="*/ 528706 w 528706"/>
                <a:gd name="connsiteY4" fmla="*/ 662124 h 665742"/>
                <a:gd name="connsiteX5" fmla="*/ 438 w 528706"/>
                <a:gd name="connsiteY5" fmla="*/ 665742 h 665742"/>
                <a:gd name="connsiteX0" fmla="*/ 155 w 546514"/>
                <a:gd name="connsiteY0" fmla="*/ 662124 h 662124"/>
                <a:gd name="connsiteX1" fmla="*/ 21863 w 546514"/>
                <a:gd name="connsiteY1" fmla="*/ 83217 h 662124"/>
                <a:gd name="connsiteX2" fmla="*/ 271524 w 546514"/>
                <a:gd name="connsiteY2" fmla="*/ 0 h 662124"/>
                <a:gd name="connsiteX3" fmla="*/ 542896 w 546514"/>
                <a:gd name="connsiteY3" fmla="*/ 68746 h 662124"/>
                <a:gd name="connsiteX4" fmla="*/ 546514 w 546514"/>
                <a:gd name="connsiteY4" fmla="*/ 662124 h 662124"/>
                <a:gd name="connsiteX5" fmla="*/ 155 w 546514"/>
                <a:gd name="connsiteY5" fmla="*/ 662124 h 662124"/>
                <a:gd name="connsiteX0" fmla="*/ 10856 w 524651"/>
                <a:gd name="connsiteY0" fmla="*/ 658506 h 662124"/>
                <a:gd name="connsiteX1" fmla="*/ 0 w 524651"/>
                <a:gd name="connsiteY1" fmla="*/ 83217 h 662124"/>
                <a:gd name="connsiteX2" fmla="*/ 249661 w 524651"/>
                <a:gd name="connsiteY2" fmla="*/ 0 h 662124"/>
                <a:gd name="connsiteX3" fmla="*/ 521033 w 524651"/>
                <a:gd name="connsiteY3" fmla="*/ 68746 h 662124"/>
                <a:gd name="connsiteX4" fmla="*/ 524651 w 524651"/>
                <a:gd name="connsiteY4" fmla="*/ 662124 h 662124"/>
                <a:gd name="connsiteX5" fmla="*/ 10856 w 524651"/>
                <a:gd name="connsiteY5" fmla="*/ 658506 h 66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4651" h="662124">
                  <a:moveTo>
                    <a:pt x="10856" y="658506"/>
                  </a:moveTo>
                  <a:cubicBezTo>
                    <a:pt x="8443" y="463125"/>
                    <a:pt x="2413" y="278598"/>
                    <a:pt x="0" y="83217"/>
                  </a:cubicBezTo>
                  <a:lnTo>
                    <a:pt x="249661" y="0"/>
                  </a:lnTo>
                  <a:lnTo>
                    <a:pt x="521033" y="68746"/>
                  </a:lnTo>
                  <a:lnTo>
                    <a:pt x="524651" y="662124"/>
                  </a:lnTo>
                  <a:lnTo>
                    <a:pt x="10856" y="658506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6A42A8C1-0A52-8944-BCD0-7C3E1000F6A9}"/>
                </a:ext>
              </a:extLst>
            </p:cNvPr>
            <p:cNvSpPr/>
            <p:nvPr/>
          </p:nvSpPr>
          <p:spPr>
            <a:xfrm>
              <a:off x="5203089" y="1921244"/>
              <a:ext cx="651290" cy="492070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1290" h="492070">
                  <a:moveTo>
                    <a:pt x="3618" y="492070"/>
                  </a:moveTo>
                  <a:lnTo>
                    <a:pt x="0" y="141108"/>
                  </a:lnTo>
                  <a:lnTo>
                    <a:pt x="423338" y="0"/>
                  </a:lnTo>
                  <a:lnTo>
                    <a:pt x="647672" y="57891"/>
                  </a:lnTo>
                  <a:lnTo>
                    <a:pt x="651290" y="492070"/>
                  </a:lnTo>
                  <a:lnTo>
                    <a:pt x="3618" y="492070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801E422-A8CB-5D4B-8A53-10BB1CC241B4}"/>
                </a:ext>
              </a:extLst>
            </p:cNvPr>
            <p:cNvCxnSpPr/>
            <p:nvPr/>
          </p:nvCxnSpPr>
          <p:spPr>
            <a:xfrm flipV="1">
              <a:off x="5270526" y="2029553"/>
              <a:ext cx="295249" cy="73468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A70776E-060B-774C-AF87-577276BCDEDB}"/>
                </a:ext>
              </a:extLst>
            </p:cNvPr>
            <p:cNvCxnSpPr/>
            <p:nvPr/>
          </p:nvCxnSpPr>
          <p:spPr>
            <a:xfrm flipV="1">
              <a:off x="5275406" y="2261710"/>
              <a:ext cx="290369" cy="1675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4F15741-4E5D-2C40-AA55-B8A92FB5641B}"/>
                </a:ext>
              </a:extLst>
            </p:cNvPr>
            <p:cNvCxnSpPr/>
            <p:nvPr/>
          </p:nvCxnSpPr>
          <p:spPr>
            <a:xfrm flipV="1">
              <a:off x="5275406" y="2151772"/>
              <a:ext cx="290369" cy="4840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C116124-6B0D-0A48-9748-70E0EE10E0B8}"/>
                </a:ext>
              </a:extLst>
            </p:cNvPr>
            <p:cNvCxnSpPr/>
            <p:nvPr/>
          </p:nvCxnSpPr>
          <p:spPr>
            <a:xfrm>
              <a:off x="5270094" y="2354086"/>
              <a:ext cx="295681" cy="0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1A80C21-FB20-4F42-A016-94A2E068D917}"/>
                </a:ext>
              </a:extLst>
            </p:cNvPr>
            <p:cNvCxnSpPr/>
            <p:nvPr/>
          </p:nvCxnSpPr>
          <p:spPr>
            <a:xfrm flipV="1">
              <a:off x="5950242" y="1866900"/>
              <a:ext cx="0" cy="465273"/>
            </a:xfrm>
            <a:prstGeom prst="line">
              <a:avLst/>
            </a:prstGeom>
            <a:ln w="44450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96746B7-2DA8-C14F-A27C-643C5FAB1AF2}"/>
                </a:ext>
              </a:extLst>
            </p:cNvPr>
            <p:cNvCxnSpPr/>
            <p:nvPr/>
          </p:nvCxnSpPr>
          <p:spPr>
            <a:xfrm>
              <a:off x="5628589" y="1936750"/>
              <a:ext cx="0" cy="476854"/>
            </a:xfrm>
            <a:prstGeom prst="line">
              <a:avLst/>
            </a:prstGeom>
            <a:ln w="15875">
              <a:solidFill>
                <a:srgbClr val="0000A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2066780-DE5E-6740-8BBA-01C995D1619B}"/>
              </a:ext>
            </a:extLst>
          </p:cNvPr>
          <p:cNvGrpSpPr/>
          <p:nvPr/>
        </p:nvGrpSpPr>
        <p:grpSpPr>
          <a:xfrm>
            <a:off x="10771171" y="3194171"/>
            <a:ext cx="594613" cy="648336"/>
            <a:chOff x="5203089" y="1751190"/>
            <a:chExt cx="858331" cy="662414"/>
          </a:xfrm>
        </p:grpSpPr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F49A9BF7-5D60-2C4D-AF1F-F5F5F46EB76B}"/>
                </a:ext>
              </a:extLst>
            </p:cNvPr>
            <p:cNvSpPr/>
            <p:nvPr/>
          </p:nvSpPr>
          <p:spPr>
            <a:xfrm>
              <a:off x="5536769" y="1751190"/>
              <a:ext cx="524651" cy="662124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  <a:gd name="connsiteX0" fmla="*/ 3618 w 651290"/>
                <a:gd name="connsiteY0" fmla="*/ 593378 h 593378"/>
                <a:gd name="connsiteX1" fmla="*/ 0 w 651290"/>
                <a:gd name="connsiteY1" fmla="*/ 242416 h 593378"/>
                <a:gd name="connsiteX2" fmla="*/ 423338 w 651290"/>
                <a:gd name="connsiteY2" fmla="*/ 101308 h 593378"/>
                <a:gd name="connsiteX3" fmla="*/ 647672 w 651290"/>
                <a:gd name="connsiteY3" fmla="*/ 0 h 593378"/>
                <a:gd name="connsiteX4" fmla="*/ 651290 w 651290"/>
                <a:gd name="connsiteY4" fmla="*/ 593378 h 593378"/>
                <a:gd name="connsiteX5" fmla="*/ 3618 w 651290"/>
                <a:gd name="connsiteY5" fmla="*/ 593378 h 593378"/>
                <a:gd name="connsiteX0" fmla="*/ 3618 w 651290"/>
                <a:gd name="connsiteY0" fmla="*/ 662124 h 662124"/>
                <a:gd name="connsiteX1" fmla="*/ 0 w 651290"/>
                <a:gd name="connsiteY1" fmla="*/ 311162 h 662124"/>
                <a:gd name="connsiteX2" fmla="*/ 376300 w 651290"/>
                <a:gd name="connsiteY2" fmla="*/ 0 h 662124"/>
                <a:gd name="connsiteX3" fmla="*/ 647672 w 651290"/>
                <a:gd name="connsiteY3" fmla="*/ 68746 h 662124"/>
                <a:gd name="connsiteX4" fmla="*/ 651290 w 651290"/>
                <a:gd name="connsiteY4" fmla="*/ 662124 h 662124"/>
                <a:gd name="connsiteX5" fmla="*/ 3618 w 651290"/>
                <a:gd name="connsiteY5" fmla="*/ 662124 h 662124"/>
                <a:gd name="connsiteX0" fmla="*/ 0 w 647672"/>
                <a:gd name="connsiteY0" fmla="*/ 662124 h 662124"/>
                <a:gd name="connsiteX1" fmla="*/ 123021 w 647672"/>
                <a:gd name="connsiteY1" fmla="*/ 83217 h 662124"/>
                <a:gd name="connsiteX2" fmla="*/ 372682 w 647672"/>
                <a:gd name="connsiteY2" fmla="*/ 0 h 662124"/>
                <a:gd name="connsiteX3" fmla="*/ 644054 w 647672"/>
                <a:gd name="connsiteY3" fmla="*/ 68746 h 662124"/>
                <a:gd name="connsiteX4" fmla="*/ 647672 w 647672"/>
                <a:gd name="connsiteY4" fmla="*/ 662124 h 662124"/>
                <a:gd name="connsiteX5" fmla="*/ 0 w 647672"/>
                <a:gd name="connsiteY5" fmla="*/ 662124 h 662124"/>
                <a:gd name="connsiteX0" fmla="*/ 7238 w 524651"/>
                <a:gd name="connsiteY0" fmla="*/ 669360 h 669360"/>
                <a:gd name="connsiteX1" fmla="*/ 0 w 524651"/>
                <a:gd name="connsiteY1" fmla="*/ 83217 h 669360"/>
                <a:gd name="connsiteX2" fmla="*/ 249661 w 524651"/>
                <a:gd name="connsiteY2" fmla="*/ 0 h 669360"/>
                <a:gd name="connsiteX3" fmla="*/ 521033 w 524651"/>
                <a:gd name="connsiteY3" fmla="*/ 68746 h 669360"/>
                <a:gd name="connsiteX4" fmla="*/ 524651 w 524651"/>
                <a:gd name="connsiteY4" fmla="*/ 662124 h 669360"/>
                <a:gd name="connsiteX5" fmla="*/ 7238 w 524651"/>
                <a:gd name="connsiteY5" fmla="*/ 669360 h 669360"/>
                <a:gd name="connsiteX0" fmla="*/ 438 w 528706"/>
                <a:gd name="connsiteY0" fmla="*/ 665742 h 665742"/>
                <a:gd name="connsiteX1" fmla="*/ 4055 w 528706"/>
                <a:gd name="connsiteY1" fmla="*/ 83217 h 665742"/>
                <a:gd name="connsiteX2" fmla="*/ 253716 w 528706"/>
                <a:gd name="connsiteY2" fmla="*/ 0 h 665742"/>
                <a:gd name="connsiteX3" fmla="*/ 525088 w 528706"/>
                <a:gd name="connsiteY3" fmla="*/ 68746 h 665742"/>
                <a:gd name="connsiteX4" fmla="*/ 528706 w 528706"/>
                <a:gd name="connsiteY4" fmla="*/ 662124 h 665742"/>
                <a:gd name="connsiteX5" fmla="*/ 438 w 528706"/>
                <a:gd name="connsiteY5" fmla="*/ 665742 h 665742"/>
                <a:gd name="connsiteX0" fmla="*/ 155 w 546514"/>
                <a:gd name="connsiteY0" fmla="*/ 662124 h 662124"/>
                <a:gd name="connsiteX1" fmla="*/ 21863 w 546514"/>
                <a:gd name="connsiteY1" fmla="*/ 83217 h 662124"/>
                <a:gd name="connsiteX2" fmla="*/ 271524 w 546514"/>
                <a:gd name="connsiteY2" fmla="*/ 0 h 662124"/>
                <a:gd name="connsiteX3" fmla="*/ 542896 w 546514"/>
                <a:gd name="connsiteY3" fmla="*/ 68746 h 662124"/>
                <a:gd name="connsiteX4" fmla="*/ 546514 w 546514"/>
                <a:gd name="connsiteY4" fmla="*/ 662124 h 662124"/>
                <a:gd name="connsiteX5" fmla="*/ 155 w 546514"/>
                <a:gd name="connsiteY5" fmla="*/ 662124 h 662124"/>
                <a:gd name="connsiteX0" fmla="*/ 10856 w 524651"/>
                <a:gd name="connsiteY0" fmla="*/ 658506 h 662124"/>
                <a:gd name="connsiteX1" fmla="*/ 0 w 524651"/>
                <a:gd name="connsiteY1" fmla="*/ 83217 h 662124"/>
                <a:gd name="connsiteX2" fmla="*/ 249661 w 524651"/>
                <a:gd name="connsiteY2" fmla="*/ 0 h 662124"/>
                <a:gd name="connsiteX3" fmla="*/ 521033 w 524651"/>
                <a:gd name="connsiteY3" fmla="*/ 68746 h 662124"/>
                <a:gd name="connsiteX4" fmla="*/ 524651 w 524651"/>
                <a:gd name="connsiteY4" fmla="*/ 662124 h 662124"/>
                <a:gd name="connsiteX5" fmla="*/ 10856 w 524651"/>
                <a:gd name="connsiteY5" fmla="*/ 658506 h 662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4651" h="662124">
                  <a:moveTo>
                    <a:pt x="10856" y="658506"/>
                  </a:moveTo>
                  <a:cubicBezTo>
                    <a:pt x="8443" y="463125"/>
                    <a:pt x="2413" y="278598"/>
                    <a:pt x="0" y="83217"/>
                  </a:cubicBezTo>
                  <a:lnTo>
                    <a:pt x="249661" y="0"/>
                  </a:lnTo>
                  <a:lnTo>
                    <a:pt x="521033" y="68746"/>
                  </a:lnTo>
                  <a:lnTo>
                    <a:pt x="524651" y="662124"/>
                  </a:lnTo>
                  <a:lnTo>
                    <a:pt x="10856" y="658506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F8935E55-D83F-F74C-A0C3-358E8FF3E7CE}"/>
                </a:ext>
              </a:extLst>
            </p:cNvPr>
            <p:cNvSpPr/>
            <p:nvPr/>
          </p:nvSpPr>
          <p:spPr>
            <a:xfrm>
              <a:off x="5203089" y="1921244"/>
              <a:ext cx="651290" cy="492070"/>
            </a:xfrm>
            <a:custGeom>
              <a:avLst/>
              <a:gdLst>
                <a:gd name="connsiteX0" fmla="*/ 3618 w 651290"/>
                <a:gd name="connsiteY0" fmla="*/ 492070 h 492070"/>
                <a:gd name="connsiteX1" fmla="*/ 0 w 651290"/>
                <a:gd name="connsiteY1" fmla="*/ 141108 h 492070"/>
                <a:gd name="connsiteX2" fmla="*/ 423338 w 651290"/>
                <a:gd name="connsiteY2" fmla="*/ 0 h 492070"/>
                <a:gd name="connsiteX3" fmla="*/ 647672 w 651290"/>
                <a:gd name="connsiteY3" fmla="*/ 57891 h 492070"/>
                <a:gd name="connsiteX4" fmla="*/ 651290 w 651290"/>
                <a:gd name="connsiteY4" fmla="*/ 492070 h 492070"/>
                <a:gd name="connsiteX5" fmla="*/ 3618 w 651290"/>
                <a:gd name="connsiteY5" fmla="*/ 492070 h 492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51290" h="492070">
                  <a:moveTo>
                    <a:pt x="3618" y="492070"/>
                  </a:moveTo>
                  <a:lnTo>
                    <a:pt x="0" y="141108"/>
                  </a:lnTo>
                  <a:lnTo>
                    <a:pt x="423338" y="0"/>
                  </a:lnTo>
                  <a:lnTo>
                    <a:pt x="647672" y="57891"/>
                  </a:lnTo>
                  <a:lnTo>
                    <a:pt x="651290" y="492070"/>
                  </a:lnTo>
                  <a:lnTo>
                    <a:pt x="3618" y="492070"/>
                  </a:lnTo>
                  <a:close/>
                </a:path>
              </a:pathLst>
            </a:custGeom>
            <a:solidFill>
              <a:srgbClr val="E0EBF1"/>
            </a:solidFill>
            <a:ln w="12700">
              <a:solidFill>
                <a:srgbClr val="0000A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FFB49DC-1122-2D42-9C83-51C0E0469DF6}"/>
                </a:ext>
              </a:extLst>
            </p:cNvPr>
            <p:cNvCxnSpPr/>
            <p:nvPr/>
          </p:nvCxnSpPr>
          <p:spPr>
            <a:xfrm flipV="1">
              <a:off x="5270526" y="2029553"/>
              <a:ext cx="295249" cy="73468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FB4DFA1B-BDC0-0547-BA3C-F5988DF09577}"/>
                </a:ext>
              </a:extLst>
            </p:cNvPr>
            <p:cNvCxnSpPr/>
            <p:nvPr/>
          </p:nvCxnSpPr>
          <p:spPr>
            <a:xfrm flipV="1">
              <a:off x="5275406" y="2261710"/>
              <a:ext cx="290369" cy="1675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734898AC-622F-264A-9A7D-E5817715A6AD}"/>
                </a:ext>
              </a:extLst>
            </p:cNvPr>
            <p:cNvCxnSpPr/>
            <p:nvPr/>
          </p:nvCxnSpPr>
          <p:spPr>
            <a:xfrm flipV="1">
              <a:off x="5275406" y="2151772"/>
              <a:ext cx="290369" cy="48402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B01C8AF5-125A-4746-96BD-BF09BC7DDE9B}"/>
                </a:ext>
              </a:extLst>
            </p:cNvPr>
            <p:cNvCxnSpPr/>
            <p:nvPr/>
          </p:nvCxnSpPr>
          <p:spPr>
            <a:xfrm>
              <a:off x="5270094" y="2354086"/>
              <a:ext cx="295681" cy="0"/>
            </a:xfrm>
            <a:prstGeom prst="line">
              <a:avLst/>
            </a:prstGeom>
            <a:ln w="4445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3662089-AD1C-A64B-9B48-0369C502239D}"/>
                </a:ext>
              </a:extLst>
            </p:cNvPr>
            <p:cNvCxnSpPr/>
            <p:nvPr/>
          </p:nvCxnSpPr>
          <p:spPr>
            <a:xfrm flipV="1">
              <a:off x="5950242" y="1866900"/>
              <a:ext cx="0" cy="465273"/>
            </a:xfrm>
            <a:prstGeom prst="line">
              <a:avLst/>
            </a:prstGeom>
            <a:ln w="44450">
              <a:solidFill>
                <a:schemeClr val="bg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0D9A8F3-9F56-D642-96B2-51A352E9864D}"/>
                </a:ext>
              </a:extLst>
            </p:cNvPr>
            <p:cNvCxnSpPr/>
            <p:nvPr/>
          </p:nvCxnSpPr>
          <p:spPr>
            <a:xfrm>
              <a:off x="5628589" y="1936750"/>
              <a:ext cx="0" cy="476854"/>
            </a:xfrm>
            <a:prstGeom prst="line">
              <a:avLst/>
            </a:prstGeom>
            <a:ln w="15875">
              <a:solidFill>
                <a:srgbClr val="0000A8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Freeform 38">
            <a:extLst>
              <a:ext uri="{FF2B5EF4-FFF2-40B4-BE49-F238E27FC236}">
                <a16:creationId xmlns:a16="http://schemas.microsoft.com/office/drawing/2014/main" id="{717B1C14-4D36-EF4F-A926-BBBD98456BEE}"/>
              </a:ext>
            </a:extLst>
          </p:cNvPr>
          <p:cNvSpPr/>
          <p:nvPr/>
        </p:nvSpPr>
        <p:spPr>
          <a:xfrm>
            <a:off x="9540813" y="1782042"/>
            <a:ext cx="1497864" cy="1386455"/>
          </a:xfrm>
          <a:custGeom>
            <a:avLst/>
            <a:gdLst>
              <a:gd name="connsiteX0" fmla="*/ 434989 w 1523031"/>
              <a:gd name="connsiteY0" fmla="*/ 253346 h 1763594"/>
              <a:gd name="connsiteX1" fmla="*/ 488 w 1523031"/>
              <a:gd name="connsiteY1" fmla="*/ 921706 h 1763594"/>
              <a:gd name="connsiteX2" fmla="*/ 368142 w 1523031"/>
              <a:gd name="connsiteY2" fmla="*/ 1489812 h 1763594"/>
              <a:gd name="connsiteX3" fmla="*/ 1187008 w 1523031"/>
              <a:gd name="connsiteY3" fmla="*/ 1757156 h 1763594"/>
              <a:gd name="connsiteX4" fmla="*/ 1521239 w 1523031"/>
              <a:gd name="connsiteY4" fmla="*/ 1239177 h 1763594"/>
              <a:gd name="connsiteX5" fmla="*/ 1320700 w 1523031"/>
              <a:gd name="connsiteY5" fmla="*/ 654362 h 1763594"/>
              <a:gd name="connsiteX6" fmla="*/ 1337412 w 1523031"/>
              <a:gd name="connsiteY6" fmla="*/ 136383 h 1763594"/>
              <a:gd name="connsiteX7" fmla="*/ 1086739 w 1523031"/>
              <a:gd name="connsiteY7" fmla="*/ 2711 h 1763594"/>
              <a:gd name="connsiteX8" fmla="*/ 434989 w 1523031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1086739 w 1537226"/>
              <a:gd name="connsiteY7" fmla="*/ 2711 h 1763594"/>
              <a:gd name="connsiteX8" fmla="*/ 434989 w 1537226"/>
              <a:gd name="connsiteY8" fmla="*/ 253346 h 1763594"/>
              <a:gd name="connsiteX0" fmla="*/ 434989 w 1537226"/>
              <a:gd name="connsiteY0" fmla="*/ 253346 h 1763594"/>
              <a:gd name="connsiteX1" fmla="*/ 488 w 1537226"/>
              <a:gd name="connsiteY1" fmla="*/ 921706 h 1763594"/>
              <a:gd name="connsiteX2" fmla="*/ 368142 w 1537226"/>
              <a:gd name="connsiteY2" fmla="*/ 1489812 h 1763594"/>
              <a:gd name="connsiteX3" fmla="*/ 1187008 w 1537226"/>
              <a:gd name="connsiteY3" fmla="*/ 1757156 h 1763594"/>
              <a:gd name="connsiteX4" fmla="*/ 1521239 w 1537226"/>
              <a:gd name="connsiteY4" fmla="*/ 1239177 h 1763594"/>
              <a:gd name="connsiteX5" fmla="*/ 1468998 w 1537226"/>
              <a:gd name="connsiteY5" fmla="*/ 654362 h 1763594"/>
              <a:gd name="connsiteX6" fmla="*/ 1337412 w 1537226"/>
              <a:gd name="connsiteY6" fmla="*/ 136383 h 1763594"/>
              <a:gd name="connsiteX7" fmla="*/ 839572 w 1537226"/>
              <a:gd name="connsiteY7" fmla="*/ 2711 h 1763594"/>
              <a:gd name="connsiteX8" fmla="*/ 434989 w 1537226"/>
              <a:gd name="connsiteY8" fmla="*/ 253346 h 1763594"/>
              <a:gd name="connsiteX0" fmla="*/ 360357 w 1536743"/>
              <a:gd name="connsiteY0" fmla="*/ 534641 h 1782088"/>
              <a:gd name="connsiteX1" fmla="*/ 5 w 1536743"/>
              <a:gd name="connsiteY1" fmla="*/ 940200 h 1782088"/>
              <a:gd name="connsiteX2" fmla="*/ 367659 w 1536743"/>
              <a:gd name="connsiteY2" fmla="*/ 1508306 h 1782088"/>
              <a:gd name="connsiteX3" fmla="*/ 1186525 w 1536743"/>
              <a:gd name="connsiteY3" fmla="*/ 1775650 h 1782088"/>
              <a:gd name="connsiteX4" fmla="*/ 1520756 w 1536743"/>
              <a:gd name="connsiteY4" fmla="*/ 1257671 h 1782088"/>
              <a:gd name="connsiteX5" fmla="*/ 1468515 w 1536743"/>
              <a:gd name="connsiteY5" fmla="*/ 672856 h 1782088"/>
              <a:gd name="connsiteX6" fmla="*/ 1336929 w 1536743"/>
              <a:gd name="connsiteY6" fmla="*/ 154877 h 1782088"/>
              <a:gd name="connsiteX7" fmla="*/ 839089 w 1536743"/>
              <a:gd name="connsiteY7" fmla="*/ 21205 h 1782088"/>
              <a:gd name="connsiteX8" fmla="*/ 360357 w 1536743"/>
              <a:gd name="connsiteY8" fmla="*/ 534641 h 1782088"/>
              <a:gd name="connsiteX0" fmla="*/ 360355 w 1536741"/>
              <a:gd name="connsiteY0" fmla="*/ 534641 h 1782088"/>
              <a:gd name="connsiteX1" fmla="*/ 3 w 1536741"/>
              <a:gd name="connsiteY1" fmla="*/ 940200 h 1782088"/>
              <a:gd name="connsiteX2" fmla="*/ 367657 w 1536741"/>
              <a:gd name="connsiteY2" fmla="*/ 1508306 h 1782088"/>
              <a:gd name="connsiteX3" fmla="*/ 1186523 w 1536741"/>
              <a:gd name="connsiteY3" fmla="*/ 1775650 h 1782088"/>
              <a:gd name="connsiteX4" fmla="*/ 1520754 w 1536741"/>
              <a:gd name="connsiteY4" fmla="*/ 1257671 h 1782088"/>
              <a:gd name="connsiteX5" fmla="*/ 1468513 w 1536741"/>
              <a:gd name="connsiteY5" fmla="*/ 672856 h 1782088"/>
              <a:gd name="connsiteX6" fmla="*/ 1336927 w 1536741"/>
              <a:gd name="connsiteY6" fmla="*/ 154877 h 1782088"/>
              <a:gd name="connsiteX7" fmla="*/ 839087 w 1536741"/>
              <a:gd name="connsiteY7" fmla="*/ 21205 h 1782088"/>
              <a:gd name="connsiteX8" fmla="*/ 360355 w 1536741"/>
              <a:gd name="connsiteY8" fmla="*/ 534641 h 1782088"/>
              <a:gd name="connsiteX0" fmla="*/ 360355 w 1494463"/>
              <a:gd name="connsiteY0" fmla="*/ 534641 h 1775651"/>
              <a:gd name="connsiteX1" fmla="*/ 3 w 1494463"/>
              <a:gd name="connsiteY1" fmla="*/ 940200 h 1775651"/>
              <a:gd name="connsiteX2" fmla="*/ 367657 w 1494463"/>
              <a:gd name="connsiteY2" fmla="*/ 1508306 h 1775651"/>
              <a:gd name="connsiteX3" fmla="*/ 1186523 w 1494463"/>
              <a:gd name="connsiteY3" fmla="*/ 1775650 h 1775651"/>
              <a:gd name="connsiteX4" fmla="*/ 1467465 w 1494463"/>
              <a:gd name="connsiteY4" fmla="*/ 1510813 h 1775651"/>
              <a:gd name="connsiteX5" fmla="*/ 1468513 w 1494463"/>
              <a:gd name="connsiteY5" fmla="*/ 672856 h 1775651"/>
              <a:gd name="connsiteX6" fmla="*/ 1336927 w 1494463"/>
              <a:gd name="connsiteY6" fmla="*/ 154877 h 1775651"/>
              <a:gd name="connsiteX7" fmla="*/ 839087 w 1494463"/>
              <a:gd name="connsiteY7" fmla="*/ 21205 h 1775651"/>
              <a:gd name="connsiteX8" fmla="*/ 360355 w 1494463"/>
              <a:gd name="connsiteY8" fmla="*/ 534641 h 1775651"/>
              <a:gd name="connsiteX0" fmla="*/ 360355 w 1491064"/>
              <a:gd name="connsiteY0" fmla="*/ 552327 h 1793337"/>
              <a:gd name="connsiteX1" fmla="*/ 3 w 1491064"/>
              <a:gd name="connsiteY1" fmla="*/ 957886 h 1793337"/>
              <a:gd name="connsiteX2" fmla="*/ 367657 w 1491064"/>
              <a:gd name="connsiteY2" fmla="*/ 1525992 h 1793337"/>
              <a:gd name="connsiteX3" fmla="*/ 1186523 w 1491064"/>
              <a:gd name="connsiteY3" fmla="*/ 1793336 h 1793337"/>
              <a:gd name="connsiteX4" fmla="*/ 1467465 w 1491064"/>
              <a:gd name="connsiteY4" fmla="*/ 1528499 h 1793337"/>
              <a:gd name="connsiteX5" fmla="*/ 1468513 w 1491064"/>
              <a:gd name="connsiteY5" fmla="*/ 690542 h 1793337"/>
              <a:gd name="connsiteX6" fmla="*/ 1407977 w 1491064"/>
              <a:gd name="connsiteY6" fmla="*/ 109278 h 1793337"/>
              <a:gd name="connsiteX7" fmla="*/ 839087 w 1491064"/>
              <a:gd name="connsiteY7" fmla="*/ 38891 h 1793337"/>
              <a:gd name="connsiteX8" fmla="*/ 360355 w 1491064"/>
              <a:gd name="connsiteY8" fmla="*/ 552327 h 1793337"/>
              <a:gd name="connsiteX0" fmla="*/ 360355 w 1502818"/>
              <a:gd name="connsiteY0" fmla="*/ 552327 h 1612281"/>
              <a:gd name="connsiteX1" fmla="*/ 3 w 1502818"/>
              <a:gd name="connsiteY1" fmla="*/ 957886 h 1612281"/>
              <a:gd name="connsiteX2" fmla="*/ 367657 w 1502818"/>
              <a:gd name="connsiteY2" fmla="*/ 1525992 h 1612281"/>
              <a:gd name="connsiteX3" fmla="*/ 1026659 w 1502818"/>
              <a:gd name="connsiteY3" fmla="*/ 1582385 h 1612281"/>
              <a:gd name="connsiteX4" fmla="*/ 1467465 w 1502818"/>
              <a:gd name="connsiteY4" fmla="*/ 1528499 h 1612281"/>
              <a:gd name="connsiteX5" fmla="*/ 1468513 w 1502818"/>
              <a:gd name="connsiteY5" fmla="*/ 690542 h 1612281"/>
              <a:gd name="connsiteX6" fmla="*/ 1407977 w 1502818"/>
              <a:gd name="connsiteY6" fmla="*/ 109278 h 1612281"/>
              <a:gd name="connsiteX7" fmla="*/ 839087 w 1502818"/>
              <a:gd name="connsiteY7" fmla="*/ 38891 h 1612281"/>
              <a:gd name="connsiteX8" fmla="*/ 360355 w 1502818"/>
              <a:gd name="connsiteY8" fmla="*/ 552327 h 1612281"/>
              <a:gd name="connsiteX0" fmla="*/ 360384 w 1502847"/>
              <a:gd name="connsiteY0" fmla="*/ 552327 h 1803602"/>
              <a:gd name="connsiteX1" fmla="*/ 32 w 1502847"/>
              <a:gd name="connsiteY1" fmla="*/ 957886 h 1803602"/>
              <a:gd name="connsiteX2" fmla="*/ 385448 w 1502847"/>
              <a:gd name="connsiteY2" fmla="*/ 1779134 h 1803602"/>
              <a:gd name="connsiteX3" fmla="*/ 1026688 w 1502847"/>
              <a:gd name="connsiteY3" fmla="*/ 1582385 h 1803602"/>
              <a:gd name="connsiteX4" fmla="*/ 1467494 w 1502847"/>
              <a:gd name="connsiteY4" fmla="*/ 1528499 h 1803602"/>
              <a:gd name="connsiteX5" fmla="*/ 1468542 w 1502847"/>
              <a:gd name="connsiteY5" fmla="*/ 690542 h 1803602"/>
              <a:gd name="connsiteX6" fmla="*/ 1408006 w 1502847"/>
              <a:gd name="connsiteY6" fmla="*/ 109278 h 1803602"/>
              <a:gd name="connsiteX7" fmla="*/ 839116 w 1502847"/>
              <a:gd name="connsiteY7" fmla="*/ 38891 h 1803602"/>
              <a:gd name="connsiteX8" fmla="*/ 360384 w 1502847"/>
              <a:gd name="connsiteY8" fmla="*/ 552327 h 1803602"/>
              <a:gd name="connsiteX0" fmla="*/ 360384 w 1502847"/>
              <a:gd name="connsiteY0" fmla="*/ 552327 h 1826319"/>
              <a:gd name="connsiteX1" fmla="*/ 32 w 1502847"/>
              <a:gd name="connsiteY1" fmla="*/ 957886 h 1826319"/>
              <a:gd name="connsiteX2" fmla="*/ 385448 w 1502847"/>
              <a:gd name="connsiteY2" fmla="*/ 1779134 h 1826319"/>
              <a:gd name="connsiteX3" fmla="*/ 1026688 w 1502847"/>
              <a:gd name="connsiteY3" fmla="*/ 1582385 h 1826319"/>
              <a:gd name="connsiteX4" fmla="*/ 1467494 w 1502847"/>
              <a:gd name="connsiteY4" fmla="*/ 1528499 h 1826319"/>
              <a:gd name="connsiteX5" fmla="*/ 1468542 w 1502847"/>
              <a:gd name="connsiteY5" fmla="*/ 690542 h 1826319"/>
              <a:gd name="connsiteX6" fmla="*/ 1408006 w 1502847"/>
              <a:gd name="connsiteY6" fmla="*/ 109278 h 1826319"/>
              <a:gd name="connsiteX7" fmla="*/ 839116 w 1502847"/>
              <a:gd name="connsiteY7" fmla="*/ 38891 h 1826319"/>
              <a:gd name="connsiteX8" fmla="*/ 360384 w 1502847"/>
              <a:gd name="connsiteY8" fmla="*/ 552327 h 1826319"/>
              <a:gd name="connsiteX0" fmla="*/ 289852 w 1503366"/>
              <a:gd name="connsiteY0" fmla="*/ 461730 h 1820101"/>
              <a:gd name="connsiteX1" fmla="*/ 551 w 1503366"/>
              <a:gd name="connsiteY1" fmla="*/ 951668 h 1820101"/>
              <a:gd name="connsiteX2" fmla="*/ 385967 w 1503366"/>
              <a:gd name="connsiteY2" fmla="*/ 1772916 h 1820101"/>
              <a:gd name="connsiteX3" fmla="*/ 1027207 w 1503366"/>
              <a:gd name="connsiteY3" fmla="*/ 1576167 h 1820101"/>
              <a:gd name="connsiteX4" fmla="*/ 1468013 w 1503366"/>
              <a:gd name="connsiteY4" fmla="*/ 1522281 h 1820101"/>
              <a:gd name="connsiteX5" fmla="*/ 1469061 w 1503366"/>
              <a:gd name="connsiteY5" fmla="*/ 684324 h 1820101"/>
              <a:gd name="connsiteX6" fmla="*/ 1408525 w 1503366"/>
              <a:gd name="connsiteY6" fmla="*/ 103060 h 1820101"/>
              <a:gd name="connsiteX7" fmla="*/ 839635 w 1503366"/>
              <a:gd name="connsiteY7" fmla="*/ 32673 h 1820101"/>
              <a:gd name="connsiteX8" fmla="*/ 289852 w 1503366"/>
              <a:gd name="connsiteY8" fmla="*/ 461730 h 1820101"/>
              <a:gd name="connsiteX0" fmla="*/ 293376 w 1506890"/>
              <a:gd name="connsiteY0" fmla="*/ 461730 h 1820101"/>
              <a:gd name="connsiteX1" fmla="*/ 4075 w 1506890"/>
              <a:gd name="connsiteY1" fmla="*/ 951668 h 1820101"/>
              <a:gd name="connsiteX2" fmla="*/ 389491 w 1506890"/>
              <a:gd name="connsiteY2" fmla="*/ 1772916 h 1820101"/>
              <a:gd name="connsiteX3" fmla="*/ 1030731 w 1506890"/>
              <a:gd name="connsiteY3" fmla="*/ 1576167 h 1820101"/>
              <a:gd name="connsiteX4" fmla="*/ 1471537 w 1506890"/>
              <a:gd name="connsiteY4" fmla="*/ 1522281 h 1820101"/>
              <a:gd name="connsiteX5" fmla="*/ 1472585 w 1506890"/>
              <a:gd name="connsiteY5" fmla="*/ 684324 h 1820101"/>
              <a:gd name="connsiteX6" fmla="*/ 1412049 w 1506890"/>
              <a:gd name="connsiteY6" fmla="*/ 103060 h 1820101"/>
              <a:gd name="connsiteX7" fmla="*/ 843159 w 1506890"/>
              <a:gd name="connsiteY7" fmla="*/ 32673 h 1820101"/>
              <a:gd name="connsiteX8" fmla="*/ 293376 w 1506890"/>
              <a:gd name="connsiteY8" fmla="*/ 461730 h 1820101"/>
              <a:gd name="connsiteX0" fmla="*/ 203955 w 1545103"/>
              <a:gd name="connsiteY0" fmla="*/ 206126 h 1802639"/>
              <a:gd name="connsiteX1" fmla="*/ 42288 w 1545103"/>
              <a:gd name="connsiteY1" fmla="*/ 934206 h 1802639"/>
              <a:gd name="connsiteX2" fmla="*/ 427704 w 1545103"/>
              <a:gd name="connsiteY2" fmla="*/ 1755454 h 1802639"/>
              <a:gd name="connsiteX3" fmla="*/ 1068944 w 1545103"/>
              <a:gd name="connsiteY3" fmla="*/ 1558705 h 1802639"/>
              <a:gd name="connsiteX4" fmla="*/ 1509750 w 1545103"/>
              <a:gd name="connsiteY4" fmla="*/ 1504819 h 1802639"/>
              <a:gd name="connsiteX5" fmla="*/ 1510798 w 1545103"/>
              <a:gd name="connsiteY5" fmla="*/ 666862 h 1802639"/>
              <a:gd name="connsiteX6" fmla="*/ 1450262 w 1545103"/>
              <a:gd name="connsiteY6" fmla="*/ 85598 h 1802639"/>
              <a:gd name="connsiteX7" fmla="*/ 881372 w 1545103"/>
              <a:gd name="connsiteY7" fmla="*/ 15211 h 1802639"/>
              <a:gd name="connsiteX8" fmla="*/ 203955 w 1545103"/>
              <a:gd name="connsiteY8" fmla="*/ 206126 h 1802639"/>
              <a:gd name="connsiteX0" fmla="*/ 147252 w 1634267"/>
              <a:gd name="connsiteY0" fmla="*/ 113266 h 1796376"/>
              <a:gd name="connsiteX1" fmla="*/ 131452 w 1634267"/>
              <a:gd name="connsiteY1" fmla="*/ 927943 h 1796376"/>
              <a:gd name="connsiteX2" fmla="*/ 516868 w 1634267"/>
              <a:gd name="connsiteY2" fmla="*/ 1749191 h 1796376"/>
              <a:gd name="connsiteX3" fmla="*/ 1158108 w 1634267"/>
              <a:gd name="connsiteY3" fmla="*/ 1552442 h 1796376"/>
              <a:gd name="connsiteX4" fmla="*/ 1598914 w 1634267"/>
              <a:gd name="connsiteY4" fmla="*/ 1498556 h 1796376"/>
              <a:gd name="connsiteX5" fmla="*/ 1599962 w 1634267"/>
              <a:gd name="connsiteY5" fmla="*/ 660599 h 1796376"/>
              <a:gd name="connsiteX6" fmla="*/ 1539426 w 1634267"/>
              <a:gd name="connsiteY6" fmla="*/ 79335 h 1796376"/>
              <a:gd name="connsiteX7" fmla="*/ 970536 w 1634267"/>
              <a:gd name="connsiteY7" fmla="*/ 8948 h 1796376"/>
              <a:gd name="connsiteX8" fmla="*/ 147252 w 1634267"/>
              <a:gd name="connsiteY8" fmla="*/ 113266 h 1796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34267" h="1796376">
                <a:moveTo>
                  <a:pt x="147252" y="113266"/>
                </a:moveTo>
                <a:cubicBezTo>
                  <a:pt x="-139307" y="245497"/>
                  <a:pt x="69849" y="655289"/>
                  <a:pt x="131452" y="927943"/>
                </a:cubicBezTo>
                <a:cubicBezTo>
                  <a:pt x="193055" y="1200597"/>
                  <a:pt x="345759" y="1645108"/>
                  <a:pt x="516868" y="1749191"/>
                </a:cubicBezTo>
                <a:cubicBezTo>
                  <a:pt x="687977" y="1853274"/>
                  <a:pt x="1013294" y="1784070"/>
                  <a:pt x="1158108" y="1552442"/>
                </a:cubicBezTo>
                <a:cubicBezTo>
                  <a:pt x="1302922" y="1320814"/>
                  <a:pt x="1525272" y="1647197"/>
                  <a:pt x="1598914" y="1498556"/>
                </a:cubicBezTo>
                <a:cubicBezTo>
                  <a:pt x="1672556" y="1349916"/>
                  <a:pt x="1609877" y="897136"/>
                  <a:pt x="1599962" y="660599"/>
                </a:cubicBezTo>
                <a:cubicBezTo>
                  <a:pt x="1590047" y="424062"/>
                  <a:pt x="1578419" y="187943"/>
                  <a:pt x="1539426" y="79335"/>
                </a:cubicBezTo>
                <a:cubicBezTo>
                  <a:pt x="1500433" y="-29273"/>
                  <a:pt x="1202565" y="3293"/>
                  <a:pt x="970536" y="8948"/>
                </a:cubicBezTo>
                <a:cubicBezTo>
                  <a:pt x="738507" y="14603"/>
                  <a:pt x="433811" y="-18965"/>
                  <a:pt x="147252" y="113266"/>
                </a:cubicBezTo>
                <a:close/>
              </a:path>
            </a:pathLst>
          </a:custGeom>
          <a:gradFill flip="none" rotWithShape="1">
            <a:gsLst>
              <a:gs pos="0">
                <a:srgbClr val="9CDFF9"/>
              </a:gs>
              <a:gs pos="100000">
                <a:schemeClr val="bg1"/>
              </a:gs>
              <a:gs pos="57000">
                <a:schemeClr val="accent5">
                  <a:lumMod val="20000"/>
                  <a:lumOff val="8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13F2107-1C9A-0C41-B24A-0671CC60D47A}"/>
              </a:ext>
            </a:extLst>
          </p:cNvPr>
          <p:cNvSpPr txBox="1"/>
          <p:nvPr/>
        </p:nvSpPr>
        <p:spPr>
          <a:xfrm>
            <a:off x="9427201" y="1851195"/>
            <a:ext cx="1725088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national or global ISP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E6D405D-F88D-A643-A8DA-87BCB5348C5C}"/>
              </a:ext>
            </a:extLst>
          </p:cNvPr>
          <p:cNvSpPr/>
          <p:nvPr/>
        </p:nvSpPr>
        <p:spPr>
          <a:xfrm>
            <a:off x="9279068" y="3677908"/>
            <a:ext cx="305749" cy="197847"/>
          </a:xfrm>
          <a:prstGeom prst="rect">
            <a:avLst/>
          </a:prstGeom>
          <a:solidFill>
            <a:srgbClr val="9CDF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95F625F-E4CA-A14C-BDB7-680FDFE6EE1F}"/>
              </a:ext>
            </a:extLst>
          </p:cNvPr>
          <p:cNvSpPr txBox="1"/>
          <p:nvPr/>
        </p:nvSpPr>
        <p:spPr>
          <a:xfrm>
            <a:off x="10917767" y="4677937"/>
            <a:ext cx="813043" cy="383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datacenter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59284F2-2C3E-6B49-83BE-150EADA93824}"/>
              </a:ext>
            </a:extLst>
          </p:cNvPr>
          <p:cNvCxnSpPr>
            <a:cxnSpLocks/>
          </p:cNvCxnSpPr>
          <p:nvPr/>
        </p:nvCxnSpPr>
        <p:spPr>
          <a:xfrm flipH="1" flipV="1">
            <a:off x="10559920" y="3580125"/>
            <a:ext cx="412964" cy="637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1AEFAB6-4248-8846-A79A-BF9D6164DE76}"/>
              </a:ext>
            </a:extLst>
          </p:cNvPr>
          <p:cNvCxnSpPr>
            <a:cxnSpLocks/>
          </p:cNvCxnSpPr>
          <p:nvPr/>
        </p:nvCxnSpPr>
        <p:spPr>
          <a:xfrm flipH="1" flipV="1">
            <a:off x="10660835" y="3640684"/>
            <a:ext cx="345866" cy="7389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D0D3269-0EC2-2640-AC07-B881868275F8}"/>
              </a:ext>
            </a:extLst>
          </p:cNvPr>
          <p:cNvCxnSpPr>
            <a:cxnSpLocks/>
          </p:cNvCxnSpPr>
          <p:nvPr/>
        </p:nvCxnSpPr>
        <p:spPr>
          <a:xfrm flipV="1">
            <a:off x="10636897" y="3633421"/>
            <a:ext cx="335987" cy="3953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63C34A0-4725-C44D-9514-4F74B2157D8C}"/>
              </a:ext>
            </a:extLst>
          </p:cNvPr>
          <p:cNvCxnSpPr>
            <a:cxnSpLocks/>
          </p:cNvCxnSpPr>
          <p:nvPr/>
        </p:nvCxnSpPr>
        <p:spPr>
          <a:xfrm flipH="1" flipV="1">
            <a:off x="10570774" y="3594896"/>
            <a:ext cx="1" cy="4857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D0311E5-76D3-2C44-A6A8-22CB01ADCF02}"/>
              </a:ext>
            </a:extLst>
          </p:cNvPr>
          <p:cNvCxnSpPr>
            <a:cxnSpLocks/>
          </p:cNvCxnSpPr>
          <p:nvPr/>
        </p:nvCxnSpPr>
        <p:spPr>
          <a:xfrm flipH="1" flipV="1">
            <a:off x="10550620" y="4071642"/>
            <a:ext cx="508543" cy="3486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1939BF82-EFED-E140-BFC2-23D3688C2CB7}"/>
              </a:ext>
            </a:extLst>
          </p:cNvPr>
          <p:cNvCxnSpPr>
            <a:cxnSpLocks/>
          </p:cNvCxnSpPr>
          <p:nvPr/>
        </p:nvCxnSpPr>
        <p:spPr>
          <a:xfrm flipH="1">
            <a:off x="9895195" y="4087742"/>
            <a:ext cx="6554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56E47AF2-94A8-0243-8795-936020048815}"/>
              </a:ext>
            </a:extLst>
          </p:cNvPr>
          <p:cNvCxnSpPr>
            <a:cxnSpLocks/>
          </p:cNvCxnSpPr>
          <p:nvPr/>
        </p:nvCxnSpPr>
        <p:spPr>
          <a:xfrm flipH="1">
            <a:off x="9219616" y="4087742"/>
            <a:ext cx="6554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AD648A8C-238E-7045-A29E-EDD4DA54C3A4}"/>
              </a:ext>
            </a:extLst>
          </p:cNvPr>
          <p:cNvCxnSpPr>
            <a:cxnSpLocks/>
          </p:cNvCxnSpPr>
          <p:nvPr/>
        </p:nvCxnSpPr>
        <p:spPr>
          <a:xfrm flipH="1">
            <a:off x="9276868" y="3507672"/>
            <a:ext cx="382424" cy="5170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F8AD327-3BC9-7D46-A7E7-D0F90B60A252}"/>
              </a:ext>
            </a:extLst>
          </p:cNvPr>
          <p:cNvCxnSpPr>
            <a:cxnSpLocks/>
          </p:cNvCxnSpPr>
          <p:nvPr/>
        </p:nvCxnSpPr>
        <p:spPr>
          <a:xfrm>
            <a:off x="9733069" y="3507672"/>
            <a:ext cx="0" cy="5402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17C26C3-84F1-C149-AC22-6F1EB6629DA9}"/>
              </a:ext>
            </a:extLst>
          </p:cNvPr>
          <p:cNvCxnSpPr/>
          <p:nvPr/>
        </p:nvCxnSpPr>
        <p:spPr>
          <a:xfrm>
            <a:off x="10137668" y="2754692"/>
            <a:ext cx="488174" cy="8393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0F05EFE-FD3D-3C4D-8F4F-0AC6B112D1A2}"/>
              </a:ext>
            </a:extLst>
          </p:cNvPr>
          <p:cNvCxnSpPr>
            <a:cxnSpLocks/>
          </p:cNvCxnSpPr>
          <p:nvPr/>
        </p:nvCxnSpPr>
        <p:spPr>
          <a:xfrm flipH="1">
            <a:off x="9798719" y="2695013"/>
            <a:ext cx="380432" cy="69480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CCC39A38-643E-1841-84E4-48B68DB2ED03}"/>
              </a:ext>
            </a:extLst>
          </p:cNvPr>
          <p:cNvGrpSpPr/>
          <p:nvPr/>
        </p:nvGrpSpPr>
        <p:grpSpPr>
          <a:xfrm>
            <a:off x="7562238" y="2127325"/>
            <a:ext cx="3578867" cy="3640283"/>
            <a:chOff x="7562238" y="2127325"/>
            <a:chExt cx="3578867" cy="3640283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479EF77B-B7F5-D441-A37D-7AC14D43B519}"/>
                </a:ext>
              </a:extLst>
            </p:cNvPr>
            <p:cNvGrpSpPr/>
            <p:nvPr/>
          </p:nvGrpSpPr>
          <p:grpSpPr>
            <a:xfrm>
              <a:off x="7857253" y="2127325"/>
              <a:ext cx="3283852" cy="3640283"/>
              <a:chOff x="7881336" y="2104198"/>
              <a:chExt cx="3283852" cy="3640283"/>
            </a:xfrm>
          </p:grpSpPr>
          <p:sp>
            <p:nvSpPr>
              <p:cNvPr id="62" name="Line 428">
                <a:extLst>
                  <a:ext uri="{FF2B5EF4-FFF2-40B4-BE49-F238E27FC236}">
                    <a16:creationId xmlns:a16="http://schemas.microsoft.com/office/drawing/2014/main" id="{16F1973E-A8F0-6E4E-9510-49D75998F4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9813692" y="5228612"/>
                <a:ext cx="388062" cy="75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Line 430">
                <a:extLst>
                  <a:ext uri="{FF2B5EF4-FFF2-40B4-BE49-F238E27FC236}">
                    <a16:creationId xmlns:a16="http://schemas.microsoft.com/office/drawing/2014/main" id="{CAB72423-2D43-1046-869C-9EDAEA5E40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>
                <a:off x="10234009" y="5382159"/>
                <a:ext cx="0" cy="11430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Line 431">
                <a:extLst>
                  <a:ext uri="{FF2B5EF4-FFF2-40B4-BE49-F238E27FC236}">
                    <a16:creationId xmlns:a16="http://schemas.microsoft.com/office/drawing/2014/main" id="{99BD1088-D56F-3A42-8E44-483A32BEDA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9457042" y="4815390"/>
                <a:ext cx="524483" cy="2615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Line 432">
                <a:extLst>
                  <a:ext uri="{FF2B5EF4-FFF2-40B4-BE49-F238E27FC236}">
                    <a16:creationId xmlns:a16="http://schemas.microsoft.com/office/drawing/2014/main" id="{8A75CF99-7455-B74F-8BAD-3AD43E03F4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874149" y="4815390"/>
                <a:ext cx="569255" cy="24626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Line 433">
                <a:extLst>
                  <a:ext uri="{FF2B5EF4-FFF2-40B4-BE49-F238E27FC236}">
                    <a16:creationId xmlns:a16="http://schemas.microsoft.com/office/drawing/2014/main" id="{FC542B29-675E-3D46-80C8-75565CBAE2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845827" y="5085749"/>
                <a:ext cx="103050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Line 435">
                <a:extLst>
                  <a:ext uri="{FF2B5EF4-FFF2-40B4-BE49-F238E27FC236}">
                    <a16:creationId xmlns:a16="http://schemas.microsoft.com/office/drawing/2014/main" id="{2B974C3D-5280-D849-8D04-7FDDEF66CF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34290" y="5094207"/>
                <a:ext cx="226800" cy="127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" name="Line 436">
                <a:extLst>
                  <a:ext uri="{FF2B5EF4-FFF2-40B4-BE49-F238E27FC236}">
                    <a16:creationId xmlns:a16="http://schemas.microsoft.com/office/drawing/2014/main" id="{05391238-AE6D-D14C-8C1F-CD07E40328C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972450" y="5267343"/>
                <a:ext cx="412750" cy="127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Line 439">
                <a:extLst>
                  <a:ext uri="{FF2B5EF4-FFF2-40B4-BE49-F238E27FC236}">
                    <a16:creationId xmlns:a16="http://schemas.microsoft.com/office/drawing/2014/main" id="{F0B33890-F38E-9948-851E-64C7E965F08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8397900" y="5259125"/>
                <a:ext cx="68080" cy="2939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" name="Line 440">
                <a:extLst>
                  <a:ext uri="{FF2B5EF4-FFF2-40B4-BE49-F238E27FC236}">
                    <a16:creationId xmlns:a16="http://schemas.microsoft.com/office/drawing/2014/main" id="{A6F6A7F9-E45C-124D-AC6C-F4101DAE4B5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8512814" y="5284804"/>
                <a:ext cx="280374" cy="2698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1" name="Line 441">
                <a:extLst>
                  <a:ext uri="{FF2B5EF4-FFF2-40B4-BE49-F238E27FC236}">
                    <a16:creationId xmlns:a16="http://schemas.microsoft.com/office/drawing/2014/main" id="{AD8346D7-6C40-1348-A196-CC99EDB76C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512814" y="5234921"/>
                <a:ext cx="914184" cy="4686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2" name="Line 443">
                <a:extLst>
                  <a:ext uri="{FF2B5EF4-FFF2-40B4-BE49-F238E27FC236}">
                    <a16:creationId xmlns:a16="http://schemas.microsoft.com/office/drawing/2014/main" id="{E2DA8AD7-F617-354E-B5AE-47F97541A8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271861" y="3806843"/>
                <a:ext cx="0" cy="1317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3" name="Line 449">
                <a:extLst>
                  <a:ext uri="{FF2B5EF4-FFF2-40B4-BE49-F238E27FC236}">
                    <a16:creationId xmlns:a16="http://schemas.microsoft.com/office/drawing/2014/main" id="{E873DD89-2DB7-304C-ADED-170F1F4E1A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881336" y="4017980"/>
                <a:ext cx="168275" cy="31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4" name="Line 428">
                <a:extLst>
                  <a:ext uri="{FF2B5EF4-FFF2-40B4-BE49-F238E27FC236}">
                    <a16:creationId xmlns:a16="http://schemas.microsoft.com/office/drawing/2014/main" id="{56AC483A-3972-5540-9E9F-AE1FE25660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rot="16200000" flipV="1">
                <a:off x="9909628" y="5560344"/>
                <a:ext cx="366793" cy="148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5" name="Line 440">
                <a:extLst>
                  <a:ext uri="{FF2B5EF4-FFF2-40B4-BE49-F238E27FC236}">
                    <a16:creationId xmlns:a16="http://schemas.microsoft.com/office/drawing/2014/main" id="{B0224379-0B0C-1343-B0E2-E62DFA482C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483508" y="5013435"/>
                <a:ext cx="404236" cy="2077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1DFBDA95-16CE-D146-A4C5-C45EDEC8D34E}"/>
                  </a:ext>
                </a:extLst>
              </p:cNvPr>
              <p:cNvCxnSpPr/>
              <p:nvPr/>
            </p:nvCxnSpPr>
            <p:spPr>
              <a:xfrm flipH="1">
                <a:off x="10124718" y="2146305"/>
                <a:ext cx="761467" cy="57735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A282E722-916E-234E-AC0B-E2B36A0049E1}"/>
                  </a:ext>
                </a:extLst>
              </p:cNvPr>
              <p:cNvCxnSpPr/>
              <p:nvPr/>
            </p:nvCxnSpPr>
            <p:spPr>
              <a:xfrm flipH="1">
                <a:off x="10124718" y="2245186"/>
                <a:ext cx="3970" cy="51846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F691F242-AF67-1B42-8D8E-F09C1EB27D39}"/>
                  </a:ext>
                </a:extLst>
              </p:cNvPr>
              <p:cNvCxnSpPr/>
              <p:nvPr/>
            </p:nvCxnSpPr>
            <p:spPr>
              <a:xfrm flipH="1">
                <a:off x="10696218" y="2177379"/>
                <a:ext cx="149360" cy="51846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EFE49F46-6C78-A640-A53B-1F2DCAE49B5E}"/>
                  </a:ext>
                </a:extLst>
              </p:cNvPr>
              <p:cNvCxnSpPr/>
              <p:nvPr/>
            </p:nvCxnSpPr>
            <p:spPr>
              <a:xfrm flipH="1">
                <a:off x="10166249" y="2695840"/>
                <a:ext cx="574283" cy="2782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81454C82-BE7E-874F-AA28-09F795395B3E}"/>
                  </a:ext>
                </a:extLst>
              </p:cNvPr>
              <p:cNvCxnSpPr/>
              <p:nvPr/>
            </p:nvCxnSpPr>
            <p:spPr>
              <a:xfrm flipH="1">
                <a:off x="10093625" y="2146305"/>
                <a:ext cx="788589" cy="98881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42F00AE0-2163-514F-B52E-CFE0592CCF07}"/>
                  </a:ext>
                </a:extLst>
              </p:cNvPr>
              <p:cNvCxnSpPr/>
              <p:nvPr/>
            </p:nvCxnSpPr>
            <p:spPr>
              <a:xfrm flipH="1">
                <a:off x="10886186" y="2104198"/>
                <a:ext cx="279002" cy="4210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9E38317B-7455-F04C-9FB3-A47169171585}"/>
                  </a:ext>
                </a:extLst>
              </p:cNvPr>
              <p:cNvCxnSpPr/>
              <p:nvPr/>
            </p:nvCxnSpPr>
            <p:spPr>
              <a:xfrm flipH="1" flipV="1">
                <a:off x="10706077" y="2695840"/>
                <a:ext cx="353541" cy="6780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18CD097C-75DA-B84B-B03E-371F3044C3BB}"/>
                  </a:ext>
                </a:extLst>
              </p:cNvPr>
              <p:cNvCxnSpPr/>
              <p:nvPr/>
            </p:nvCxnSpPr>
            <p:spPr>
              <a:xfrm flipH="1">
                <a:off x="8793306" y="2245186"/>
                <a:ext cx="1300319" cy="60662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" name="Line 541">
                <a:extLst>
                  <a:ext uri="{FF2B5EF4-FFF2-40B4-BE49-F238E27FC236}">
                    <a16:creationId xmlns:a16="http://schemas.microsoft.com/office/drawing/2014/main" id="{3EE4D6D5-1F58-604E-926E-B12AF198F92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402788" y="4090252"/>
                <a:ext cx="429324" cy="70560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Line 424">
                <a:extLst>
                  <a:ext uri="{FF2B5EF4-FFF2-40B4-BE49-F238E27FC236}">
                    <a16:creationId xmlns:a16="http://schemas.microsoft.com/office/drawing/2014/main" id="{69D11C97-9A2A-6F4A-BEC2-192440539BA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8268637" y="4024329"/>
                <a:ext cx="969051" cy="31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58" name="Picture 778" descr="antenna_radiation_stylized">
              <a:extLst>
                <a:ext uri="{FF2B5EF4-FFF2-40B4-BE49-F238E27FC236}">
                  <a16:creationId xmlns:a16="http://schemas.microsoft.com/office/drawing/2014/main" id="{AE641E33-5C90-9C48-B6C0-B2DA38E6B4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62238" y="3813930"/>
              <a:ext cx="506412" cy="106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" name="Picture 781" descr="antenna_radiation_stylized">
              <a:extLst>
                <a:ext uri="{FF2B5EF4-FFF2-40B4-BE49-F238E27FC236}">
                  <a16:creationId xmlns:a16="http://schemas.microsoft.com/office/drawing/2014/main" id="{58D0D77F-41BF-B141-99CC-7444770200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2073" y="5480938"/>
              <a:ext cx="452014" cy="95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" name="Picture 799" descr="cell_tower_radiation copy">
              <a:extLst>
                <a:ext uri="{FF2B5EF4-FFF2-40B4-BE49-F238E27FC236}">
                  <a16:creationId xmlns:a16="http://schemas.microsoft.com/office/drawing/2014/main" id="{B93FCB1A-5588-5743-82CC-8E52ADEAD1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0866" y="2158167"/>
              <a:ext cx="457200" cy="3327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" name="Oval 800">
              <a:extLst>
                <a:ext uri="{FF2B5EF4-FFF2-40B4-BE49-F238E27FC236}">
                  <a16:creationId xmlns:a16="http://schemas.microsoft.com/office/drawing/2014/main" id="{029C7FDD-ABE9-EB40-A1C5-64FF9B2F93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74541" y="2292995"/>
              <a:ext cx="52388" cy="4948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86" name="Line 426">
            <a:extLst>
              <a:ext uri="{FF2B5EF4-FFF2-40B4-BE49-F238E27FC236}">
                <a16:creationId xmlns:a16="http://schemas.microsoft.com/office/drawing/2014/main" id="{390C81B6-E64F-6D4C-8D06-8F1804B7F591}"/>
              </a:ext>
            </a:extLst>
          </p:cNvPr>
          <p:cNvSpPr>
            <a:spLocks noChangeShapeType="1"/>
          </p:cNvSpPr>
          <p:nvPr/>
        </p:nvSpPr>
        <p:spPr bwMode="auto">
          <a:xfrm>
            <a:off x="8207860" y="2700359"/>
            <a:ext cx="227964" cy="1743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7" name="Group 783">
            <a:extLst>
              <a:ext uri="{FF2B5EF4-FFF2-40B4-BE49-F238E27FC236}">
                <a16:creationId xmlns:a16="http://schemas.microsoft.com/office/drawing/2014/main" id="{D14ED3CD-0929-5445-B9CD-FC1AEB08F0F0}"/>
              </a:ext>
            </a:extLst>
          </p:cNvPr>
          <p:cNvGrpSpPr>
            <a:grpSpLocks/>
          </p:cNvGrpSpPr>
          <p:nvPr/>
        </p:nvGrpSpPr>
        <p:grpSpPr bwMode="auto">
          <a:xfrm>
            <a:off x="8050698" y="2309376"/>
            <a:ext cx="298450" cy="464008"/>
            <a:chOff x="3130" y="3288"/>
            <a:chExt cx="410" cy="742"/>
          </a:xfrm>
        </p:grpSpPr>
        <p:sp>
          <p:nvSpPr>
            <p:cNvPr id="88" name="Line 270">
              <a:extLst>
                <a:ext uri="{FF2B5EF4-FFF2-40B4-BE49-F238E27FC236}">
                  <a16:creationId xmlns:a16="http://schemas.microsoft.com/office/drawing/2014/main" id="{7ABD4004-114C-724F-BAC3-6F9DA6DE1F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30" y="3288"/>
              <a:ext cx="205" cy="6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9" name="Line 271">
              <a:extLst>
                <a:ext uri="{FF2B5EF4-FFF2-40B4-BE49-F238E27FC236}">
                  <a16:creationId xmlns:a16="http://schemas.microsoft.com/office/drawing/2014/main" id="{1A244344-E514-B64F-9963-6369BD9BE1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5" y="3288"/>
              <a:ext cx="205" cy="6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0" name="Line 272">
              <a:extLst>
                <a:ext uri="{FF2B5EF4-FFF2-40B4-BE49-F238E27FC236}">
                  <a16:creationId xmlns:a16="http://schemas.microsoft.com/office/drawing/2014/main" id="{EB3A4111-A6F1-154E-9274-6BFFCDBAB6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0" y="3957"/>
              <a:ext cx="205" cy="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Line 273">
              <a:extLst>
                <a:ext uri="{FF2B5EF4-FFF2-40B4-BE49-F238E27FC236}">
                  <a16:creationId xmlns:a16="http://schemas.microsoft.com/office/drawing/2014/main" id="{714583CC-4366-B448-8BCD-BEB3688ECA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35" y="3957"/>
              <a:ext cx="205" cy="7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2" name="Line 274">
              <a:extLst>
                <a:ext uri="{FF2B5EF4-FFF2-40B4-BE49-F238E27FC236}">
                  <a16:creationId xmlns:a16="http://schemas.microsoft.com/office/drawing/2014/main" id="{06696B02-1354-964A-892D-7D1A072DD3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5" y="3303"/>
              <a:ext cx="0" cy="7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3" name="Line 275">
              <a:extLst>
                <a:ext uri="{FF2B5EF4-FFF2-40B4-BE49-F238E27FC236}">
                  <a16:creationId xmlns:a16="http://schemas.microsoft.com/office/drawing/2014/main" id="{C744D6E3-66B2-4349-A4C7-A96CCC7272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30" y="3888"/>
              <a:ext cx="205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4" name="Line 276">
              <a:extLst>
                <a:ext uri="{FF2B5EF4-FFF2-40B4-BE49-F238E27FC236}">
                  <a16:creationId xmlns:a16="http://schemas.microsoft.com/office/drawing/2014/main" id="{9AD49573-21B8-594C-A124-75FF6787F5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335" y="3888"/>
              <a:ext cx="205" cy="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Line 277">
              <a:extLst>
                <a:ext uri="{FF2B5EF4-FFF2-40B4-BE49-F238E27FC236}">
                  <a16:creationId xmlns:a16="http://schemas.microsoft.com/office/drawing/2014/main" id="{F5B9977B-7FCA-934E-8672-B6E02820BA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17" y="3668"/>
              <a:ext cx="118" cy="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6" name="Line 278">
              <a:extLst>
                <a:ext uri="{FF2B5EF4-FFF2-40B4-BE49-F238E27FC236}">
                  <a16:creationId xmlns:a16="http://schemas.microsoft.com/office/drawing/2014/main" id="{90BBE456-8113-E140-9697-13DE1099C4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668"/>
              <a:ext cx="124" cy="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7" name="Line 279">
              <a:extLst>
                <a:ext uri="{FF2B5EF4-FFF2-40B4-BE49-F238E27FC236}">
                  <a16:creationId xmlns:a16="http://schemas.microsoft.com/office/drawing/2014/main" id="{8B179862-B59B-0340-81D5-D6460EDA62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8" y="3766"/>
              <a:ext cx="152" cy="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8" name="Line 280">
              <a:extLst>
                <a:ext uri="{FF2B5EF4-FFF2-40B4-BE49-F238E27FC236}">
                  <a16:creationId xmlns:a16="http://schemas.microsoft.com/office/drawing/2014/main" id="{5E3E4AF0-3A1E-634F-B106-0E1BAE9326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781"/>
              <a:ext cx="153" cy="6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9" name="Line 281">
              <a:extLst>
                <a:ext uri="{FF2B5EF4-FFF2-40B4-BE49-F238E27FC236}">
                  <a16:creationId xmlns:a16="http://schemas.microsoft.com/office/drawing/2014/main" id="{51EBD3A2-D943-F443-A868-FD6059B0D7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567"/>
              <a:ext cx="78" cy="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0" name="Line 282">
              <a:extLst>
                <a:ext uri="{FF2B5EF4-FFF2-40B4-BE49-F238E27FC236}">
                  <a16:creationId xmlns:a16="http://schemas.microsoft.com/office/drawing/2014/main" id="{CE35DACD-3834-3A4F-BF5D-05FD16494C1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35" y="3428"/>
              <a:ext cx="49" cy="2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Line 283">
              <a:extLst>
                <a:ext uri="{FF2B5EF4-FFF2-40B4-BE49-F238E27FC236}">
                  <a16:creationId xmlns:a16="http://schemas.microsoft.com/office/drawing/2014/main" id="{F225C514-F00F-374D-A3A6-0E00BBF2AB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47" y="3558"/>
              <a:ext cx="95" cy="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2" name="Line 284">
              <a:extLst>
                <a:ext uri="{FF2B5EF4-FFF2-40B4-BE49-F238E27FC236}">
                  <a16:creationId xmlns:a16="http://schemas.microsoft.com/office/drawing/2014/main" id="{5AB5EE34-E853-4349-982D-7BA8A0223A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9" y="3422"/>
              <a:ext cx="55" cy="3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03" name="Picture 777" descr="access_point_stylized_small">
            <a:extLst>
              <a:ext uri="{FF2B5EF4-FFF2-40B4-BE49-F238E27FC236}">
                <a16:creationId xmlns:a16="http://schemas.microsoft.com/office/drawing/2014/main" id="{B5B19229-5990-4C46-B116-F6E2FC934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882" y="3861899"/>
            <a:ext cx="370169" cy="30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" name="Picture 780" descr="access_point_stylized_small">
            <a:extLst>
              <a:ext uri="{FF2B5EF4-FFF2-40B4-BE49-F238E27FC236}">
                <a16:creationId xmlns:a16="http://schemas.microsoft.com/office/drawing/2014/main" id="{615B9139-7B73-FE46-A7A9-D06CDC313A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0610" y="5524232"/>
            <a:ext cx="380935" cy="317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3" name="Group 112">
            <a:extLst>
              <a:ext uri="{FF2B5EF4-FFF2-40B4-BE49-F238E27FC236}">
                <a16:creationId xmlns:a16="http://schemas.microsoft.com/office/drawing/2014/main" id="{827C4B55-0BAE-0949-8777-F3099C171813}"/>
              </a:ext>
            </a:extLst>
          </p:cNvPr>
          <p:cNvGrpSpPr/>
          <p:nvPr/>
        </p:nvGrpSpPr>
        <p:grpSpPr>
          <a:xfrm>
            <a:off x="9849365" y="5339037"/>
            <a:ext cx="309740" cy="190838"/>
            <a:chOff x="3668110" y="2448910"/>
            <a:chExt cx="3794234" cy="2165130"/>
          </a:xfrm>
        </p:grpSpPr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CEC32CAA-AFF2-A34D-8E74-D6E2F0308798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5" name="Freeform 114">
              <a:extLst>
                <a:ext uri="{FF2B5EF4-FFF2-40B4-BE49-F238E27FC236}">
                  <a16:creationId xmlns:a16="http://schemas.microsoft.com/office/drawing/2014/main" id="{A1675819-8BAA-AB4F-BBAA-A405C6E76216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73F9E373-4875-744C-970D-E5EB77A5E340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17" name="Freeform 116">
                <a:extLst>
                  <a:ext uri="{FF2B5EF4-FFF2-40B4-BE49-F238E27FC236}">
                    <a16:creationId xmlns:a16="http://schemas.microsoft.com/office/drawing/2014/main" id="{FFDA189D-222C-1443-856D-7A608CA88C95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8" name="Freeform 117">
                <a:extLst>
                  <a:ext uri="{FF2B5EF4-FFF2-40B4-BE49-F238E27FC236}">
                    <a16:creationId xmlns:a16="http://schemas.microsoft.com/office/drawing/2014/main" id="{642BB264-137D-E643-AE9B-8AA6D9E21B0C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9" name="Freeform 118">
                <a:extLst>
                  <a:ext uri="{FF2B5EF4-FFF2-40B4-BE49-F238E27FC236}">
                    <a16:creationId xmlns:a16="http://schemas.microsoft.com/office/drawing/2014/main" id="{786FF02A-1562-3745-ABB9-0D40C7DEF61E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0" name="Freeform 119">
                <a:extLst>
                  <a:ext uri="{FF2B5EF4-FFF2-40B4-BE49-F238E27FC236}">
                    <a16:creationId xmlns:a16="http://schemas.microsoft.com/office/drawing/2014/main" id="{DEC12CCB-8331-9F49-BF6A-94DF11B7CB19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9932E1A1-9866-4149-B71C-D56584CCE488}"/>
              </a:ext>
            </a:extLst>
          </p:cNvPr>
          <p:cNvGrpSpPr/>
          <p:nvPr/>
        </p:nvGrpSpPr>
        <p:grpSpPr>
          <a:xfrm>
            <a:off x="8676619" y="4967420"/>
            <a:ext cx="393760" cy="218578"/>
            <a:chOff x="7493876" y="2774731"/>
            <a:chExt cx="1481958" cy="894622"/>
          </a:xfrm>
        </p:grpSpPr>
        <p:sp>
          <p:nvSpPr>
            <p:cNvPr id="122" name="Freeform 121">
              <a:extLst>
                <a:ext uri="{FF2B5EF4-FFF2-40B4-BE49-F238E27FC236}">
                  <a16:creationId xmlns:a16="http://schemas.microsoft.com/office/drawing/2014/main" id="{A60DF978-36B3-2D47-A16A-0D97C01CAFE0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8656B286-5B4C-0D4F-9AF0-6A6CFC0099D8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CE4349E7-CC12-8D4C-8CFA-829CDA082037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25" name="Freeform 124">
                <a:extLst>
                  <a:ext uri="{FF2B5EF4-FFF2-40B4-BE49-F238E27FC236}">
                    <a16:creationId xmlns:a16="http://schemas.microsoft.com/office/drawing/2014/main" id="{AD86C2F1-D4F0-7948-9E05-62E1C42CC8F0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6" name="Freeform 125">
                <a:extLst>
                  <a:ext uri="{FF2B5EF4-FFF2-40B4-BE49-F238E27FC236}">
                    <a16:creationId xmlns:a16="http://schemas.microsoft.com/office/drawing/2014/main" id="{6224715B-0FC5-9E49-B361-2A29A286F3CE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7" name="Freeform 126">
                <a:extLst>
                  <a:ext uri="{FF2B5EF4-FFF2-40B4-BE49-F238E27FC236}">
                    <a16:creationId xmlns:a16="http://schemas.microsoft.com/office/drawing/2014/main" id="{7CA2DA9C-2B13-214E-ACD2-0EA76BA83013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8" name="Freeform 127">
                <a:extLst>
                  <a:ext uri="{FF2B5EF4-FFF2-40B4-BE49-F238E27FC236}">
                    <a16:creationId xmlns:a16="http://schemas.microsoft.com/office/drawing/2014/main" id="{8C4A6B5C-46E6-5E4D-96C8-1C3F87F03876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0E1D7EA0-6DA2-8D43-8279-78C750CFC172}"/>
              </a:ext>
            </a:extLst>
          </p:cNvPr>
          <p:cNvGrpSpPr/>
          <p:nvPr/>
        </p:nvGrpSpPr>
        <p:grpSpPr>
          <a:xfrm>
            <a:off x="8311520" y="5194433"/>
            <a:ext cx="309740" cy="190838"/>
            <a:chOff x="3668110" y="2448910"/>
            <a:chExt cx="3794234" cy="2165130"/>
          </a:xfrm>
        </p:grpSpPr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3632348E-CBF0-8F4E-B1C0-FA5E7B140362}"/>
                </a:ext>
              </a:extLst>
            </p:cNvPr>
            <p:cNvSpPr/>
            <p:nvPr/>
          </p:nvSpPr>
          <p:spPr>
            <a:xfrm>
              <a:off x="3668110" y="3741409"/>
              <a:ext cx="3780587" cy="872631"/>
            </a:xfrm>
            <a:prstGeom prst="rect">
              <a:avLst/>
            </a:pr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Freeform 130">
              <a:extLst>
                <a:ext uri="{FF2B5EF4-FFF2-40B4-BE49-F238E27FC236}">
                  <a16:creationId xmlns:a16="http://schemas.microsoft.com/office/drawing/2014/main" id="{9E6F91D8-1A83-2A42-AC0B-AD8F10B7EF35}"/>
                </a:ext>
              </a:extLst>
            </p:cNvPr>
            <p:cNvSpPr/>
            <p:nvPr/>
          </p:nvSpPr>
          <p:spPr>
            <a:xfrm>
              <a:off x="3678620" y="2448910"/>
              <a:ext cx="3783724" cy="1324303"/>
            </a:xfrm>
            <a:custGeom>
              <a:avLst/>
              <a:gdLst>
                <a:gd name="connsiteX0" fmla="*/ 0 w 3783724"/>
                <a:gd name="connsiteY0" fmla="*/ 1313793 h 1324303"/>
                <a:gd name="connsiteX1" fmla="*/ 0 w 3783724"/>
                <a:gd name="connsiteY1" fmla="*/ 1313793 h 1324303"/>
                <a:gd name="connsiteX2" fmla="*/ 252248 w 3783724"/>
                <a:gd name="connsiteY2" fmla="*/ 0 h 1324303"/>
                <a:gd name="connsiteX3" fmla="*/ 3415862 w 3783724"/>
                <a:gd name="connsiteY3" fmla="*/ 21020 h 1324303"/>
                <a:gd name="connsiteX4" fmla="*/ 3783724 w 3783724"/>
                <a:gd name="connsiteY4" fmla="*/ 1324303 h 1324303"/>
                <a:gd name="connsiteX5" fmla="*/ 0 w 3783724"/>
                <a:gd name="connsiteY5" fmla="*/ 1313793 h 1324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83724" h="1324303">
                  <a:moveTo>
                    <a:pt x="0" y="1313793"/>
                  </a:moveTo>
                  <a:lnTo>
                    <a:pt x="0" y="1313793"/>
                  </a:lnTo>
                  <a:lnTo>
                    <a:pt x="252248" y="0"/>
                  </a:lnTo>
                  <a:lnTo>
                    <a:pt x="3415862" y="21020"/>
                  </a:lnTo>
                  <a:lnTo>
                    <a:pt x="3783724" y="1324303"/>
                  </a:lnTo>
                  <a:lnTo>
                    <a:pt x="0" y="1313793"/>
                  </a:lnTo>
                  <a:close/>
                </a:path>
              </a:pathLst>
            </a:cu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941E3EF0-51B2-C349-B41E-2A6C5F46D905}"/>
                </a:ext>
              </a:extLst>
            </p:cNvPr>
            <p:cNvGrpSpPr/>
            <p:nvPr/>
          </p:nvGrpSpPr>
          <p:grpSpPr>
            <a:xfrm>
              <a:off x="3941378" y="2603243"/>
              <a:ext cx="3202061" cy="1066110"/>
              <a:chOff x="7939341" y="3037317"/>
              <a:chExt cx="897649" cy="353919"/>
            </a:xfrm>
          </p:grpSpPr>
          <p:sp>
            <p:nvSpPr>
              <p:cNvPr id="133" name="Freeform 132">
                <a:extLst>
                  <a:ext uri="{FF2B5EF4-FFF2-40B4-BE49-F238E27FC236}">
                    <a16:creationId xmlns:a16="http://schemas.microsoft.com/office/drawing/2014/main" id="{C7403B7C-7FA1-3F40-B91E-B9311B3831C3}"/>
                  </a:ext>
                </a:extLst>
              </p:cNvPr>
              <p:cNvSpPr/>
              <p:nvPr/>
            </p:nvSpPr>
            <p:spPr>
              <a:xfrm>
                <a:off x="7964170" y="30373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4" name="Freeform 133">
                <a:extLst>
                  <a:ext uri="{FF2B5EF4-FFF2-40B4-BE49-F238E27FC236}">
                    <a16:creationId xmlns:a16="http://schemas.microsoft.com/office/drawing/2014/main" id="{2456F695-074E-CC4D-8221-531E7EA3A74D}"/>
                  </a:ext>
                </a:extLst>
              </p:cNvPr>
              <p:cNvSpPr/>
              <p:nvPr/>
            </p:nvSpPr>
            <p:spPr>
              <a:xfrm>
                <a:off x="8519948" y="32067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5" name="Freeform 134">
                <a:extLst>
                  <a:ext uri="{FF2B5EF4-FFF2-40B4-BE49-F238E27FC236}">
                    <a16:creationId xmlns:a16="http://schemas.microsoft.com/office/drawing/2014/main" id="{224A04C3-C296-1C4B-BBD4-CDE7083CB1D5}"/>
                  </a:ext>
                </a:extLst>
              </p:cNvPr>
              <p:cNvSpPr/>
              <p:nvPr/>
            </p:nvSpPr>
            <p:spPr>
              <a:xfrm>
                <a:off x="7939341" y="32067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6" name="Freeform 135">
                <a:extLst>
                  <a:ext uri="{FF2B5EF4-FFF2-40B4-BE49-F238E27FC236}">
                    <a16:creationId xmlns:a16="http://schemas.microsoft.com/office/drawing/2014/main" id="{5BBAC641-21BF-8B45-BB54-F143F77A1556}"/>
                  </a:ext>
                </a:extLst>
              </p:cNvPr>
              <p:cNvSpPr/>
              <p:nvPr/>
            </p:nvSpPr>
            <p:spPr>
              <a:xfrm>
                <a:off x="8047413" y="31234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93BC347E-C394-3042-B2F7-B3F23FAEAB95}"/>
              </a:ext>
            </a:extLst>
          </p:cNvPr>
          <p:cNvGrpSpPr/>
          <p:nvPr/>
        </p:nvGrpSpPr>
        <p:grpSpPr>
          <a:xfrm>
            <a:off x="8439827" y="2812309"/>
            <a:ext cx="353678" cy="168275"/>
            <a:chOff x="7493876" y="2774731"/>
            <a:chExt cx="1481958" cy="894622"/>
          </a:xfrm>
        </p:grpSpPr>
        <p:sp>
          <p:nvSpPr>
            <p:cNvPr id="138" name="Freeform 137">
              <a:extLst>
                <a:ext uri="{FF2B5EF4-FFF2-40B4-BE49-F238E27FC236}">
                  <a16:creationId xmlns:a16="http://schemas.microsoft.com/office/drawing/2014/main" id="{E2A87F28-E662-7843-88D6-0813EE7C9C70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7F5A88D5-7F33-C641-91D0-89A14D0320A3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40" name="Group 139">
              <a:extLst>
                <a:ext uri="{FF2B5EF4-FFF2-40B4-BE49-F238E27FC236}">
                  <a16:creationId xmlns:a16="http://schemas.microsoft.com/office/drawing/2014/main" id="{F27C385B-C23A-9D47-A881-792955281F4B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41" name="Freeform 140">
                <a:extLst>
                  <a:ext uri="{FF2B5EF4-FFF2-40B4-BE49-F238E27FC236}">
                    <a16:creationId xmlns:a16="http://schemas.microsoft.com/office/drawing/2014/main" id="{1AAAA0E5-7CFA-D644-ADAB-E7BF68F3D3B3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2" name="Freeform 141">
                <a:extLst>
                  <a:ext uri="{FF2B5EF4-FFF2-40B4-BE49-F238E27FC236}">
                    <a16:creationId xmlns:a16="http://schemas.microsoft.com/office/drawing/2014/main" id="{751DAA20-67FB-F046-A058-83AEFE0E26C0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3" name="Freeform 142">
                <a:extLst>
                  <a:ext uri="{FF2B5EF4-FFF2-40B4-BE49-F238E27FC236}">
                    <a16:creationId xmlns:a16="http://schemas.microsoft.com/office/drawing/2014/main" id="{0C03FD79-9BD7-DD42-AC59-6C4F96612ACE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4" name="Freeform 143">
                <a:extLst>
                  <a:ext uri="{FF2B5EF4-FFF2-40B4-BE49-F238E27FC236}">
                    <a16:creationId xmlns:a16="http://schemas.microsoft.com/office/drawing/2014/main" id="{A4610651-9548-304A-8A63-B930DF62228F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419BFD2C-DE5F-0C45-B636-6597FE43775F}"/>
              </a:ext>
            </a:extLst>
          </p:cNvPr>
          <p:cNvGrpSpPr/>
          <p:nvPr/>
        </p:nvGrpSpPr>
        <p:grpSpPr>
          <a:xfrm>
            <a:off x="10884085" y="3601365"/>
            <a:ext cx="170989" cy="97052"/>
            <a:chOff x="7493876" y="2774731"/>
            <a:chExt cx="1481958" cy="894622"/>
          </a:xfrm>
        </p:grpSpPr>
        <p:sp>
          <p:nvSpPr>
            <p:cNvPr id="154" name="Freeform 153">
              <a:extLst>
                <a:ext uri="{FF2B5EF4-FFF2-40B4-BE49-F238E27FC236}">
                  <a16:creationId xmlns:a16="http://schemas.microsoft.com/office/drawing/2014/main" id="{58D0A013-957C-4B4E-8B83-D6592094AC10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F7DC0323-148A-714F-A6FC-9ADB6FB12895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2B6897F2-F6E6-A049-A1D9-17378B713B31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57" name="Freeform 156">
                <a:extLst>
                  <a:ext uri="{FF2B5EF4-FFF2-40B4-BE49-F238E27FC236}">
                    <a16:creationId xmlns:a16="http://schemas.microsoft.com/office/drawing/2014/main" id="{0F6ACC7A-4B31-AF42-A472-F972FEE81396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8" name="Freeform 157">
                <a:extLst>
                  <a:ext uri="{FF2B5EF4-FFF2-40B4-BE49-F238E27FC236}">
                    <a16:creationId xmlns:a16="http://schemas.microsoft.com/office/drawing/2014/main" id="{0CE6B10E-CA3E-D444-AB50-17DAB7CAD2C8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9" name="Freeform 158">
                <a:extLst>
                  <a:ext uri="{FF2B5EF4-FFF2-40B4-BE49-F238E27FC236}">
                    <a16:creationId xmlns:a16="http://schemas.microsoft.com/office/drawing/2014/main" id="{E3B2228D-5BAA-EC47-BEFB-CB31458923DB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0" name="Freeform 159">
                <a:extLst>
                  <a:ext uri="{FF2B5EF4-FFF2-40B4-BE49-F238E27FC236}">
                    <a16:creationId xmlns:a16="http://schemas.microsoft.com/office/drawing/2014/main" id="{B7729E0C-173F-C14A-AEF0-A4EC382A5215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0F65CB9E-D1E1-5348-9E59-69DA1CEF2123}"/>
              </a:ext>
            </a:extLst>
          </p:cNvPr>
          <p:cNvGrpSpPr/>
          <p:nvPr/>
        </p:nvGrpSpPr>
        <p:grpSpPr>
          <a:xfrm>
            <a:off x="10410609" y="3496138"/>
            <a:ext cx="353678" cy="198344"/>
            <a:chOff x="7493876" y="2774731"/>
            <a:chExt cx="1481958" cy="894622"/>
          </a:xfrm>
        </p:grpSpPr>
        <p:sp>
          <p:nvSpPr>
            <p:cNvPr id="162" name="Freeform 161">
              <a:extLst>
                <a:ext uri="{FF2B5EF4-FFF2-40B4-BE49-F238E27FC236}">
                  <a16:creationId xmlns:a16="http://schemas.microsoft.com/office/drawing/2014/main" id="{21DBEC0A-03A5-5849-AD80-43903CE8F98A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093155A2-B6DA-E04B-931F-EAE90D032943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64" name="Group 163">
              <a:extLst>
                <a:ext uri="{FF2B5EF4-FFF2-40B4-BE49-F238E27FC236}">
                  <a16:creationId xmlns:a16="http://schemas.microsoft.com/office/drawing/2014/main" id="{3931AF15-7062-194D-9D41-4344D0DE6CAC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65" name="Freeform 164">
                <a:extLst>
                  <a:ext uri="{FF2B5EF4-FFF2-40B4-BE49-F238E27FC236}">
                    <a16:creationId xmlns:a16="http://schemas.microsoft.com/office/drawing/2014/main" id="{FDC26AF1-24F2-5D45-AB87-61683E4E2529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6" name="Freeform 165">
                <a:extLst>
                  <a:ext uri="{FF2B5EF4-FFF2-40B4-BE49-F238E27FC236}">
                    <a16:creationId xmlns:a16="http://schemas.microsoft.com/office/drawing/2014/main" id="{4EC90C20-8D53-0646-9F93-F00306B71CA1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7" name="Freeform 166">
                <a:extLst>
                  <a:ext uri="{FF2B5EF4-FFF2-40B4-BE49-F238E27FC236}">
                    <a16:creationId xmlns:a16="http://schemas.microsoft.com/office/drawing/2014/main" id="{49493643-4525-FD45-A56C-AE765396C567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8" name="Freeform 167">
                <a:extLst>
                  <a:ext uri="{FF2B5EF4-FFF2-40B4-BE49-F238E27FC236}">
                    <a16:creationId xmlns:a16="http://schemas.microsoft.com/office/drawing/2014/main" id="{0824CC9D-76C8-2749-A791-F65C4F3ACA43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CFBE87F9-CE91-5943-9D77-D8B9227384AC}"/>
              </a:ext>
            </a:extLst>
          </p:cNvPr>
          <p:cNvGrpSpPr/>
          <p:nvPr/>
        </p:nvGrpSpPr>
        <p:grpSpPr>
          <a:xfrm>
            <a:off x="9948724" y="2202292"/>
            <a:ext cx="353678" cy="198344"/>
            <a:chOff x="7493876" y="2774731"/>
            <a:chExt cx="1481958" cy="894622"/>
          </a:xfrm>
        </p:grpSpPr>
        <p:sp>
          <p:nvSpPr>
            <p:cNvPr id="170" name="Freeform 169">
              <a:extLst>
                <a:ext uri="{FF2B5EF4-FFF2-40B4-BE49-F238E27FC236}">
                  <a16:creationId xmlns:a16="http://schemas.microsoft.com/office/drawing/2014/main" id="{4F167397-FDB8-4A4D-A599-63F4111F1811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08DCFDBA-4FB5-AE49-968D-A9F0C84D1CA6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185146B5-C4CC-CF42-8938-46F3C689B49E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73" name="Freeform 172">
                <a:extLst>
                  <a:ext uri="{FF2B5EF4-FFF2-40B4-BE49-F238E27FC236}">
                    <a16:creationId xmlns:a16="http://schemas.microsoft.com/office/drawing/2014/main" id="{A7227274-32EF-074A-9791-2B53B212E4BB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4" name="Freeform 173">
                <a:extLst>
                  <a:ext uri="{FF2B5EF4-FFF2-40B4-BE49-F238E27FC236}">
                    <a16:creationId xmlns:a16="http://schemas.microsoft.com/office/drawing/2014/main" id="{201B35B0-4270-0A43-B1CB-1EA6DEBA0A34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5" name="Freeform 174">
                <a:extLst>
                  <a:ext uri="{FF2B5EF4-FFF2-40B4-BE49-F238E27FC236}">
                    <a16:creationId xmlns:a16="http://schemas.microsoft.com/office/drawing/2014/main" id="{F7956E94-C156-C749-894C-3962EFA64DC4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6" name="Freeform 175">
                <a:extLst>
                  <a:ext uri="{FF2B5EF4-FFF2-40B4-BE49-F238E27FC236}">
                    <a16:creationId xmlns:a16="http://schemas.microsoft.com/office/drawing/2014/main" id="{30545111-AB10-544C-A7FB-8905D7E84A0C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6D2B1BF7-15E3-B642-B1ED-14A585EC5A4E}"/>
              </a:ext>
            </a:extLst>
          </p:cNvPr>
          <p:cNvGrpSpPr/>
          <p:nvPr/>
        </p:nvGrpSpPr>
        <p:grpSpPr>
          <a:xfrm>
            <a:off x="10527214" y="2613367"/>
            <a:ext cx="353678" cy="198344"/>
            <a:chOff x="7493876" y="2774731"/>
            <a:chExt cx="1481958" cy="894622"/>
          </a:xfrm>
        </p:grpSpPr>
        <p:sp>
          <p:nvSpPr>
            <p:cNvPr id="178" name="Freeform 177">
              <a:extLst>
                <a:ext uri="{FF2B5EF4-FFF2-40B4-BE49-F238E27FC236}">
                  <a16:creationId xmlns:a16="http://schemas.microsoft.com/office/drawing/2014/main" id="{FC3BC896-EAF3-B44C-A223-0B61ADD448AF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A1FDE8F7-458E-F043-99FF-74BB3A940405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80" name="Group 179">
              <a:extLst>
                <a:ext uri="{FF2B5EF4-FFF2-40B4-BE49-F238E27FC236}">
                  <a16:creationId xmlns:a16="http://schemas.microsoft.com/office/drawing/2014/main" id="{FF87486C-C62D-A04E-BD6D-5E7B286D0987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81" name="Freeform 180">
                <a:extLst>
                  <a:ext uri="{FF2B5EF4-FFF2-40B4-BE49-F238E27FC236}">
                    <a16:creationId xmlns:a16="http://schemas.microsoft.com/office/drawing/2014/main" id="{DEDB6C40-CF6A-E547-8BC1-635D2DC438F1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2" name="Freeform 181">
                <a:extLst>
                  <a:ext uri="{FF2B5EF4-FFF2-40B4-BE49-F238E27FC236}">
                    <a16:creationId xmlns:a16="http://schemas.microsoft.com/office/drawing/2014/main" id="{B7776C1D-06CD-5245-AF82-92665409A005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3" name="Freeform 182">
                <a:extLst>
                  <a:ext uri="{FF2B5EF4-FFF2-40B4-BE49-F238E27FC236}">
                    <a16:creationId xmlns:a16="http://schemas.microsoft.com/office/drawing/2014/main" id="{2D893366-435F-C043-8ADD-35A96EC80B1E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4" name="Freeform 183">
                <a:extLst>
                  <a:ext uri="{FF2B5EF4-FFF2-40B4-BE49-F238E27FC236}">
                    <a16:creationId xmlns:a16="http://schemas.microsoft.com/office/drawing/2014/main" id="{5246B375-EFFF-874C-BA50-6516A502F0CE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F0711763-C567-4040-ABFB-F5C34597A154}"/>
              </a:ext>
            </a:extLst>
          </p:cNvPr>
          <p:cNvGrpSpPr/>
          <p:nvPr/>
        </p:nvGrpSpPr>
        <p:grpSpPr>
          <a:xfrm>
            <a:off x="10643825" y="2107963"/>
            <a:ext cx="353678" cy="198344"/>
            <a:chOff x="7493876" y="2774731"/>
            <a:chExt cx="1481958" cy="894622"/>
          </a:xfrm>
        </p:grpSpPr>
        <p:sp>
          <p:nvSpPr>
            <p:cNvPr id="186" name="Freeform 185">
              <a:extLst>
                <a:ext uri="{FF2B5EF4-FFF2-40B4-BE49-F238E27FC236}">
                  <a16:creationId xmlns:a16="http://schemas.microsoft.com/office/drawing/2014/main" id="{7F38627D-7A2B-A841-8C69-850F7253A2D4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8FB71122-C2F0-3B40-A94F-7E95B02A39D4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88" name="Group 187">
              <a:extLst>
                <a:ext uri="{FF2B5EF4-FFF2-40B4-BE49-F238E27FC236}">
                  <a16:creationId xmlns:a16="http://schemas.microsoft.com/office/drawing/2014/main" id="{3A5D9C3E-2D7E-A54F-9A93-7708DD147DB1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89" name="Freeform 188">
                <a:extLst>
                  <a:ext uri="{FF2B5EF4-FFF2-40B4-BE49-F238E27FC236}">
                    <a16:creationId xmlns:a16="http://schemas.microsoft.com/office/drawing/2014/main" id="{2B3C3A91-863F-E54F-BCBF-83530898F04D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0" name="Freeform 189">
                <a:extLst>
                  <a:ext uri="{FF2B5EF4-FFF2-40B4-BE49-F238E27FC236}">
                    <a16:creationId xmlns:a16="http://schemas.microsoft.com/office/drawing/2014/main" id="{E03CE2E4-33A0-7443-968B-028BF2FEAFC6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1" name="Freeform 190">
                <a:extLst>
                  <a:ext uri="{FF2B5EF4-FFF2-40B4-BE49-F238E27FC236}">
                    <a16:creationId xmlns:a16="http://schemas.microsoft.com/office/drawing/2014/main" id="{92376DD9-E3A6-0B4A-97CB-7FDA6023E448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2" name="Freeform 191">
                <a:extLst>
                  <a:ext uri="{FF2B5EF4-FFF2-40B4-BE49-F238E27FC236}">
                    <a16:creationId xmlns:a16="http://schemas.microsoft.com/office/drawing/2014/main" id="{18E42DD9-0888-4A41-A186-22087D773FCC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F6C05161-17CC-4047-8DD1-B9901ECF6386}"/>
              </a:ext>
            </a:extLst>
          </p:cNvPr>
          <p:cNvGrpSpPr/>
          <p:nvPr/>
        </p:nvGrpSpPr>
        <p:grpSpPr>
          <a:xfrm>
            <a:off x="9980126" y="2661565"/>
            <a:ext cx="353678" cy="198344"/>
            <a:chOff x="7493876" y="2774731"/>
            <a:chExt cx="1481958" cy="894622"/>
          </a:xfrm>
        </p:grpSpPr>
        <p:sp>
          <p:nvSpPr>
            <p:cNvPr id="202" name="Freeform 201">
              <a:extLst>
                <a:ext uri="{FF2B5EF4-FFF2-40B4-BE49-F238E27FC236}">
                  <a16:creationId xmlns:a16="http://schemas.microsoft.com/office/drawing/2014/main" id="{947827F3-EDEA-7A42-9B1D-083327F8DECB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34CC4598-569C-8B40-92BA-1D2FBE3E50FD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04" name="Group 203">
              <a:extLst>
                <a:ext uri="{FF2B5EF4-FFF2-40B4-BE49-F238E27FC236}">
                  <a16:creationId xmlns:a16="http://schemas.microsoft.com/office/drawing/2014/main" id="{FC8B6594-03D2-024C-9EA4-C0C60D628F1D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05" name="Freeform 204">
                <a:extLst>
                  <a:ext uri="{FF2B5EF4-FFF2-40B4-BE49-F238E27FC236}">
                    <a16:creationId xmlns:a16="http://schemas.microsoft.com/office/drawing/2014/main" id="{1FDE0324-11E3-5145-88E9-DE61B49F2A38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6" name="Freeform 205">
                <a:extLst>
                  <a:ext uri="{FF2B5EF4-FFF2-40B4-BE49-F238E27FC236}">
                    <a16:creationId xmlns:a16="http://schemas.microsoft.com/office/drawing/2014/main" id="{C131568C-F5A3-DB44-94E2-7B887CDB2644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7" name="Freeform 206">
                <a:extLst>
                  <a:ext uri="{FF2B5EF4-FFF2-40B4-BE49-F238E27FC236}">
                    <a16:creationId xmlns:a16="http://schemas.microsoft.com/office/drawing/2014/main" id="{A7EDAE1E-6998-2048-ADF9-12AD17B25B30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8" name="Freeform 207">
                <a:extLst>
                  <a:ext uri="{FF2B5EF4-FFF2-40B4-BE49-F238E27FC236}">
                    <a16:creationId xmlns:a16="http://schemas.microsoft.com/office/drawing/2014/main" id="{8FC26428-BCB7-1047-B128-BD12A87F81FA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198EE3F8-E7C6-7742-BDAE-10EEB3BA9601}"/>
              </a:ext>
            </a:extLst>
          </p:cNvPr>
          <p:cNvGrpSpPr/>
          <p:nvPr/>
        </p:nvGrpSpPr>
        <p:grpSpPr>
          <a:xfrm>
            <a:off x="9497138" y="3394032"/>
            <a:ext cx="367224" cy="240304"/>
            <a:chOff x="7493876" y="2774731"/>
            <a:chExt cx="1481958" cy="894622"/>
          </a:xfrm>
        </p:grpSpPr>
        <p:sp>
          <p:nvSpPr>
            <p:cNvPr id="210" name="Freeform 209">
              <a:extLst>
                <a:ext uri="{FF2B5EF4-FFF2-40B4-BE49-F238E27FC236}">
                  <a16:creationId xmlns:a16="http://schemas.microsoft.com/office/drawing/2014/main" id="{7A2B8EB1-241A-C04E-9EA1-495DCDBCB17E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0B3245D7-5441-9648-A36A-661C2ACB5721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86F28103-141B-154E-A362-409B3111D184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13" name="Freeform 212">
                <a:extLst>
                  <a:ext uri="{FF2B5EF4-FFF2-40B4-BE49-F238E27FC236}">
                    <a16:creationId xmlns:a16="http://schemas.microsoft.com/office/drawing/2014/main" id="{2F7A2BEC-77A9-6D41-8098-B64A792EA0B9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4" name="Freeform 213">
                <a:extLst>
                  <a:ext uri="{FF2B5EF4-FFF2-40B4-BE49-F238E27FC236}">
                    <a16:creationId xmlns:a16="http://schemas.microsoft.com/office/drawing/2014/main" id="{7DED57CD-47F8-9D45-9600-A0BEEC976821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5" name="Freeform 214">
                <a:extLst>
                  <a:ext uri="{FF2B5EF4-FFF2-40B4-BE49-F238E27FC236}">
                    <a16:creationId xmlns:a16="http://schemas.microsoft.com/office/drawing/2014/main" id="{210D30D1-E5F0-E44B-A795-D0F4E795F9A3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6" name="Freeform 215">
                <a:extLst>
                  <a:ext uri="{FF2B5EF4-FFF2-40B4-BE49-F238E27FC236}">
                    <a16:creationId xmlns:a16="http://schemas.microsoft.com/office/drawing/2014/main" id="{AC7488D5-7B56-8944-802F-C2691C362324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9F5D0807-95F5-B242-9940-2134E3CE864D}"/>
              </a:ext>
            </a:extLst>
          </p:cNvPr>
          <p:cNvGrpSpPr/>
          <p:nvPr/>
        </p:nvGrpSpPr>
        <p:grpSpPr>
          <a:xfrm>
            <a:off x="10375259" y="3992325"/>
            <a:ext cx="353678" cy="198344"/>
            <a:chOff x="7493876" y="2774731"/>
            <a:chExt cx="1481958" cy="894622"/>
          </a:xfrm>
        </p:grpSpPr>
        <p:sp>
          <p:nvSpPr>
            <p:cNvPr id="226" name="Freeform 225">
              <a:extLst>
                <a:ext uri="{FF2B5EF4-FFF2-40B4-BE49-F238E27FC236}">
                  <a16:creationId xmlns:a16="http://schemas.microsoft.com/office/drawing/2014/main" id="{65E7C622-0E2D-F247-B71E-DB43805F13C1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E1DDDBA8-9328-FF4B-A036-4A8C314BC34A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28" name="Group 227">
              <a:extLst>
                <a:ext uri="{FF2B5EF4-FFF2-40B4-BE49-F238E27FC236}">
                  <a16:creationId xmlns:a16="http://schemas.microsoft.com/office/drawing/2014/main" id="{FE4053D3-C37C-B247-AABC-ACB5431A3328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29" name="Freeform 228">
                <a:extLst>
                  <a:ext uri="{FF2B5EF4-FFF2-40B4-BE49-F238E27FC236}">
                    <a16:creationId xmlns:a16="http://schemas.microsoft.com/office/drawing/2014/main" id="{9B8C5BFF-F366-864D-9DDD-AD0F594855F9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0" name="Freeform 229">
                <a:extLst>
                  <a:ext uri="{FF2B5EF4-FFF2-40B4-BE49-F238E27FC236}">
                    <a16:creationId xmlns:a16="http://schemas.microsoft.com/office/drawing/2014/main" id="{E52E2636-7B29-8B4F-A9E7-0A019FB12336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1" name="Freeform 230">
                <a:extLst>
                  <a:ext uri="{FF2B5EF4-FFF2-40B4-BE49-F238E27FC236}">
                    <a16:creationId xmlns:a16="http://schemas.microsoft.com/office/drawing/2014/main" id="{81B96CBC-D09D-8A44-A7F4-460A6FE268AE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2" name="Freeform 231">
                <a:extLst>
                  <a:ext uri="{FF2B5EF4-FFF2-40B4-BE49-F238E27FC236}">
                    <a16:creationId xmlns:a16="http://schemas.microsoft.com/office/drawing/2014/main" id="{AB72586A-2BC3-AD40-8068-98E191DFFEF1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23665DDF-4A56-E24C-9D9B-557EA2031298}"/>
              </a:ext>
            </a:extLst>
          </p:cNvPr>
          <p:cNvGrpSpPr/>
          <p:nvPr/>
        </p:nvGrpSpPr>
        <p:grpSpPr>
          <a:xfrm>
            <a:off x="10925982" y="4369125"/>
            <a:ext cx="228295" cy="120400"/>
            <a:chOff x="7493876" y="2774731"/>
            <a:chExt cx="1481958" cy="894622"/>
          </a:xfrm>
        </p:grpSpPr>
        <p:sp>
          <p:nvSpPr>
            <p:cNvPr id="242" name="Freeform 241">
              <a:extLst>
                <a:ext uri="{FF2B5EF4-FFF2-40B4-BE49-F238E27FC236}">
                  <a16:creationId xmlns:a16="http://schemas.microsoft.com/office/drawing/2014/main" id="{31441261-7107-C940-87CC-EC4FA053449C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43" name="Oval 242">
              <a:extLst>
                <a:ext uri="{FF2B5EF4-FFF2-40B4-BE49-F238E27FC236}">
                  <a16:creationId xmlns:a16="http://schemas.microsoft.com/office/drawing/2014/main" id="{5F5B546A-49AB-9042-B43E-5F11C688F25E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44" name="Group 243">
              <a:extLst>
                <a:ext uri="{FF2B5EF4-FFF2-40B4-BE49-F238E27FC236}">
                  <a16:creationId xmlns:a16="http://schemas.microsoft.com/office/drawing/2014/main" id="{E8DF2468-3557-AD4F-8E6A-2FD993E8CF5C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45" name="Freeform 244">
                <a:extLst>
                  <a:ext uri="{FF2B5EF4-FFF2-40B4-BE49-F238E27FC236}">
                    <a16:creationId xmlns:a16="http://schemas.microsoft.com/office/drawing/2014/main" id="{9E3ADAA4-12C2-404E-917C-5A2F54CCDF6B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6" name="Freeform 245">
                <a:extLst>
                  <a:ext uri="{FF2B5EF4-FFF2-40B4-BE49-F238E27FC236}">
                    <a16:creationId xmlns:a16="http://schemas.microsoft.com/office/drawing/2014/main" id="{7A728ED3-C05E-B44A-9C86-A753D22F76A6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7" name="Freeform 246">
                <a:extLst>
                  <a:ext uri="{FF2B5EF4-FFF2-40B4-BE49-F238E27FC236}">
                    <a16:creationId xmlns:a16="http://schemas.microsoft.com/office/drawing/2014/main" id="{63D4F443-59AA-0D4F-BA7D-32F6068E7994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8" name="Freeform 247">
                <a:extLst>
                  <a:ext uri="{FF2B5EF4-FFF2-40B4-BE49-F238E27FC236}">
                    <a16:creationId xmlns:a16="http://schemas.microsoft.com/office/drawing/2014/main" id="{205AEAD2-2A18-2D4A-91B3-368B52FA7C58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931C36A9-E761-0148-9032-D81ACCB48A29}"/>
              </a:ext>
            </a:extLst>
          </p:cNvPr>
          <p:cNvGrpSpPr/>
          <p:nvPr/>
        </p:nvGrpSpPr>
        <p:grpSpPr>
          <a:xfrm>
            <a:off x="7439074" y="2356613"/>
            <a:ext cx="534987" cy="407988"/>
            <a:chOff x="7432700" y="2327293"/>
            <a:chExt cx="534987" cy="407988"/>
          </a:xfrm>
        </p:grpSpPr>
        <p:pic>
          <p:nvPicPr>
            <p:cNvPr id="250" name="Picture 1017" descr="antenna_stylized">
              <a:extLst>
                <a:ext uri="{FF2B5EF4-FFF2-40B4-BE49-F238E27FC236}">
                  <a16:creationId xmlns:a16="http://schemas.microsoft.com/office/drawing/2014/main" id="{A1B3AFF0-514E-1142-A2F6-8BE3FF2174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32700" y="2327293"/>
              <a:ext cx="530702" cy="223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1" name="Picture 1018" descr="laptop_keyboard">
              <a:extLst>
                <a:ext uri="{FF2B5EF4-FFF2-40B4-BE49-F238E27FC236}">
                  <a16:creationId xmlns:a16="http://schemas.microsoft.com/office/drawing/2014/main" id="{F72A8B16-D68A-BE43-A9DC-2099F12881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7458407" y="2575770"/>
              <a:ext cx="437221" cy="1595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2" name="Freeform 1019">
              <a:extLst>
                <a:ext uri="{FF2B5EF4-FFF2-40B4-BE49-F238E27FC236}">
                  <a16:creationId xmlns:a16="http://schemas.microsoft.com/office/drawing/2014/main" id="{8BD550C1-DB66-1D43-B0FF-2194D6CE5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3304" y="2420984"/>
              <a:ext cx="351919" cy="208167"/>
            </a:xfrm>
            <a:custGeom>
              <a:avLst/>
              <a:gdLst>
                <a:gd name="T0" fmla="*/ 775798119 w 2982"/>
                <a:gd name="T1" fmla="*/ 0 h 2442"/>
                <a:gd name="T2" fmla="*/ 0 w 2982"/>
                <a:gd name="T3" fmla="*/ 211226083 h 2442"/>
                <a:gd name="T4" fmla="*/ 2147483646 w 2982"/>
                <a:gd name="T5" fmla="*/ 263880059 h 2442"/>
                <a:gd name="T6" fmla="*/ 2147483646 w 2982"/>
                <a:gd name="T7" fmla="*/ 52653891 h 2442"/>
                <a:gd name="T8" fmla="*/ 775798119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53" name="Picture 1020" descr="screen">
              <a:extLst>
                <a:ext uri="{FF2B5EF4-FFF2-40B4-BE49-F238E27FC236}">
                  <a16:creationId xmlns:a16="http://schemas.microsoft.com/office/drawing/2014/main" id="{5B7A4293-9090-2C47-A5F9-1484B3E8E4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637" y="2426338"/>
              <a:ext cx="319785" cy="189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4" name="Freeform 1021">
              <a:extLst>
                <a:ext uri="{FF2B5EF4-FFF2-40B4-BE49-F238E27FC236}">
                  <a16:creationId xmlns:a16="http://schemas.microsoft.com/office/drawing/2014/main" id="{66A9E8A3-089D-144F-8C74-780D02523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7378" y="2414843"/>
              <a:ext cx="298167" cy="38736"/>
            </a:xfrm>
            <a:custGeom>
              <a:avLst/>
              <a:gdLst>
                <a:gd name="T0" fmla="*/ 193616298 w 2528"/>
                <a:gd name="T1" fmla="*/ 0 h 455"/>
                <a:gd name="T2" fmla="*/ 2147483646 w 2528"/>
                <a:gd name="T3" fmla="*/ 52445139 h 455"/>
                <a:gd name="T4" fmla="*/ 2147483646 w 2528"/>
                <a:gd name="T5" fmla="*/ 52445139 h 455"/>
                <a:gd name="T6" fmla="*/ 0 w 2528"/>
                <a:gd name="T7" fmla="*/ 52445139 h 455"/>
                <a:gd name="T8" fmla="*/ 193616298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5" name="Freeform 1022">
              <a:extLst>
                <a:ext uri="{FF2B5EF4-FFF2-40B4-BE49-F238E27FC236}">
                  <a16:creationId xmlns:a16="http://schemas.microsoft.com/office/drawing/2014/main" id="{2DEB5F56-4F04-4A4C-B2A9-7F75D761090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0188" y="2414528"/>
              <a:ext cx="82770" cy="161243"/>
            </a:xfrm>
            <a:custGeom>
              <a:avLst/>
              <a:gdLst>
                <a:gd name="T0" fmla="*/ 773664160 w 702"/>
                <a:gd name="T1" fmla="*/ 0 h 1893"/>
                <a:gd name="T2" fmla="*/ 0 w 702"/>
                <a:gd name="T3" fmla="*/ 210739916 h 1893"/>
                <a:gd name="T4" fmla="*/ 193416040 w 702"/>
                <a:gd name="T5" fmla="*/ 210739916 h 1893"/>
                <a:gd name="T6" fmla="*/ 967080200 w 702"/>
                <a:gd name="T7" fmla="*/ 52529017 h 1893"/>
                <a:gd name="T8" fmla="*/ 77366416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6" name="Freeform 1023">
              <a:extLst>
                <a:ext uri="{FF2B5EF4-FFF2-40B4-BE49-F238E27FC236}">
                  <a16:creationId xmlns:a16="http://schemas.microsoft.com/office/drawing/2014/main" id="{264AB736-6181-DD49-9CF8-34CDC3C98A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4205" y="2443344"/>
              <a:ext cx="89197" cy="186122"/>
            </a:xfrm>
            <a:custGeom>
              <a:avLst/>
              <a:gdLst>
                <a:gd name="T0" fmla="*/ 969024527 w 756"/>
                <a:gd name="T1" fmla="*/ 0 h 2184"/>
                <a:gd name="T2" fmla="*/ 193802074 w 756"/>
                <a:gd name="T3" fmla="*/ 263660221 h 2184"/>
                <a:gd name="T4" fmla="*/ 0 w 756"/>
                <a:gd name="T5" fmla="*/ 263660221 h 2184"/>
                <a:gd name="T6" fmla="*/ 775222454 w 756"/>
                <a:gd name="T7" fmla="*/ 52610059 h 2184"/>
                <a:gd name="T8" fmla="*/ 969024527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7" name="Freeform 1024">
              <a:extLst>
                <a:ext uri="{FF2B5EF4-FFF2-40B4-BE49-F238E27FC236}">
                  <a16:creationId xmlns:a16="http://schemas.microsoft.com/office/drawing/2014/main" id="{B30F467B-7CAE-E14D-A3A5-8BE8EC571F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214" y="2567582"/>
              <a:ext cx="327185" cy="62828"/>
            </a:xfrm>
            <a:custGeom>
              <a:avLst/>
              <a:gdLst>
                <a:gd name="T0" fmla="*/ 193829444 w 2773"/>
                <a:gd name="T1" fmla="*/ 0 h 738"/>
                <a:gd name="T2" fmla="*/ 0 w 2773"/>
                <a:gd name="T3" fmla="*/ 52443587 h 738"/>
                <a:gd name="T4" fmla="*/ 2147483646 w 2773"/>
                <a:gd name="T5" fmla="*/ 104894411 h 738"/>
                <a:gd name="T6" fmla="*/ 2147483646 w 2773"/>
                <a:gd name="T7" fmla="*/ 52443587 h 738"/>
                <a:gd name="T8" fmla="*/ 193829444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8" name="Freeform 1025">
              <a:extLst>
                <a:ext uri="{FF2B5EF4-FFF2-40B4-BE49-F238E27FC236}">
                  <a16:creationId xmlns:a16="http://schemas.microsoft.com/office/drawing/2014/main" id="{714DEECF-C2B9-3646-8D8C-520B14AFF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4138" y="2444918"/>
              <a:ext cx="83549" cy="186909"/>
            </a:xfrm>
            <a:custGeom>
              <a:avLst/>
              <a:gdLst>
                <a:gd name="T0" fmla="*/ 2147483646 w 637"/>
                <a:gd name="T1" fmla="*/ 0 h 1659"/>
                <a:gd name="T2" fmla="*/ 2147483646 w 637"/>
                <a:gd name="T3" fmla="*/ 0 h 1659"/>
                <a:gd name="T4" fmla="*/ 295581541 w 637"/>
                <a:gd name="T5" fmla="*/ 2147483646 h 1659"/>
                <a:gd name="T6" fmla="*/ 0 w 637"/>
                <a:gd name="T7" fmla="*/ 2147483646 h 1659"/>
                <a:gd name="T8" fmla="*/ 2147483646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9" name="Freeform 1026">
              <a:extLst>
                <a:ext uri="{FF2B5EF4-FFF2-40B4-BE49-F238E27FC236}">
                  <a16:creationId xmlns:a16="http://schemas.microsoft.com/office/drawing/2014/main" id="{434760BE-7A82-7348-8C26-8BB88B73F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9603" y="2575928"/>
              <a:ext cx="290961" cy="62041"/>
            </a:xfrm>
            <a:custGeom>
              <a:avLst/>
              <a:gdLst>
                <a:gd name="T0" fmla="*/ 0 w 2216"/>
                <a:gd name="T1" fmla="*/ 0 h 550"/>
                <a:gd name="T2" fmla="*/ 296523134 w 2216"/>
                <a:gd name="T3" fmla="*/ 324379338 h 550"/>
                <a:gd name="T4" fmla="*/ 2147483646 w 2216"/>
                <a:gd name="T5" fmla="*/ 2147483646 h 550"/>
                <a:gd name="T6" fmla="*/ 2147483646 w 2216"/>
                <a:gd name="T7" fmla="*/ 2147483646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60" name="Group 1027">
              <a:extLst>
                <a:ext uri="{FF2B5EF4-FFF2-40B4-BE49-F238E27FC236}">
                  <a16:creationId xmlns:a16="http://schemas.microsoft.com/office/drawing/2014/main" id="{A3D737A2-33B2-B843-993D-3954163D2F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94735" y="2642220"/>
              <a:ext cx="98740" cy="36846"/>
              <a:chOff x="1740" y="2642"/>
              <a:chExt cx="752" cy="327"/>
            </a:xfrm>
          </p:grpSpPr>
          <p:sp>
            <p:nvSpPr>
              <p:cNvPr id="267" name="Freeform 1028">
                <a:extLst>
                  <a:ext uri="{FF2B5EF4-FFF2-40B4-BE49-F238E27FC236}">
                    <a16:creationId xmlns:a16="http://schemas.microsoft.com/office/drawing/2014/main" id="{2B8D95DD-AA07-CA46-8938-5982463E0F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8" name="Freeform 1029">
                <a:extLst>
                  <a:ext uri="{FF2B5EF4-FFF2-40B4-BE49-F238E27FC236}">
                    <a16:creationId xmlns:a16="http://schemas.microsoft.com/office/drawing/2014/main" id="{F36872DC-490B-E041-B789-63AE7E7ACD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69" name="Freeform 1030">
                <a:extLst>
                  <a:ext uri="{FF2B5EF4-FFF2-40B4-BE49-F238E27FC236}">
                    <a16:creationId xmlns:a16="http://schemas.microsoft.com/office/drawing/2014/main" id="{97C01B49-8BEB-1A42-A62D-556A20AEDC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0" name="Freeform 1031">
                <a:extLst>
                  <a:ext uri="{FF2B5EF4-FFF2-40B4-BE49-F238E27FC236}">
                    <a16:creationId xmlns:a16="http://schemas.microsoft.com/office/drawing/2014/main" id="{FDC4BA15-39D3-CD4E-97DA-6107F8C4DF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1" name="Freeform 1032">
                <a:extLst>
                  <a:ext uri="{FF2B5EF4-FFF2-40B4-BE49-F238E27FC236}">
                    <a16:creationId xmlns:a16="http://schemas.microsoft.com/office/drawing/2014/main" id="{B4ED9D93-7953-574C-B8DB-E31647E538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2" name="Freeform 1033">
                <a:extLst>
                  <a:ext uri="{FF2B5EF4-FFF2-40B4-BE49-F238E27FC236}">
                    <a16:creationId xmlns:a16="http://schemas.microsoft.com/office/drawing/2014/main" id="{9040F4DE-59D9-0446-9953-D7CF4E6052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61" name="Freeform 1034">
              <a:extLst>
                <a:ext uri="{FF2B5EF4-FFF2-40B4-BE49-F238E27FC236}">
                  <a16:creationId xmlns:a16="http://schemas.microsoft.com/office/drawing/2014/main" id="{2C7F706E-3A83-E04B-96B6-0DFA0DD195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3780" y="2647731"/>
              <a:ext cx="119578" cy="80936"/>
            </a:xfrm>
            <a:custGeom>
              <a:avLst/>
              <a:gdLst>
                <a:gd name="T0" fmla="*/ 213221464 w 990"/>
                <a:gd name="T1" fmla="*/ 1090686587 h 792"/>
                <a:gd name="T2" fmla="*/ 1915477586 w 990"/>
                <a:gd name="T3" fmla="*/ 0 h 792"/>
                <a:gd name="T4" fmla="*/ 1915477586 w 990"/>
                <a:gd name="T5" fmla="*/ 108859840 h 792"/>
                <a:gd name="T6" fmla="*/ 0 w 990"/>
                <a:gd name="T7" fmla="*/ 1090686587 h 792"/>
                <a:gd name="T8" fmla="*/ 213221464 w 990"/>
                <a:gd name="T9" fmla="*/ 1090686587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2" name="Freeform 1035">
              <a:extLst>
                <a:ext uri="{FF2B5EF4-FFF2-40B4-BE49-F238E27FC236}">
                  <a16:creationId xmlns:a16="http://schemas.microsoft.com/office/drawing/2014/main" id="{60E14294-2508-FB4A-AE0F-000AF5BCFC85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602" y="2654187"/>
              <a:ext cx="305957" cy="73850"/>
            </a:xfrm>
            <a:custGeom>
              <a:avLst/>
              <a:gdLst>
                <a:gd name="T0" fmla="*/ 213486572 w 2532"/>
                <a:gd name="T1" fmla="*/ 0 h 723"/>
                <a:gd name="T2" fmla="*/ 213486572 w 2532"/>
                <a:gd name="T3" fmla="*/ 0 h 723"/>
                <a:gd name="T4" fmla="*/ 2147483646 w 2532"/>
                <a:gd name="T5" fmla="*/ 979380008 h 723"/>
                <a:gd name="T6" fmla="*/ 2147483646 w 2532"/>
                <a:gd name="T7" fmla="*/ 1088085165 h 723"/>
                <a:gd name="T8" fmla="*/ 0 w 2532"/>
                <a:gd name="T9" fmla="*/ 108705259 h 723"/>
                <a:gd name="T10" fmla="*/ 21348657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3" name="Freeform 1036">
              <a:extLst>
                <a:ext uri="{FF2B5EF4-FFF2-40B4-BE49-F238E27FC236}">
                  <a16:creationId xmlns:a16="http://schemas.microsoft.com/office/drawing/2014/main" id="{6816A6AE-0883-4D48-8DF3-05A4914E7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797" y="2640645"/>
              <a:ext cx="3311" cy="14959"/>
            </a:xfrm>
            <a:custGeom>
              <a:avLst/>
              <a:gdLst>
                <a:gd name="T0" fmla="*/ 262278191 w 26"/>
                <a:gd name="T1" fmla="*/ 107489981 h 147"/>
                <a:gd name="T2" fmla="*/ 262278191 w 26"/>
                <a:gd name="T3" fmla="*/ 214969480 h 147"/>
                <a:gd name="T4" fmla="*/ 0 w 26"/>
                <a:gd name="T5" fmla="*/ 214969480 h 147"/>
                <a:gd name="T6" fmla="*/ 262278191 w 26"/>
                <a:gd name="T7" fmla="*/ 0 h 147"/>
                <a:gd name="T8" fmla="*/ 262278191 w 26"/>
                <a:gd name="T9" fmla="*/ 10748998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4" name="Freeform 1037">
              <a:extLst>
                <a:ext uri="{FF2B5EF4-FFF2-40B4-BE49-F238E27FC236}">
                  <a16:creationId xmlns:a16="http://schemas.microsoft.com/office/drawing/2014/main" id="{0C4F2B5B-D9EF-F242-A282-CB6CB4D90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8992" y="2579707"/>
              <a:ext cx="142170" cy="61883"/>
            </a:xfrm>
            <a:custGeom>
              <a:avLst/>
              <a:gdLst>
                <a:gd name="T0" fmla="*/ 2136125890 w 1176"/>
                <a:gd name="T1" fmla="*/ 0 h 606"/>
                <a:gd name="T2" fmla="*/ 0 w 1176"/>
                <a:gd name="T3" fmla="*/ 870000945 h 606"/>
                <a:gd name="T4" fmla="*/ 213789467 w 1176"/>
                <a:gd name="T5" fmla="*/ 870000945 h 606"/>
                <a:gd name="T6" fmla="*/ 2136125890 w 1176"/>
                <a:gd name="T7" fmla="*/ 108617123 h 606"/>
                <a:gd name="T8" fmla="*/ 213612589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5" name="Freeform 1038">
              <a:extLst>
                <a:ext uri="{FF2B5EF4-FFF2-40B4-BE49-F238E27FC236}">
                  <a16:creationId xmlns:a16="http://schemas.microsoft.com/office/drawing/2014/main" id="{CA94116C-A643-F041-BE08-F16F1FF3E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8535" y="2643795"/>
              <a:ext cx="290182" cy="71016"/>
            </a:xfrm>
            <a:custGeom>
              <a:avLst/>
              <a:gdLst>
                <a:gd name="T0" fmla="*/ 173112702 w 2532"/>
                <a:gd name="T1" fmla="*/ 0 h 723"/>
                <a:gd name="T2" fmla="*/ 173112702 w 2532"/>
                <a:gd name="T3" fmla="*/ 0 h 723"/>
                <a:gd name="T4" fmla="*/ 2069773885 w 2532"/>
                <a:gd name="T5" fmla="*/ 558173482 h 723"/>
                <a:gd name="T6" fmla="*/ 2069773885 w 2532"/>
                <a:gd name="T7" fmla="*/ 558173482 h 723"/>
                <a:gd name="T8" fmla="*/ 0 w 2532"/>
                <a:gd name="T9" fmla="*/ 92871346 h 723"/>
                <a:gd name="T10" fmla="*/ 173112702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6" name="Freeform 1039">
              <a:extLst>
                <a:ext uri="{FF2B5EF4-FFF2-40B4-BE49-F238E27FC236}">
                  <a16:creationId xmlns:a16="http://schemas.microsoft.com/office/drawing/2014/main" id="{EBBEB869-CEFF-3B4D-8790-DF10B6E9EDC0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7758327" y="2638756"/>
              <a:ext cx="118410" cy="7353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962694895 h 723"/>
                <a:gd name="T6" fmla="*/ 0 w 2532"/>
                <a:gd name="T7" fmla="*/ 962694895 h 723"/>
                <a:gd name="T8" fmla="*/ 0 w 2532"/>
                <a:gd name="T9" fmla="*/ 107314314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3" name="Group 272">
            <a:extLst>
              <a:ext uri="{FF2B5EF4-FFF2-40B4-BE49-F238E27FC236}">
                <a16:creationId xmlns:a16="http://schemas.microsoft.com/office/drawing/2014/main" id="{7BE84195-0460-B24A-9BFA-64009B70F0D4}"/>
              </a:ext>
            </a:extLst>
          </p:cNvPr>
          <p:cNvGrpSpPr/>
          <p:nvPr/>
        </p:nvGrpSpPr>
        <p:grpSpPr>
          <a:xfrm>
            <a:off x="8637781" y="2319727"/>
            <a:ext cx="530702" cy="478009"/>
            <a:chOff x="8631407" y="2290407"/>
            <a:chExt cx="530702" cy="478009"/>
          </a:xfrm>
        </p:grpSpPr>
        <p:pic>
          <p:nvPicPr>
            <p:cNvPr id="274" name="Picture 568" descr="light2.png">
              <a:extLst>
                <a:ext uri="{FF2B5EF4-FFF2-40B4-BE49-F238E27FC236}">
                  <a16:creationId xmlns:a16="http://schemas.microsoft.com/office/drawing/2014/main" id="{9C2ABCA4-2AB6-604A-BAF1-3DCCB40F3C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825293" y="2362969"/>
              <a:ext cx="92772" cy="405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5" name="Picture 1017" descr="antenna_stylized">
              <a:extLst>
                <a:ext uri="{FF2B5EF4-FFF2-40B4-BE49-F238E27FC236}">
                  <a16:creationId xmlns:a16="http://schemas.microsoft.com/office/drawing/2014/main" id="{650AA1D1-0ECD-3E4A-81DB-CC97A96B57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31407" y="2290407"/>
              <a:ext cx="530702" cy="223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EFF79B51-BA03-584F-A0CE-2E5C3CDBD9C8}"/>
              </a:ext>
            </a:extLst>
          </p:cNvPr>
          <p:cNvGrpSpPr/>
          <p:nvPr/>
        </p:nvGrpSpPr>
        <p:grpSpPr>
          <a:xfrm>
            <a:off x="8499539" y="2059124"/>
            <a:ext cx="849312" cy="226109"/>
            <a:chOff x="8493165" y="2029804"/>
            <a:chExt cx="849312" cy="226109"/>
          </a:xfrm>
        </p:grpSpPr>
        <p:pic>
          <p:nvPicPr>
            <p:cNvPr id="277" name="Picture 603" descr="car_icon_small">
              <a:extLst>
                <a:ext uri="{FF2B5EF4-FFF2-40B4-BE49-F238E27FC236}">
                  <a16:creationId xmlns:a16="http://schemas.microsoft.com/office/drawing/2014/main" id="{A16178BF-CE10-DF42-8C1F-E2AAFB94BB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3165" y="2087638"/>
              <a:ext cx="849312" cy="16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8" name="Picture 1017" descr="antenna_stylized">
              <a:extLst>
                <a:ext uri="{FF2B5EF4-FFF2-40B4-BE49-F238E27FC236}">
                  <a16:creationId xmlns:a16="http://schemas.microsoft.com/office/drawing/2014/main" id="{BF73CD36-5E1A-D143-A3EA-8721982417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04645" y="2029804"/>
              <a:ext cx="530702" cy="223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053CF7AA-EEE7-E849-8975-45A554C35F5B}"/>
              </a:ext>
            </a:extLst>
          </p:cNvPr>
          <p:cNvGrpSpPr/>
          <p:nvPr/>
        </p:nvGrpSpPr>
        <p:grpSpPr>
          <a:xfrm>
            <a:off x="7493518" y="3325424"/>
            <a:ext cx="857739" cy="583764"/>
            <a:chOff x="7487144" y="3296104"/>
            <a:chExt cx="857739" cy="583764"/>
          </a:xfrm>
        </p:grpSpPr>
        <p:grpSp>
          <p:nvGrpSpPr>
            <p:cNvPr id="280" name="Group 279">
              <a:extLst>
                <a:ext uri="{FF2B5EF4-FFF2-40B4-BE49-F238E27FC236}">
                  <a16:creationId xmlns:a16="http://schemas.microsoft.com/office/drawing/2014/main" id="{90508AE9-865D-844C-B2E1-CAED9E70CF88}"/>
                </a:ext>
              </a:extLst>
            </p:cNvPr>
            <p:cNvGrpSpPr/>
            <p:nvPr/>
          </p:nvGrpSpPr>
          <p:grpSpPr>
            <a:xfrm>
              <a:off x="7487144" y="3389820"/>
              <a:ext cx="350807" cy="305517"/>
              <a:chOff x="7487144" y="3389820"/>
              <a:chExt cx="350807" cy="305517"/>
            </a:xfrm>
          </p:grpSpPr>
          <p:pic>
            <p:nvPicPr>
              <p:cNvPr id="287" name="Picture 1115" descr="antenna_stylized">
                <a:extLst>
                  <a:ext uri="{FF2B5EF4-FFF2-40B4-BE49-F238E27FC236}">
                    <a16:creationId xmlns:a16="http://schemas.microsoft.com/office/drawing/2014/main" id="{AD910864-C9F4-C94B-9B97-60E50CF30AC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87144" y="3389820"/>
                <a:ext cx="347997" cy="167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8" name="Picture 1116" descr="laptop_keyboard">
                <a:extLst>
                  <a:ext uri="{FF2B5EF4-FFF2-40B4-BE49-F238E27FC236}">
                    <a16:creationId xmlns:a16="http://schemas.microsoft.com/office/drawing/2014/main" id="{89C482D5-7199-3040-A39E-C983C7E76C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7504001" y="3575889"/>
                <a:ext cx="286699" cy="1194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9" name="Freeform 1117">
                <a:extLst>
                  <a:ext uri="{FF2B5EF4-FFF2-40B4-BE49-F238E27FC236}">
                    <a16:creationId xmlns:a16="http://schemas.microsoft.com/office/drawing/2014/main" id="{0D17FA05-6DB9-CE4E-8353-3DB3EF64CE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9014" y="3459979"/>
                <a:ext cx="230764" cy="155883"/>
              </a:xfrm>
              <a:custGeom>
                <a:avLst/>
                <a:gdLst>
                  <a:gd name="T0" fmla="*/ 143665061 w 2982"/>
                  <a:gd name="T1" fmla="*/ 0 h 2442"/>
                  <a:gd name="T2" fmla="*/ 0 w 2982"/>
                  <a:gd name="T3" fmla="*/ 66329557 h 2442"/>
                  <a:gd name="T4" fmla="*/ 573719931 w 2982"/>
                  <a:gd name="T5" fmla="*/ 82975142 h 2442"/>
                  <a:gd name="T6" fmla="*/ 717384993 w 2982"/>
                  <a:gd name="T7" fmla="*/ 16645585 h 2442"/>
                  <a:gd name="T8" fmla="*/ 143665061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290" name="Picture 1118" descr="screen">
                <a:extLst>
                  <a:ext uri="{FF2B5EF4-FFF2-40B4-BE49-F238E27FC236}">
                    <a16:creationId xmlns:a16="http://schemas.microsoft.com/office/drawing/2014/main" id="{4A4B2A13-447B-ED4B-A13F-5489BEAC9B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10380" y="3463988"/>
                <a:ext cx="209692" cy="1418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1" name="Freeform 1119">
                <a:extLst>
                  <a:ext uri="{FF2B5EF4-FFF2-40B4-BE49-F238E27FC236}">
                    <a16:creationId xmlns:a16="http://schemas.microsoft.com/office/drawing/2014/main" id="{02BC84AC-7149-BD45-BC93-E0DD4ADF91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41029" y="3455381"/>
                <a:ext cx="195517" cy="29007"/>
              </a:xfrm>
              <a:custGeom>
                <a:avLst/>
                <a:gdLst>
                  <a:gd name="T0" fmla="*/ 35620212 w 2528"/>
                  <a:gd name="T1" fmla="*/ 0 h 455"/>
                  <a:gd name="T2" fmla="*/ 608343257 w 2528"/>
                  <a:gd name="T3" fmla="*/ 16582250 h 455"/>
                  <a:gd name="T4" fmla="*/ 572256449 w 2528"/>
                  <a:gd name="T5" fmla="*/ 16582250 h 455"/>
                  <a:gd name="T6" fmla="*/ 0 w 2528"/>
                  <a:gd name="T7" fmla="*/ 16582250 h 455"/>
                  <a:gd name="T8" fmla="*/ 35620212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2" name="Freeform 1120">
                <a:extLst>
                  <a:ext uri="{FF2B5EF4-FFF2-40B4-BE49-F238E27FC236}">
                    <a16:creationId xmlns:a16="http://schemas.microsoft.com/office/drawing/2014/main" id="{43377E2E-A43C-E048-A432-F337E7B5EE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6971" y="3455145"/>
                <a:ext cx="54275" cy="120745"/>
              </a:xfrm>
              <a:custGeom>
                <a:avLst/>
                <a:gdLst>
                  <a:gd name="T0" fmla="*/ 142804406 w 702"/>
                  <a:gd name="T1" fmla="*/ 0 h 1893"/>
                  <a:gd name="T2" fmla="*/ 0 w 702"/>
                  <a:gd name="T3" fmla="*/ 66174575 h 1893"/>
                  <a:gd name="T4" fmla="*/ 35584530 w 702"/>
                  <a:gd name="T5" fmla="*/ 66174575 h 1893"/>
                  <a:gd name="T6" fmla="*/ 178855222 w 702"/>
                  <a:gd name="T7" fmla="*/ 16607700 h 1893"/>
                  <a:gd name="T8" fmla="*/ 142804406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3" name="Freeform 1121">
                <a:extLst>
                  <a:ext uri="{FF2B5EF4-FFF2-40B4-BE49-F238E27FC236}">
                    <a16:creationId xmlns:a16="http://schemas.microsoft.com/office/drawing/2014/main" id="{268349DA-55F4-ED45-92D9-0389907B3C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76652" y="3476723"/>
                <a:ext cx="58489" cy="139375"/>
              </a:xfrm>
              <a:custGeom>
                <a:avLst/>
                <a:gdLst>
                  <a:gd name="T0" fmla="*/ 179213623 w 756"/>
                  <a:gd name="T1" fmla="*/ 0 h 2184"/>
                  <a:gd name="T2" fmla="*/ 35656008 w 756"/>
                  <a:gd name="T3" fmla="*/ 82904513 h 2184"/>
                  <a:gd name="T4" fmla="*/ 0 w 756"/>
                  <a:gd name="T5" fmla="*/ 82904513 h 2184"/>
                  <a:gd name="T6" fmla="*/ 143090785 w 756"/>
                  <a:gd name="T7" fmla="*/ 16632211 h 2184"/>
                  <a:gd name="T8" fmla="*/ 179213623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4" name="Freeform 1122">
                <a:extLst>
                  <a:ext uri="{FF2B5EF4-FFF2-40B4-BE49-F238E27FC236}">
                    <a16:creationId xmlns:a16="http://schemas.microsoft.com/office/drawing/2014/main" id="{EB4B31C8-34A6-6D47-B6E1-260958CFBD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6332" y="3569758"/>
                <a:ext cx="214545" cy="47048"/>
              </a:xfrm>
              <a:custGeom>
                <a:avLst/>
                <a:gdLst>
                  <a:gd name="T0" fmla="*/ 35658648 w 2773"/>
                  <a:gd name="T1" fmla="*/ 0 h 738"/>
                  <a:gd name="T2" fmla="*/ 0 w 2773"/>
                  <a:gd name="T3" fmla="*/ 16581742 h 738"/>
                  <a:gd name="T4" fmla="*/ 573357470 w 2773"/>
                  <a:gd name="T5" fmla="*/ 33163485 h 738"/>
                  <a:gd name="T6" fmla="*/ 573357470 w 2773"/>
                  <a:gd name="T7" fmla="*/ 16581742 h 738"/>
                  <a:gd name="T8" fmla="*/ 35658648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5" name="Freeform 1123">
                <a:extLst>
                  <a:ext uri="{FF2B5EF4-FFF2-40B4-BE49-F238E27FC236}">
                    <a16:creationId xmlns:a16="http://schemas.microsoft.com/office/drawing/2014/main" id="{91DE791A-C87B-7849-8B6A-CB3B398F11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83165" y="3477902"/>
                <a:ext cx="54786" cy="139965"/>
              </a:xfrm>
              <a:custGeom>
                <a:avLst/>
                <a:gdLst>
                  <a:gd name="T0" fmla="*/ 656550006 w 637"/>
                  <a:gd name="T1" fmla="*/ 0 h 1659"/>
                  <a:gd name="T2" fmla="*/ 656550006 w 637"/>
                  <a:gd name="T3" fmla="*/ 0 h 1659"/>
                  <a:gd name="T4" fmla="*/ 54716163 w 637"/>
                  <a:gd name="T5" fmla="*/ 2147483646 h 1659"/>
                  <a:gd name="T6" fmla="*/ 0 w 637"/>
                  <a:gd name="T7" fmla="*/ 2147483646 h 1659"/>
                  <a:gd name="T8" fmla="*/ 656550006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6" name="Freeform 1124">
                <a:extLst>
                  <a:ext uri="{FF2B5EF4-FFF2-40B4-BE49-F238E27FC236}">
                    <a16:creationId xmlns:a16="http://schemas.microsoft.com/office/drawing/2014/main" id="{A02AA6E2-5FD6-D14F-9923-83771333B1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6588" y="3576007"/>
                <a:ext cx="190792" cy="46458"/>
              </a:xfrm>
              <a:custGeom>
                <a:avLst/>
                <a:gdLst>
                  <a:gd name="T0" fmla="*/ 0 w 2216"/>
                  <a:gd name="T1" fmla="*/ 0 h 550"/>
                  <a:gd name="T2" fmla="*/ 54884212 w 2216"/>
                  <a:gd name="T3" fmla="*/ 101852492 h 550"/>
                  <a:gd name="T4" fmla="*/ 2147483646 w 2216"/>
                  <a:gd name="T5" fmla="*/ 1017940055 h 550"/>
                  <a:gd name="T6" fmla="*/ 2147483646 w 2216"/>
                  <a:gd name="T7" fmla="*/ 865464562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97" name="Group 1125">
                <a:extLst>
                  <a:ext uri="{FF2B5EF4-FFF2-40B4-BE49-F238E27FC236}">
                    <a16:creationId xmlns:a16="http://schemas.microsoft.com/office/drawing/2014/main" id="{7117A071-F66A-A547-B2A3-FDEC2347463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593395" y="3625649"/>
                <a:ext cx="64747" cy="27592"/>
                <a:chOff x="1740" y="2642"/>
                <a:chExt cx="752" cy="327"/>
              </a:xfrm>
            </p:grpSpPr>
            <p:sp>
              <p:nvSpPr>
                <p:cNvPr id="304" name="Freeform 1126">
                  <a:extLst>
                    <a:ext uri="{FF2B5EF4-FFF2-40B4-BE49-F238E27FC236}">
                      <a16:creationId xmlns:a16="http://schemas.microsoft.com/office/drawing/2014/main" id="{C6A05ABF-09D5-204F-A863-798CDA488A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5" name="Freeform 1127">
                  <a:extLst>
                    <a:ext uri="{FF2B5EF4-FFF2-40B4-BE49-F238E27FC236}">
                      <a16:creationId xmlns:a16="http://schemas.microsoft.com/office/drawing/2014/main" id="{5CAC6B94-A95D-C842-8436-C6DF872191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6" name="Freeform 1128">
                  <a:extLst>
                    <a:ext uri="{FF2B5EF4-FFF2-40B4-BE49-F238E27FC236}">
                      <a16:creationId xmlns:a16="http://schemas.microsoft.com/office/drawing/2014/main" id="{A944E62C-7CE5-5840-927D-ABB2F8B5C2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7" name="Freeform 1129">
                  <a:extLst>
                    <a:ext uri="{FF2B5EF4-FFF2-40B4-BE49-F238E27FC236}">
                      <a16:creationId xmlns:a16="http://schemas.microsoft.com/office/drawing/2014/main" id="{5E333F33-6B42-F449-BD09-5F8DBBA551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8" name="Freeform 1130">
                  <a:extLst>
                    <a:ext uri="{FF2B5EF4-FFF2-40B4-BE49-F238E27FC236}">
                      <a16:creationId xmlns:a16="http://schemas.microsoft.com/office/drawing/2014/main" id="{A3DB0786-C2BD-4E43-9012-01938AED5F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309" name="Freeform 1131">
                  <a:extLst>
                    <a:ext uri="{FF2B5EF4-FFF2-40B4-BE49-F238E27FC236}">
                      <a16:creationId xmlns:a16="http://schemas.microsoft.com/office/drawing/2014/main" id="{36DD7204-13F9-8C4B-ADCB-9CEF387EE7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98" name="Freeform 1132">
                <a:extLst>
                  <a:ext uri="{FF2B5EF4-FFF2-40B4-BE49-F238E27FC236}">
                    <a16:creationId xmlns:a16="http://schemas.microsoft.com/office/drawing/2014/main" id="{8DD637FC-2617-F14C-8226-2FC83A2DC1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04243" y="3629776"/>
                <a:ext cx="78411" cy="60608"/>
              </a:xfrm>
              <a:custGeom>
                <a:avLst/>
                <a:gdLst>
                  <a:gd name="T0" fmla="*/ 39250883 w 990"/>
                  <a:gd name="T1" fmla="*/ 342828616 h 792"/>
                  <a:gd name="T2" fmla="*/ 354255671 w 990"/>
                  <a:gd name="T3" fmla="*/ 0 h 792"/>
                  <a:gd name="T4" fmla="*/ 354255671 w 990"/>
                  <a:gd name="T5" fmla="*/ 34504242 h 792"/>
                  <a:gd name="T6" fmla="*/ 0 w 990"/>
                  <a:gd name="T7" fmla="*/ 342828616 h 792"/>
                  <a:gd name="T8" fmla="*/ 39250883 w 990"/>
                  <a:gd name="T9" fmla="*/ 342828616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99" name="Freeform 1133">
                <a:extLst>
                  <a:ext uri="{FF2B5EF4-FFF2-40B4-BE49-F238E27FC236}">
                    <a16:creationId xmlns:a16="http://schemas.microsoft.com/office/drawing/2014/main" id="{DD3D6FA8-3859-DC44-8888-8CB70CFB17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4129" y="3634611"/>
                <a:ext cx="200625" cy="55302"/>
              </a:xfrm>
              <a:custGeom>
                <a:avLst/>
                <a:gdLst>
                  <a:gd name="T0" fmla="*/ 39302216 w 2532"/>
                  <a:gd name="T1" fmla="*/ 0 h 723"/>
                  <a:gd name="T2" fmla="*/ 39302216 w 2532"/>
                  <a:gd name="T3" fmla="*/ 0 h 723"/>
                  <a:gd name="T4" fmla="*/ 867084690 w 2532"/>
                  <a:gd name="T5" fmla="*/ 307891170 h 723"/>
                  <a:gd name="T6" fmla="*/ 867084690 w 2532"/>
                  <a:gd name="T7" fmla="*/ 342351506 h 723"/>
                  <a:gd name="T8" fmla="*/ 0 w 2532"/>
                  <a:gd name="T9" fmla="*/ 34009889 h 723"/>
                  <a:gd name="T10" fmla="*/ 39302216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0" name="Freeform 1134">
                <a:extLst>
                  <a:ext uri="{FF2B5EF4-FFF2-40B4-BE49-F238E27FC236}">
                    <a16:creationId xmlns:a16="http://schemas.microsoft.com/office/drawing/2014/main" id="{C236FB39-37F7-B848-9AD5-F22CFFE062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4257" y="3624470"/>
                <a:ext cx="2171" cy="11202"/>
              </a:xfrm>
              <a:custGeom>
                <a:avLst/>
                <a:gdLst>
                  <a:gd name="T0" fmla="*/ 48903362 w 26"/>
                  <a:gd name="T1" fmla="*/ 33634500 h 147"/>
                  <a:gd name="T2" fmla="*/ 48903362 w 26"/>
                  <a:gd name="T3" fmla="*/ 67263209 h 147"/>
                  <a:gd name="T4" fmla="*/ 0 w 26"/>
                  <a:gd name="T5" fmla="*/ 67263209 h 147"/>
                  <a:gd name="T6" fmla="*/ 48903362 w 26"/>
                  <a:gd name="T7" fmla="*/ 0 h 147"/>
                  <a:gd name="T8" fmla="*/ 48903362 w 26"/>
                  <a:gd name="T9" fmla="*/ 33634500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1" name="Freeform 1135">
                <a:extLst>
                  <a:ext uri="{FF2B5EF4-FFF2-40B4-BE49-F238E27FC236}">
                    <a16:creationId xmlns:a16="http://schemas.microsoft.com/office/drawing/2014/main" id="{0FC27225-99A5-B741-A309-ECBEFBCA7E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4384" y="3578837"/>
                <a:ext cx="93225" cy="46340"/>
              </a:xfrm>
              <a:custGeom>
                <a:avLst/>
                <a:gdLst>
                  <a:gd name="T0" fmla="*/ 395043791 w 1176"/>
                  <a:gd name="T1" fmla="*/ 0 h 606"/>
                  <a:gd name="T2" fmla="*/ 0 w 1176"/>
                  <a:gd name="T3" fmla="*/ 273654982 h 606"/>
                  <a:gd name="T4" fmla="*/ 39357994 w 1176"/>
                  <a:gd name="T5" fmla="*/ 273654982 h 606"/>
                  <a:gd name="T6" fmla="*/ 395043791 w 1176"/>
                  <a:gd name="T7" fmla="*/ 33985420 h 606"/>
                  <a:gd name="T8" fmla="*/ 395043791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2" name="Freeform 1136">
                <a:extLst>
                  <a:ext uri="{FF2B5EF4-FFF2-40B4-BE49-F238E27FC236}">
                    <a16:creationId xmlns:a16="http://schemas.microsoft.com/office/drawing/2014/main" id="{E2FC0D41-6288-E741-A785-A83E6CED2A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10642" y="3626829"/>
                <a:ext cx="190281" cy="53180"/>
              </a:xfrm>
              <a:custGeom>
                <a:avLst/>
                <a:gdLst>
                  <a:gd name="T0" fmla="*/ 31829833 w 2532"/>
                  <a:gd name="T1" fmla="*/ 0 h 723"/>
                  <a:gd name="T2" fmla="*/ 31829833 w 2532"/>
                  <a:gd name="T3" fmla="*/ 0 h 723"/>
                  <a:gd name="T4" fmla="*/ 382827787 w 2532"/>
                  <a:gd name="T5" fmla="*/ 175498781 h 723"/>
                  <a:gd name="T6" fmla="*/ 382827787 w 2532"/>
                  <a:gd name="T7" fmla="*/ 175498781 h 723"/>
                  <a:gd name="T8" fmla="*/ 0 w 2532"/>
                  <a:gd name="T9" fmla="*/ 29448186 h 723"/>
                  <a:gd name="T10" fmla="*/ 31829833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3" name="Freeform 1137">
                <a:extLst>
                  <a:ext uri="{FF2B5EF4-FFF2-40B4-BE49-F238E27FC236}">
                    <a16:creationId xmlns:a16="http://schemas.microsoft.com/office/drawing/2014/main" id="{CA6DB5BC-B521-B849-B156-91FAF531CEC8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7700668" y="3623055"/>
                <a:ext cx="77645" cy="55066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302641137 h 723"/>
                  <a:gd name="T6" fmla="*/ 0 w 2532"/>
                  <a:gd name="T7" fmla="*/ 302641137 h 723"/>
                  <a:gd name="T8" fmla="*/ 0 w 2532"/>
                  <a:gd name="T9" fmla="*/ 33575256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81" name="Group 1139">
              <a:extLst>
                <a:ext uri="{FF2B5EF4-FFF2-40B4-BE49-F238E27FC236}">
                  <a16:creationId xmlns:a16="http://schemas.microsoft.com/office/drawing/2014/main" id="{88F41A8A-CF3F-494E-9A2F-B26D7CA16434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7985622" y="3537823"/>
              <a:ext cx="359261" cy="342045"/>
              <a:chOff x="2839" y="3501"/>
              <a:chExt cx="755" cy="803"/>
            </a:xfrm>
          </p:grpSpPr>
          <p:pic>
            <p:nvPicPr>
              <p:cNvPr id="285" name="Picture 1140" descr="desktop_computer_stylized_medium">
                <a:extLst>
                  <a:ext uri="{FF2B5EF4-FFF2-40B4-BE49-F238E27FC236}">
                    <a16:creationId xmlns:a16="http://schemas.microsoft.com/office/drawing/2014/main" id="{DF6CF23B-627F-354F-9A8F-4AC37674F0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6" name="Freeform 1141">
                <a:extLst>
                  <a:ext uri="{FF2B5EF4-FFF2-40B4-BE49-F238E27FC236}">
                    <a16:creationId xmlns:a16="http://schemas.microsoft.com/office/drawing/2014/main" id="{5B53917A-96FB-2B49-82B9-6BB3BB16C4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282" name="Group 281">
              <a:extLst>
                <a:ext uri="{FF2B5EF4-FFF2-40B4-BE49-F238E27FC236}">
                  <a16:creationId xmlns:a16="http://schemas.microsoft.com/office/drawing/2014/main" id="{685FF657-B3CE-E945-BB86-D18EC9B7226A}"/>
                </a:ext>
              </a:extLst>
            </p:cNvPr>
            <p:cNvGrpSpPr/>
            <p:nvPr/>
          </p:nvGrpSpPr>
          <p:grpSpPr>
            <a:xfrm>
              <a:off x="7797061" y="3296104"/>
              <a:ext cx="347997" cy="396620"/>
              <a:chOff x="7797061" y="3296104"/>
              <a:chExt cx="347997" cy="396620"/>
            </a:xfrm>
          </p:grpSpPr>
          <p:pic>
            <p:nvPicPr>
              <p:cNvPr id="283" name="Picture 571" descr="fridge2.png">
                <a:extLst>
                  <a:ext uri="{FF2B5EF4-FFF2-40B4-BE49-F238E27FC236}">
                    <a16:creationId xmlns:a16="http://schemas.microsoft.com/office/drawing/2014/main" id="{52D49911-07F8-3343-8A41-1B2AC79DBF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96825" y="3355697"/>
                <a:ext cx="189578" cy="3370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4" name="Picture 1115" descr="antenna_stylized">
                <a:extLst>
                  <a:ext uri="{FF2B5EF4-FFF2-40B4-BE49-F238E27FC236}">
                    <a16:creationId xmlns:a16="http://schemas.microsoft.com/office/drawing/2014/main" id="{E5CB4C1D-6CCE-AD42-A805-75067034C0A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97061" y="3296104"/>
                <a:ext cx="347997" cy="1675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310" name="Group 309">
            <a:extLst>
              <a:ext uri="{FF2B5EF4-FFF2-40B4-BE49-F238E27FC236}">
                <a16:creationId xmlns:a16="http://schemas.microsoft.com/office/drawing/2014/main" id="{09017FE0-34A3-FC43-92EF-C44FBDE65EF6}"/>
              </a:ext>
            </a:extLst>
          </p:cNvPr>
          <p:cNvGrpSpPr/>
          <p:nvPr/>
        </p:nvGrpSpPr>
        <p:grpSpPr>
          <a:xfrm>
            <a:off x="11064947" y="3428485"/>
            <a:ext cx="518448" cy="1212242"/>
            <a:chOff x="11058573" y="3399165"/>
            <a:chExt cx="518448" cy="1212242"/>
          </a:xfrm>
        </p:grpSpPr>
        <p:grpSp>
          <p:nvGrpSpPr>
            <p:cNvPr id="311" name="Group 310">
              <a:extLst>
                <a:ext uri="{FF2B5EF4-FFF2-40B4-BE49-F238E27FC236}">
                  <a16:creationId xmlns:a16="http://schemas.microsoft.com/office/drawing/2014/main" id="{1D2297AB-8C1D-774F-89FF-8EBF734EB162}"/>
                </a:ext>
              </a:extLst>
            </p:cNvPr>
            <p:cNvGrpSpPr/>
            <p:nvPr/>
          </p:nvGrpSpPr>
          <p:grpSpPr>
            <a:xfrm>
              <a:off x="11087182" y="4159591"/>
              <a:ext cx="489839" cy="451816"/>
              <a:chOff x="5103720" y="2693365"/>
              <a:chExt cx="611650" cy="414788"/>
            </a:xfrm>
          </p:grpSpPr>
          <p:cxnSp>
            <p:nvCxnSpPr>
              <p:cNvPr id="318" name="Straight Connector 317">
                <a:extLst>
                  <a:ext uri="{FF2B5EF4-FFF2-40B4-BE49-F238E27FC236}">
                    <a16:creationId xmlns:a16="http://schemas.microsoft.com/office/drawing/2014/main" id="{8983DA81-C479-F849-AB06-EDCD924EF8B3}"/>
                  </a:ext>
                </a:extLst>
              </p:cNvPr>
              <p:cNvCxnSpPr/>
              <p:nvPr/>
            </p:nvCxnSpPr>
            <p:spPr>
              <a:xfrm>
                <a:off x="5103720" y="2914214"/>
                <a:ext cx="23255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9" name="Group 318">
                <a:extLst>
                  <a:ext uri="{FF2B5EF4-FFF2-40B4-BE49-F238E27FC236}">
                    <a16:creationId xmlns:a16="http://schemas.microsoft.com/office/drawing/2014/main" id="{B934C059-B2C0-5D4F-95BD-4B77D403B522}"/>
                  </a:ext>
                </a:extLst>
              </p:cNvPr>
              <p:cNvGrpSpPr/>
              <p:nvPr/>
            </p:nvGrpSpPr>
            <p:grpSpPr>
              <a:xfrm>
                <a:off x="5275406" y="2693365"/>
                <a:ext cx="439964" cy="414788"/>
                <a:chOff x="5275406" y="2711455"/>
                <a:chExt cx="452949" cy="405518"/>
              </a:xfrm>
            </p:grpSpPr>
            <p:pic>
              <p:nvPicPr>
                <p:cNvPr id="320" name="Picture 319" descr="server_rack.png">
                  <a:extLst>
                    <a:ext uri="{FF2B5EF4-FFF2-40B4-BE49-F238E27FC236}">
                      <a16:creationId xmlns:a16="http://schemas.microsoft.com/office/drawing/2014/main" id="{764A46D5-D344-3246-B4CA-E1BF2CFDEE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37367" y="2770786"/>
                  <a:ext cx="190988" cy="313366"/>
                </a:xfrm>
                <a:prstGeom prst="rect">
                  <a:avLst/>
                </a:prstGeom>
              </p:spPr>
            </p:pic>
            <p:pic>
              <p:nvPicPr>
                <p:cNvPr id="321" name="Picture 320" descr="server_rack.png">
                  <a:extLst>
                    <a:ext uri="{FF2B5EF4-FFF2-40B4-BE49-F238E27FC236}">
                      <a16:creationId xmlns:a16="http://schemas.microsoft.com/office/drawing/2014/main" id="{90C1BE08-C428-E74E-B929-C6D1271BFE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75406" y="2764002"/>
                  <a:ext cx="190988" cy="313366"/>
                </a:xfrm>
                <a:prstGeom prst="rect">
                  <a:avLst/>
                </a:prstGeom>
              </p:spPr>
            </p:pic>
            <p:pic>
              <p:nvPicPr>
                <p:cNvPr id="322" name="Picture 321" descr="server_rack.png">
                  <a:extLst>
                    <a:ext uri="{FF2B5EF4-FFF2-40B4-BE49-F238E27FC236}">
                      <a16:creationId xmlns:a16="http://schemas.microsoft.com/office/drawing/2014/main" id="{35FFED4D-9863-0F4E-8222-43556469342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85676" y="2711455"/>
                  <a:ext cx="247152" cy="40551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312" name="Group 311">
              <a:extLst>
                <a:ext uri="{FF2B5EF4-FFF2-40B4-BE49-F238E27FC236}">
                  <a16:creationId xmlns:a16="http://schemas.microsoft.com/office/drawing/2014/main" id="{57017C35-5A73-C341-95B3-2D62C8998FD7}"/>
                </a:ext>
              </a:extLst>
            </p:cNvPr>
            <p:cNvGrpSpPr/>
            <p:nvPr/>
          </p:nvGrpSpPr>
          <p:grpSpPr>
            <a:xfrm>
              <a:off x="11058573" y="3399165"/>
              <a:ext cx="423724" cy="405973"/>
              <a:chOff x="5103720" y="2693365"/>
              <a:chExt cx="611650" cy="414788"/>
            </a:xfrm>
          </p:grpSpPr>
          <p:cxnSp>
            <p:nvCxnSpPr>
              <p:cNvPr id="313" name="Straight Connector 312">
                <a:extLst>
                  <a:ext uri="{FF2B5EF4-FFF2-40B4-BE49-F238E27FC236}">
                    <a16:creationId xmlns:a16="http://schemas.microsoft.com/office/drawing/2014/main" id="{0B18831A-9F50-FF4A-B278-F70615A9BC25}"/>
                  </a:ext>
                </a:extLst>
              </p:cNvPr>
              <p:cNvCxnSpPr/>
              <p:nvPr/>
            </p:nvCxnSpPr>
            <p:spPr>
              <a:xfrm>
                <a:off x="5103720" y="2914214"/>
                <a:ext cx="232559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4" name="Group 313">
                <a:extLst>
                  <a:ext uri="{FF2B5EF4-FFF2-40B4-BE49-F238E27FC236}">
                    <a16:creationId xmlns:a16="http://schemas.microsoft.com/office/drawing/2014/main" id="{DFC7A0EC-A9C9-974E-928E-28DD6455D09A}"/>
                  </a:ext>
                </a:extLst>
              </p:cNvPr>
              <p:cNvGrpSpPr/>
              <p:nvPr/>
            </p:nvGrpSpPr>
            <p:grpSpPr>
              <a:xfrm>
                <a:off x="5275406" y="2693365"/>
                <a:ext cx="439964" cy="414788"/>
                <a:chOff x="5275406" y="2711455"/>
                <a:chExt cx="452949" cy="405518"/>
              </a:xfrm>
            </p:grpSpPr>
            <p:pic>
              <p:nvPicPr>
                <p:cNvPr id="315" name="Picture 314" descr="server_rack.png">
                  <a:extLst>
                    <a:ext uri="{FF2B5EF4-FFF2-40B4-BE49-F238E27FC236}">
                      <a16:creationId xmlns:a16="http://schemas.microsoft.com/office/drawing/2014/main" id="{E480D9A5-8FB7-3647-AB54-42D9700E645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537367" y="2770786"/>
                  <a:ext cx="190988" cy="313366"/>
                </a:xfrm>
                <a:prstGeom prst="rect">
                  <a:avLst/>
                </a:prstGeom>
              </p:spPr>
            </p:pic>
            <p:pic>
              <p:nvPicPr>
                <p:cNvPr id="316" name="Picture 315" descr="server_rack.png">
                  <a:extLst>
                    <a:ext uri="{FF2B5EF4-FFF2-40B4-BE49-F238E27FC236}">
                      <a16:creationId xmlns:a16="http://schemas.microsoft.com/office/drawing/2014/main" id="{C17EE074-02D0-4143-8ED9-E4D2205689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275406" y="2764002"/>
                  <a:ext cx="190988" cy="313366"/>
                </a:xfrm>
                <a:prstGeom prst="rect">
                  <a:avLst/>
                </a:prstGeom>
              </p:spPr>
            </p:pic>
            <p:pic>
              <p:nvPicPr>
                <p:cNvPr id="317" name="Picture 316" descr="server_rack.png">
                  <a:extLst>
                    <a:ext uri="{FF2B5EF4-FFF2-40B4-BE49-F238E27FC236}">
                      <a16:creationId xmlns:a16="http://schemas.microsoft.com/office/drawing/2014/main" id="{589F8E4F-69B9-FA46-8D10-90FC7573C77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85676" y="2711455"/>
                  <a:ext cx="247152" cy="405518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356" name="Group 590">
            <a:extLst>
              <a:ext uri="{FF2B5EF4-FFF2-40B4-BE49-F238E27FC236}">
                <a16:creationId xmlns:a16="http://schemas.microsoft.com/office/drawing/2014/main" id="{002C44D5-1F60-7447-A1D2-6EE5F802021D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980855" y="4900161"/>
            <a:ext cx="345630" cy="320302"/>
            <a:chOff x="2839" y="3501"/>
            <a:chExt cx="755" cy="803"/>
          </a:xfrm>
        </p:grpSpPr>
        <p:pic>
          <p:nvPicPr>
            <p:cNvPr id="357" name="Picture 591" descr="desktop_computer_stylized_medium">
              <a:extLst>
                <a:ext uri="{FF2B5EF4-FFF2-40B4-BE49-F238E27FC236}">
                  <a16:creationId xmlns:a16="http://schemas.microsoft.com/office/drawing/2014/main" id="{7F433925-7699-B34E-88C0-C818C4963B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" name="Freeform 592">
              <a:extLst>
                <a:ext uri="{FF2B5EF4-FFF2-40B4-BE49-F238E27FC236}">
                  <a16:creationId xmlns:a16="http://schemas.microsoft.com/office/drawing/2014/main" id="{0D0F51BD-6356-DE48-89F6-A645151C0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59" name="Group 1064">
            <a:extLst>
              <a:ext uri="{FF2B5EF4-FFF2-40B4-BE49-F238E27FC236}">
                <a16:creationId xmlns:a16="http://schemas.microsoft.com/office/drawing/2014/main" id="{CF2DB679-9CD3-5148-94F7-225CE8489122}"/>
              </a:ext>
            </a:extLst>
          </p:cNvPr>
          <p:cNvGrpSpPr>
            <a:grpSpLocks/>
          </p:cNvGrpSpPr>
          <p:nvPr/>
        </p:nvGrpSpPr>
        <p:grpSpPr bwMode="auto">
          <a:xfrm>
            <a:off x="9201681" y="5852809"/>
            <a:ext cx="310186" cy="307808"/>
            <a:chOff x="877" y="1008"/>
            <a:chExt cx="2747" cy="2591"/>
          </a:xfrm>
        </p:grpSpPr>
        <p:pic>
          <p:nvPicPr>
            <p:cNvPr id="360" name="Picture 1065" descr="antenna_stylized">
              <a:extLst>
                <a:ext uri="{FF2B5EF4-FFF2-40B4-BE49-F238E27FC236}">
                  <a16:creationId xmlns:a16="http://schemas.microsoft.com/office/drawing/2014/main" id="{9C0613C0-FBB7-284C-AA40-5548C7D21D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1" name="Picture 1066" descr="laptop_keyboard">
              <a:extLst>
                <a:ext uri="{FF2B5EF4-FFF2-40B4-BE49-F238E27FC236}">
                  <a16:creationId xmlns:a16="http://schemas.microsoft.com/office/drawing/2014/main" id="{4AC7E45E-9572-044A-9C56-FC7ECFA555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2" name="Freeform 1067">
              <a:extLst>
                <a:ext uri="{FF2B5EF4-FFF2-40B4-BE49-F238E27FC236}">
                  <a16:creationId xmlns:a16="http://schemas.microsoft.com/office/drawing/2014/main" id="{F03C1D3B-84C4-D14D-85A1-78A65057D8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2 w 2982"/>
                <a:gd name="T5" fmla="*/ 1 h 2442"/>
                <a:gd name="T6" fmla="*/ 2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63" name="Picture 1068" descr="screen">
              <a:extLst>
                <a:ext uri="{FF2B5EF4-FFF2-40B4-BE49-F238E27FC236}">
                  <a16:creationId xmlns:a16="http://schemas.microsoft.com/office/drawing/2014/main" id="{F1045CBD-A537-1447-9CC0-AA3BBA3EFD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4" name="Freeform 1069">
              <a:extLst>
                <a:ext uri="{FF2B5EF4-FFF2-40B4-BE49-F238E27FC236}">
                  <a16:creationId xmlns:a16="http://schemas.microsoft.com/office/drawing/2014/main" id="{76BB7C6D-EEEF-2649-B828-0A9E5351AE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2 w 2528"/>
                <a:gd name="T3" fmla="*/ 1 h 455"/>
                <a:gd name="T4" fmla="*/ 2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5" name="Freeform 1070">
              <a:extLst>
                <a:ext uri="{FF2B5EF4-FFF2-40B4-BE49-F238E27FC236}">
                  <a16:creationId xmlns:a16="http://schemas.microsoft.com/office/drawing/2014/main" id="{3EACCABC-F6A7-9342-BDAE-E9A2DF204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6" name="Freeform 1071">
              <a:extLst>
                <a:ext uri="{FF2B5EF4-FFF2-40B4-BE49-F238E27FC236}">
                  <a16:creationId xmlns:a16="http://schemas.microsoft.com/office/drawing/2014/main" id="{D720BF6A-08AA-AD41-9F98-FEEAF38FA2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7" name="Freeform 1072">
              <a:extLst>
                <a:ext uri="{FF2B5EF4-FFF2-40B4-BE49-F238E27FC236}">
                  <a16:creationId xmlns:a16="http://schemas.microsoft.com/office/drawing/2014/main" id="{EBF545D7-85F7-654E-89B4-82A30829C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2 w 2773"/>
                <a:gd name="T5" fmla="*/ 1 h 738"/>
                <a:gd name="T6" fmla="*/ 2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8" name="Freeform 1073">
              <a:extLst>
                <a:ext uri="{FF2B5EF4-FFF2-40B4-BE49-F238E27FC236}">
                  <a16:creationId xmlns:a16="http://schemas.microsoft.com/office/drawing/2014/main" id="{6EF35D5A-3DBA-4D49-BA09-E93CEA3618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2 w 637"/>
                <a:gd name="T1" fmla="*/ 0 h 1659"/>
                <a:gd name="T2" fmla="*/ 2 w 637"/>
                <a:gd name="T3" fmla="*/ 0 h 1659"/>
                <a:gd name="T4" fmla="*/ 1 w 637"/>
                <a:gd name="T5" fmla="*/ 15 h 1659"/>
                <a:gd name="T6" fmla="*/ 0 w 637"/>
                <a:gd name="T7" fmla="*/ 15 h 1659"/>
                <a:gd name="T8" fmla="*/ 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9" name="Freeform 1074">
              <a:extLst>
                <a:ext uri="{FF2B5EF4-FFF2-40B4-BE49-F238E27FC236}">
                  <a16:creationId xmlns:a16="http://schemas.microsoft.com/office/drawing/2014/main" id="{B6F9A7A1-3455-6E4B-9C84-C9854E64B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9 w 2216"/>
                <a:gd name="T5" fmla="*/ 5 h 550"/>
                <a:gd name="T6" fmla="*/ 9 w 2216"/>
                <a:gd name="T7" fmla="*/ 4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70" name="Group 1075">
              <a:extLst>
                <a:ext uri="{FF2B5EF4-FFF2-40B4-BE49-F238E27FC236}">
                  <a16:creationId xmlns:a16="http://schemas.microsoft.com/office/drawing/2014/main" id="{EE846B91-FBCE-4D4F-98BC-92FA6506F51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377" name="Freeform 1076">
                <a:extLst>
                  <a:ext uri="{FF2B5EF4-FFF2-40B4-BE49-F238E27FC236}">
                    <a16:creationId xmlns:a16="http://schemas.microsoft.com/office/drawing/2014/main" id="{446AF9FA-9A2B-6646-8305-E78C2A20B6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8" name="Freeform 1077">
                <a:extLst>
                  <a:ext uri="{FF2B5EF4-FFF2-40B4-BE49-F238E27FC236}">
                    <a16:creationId xmlns:a16="http://schemas.microsoft.com/office/drawing/2014/main" id="{032C23DF-A006-EC41-8986-D3A29EAAEE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9" name="Freeform 1078">
                <a:extLst>
                  <a:ext uri="{FF2B5EF4-FFF2-40B4-BE49-F238E27FC236}">
                    <a16:creationId xmlns:a16="http://schemas.microsoft.com/office/drawing/2014/main" id="{12058F0B-8516-DB42-97C6-166A9AB8DD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0" name="Freeform 1079">
                <a:extLst>
                  <a:ext uri="{FF2B5EF4-FFF2-40B4-BE49-F238E27FC236}">
                    <a16:creationId xmlns:a16="http://schemas.microsoft.com/office/drawing/2014/main" id="{E56484E4-7DE8-5D40-A604-ADBF9CAC6C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1" name="Freeform 1080">
                <a:extLst>
                  <a:ext uri="{FF2B5EF4-FFF2-40B4-BE49-F238E27FC236}">
                    <a16:creationId xmlns:a16="http://schemas.microsoft.com/office/drawing/2014/main" id="{F26D0989-3D25-C44A-99EB-C0C43C9CAD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2" name="Freeform 1081">
                <a:extLst>
                  <a:ext uri="{FF2B5EF4-FFF2-40B4-BE49-F238E27FC236}">
                    <a16:creationId xmlns:a16="http://schemas.microsoft.com/office/drawing/2014/main" id="{F72E0F31-1D88-144B-BBDB-07D0278D19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71" name="Freeform 1082">
              <a:extLst>
                <a:ext uri="{FF2B5EF4-FFF2-40B4-BE49-F238E27FC236}">
                  <a16:creationId xmlns:a16="http://schemas.microsoft.com/office/drawing/2014/main" id="{ACBC1450-C521-8449-9515-C8DD92D566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2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2 h 792"/>
                <a:gd name="T8" fmla="*/ 1 w 990"/>
                <a:gd name="T9" fmla="*/ 2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2" name="Freeform 1083">
              <a:extLst>
                <a:ext uri="{FF2B5EF4-FFF2-40B4-BE49-F238E27FC236}">
                  <a16:creationId xmlns:a16="http://schemas.microsoft.com/office/drawing/2014/main" id="{FF494D13-5944-0E4F-BD7D-0B76A1DAD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4 w 2532"/>
                <a:gd name="T5" fmla="*/ 2 h 723"/>
                <a:gd name="T6" fmla="*/ 4 w 2532"/>
                <a:gd name="T7" fmla="*/ 2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3" name="Freeform 1084">
              <a:extLst>
                <a:ext uri="{FF2B5EF4-FFF2-40B4-BE49-F238E27FC236}">
                  <a16:creationId xmlns:a16="http://schemas.microsoft.com/office/drawing/2014/main" id="{9558A80C-37DE-F248-8BD6-AB3D92B297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4" name="Freeform 1085">
              <a:extLst>
                <a:ext uri="{FF2B5EF4-FFF2-40B4-BE49-F238E27FC236}">
                  <a16:creationId xmlns:a16="http://schemas.microsoft.com/office/drawing/2014/main" id="{B4C7A048-5EFA-F841-8C13-E26E13A6AE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5" name="Freeform 1086">
              <a:extLst>
                <a:ext uri="{FF2B5EF4-FFF2-40B4-BE49-F238E27FC236}">
                  <a16:creationId xmlns:a16="http://schemas.microsoft.com/office/drawing/2014/main" id="{AEB574AA-8683-A443-B9F7-0D254045C3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6" name="Freeform 1087">
              <a:extLst>
                <a:ext uri="{FF2B5EF4-FFF2-40B4-BE49-F238E27FC236}">
                  <a16:creationId xmlns:a16="http://schemas.microsoft.com/office/drawing/2014/main" id="{F9C1D164-EACB-FA4C-A7B6-9E26AB4B776C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2 h 723"/>
                <a:gd name="T6" fmla="*/ 0 w 2532"/>
                <a:gd name="T7" fmla="*/ 2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83" name="Group 590">
            <a:extLst>
              <a:ext uri="{FF2B5EF4-FFF2-40B4-BE49-F238E27FC236}">
                <a16:creationId xmlns:a16="http://schemas.microsoft.com/office/drawing/2014/main" id="{0E70B6A3-FE5E-A44E-9290-B5AD07E8CD4C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153909" y="5504657"/>
            <a:ext cx="345630" cy="320302"/>
            <a:chOff x="2839" y="3501"/>
            <a:chExt cx="755" cy="803"/>
          </a:xfrm>
        </p:grpSpPr>
        <p:pic>
          <p:nvPicPr>
            <p:cNvPr id="384" name="Picture 591" descr="desktop_computer_stylized_medium">
              <a:extLst>
                <a:ext uri="{FF2B5EF4-FFF2-40B4-BE49-F238E27FC236}">
                  <a16:creationId xmlns:a16="http://schemas.microsoft.com/office/drawing/2014/main" id="{F2BC7D5E-BF7D-1249-AFC8-B8B0E8165A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5" name="Freeform 592">
              <a:extLst>
                <a:ext uri="{FF2B5EF4-FFF2-40B4-BE49-F238E27FC236}">
                  <a16:creationId xmlns:a16="http://schemas.microsoft.com/office/drawing/2014/main" id="{5BDC8880-AD2D-4C4E-B14E-AAED9CDF1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86" name="Group 590">
            <a:extLst>
              <a:ext uri="{FF2B5EF4-FFF2-40B4-BE49-F238E27FC236}">
                <a16:creationId xmlns:a16="http://schemas.microsoft.com/office/drawing/2014/main" id="{F4D03415-B38F-5B44-9B13-ABF6FE4BB199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552134" y="5526130"/>
            <a:ext cx="345630" cy="320302"/>
            <a:chOff x="2839" y="3501"/>
            <a:chExt cx="755" cy="803"/>
          </a:xfrm>
        </p:grpSpPr>
        <p:pic>
          <p:nvPicPr>
            <p:cNvPr id="387" name="Picture 591" descr="desktop_computer_stylized_medium">
              <a:extLst>
                <a:ext uri="{FF2B5EF4-FFF2-40B4-BE49-F238E27FC236}">
                  <a16:creationId xmlns:a16="http://schemas.microsoft.com/office/drawing/2014/main" id="{32EA6117-AAC5-C94D-B49B-C43DF16E60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8" name="Freeform 592">
              <a:extLst>
                <a:ext uri="{FF2B5EF4-FFF2-40B4-BE49-F238E27FC236}">
                  <a16:creationId xmlns:a16="http://schemas.microsoft.com/office/drawing/2014/main" id="{3508017E-8AA9-D647-891A-276887DA9B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89" name="Group 1064">
            <a:extLst>
              <a:ext uri="{FF2B5EF4-FFF2-40B4-BE49-F238E27FC236}">
                <a16:creationId xmlns:a16="http://schemas.microsoft.com/office/drawing/2014/main" id="{8D491387-EBC3-2D40-9285-1F06C1D72E08}"/>
              </a:ext>
            </a:extLst>
          </p:cNvPr>
          <p:cNvGrpSpPr>
            <a:grpSpLocks/>
          </p:cNvGrpSpPr>
          <p:nvPr/>
        </p:nvGrpSpPr>
        <p:grpSpPr bwMode="auto">
          <a:xfrm>
            <a:off x="9534746" y="5795138"/>
            <a:ext cx="319264" cy="253379"/>
            <a:chOff x="877" y="1008"/>
            <a:chExt cx="2747" cy="2591"/>
          </a:xfrm>
        </p:grpSpPr>
        <p:pic>
          <p:nvPicPr>
            <p:cNvPr id="390" name="Picture 1065" descr="antenna_stylized">
              <a:extLst>
                <a:ext uri="{FF2B5EF4-FFF2-40B4-BE49-F238E27FC236}">
                  <a16:creationId xmlns:a16="http://schemas.microsoft.com/office/drawing/2014/main" id="{E1605A46-E7E7-DA4D-A7B1-3F2BF5D0E0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1" name="Picture 1066" descr="laptop_keyboard">
              <a:extLst>
                <a:ext uri="{FF2B5EF4-FFF2-40B4-BE49-F238E27FC236}">
                  <a16:creationId xmlns:a16="http://schemas.microsoft.com/office/drawing/2014/main" id="{E538A48B-7DCF-524B-8A59-631429692C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2" name="Freeform 1067">
              <a:extLst>
                <a:ext uri="{FF2B5EF4-FFF2-40B4-BE49-F238E27FC236}">
                  <a16:creationId xmlns:a16="http://schemas.microsoft.com/office/drawing/2014/main" id="{0DF72841-010E-EF4C-BF8A-912117577C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2 w 2982"/>
                <a:gd name="T5" fmla="*/ 1 h 2442"/>
                <a:gd name="T6" fmla="*/ 2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93" name="Picture 1068" descr="screen">
              <a:extLst>
                <a:ext uri="{FF2B5EF4-FFF2-40B4-BE49-F238E27FC236}">
                  <a16:creationId xmlns:a16="http://schemas.microsoft.com/office/drawing/2014/main" id="{05FB75E6-02C0-C749-B8C1-6EE94751EF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4" name="Freeform 1069">
              <a:extLst>
                <a:ext uri="{FF2B5EF4-FFF2-40B4-BE49-F238E27FC236}">
                  <a16:creationId xmlns:a16="http://schemas.microsoft.com/office/drawing/2014/main" id="{2C42E210-EA7A-7243-97B1-C77EE24760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2 w 2528"/>
                <a:gd name="T3" fmla="*/ 1 h 455"/>
                <a:gd name="T4" fmla="*/ 2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5" name="Freeform 1070">
              <a:extLst>
                <a:ext uri="{FF2B5EF4-FFF2-40B4-BE49-F238E27FC236}">
                  <a16:creationId xmlns:a16="http://schemas.microsoft.com/office/drawing/2014/main" id="{020C16FB-B47C-5A40-8613-E3DA0F0133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6" name="Freeform 1071">
              <a:extLst>
                <a:ext uri="{FF2B5EF4-FFF2-40B4-BE49-F238E27FC236}">
                  <a16:creationId xmlns:a16="http://schemas.microsoft.com/office/drawing/2014/main" id="{B6AF1532-CB13-784D-8AF3-B5F865952B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7" name="Freeform 1072">
              <a:extLst>
                <a:ext uri="{FF2B5EF4-FFF2-40B4-BE49-F238E27FC236}">
                  <a16:creationId xmlns:a16="http://schemas.microsoft.com/office/drawing/2014/main" id="{A71AE470-9F14-D044-93DB-3DCB5DBEB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2 w 2773"/>
                <a:gd name="T5" fmla="*/ 1 h 738"/>
                <a:gd name="T6" fmla="*/ 2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8" name="Freeform 1073">
              <a:extLst>
                <a:ext uri="{FF2B5EF4-FFF2-40B4-BE49-F238E27FC236}">
                  <a16:creationId xmlns:a16="http://schemas.microsoft.com/office/drawing/2014/main" id="{7753045D-9842-CC41-9B0D-EB58149EA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2 w 637"/>
                <a:gd name="T1" fmla="*/ 0 h 1659"/>
                <a:gd name="T2" fmla="*/ 2 w 637"/>
                <a:gd name="T3" fmla="*/ 0 h 1659"/>
                <a:gd name="T4" fmla="*/ 1 w 637"/>
                <a:gd name="T5" fmla="*/ 15 h 1659"/>
                <a:gd name="T6" fmla="*/ 0 w 637"/>
                <a:gd name="T7" fmla="*/ 15 h 1659"/>
                <a:gd name="T8" fmla="*/ 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9" name="Freeform 1074">
              <a:extLst>
                <a:ext uri="{FF2B5EF4-FFF2-40B4-BE49-F238E27FC236}">
                  <a16:creationId xmlns:a16="http://schemas.microsoft.com/office/drawing/2014/main" id="{FB62560B-8A1D-1D4A-9C7F-3D1ED4E8C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9 w 2216"/>
                <a:gd name="T5" fmla="*/ 5 h 550"/>
                <a:gd name="T6" fmla="*/ 9 w 2216"/>
                <a:gd name="T7" fmla="*/ 4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00" name="Group 1075">
              <a:extLst>
                <a:ext uri="{FF2B5EF4-FFF2-40B4-BE49-F238E27FC236}">
                  <a16:creationId xmlns:a16="http://schemas.microsoft.com/office/drawing/2014/main" id="{954A64CB-1C45-324C-8CBE-16624C1A0B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407" name="Freeform 1076">
                <a:extLst>
                  <a:ext uri="{FF2B5EF4-FFF2-40B4-BE49-F238E27FC236}">
                    <a16:creationId xmlns:a16="http://schemas.microsoft.com/office/drawing/2014/main" id="{69DEB18E-BA65-9043-A426-C13F767151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8" name="Freeform 1077">
                <a:extLst>
                  <a:ext uri="{FF2B5EF4-FFF2-40B4-BE49-F238E27FC236}">
                    <a16:creationId xmlns:a16="http://schemas.microsoft.com/office/drawing/2014/main" id="{4DE24D51-7581-B14D-B3B6-84A6870832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09" name="Freeform 1078">
                <a:extLst>
                  <a:ext uri="{FF2B5EF4-FFF2-40B4-BE49-F238E27FC236}">
                    <a16:creationId xmlns:a16="http://schemas.microsoft.com/office/drawing/2014/main" id="{EFD736A0-861B-7C41-B7C6-101FA03763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0" name="Freeform 1079">
                <a:extLst>
                  <a:ext uri="{FF2B5EF4-FFF2-40B4-BE49-F238E27FC236}">
                    <a16:creationId xmlns:a16="http://schemas.microsoft.com/office/drawing/2014/main" id="{8BD7163E-D90B-7647-AEF5-5CECAFA59C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1" name="Freeform 1080">
                <a:extLst>
                  <a:ext uri="{FF2B5EF4-FFF2-40B4-BE49-F238E27FC236}">
                    <a16:creationId xmlns:a16="http://schemas.microsoft.com/office/drawing/2014/main" id="{FC877D4D-D065-104D-8CA3-E0607A9B3F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12" name="Freeform 1081">
                <a:extLst>
                  <a:ext uri="{FF2B5EF4-FFF2-40B4-BE49-F238E27FC236}">
                    <a16:creationId xmlns:a16="http://schemas.microsoft.com/office/drawing/2014/main" id="{BA9728F5-6BD1-104C-9953-C37CCA79F5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01" name="Freeform 1082">
              <a:extLst>
                <a:ext uri="{FF2B5EF4-FFF2-40B4-BE49-F238E27FC236}">
                  <a16:creationId xmlns:a16="http://schemas.microsoft.com/office/drawing/2014/main" id="{D3A627E4-20E1-094F-91E7-9E62C1D73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2 h 792"/>
                <a:gd name="T2" fmla="*/ 1 w 990"/>
                <a:gd name="T3" fmla="*/ 0 h 792"/>
                <a:gd name="T4" fmla="*/ 1 w 990"/>
                <a:gd name="T5" fmla="*/ 1 h 792"/>
                <a:gd name="T6" fmla="*/ 0 w 990"/>
                <a:gd name="T7" fmla="*/ 2 h 792"/>
                <a:gd name="T8" fmla="*/ 1 w 990"/>
                <a:gd name="T9" fmla="*/ 2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2" name="Freeform 1083">
              <a:extLst>
                <a:ext uri="{FF2B5EF4-FFF2-40B4-BE49-F238E27FC236}">
                  <a16:creationId xmlns:a16="http://schemas.microsoft.com/office/drawing/2014/main" id="{DE5062C9-C70B-B74E-90B7-8B999FB49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4 w 2532"/>
                <a:gd name="T5" fmla="*/ 2 h 723"/>
                <a:gd name="T6" fmla="*/ 4 w 2532"/>
                <a:gd name="T7" fmla="*/ 2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3" name="Freeform 1084">
              <a:extLst>
                <a:ext uri="{FF2B5EF4-FFF2-40B4-BE49-F238E27FC236}">
                  <a16:creationId xmlns:a16="http://schemas.microsoft.com/office/drawing/2014/main" id="{60A19E6B-9711-D44A-9A86-7853188459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4" name="Freeform 1085">
              <a:extLst>
                <a:ext uri="{FF2B5EF4-FFF2-40B4-BE49-F238E27FC236}">
                  <a16:creationId xmlns:a16="http://schemas.microsoft.com/office/drawing/2014/main" id="{DABF2084-7101-4A42-808E-0316982185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 w 1176"/>
                <a:gd name="T1" fmla="*/ 0 h 606"/>
                <a:gd name="T2" fmla="*/ 0 w 1176"/>
                <a:gd name="T3" fmla="*/ 1 h 606"/>
                <a:gd name="T4" fmla="*/ 1 w 1176"/>
                <a:gd name="T5" fmla="*/ 1 h 606"/>
                <a:gd name="T6" fmla="*/ 1 w 1176"/>
                <a:gd name="T7" fmla="*/ 1 h 606"/>
                <a:gd name="T8" fmla="*/ 1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5" name="Freeform 1086">
              <a:extLst>
                <a:ext uri="{FF2B5EF4-FFF2-40B4-BE49-F238E27FC236}">
                  <a16:creationId xmlns:a16="http://schemas.microsoft.com/office/drawing/2014/main" id="{3BECAB59-402D-C44C-8F0A-AC630F6F2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 w 2532"/>
                <a:gd name="T5" fmla="*/ 1 h 723"/>
                <a:gd name="T6" fmla="*/ 1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6" name="Freeform 1087">
              <a:extLst>
                <a:ext uri="{FF2B5EF4-FFF2-40B4-BE49-F238E27FC236}">
                  <a16:creationId xmlns:a16="http://schemas.microsoft.com/office/drawing/2014/main" id="{C431D1EA-39CA-5549-B407-D7CBF12DC371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2 h 723"/>
                <a:gd name="T6" fmla="*/ 0 w 2532"/>
                <a:gd name="T7" fmla="*/ 2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13" name="Freeform 984">
            <a:extLst>
              <a:ext uri="{FF2B5EF4-FFF2-40B4-BE49-F238E27FC236}">
                <a16:creationId xmlns:a16="http://schemas.microsoft.com/office/drawing/2014/main" id="{EF28E360-D52F-294F-97A4-5B43A7D60CE3}"/>
              </a:ext>
            </a:extLst>
          </p:cNvPr>
          <p:cNvSpPr>
            <a:spLocks/>
          </p:cNvSpPr>
          <p:nvPr/>
        </p:nvSpPr>
        <p:spPr bwMode="auto">
          <a:xfrm>
            <a:off x="10153593" y="5636971"/>
            <a:ext cx="34049" cy="332924"/>
          </a:xfrm>
          <a:custGeom>
            <a:avLst/>
            <a:gdLst>
              <a:gd name="T0" fmla="*/ 3 w 354"/>
              <a:gd name="T1" fmla="*/ 0 h 2742"/>
              <a:gd name="T2" fmla="*/ 15 w 354"/>
              <a:gd name="T3" fmla="*/ 27 h 2742"/>
              <a:gd name="T4" fmla="*/ 15 w 354"/>
              <a:gd name="T5" fmla="*/ 205 h 2742"/>
              <a:gd name="T6" fmla="*/ 0 w 354"/>
              <a:gd name="T7" fmla="*/ 215 h 2742"/>
              <a:gd name="T8" fmla="*/ 3 w 354"/>
              <a:gd name="T9" fmla="*/ 0 h 27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4"/>
              <a:gd name="T16" fmla="*/ 0 h 2742"/>
              <a:gd name="T17" fmla="*/ 354 w 354"/>
              <a:gd name="T18" fmla="*/ 2742 h 27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4" h="2742">
                <a:moveTo>
                  <a:pt x="63" y="0"/>
                </a:moveTo>
                <a:lnTo>
                  <a:pt x="354" y="339"/>
                </a:lnTo>
                <a:lnTo>
                  <a:pt x="346" y="2624"/>
                </a:lnTo>
                <a:lnTo>
                  <a:pt x="0" y="2742"/>
                </a:lnTo>
                <a:lnTo>
                  <a:pt x="63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rgbClr val="333333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4" name="Freeform 986">
            <a:extLst>
              <a:ext uri="{FF2B5EF4-FFF2-40B4-BE49-F238E27FC236}">
                <a16:creationId xmlns:a16="http://schemas.microsoft.com/office/drawing/2014/main" id="{9D5E80B1-F637-9E4D-BFD5-5F5ADB827A42}"/>
              </a:ext>
            </a:extLst>
          </p:cNvPr>
          <p:cNvSpPr>
            <a:spLocks/>
          </p:cNvSpPr>
          <p:nvPr/>
        </p:nvSpPr>
        <p:spPr bwMode="auto">
          <a:xfrm>
            <a:off x="10159970" y="5656923"/>
            <a:ext cx="20333" cy="308020"/>
          </a:xfrm>
          <a:custGeom>
            <a:avLst/>
            <a:gdLst>
              <a:gd name="T0" fmla="*/ 2 w 211"/>
              <a:gd name="T1" fmla="*/ 0 h 2537"/>
              <a:gd name="T2" fmla="*/ 9 w 211"/>
              <a:gd name="T3" fmla="*/ 18 h 2537"/>
              <a:gd name="T4" fmla="*/ 2 w 211"/>
              <a:gd name="T5" fmla="*/ 196 h 2537"/>
              <a:gd name="T6" fmla="*/ 2 w 211"/>
              <a:gd name="T7" fmla="*/ 0 h 2537"/>
              <a:gd name="T8" fmla="*/ 0 60000 65536"/>
              <a:gd name="T9" fmla="*/ 0 60000 65536"/>
              <a:gd name="T10" fmla="*/ 0 60000 65536"/>
              <a:gd name="T11" fmla="*/ 0 60000 65536"/>
              <a:gd name="T12" fmla="*/ 0 w 211"/>
              <a:gd name="T13" fmla="*/ 0 h 2537"/>
              <a:gd name="T14" fmla="*/ 211 w 211"/>
              <a:gd name="T15" fmla="*/ 2537 h 25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1" h="2537">
                <a:moveTo>
                  <a:pt x="7" y="0"/>
                </a:moveTo>
                <a:cubicBezTo>
                  <a:pt x="7" y="0"/>
                  <a:pt x="57" y="28"/>
                  <a:pt x="211" y="218"/>
                </a:cubicBezTo>
                <a:cubicBezTo>
                  <a:pt x="0" y="1229"/>
                  <a:pt x="41" y="2537"/>
                  <a:pt x="7" y="2501"/>
                </a:cubicBezTo>
                <a:lnTo>
                  <a:pt x="7" y="0"/>
                </a:lnTo>
                <a:close/>
              </a:path>
            </a:pathLst>
          </a:custGeom>
          <a:gradFill rotWithShape="1">
            <a:gsLst>
              <a:gs pos="0">
                <a:srgbClr val="808080"/>
              </a:gs>
              <a:gs pos="100000">
                <a:srgbClr val="F8F8F8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5" name="Freeform 987">
            <a:extLst>
              <a:ext uri="{FF2B5EF4-FFF2-40B4-BE49-F238E27FC236}">
                <a16:creationId xmlns:a16="http://schemas.microsoft.com/office/drawing/2014/main" id="{F21D56DB-F5E9-8D44-92D9-C4770361B950}"/>
              </a:ext>
            </a:extLst>
          </p:cNvPr>
          <p:cNvSpPr>
            <a:spLocks/>
          </p:cNvSpPr>
          <p:nvPr/>
        </p:nvSpPr>
        <p:spPr bwMode="auto">
          <a:xfrm>
            <a:off x="10155518" y="5812753"/>
            <a:ext cx="31643" cy="27525"/>
          </a:xfrm>
          <a:custGeom>
            <a:avLst/>
            <a:gdLst>
              <a:gd name="T0" fmla="*/ 2 w 328"/>
              <a:gd name="T1" fmla="*/ 0 h 226"/>
              <a:gd name="T2" fmla="*/ 14 w 328"/>
              <a:gd name="T3" fmla="*/ 11 h 226"/>
              <a:gd name="T4" fmla="*/ 14 w 328"/>
              <a:gd name="T5" fmla="*/ 19 h 226"/>
              <a:gd name="T6" fmla="*/ 0 w 328"/>
              <a:gd name="T7" fmla="*/ 8 h 226"/>
              <a:gd name="T8" fmla="*/ 2 w 328"/>
              <a:gd name="T9" fmla="*/ 0 h 2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8"/>
              <a:gd name="T16" fmla="*/ 0 h 226"/>
              <a:gd name="T17" fmla="*/ 328 w 328"/>
              <a:gd name="T18" fmla="*/ 226 h 2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8" h="226">
                <a:moveTo>
                  <a:pt x="4" y="0"/>
                </a:moveTo>
                <a:cubicBezTo>
                  <a:pt x="60" y="10"/>
                  <a:pt x="182" y="74"/>
                  <a:pt x="328" y="128"/>
                </a:cubicBezTo>
                <a:cubicBezTo>
                  <a:pt x="326" y="162"/>
                  <a:pt x="326" y="158"/>
                  <a:pt x="326" y="226"/>
                </a:cubicBezTo>
                <a:cubicBezTo>
                  <a:pt x="326" y="226"/>
                  <a:pt x="169" y="155"/>
                  <a:pt x="0" y="100"/>
                </a:cubicBezTo>
                <a:cubicBezTo>
                  <a:pt x="0" y="48"/>
                  <a:pt x="4" y="17"/>
                  <a:pt x="4" y="0"/>
                </a:cubicBezTo>
                <a:close/>
              </a:path>
            </a:pathLst>
          </a:custGeom>
          <a:gradFill rotWithShape="1">
            <a:gsLst>
              <a:gs pos="0">
                <a:srgbClr val="29292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6" name="Rectangle 988">
            <a:extLst>
              <a:ext uri="{FF2B5EF4-FFF2-40B4-BE49-F238E27FC236}">
                <a16:creationId xmlns:a16="http://schemas.microsoft.com/office/drawing/2014/main" id="{0447DE90-707A-1F42-8981-9A87D22C1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6299" y="5674399"/>
            <a:ext cx="71949" cy="684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417" name="Group 989">
            <a:extLst>
              <a:ext uri="{FF2B5EF4-FFF2-40B4-BE49-F238E27FC236}">
                <a16:creationId xmlns:a16="http://schemas.microsoft.com/office/drawing/2014/main" id="{A6C8AE16-7445-9845-8F83-A3F851D4F042}"/>
              </a:ext>
            </a:extLst>
          </p:cNvPr>
          <p:cNvGrpSpPr>
            <a:grpSpLocks/>
          </p:cNvGrpSpPr>
          <p:nvPr/>
        </p:nvGrpSpPr>
        <p:grpSpPr bwMode="auto">
          <a:xfrm>
            <a:off x="10091149" y="5671195"/>
            <a:ext cx="69903" cy="21117"/>
            <a:chOff x="614" y="2568"/>
            <a:chExt cx="725" cy="139"/>
          </a:xfrm>
        </p:grpSpPr>
        <p:sp>
          <p:nvSpPr>
            <p:cNvPr id="418" name="AutoShape 990">
              <a:extLst>
                <a:ext uri="{FF2B5EF4-FFF2-40B4-BE49-F238E27FC236}">
                  <a16:creationId xmlns:a16="http://schemas.microsoft.com/office/drawing/2014/main" id="{5E1B1032-2F46-EF4A-B472-E7BC9E83CB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" y="2566"/>
              <a:ext cx="721" cy="14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19" name="AutoShape 991">
              <a:extLst>
                <a:ext uri="{FF2B5EF4-FFF2-40B4-BE49-F238E27FC236}">
                  <a16:creationId xmlns:a16="http://schemas.microsoft.com/office/drawing/2014/main" id="{F24B042A-2483-8545-A723-0074F55A1D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" y="2581"/>
              <a:ext cx="696" cy="11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420" name="Rectangle 992">
            <a:extLst>
              <a:ext uri="{FF2B5EF4-FFF2-40B4-BE49-F238E27FC236}">
                <a16:creationId xmlns:a16="http://schemas.microsoft.com/office/drawing/2014/main" id="{E881C066-69A3-D649-893B-A3C4CB9FA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7502" y="5722750"/>
            <a:ext cx="71949" cy="684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421" name="Group 993">
            <a:extLst>
              <a:ext uri="{FF2B5EF4-FFF2-40B4-BE49-F238E27FC236}">
                <a16:creationId xmlns:a16="http://schemas.microsoft.com/office/drawing/2014/main" id="{2B8081F4-DBFC-C442-BDEE-DF67BF3817BC}"/>
              </a:ext>
            </a:extLst>
          </p:cNvPr>
          <p:cNvGrpSpPr>
            <a:grpSpLocks/>
          </p:cNvGrpSpPr>
          <p:nvPr/>
        </p:nvGrpSpPr>
        <p:grpSpPr bwMode="auto">
          <a:xfrm>
            <a:off x="10090909" y="5718672"/>
            <a:ext cx="69903" cy="19515"/>
            <a:chOff x="614" y="2568"/>
            <a:chExt cx="725" cy="139"/>
          </a:xfrm>
        </p:grpSpPr>
        <p:sp>
          <p:nvSpPr>
            <p:cNvPr id="422" name="AutoShape 994">
              <a:extLst>
                <a:ext uri="{FF2B5EF4-FFF2-40B4-BE49-F238E27FC236}">
                  <a16:creationId xmlns:a16="http://schemas.microsoft.com/office/drawing/2014/main" id="{B9A9624E-B9DF-9A46-B31E-DD7EFD0F21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" y="2564"/>
              <a:ext cx="721" cy="139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23" name="AutoShape 995">
              <a:extLst>
                <a:ext uri="{FF2B5EF4-FFF2-40B4-BE49-F238E27FC236}">
                  <a16:creationId xmlns:a16="http://schemas.microsoft.com/office/drawing/2014/main" id="{642F554B-5A88-A44B-AAB6-61F7D5A17F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" y="2581"/>
              <a:ext cx="696" cy="10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424" name="Rectangle 996">
            <a:extLst>
              <a:ext uri="{FF2B5EF4-FFF2-40B4-BE49-F238E27FC236}">
                <a16:creationId xmlns:a16="http://schemas.microsoft.com/office/drawing/2014/main" id="{2F7E8752-11E5-3642-90E6-5285D40EA4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7502" y="5771101"/>
            <a:ext cx="71949" cy="684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25" name="Rectangle 997">
            <a:extLst>
              <a:ext uri="{FF2B5EF4-FFF2-40B4-BE49-F238E27FC236}">
                <a16:creationId xmlns:a16="http://schemas.microsoft.com/office/drawing/2014/main" id="{C884D5C3-FF18-F04A-B4E2-7E02117C0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8705" y="5814938"/>
            <a:ext cx="71949" cy="684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426" name="Group 998">
            <a:extLst>
              <a:ext uri="{FF2B5EF4-FFF2-40B4-BE49-F238E27FC236}">
                <a16:creationId xmlns:a16="http://schemas.microsoft.com/office/drawing/2014/main" id="{D321F228-396F-C44B-AA64-15D0F1B6CEFB}"/>
              </a:ext>
            </a:extLst>
          </p:cNvPr>
          <p:cNvGrpSpPr>
            <a:grpSpLocks/>
          </p:cNvGrpSpPr>
          <p:nvPr/>
        </p:nvGrpSpPr>
        <p:grpSpPr bwMode="auto">
          <a:xfrm>
            <a:off x="10089465" y="5810860"/>
            <a:ext cx="70024" cy="21991"/>
            <a:chOff x="614" y="2568"/>
            <a:chExt cx="725" cy="139"/>
          </a:xfrm>
        </p:grpSpPr>
        <p:sp>
          <p:nvSpPr>
            <p:cNvPr id="427" name="AutoShape 999">
              <a:extLst>
                <a:ext uri="{FF2B5EF4-FFF2-40B4-BE49-F238E27FC236}">
                  <a16:creationId xmlns:a16="http://schemas.microsoft.com/office/drawing/2014/main" id="{849EBD72-C779-B442-B144-4C92B9E79F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" y="2586"/>
              <a:ext cx="720" cy="12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28" name="AutoShape 1000">
              <a:extLst>
                <a:ext uri="{FF2B5EF4-FFF2-40B4-BE49-F238E27FC236}">
                  <a16:creationId xmlns:a16="http://schemas.microsoft.com/office/drawing/2014/main" id="{D93FB61F-FF29-F24D-8788-4165F50831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" y="2586"/>
              <a:ext cx="695" cy="10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429" name="Freeform 1001">
            <a:extLst>
              <a:ext uri="{FF2B5EF4-FFF2-40B4-BE49-F238E27FC236}">
                <a16:creationId xmlns:a16="http://schemas.microsoft.com/office/drawing/2014/main" id="{A40EEA2E-A801-414B-8FBC-BBC009ECE19B}"/>
              </a:ext>
            </a:extLst>
          </p:cNvPr>
          <p:cNvSpPr>
            <a:spLocks/>
          </p:cNvSpPr>
          <p:nvPr/>
        </p:nvSpPr>
        <p:spPr bwMode="auto">
          <a:xfrm>
            <a:off x="10156000" y="5771101"/>
            <a:ext cx="31643" cy="27380"/>
          </a:xfrm>
          <a:custGeom>
            <a:avLst/>
            <a:gdLst>
              <a:gd name="T0" fmla="*/ 2 w 328"/>
              <a:gd name="T1" fmla="*/ 0 h 226"/>
              <a:gd name="T2" fmla="*/ 14 w 328"/>
              <a:gd name="T3" fmla="*/ 10 h 226"/>
              <a:gd name="T4" fmla="*/ 14 w 328"/>
              <a:gd name="T5" fmla="*/ 17 h 226"/>
              <a:gd name="T6" fmla="*/ 0 w 328"/>
              <a:gd name="T7" fmla="*/ 7 h 226"/>
              <a:gd name="T8" fmla="*/ 2 w 328"/>
              <a:gd name="T9" fmla="*/ 0 h 2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8"/>
              <a:gd name="T16" fmla="*/ 0 h 226"/>
              <a:gd name="T17" fmla="*/ 328 w 328"/>
              <a:gd name="T18" fmla="*/ 226 h 2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8" h="226">
                <a:moveTo>
                  <a:pt x="4" y="0"/>
                </a:moveTo>
                <a:cubicBezTo>
                  <a:pt x="60" y="10"/>
                  <a:pt x="182" y="74"/>
                  <a:pt x="328" y="128"/>
                </a:cubicBezTo>
                <a:cubicBezTo>
                  <a:pt x="326" y="162"/>
                  <a:pt x="326" y="158"/>
                  <a:pt x="326" y="226"/>
                </a:cubicBezTo>
                <a:cubicBezTo>
                  <a:pt x="326" y="226"/>
                  <a:pt x="169" y="155"/>
                  <a:pt x="0" y="100"/>
                </a:cubicBezTo>
                <a:cubicBezTo>
                  <a:pt x="0" y="48"/>
                  <a:pt x="4" y="17"/>
                  <a:pt x="4" y="0"/>
                </a:cubicBezTo>
                <a:close/>
              </a:path>
            </a:pathLst>
          </a:custGeom>
          <a:gradFill rotWithShape="1">
            <a:gsLst>
              <a:gs pos="0">
                <a:srgbClr val="29292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30" name="Group 1002">
            <a:extLst>
              <a:ext uri="{FF2B5EF4-FFF2-40B4-BE49-F238E27FC236}">
                <a16:creationId xmlns:a16="http://schemas.microsoft.com/office/drawing/2014/main" id="{F068EC4B-78B0-B24C-99A7-F96D6C86A2B9}"/>
              </a:ext>
            </a:extLst>
          </p:cNvPr>
          <p:cNvGrpSpPr>
            <a:grpSpLocks/>
          </p:cNvGrpSpPr>
          <p:nvPr/>
        </p:nvGrpSpPr>
        <p:grpSpPr bwMode="auto">
          <a:xfrm>
            <a:off x="10089946" y="5767169"/>
            <a:ext cx="70024" cy="20243"/>
            <a:chOff x="614" y="2568"/>
            <a:chExt cx="725" cy="139"/>
          </a:xfrm>
        </p:grpSpPr>
        <p:sp>
          <p:nvSpPr>
            <p:cNvPr id="431" name="AutoShape 1003">
              <a:extLst>
                <a:ext uri="{FF2B5EF4-FFF2-40B4-BE49-F238E27FC236}">
                  <a16:creationId xmlns:a16="http://schemas.microsoft.com/office/drawing/2014/main" id="{76307DFD-7DBD-DD4D-8615-A8A8D15D82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" y="2571"/>
              <a:ext cx="732" cy="134"/>
            </a:xfrm>
            <a:prstGeom prst="roundRect">
              <a:avLst>
                <a:gd name="adj" fmla="val 50000"/>
              </a:avLst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32" name="AutoShape 1004">
              <a:extLst>
                <a:ext uri="{FF2B5EF4-FFF2-40B4-BE49-F238E27FC236}">
                  <a16:creationId xmlns:a16="http://schemas.microsoft.com/office/drawing/2014/main" id="{B5EA7410-FCB5-3C42-A74F-F566ABFADD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" y="2587"/>
              <a:ext cx="720" cy="10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FF"/>
                </a:gs>
                <a:gs pos="50000">
                  <a:srgbClr val="99CCFF"/>
                </a:gs>
                <a:gs pos="100000">
                  <a:srgbClr val="0000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sp>
        <p:nvSpPr>
          <p:cNvPr id="433" name="Rectangle 1005">
            <a:extLst>
              <a:ext uri="{FF2B5EF4-FFF2-40B4-BE49-F238E27FC236}">
                <a16:creationId xmlns:a16="http://schemas.microsoft.com/office/drawing/2014/main" id="{10238275-C02A-F74A-A765-B593C055F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50946" y="5636388"/>
            <a:ext cx="8422" cy="332778"/>
          </a:xfrm>
          <a:prstGeom prst="rect">
            <a:avLst/>
          </a:prstGeom>
          <a:gradFill rotWithShape="1">
            <a:gsLst>
              <a:gs pos="0">
                <a:srgbClr val="333333"/>
              </a:gs>
              <a:gs pos="50000">
                <a:srgbClr val="DDDDDD"/>
              </a:gs>
              <a:gs pos="100000">
                <a:srgbClr val="333333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34" name="Freeform 1006">
            <a:extLst>
              <a:ext uri="{FF2B5EF4-FFF2-40B4-BE49-F238E27FC236}">
                <a16:creationId xmlns:a16="http://schemas.microsoft.com/office/drawing/2014/main" id="{81D6D301-6C77-C64B-B2D0-382D840AA7FC}"/>
              </a:ext>
            </a:extLst>
          </p:cNvPr>
          <p:cNvSpPr>
            <a:spLocks/>
          </p:cNvSpPr>
          <p:nvPr/>
        </p:nvSpPr>
        <p:spPr bwMode="auto">
          <a:xfrm>
            <a:off x="10158887" y="5720566"/>
            <a:ext cx="28515" cy="31020"/>
          </a:xfrm>
          <a:custGeom>
            <a:avLst/>
            <a:gdLst>
              <a:gd name="T0" fmla="*/ 2 w 296"/>
              <a:gd name="T1" fmla="*/ 0 h 256"/>
              <a:gd name="T2" fmla="*/ 14 w 296"/>
              <a:gd name="T3" fmla="*/ 10 h 256"/>
              <a:gd name="T4" fmla="*/ 14 w 296"/>
              <a:gd name="T5" fmla="*/ 19 h 256"/>
              <a:gd name="T6" fmla="*/ 0 w 296"/>
              <a:gd name="T7" fmla="*/ 7 h 256"/>
              <a:gd name="T8" fmla="*/ 2 w 296"/>
              <a:gd name="T9" fmla="*/ 0 h 25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6"/>
              <a:gd name="T16" fmla="*/ 0 h 256"/>
              <a:gd name="T17" fmla="*/ 296 w 296"/>
              <a:gd name="T18" fmla="*/ 256 h 25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6" h="256">
                <a:moveTo>
                  <a:pt x="4" y="0"/>
                </a:moveTo>
                <a:cubicBezTo>
                  <a:pt x="55" y="10"/>
                  <a:pt x="144" y="68"/>
                  <a:pt x="292" y="144"/>
                </a:cubicBezTo>
                <a:cubicBezTo>
                  <a:pt x="290" y="178"/>
                  <a:pt x="296" y="188"/>
                  <a:pt x="296" y="256"/>
                </a:cubicBezTo>
                <a:cubicBezTo>
                  <a:pt x="296" y="256"/>
                  <a:pt x="160" y="176"/>
                  <a:pt x="0" y="100"/>
                </a:cubicBezTo>
                <a:cubicBezTo>
                  <a:pt x="0" y="48"/>
                  <a:pt x="4" y="17"/>
                  <a:pt x="4" y="0"/>
                </a:cubicBezTo>
                <a:close/>
              </a:path>
            </a:pathLst>
          </a:custGeom>
          <a:gradFill rotWithShape="1">
            <a:gsLst>
              <a:gs pos="0">
                <a:srgbClr val="29292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5" name="Freeform 1007">
            <a:extLst>
              <a:ext uri="{FF2B5EF4-FFF2-40B4-BE49-F238E27FC236}">
                <a16:creationId xmlns:a16="http://schemas.microsoft.com/office/drawing/2014/main" id="{6966CA35-6F7B-6C4F-AEE3-078FED56DF20}"/>
              </a:ext>
            </a:extLst>
          </p:cNvPr>
          <p:cNvSpPr>
            <a:spLocks/>
          </p:cNvSpPr>
          <p:nvPr/>
        </p:nvSpPr>
        <p:spPr bwMode="auto">
          <a:xfrm>
            <a:off x="10159248" y="5672943"/>
            <a:ext cx="29357" cy="34953"/>
          </a:xfrm>
          <a:custGeom>
            <a:avLst/>
            <a:gdLst>
              <a:gd name="T0" fmla="*/ 0 w 304"/>
              <a:gd name="T1" fmla="*/ 0 h 288"/>
              <a:gd name="T2" fmla="*/ 14 w 304"/>
              <a:gd name="T3" fmla="*/ 13 h 288"/>
              <a:gd name="T4" fmla="*/ 13 w 304"/>
              <a:gd name="T5" fmla="*/ 23 h 288"/>
              <a:gd name="T6" fmla="*/ 2 w 304"/>
              <a:gd name="T7" fmla="*/ 10 h 288"/>
              <a:gd name="T8" fmla="*/ 0 w 304"/>
              <a:gd name="T9" fmla="*/ 0 h 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4"/>
              <a:gd name="T16" fmla="*/ 0 h 288"/>
              <a:gd name="T17" fmla="*/ 304 w 304"/>
              <a:gd name="T18" fmla="*/ 288 h 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4" h="288">
                <a:moveTo>
                  <a:pt x="0" y="0"/>
                </a:moveTo>
                <a:cubicBezTo>
                  <a:pt x="51" y="10"/>
                  <a:pt x="148" y="76"/>
                  <a:pt x="304" y="164"/>
                </a:cubicBezTo>
                <a:cubicBezTo>
                  <a:pt x="302" y="198"/>
                  <a:pt x="284" y="220"/>
                  <a:pt x="284" y="288"/>
                </a:cubicBezTo>
                <a:cubicBezTo>
                  <a:pt x="284" y="288"/>
                  <a:pt x="163" y="179"/>
                  <a:pt x="8" y="124"/>
                </a:cubicBezTo>
                <a:cubicBezTo>
                  <a:pt x="8" y="72"/>
                  <a:pt x="0" y="17"/>
                  <a:pt x="0" y="0"/>
                </a:cubicBezTo>
                <a:close/>
              </a:path>
            </a:pathLst>
          </a:custGeom>
          <a:gradFill rotWithShape="1">
            <a:gsLst>
              <a:gs pos="0">
                <a:srgbClr val="29292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6" name="Oval 1008">
            <a:extLst>
              <a:ext uri="{FF2B5EF4-FFF2-40B4-BE49-F238E27FC236}">
                <a16:creationId xmlns:a16="http://schemas.microsoft.com/office/drawing/2014/main" id="{2CFA9381-C4F6-8A4A-BCBB-3123886567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83311" y="5954166"/>
            <a:ext cx="6016" cy="13835"/>
          </a:xfrm>
          <a:prstGeom prst="ellipse">
            <a:avLst/>
          </a:pr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37" name="Freeform 1009">
            <a:extLst>
              <a:ext uri="{FF2B5EF4-FFF2-40B4-BE49-F238E27FC236}">
                <a16:creationId xmlns:a16="http://schemas.microsoft.com/office/drawing/2014/main" id="{B30AEBEB-78E1-754E-BA64-FEE706BFF392}"/>
              </a:ext>
            </a:extLst>
          </p:cNvPr>
          <p:cNvSpPr>
            <a:spLocks/>
          </p:cNvSpPr>
          <p:nvPr/>
        </p:nvSpPr>
        <p:spPr bwMode="auto">
          <a:xfrm>
            <a:off x="10157684" y="5954603"/>
            <a:ext cx="29477" cy="29127"/>
          </a:xfrm>
          <a:custGeom>
            <a:avLst/>
            <a:gdLst>
              <a:gd name="T0" fmla="*/ 0 w 306"/>
              <a:gd name="T1" fmla="*/ 9 h 240"/>
              <a:gd name="T2" fmla="*/ 2 w 306"/>
              <a:gd name="T3" fmla="*/ 19 h 240"/>
              <a:gd name="T4" fmla="*/ 14 w 306"/>
              <a:gd name="T5" fmla="*/ 9 h 240"/>
              <a:gd name="T6" fmla="*/ 14 w 306"/>
              <a:gd name="T7" fmla="*/ 0 h 240"/>
              <a:gd name="T8" fmla="*/ 0 w 306"/>
              <a:gd name="T9" fmla="*/ 9 h 2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6"/>
              <a:gd name="T16" fmla="*/ 0 h 240"/>
              <a:gd name="T17" fmla="*/ 306 w 306"/>
              <a:gd name="T18" fmla="*/ 240 h 2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6" h="240">
                <a:moveTo>
                  <a:pt x="0" y="106"/>
                </a:moveTo>
                <a:lnTo>
                  <a:pt x="2" y="240"/>
                </a:lnTo>
                <a:lnTo>
                  <a:pt x="306" y="110"/>
                </a:lnTo>
                <a:lnTo>
                  <a:pt x="300" y="0"/>
                </a:lnTo>
                <a:lnTo>
                  <a:pt x="0" y="106"/>
                </a:lnTo>
                <a:close/>
              </a:path>
            </a:pathLst>
          </a:custGeom>
          <a:solidFill>
            <a:srgbClr val="3333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8" name="AutoShape 1010">
            <a:extLst>
              <a:ext uri="{FF2B5EF4-FFF2-40B4-BE49-F238E27FC236}">
                <a16:creationId xmlns:a16="http://schemas.microsoft.com/office/drawing/2014/main" id="{F2779901-7D8F-784A-8E8D-397036700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17877" y="5963487"/>
            <a:ext cx="143898" cy="21845"/>
          </a:xfrm>
          <a:prstGeom prst="roundRect">
            <a:avLst>
              <a:gd name="adj" fmla="val 50000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39" name="AutoShape 1011">
            <a:extLst>
              <a:ext uri="{FF2B5EF4-FFF2-40B4-BE49-F238E27FC236}">
                <a16:creationId xmlns:a16="http://schemas.microsoft.com/office/drawing/2014/main" id="{87A8BD55-4166-4643-A7DA-52B9D36F38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26299" y="5969166"/>
            <a:ext cx="128257" cy="1150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tx2"/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40" name="Oval 1012">
            <a:extLst>
              <a:ext uri="{FF2B5EF4-FFF2-40B4-BE49-F238E27FC236}">
                <a16:creationId xmlns:a16="http://schemas.microsoft.com/office/drawing/2014/main" id="{0F991E83-25F4-2549-B34F-7A98472010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38210" y="5920815"/>
            <a:ext cx="19130" cy="20680"/>
          </a:xfrm>
          <a:prstGeom prst="ellips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41" name="Oval 1013">
            <a:extLst>
              <a:ext uri="{FF2B5EF4-FFF2-40B4-BE49-F238E27FC236}">
                <a16:creationId xmlns:a16="http://schemas.microsoft.com/office/drawing/2014/main" id="{01F6513A-F015-D94A-929C-75D48673F7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9867" y="5920815"/>
            <a:ext cx="19130" cy="2068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42" name="Oval 1014">
            <a:extLst>
              <a:ext uri="{FF2B5EF4-FFF2-40B4-BE49-F238E27FC236}">
                <a16:creationId xmlns:a16="http://schemas.microsoft.com/office/drawing/2014/main" id="{DF2F1710-E7DF-7E48-A534-44E42CD005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0201" y="5920815"/>
            <a:ext cx="19130" cy="20680"/>
          </a:xfrm>
          <a:prstGeom prst="ellips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43" name="Rectangle 1015">
            <a:extLst>
              <a:ext uri="{FF2B5EF4-FFF2-40B4-BE49-F238E27FC236}">
                <a16:creationId xmlns:a16="http://schemas.microsoft.com/office/drawing/2014/main" id="{328DCBC9-32E9-FD44-B2CF-3BC801D59B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29410" y="5841444"/>
            <a:ext cx="9625" cy="110538"/>
          </a:xfrm>
          <a:prstGeom prst="rect">
            <a:avLst/>
          </a:prstGeom>
          <a:solidFill>
            <a:srgbClr val="29292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85000"/>
              </a:lnSpc>
              <a:spcBef>
                <a:spcPts val="1675"/>
              </a:spcBef>
              <a:buClr>
                <a:srgbClr val="000090"/>
              </a:buClr>
              <a:buSzPct val="10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lnSpc>
                <a:spcPct val="85000"/>
              </a:lnSpc>
              <a:spcBef>
                <a:spcPts val="1438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9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Comic Sans MS" panose="030F0702030302020204" pitchFamily="66" charset="0"/>
                <a:ea typeface="Comic Sans MS" panose="030F0702030302020204" pitchFamily="66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447" name="Group 590">
            <a:extLst>
              <a:ext uri="{FF2B5EF4-FFF2-40B4-BE49-F238E27FC236}">
                <a16:creationId xmlns:a16="http://schemas.microsoft.com/office/drawing/2014/main" id="{CCAB7625-FEE3-BB4A-97C1-EF1CC2679904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773981" y="5281060"/>
            <a:ext cx="345630" cy="320302"/>
            <a:chOff x="2839" y="3501"/>
            <a:chExt cx="755" cy="803"/>
          </a:xfrm>
        </p:grpSpPr>
        <p:pic>
          <p:nvPicPr>
            <p:cNvPr id="451" name="Picture 591" descr="desktop_computer_stylized_medium">
              <a:extLst>
                <a:ext uri="{FF2B5EF4-FFF2-40B4-BE49-F238E27FC236}">
                  <a16:creationId xmlns:a16="http://schemas.microsoft.com/office/drawing/2014/main" id="{FC71EB74-5BE7-7A48-B637-5058D84946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2" name="Freeform 592">
              <a:extLst>
                <a:ext uri="{FF2B5EF4-FFF2-40B4-BE49-F238E27FC236}">
                  <a16:creationId xmlns:a16="http://schemas.microsoft.com/office/drawing/2014/main" id="{B9007CC0-7362-AE4E-9B5B-742E3046F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46" name="Group 652">
            <a:extLst>
              <a:ext uri="{FF2B5EF4-FFF2-40B4-BE49-F238E27FC236}">
                <a16:creationId xmlns:a16="http://schemas.microsoft.com/office/drawing/2014/main" id="{84B474B2-2AC4-EC40-9EA0-B5E48CE68CBD}"/>
              </a:ext>
            </a:extLst>
          </p:cNvPr>
          <p:cNvGrpSpPr>
            <a:grpSpLocks/>
          </p:cNvGrpSpPr>
          <p:nvPr/>
        </p:nvGrpSpPr>
        <p:grpSpPr bwMode="auto">
          <a:xfrm>
            <a:off x="7750224" y="1859725"/>
            <a:ext cx="415925" cy="385763"/>
            <a:chOff x="2751" y="1851"/>
            <a:chExt cx="462" cy="478"/>
          </a:xfrm>
        </p:grpSpPr>
        <p:pic>
          <p:nvPicPr>
            <p:cNvPr id="453" name="Picture 653" descr="iphone_stylized_small">
              <a:extLst>
                <a:ext uri="{FF2B5EF4-FFF2-40B4-BE49-F238E27FC236}">
                  <a16:creationId xmlns:a16="http://schemas.microsoft.com/office/drawing/2014/main" id="{34A94CEC-DE5F-E64D-A5B4-F04DB32319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4" name="Picture 654" descr="antenna_radiation_stylized">
              <a:extLst>
                <a:ext uri="{FF2B5EF4-FFF2-40B4-BE49-F238E27FC236}">
                  <a16:creationId xmlns:a16="http://schemas.microsoft.com/office/drawing/2014/main" id="{67C4AABE-F80E-F846-A0E8-D555DE64EB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3" name="Group 950">
            <a:extLst>
              <a:ext uri="{FF2B5EF4-FFF2-40B4-BE49-F238E27FC236}">
                <a16:creationId xmlns:a16="http://schemas.microsoft.com/office/drawing/2014/main" id="{BF16D25A-05F2-BD48-8851-FCCC3771B7E8}"/>
              </a:ext>
            </a:extLst>
          </p:cNvPr>
          <p:cNvGrpSpPr>
            <a:grpSpLocks/>
          </p:cNvGrpSpPr>
          <p:nvPr/>
        </p:nvGrpSpPr>
        <p:grpSpPr bwMode="auto">
          <a:xfrm>
            <a:off x="10253990" y="5273951"/>
            <a:ext cx="177192" cy="330833"/>
            <a:chOff x="4140" y="429"/>
            <a:chExt cx="1425" cy="2396"/>
          </a:xfrm>
        </p:grpSpPr>
        <p:sp>
          <p:nvSpPr>
            <p:cNvPr id="324" name="Freeform 951">
              <a:extLst>
                <a:ext uri="{FF2B5EF4-FFF2-40B4-BE49-F238E27FC236}">
                  <a16:creationId xmlns:a16="http://schemas.microsoft.com/office/drawing/2014/main" id="{72C50429-8235-E440-B0F8-ADCFAC748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5" name="Rectangle 952">
              <a:extLst>
                <a:ext uri="{FF2B5EF4-FFF2-40B4-BE49-F238E27FC236}">
                  <a16:creationId xmlns:a16="http://schemas.microsoft.com/office/drawing/2014/main" id="{C8289D20-20EF-CE4A-B82D-CC6F98B220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26" name="Freeform 953">
              <a:extLst>
                <a:ext uri="{FF2B5EF4-FFF2-40B4-BE49-F238E27FC236}">
                  <a16:creationId xmlns:a16="http://schemas.microsoft.com/office/drawing/2014/main" id="{512EE24C-2BC1-5A45-B541-28FAD55222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7" name="Freeform 954">
              <a:extLst>
                <a:ext uri="{FF2B5EF4-FFF2-40B4-BE49-F238E27FC236}">
                  <a16:creationId xmlns:a16="http://schemas.microsoft.com/office/drawing/2014/main" id="{CC26DF50-FD02-994D-80F7-4CD21CC31F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8" name="Rectangle 955">
              <a:extLst>
                <a:ext uri="{FF2B5EF4-FFF2-40B4-BE49-F238E27FC236}">
                  <a16:creationId xmlns:a16="http://schemas.microsoft.com/office/drawing/2014/main" id="{12D5F885-EEB6-EA49-8F16-8E65F7B568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329" name="Group 956">
              <a:extLst>
                <a:ext uri="{FF2B5EF4-FFF2-40B4-BE49-F238E27FC236}">
                  <a16:creationId xmlns:a16="http://schemas.microsoft.com/office/drawing/2014/main" id="{4819CF1A-CAA2-2445-BACA-6333C67700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54" name="AutoShape 957">
                <a:extLst>
                  <a:ext uri="{FF2B5EF4-FFF2-40B4-BE49-F238E27FC236}">
                    <a16:creationId xmlns:a16="http://schemas.microsoft.com/office/drawing/2014/main" id="{F403CAA7-7575-5B45-9B26-74060E67ED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355" name="AutoShape 958">
                <a:extLst>
                  <a:ext uri="{FF2B5EF4-FFF2-40B4-BE49-F238E27FC236}">
                    <a16:creationId xmlns:a16="http://schemas.microsoft.com/office/drawing/2014/main" id="{E7C03107-B3D4-E74B-8026-51FC5FB4C9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30" name="Rectangle 959">
              <a:extLst>
                <a:ext uri="{FF2B5EF4-FFF2-40B4-BE49-F238E27FC236}">
                  <a16:creationId xmlns:a16="http://schemas.microsoft.com/office/drawing/2014/main" id="{8C82FD14-8B3E-4C45-BA2F-1D536922BB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331" name="Group 960">
              <a:extLst>
                <a:ext uri="{FF2B5EF4-FFF2-40B4-BE49-F238E27FC236}">
                  <a16:creationId xmlns:a16="http://schemas.microsoft.com/office/drawing/2014/main" id="{848EC42A-6B0F-D74E-99AF-9287D4319DF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52" name="AutoShape 961">
                <a:extLst>
                  <a:ext uri="{FF2B5EF4-FFF2-40B4-BE49-F238E27FC236}">
                    <a16:creationId xmlns:a16="http://schemas.microsoft.com/office/drawing/2014/main" id="{5837F05C-C8FD-5D48-B46A-FAF46F8F6D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353" name="AutoShape 962">
                <a:extLst>
                  <a:ext uri="{FF2B5EF4-FFF2-40B4-BE49-F238E27FC236}">
                    <a16:creationId xmlns:a16="http://schemas.microsoft.com/office/drawing/2014/main" id="{85884ACD-1556-C049-9208-BBD38D4BCB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32" name="Rectangle 963">
              <a:extLst>
                <a:ext uri="{FF2B5EF4-FFF2-40B4-BE49-F238E27FC236}">
                  <a16:creationId xmlns:a16="http://schemas.microsoft.com/office/drawing/2014/main" id="{BB3BDCEC-6ABC-7E44-B9C4-70680B6560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33" name="Rectangle 964">
              <a:extLst>
                <a:ext uri="{FF2B5EF4-FFF2-40B4-BE49-F238E27FC236}">
                  <a16:creationId xmlns:a16="http://schemas.microsoft.com/office/drawing/2014/main" id="{BF659529-BF75-D64D-A398-3F5F02E8D6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334" name="Group 965">
              <a:extLst>
                <a:ext uri="{FF2B5EF4-FFF2-40B4-BE49-F238E27FC236}">
                  <a16:creationId xmlns:a16="http://schemas.microsoft.com/office/drawing/2014/main" id="{08EED94E-296E-6944-AB01-4E0F74CF60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50" name="AutoShape 966">
                <a:extLst>
                  <a:ext uri="{FF2B5EF4-FFF2-40B4-BE49-F238E27FC236}">
                    <a16:creationId xmlns:a16="http://schemas.microsoft.com/office/drawing/2014/main" id="{E45BC691-EDAB-5043-B974-6931BF4A1A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351" name="AutoShape 967">
                <a:extLst>
                  <a:ext uri="{FF2B5EF4-FFF2-40B4-BE49-F238E27FC236}">
                    <a16:creationId xmlns:a16="http://schemas.microsoft.com/office/drawing/2014/main" id="{BC4BCC73-0226-7344-A90F-A319311EB0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35" name="Freeform 968">
              <a:extLst>
                <a:ext uri="{FF2B5EF4-FFF2-40B4-BE49-F238E27FC236}">
                  <a16:creationId xmlns:a16="http://schemas.microsoft.com/office/drawing/2014/main" id="{4D3CB3E6-04E9-DD42-A1E2-B9CFDE5F40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36" name="Group 969">
              <a:extLst>
                <a:ext uri="{FF2B5EF4-FFF2-40B4-BE49-F238E27FC236}">
                  <a16:creationId xmlns:a16="http://schemas.microsoft.com/office/drawing/2014/main" id="{D3A85C8F-5C9D-004C-BED1-826FD6B753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48" name="AutoShape 970">
                <a:extLst>
                  <a:ext uri="{FF2B5EF4-FFF2-40B4-BE49-F238E27FC236}">
                    <a16:creationId xmlns:a16="http://schemas.microsoft.com/office/drawing/2014/main" id="{61DC189F-D857-CE49-9706-A99AFD0741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349" name="AutoShape 971">
                <a:extLst>
                  <a:ext uri="{FF2B5EF4-FFF2-40B4-BE49-F238E27FC236}">
                    <a16:creationId xmlns:a16="http://schemas.microsoft.com/office/drawing/2014/main" id="{8FED6611-7057-CD45-9474-CA215533CF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37" name="Rectangle 972">
              <a:extLst>
                <a:ext uri="{FF2B5EF4-FFF2-40B4-BE49-F238E27FC236}">
                  <a16:creationId xmlns:a16="http://schemas.microsoft.com/office/drawing/2014/main" id="{043E3E2C-723D-CA49-8604-B8FA4FD292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38" name="Freeform 973">
              <a:extLst>
                <a:ext uri="{FF2B5EF4-FFF2-40B4-BE49-F238E27FC236}">
                  <a16:creationId xmlns:a16="http://schemas.microsoft.com/office/drawing/2014/main" id="{A7D59DBF-B240-2743-8F05-CD66521792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9" name="Freeform 974">
              <a:extLst>
                <a:ext uri="{FF2B5EF4-FFF2-40B4-BE49-F238E27FC236}">
                  <a16:creationId xmlns:a16="http://schemas.microsoft.com/office/drawing/2014/main" id="{782758E0-5FA1-2541-8957-4820DA2644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0" name="Oval 975">
              <a:extLst>
                <a:ext uri="{FF2B5EF4-FFF2-40B4-BE49-F238E27FC236}">
                  <a16:creationId xmlns:a16="http://schemas.microsoft.com/office/drawing/2014/main" id="{E43434A9-1771-1841-B10D-00C68B13FB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41" name="Freeform 976">
              <a:extLst>
                <a:ext uri="{FF2B5EF4-FFF2-40B4-BE49-F238E27FC236}">
                  <a16:creationId xmlns:a16="http://schemas.microsoft.com/office/drawing/2014/main" id="{7F3BC29B-77D4-0345-BC99-5EBDE51786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2" name="AutoShape 977">
              <a:extLst>
                <a:ext uri="{FF2B5EF4-FFF2-40B4-BE49-F238E27FC236}">
                  <a16:creationId xmlns:a16="http://schemas.microsoft.com/office/drawing/2014/main" id="{AB8C4D5D-D558-0E48-B735-10A1700F94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43" name="AutoShape 978">
              <a:extLst>
                <a:ext uri="{FF2B5EF4-FFF2-40B4-BE49-F238E27FC236}">
                  <a16:creationId xmlns:a16="http://schemas.microsoft.com/office/drawing/2014/main" id="{A52E34C3-2A4E-6E43-AEAD-80E9029E9F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44" name="Oval 979">
              <a:extLst>
                <a:ext uri="{FF2B5EF4-FFF2-40B4-BE49-F238E27FC236}">
                  <a16:creationId xmlns:a16="http://schemas.microsoft.com/office/drawing/2014/main" id="{CF996EB8-B8AF-1645-81FB-5C4480FC10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45" name="Oval 980">
              <a:extLst>
                <a:ext uri="{FF2B5EF4-FFF2-40B4-BE49-F238E27FC236}">
                  <a16:creationId xmlns:a16="http://schemas.microsoft.com/office/drawing/2014/main" id="{6ABBF416-3D25-A54A-B9CB-9BC7B8D8BD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46" name="Oval 981">
              <a:extLst>
                <a:ext uri="{FF2B5EF4-FFF2-40B4-BE49-F238E27FC236}">
                  <a16:creationId xmlns:a16="http://schemas.microsoft.com/office/drawing/2014/main" id="{BEBFB614-43B9-5A4B-8E5D-794244BE12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47" name="Rectangle 982">
              <a:extLst>
                <a:ext uri="{FF2B5EF4-FFF2-40B4-BE49-F238E27FC236}">
                  <a16:creationId xmlns:a16="http://schemas.microsoft.com/office/drawing/2014/main" id="{C5CE1C8E-4047-8540-B7FB-EBAB3DBC64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474" name="Group 473">
            <a:extLst>
              <a:ext uri="{FF2B5EF4-FFF2-40B4-BE49-F238E27FC236}">
                <a16:creationId xmlns:a16="http://schemas.microsoft.com/office/drawing/2014/main" id="{68802756-5E0F-D142-AA8F-2D274E297BB1}"/>
              </a:ext>
            </a:extLst>
          </p:cNvPr>
          <p:cNvGrpSpPr/>
          <p:nvPr/>
        </p:nvGrpSpPr>
        <p:grpSpPr>
          <a:xfrm>
            <a:off x="6571713" y="2686293"/>
            <a:ext cx="1038308" cy="956788"/>
            <a:chOff x="6571713" y="2686293"/>
            <a:chExt cx="1038308" cy="956788"/>
          </a:xfrm>
        </p:grpSpPr>
        <p:sp>
          <p:nvSpPr>
            <p:cNvPr id="463" name="Freeform 917">
              <a:extLst>
                <a:ext uri="{FF2B5EF4-FFF2-40B4-BE49-F238E27FC236}">
                  <a16:creationId xmlns:a16="http://schemas.microsoft.com/office/drawing/2014/main" id="{ADACC4C8-123A-0642-ADC2-DC6E1D92742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291095" y="2700162"/>
              <a:ext cx="318926" cy="942919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594"/>
                <a:gd name="T14" fmla="*/ 192 w 192"/>
                <a:gd name="T15" fmla="*/ 594 h 594"/>
                <a:gd name="connsiteX0" fmla="*/ 0 w 10140"/>
                <a:gd name="connsiteY0" fmla="*/ 9728 h 9728"/>
                <a:gd name="connsiteX1" fmla="*/ 10140 w 10140"/>
                <a:gd name="connsiteY1" fmla="*/ 0 h 9728"/>
                <a:gd name="connsiteX2" fmla="*/ 10140 w 10140"/>
                <a:gd name="connsiteY2" fmla="*/ 8670 h 9728"/>
                <a:gd name="connsiteX3" fmla="*/ 0 w 10140"/>
                <a:gd name="connsiteY3" fmla="*/ 9728 h 9728"/>
                <a:gd name="connsiteX0" fmla="*/ 319 w 10319"/>
                <a:gd name="connsiteY0" fmla="*/ 10000 h 10000"/>
                <a:gd name="connsiteX1" fmla="*/ 0 w 10319"/>
                <a:gd name="connsiteY1" fmla="*/ 9878 h 10000"/>
                <a:gd name="connsiteX2" fmla="*/ 10319 w 10319"/>
                <a:gd name="connsiteY2" fmla="*/ 0 h 10000"/>
                <a:gd name="connsiteX3" fmla="*/ 10319 w 10319"/>
                <a:gd name="connsiteY3" fmla="*/ 8912 h 10000"/>
                <a:gd name="connsiteX4" fmla="*/ 319 w 10319"/>
                <a:gd name="connsiteY4" fmla="*/ 10000 h 10000"/>
                <a:gd name="connsiteX0" fmla="*/ 2669 w 10319"/>
                <a:gd name="connsiteY0" fmla="*/ 10279 h 10279"/>
                <a:gd name="connsiteX1" fmla="*/ 0 w 10319"/>
                <a:gd name="connsiteY1" fmla="*/ 9878 h 10279"/>
                <a:gd name="connsiteX2" fmla="*/ 10319 w 10319"/>
                <a:gd name="connsiteY2" fmla="*/ 0 h 10279"/>
                <a:gd name="connsiteX3" fmla="*/ 10319 w 10319"/>
                <a:gd name="connsiteY3" fmla="*/ 8912 h 10279"/>
                <a:gd name="connsiteX4" fmla="*/ 2669 w 10319"/>
                <a:gd name="connsiteY4" fmla="*/ 10279 h 10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19" h="10279">
                  <a:moveTo>
                    <a:pt x="2669" y="10279"/>
                  </a:moveTo>
                  <a:lnTo>
                    <a:pt x="0" y="9878"/>
                  </a:lnTo>
                  <a:lnTo>
                    <a:pt x="10319" y="0"/>
                  </a:lnTo>
                  <a:lnTo>
                    <a:pt x="10319" y="8912"/>
                  </a:lnTo>
                  <a:lnTo>
                    <a:pt x="2669" y="10279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99000">
                  <a:schemeClr val="bg1">
                    <a:lumMod val="75000"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55" name="Group 454">
              <a:extLst>
                <a:ext uri="{FF2B5EF4-FFF2-40B4-BE49-F238E27FC236}">
                  <a16:creationId xmlns:a16="http://schemas.microsoft.com/office/drawing/2014/main" id="{F51EF82F-6B76-1D43-BDCE-36A16F512D10}"/>
                </a:ext>
              </a:extLst>
            </p:cNvPr>
            <p:cNvGrpSpPr/>
            <p:nvPr/>
          </p:nvGrpSpPr>
          <p:grpSpPr>
            <a:xfrm>
              <a:off x="6571713" y="2686293"/>
              <a:ext cx="764135" cy="854075"/>
              <a:chOff x="6571713" y="2686293"/>
              <a:chExt cx="764135" cy="854075"/>
            </a:xfrm>
          </p:grpSpPr>
          <p:sp>
            <p:nvSpPr>
              <p:cNvPr id="520" name="Rectangle 228">
                <a:extLst>
                  <a:ext uri="{FF2B5EF4-FFF2-40B4-BE49-F238E27FC236}">
                    <a16:creationId xmlns:a16="http://schemas.microsoft.com/office/drawing/2014/main" id="{4174338D-3A0E-9747-819D-0C19F4DF4A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41713" y="2722275"/>
                <a:ext cx="647951" cy="77722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schemeClr val="tx1">
                    <a:lumMod val="50000"/>
                    <a:lumOff val="50000"/>
                    <a:alpha val="40000"/>
                  </a:schemeClr>
                </a:outerShdw>
              </a:effec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21" name="Rectangle 229">
                <a:extLst>
                  <a:ext uri="{FF2B5EF4-FFF2-40B4-BE49-F238E27FC236}">
                    <a16:creationId xmlns:a16="http://schemas.microsoft.com/office/drawing/2014/main" id="{621AE13C-4ABC-334F-8206-4D5E08465C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42457" y="3037370"/>
                <a:ext cx="648594" cy="158772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22" name="Text Box 230">
                <a:extLst>
                  <a:ext uri="{FF2B5EF4-FFF2-40B4-BE49-F238E27FC236}">
                    <a16:creationId xmlns:a16="http://schemas.microsoft.com/office/drawing/2014/main" id="{CA38D367-F86F-AB43-B21E-1EEE691D3D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71713" y="2686293"/>
                <a:ext cx="764135" cy="854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application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transport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network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link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physical</a:t>
                </a: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3862EE7F-63B9-EE4A-8A32-E1BB698AA3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8631" y="2891320"/>
                <a:ext cx="64646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7" name="Straight Connector 526">
                <a:extLst>
                  <a:ext uri="{FF2B5EF4-FFF2-40B4-BE49-F238E27FC236}">
                    <a16:creationId xmlns:a16="http://schemas.microsoft.com/office/drawing/2014/main" id="{929A4F7E-FE01-E545-A0B9-9F724FDE26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8631" y="3040545"/>
                <a:ext cx="64646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8" name="Straight Connector 527">
                <a:extLst>
                  <a:ext uri="{FF2B5EF4-FFF2-40B4-BE49-F238E27FC236}">
                    <a16:creationId xmlns:a16="http://schemas.microsoft.com/office/drawing/2014/main" id="{BD3F59DE-C12C-D645-AC9D-20A80143D6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8631" y="3189770"/>
                <a:ext cx="64646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9" name="Straight Connector 528">
                <a:extLst>
                  <a:ext uri="{FF2B5EF4-FFF2-40B4-BE49-F238E27FC236}">
                    <a16:creationId xmlns:a16="http://schemas.microsoft.com/office/drawing/2014/main" id="{7757E2F0-9B94-084A-90A0-8529D1B757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8631" y="3338995"/>
                <a:ext cx="64646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64" name="Group 463">
            <a:extLst>
              <a:ext uri="{FF2B5EF4-FFF2-40B4-BE49-F238E27FC236}">
                <a16:creationId xmlns:a16="http://schemas.microsoft.com/office/drawing/2014/main" id="{6D7E4C2B-1DC3-2A4C-90A6-0BDE31D46D3B}"/>
              </a:ext>
            </a:extLst>
          </p:cNvPr>
          <p:cNvGrpSpPr/>
          <p:nvPr/>
        </p:nvGrpSpPr>
        <p:grpSpPr>
          <a:xfrm>
            <a:off x="10202006" y="5357871"/>
            <a:ext cx="970347" cy="854075"/>
            <a:chOff x="10202006" y="5357871"/>
            <a:chExt cx="970347" cy="854075"/>
          </a:xfrm>
        </p:grpSpPr>
        <p:sp>
          <p:nvSpPr>
            <p:cNvPr id="530" name="Freeform 917">
              <a:extLst>
                <a:ext uri="{FF2B5EF4-FFF2-40B4-BE49-F238E27FC236}">
                  <a16:creationId xmlns:a16="http://schemas.microsoft.com/office/drawing/2014/main" id="{88BB7911-0614-1748-A570-7F1CD9A39B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02006" y="5397682"/>
              <a:ext cx="281273" cy="773122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2"/>
                <a:gd name="T13" fmla="*/ 0 h 594"/>
                <a:gd name="T14" fmla="*/ 192 w 192"/>
                <a:gd name="T15" fmla="*/ 594 h 594"/>
                <a:gd name="connsiteX0" fmla="*/ 0 w 10140"/>
                <a:gd name="connsiteY0" fmla="*/ 9728 h 9728"/>
                <a:gd name="connsiteX1" fmla="*/ 10140 w 10140"/>
                <a:gd name="connsiteY1" fmla="*/ 0 h 9728"/>
                <a:gd name="connsiteX2" fmla="*/ 10140 w 10140"/>
                <a:gd name="connsiteY2" fmla="*/ 8670 h 9728"/>
                <a:gd name="connsiteX3" fmla="*/ 0 w 10140"/>
                <a:gd name="connsiteY3" fmla="*/ 9728 h 9728"/>
                <a:gd name="connsiteX0" fmla="*/ 319 w 10319"/>
                <a:gd name="connsiteY0" fmla="*/ 10000 h 10000"/>
                <a:gd name="connsiteX1" fmla="*/ 0 w 10319"/>
                <a:gd name="connsiteY1" fmla="*/ 9878 h 10000"/>
                <a:gd name="connsiteX2" fmla="*/ 10319 w 10319"/>
                <a:gd name="connsiteY2" fmla="*/ 0 h 10000"/>
                <a:gd name="connsiteX3" fmla="*/ 10319 w 10319"/>
                <a:gd name="connsiteY3" fmla="*/ 8912 h 10000"/>
                <a:gd name="connsiteX4" fmla="*/ 319 w 10319"/>
                <a:gd name="connsiteY4" fmla="*/ 10000 h 10000"/>
                <a:gd name="connsiteX0" fmla="*/ 2669 w 10319"/>
                <a:gd name="connsiteY0" fmla="*/ 10279 h 10279"/>
                <a:gd name="connsiteX1" fmla="*/ 0 w 10319"/>
                <a:gd name="connsiteY1" fmla="*/ 9878 h 10279"/>
                <a:gd name="connsiteX2" fmla="*/ 10319 w 10319"/>
                <a:gd name="connsiteY2" fmla="*/ 0 h 10279"/>
                <a:gd name="connsiteX3" fmla="*/ 10319 w 10319"/>
                <a:gd name="connsiteY3" fmla="*/ 8912 h 10279"/>
                <a:gd name="connsiteX4" fmla="*/ 2669 w 10319"/>
                <a:gd name="connsiteY4" fmla="*/ 10279 h 10279"/>
                <a:gd name="connsiteX0" fmla="*/ 2669 w 10319"/>
                <a:gd name="connsiteY0" fmla="*/ 10279 h 11889"/>
                <a:gd name="connsiteX1" fmla="*/ 0 w 10319"/>
                <a:gd name="connsiteY1" fmla="*/ 9878 h 11889"/>
                <a:gd name="connsiteX2" fmla="*/ 10319 w 10319"/>
                <a:gd name="connsiteY2" fmla="*/ 0 h 11889"/>
                <a:gd name="connsiteX3" fmla="*/ 10011 w 10319"/>
                <a:gd name="connsiteY3" fmla="*/ 11889 h 11889"/>
                <a:gd name="connsiteX4" fmla="*/ 2669 w 10319"/>
                <a:gd name="connsiteY4" fmla="*/ 10279 h 11889"/>
                <a:gd name="connsiteX0" fmla="*/ 2669 w 10024"/>
                <a:gd name="connsiteY0" fmla="*/ 6818 h 8428"/>
                <a:gd name="connsiteX1" fmla="*/ 0 w 10024"/>
                <a:gd name="connsiteY1" fmla="*/ 6417 h 8428"/>
                <a:gd name="connsiteX2" fmla="*/ 9703 w 10024"/>
                <a:gd name="connsiteY2" fmla="*/ 0 h 8428"/>
                <a:gd name="connsiteX3" fmla="*/ 10011 w 10024"/>
                <a:gd name="connsiteY3" fmla="*/ 8428 h 8428"/>
                <a:gd name="connsiteX4" fmla="*/ 2669 w 10024"/>
                <a:gd name="connsiteY4" fmla="*/ 6818 h 8428"/>
                <a:gd name="connsiteX0" fmla="*/ 1741 w 9078"/>
                <a:gd name="connsiteY0" fmla="*/ 8090 h 10000"/>
                <a:gd name="connsiteX1" fmla="*/ 0 w 9078"/>
                <a:gd name="connsiteY1" fmla="*/ 6834 h 10000"/>
                <a:gd name="connsiteX2" fmla="*/ 8758 w 9078"/>
                <a:gd name="connsiteY2" fmla="*/ 0 h 10000"/>
                <a:gd name="connsiteX3" fmla="*/ 9065 w 9078"/>
                <a:gd name="connsiteY3" fmla="*/ 10000 h 10000"/>
                <a:gd name="connsiteX4" fmla="*/ 1741 w 9078"/>
                <a:gd name="connsiteY4" fmla="*/ 8090 h 10000"/>
                <a:gd name="connsiteX0" fmla="*/ 112 w 10001"/>
                <a:gd name="connsiteY0" fmla="*/ 7638 h 10000"/>
                <a:gd name="connsiteX1" fmla="*/ 0 w 10001"/>
                <a:gd name="connsiteY1" fmla="*/ 6834 h 10000"/>
                <a:gd name="connsiteX2" fmla="*/ 9647 w 10001"/>
                <a:gd name="connsiteY2" fmla="*/ 0 h 10000"/>
                <a:gd name="connsiteX3" fmla="*/ 9986 w 10001"/>
                <a:gd name="connsiteY3" fmla="*/ 10000 h 10000"/>
                <a:gd name="connsiteX4" fmla="*/ 112 w 10001"/>
                <a:gd name="connsiteY4" fmla="*/ 7638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1" h="10000">
                  <a:moveTo>
                    <a:pt x="112" y="7638"/>
                  </a:moveTo>
                  <a:cubicBezTo>
                    <a:pt x="75" y="7370"/>
                    <a:pt x="37" y="7102"/>
                    <a:pt x="0" y="6834"/>
                  </a:cubicBezTo>
                  <a:lnTo>
                    <a:pt x="9647" y="0"/>
                  </a:lnTo>
                  <a:cubicBezTo>
                    <a:pt x="9534" y="4702"/>
                    <a:pt x="10099" y="5298"/>
                    <a:pt x="9986" y="10000"/>
                  </a:cubicBezTo>
                  <a:lnTo>
                    <a:pt x="112" y="7638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99000">
                  <a:schemeClr val="bg1">
                    <a:lumMod val="75000"/>
                  </a:schemeClr>
                </a:gs>
              </a:gsLst>
              <a:lin ang="0" scaled="1"/>
            </a:gra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31" name="Group 530">
              <a:extLst>
                <a:ext uri="{FF2B5EF4-FFF2-40B4-BE49-F238E27FC236}">
                  <a16:creationId xmlns:a16="http://schemas.microsoft.com/office/drawing/2014/main" id="{19A9DE1D-45C9-C144-A1C0-784FDCD971D3}"/>
                </a:ext>
              </a:extLst>
            </p:cNvPr>
            <p:cNvGrpSpPr/>
            <p:nvPr/>
          </p:nvGrpSpPr>
          <p:grpSpPr>
            <a:xfrm>
              <a:off x="10408218" y="5357871"/>
              <a:ext cx="764135" cy="854075"/>
              <a:chOff x="6571713" y="2686293"/>
              <a:chExt cx="764135" cy="854075"/>
            </a:xfrm>
          </p:grpSpPr>
          <p:sp>
            <p:nvSpPr>
              <p:cNvPr id="532" name="Rectangle 228">
                <a:extLst>
                  <a:ext uri="{FF2B5EF4-FFF2-40B4-BE49-F238E27FC236}">
                    <a16:creationId xmlns:a16="http://schemas.microsoft.com/office/drawing/2014/main" id="{5DD713FD-EA40-9B4B-802C-3AF871B580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41713" y="2722275"/>
                <a:ext cx="647951" cy="77722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schemeClr val="tx1">
                    <a:lumMod val="50000"/>
                    <a:lumOff val="50000"/>
                    <a:alpha val="40000"/>
                  </a:schemeClr>
                </a:outerShdw>
              </a:effec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33" name="Rectangle 229">
                <a:extLst>
                  <a:ext uri="{FF2B5EF4-FFF2-40B4-BE49-F238E27FC236}">
                    <a16:creationId xmlns:a16="http://schemas.microsoft.com/office/drawing/2014/main" id="{719538F1-BB3F-A747-B46B-E825372287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42457" y="3037370"/>
                <a:ext cx="648594" cy="158772"/>
              </a:xfrm>
              <a:prstGeom prst="rect">
                <a:avLst/>
              </a:prstGeom>
              <a:solidFill>
                <a:srgbClr val="CC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34" name="Text Box 230">
                <a:extLst>
                  <a:ext uri="{FF2B5EF4-FFF2-40B4-BE49-F238E27FC236}">
                    <a16:creationId xmlns:a16="http://schemas.microsoft.com/office/drawing/2014/main" id="{67AF1768-8AEF-FD44-8A30-E764E9F88B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71713" y="2686293"/>
                <a:ext cx="764135" cy="854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application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transport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network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link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rPr>
                  <a:t>physical</a:t>
                </a: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endParaRPr>
              </a:p>
            </p:txBody>
          </p:sp>
          <p:cxnSp>
            <p:nvCxnSpPr>
              <p:cNvPr id="535" name="Straight Connector 534">
                <a:extLst>
                  <a:ext uri="{FF2B5EF4-FFF2-40B4-BE49-F238E27FC236}">
                    <a16:creationId xmlns:a16="http://schemas.microsoft.com/office/drawing/2014/main" id="{22CAF256-C57E-8848-9992-472431799A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8631" y="2891320"/>
                <a:ext cx="64646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6" name="Straight Connector 535">
                <a:extLst>
                  <a:ext uri="{FF2B5EF4-FFF2-40B4-BE49-F238E27FC236}">
                    <a16:creationId xmlns:a16="http://schemas.microsoft.com/office/drawing/2014/main" id="{7573D7D3-A7AB-0B4F-A08C-BA6A7E07CA0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8631" y="3040545"/>
                <a:ext cx="64646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7" name="Straight Connector 536">
                <a:extLst>
                  <a:ext uri="{FF2B5EF4-FFF2-40B4-BE49-F238E27FC236}">
                    <a16:creationId xmlns:a16="http://schemas.microsoft.com/office/drawing/2014/main" id="{211E2459-6D52-2248-81F0-411DFD34BC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8631" y="3189770"/>
                <a:ext cx="64646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8" name="Straight Connector 537">
                <a:extLst>
                  <a:ext uri="{FF2B5EF4-FFF2-40B4-BE49-F238E27FC236}">
                    <a16:creationId xmlns:a16="http://schemas.microsoft.com/office/drawing/2014/main" id="{50F9C417-B611-7043-A15F-F361AA3E9B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38631" y="3338995"/>
                <a:ext cx="646461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84" name="Group 950">
            <a:extLst>
              <a:ext uri="{FF2B5EF4-FFF2-40B4-BE49-F238E27FC236}">
                <a16:creationId xmlns:a16="http://schemas.microsoft.com/office/drawing/2014/main" id="{7CEBBAF6-579E-3943-B1EB-BB883618D6D9}"/>
              </a:ext>
            </a:extLst>
          </p:cNvPr>
          <p:cNvGrpSpPr>
            <a:grpSpLocks/>
          </p:cNvGrpSpPr>
          <p:nvPr/>
        </p:nvGrpSpPr>
        <p:grpSpPr bwMode="auto">
          <a:xfrm>
            <a:off x="10002508" y="5616400"/>
            <a:ext cx="214974" cy="403920"/>
            <a:chOff x="4140" y="429"/>
            <a:chExt cx="1425" cy="2396"/>
          </a:xfrm>
        </p:grpSpPr>
        <p:sp>
          <p:nvSpPr>
            <p:cNvPr id="485" name="Freeform 951">
              <a:extLst>
                <a:ext uri="{FF2B5EF4-FFF2-40B4-BE49-F238E27FC236}">
                  <a16:creationId xmlns:a16="http://schemas.microsoft.com/office/drawing/2014/main" id="{984581C6-7CED-A042-809F-11066F04B5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6" name="Rectangle 952">
              <a:extLst>
                <a:ext uri="{FF2B5EF4-FFF2-40B4-BE49-F238E27FC236}">
                  <a16:creationId xmlns:a16="http://schemas.microsoft.com/office/drawing/2014/main" id="{0E0A78D4-7C3B-2143-AE69-FA504AD75E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87" name="Freeform 953">
              <a:extLst>
                <a:ext uri="{FF2B5EF4-FFF2-40B4-BE49-F238E27FC236}">
                  <a16:creationId xmlns:a16="http://schemas.microsoft.com/office/drawing/2014/main" id="{B0C7F238-A8B7-7443-8BA5-8939FF6B55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8" name="Freeform 954">
              <a:extLst>
                <a:ext uri="{FF2B5EF4-FFF2-40B4-BE49-F238E27FC236}">
                  <a16:creationId xmlns:a16="http://schemas.microsoft.com/office/drawing/2014/main" id="{6F90FD17-11E4-EE4F-AF2F-7122C053E0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9" name="Rectangle 955">
              <a:extLst>
                <a:ext uri="{FF2B5EF4-FFF2-40B4-BE49-F238E27FC236}">
                  <a16:creationId xmlns:a16="http://schemas.microsoft.com/office/drawing/2014/main" id="{53A75298-B138-094F-9787-1B231F4806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490" name="Group 956">
              <a:extLst>
                <a:ext uri="{FF2B5EF4-FFF2-40B4-BE49-F238E27FC236}">
                  <a16:creationId xmlns:a16="http://schemas.microsoft.com/office/drawing/2014/main" id="{AD456B50-CD82-6F4C-9CF1-09ABBC571C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15" name="AutoShape 957">
                <a:extLst>
                  <a:ext uri="{FF2B5EF4-FFF2-40B4-BE49-F238E27FC236}">
                    <a16:creationId xmlns:a16="http://schemas.microsoft.com/office/drawing/2014/main" id="{4C074F81-A723-5F4E-9479-CE1CDCFBCB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16" name="AutoShape 958">
                <a:extLst>
                  <a:ext uri="{FF2B5EF4-FFF2-40B4-BE49-F238E27FC236}">
                    <a16:creationId xmlns:a16="http://schemas.microsoft.com/office/drawing/2014/main" id="{4DE71513-1E1D-B644-992C-AE6AB0DB11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91" name="Rectangle 959">
              <a:extLst>
                <a:ext uri="{FF2B5EF4-FFF2-40B4-BE49-F238E27FC236}">
                  <a16:creationId xmlns:a16="http://schemas.microsoft.com/office/drawing/2014/main" id="{05D448DB-B3CB-C64D-8C4B-72D790DFFD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492" name="Group 960">
              <a:extLst>
                <a:ext uri="{FF2B5EF4-FFF2-40B4-BE49-F238E27FC236}">
                  <a16:creationId xmlns:a16="http://schemas.microsoft.com/office/drawing/2014/main" id="{9CDEBDA5-A066-D749-B9E9-47DB05253D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13" name="AutoShape 961">
                <a:extLst>
                  <a:ext uri="{FF2B5EF4-FFF2-40B4-BE49-F238E27FC236}">
                    <a16:creationId xmlns:a16="http://schemas.microsoft.com/office/drawing/2014/main" id="{8E73CA32-EF58-EA45-A4FE-37E560EBE8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14" name="AutoShape 962">
                <a:extLst>
                  <a:ext uri="{FF2B5EF4-FFF2-40B4-BE49-F238E27FC236}">
                    <a16:creationId xmlns:a16="http://schemas.microsoft.com/office/drawing/2014/main" id="{2E2C05F9-1F42-CF46-83F8-339E874CF6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93" name="Rectangle 963">
              <a:extLst>
                <a:ext uri="{FF2B5EF4-FFF2-40B4-BE49-F238E27FC236}">
                  <a16:creationId xmlns:a16="http://schemas.microsoft.com/office/drawing/2014/main" id="{D2B5715C-9E55-D04D-BD32-A700B9DCC1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94" name="Rectangle 964">
              <a:extLst>
                <a:ext uri="{FF2B5EF4-FFF2-40B4-BE49-F238E27FC236}">
                  <a16:creationId xmlns:a16="http://schemas.microsoft.com/office/drawing/2014/main" id="{3A8FF8A7-C248-1B42-80FA-051974D952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grpSp>
          <p:nvGrpSpPr>
            <p:cNvPr id="495" name="Group 965">
              <a:extLst>
                <a:ext uri="{FF2B5EF4-FFF2-40B4-BE49-F238E27FC236}">
                  <a16:creationId xmlns:a16="http://schemas.microsoft.com/office/drawing/2014/main" id="{8E71E5B0-A3F5-D344-B255-99112EB195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511" name="AutoShape 966">
                <a:extLst>
                  <a:ext uri="{FF2B5EF4-FFF2-40B4-BE49-F238E27FC236}">
                    <a16:creationId xmlns:a16="http://schemas.microsoft.com/office/drawing/2014/main" id="{A2F22898-EA39-FB4D-B255-ABCB1B7C16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12" name="AutoShape 967">
                <a:extLst>
                  <a:ext uri="{FF2B5EF4-FFF2-40B4-BE49-F238E27FC236}">
                    <a16:creationId xmlns:a16="http://schemas.microsoft.com/office/drawing/2014/main" id="{FBF034BA-270B-6F40-B57B-8A19ABF281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96" name="Freeform 968">
              <a:extLst>
                <a:ext uri="{FF2B5EF4-FFF2-40B4-BE49-F238E27FC236}">
                  <a16:creationId xmlns:a16="http://schemas.microsoft.com/office/drawing/2014/main" id="{C6616798-D999-124B-8365-0FF6B1AC6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97" name="Group 969">
              <a:extLst>
                <a:ext uri="{FF2B5EF4-FFF2-40B4-BE49-F238E27FC236}">
                  <a16:creationId xmlns:a16="http://schemas.microsoft.com/office/drawing/2014/main" id="{0D2B7299-399C-9748-80B1-8B82EA57084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09" name="AutoShape 970">
                <a:extLst>
                  <a:ext uri="{FF2B5EF4-FFF2-40B4-BE49-F238E27FC236}">
                    <a16:creationId xmlns:a16="http://schemas.microsoft.com/office/drawing/2014/main" id="{791F8FFE-36CE-5D47-899C-7B6F5471D9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510" name="AutoShape 971">
                <a:extLst>
                  <a:ext uri="{FF2B5EF4-FFF2-40B4-BE49-F238E27FC236}">
                    <a16:creationId xmlns:a16="http://schemas.microsoft.com/office/drawing/2014/main" id="{96614370-C84C-644E-AF93-94853FD47A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lnSpc>
                    <a:spcPct val="85000"/>
                  </a:lnSpc>
                  <a:spcBef>
                    <a:spcPts val="1675"/>
                  </a:spcBef>
                  <a:buClr>
                    <a:srgbClr val="000090"/>
                  </a:buClr>
                  <a:buSzPct val="100000"/>
                  <a:buFont typeface="Wingdings" panose="05000000000000000000" pitchFamily="2" charset="2"/>
                  <a:buChar char="§"/>
                  <a:defRPr sz="2800">
                    <a:solidFill>
                      <a:schemeClr val="tx1"/>
                    </a:solidFill>
                    <a:latin typeface="Gill Sans MT" panose="020B0502020104020203" pitchFamily="34" charset="0"/>
                    <a:ea typeface="MS PGothic" panose="020B0600070205080204" pitchFamily="34" charset="-128"/>
                    <a:cs typeface="Arial" panose="020B0604020202020204" pitchFamily="34" charset="0"/>
                  </a:defRPr>
                </a:lvl1pPr>
                <a:lvl2pPr marL="742950" indent="-285750">
                  <a:lnSpc>
                    <a:spcPct val="85000"/>
                  </a:lnSpc>
                  <a:spcBef>
                    <a:spcPts val="1438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400">
                    <a:solidFill>
                      <a:schemeClr val="tx1"/>
                    </a:solidFill>
                    <a:latin typeface="Gill Sans MT" panose="020B0502020104020203" pitchFamily="34" charset="0"/>
                    <a:ea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  <a:ea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000090"/>
                  </a:buClr>
                  <a:buFont typeface="Wingdings" panose="05000000000000000000" pitchFamily="2" charset="2"/>
                  <a:buChar char="§"/>
                  <a:defRPr sz="1600">
                    <a:solidFill>
                      <a:schemeClr val="tx1"/>
                    </a:solidFill>
                    <a:latin typeface="Comic Sans MS" panose="030F0702030302020204" pitchFamily="66" charset="0"/>
                    <a:ea typeface="Comic Sans MS" panose="030F0702030302020204" pitchFamily="66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498" name="Rectangle 972">
              <a:extLst>
                <a:ext uri="{FF2B5EF4-FFF2-40B4-BE49-F238E27FC236}">
                  <a16:creationId xmlns:a16="http://schemas.microsoft.com/office/drawing/2014/main" id="{3024E21F-4580-974D-A923-DBF7106EF1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99" name="Freeform 973">
              <a:extLst>
                <a:ext uri="{FF2B5EF4-FFF2-40B4-BE49-F238E27FC236}">
                  <a16:creationId xmlns:a16="http://schemas.microsoft.com/office/drawing/2014/main" id="{355CC750-A436-114A-B13D-15B18BE009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0" name="Freeform 974">
              <a:extLst>
                <a:ext uri="{FF2B5EF4-FFF2-40B4-BE49-F238E27FC236}">
                  <a16:creationId xmlns:a16="http://schemas.microsoft.com/office/drawing/2014/main" id="{D88AEB08-419C-994D-B9AF-2D260494D1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1" name="Oval 975">
              <a:extLst>
                <a:ext uri="{FF2B5EF4-FFF2-40B4-BE49-F238E27FC236}">
                  <a16:creationId xmlns:a16="http://schemas.microsoft.com/office/drawing/2014/main" id="{A70DC3D0-7F41-FB4E-BF25-4A8051E0D9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502" name="Freeform 976">
              <a:extLst>
                <a:ext uri="{FF2B5EF4-FFF2-40B4-BE49-F238E27FC236}">
                  <a16:creationId xmlns:a16="http://schemas.microsoft.com/office/drawing/2014/main" id="{00011472-61BE-7D4E-BF36-C4C4F0A5D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3" name="AutoShape 977">
              <a:extLst>
                <a:ext uri="{FF2B5EF4-FFF2-40B4-BE49-F238E27FC236}">
                  <a16:creationId xmlns:a16="http://schemas.microsoft.com/office/drawing/2014/main" id="{369D2889-1BFC-A340-B67F-54F258D6F1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504" name="AutoShape 978">
              <a:extLst>
                <a:ext uri="{FF2B5EF4-FFF2-40B4-BE49-F238E27FC236}">
                  <a16:creationId xmlns:a16="http://schemas.microsoft.com/office/drawing/2014/main" id="{CEFA09E5-3186-4445-AD94-60C0E15196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505" name="Oval 979">
              <a:extLst>
                <a:ext uri="{FF2B5EF4-FFF2-40B4-BE49-F238E27FC236}">
                  <a16:creationId xmlns:a16="http://schemas.microsoft.com/office/drawing/2014/main" id="{9AFADA62-C3CB-594F-8048-8871064276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506" name="Oval 980">
              <a:extLst>
                <a:ext uri="{FF2B5EF4-FFF2-40B4-BE49-F238E27FC236}">
                  <a16:creationId xmlns:a16="http://schemas.microsoft.com/office/drawing/2014/main" id="{C82FFABC-4C4C-6243-9D2D-3C99FBC518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507" name="Oval 981">
              <a:extLst>
                <a:ext uri="{FF2B5EF4-FFF2-40B4-BE49-F238E27FC236}">
                  <a16:creationId xmlns:a16="http://schemas.microsoft.com/office/drawing/2014/main" id="{C0EFDD4D-FB5A-6D4E-97DD-CFA89D4A96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508" name="Rectangle 982">
              <a:extLst>
                <a:ext uri="{FF2B5EF4-FFF2-40B4-BE49-F238E27FC236}">
                  <a16:creationId xmlns:a16="http://schemas.microsoft.com/office/drawing/2014/main" id="{99A1B872-581F-BE49-AADF-3A6775C166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85000"/>
                </a:lnSpc>
                <a:spcBef>
                  <a:spcPts val="1675"/>
                </a:spcBef>
                <a:buClr>
                  <a:srgbClr val="000090"/>
                </a:buClr>
                <a:buSzPct val="100000"/>
                <a:buFont typeface="Wingdings" panose="05000000000000000000" pitchFamily="2" charset="2"/>
                <a:buChar char="§"/>
                <a:defRPr sz="2800">
                  <a:solidFill>
                    <a:schemeClr val="tx1"/>
                  </a:solidFill>
                  <a:latin typeface="Gill Sans MT" panose="020B0502020104020203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lnSpc>
                  <a:spcPct val="85000"/>
                </a:lnSpc>
                <a:spcBef>
                  <a:spcPts val="1438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Gill Sans MT" panose="020B0502020104020203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90"/>
                </a:buClr>
                <a:buFont typeface="Wingdings" panose="05000000000000000000" pitchFamily="2" charset="2"/>
                <a:buChar char="§"/>
                <a:defRPr sz="1600">
                  <a:solidFill>
                    <a:schemeClr val="tx1"/>
                  </a:solidFill>
                  <a:latin typeface="Comic Sans MS" panose="030F0702030302020204" pitchFamily="66" charset="0"/>
                  <a:ea typeface="Comic Sans MS" panose="030F0702030302020204" pitchFamily="66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endParaRPr>
            </a:p>
          </p:txBody>
        </p:sp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E38FF4C3-D0A2-D548-89C0-C35D3E53032F}"/>
              </a:ext>
            </a:extLst>
          </p:cNvPr>
          <p:cNvGrpSpPr/>
          <p:nvPr/>
        </p:nvGrpSpPr>
        <p:grpSpPr>
          <a:xfrm>
            <a:off x="9098788" y="3956624"/>
            <a:ext cx="367224" cy="240304"/>
            <a:chOff x="7493876" y="2774731"/>
            <a:chExt cx="1481958" cy="894622"/>
          </a:xfrm>
        </p:grpSpPr>
        <p:sp>
          <p:nvSpPr>
            <p:cNvPr id="194" name="Freeform 193">
              <a:extLst>
                <a:ext uri="{FF2B5EF4-FFF2-40B4-BE49-F238E27FC236}">
                  <a16:creationId xmlns:a16="http://schemas.microsoft.com/office/drawing/2014/main" id="{027716F5-6A2D-404B-ADB2-50CDACB02062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C3297389-072E-FE41-B64F-4D54440AB368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96" name="Group 195">
              <a:extLst>
                <a:ext uri="{FF2B5EF4-FFF2-40B4-BE49-F238E27FC236}">
                  <a16:creationId xmlns:a16="http://schemas.microsoft.com/office/drawing/2014/main" id="{36323224-311B-EE47-BE36-F2BE4EA6BC7F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97" name="Freeform 196">
                <a:extLst>
                  <a:ext uri="{FF2B5EF4-FFF2-40B4-BE49-F238E27FC236}">
                    <a16:creationId xmlns:a16="http://schemas.microsoft.com/office/drawing/2014/main" id="{BD802D6F-DAFD-DC41-83D1-DF0F4A2A7948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8" name="Freeform 197">
                <a:extLst>
                  <a:ext uri="{FF2B5EF4-FFF2-40B4-BE49-F238E27FC236}">
                    <a16:creationId xmlns:a16="http://schemas.microsoft.com/office/drawing/2014/main" id="{2CE211BA-1FF8-2548-A6C8-5CD1E12C3E1A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99" name="Freeform 198">
                <a:extLst>
                  <a:ext uri="{FF2B5EF4-FFF2-40B4-BE49-F238E27FC236}">
                    <a16:creationId xmlns:a16="http://schemas.microsoft.com/office/drawing/2014/main" id="{D363DDD6-C621-F146-B8DA-4A9DDE186BE0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0" name="Freeform 199">
                <a:extLst>
                  <a:ext uri="{FF2B5EF4-FFF2-40B4-BE49-F238E27FC236}">
                    <a16:creationId xmlns:a16="http://schemas.microsoft.com/office/drawing/2014/main" id="{BB3402A2-EE9C-A240-899D-8BDF14CF4322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5123C752-3FFB-E84D-9E48-DBC9A9F48F37}"/>
              </a:ext>
            </a:extLst>
          </p:cNvPr>
          <p:cNvGrpSpPr/>
          <p:nvPr/>
        </p:nvGrpSpPr>
        <p:grpSpPr>
          <a:xfrm>
            <a:off x="9601554" y="3999763"/>
            <a:ext cx="367224" cy="240304"/>
            <a:chOff x="7493876" y="2774731"/>
            <a:chExt cx="1481958" cy="894622"/>
          </a:xfrm>
        </p:grpSpPr>
        <p:sp>
          <p:nvSpPr>
            <p:cNvPr id="218" name="Freeform 217">
              <a:extLst>
                <a:ext uri="{FF2B5EF4-FFF2-40B4-BE49-F238E27FC236}">
                  <a16:creationId xmlns:a16="http://schemas.microsoft.com/office/drawing/2014/main" id="{D524F684-301C-7542-A0A4-37573182739D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19" name="Oval 218">
              <a:extLst>
                <a:ext uri="{FF2B5EF4-FFF2-40B4-BE49-F238E27FC236}">
                  <a16:creationId xmlns:a16="http://schemas.microsoft.com/office/drawing/2014/main" id="{9BF20040-D9C8-B74E-BC0D-F15797752EA9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20" name="Group 219">
              <a:extLst>
                <a:ext uri="{FF2B5EF4-FFF2-40B4-BE49-F238E27FC236}">
                  <a16:creationId xmlns:a16="http://schemas.microsoft.com/office/drawing/2014/main" id="{79553B03-2EF0-1445-BD4E-875D98E58492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21" name="Freeform 220">
                <a:extLst>
                  <a:ext uri="{FF2B5EF4-FFF2-40B4-BE49-F238E27FC236}">
                    <a16:creationId xmlns:a16="http://schemas.microsoft.com/office/drawing/2014/main" id="{DAB927EA-DECF-FE4A-BE5D-802F016FB194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3" name="Freeform 222">
                <a:extLst>
                  <a:ext uri="{FF2B5EF4-FFF2-40B4-BE49-F238E27FC236}">
                    <a16:creationId xmlns:a16="http://schemas.microsoft.com/office/drawing/2014/main" id="{2414339B-8AC7-2444-AC70-285A203D1160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4" name="Freeform 223">
                <a:extLst>
                  <a:ext uri="{FF2B5EF4-FFF2-40B4-BE49-F238E27FC236}">
                    <a16:creationId xmlns:a16="http://schemas.microsoft.com/office/drawing/2014/main" id="{AEF6DCDC-2F65-B349-B551-DC3FACF6D577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2" name="Freeform 221">
                <a:extLst>
                  <a:ext uri="{FF2B5EF4-FFF2-40B4-BE49-F238E27FC236}">
                    <a16:creationId xmlns:a16="http://schemas.microsoft.com/office/drawing/2014/main" id="{8F1EA0F6-ACA7-C443-A514-F770A3836883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8ECEC947-F5C8-414B-A56E-EBE5DFFEDB1C}"/>
              </a:ext>
            </a:extLst>
          </p:cNvPr>
          <p:cNvGrpSpPr/>
          <p:nvPr/>
        </p:nvGrpSpPr>
        <p:grpSpPr>
          <a:xfrm>
            <a:off x="8050070" y="3965994"/>
            <a:ext cx="354986" cy="175668"/>
            <a:chOff x="7493876" y="2774731"/>
            <a:chExt cx="1481958" cy="894622"/>
          </a:xfrm>
        </p:grpSpPr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86294923-1C02-5240-95DE-EA2186392E22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47" name="Oval 146">
              <a:extLst>
                <a:ext uri="{FF2B5EF4-FFF2-40B4-BE49-F238E27FC236}">
                  <a16:creationId xmlns:a16="http://schemas.microsoft.com/office/drawing/2014/main" id="{2AB3674D-1CCE-274D-BF8E-CEFECF766B32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48" name="Group 147">
              <a:extLst>
                <a:ext uri="{FF2B5EF4-FFF2-40B4-BE49-F238E27FC236}">
                  <a16:creationId xmlns:a16="http://schemas.microsoft.com/office/drawing/2014/main" id="{86166535-C584-C14C-9137-7498CC96E8FD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49" name="Freeform 148">
                <a:extLst>
                  <a:ext uri="{FF2B5EF4-FFF2-40B4-BE49-F238E27FC236}">
                    <a16:creationId xmlns:a16="http://schemas.microsoft.com/office/drawing/2014/main" id="{17514CA1-86B8-BA44-B4A0-0CEB1F62C266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0" name="Freeform 149">
                <a:extLst>
                  <a:ext uri="{FF2B5EF4-FFF2-40B4-BE49-F238E27FC236}">
                    <a16:creationId xmlns:a16="http://schemas.microsoft.com/office/drawing/2014/main" id="{8D28E726-BB5D-5644-9E9D-DEEB2E0B1FFC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1" name="Freeform 150">
                <a:extLst>
                  <a:ext uri="{FF2B5EF4-FFF2-40B4-BE49-F238E27FC236}">
                    <a16:creationId xmlns:a16="http://schemas.microsoft.com/office/drawing/2014/main" id="{BDE8E149-5BA9-CB4C-9AC6-1EED7308D871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2" name="Freeform 151">
                <a:extLst>
                  <a:ext uri="{FF2B5EF4-FFF2-40B4-BE49-F238E27FC236}">
                    <a16:creationId xmlns:a16="http://schemas.microsoft.com/office/drawing/2014/main" id="{BAF1B228-D777-8846-8B1B-6476F6C2AA6C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A8973B1E-A991-8E45-9FF7-7AF7F179E328}"/>
              </a:ext>
            </a:extLst>
          </p:cNvPr>
          <p:cNvGrpSpPr/>
          <p:nvPr/>
        </p:nvGrpSpPr>
        <p:grpSpPr>
          <a:xfrm>
            <a:off x="9247893" y="4775686"/>
            <a:ext cx="393760" cy="218578"/>
            <a:chOff x="7493876" y="2774731"/>
            <a:chExt cx="1481958" cy="894622"/>
          </a:xfrm>
        </p:grpSpPr>
        <p:sp>
          <p:nvSpPr>
            <p:cNvPr id="234" name="Freeform 233">
              <a:extLst>
                <a:ext uri="{FF2B5EF4-FFF2-40B4-BE49-F238E27FC236}">
                  <a16:creationId xmlns:a16="http://schemas.microsoft.com/office/drawing/2014/main" id="{5A098E30-A66F-FA4D-9EE8-C0C83DE6D506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35" name="Oval 234">
              <a:extLst>
                <a:ext uri="{FF2B5EF4-FFF2-40B4-BE49-F238E27FC236}">
                  <a16:creationId xmlns:a16="http://schemas.microsoft.com/office/drawing/2014/main" id="{051367D4-C1D9-AF45-9A24-031126A62943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36" name="Group 235">
              <a:extLst>
                <a:ext uri="{FF2B5EF4-FFF2-40B4-BE49-F238E27FC236}">
                  <a16:creationId xmlns:a16="http://schemas.microsoft.com/office/drawing/2014/main" id="{8C4167F2-26A6-0A41-9F23-581BB1D6E53B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37" name="Freeform 236">
                <a:extLst>
                  <a:ext uri="{FF2B5EF4-FFF2-40B4-BE49-F238E27FC236}">
                    <a16:creationId xmlns:a16="http://schemas.microsoft.com/office/drawing/2014/main" id="{8AABD328-91C1-C94D-8CB5-66F9CC0DC001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8" name="Freeform 237">
                <a:extLst>
                  <a:ext uri="{FF2B5EF4-FFF2-40B4-BE49-F238E27FC236}">
                    <a16:creationId xmlns:a16="http://schemas.microsoft.com/office/drawing/2014/main" id="{23CBCA43-9398-E043-A20B-00567B73DB89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39" name="Freeform 238">
                <a:extLst>
                  <a:ext uri="{FF2B5EF4-FFF2-40B4-BE49-F238E27FC236}">
                    <a16:creationId xmlns:a16="http://schemas.microsoft.com/office/drawing/2014/main" id="{06C3D6EF-A0CB-F34C-9C57-9FA040350289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40" name="Freeform 239">
                <a:extLst>
                  <a:ext uri="{FF2B5EF4-FFF2-40B4-BE49-F238E27FC236}">
                    <a16:creationId xmlns:a16="http://schemas.microsoft.com/office/drawing/2014/main" id="{66D08B47-1DCF-994C-84EE-6C7E588A1D24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73" name="Group 472">
            <a:extLst>
              <a:ext uri="{FF2B5EF4-FFF2-40B4-BE49-F238E27FC236}">
                <a16:creationId xmlns:a16="http://schemas.microsoft.com/office/drawing/2014/main" id="{60901EC0-CB41-754B-B4DA-85BC262C3E55}"/>
              </a:ext>
            </a:extLst>
          </p:cNvPr>
          <p:cNvGrpSpPr/>
          <p:nvPr/>
        </p:nvGrpSpPr>
        <p:grpSpPr>
          <a:xfrm>
            <a:off x="7774998" y="3463448"/>
            <a:ext cx="3007624" cy="1690703"/>
            <a:chOff x="7774998" y="3463448"/>
            <a:chExt cx="3007624" cy="1690703"/>
          </a:xfrm>
        </p:grpSpPr>
        <p:grpSp>
          <p:nvGrpSpPr>
            <p:cNvPr id="458" name="Group 457">
              <a:extLst>
                <a:ext uri="{FF2B5EF4-FFF2-40B4-BE49-F238E27FC236}">
                  <a16:creationId xmlns:a16="http://schemas.microsoft.com/office/drawing/2014/main" id="{B4570A0C-5E2B-7C40-89EC-C23D39A482DA}"/>
                </a:ext>
              </a:extLst>
            </p:cNvPr>
            <p:cNvGrpSpPr/>
            <p:nvPr/>
          </p:nvGrpSpPr>
          <p:grpSpPr>
            <a:xfrm>
              <a:off x="7774998" y="4090572"/>
              <a:ext cx="571917" cy="577694"/>
              <a:chOff x="7774998" y="4090572"/>
              <a:chExt cx="571917" cy="577694"/>
            </a:xfrm>
          </p:grpSpPr>
          <p:sp>
            <p:nvSpPr>
              <p:cNvPr id="575" name="Freeform 917">
                <a:extLst>
                  <a:ext uri="{FF2B5EF4-FFF2-40B4-BE49-F238E27FC236}">
                    <a16:creationId xmlns:a16="http://schemas.microsoft.com/office/drawing/2014/main" id="{23F7F5C6-92E3-C040-BD26-8FBF5B6476F1}"/>
                  </a:ext>
                </a:extLst>
              </p:cNvPr>
              <p:cNvSpPr>
                <a:spLocks/>
              </p:cNvSpPr>
              <p:nvPr/>
            </p:nvSpPr>
            <p:spPr bwMode="auto">
              <a:xfrm rot="10800000">
                <a:off x="7818844" y="4090572"/>
                <a:ext cx="487903" cy="154569"/>
              </a:xfrm>
              <a:custGeom>
                <a:avLst/>
                <a:gdLst>
                  <a:gd name="T0" fmla="*/ 0 w 192"/>
                  <a:gd name="T1" fmla="*/ 594 h 594"/>
                  <a:gd name="T2" fmla="*/ 192 w 192"/>
                  <a:gd name="T3" fmla="*/ 0 h 594"/>
                  <a:gd name="T4" fmla="*/ 192 w 192"/>
                  <a:gd name="T5" fmla="*/ 515 h 594"/>
                  <a:gd name="T6" fmla="*/ 0 w 192"/>
                  <a:gd name="T7" fmla="*/ 594 h 5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594"/>
                  <a:gd name="T14" fmla="*/ 192 w 192"/>
                  <a:gd name="T15" fmla="*/ 594 h 594"/>
                  <a:gd name="connsiteX0" fmla="*/ 0 w 10140"/>
                  <a:gd name="connsiteY0" fmla="*/ 9728 h 9728"/>
                  <a:gd name="connsiteX1" fmla="*/ 10140 w 10140"/>
                  <a:gd name="connsiteY1" fmla="*/ 0 h 9728"/>
                  <a:gd name="connsiteX2" fmla="*/ 10140 w 10140"/>
                  <a:gd name="connsiteY2" fmla="*/ 8670 h 9728"/>
                  <a:gd name="connsiteX3" fmla="*/ 0 w 10140"/>
                  <a:gd name="connsiteY3" fmla="*/ 9728 h 9728"/>
                  <a:gd name="connsiteX0" fmla="*/ 319 w 10319"/>
                  <a:gd name="connsiteY0" fmla="*/ 10000 h 10000"/>
                  <a:gd name="connsiteX1" fmla="*/ 0 w 10319"/>
                  <a:gd name="connsiteY1" fmla="*/ 9878 h 10000"/>
                  <a:gd name="connsiteX2" fmla="*/ 10319 w 10319"/>
                  <a:gd name="connsiteY2" fmla="*/ 0 h 10000"/>
                  <a:gd name="connsiteX3" fmla="*/ 10319 w 10319"/>
                  <a:gd name="connsiteY3" fmla="*/ 8912 h 10000"/>
                  <a:gd name="connsiteX4" fmla="*/ 319 w 10319"/>
                  <a:gd name="connsiteY4" fmla="*/ 10000 h 10000"/>
                  <a:gd name="connsiteX0" fmla="*/ 2669 w 10319"/>
                  <a:gd name="connsiteY0" fmla="*/ 10279 h 10279"/>
                  <a:gd name="connsiteX1" fmla="*/ 0 w 10319"/>
                  <a:gd name="connsiteY1" fmla="*/ 9878 h 10279"/>
                  <a:gd name="connsiteX2" fmla="*/ 10319 w 10319"/>
                  <a:gd name="connsiteY2" fmla="*/ 0 h 10279"/>
                  <a:gd name="connsiteX3" fmla="*/ 10319 w 10319"/>
                  <a:gd name="connsiteY3" fmla="*/ 8912 h 10279"/>
                  <a:gd name="connsiteX4" fmla="*/ 2669 w 10319"/>
                  <a:gd name="connsiteY4" fmla="*/ 10279 h 10279"/>
                  <a:gd name="connsiteX0" fmla="*/ 3432 w 11082"/>
                  <a:gd name="connsiteY0" fmla="*/ 1685 h 1685"/>
                  <a:gd name="connsiteX1" fmla="*/ 763 w 11082"/>
                  <a:gd name="connsiteY1" fmla="*/ 1284 h 1685"/>
                  <a:gd name="connsiteX2" fmla="*/ 0 w 11082"/>
                  <a:gd name="connsiteY2" fmla="*/ 0 h 1685"/>
                  <a:gd name="connsiteX3" fmla="*/ 11082 w 11082"/>
                  <a:gd name="connsiteY3" fmla="*/ 318 h 1685"/>
                  <a:gd name="connsiteX4" fmla="*/ 3432 w 11082"/>
                  <a:gd name="connsiteY4" fmla="*/ 1685 h 1685"/>
                  <a:gd name="connsiteX0" fmla="*/ 3097 w 14245"/>
                  <a:gd name="connsiteY0" fmla="*/ 10000 h 10000"/>
                  <a:gd name="connsiteX1" fmla="*/ 689 w 14245"/>
                  <a:gd name="connsiteY1" fmla="*/ 7620 h 10000"/>
                  <a:gd name="connsiteX2" fmla="*/ 0 w 14245"/>
                  <a:gd name="connsiteY2" fmla="*/ 0 h 10000"/>
                  <a:gd name="connsiteX3" fmla="*/ 14245 w 14245"/>
                  <a:gd name="connsiteY3" fmla="*/ 633 h 10000"/>
                  <a:gd name="connsiteX4" fmla="*/ 3097 w 14245"/>
                  <a:gd name="connsiteY4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45" h="10000">
                    <a:moveTo>
                      <a:pt x="3097" y="10000"/>
                    </a:moveTo>
                    <a:lnTo>
                      <a:pt x="689" y="7620"/>
                    </a:lnTo>
                    <a:cubicBezTo>
                      <a:pt x="459" y="5080"/>
                      <a:pt x="230" y="2540"/>
                      <a:pt x="0" y="0"/>
                    </a:cubicBezTo>
                    <a:lnTo>
                      <a:pt x="14245" y="633"/>
                    </a:lnTo>
                    <a:lnTo>
                      <a:pt x="3097" y="1000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99000">
                    <a:schemeClr val="bg1">
                      <a:lumMod val="75000"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576" name="Group 575">
                <a:extLst>
                  <a:ext uri="{FF2B5EF4-FFF2-40B4-BE49-F238E27FC236}">
                    <a16:creationId xmlns:a16="http://schemas.microsoft.com/office/drawing/2014/main" id="{E45930EA-CBF5-A94B-B8A6-7DD15266A71D}"/>
                  </a:ext>
                </a:extLst>
              </p:cNvPr>
              <p:cNvGrpSpPr/>
              <p:nvPr/>
            </p:nvGrpSpPr>
            <p:grpSpPr>
              <a:xfrm>
                <a:off x="7774998" y="4206600"/>
                <a:ext cx="571917" cy="461666"/>
                <a:chOff x="9980560" y="726571"/>
                <a:chExt cx="659732" cy="461666"/>
              </a:xfrm>
            </p:grpSpPr>
            <p:sp>
              <p:nvSpPr>
                <p:cNvPr id="577" name="Rectangle 228">
                  <a:extLst>
                    <a:ext uri="{FF2B5EF4-FFF2-40B4-BE49-F238E27FC236}">
                      <a16:creationId xmlns:a16="http://schemas.microsoft.com/office/drawing/2014/main" id="{7E692C2A-D1BF-0D4C-B32B-089A3522A6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40996" y="761446"/>
                  <a:ext cx="559422" cy="38903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78" name="Rectangle 229">
                  <a:extLst>
                    <a:ext uri="{FF2B5EF4-FFF2-40B4-BE49-F238E27FC236}">
                      <a16:creationId xmlns:a16="http://schemas.microsoft.com/office/drawing/2014/main" id="{48E2C8F8-BEC3-2F43-8CBC-8EDE87C127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41638" y="769755"/>
                  <a:ext cx="559977" cy="130804"/>
                </a:xfrm>
                <a:prstGeom prst="rect">
                  <a:avLst/>
                </a:prstGeom>
                <a:solidFill>
                  <a:srgbClr val="CC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79" name="Text Box 230">
                  <a:extLst>
                    <a:ext uri="{FF2B5EF4-FFF2-40B4-BE49-F238E27FC236}">
                      <a16:creationId xmlns:a16="http://schemas.microsoft.com/office/drawing/2014/main" id="{FDE32090-CC8A-8241-9AA0-5E1A3B04495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980560" y="726571"/>
                  <a:ext cx="659732" cy="4616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network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link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physical</a:t>
                  </a: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580" name="Straight Connector 579">
                  <a:extLst>
                    <a:ext uri="{FF2B5EF4-FFF2-40B4-BE49-F238E27FC236}">
                      <a16:creationId xmlns:a16="http://schemas.microsoft.com/office/drawing/2014/main" id="{C9A663DC-B3E2-E244-A55A-89E7E902796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38335" y="895309"/>
                  <a:ext cx="55813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1" name="Straight Connector 580">
                  <a:extLst>
                    <a:ext uri="{FF2B5EF4-FFF2-40B4-BE49-F238E27FC236}">
                      <a16:creationId xmlns:a16="http://schemas.microsoft.com/office/drawing/2014/main" id="{6DA0B88E-C18A-5449-904A-0022412086E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38335" y="1018248"/>
                  <a:ext cx="55813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59" name="Group 458">
              <a:extLst>
                <a:ext uri="{FF2B5EF4-FFF2-40B4-BE49-F238E27FC236}">
                  <a16:creationId xmlns:a16="http://schemas.microsoft.com/office/drawing/2014/main" id="{1E322C66-C2C1-C349-B912-5AA0767A8324}"/>
                </a:ext>
              </a:extLst>
            </p:cNvPr>
            <p:cNvGrpSpPr/>
            <p:nvPr/>
          </p:nvGrpSpPr>
          <p:grpSpPr>
            <a:xfrm>
              <a:off x="8692628" y="3463448"/>
              <a:ext cx="571917" cy="574365"/>
              <a:chOff x="8692628" y="3463448"/>
              <a:chExt cx="571917" cy="574365"/>
            </a:xfrm>
          </p:grpSpPr>
          <p:sp>
            <p:nvSpPr>
              <p:cNvPr id="573" name="Freeform 917">
                <a:extLst>
                  <a:ext uri="{FF2B5EF4-FFF2-40B4-BE49-F238E27FC236}">
                    <a16:creationId xmlns:a16="http://schemas.microsoft.com/office/drawing/2014/main" id="{09253F5C-3E18-6A4E-86CE-63A57FDD27F0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8735937" y="3883244"/>
                <a:ext cx="487903" cy="154569"/>
              </a:xfrm>
              <a:custGeom>
                <a:avLst/>
                <a:gdLst>
                  <a:gd name="T0" fmla="*/ 0 w 192"/>
                  <a:gd name="T1" fmla="*/ 594 h 594"/>
                  <a:gd name="T2" fmla="*/ 192 w 192"/>
                  <a:gd name="T3" fmla="*/ 0 h 594"/>
                  <a:gd name="T4" fmla="*/ 192 w 192"/>
                  <a:gd name="T5" fmla="*/ 515 h 594"/>
                  <a:gd name="T6" fmla="*/ 0 w 192"/>
                  <a:gd name="T7" fmla="*/ 594 h 5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594"/>
                  <a:gd name="T14" fmla="*/ 192 w 192"/>
                  <a:gd name="T15" fmla="*/ 594 h 594"/>
                  <a:gd name="connsiteX0" fmla="*/ 0 w 10140"/>
                  <a:gd name="connsiteY0" fmla="*/ 9728 h 9728"/>
                  <a:gd name="connsiteX1" fmla="*/ 10140 w 10140"/>
                  <a:gd name="connsiteY1" fmla="*/ 0 h 9728"/>
                  <a:gd name="connsiteX2" fmla="*/ 10140 w 10140"/>
                  <a:gd name="connsiteY2" fmla="*/ 8670 h 9728"/>
                  <a:gd name="connsiteX3" fmla="*/ 0 w 10140"/>
                  <a:gd name="connsiteY3" fmla="*/ 9728 h 9728"/>
                  <a:gd name="connsiteX0" fmla="*/ 319 w 10319"/>
                  <a:gd name="connsiteY0" fmla="*/ 10000 h 10000"/>
                  <a:gd name="connsiteX1" fmla="*/ 0 w 10319"/>
                  <a:gd name="connsiteY1" fmla="*/ 9878 h 10000"/>
                  <a:gd name="connsiteX2" fmla="*/ 10319 w 10319"/>
                  <a:gd name="connsiteY2" fmla="*/ 0 h 10000"/>
                  <a:gd name="connsiteX3" fmla="*/ 10319 w 10319"/>
                  <a:gd name="connsiteY3" fmla="*/ 8912 h 10000"/>
                  <a:gd name="connsiteX4" fmla="*/ 319 w 10319"/>
                  <a:gd name="connsiteY4" fmla="*/ 10000 h 10000"/>
                  <a:gd name="connsiteX0" fmla="*/ 2669 w 10319"/>
                  <a:gd name="connsiteY0" fmla="*/ 10279 h 10279"/>
                  <a:gd name="connsiteX1" fmla="*/ 0 w 10319"/>
                  <a:gd name="connsiteY1" fmla="*/ 9878 h 10279"/>
                  <a:gd name="connsiteX2" fmla="*/ 10319 w 10319"/>
                  <a:gd name="connsiteY2" fmla="*/ 0 h 10279"/>
                  <a:gd name="connsiteX3" fmla="*/ 10319 w 10319"/>
                  <a:gd name="connsiteY3" fmla="*/ 8912 h 10279"/>
                  <a:gd name="connsiteX4" fmla="*/ 2669 w 10319"/>
                  <a:gd name="connsiteY4" fmla="*/ 10279 h 10279"/>
                  <a:gd name="connsiteX0" fmla="*/ 3432 w 11082"/>
                  <a:gd name="connsiteY0" fmla="*/ 1685 h 1685"/>
                  <a:gd name="connsiteX1" fmla="*/ 763 w 11082"/>
                  <a:gd name="connsiteY1" fmla="*/ 1284 h 1685"/>
                  <a:gd name="connsiteX2" fmla="*/ 0 w 11082"/>
                  <a:gd name="connsiteY2" fmla="*/ 0 h 1685"/>
                  <a:gd name="connsiteX3" fmla="*/ 11082 w 11082"/>
                  <a:gd name="connsiteY3" fmla="*/ 318 h 1685"/>
                  <a:gd name="connsiteX4" fmla="*/ 3432 w 11082"/>
                  <a:gd name="connsiteY4" fmla="*/ 1685 h 1685"/>
                  <a:gd name="connsiteX0" fmla="*/ 3097 w 14245"/>
                  <a:gd name="connsiteY0" fmla="*/ 10000 h 10000"/>
                  <a:gd name="connsiteX1" fmla="*/ 689 w 14245"/>
                  <a:gd name="connsiteY1" fmla="*/ 7620 h 10000"/>
                  <a:gd name="connsiteX2" fmla="*/ 0 w 14245"/>
                  <a:gd name="connsiteY2" fmla="*/ 0 h 10000"/>
                  <a:gd name="connsiteX3" fmla="*/ 14245 w 14245"/>
                  <a:gd name="connsiteY3" fmla="*/ 633 h 10000"/>
                  <a:gd name="connsiteX4" fmla="*/ 3097 w 14245"/>
                  <a:gd name="connsiteY4" fmla="*/ 1000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45" h="10000">
                    <a:moveTo>
                      <a:pt x="3097" y="10000"/>
                    </a:moveTo>
                    <a:lnTo>
                      <a:pt x="689" y="7620"/>
                    </a:lnTo>
                    <a:cubicBezTo>
                      <a:pt x="459" y="5080"/>
                      <a:pt x="230" y="2540"/>
                      <a:pt x="0" y="0"/>
                    </a:cubicBezTo>
                    <a:lnTo>
                      <a:pt x="14245" y="633"/>
                    </a:lnTo>
                    <a:lnTo>
                      <a:pt x="3097" y="1000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99000">
                    <a:schemeClr val="bg1">
                      <a:lumMod val="75000"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582" name="Group 581">
                <a:extLst>
                  <a:ext uri="{FF2B5EF4-FFF2-40B4-BE49-F238E27FC236}">
                    <a16:creationId xmlns:a16="http://schemas.microsoft.com/office/drawing/2014/main" id="{2B3B79E0-A9CA-8343-BC50-944B3D057C83}"/>
                  </a:ext>
                </a:extLst>
              </p:cNvPr>
              <p:cNvGrpSpPr/>
              <p:nvPr/>
            </p:nvGrpSpPr>
            <p:grpSpPr>
              <a:xfrm>
                <a:off x="8692628" y="3463448"/>
                <a:ext cx="571917" cy="461666"/>
                <a:chOff x="9980560" y="726571"/>
                <a:chExt cx="659732" cy="461666"/>
              </a:xfrm>
            </p:grpSpPr>
            <p:sp>
              <p:nvSpPr>
                <p:cNvPr id="583" name="Rectangle 228">
                  <a:extLst>
                    <a:ext uri="{FF2B5EF4-FFF2-40B4-BE49-F238E27FC236}">
                      <a16:creationId xmlns:a16="http://schemas.microsoft.com/office/drawing/2014/main" id="{E7793237-B524-9348-8D4A-2C1027CD2AC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40996" y="761446"/>
                  <a:ext cx="559422" cy="38903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84" name="Rectangle 229">
                  <a:extLst>
                    <a:ext uri="{FF2B5EF4-FFF2-40B4-BE49-F238E27FC236}">
                      <a16:creationId xmlns:a16="http://schemas.microsoft.com/office/drawing/2014/main" id="{5F0972A7-9FB8-4E4A-9B5E-39F0D7CDC8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41638" y="769755"/>
                  <a:ext cx="559977" cy="130804"/>
                </a:xfrm>
                <a:prstGeom prst="rect">
                  <a:avLst/>
                </a:prstGeom>
                <a:solidFill>
                  <a:srgbClr val="CC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85" name="Text Box 230">
                  <a:extLst>
                    <a:ext uri="{FF2B5EF4-FFF2-40B4-BE49-F238E27FC236}">
                      <a16:creationId xmlns:a16="http://schemas.microsoft.com/office/drawing/2014/main" id="{B600132A-08D1-5845-B328-72B9C0CEC49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980560" y="726571"/>
                  <a:ext cx="659732" cy="4616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network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link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physical</a:t>
                  </a: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586" name="Straight Connector 585">
                  <a:extLst>
                    <a:ext uri="{FF2B5EF4-FFF2-40B4-BE49-F238E27FC236}">
                      <a16:creationId xmlns:a16="http://schemas.microsoft.com/office/drawing/2014/main" id="{0C4F0C12-1A41-BA45-B327-EE0A215695B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38335" y="895309"/>
                  <a:ext cx="55813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7" name="Straight Connector 586">
                  <a:extLst>
                    <a:ext uri="{FF2B5EF4-FFF2-40B4-BE49-F238E27FC236}">
                      <a16:creationId xmlns:a16="http://schemas.microsoft.com/office/drawing/2014/main" id="{4A0EA22A-33EB-C945-8E74-EB8BC9C330C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38335" y="1018248"/>
                  <a:ext cx="55813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60" name="Group 459">
              <a:extLst>
                <a:ext uri="{FF2B5EF4-FFF2-40B4-BE49-F238E27FC236}">
                  <a16:creationId xmlns:a16="http://schemas.microsoft.com/office/drawing/2014/main" id="{6480027A-C6CF-D74D-A342-F3EE54633FA0}"/>
                </a:ext>
              </a:extLst>
            </p:cNvPr>
            <p:cNvGrpSpPr/>
            <p:nvPr/>
          </p:nvGrpSpPr>
          <p:grpSpPr>
            <a:xfrm>
              <a:off x="9846130" y="3502221"/>
              <a:ext cx="571917" cy="607211"/>
              <a:chOff x="9846130" y="3502221"/>
              <a:chExt cx="571917" cy="607211"/>
            </a:xfrm>
          </p:grpSpPr>
          <p:sp>
            <p:nvSpPr>
              <p:cNvPr id="574" name="Freeform 917">
                <a:extLst>
                  <a:ext uri="{FF2B5EF4-FFF2-40B4-BE49-F238E27FC236}">
                    <a16:creationId xmlns:a16="http://schemas.microsoft.com/office/drawing/2014/main" id="{846385EA-7D91-F547-BC81-FC77126DF2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04716" y="3925785"/>
                <a:ext cx="466702" cy="183647"/>
              </a:xfrm>
              <a:custGeom>
                <a:avLst/>
                <a:gdLst>
                  <a:gd name="T0" fmla="*/ 0 w 192"/>
                  <a:gd name="T1" fmla="*/ 594 h 594"/>
                  <a:gd name="T2" fmla="*/ 192 w 192"/>
                  <a:gd name="T3" fmla="*/ 0 h 594"/>
                  <a:gd name="T4" fmla="*/ 192 w 192"/>
                  <a:gd name="T5" fmla="*/ 515 h 594"/>
                  <a:gd name="T6" fmla="*/ 0 w 192"/>
                  <a:gd name="T7" fmla="*/ 594 h 5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594"/>
                  <a:gd name="T14" fmla="*/ 192 w 192"/>
                  <a:gd name="T15" fmla="*/ 594 h 594"/>
                  <a:gd name="connsiteX0" fmla="*/ 0 w 10140"/>
                  <a:gd name="connsiteY0" fmla="*/ 9728 h 9728"/>
                  <a:gd name="connsiteX1" fmla="*/ 10140 w 10140"/>
                  <a:gd name="connsiteY1" fmla="*/ 0 h 9728"/>
                  <a:gd name="connsiteX2" fmla="*/ 10140 w 10140"/>
                  <a:gd name="connsiteY2" fmla="*/ 8670 h 9728"/>
                  <a:gd name="connsiteX3" fmla="*/ 0 w 10140"/>
                  <a:gd name="connsiteY3" fmla="*/ 9728 h 9728"/>
                  <a:gd name="connsiteX0" fmla="*/ 319 w 10319"/>
                  <a:gd name="connsiteY0" fmla="*/ 10000 h 10000"/>
                  <a:gd name="connsiteX1" fmla="*/ 0 w 10319"/>
                  <a:gd name="connsiteY1" fmla="*/ 9878 h 10000"/>
                  <a:gd name="connsiteX2" fmla="*/ 10319 w 10319"/>
                  <a:gd name="connsiteY2" fmla="*/ 0 h 10000"/>
                  <a:gd name="connsiteX3" fmla="*/ 10319 w 10319"/>
                  <a:gd name="connsiteY3" fmla="*/ 8912 h 10000"/>
                  <a:gd name="connsiteX4" fmla="*/ 319 w 10319"/>
                  <a:gd name="connsiteY4" fmla="*/ 10000 h 10000"/>
                  <a:gd name="connsiteX0" fmla="*/ 2669 w 10319"/>
                  <a:gd name="connsiteY0" fmla="*/ 10279 h 10279"/>
                  <a:gd name="connsiteX1" fmla="*/ 0 w 10319"/>
                  <a:gd name="connsiteY1" fmla="*/ 9878 h 10279"/>
                  <a:gd name="connsiteX2" fmla="*/ 10319 w 10319"/>
                  <a:gd name="connsiteY2" fmla="*/ 0 h 10279"/>
                  <a:gd name="connsiteX3" fmla="*/ 10319 w 10319"/>
                  <a:gd name="connsiteY3" fmla="*/ 8912 h 10279"/>
                  <a:gd name="connsiteX4" fmla="*/ 2669 w 10319"/>
                  <a:gd name="connsiteY4" fmla="*/ 10279 h 10279"/>
                  <a:gd name="connsiteX0" fmla="*/ 3432 w 11082"/>
                  <a:gd name="connsiteY0" fmla="*/ 1685 h 1685"/>
                  <a:gd name="connsiteX1" fmla="*/ 763 w 11082"/>
                  <a:gd name="connsiteY1" fmla="*/ 1284 h 1685"/>
                  <a:gd name="connsiteX2" fmla="*/ 0 w 11082"/>
                  <a:gd name="connsiteY2" fmla="*/ 0 h 1685"/>
                  <a:gd name="connsiteX3" fmla="*/ 11082 w 11082"/>
                  <a:gd name="connsiteY3" fmla="*/ 318 h 1685"/>
                  <a:gd name="connsiteX4" fmla="*/ 3432 w 11082"/>
                  <a:gd name="connsiteY4" fmla="*/ 1685 h 1685"/>
                  <a:gd name="connsiteX0" fmla="*/ 3097 w 14245"/>
                  <a:gd name="connsiteY0" fmla="*/ 10000 h 10000"/>
                  <a:gd name="connsiteX1" fmla="*/ 689 w 14245"/>
                  <a:gd name="connsiteY1" fmla="*/ 7620 h 10000"/>
                  <a:gd name="connsiteX2" fmla="*/ 0 w 14245"/>
                  <a:gd name="connsiteY2" fmla="*/ 0 h 10000"/>
                  <a:gd name="connsiteX3" fmla="*/ 14245 w 14245"/>
                  <a:gd name="connsiteY3" fmla="*/ 633 h 10000"/>
                  <a:gd name="connsiteX4" fmla="*/ 3097 w 14245"/>
                  <a:gd name="connsiteY4" fmla="*/ 10000 h 10000"/>
                  <a:gd name="connsiteX0" fmla="*/ 2478 w 13626"/>
                  <a:gd name="connsiteY0" fmla="*/ 9373 h 9373"/>
                  <a:gd name="connsiteX1" fmla="*/ 70 w 13626"/>
                  <a:gd name="connsiteY1" fmla="*/ 6993 h 9373"/>
                  <a:gd name="connsiteX2" fmla="*/ 41 w 13626"/>
                  <a:gd name="connsiteY2" fmla="*/ 0 h 9373"/>
                  <a:gd name="connsiteX3" fmla="*/ 13626 w 13626"/>
                  <a:gd name="connsiteY3" fmla="*/ 6 h 9373"/>
                  <a:gd name="connsiteX4" fmla="*/ 2478 w 13626"/>
                  <a:gd name="connsiteY4" fmla="*/ 9373 h 9373"/>
                  <a:gd name="connsiteX0" fmla="*/ 1334 w 10000"/>
                  <a:gd name="connsiteY0" fmla="*/ 12676 h 12676"/>
                  <a:gd name="connsiteX1" fmla="*/ 51 w 10000"/>
                  <a:gd name="connsiteY1" fmla="*/ 7461 h 12676"/>
                  <a:gd name="connsiteX2" fmla="*/ 30 w 10000"/>
                  <a:gd name="connsiteY2" fmla="*/ 0 h 12676"/>
                  <a:gd name="connsiteX3" fmla="*/ 10000 w 10000"/>
                  <a:gd name="connsiteY3" fmla="*/ 6 h 12676"/>
                  <a:gd name="connsiteX4" fmla="*/ 1334 w 10000"/>
                  <a:gd name="connsiteY4" fmla="*/ 12676 h 126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2676">
                    <a:moveTo>
                      <a:pt x="1334" y="12676"/>
                    </a:moveTo>
                    <a:lnTo>
                      <a:pt x="51" y="7461"/>
                    </a:lnTo>
                    <a:cubicBezTo>
                      <a:pt x="-117" y="4751"/>
                      <a:pt x="199" y="2710"/>
                      <a:pt x="30" y="0"/>
                    </a:cubicBezTo>
                    <a:lnTo>
                      <a:pt x="10000" y="6"/>
                    </a:lnTo>
                    <a:lnTo>
                      <a:pt x="1334" y="12676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99000">
                    <a:schemeClr val="bg1">
                      <a:lumMod val="75000"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589" name="Group 588">
                <a:extLst>
                  <a:ext uri="{FF2B5EF4-FFF2-40B4-BE49-F238E27FC236}">
                    <a16:creationId xmlns:a16="http://schemas.microsoft.com/office/drawing/2014/main" id="{0318DF36-59E8-B646-A5EA-22C52DB7533C}"/>
                  </a:ext>
                </a:extLst>
              </p:cNvPr>
              <p:cNvGrpSpPr/>
              <p:nvPr/>
            </p:nvGrpSpPr>
            <p:grpSpPr>
              <a:xfrm>
                <a:off x="9846130" y="3502221"/>
                <a:ext cx="571917" cy="461666"/>
                <a:chOff x="9980560" y="726571"/>
                <a:chExt cx="659732" cy="461666"/>
              </a:xfrm>
            </p:grpSpPr>
            <p:sp>
              <p:nvSpPr>
                <p:cNvPr id="590" name="Rectangle 228">
                  <a:extLst>
                    <a:ext uri="{FF2B5EF4-FFF2-40B4-BE49-F238E27FC236}">
                      <a16:creationId xmlns:a16="http://schemas.microsoft.com/office/drawing/2014/main" id="{131C8400-834E-5345-B332-0CA44FC742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40996" y="761446"/>
                  <a:ext cx="559422" cy="38903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91" name="Rectangle 229">
                  <a:extLst>
                    <a:ext uri="{FF2B5EF4-FFF2-40B4-BE49-F238E27FC236}">
                      <a16:creationId xmlns:a16="http://schemas.microsoft.com/office/drawing/2014/main" id="{55AFC556-EB02-774A-AF5B-36D0B2144B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41638" y="769755"/>
                  <a:ext cx="559977" cy="130804"/>
                </a:xfrm>
                <a:prstGeom prst="rect">
                  <a:avLst/>
                </a:prstGeom>
                <a:solidFill>
                  <a:srgbClr val="CC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92" name="Text Box 230">
                  <a:extLst>
                    <a:ext uri="{FF2B5EF4-FFF2-40B4-BE49-F238E27FC236}">
                      <a16:creationId xmlns:a16="http://schemas.microsoft.com/office/drawing/2014/main" id="{8D3E0672-2F8A-B948-9454-93F597182C9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980560" y="726571"/>
                  <a:ext cx="659732" cy="4616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network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link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physical</a:t>
                  </a: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593" name="Straight Connector 592">
                  <a:extLst>
                    <a:ext uri="{FF2B5EF4-FFF2-40B4-BE49-F238E27FC236}">
                      <a16:creationId xmlns:a16="http://schemas.microsoft.com/office/drawing/2014/main" id="{8D2F48EB-4CEE-D44B-8209-C126FF35BBE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38335" y="895309"/>
                  <a:ext cx="55813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4" name="Straight Connector 593">
                  <a:extLst>
                    <a:ext uri="{FF2B5EF4-FFF2-40B4-BE49-F238E27FC236}">
                      <a16:creationId xmlns:a16="http://schemas.microsoft.com/office/drawing/2014/main" id="{0248C143-6367-CE41-9442-465AEAB8C7A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38335" y="1018248"/>
                  <a:ext cx="55813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61" name="Group 460">
              <a:extLst>
                <a:ext uri="{FF2B5EF4-FFF2-40B4-BE49-F238E27FC236}">
                  <a16:creationId xmlns:a16="http://schemas.microsoft.com/office/drawing/2014/main" id="{D0C86AC5-6FCF-FF4A-BC5F-A236021B8F1A}"/>
                </a:ext>
              </a:extLst>
            </p:cNvPr>
            <p:cNvGrpSpPr/>
            <p:nvPr/>
          </p:nvGrpSpPr>
          <p:grpSpPr>
            <a:xfrm>
              <a:off x="9554792" y="4299763"/>
              <a:ext cx="571917" cy="630904"/>
              <a:chOff x="9554792" y="4299763"/>
              <a:chExt cx="571917" cy="630904"/>
            </a:xfrm>
          </p:grpSpPr>
          <p:sp>
            <p:nvSpPr>
              <p:cNvPr id="595" name="Freeform 917">
                <a:extLst>
                  <a:ext uri="{FF2B5EF4-FFF2-40B4-BE49-F238E27FC236}">
                    <a16:creationId xmlns:a16="http://schemas.microsoft.com/office/drawing/2014/main" id="{5ED6F1FC-EC2E-3248-A181-32D9CFD8B2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98301" y="4724405"/>
                <a:ext cx="466702" cy="206262"/>
              </a:xfrm>
              <a:custGeom>
                <a:avLst/>
                <a:gdLst>
                  <a:gd name="T0" fmla="*/ 0 w 192"/>
                  <a:gd name="T1" fmla="*/ 594 h 594"/>
                  <a:gd name="T2" fmla="*/ 192 w 192"/>
                  <a:gd name="T3" fmla="*/ 0 h 594"/>
                  <a:gd name="T4" fmla="*/ 192 w 192"/>
                  <a:gd name="T5" fmla="*/ 515 h 594"/>
                  <a:gd name="T6" fmla="*/ 0 w 192"/>
                  <a:gd name="T7" fmla="*/ 594 h 5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594"/>
                  <a:gd name="T14" fmla="*/ 192 w 192"/>
                  <a:gd name="T15" fmla="*/ 594 h 594"/>
                  <a:gd name="connsiteX0" fmla="*/ 0 w 10140"/>
                  <a:gd name="connsiteY0" fmla="*/ 9728 h 9728"/>
                  <a:gd name="connsiteX1" fmla="*/ 10140 w 10140"/>
                  <a:gd name="connsiteY1" fmla="*/ 0 h 9728"/>
                  <a:gd name="connsiteX2" fmla="*/ 10140 w 10140"/>
                  <a:gd name="connsiteY2" fmla="*/ 8670 h 9728"/>
                  <a:gd name="connsiteX3" fmla="*/ 0 w 10140"/>
                  <a:gd name="connsiteY3" fmla="*/ 9728 h 9728"/>
                  <a:gd name="connsiteX0" fmla="*/ 319 w 10319"/>
                  <a:gd name="connsiteY0" fmla="*/ 10000 h 10000"/>
                  <a:gd name="connsiteX1" fmla="*/ 0 w 10319"/>
                  <a:gd name="connsiteY1" fmla="*/ 9878 h 10000"/>
                  <a:gd name="connsiteX2" fmla="*/ 10319 w 10319"/>
                  <a:gd name="connsiteY2" fmla="*/ 0 h 10000"/>
                  <a:gd name="connsiteX3" fmla="*/ 10319 w 10319"/>
                  <a:gd name="connsiteY3" fmla="*/ 8912 h 10000"/>
                  <a:gd name="connsiteX4" fmla="*/ 319 w 10319"/>
                  <a:gd name="connsiteY4" fmla="*/ 10000 h 10000"/>
                  <a:gd name="connsiteX0" fmla="*/ 2669 w 10319"/>
                  <a:gd name="connsiteY0" fmla="*/ 10279 h 10279"/>
                  <a:gd name="connsiteX1" fmla="*/ 0 w 10319"/>
                  <a:gd name="connsiteY1" fmla="*/ 9878 h 10279"/>
                  <a:gd name="connsiteX2" fmla="*/ 10319 w 10319"/>
                  <a:gd name="connsiteY2" fmla="*/ 0 h 10279"/>
                  <a:gd name="connsiteX3" fmla="*/ 10319 w 10319"/>
                  <a:gd name="connsiteY3" fmla="*/ 8912 h 10279"/>
                  <a:gd name="connsiteX4" fmla="*/ 2669 w 10319"/>
                  <a:gd name="connsiteY4" fmla="*/ 10279 h 10279"/>
                  <a:gd name="connsiteX0" fmla="*/ 3432 w 11082"/>
                  <a:gd name="connsiteY0" fmla="*/ 1685 h 1685"/>
                  <a:gd name="connsiteX1" fmla="*/ 763 w 11082"/>
                  <a:gd name="connsiteY1" fmla="*/ 1284 h 1685"/>
                  <a:gd name="connsiteX2" fmla="*/ 0 w 11082"/>
                  <a:gd name="connsiteY2" fmla="*/ 0 h 1685"/>
                  <a:gd name="connsiteX3" fmla="*/ 11082 w 11082"/>
                  <a:gd name="connsiteY3" fmla="*/ 318 h 1685"/>
                  <a:gd name="connsiteX4" fmla="*/ 3432 w 11082"/>
                  <a:gd name="connsiteY4" fmla="*/ 1685 h 1685"/>
                  <a:gd name="connsiteX0" fmla="*/ 3097 w 14245"/>
                  <a:gd name="connsiteY0" fmla="*/ 10000 h 10000"/>
                  <a:gd name="connsiteX1" fmla="*/ 689 w 14245"/>
                  <a:gd name="connsiteY1" fmla="*/ 7620 h 10000"/>
                  <a:gd name="connsiteX2" fmla="*/ 0 w 14245"/>
                  <a:gd name="connsiteY2" fmla="*/ 0 h 10000"/>
                  <a:gd name="connsiteX3" fmla="*/ 14245 w 14245"/>
                  <a:gd name="connsiteY3" fmla="*/ 633 h 10000"/>
                  <a:gd name="connsiteX4" fmla="*/ 3097 w 14245"/>
                  <a:gd name="connsiteY4" fmla="*/ 10000 h 10000"/>
                  <a:gd name="connsiteX0" fmla="*/ 2478 w 13626"/>
                  <a:gd name="connsiteY0" fmla="*/ 9373 h 9373"/>
                  <a:gd name="connsiteX1" fmla="*/ 70 w 13626"/>
                  <a:gd name="connsiteY1" fmla="*/ 6993 h 9373"/>
                  <a:gd name="connsiteX2" fmla="*/ 41 w 13626"/>
                  <a:gd name="connsiteY2" fmla="*/ 0 h 9373"/>
                  <a:gd name="connsiteX3" fmla="*/ 13626 w 13626"/>
                  <a:gd name="connsiteY3" fmla="*/ 6 h 9373"/>
                  <a:gd name="connsiteX4" fmla="*/ 2478 w 13626"/>
                  <a:gd name="connsiteY4" fmla="*/ 9373 h 9373"/>
                  <a:gd name="connsiteX0" fmla="*/ 1334 w 10000"/>
                  <a:gd name="connsiteY0" fmla="*/ 12676 h 12676"/>
                  <a:gd name="connsiteX1" fmla="*/ 51 w 10000"/>
                  <a:gd name="connsiteY1" fmla="*/ 7461 h 12676"/>
                  <a:gd name="connsiteX2" fmla="*/ 30 w 10000"/>
                  <a:gd name="connsiteY2" fmla="*/ 0 h 12676"/>
                  <a:gd name="connsiteX3" fmla="*/ 10000 w 10000"/>
                  <a:gd name="connsiteY3" fmla="*/ 6 h 12676"/>
                  <a:gd name="connsiteX4" fmla="*/ 1334 w 10000"/>
                  <a:gd name="connsiteY4" fmla="*/ 12676 h 12676"/>
                  <a:gd name="connsiteX0" fmla="*/ 434 w 10000"/>
                  <a:gd name="connsiteY0" fmla="*/ 14237 h 14237"/>
                  <a:gd name="connsiteX1" fmla="*/ 51 w 10000"/>
                  <a:gd name="connsiteY1" fmla="*/ 7461 h 14237"/>
                  <a:gd name="connsiteX2" fmla="*/ 30 w 10000"/>
                  <a:gd name="connsiteY2" fmla="*/ 0 h 14237"/>
                  <a:gd name="connsiteX3" fmla="*/ 10000 w 10000"/>
                  <a:gd name="connsiteY3" fmla="*/ 6 h 14237"/>
                  <a:gd name="connsiteX4" fmla="*/ 434 w 10000"/>
                  <a:gd name="connsiteY4" fmla="*/ 14237 h 142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14237">
                    <a:moveTo>
                      <a:pt x="434" y="14237"/>
                    </a:moveTo>
                    <a:cubicBezTo>
                      <a:pt x="306" y="11978"/>
                      <a:pt x="179" y="9720"/>
                      <a:pt x="51" y="7461"/>
                    </a:cubicBezTo>
                    <a:cubicBezTo>
                      <a:pt x="-117" y="4751"/>
                      <a:pt x="199" y="2710"/>
                      <a:pt x="30" y="0"/>
                    </a:cubicBezTo>
                    <a:lnTo>
                      <a:pt x="10000" y="6"/>
                    </a:lnTo>
                    <a:lnTo>
                      <a:pt x="434" y="14237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99000">
                    <a:schemeClr val="bg1">
                      <a:lumMod val="75000"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567" name="Group 566">
                <a:extLst>
                  <a:ext uri="{FF2B5EF4-FFF2-40B4-BE49-F238E27FC236}">
                    <a16:creationId xmlns:a16="http://schemas.microsoft.com/office/drawing/2014/main" id="{F3F36025-2038-BC49-AF0C-2475C376E0E9}"/>
                  </a:ext>
                </a:extLst>
              </p:cNvPr>
              <p:cNvGrpSpPr/>
              <p:nvPr/>
            </p:nvGrpSpPr>
            <p:grpSpPr>
              <a:xfrm>
                <a:off x="9554792" y="4299763"/>
                <a:ext cx="571917" cy="461666"/>
                <a:chOff x="9980560" y="726571"/>
                <a:chExt cx="659732" cy="461666"/>
              </a:xfrm>
            </p:grpSpPr>
            <p:sp>
              <p:nvSpPr>
                <p:cNvPr id="568" name="Rectangle 228">
                  <a:extLst>
                    <a:ext uri="{FF2B5EF4-FFF2-40B4-BE49-F238E27FC236}">
                      <a16:creationId xmlns:a16="http://schemas.microsoft.com/office/drawing/2014/main" id="{ED5E50F7-5461-574C-9AF9-CB79813E9B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40996" y="761446"/>
                  <a:ext cx="559422" cy="38903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69" name="Rectangle 229">
                  <a:extLst>
                    <a:ext uri="{FF2B5EF4-FFF2-40B4-BE49-F238E27FC236}">
                      <a16:creationId xmlns:a16="http://schemas.microsoft.com/office/drawing/2014/main" id="{2F7C9861-2086-4945-8713-75641140A3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41638" y="769755"/>
                  <a:ext cx="559977" cy="130804"/>
                </a:xfrm>
                <a:prstGeom prst="rect">
                  <a:avLst/>
                </a:prstGeom>
                <a:solidFill>
                  <a:srgbClr val="CC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70" name="Text Box 230">
                  <a:extLst>
                    <a:ext uri="{FF2B5EF4-FFF2-40B4-BE49-F238E27FC236}">
                      <a16:creationId xmlns:a16="http://schemas.microsoft.com/office/drawing/2014/main" id="{12582F5C-7D7F-2140-8A3F-3E4115557DF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980560" y="726571"/>
                  <a:ext cx="659732" cy="4616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network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link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physical</a:t>
                  </a: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571" name="Straight Connector 570">
                  <a:extLst>
                    <a:ext uri="{FF2B5EF4-FFF2-40B4-BE49-F238E27FC236}">
                      <a16:creationId xmlns:a16="http://schemas.microsoft.com/office/drawing/2014/main" id="{4562A11B-D98F-9E4C-8877-765050F91F2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38335" y="895309"/>
                  <a:ext cx="55813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2" name="Straight Connector 571">
                  <a:extLst>
                    <a:ext uri="{FF2B5EF4-FFF2-40B4-BE49-F238E27FC236}">
                      <a16:creationId xmlns:a16="http://schemas.microsoft.com/office/drawing/2014/main" id="{2D978BF9-AAF0-644C-A151-30CDCA01EAA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38335" y="1018248"/>
                  <a:ext cx="55813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62" name="Group 461">
              <a:extLst>
                <a:ext uri="{FF2B5EF4-FFF2-40B4-BE49-F238E27FC236}">
                  <a16:creationId xmlns:a16="http://schemas.microsoft.com/office/drawing/2014/main" id="{22F3DB9F-6BFB-3D4D-9EE3-40BAB140C142}"/>
                </a:ext>
              </a:extLst>
            </p:cNvPr>
            <p:cNvGrpSpPr/>
            <p:nvPr/>
          </p:nvGrpSpPr>
          <p:grpSpPr>
            <a:xfrm>
              <a:off x="10153753" y="4577638"/>
              <a:ext cx="628869" cy="576513"/>
              <a:chOff x="10153753" y="4577638"/>
              <a:chExt cx="628869" cy="576513"/>
            </a:xfrm>
          </p:grpSpPr>
          <p:sp>
            <p:nvSpPr>
              <p:cNvPr id="596" name="Freeform 917">
                <a:extLst>
                  <a:ext uri="{FF2B5EF4-FFF2-40B4-BE49-F238E27FC236}">
                    <a16:creationId xmlns:a16="http://schemas.microsoft.com/office/drawing/2014/main" id="{879A7AD4-7015-EA48-8AC1-1D4830161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53753" y="5002899"/>
                <a:ext cx="590332" cy="151252"/>
              </a:xfrm>
              <a:custGeom>
                <a:avLst/>
                <a:gdLst>
                  <a:gd name="T0" fmla="*/ 0 w 192"/>
                  <a:gd name="T1" fmla="*/ 594 h 594"/>
                  <a:gd name="T2" fmla="*/ 192 w 192"/>
                  <a:gd name="T3" fmla="*/ 0 h 594"/>
                  <a:gd name="T4" fmla="*/ 192 w 192"/>
                  <a:gd name="T5" fmla="*/ 515 h 594"/>
                  <a:gd name="T6" fmla="*/ 0 w 192"/>
                  <a:gd name="T7" fmla="*/ 594 h 59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2"/>
                  <a:gd name="T13" fmla="*/ 0 h 594"/>
                  <a:gd name="T14" fmla="*/ 192 w 192"/>
                  <a:gd name="T15" fmla="*/ 594 h 594"/>
                  <a:gd name="connsiteX0" fmla="*/ 0 w 10140"/>
                  <a:gd name="connsiteY0" fmla="*/ 9728 h 9728"/>
                  <a:gd name="connsiteX1" fmla="*/ 10140 w 10140"/>
                  <a:gd name="connsiteY1" fmla="*/ 0 h 9728"/>
                  <a:gd name="connsiteX2" fmla="*/ 10140 w 10140"/>
                  <a:gd name="connsiteY2" fmla="*/ 8670 h 9728"/>
                  <a:gd name="connsiteX3" fmla="*/ 0 w 10140"/>
                  <a:gd name="connsiteY3" fmla="*/ 9728 h 9728"/>
                  <a:gd name="connsiteX0" fmla="*/ 319 w 10319"/>
                  <a:gd name="connsiteY0" fmla="*/ 10000 h 10000"/>
                  <a:gd name="connsiteX1" fmla="*/ 0 w 10319"/>
                  <a:gd name="connsiteY1" fmla="*/ 9878 h 10000"/>
                  <a:gd name="connsiteX2" fmla="*/ 10319 w 10319"/>
                  <a:gd name="connsiteY2" fmla="*/ 0 h 10000"/>
                  <a:gd name="connsiteX3" fmla="*/ 10319 w 10319"/>
                  <a:gd name="connsiteY3" fmla="*/ 8912 h 10000"/>
                  <a:gd name="connsiteX4" fmla="*/ 319 w 10319"/>
                  <a:gd name="connsiteY4" fmla="*/ 10000 h 10000"/>
                  <a:gd name="connsiteX0" fmla="*/ 2669 w 10319"/>
                  <a:gd name="connsiteY0" fmla="*/ 10279 h 10279"/>
                  <a:gd name="connsiteX1" fmla="*/ 0 w 10319"/>
                  <a:gd name="connsiteY1" fmla="*/ 9878 h 10279"/>
                  <a:gd name="connsiteX2" fmla="*/ 10319 w 10319"/>
                  <a:gd name="connsiteY2" fmla="*/ 0 h 10279"/>
                  <a:gd name="connsiteX3" fmla="*/ 10319 w 10319"/>
                  <a:gd name="connsiteY3" fmla="*/ 8912 h 10279"/>
                  <a:gd name="connsiteX4" fmla="*/ 2669 w 10319"/>
                  <a:gd name="connsiteY4" fmla="*/ 10279 h 10279"/>
                  <a:gd name="connsiteX0" fmla="*/ 3432 w 11082"/>
                  <a:gd name="connsiteY0" fmla="*/ 1685 h 1685"/>
                  <a:gd name="connsiteX1" fmla="*/ 763 w 11082"/>
                  <a:gd name="connsiteY1" fmla="*/ 1284 h 1685"/>
                  <a:gd name="connsiteX2" fmla="*/ 0 w 11082"/>
                  <a:gd name="connsiteY2" fmla="*/ 0 h 1685"/>
                  <a:gd name="connsiteX3" fmla="*/ 11082 w 11082"/>
                  <a:gd name="connsiteY3" fmla="*/ 318 h 1685"/>
                  <a:gd name="connsiteX4" fmla="*/ 3432 w 11082"/>
                  <a:gd name="connsiteY4" fmla="*/ 1685 h 1685"/>
                  <a:gd name="connsiteX0" fmla="*/ 3097 w 14245"/>
                  <a:gd name="connsiteY0" fmla="*/ 10000 h 10000"/>
                  <a:gd name="connsiteX1" fmla="*/ 689 w 14245"/>
                  <a:gd name="connsiteY1" fmla="*/ 7620 h 10000"/>
                  <a:gd name="connsiteX2" fmla="*/ 0 w 14245"/>
                  <a:gd name="connsiteY2" fmla="*/ 0 h 10000"/>
                  <a:gd name="connsiteX3" fmla="*/ 14245 w 14245"/>
                  <a:gd name="connsiteY3" fmla="*/ 633 h 10000"/>
                  <a:gd name="connsiteX4" fmla="*/ 3097 w 14245"/>
                  <a:gd name="connsiteY4" fmla="*/ 10000 h 10000"/>
                  <a:gd name="connsiteX0" fmla="*/ 2478 w 13626"/>
                  <a:gd name="connsiteY0" fmla="*/ 9373 h 9373"/>
                  <a:gd name="connsiteX1" fmla="*/ 70 w 13626"/>
                  <a:gd name="connsiteY1" fmla="*/ 6993 h 9373"/>
                  <a:gd name="connsiteX2" fmla="*/ 41 w 13626"/>
                  <a:gd name="connsiteY2" fmla="*/ 0 h 9373"/>
                  <a:gd name="connsiteX3" fmla="*/ 13626 w 13626"/>
                  <a:gd name="connsiteY3" fmla="*/ 6 h 9373"/>
                  <a:gd name="connsiteX4" fmla="*/ 2478 w 13626"/>
                  <a:gd name="connsiteY4" fmla="*/ 9373 h 9373"/>
                  <a:gd name="connsiteX0" fmla="*/ 1334 w 10000"/>
                  <a:gd name="connsiteY0" fmla="*/ 12676 h 12676"/>
                  <a:gd name="connsiteX1" fmla="*/ 51 w 10000"/>
                  <a:gd name="connsiteY1" fmla="*/ 7461 h 12676"/>
                  <a:gd name="connsiteX2" fmla="*/ 30 w 10000"/>
                  <a:gd name="connsiteY2" fmla="*/ 0 h 12676"/>
                  <a:gd name="connsiteX3" fmla="*/ 10000 w 10000"/>
                  <a:gd name="connsiteY3" fmla="*/ 6 h 12676"/>
                  <a:gd name="connsiteX4" fmla="*/ 1334 w 10000"/>
                  <a:gd name="connsiteY4" fmla="*/ 12676 h 12676"/>
                  <a:gd name="connsiteX0" fmla="*/ 434 w 10000"/>
                  <a:gd name="connsiteY0" fmla="*/ 14237 h 14237"/>
                  <a:gd name="connsiteX1" fmla="*/ 51 w 10000"/>
                  <a:gd name="connsiteY1" fmla="*/ 7461 h 14237"/>
                  <a:gd name="connsiteX2" fmla="*/ 30 w 10000"/>
                  <a:gd name="connsiteY2" fmla="*/ 0 h 14237"/>
                  <a:gd name="connsiteX3" fmla="*/ 10000 w 10000"/>
                  <a:gd name="connsiteY3" fmla="*/ 6 h 14237"/>
                  <a:gd name="connsiteX4" fmla="*/ 434 w 10000"/>
                  <a:gd name="connsiteY4" fmla="*/ 14237 h 14237"/>
                  <a:gd name="connsiteX0" fmla="*/ 434 w 12908"/>
                  <a:gd name="connsiteY0" fmla="*/ 14237 h 14237"/>
                  <a:gd name="connsiteX1" fmla="*/ 51 w 12908"/>
                  <a:gd name="connsiteY1" fmla="*/ 7461 h 14237"/>
                  <a:gd name="connsiteX2" fmla="*/ 30 w 12908"/>
                  <a:gd name="connsiteY2" fmla="*/ 0 h 14237"/>
                  <a:gd name="connsiteX3" fmla="*/ 12908 w 12908"/>
                  <a:gd name="connsiteY3" fmla="*/ 3797 h 14237"/>
                  <a:gd name="connsiteX4" fmla="*/ 434 w 12908"/>
                  <a:gd name="connsiteY4" fmla="*/ 14237 h 14237"/>
                  <a:gd name="connsiteX0" fmla="*/ 391 w 12865"/>
                  <a:gd name="connsiteY0" fmla="*/ 10892 h 10892"/>
                  <a:gd name="connsiteX1" fmla="*/ 8 w 12865"/>
                  <a:gd name="connsiteY1" fmla="*/ 4116 h 10892"/>
                  <a:gd name="connsiteX2" fmla="*/ 2479 w 12865"/>
                  <a:gd name="connsiteY2" fmla="*/ 0 h 10892"/>
                  <a:gd name="connsiteX3" fmla="*/ 12865 w 12865"/>
                  <a:gd name="connsiteY3" fmla="*/ 452 h 10892"/>
                  <a:gd name="connsiteX4" fmla="*/ 391 w 12865"/>
                  <a:gd name="connsiteY4" fmla="*/ 10892 h 10892"/>
                  <a:gd name="connsiteX0" fmla="*/ 183 w 12657"/>
                  <a:gd name="connsiteY0" fmla="*/ 10892 h 10892"/>
                  <a:gd name="connsiteX1" fmla="*/ 8 w 12657"/>
                  <a:gd name="connsiteY1" fmla="*/ 7238 h 10892"/>
                  <a:gd name="connsiteX2" fmla="*/ 2271 w 12657"/>
                  <a:gd name="connsiteY2" fmla="*/ 0 h 10892"/>
                  <a:gd name="connsiteX3" fmla="*/ 12657 w 12657"/>
                  <a:gd name="connsiteY3" fmla="*/ 452 h 10892"/>
                  <a:gd name="connsiteX4" fmla="*/ 183 w 12657"/>
                  <a:gd name="connsiteY4" fmla="*/ 10892 h 10892"/>
                  <a:gd name="connsiteX0" fmla="*/ 175 w 12649"/>
                  <a:gd name="connsiteY0" fmla="*/ 10892 h 10892"/>
                  <a:gd name="connsiteX1" fmla="*/ 0 w 12649"/>
                  <a:gd name="connsiteY1" fmla="*/ 7238 h 10892"/>
                  <a:gd name="connsiteX2" fmla="*/ 2263 w 12649"/>
                  <a:gd name="connsiteY2" fmla="*/ 0 h 10892"/>
                  <a:gd name="connsiteX3" fmla="*/ 12649 w 12649"/>
                  <a:gd name="connsiteY3" fmla="*/ 452 h 10892"/>
                  <a:gd name="connsiteX4" fmla="*/ 175 w 12649"/>
                  <a:gd name="connsiteY4" fmla="*/ 10892 h 10892"/>
                  <a:gd name="connsiteX0" fmla="*/ 175 w 12649"/>
                  <a:gd name="connsiteY0" fmla="*/ 10892 h 10892"/>
                  <a:gd name="connsiteX1" fmla="*/ 0 w 12649"/>
                  <a:gd name="connsiteY1" fmla="*/ 7238 h 10892"/>
                  <a:gd name="connsiteX2" fmla="*/ 2263 w 12649"/>
                  <a:gd name="connsiteY2" fmla="*/ 0 h 10892"/>
                  <a:gd name="connsiteX3" fmla="*/ 12649 w 12649"/>
                  <a:gd name="connsiteY3" fmla="*/ 452 h 10892"/>
                  <a:gd name="connsiteX4" fmla="*/ 175 w 12649"/>
                  <a:gd name="connsiteY4" fmla="*/ 10892 h 10892"/>
                  <a:gd name="connsiteX0" fmla="*/ 175 w 12649"/>
                  <a:gd name="connsiteY0" fmla="*/ 10440 h 10440"/>
                  <a:gd name="connsiteX1" fmla="*/ 0 w 12649"/>
                  <a:gd name="connsiteY1" fmla="*/ 6786 h 10440"/>
                  <a:gd name="connsiteX2" fmla="*/ 2263 w 12649"/>
                  <a:gd name="connsiteY2" fmla="*/ 217 h 10440"/>
                  <a:gd name="connsiteX3" fmla="*/ 12649 w 12649"/>
                  <a:gd name="connsiteY3" fmla="*/ 0 h 10440"/>
                  <a:gd name="connsiteX4" fmla="*/ 175 w 12649"/>
                  <a:gd name="connsiteY4" fmla="*/ 10440 h 10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49" h="10440">
                    <a:moveTo>
                      <a:pt x="175" y="10440"/>
                    </a:moveTo>
                    <a:cubicBezTo>
                      <a:pt x="47" y="8181"/>
                      <a:pt x="128" y="9045"/>
                      <a:pt x="0" y="6786"/>
                    </a:cubicBezTo>
                    <a:cubicBezTo>
                      <a:pt x="1563" y="2515"/>
                      <a:pt x="1463" y="3373"/>
                      <a:pt x="2263" y="217"/>
                    </a:cubicBezTo>
                    <a:lnTo>
                      <a:pt x="12649" y="0"/>
                    </a:lnTo>
                    <a:lnTo>
                      <a:pt x="175" y="1044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99000">
                    <a:schemeClr val="bg1">
                      <a:lumMod val="75000"/>
                    </a:schemeClr>
                  </a:gs>
                </a:gsLst>
                <a:lin ang="0" scaled="1"/>
              </a:gradFill>
              <a:ln>
                <a:noFill/>
              </a:ln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561" name="Group 560">
                <a:extLst>
                  <a:ext uri="{FF2B5EF4-FFF2-40B4-BE49-F238E27FC236}">
                    <a16:creationId xmlns:a16="http://schemas.microsoft.com/office/drawing/2014/main" id="{C29EA216-1A13-4648-B304-50B3793355C6}"/>
                  </a:ext>
                </a:extLst>
              </p:cNvPr>
              <p:cNvGrpSpPr/>
              <p:nvPr/>
            </p:nvGrpSpPr>
            <p:grpSpPr>
              <a:xfrm>
                <a:off x="10210705" y="4577638"/>
                <a:ext cx="571917" cy="461666"/>
                <a:chOff x="9980560" y="726571"/>
                <a:chExt cx="659732" cy="461666"/>
              </a:xfrm>
            </p:grpSpPr>
            <p:sp>
              <p:nvSpPr>
                <p:cNvPr id="562" name="Rectangle 228">
                  <a:extLst>
                    <a:ext uri="{FF2B5EF4-FFF2-40B4-BE49-F238E27FC236}">
                      <a16:creationId xmlns:a16="http://schemas.microsoft.com/office/drawing/2014/main" id="{DE075DD4-ED42-6A4D-AE73-7FF16B9401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40996" y="761446"/>
                  <a:ext cx="559422" cy="389036"/>
                </a:xfrm>
                <a:prstGeom prst="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schemeClr val="tx1">
                      <a:lumMod val="50000"/>
                      <a:lumOff val="50000"/>
                      <a:alpha val="40000"/>
                    </a:schemeClr>
                  </a:outerShdw>
                </a:effec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63" name="Rectangle 229">
                  <a:extLst>
                    <a:ext uri="{FF2B5EF4-FFF2-40B4-BE49-F238E27FC236}">
                      <a16:creationId xmlns:a16="http://schemas.microsoft.com/office/drawing/2014/main" id="{F7259EAC-8796-1E43-A2F4-D2BFE8251B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041638" y="769755"/>
                  <a:ext cx="559977" cy="130804"/>
                </a:xfrm>
                <a:prstGeom prst="rect">
                  <a:avLst/>
                </a:prstGeom>
                <a:solidFill>
                  <a:srgbClr val="CC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564" name="Text Box 230">
                  <a:extLst>
                    <a:ext uri="{FF2B5EF4-FFF2-40B4-BE49-F238E27FC236}">
                      <a16:creationId xmlns:a16="http://schemas.microsoft.com/office/drawing/2014/main" id="{1FFEDBB2-C626-674C-897C-7265632ACAB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9980560" y="726571"/>
                  <a:ext cx="659732" cy="46166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network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link</a:t>
                  </a:r>
                </a:p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ＭＳ Ｐゴシック" panose="020B0600070205080204" pitchFamily="34" charset="-128"/>
                      <a:cs typeface="+mn-cs"/>
                    </a:rPr>
                    <a:t>physical</a:t>
                  </a:r>
                  <a:endPara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565" name="Straight Connector 564">
                  <a:extLst>
                    <a:ext uri="{FF2B5EF4-FFF2-40B4-BE49-F238E27FC236}">
                      <a16:creationId xmlns:a16="http://schemas.microsoft.com/office/drawing/2014/main" id="{219CCEA3-E9D0-E24D-8DA6-838694003D8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38335" y="895309"/>
                  <a:ext cx="55813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6" name="Straight Connector 565">
                  <a:extLst>
                    <a:ext uri="{FF2B5EF4-FFF2-40B4-BE49-F238E27FC236}">
                      <a16:creationId xmlns:a16="http://schemas.microsoft.com/office/drawing/2014/main" id="{3166A4C7-E5AA-FA45-9EA8-29BB7351E88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038335" y="1018248"/>
                  <a:ext cx="558136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EEFE641A-589B-7942-BC31-34CA4265ECA8}"/>
              </a:ext>
            </a:extLst>
          </p:cNvPr>
          <p:cNvGrpSpPr/>
          <p:nvPr/>
        </p:nvGrpSpPr>
        <p:grpSpPr>
          <a:xfrm>
            <a:off x="9783558" y="4989983"/>
            <a:ext cx="393760" cy="218578"/>
            <a:chOff x="7493876" y="2774731"/>
            <a:chExt cx="1481958" cy="894622"/>
          </a:xfrm>
        </p:grpSpPr>
        <p:sp>
          <p:nvSpPr>
            <p:cNvPr id="106" name="Freeform 105">
              <a:extLst>
                <a:ext uri="{FF2B5EF4-FFF2-40B4-BE49-F238E27FC236}">
                  <a16:creationId xmlns:a16="http://schemas.microsoft.com/office/drawing/2014/main" id="{236DE3EE-811C-674F-9142-302E5E9C5593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1800B155-CF25-D24C-9B92-B08AAAB8313B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B0AEF1A2-025A-BC41-A84F-2DC3E058332F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09" name="Freeform 108">
                <a:extLst>
                  <a:ext uri="{FF2B5EF4-FFF2-40B4-BE49-F238E27FC236}">
                    <a16:creationId xmlns:a16="http://schemas.microsoft.com/office/drawing/2014/main" id="{8D3F6F1A-FE14-8948-A78A-73AA88A44A7B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0" name="Freeform 109">
                <a:extLst>
                  <a:ext uri="{FF2B5EF4-FFF2-40B4-BE49-F238E27FC236}">
                    <a16:creationId xmlns:a16="http://schemas.microsoft.com/office/drawing/2014/main" id="{B90EE21A-C2A8-0D42-B6A5-6C7D12BEBF0A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1" name="Freeform 110">
                <a:extLst>
                  <a:ext uri="{FF2B5EF4-FFF2-40B4-BE49-F238E27FC236}">
                    <a16:creationId xmlns:a16="http://schemas.microsoft.com/office/drawing/2014/main" id="{8A5097ED-FFBF-4544-860B-3817BA811B2C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2" name="Freeform 111">
                <a:extLst>
                  <a:ext uri="{FF2B5EF4-FFF2-40B4-BE49-F238E27FC236}">
                    <a16:creationId xmlns:a16="http://schemas.microsoft.com/office/drawing/2014/main" id="{6DF62723-77FE-9247-98F5-987E793C56FB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57" name="Freeform 456">
            <a:extLst>
              <a:ext uri="{FF2B5EF4-FFF2-40B4-BE49-F238E27FC236}">
                <a16:creationId xmlns:a16="http://schemas.microsoft.com/office/drawing/2014/main" id="{C29E3841-9511-CE48-9C97-7A796907B706}"/>
              </a:ext>
            </a:extLst>
          </p:cNvPr>
          <p:cNvSpPr/>
          <p:nvPr/>
        </p:nvSpPr>
        <p:spPr>
          <a:xfrm>
            <a:off x="7288696" y="3114260"/>
            <a:ext cx="3064097" cy="2683755"/>
          </a:xfrm>
          <a:custGeom>
            <a:avLst/>
            <a:gdLst>
              <a:gd name="connsiteX0" fmla="*/ 0 w 2769704"/>
              <a:gd name="connsiteY0" fmla="*/ 0 h 2637182"/>
              <a:gd name="connsiteX1" fmla="*/ 980661 w 2769704"/>
              <a:gd name="connsiteY1" fmla="*/ 1007165 h 2637182"/>
              <a:gd name="connsiteX2" fmla="*/ 2014330 w 2769704"/>
              <a:gd name="connsiteY2" fmla="*/ 993913 h 2637182"/>
              <a:gd name="connsiteX3" fmla="*/ 2478156 w 2769704"/>
              <a:gd name="connsiteY3" fmla="*/ 1007165 h 2637182"/>
              <a:gd name="connsiteX4" fmla="*/ 2054087 w 2769704"/>
              <a:gd name="connsiteY4" fmla="*/ 1709530 h 2637182"/>
              <a:gd name="connsiteX5" fmla="*/ 2650434 w 2769704"/>
              <a:gd name="connsiteY5" fmla="*/ 2001078 h 2637182"/>
              <a:gd name="connsiteX6" fmla="*/ 2769704 w 2769704"/>
              <a:gd name="connsiteY6" fmla="*/ 2637182 h 2637182"/>
              <a:gd name="connsiteX0" fmla="*/ 0 w 2769704"/>
              <a:gd name="connsiteY0" fmla="*/ 0 h 2637182"/>
              <a:gd name="connsiteX1" fmla="*/ 980661 w 2769704"/>
              <a:gd name="connsiteY1" fmla="*/ 1007165 h 2637182"/>
              <a:gd name="connsiteX2" fmla="*/ 2014330 w 2769704"/>
              <a:gd name="connsiteY2" fmla="*/ 1016216 h 2637182"/>
              <a:gd name="connsiteX3" fmla="*/ 2478156 w 2769704"/>
              <a:gd name="connsiteY3" fmla="*/ 1007165 h 2637182"/>
              <a:gd name="connsiteX4" fmla="*/ 2054087 w 2769704"/>
              <a:gd name="connsiteY4" fmla="*/ 1709530 h 2637182"/>
              <a:gd name="connsiteX5" fmla="*/ 2650434 w 2769704"/>
              <a:gd name="connsiteY5" fmla="*/ 2001078 h 2637182"/>
              <a:gd name="connsiteX6" fmla="*/ 2769704 w 2769704"/>
              <a:gd name="connsiteY6" fmla="*/ 2637182 h 2637182"/>
              <a:gd name="connsiteX0" fmla="*/ 0 w 2769704"/>
              <a:gd name="connsiteY0" fmla="*/ 0 h 2637182"/>
              <a:gd name="connsiteX1" fmla="*/ 980661 w 2769704"/>
              <a:gd name="connsiteY1" fmla="*/ 1007165 h 2637182"/>
              <a:gd name="connsiteX2" fmla="*/ 2014330 w 2769704"/>
              <a:gd name="connsiteY2" fmla="*/ 998374 h 2637182"/>
              <a:gd name="connsiteX3" fmla="*/ 2478156 w 2769704"/>
              <a:gd name="connsiteY3" fmla="*/ 1007165 h 2637182"/>
              <a:gd name="connsiteX4" fmla="*/ 2054087 w 2769704"/>
              <a:gd name="connsiteY4" fmla="*/ 1709530 h 2637182"/>
              <a:gd name="connsiteX5" fmla="*/ 2650434 w 2769704"/>
              <a:gd name="connsiteY5" fmla="*/ 2001078 h 2637182"/>
              <a:gd name="connsiteX6" fmla="*/ 2769704 w 2769704"/>
              <a:gd name="connsiteY6" fmla="*/ 2637182 h 2637182"/>
              <a:gd name="connsiteX0" fmla="*/ 0 w 2769704"/>
              <a:gd name="connsiteY0" fmla="*/ 0 h 2637182"/>
              <a:gd name="connsiteX1" fmla="*/ 980661 w 2769704"/>
              <a:gd name="connsiteY1" fmla="*/ 1007165 h 2637182"/>
              <a:gd name="connsiteX2" fmla="*/ 2014330 w 2769704"/>
              <a:gd name="connsiteY2" fmla="*/ 1011756 h 2637182"/>
              <a:gd name="connsiteX3" fmla="*/ 2478156 w 2769704"/>
              <a:gd name="connsiteY3" fmla="*/ 1007165 h 2637182"/>
              <a:gd name="connsiteX4" fmla="*/ 2054087 w 2769704"/>
              <a:gd name="connsiteY4" fmla="*/ 1709530 h 2637182"/>
              <a:gd name="connsiteX5" fmla="*/ 2650434 w 2769704"/>
              <a:gd name="connsiteY5" fmla="*/ 2001078 h 2637182"/>
              <a:gd name="connsiteX6" fmla="*/ 2769704 w 2769704"/>
              <a:gd name="connsiteY6" fmla="*/ 2637182 h 2637182"/>
              <a:gd name="connsiteX0" fmla="*/ 0 w 2769704"/>
              <a:gd name="connsiteY0" fmla="*/ 0 h 2637182"/>
              <a:gd name="connsiteX1" fmla="*/ 980661 w 2769704"/>
              <a:gd name="connsiteY1" fmla="*/ 1007165 h 2637182"/>
              <a:gd name="connsiteX2" fmla="*/ 2014330 w 2769704"/>
              <a:gd name="connsiteY2" fmla="*/ 1011756 h 2637182"/>
              <a:gd name="connsiteX3" fmla="*/ 2478156 w 2769704"/>
              <a:gd name="connsiteY3" fmla="*/ 1007165 h 2637182"/>
              <a:gd name="connsiteX4" fmla="*/ 2054087 w 2769704"/>
              <a:gd name="connsiteY4" fmla="*/ 1709530 h 2637182"/>
              <a:gd name="connsiteX5" fmla="*/ 2753026 w 2769704"/>
              <a:gd name="connsiteY5" fmla="*/ 2050143 h 2637182"/>
              <a:gd name="connsiteX6" fmla="*/ 2769704 w 2769704"/>
              <a:gd name="connsiteY6" fmla="*/ 2637182 h 2637182"/>
              <a:gd name="connsiteX0" fmla="*/ 0 w 2753026"/>
              <a:gd name="connsiteY0" fmla="*/ 0 h 2628261"/>
              <a:gd name="connsiteX1" fmla="*/ 980661 w 2753026"/>
              <a:gd name="connsiteY1" fmla="*/ 1007165 h 2628261"/>
              <a:gd name="connsiteX2" fmla="*/ 2014330 w 2753026"/>
              <a:gd name="connsiteY2" fmla="*/ 1011756 h 2628261"/>
              <a:gd name="connsiteX3" fmla="*/ 2478156 w 2753026"/>
              <a:gd name="connsiteY3" fmla="*/ 1007165 h 2628261"/>
              <a:gd name="connsiteX4" fmla="*/ 2054087 w 2753026"/>
              <a:gd name="connsiteY4" fmla="*/ 1709530 h 2628261"/>
              <a:gd name="connsiteX5" fmla="*/ 2753026 w 2753026"/>
              <a:gd name="connsiteY5" fmla="*/ 2050143 h 2628261"/>
              <a:gd name="connsiteX6" fmla="*/ 2742942 w 2753026"/>
              <a:gd name="connsiteY6" fmla="*/ 2628261 h 2628261"/>
              <a:gd name="connsiteX0" fmla="*/ 0 w 2760784"/>
              <a:gd name="connsiteY0" fmla="*/ 0 h 2820062"/>
              <a:gd name="connsiteX1" fmla="*/ 980661 w 2760784"/>
              <a:gd name="connsiteY1" fmla="*/ 1007165 h 2820062"/>
              <a:gd name="connsiteX2" fmla="*/ 2014330 w 2760784"/>
              <a:gd name="connsiteY2" fmla="*/ 1011756 h 2820062"/>
              <a:gd name="connsiteX3" fmla="*/ 2478156 w 2760784"/>
              <a:gd name="connsiteY3" fmla="*/ 1007165 h 2820062"/>
              <a:gd name="connsiteX4" fmla="*/ 2054087 w 2760784"/>
              <a:gd name="connsiteY4" fmla="*/ 1709530 h 2820062"/>
              <a:gd name="connsiteX5" fmla="*/ 2753026 w 2760784"/>
              <a:gd name="connsiteY5" fmla="*/ 2050143 h 2820062"/>
              <a:gd name="connsiteX6" fmla="*/ 2760784 w 2760784"/>
              <a:gd name="connsiteY6" fmla="*/ 2820062 h 2820062"/>
              <a:gd name="connsiteX0" fmla="*/ 0 w 2760784"/>
              <a:gd name="connsiteY0" fmla="*/ 0 h 2820062"/>
              <a:gd name="connsiteX1" fmla="*/ 980661 w 2760784"/>
              <a:gd name="connsiteY1" fmla="*/ 1007165 h 2820062"/>
              <a:gd name="connsiteX2" fmla="*/ 2014330 w 2760784"/>
              <a:gd name="connsiteY2" fmla="*/ 1011756 h 2820062"/>
              <a:gd name="connsiteX3" fmla="*/ 2478156 w 2760784"/>
              <a:gd name="connsiteY3" fmla="*/ 1007165 h 2820062"/>
              <a:gd name="connsiteX4" fmla="*/ 2054087 w 2760784"/>
              <a:gd name="connsiteY4" fmla="*/ 1709530 h 2820062"/>
              <a:gd name="connsiteX5" fmla="*/ 2753026 w 2760784"/>
              <a:gd name="connsiteY5" fmla="*/ 2050143 h 2820062"/>
              <a:gd name="connsiteX6" fmla="*/ 2760783 w 2760784"/>
              <a:gd name="connsiteY6" fmla="*/ 2639768 h 2820062"/>
              <a:gd name="connsiteX7" fmla="*/ 2760784 w 2760784"/>
              <a:gd name="connsiteY7" fmla="*/ 2820062 h 2820062"/>
              <a:gd name="connsiteX0" fmla="*/ 0 w 3188991"/>
              <a:gd name="connsiteY0" fmla="*/ 0 h 2681787"/>
              <a:gd name="connsiteX1" fmla="*/ 980661 w 3188991"/>
              <a:gd name="connsiteY1" fmla="*/ 1007165 h 2681787"/>
              <a:gd name="connsiteX2" fmla="*/ 2014330 w 3188991"/>
              <a:gd name="connsiteY2" fmla="*/ 1011756 h 2681787"/>
              <a:gd name="connsiteX3" fmla="*/ 2478156 w 3188991"/>
              <a:gd name="connsiteY3" fmla="*/ 1007165 h 2681787"/>
              <a:gd name="connsiteX4" fmla="*/ 2054087 w 3188991"/>
              <a:gd name="connsiteY4" fmla="*/ 1709530 h 2681787"/>
              <a:gd name="connsiteX5" fmla="*/ 2753026 w 3188991"/>
              <a:gd name="connsiteY5" fmla="*/ 2050143 h 2681787"/>
              <a:gd name="connsiteX6" fmla="*/ 2760783 w 3188991"/>
              <a:gd name="connsiteY6" fmla="*/ 2639768 h 2681787"/>
              <a:gd name="connsiteX7" fmla="*/ 3188991 w 3188991"/>
              <a:gd name="connsiteY7" fmla="*/ 2681787 h 2681787"/>
              <a:gd name="connsiteX0" fmla="*/ 0 w 3188991"/>
              <a:gd name="connsiteY0" fmla="*/ 0 h 2691285"/>
              <a:gd name="connsiteX1" fmla="*/ 980661 w 3188991"/>
              <a:gd name="connsiteY1" fmla="*/ 1007165 h 2691285"/>
              <a:gd name="connsiteX2" fmla="*/ 2014330 w 3188991"/>
              <a:gd name="connsiteY2" fmla="*/ 1011756 h 2691285"/>
              <a:gd name="connsiteX3" fmla="*/ 2478156 w 3188991"/>
              <a:gd name="connsiteY3" fmla="*/ 1007165 h 2691285"/>
              <a:gd name="connsiteX4" fmla="*/ 2054087 w 3188991"/>
              <a:gd name="connsiteY4" fmla="*/ 1709530 h 2691285"/>
              <a:gd name="connsiteX5" fmla="*/ 2753026 w 3188991"/>
              <a:gd name="connsiteY5" fmla="*/ 2050143 h 2691285"/>
              <a:gd name="connsiteX6" fmla="*/ 2760783 w 3188991"/>
              <a:gd name="connsiteY6" fmla="*/ 2639768 h 2691285"/>
              <a:gd name="connsiteX7" fmla="*/ 3188991 w 3188991"/>
              <a:gd name="connsiteY7" fmla="*/ 2681787 h 2691285"/>
              <a:gd name="connsiteX0" fmla="*/ 0 w 3188991"/>
              <a:gd name="connsiteY0" fmla="*/ 0 h 2700394"/>
              <a:gd name="connsiteX1" fmla="*/ 980661 w 3188991"/>
              <a:gd name="connsiteY1" fmla="*/ 1007165 h 2700394"/>
              <a:gd name="connsiteX2" fmla="*/ 2014330 w 3188991"/>
              <a:gd name="connsiteY2" fmla="*/ 1011756 h 2700394"/>
              <a:gd name="connsiteX3" fmla="*/ 2478156 w 3188991"/>
              <a:gd name="connsiteY3" fmla="*/ 1007165 h 2700394"/>
              <a:gd name="connsiteX4" fmla="*/ 2054087 w 3188991"/>
              <a:gd name="connsiteY4" fmla="*/ 1709530 h 2700394"/>
              <a:gd name="connsiteX5" fmla="*/ 2753026 w 3188991"/>
              <a:gd name="connsiteY5" fmla="*/ 2050143 h 2700394"/>
              <a:gd name="connsiteX6" fmla="*/ 2765243 w 3188991"/>
              <a:gd name="connsiteY6" fmla="*/ 2662071 h 2700394"/>
              <a:gd name="connsiteX7" fmla="*/ 3188991 w 3188991"/>
              <a:gd name="connsiteY7" fmla="*/ 2681787 h 2700394"/>
              <a:gd name="connsiteX0" fmla="*/ 0 w 3188991"/>
              <a:gd name="connsiteY0" fmla="*/ 0 h 2686921"/>
              <a:gd name="connsiteX1" fmla="*/ 980661 w 3188991"/>
              <a:gd name="connsiteY1" fmla="*/ 1007165 h 2686921"/>
              <a:gd name="connsiteX2" fmla="*/ 2014330 w 3188991"/>
              <a:gd name="connsiteY2" fmla="*/ 1011756 h 2686921"/>
              <a:gd name="connsiteX3" fmla="*/ 2478156 w 3188991"/>
              <a:gd name="connsiteY3" fmla="*/ 1007165 h 2686921"/>
              <a:gd name="connsiteX4" fmla="*/ 2054087 w 3188991"/>
              <a:gd name="connsiteY4" fmla="*/ 1709530 h 2686921"/>
              <a:gd name="connsiteX5" fmla="*/ 2753026 w 3188991"/>
              <a:gd name="connsiteY5" fmla="*/ 2050143 h 2686921"/>
              <a:gd name="connsiteX6" fmla="*/ 2765243 w 3188991"/>
              <a:gd name="connsiteY6" fmla="*/ 2662071 h 2686921"/>
              <a:gd name="connsiteX7" fmla="*/ 3188991 w 3188991"/>
              <a:gd name="connsiteY7" fmla="*/ 2681787 h 2686921"/>
              <a:gd name="connsiteX0" fmla="*/ 0 w 3188991"/>
              <a:gd name="connsiteY0" fmla="*/ 0 h 2689619"/>
              <a:gd name="connsiteX1" fmla="*/ 980661 w 3188991"/>
              <a:gd name="connsiteY1" fmla="*/ 1007165 h 2689619"/>
              <a:gd name="connsiteX2" fmla="*/ 2014330 w 3188991"/>
              <a:gd name="connsiteY2" fmla="*/ 1011756 h 2689619"/>
              <a:gd name="connsiteX3" fmla="*/ 2478156 w 3188991"/>
              <a:gd name="connsiteY3" fmla="*/ 1007165 h 2689619"/>
              <a:gd name="connsiteX4" fmla="*/ 2054087 w 3188991"/>
              <a:gd name="connsiteY4" fmla="*/ 1709530 h 2689619"/>
              <a:gd name="connsiteX5" fmla="*/ 2753026 w 3188991"/>
              <a:gd name="connsiteY5" fmla="*/ 2050143 h 2689619"/>
              <a:gd name="connsiteX6" fmla="*/ 2769703 w 3188991"/>
              <a:gd name="connsiteY6" fmla="*/ 2675452 h 2689619"/>
              <a:gd name="connsiteX7" fmla="*/ 3188991 w 3188991"/>
              <a:gd name="connsiteY7" fmla="*/ 2681787 h 2689619"/>
              <a:gd name="connsiteX0" fmla="*/ 0 w 3188991"/>
              <a:gd name="connsiteY0" fmla="*/ 0 h 2681967"/>
              <a:gd name="connsiteX1" fmla="*/ 980661 w 3188991"/>
              <a:gd name="connsiteY1" fmla="*/ 1007165 h 2681967"/>
              <a:gd name="connsiteX2" fmla="*/ 2014330 w 3188991"/>
              <a:gd name="connsiteY2" fmla="*/ 1011756 h 2681967"/>
              <a:gd name="connsiteX3" fmla="*/ 2478156 w 3188991"/>
              <a:gd name="connsiteY3" fmla="*/ 1007165 h 2681967"/>
              <a:gd name="connsiteX4" fmla="*/ 2054087 w 3188991"/>
              <a:gd name="connsiteY4" fmla="*/ 1709530 h 2681967"/>
              <a:gd name="connsiteX5" fmla="*/ 2753026 w 3188991"/>
              <a:gd name="connsiteY5" fmla="*/ 2050143 h 2681967"/>
              <a:gd name="connsiteX6" fmla="*/ 2769703 w 3188991"/>
              <a:gd name="connsiteY6" fmla="*/ 2675452 h 2681967"/>
              <a:gd name="connsiteX7" fmla="*/ 3188991 w 3188991"/>
              <a:gd name="connsiteY7" fmla="*/ 2681787 h 2681967"/>
              <a:gd name="connsiteX0" fmla="*/ 0 w 3188991"/>
              <a:gd name="connsiteY0" fmla="*/ 0 h 2687647"/>
              <a:gd name="connsiteX1" fmla="*/ 980661 w 3188991"/>
              <a:gd name="connsiteY1" fmla="*/ 1007165 h 2687647"/>
              <a:gd name="connsiteX2" fmla="*/ 2014330 w 3188991"/>
              <a:gd name="connsiteY2" fmla="*/ 1011756 h 2687647"/>
              <a:gd name="connsiteX3" fmla="*/ 2478156 w 3188991"/>
              <a:gd name="connsiteY3" fmla="*/ 1007165 h 2687647"/>
              <a:gd name="connsiteX4" fmla="*/ 2054087 w 3188991"/>
              <a:gd name="connsiteY4" fmla="*/ 1709530 h 2687647"/>
              <a:gd name="connsiteX5" fmla="*/ 2753026 w 3188991"/>
              <a:gd name="connsiteY5" fmla="*/ 2050143 h 2687647"/>
              <a:gd name="connsiteX6" fmla="*/ 2769703 w 3188991"/>
              <a:gd name="connsiteY6" fmla="*/ 2675452 h 2687647"/>
              <a:gd name="connsiteX7" fmla="*/ 3188991 w 3188991"/>
              <a:gd name="connsiteY7" fmla="*/ 2681787 h 2687647"/>
              <a:gd name="connsiteX0" fmla="*/ 0 w 3064097"/>
              <a:gd name="connsiteY0" fmla="*/ 0 h 2687647"/>
              <a:gd name="connsiteX1" fmla="*/ 980661 w 3064097"/>
              <a:gd name="connsiteY1" fmla="*/ 1007165 h 2687647"/>
              <a:gd name="connsiteX2" fmla="*/ 2014330 w 3064097"/>
              <a:gd name="connsiteY2" fmla="*/ 1011756 h 2687647"/>
              <a:gd name="connsiteX3" fmla="*/ 2478156 w 3064097"/>
              <a:gd name="connsiteY3" fmla="*/ 1007165 h 2687647"/>
              <a:gd name="connsiteX4" fmla="*/ 2054087 w 3064097"/>
              <a:gd name="connsiteY4" fmla="*/ 1709530 h 2687647"/>
              <a:gd name="connsiteX5" fmla="*/ 2753026 w 3064097"/>
              <a:gd name="connsiteY5" fmla="*/ 2050143 h 2687647"/>
              <a:gd name="connsiteX6" fmla="*/ 2769703 w 3064097"/>
              <a:gd name="connsiteY6" fmla="*/ 2675452 h 2687647"/>
              <a:gd name="connsiteX7" fmla="*/ 3064097 w 3064097"/>
              <a:gd name="connsiteY7" fmla="*/ 2681787 h 2687647"/>
              <a:gd name="connsiteX0" fmla="*/ 0 w 3064097"/>
              <a:gd name="connsiteY0" fmla="*/ 0 h 2683755"/>
              <a:gd name="connsiteX1" fmla="*/ 980661 w 3064097"/>
              <a:gd name="connsiteY1" fmla="*/ 1007165 h 2683755"/>
              <a:gd name="connsiteX2" fmla="*/ 2014330 w 3064097"/>
              <a:gd name="connsiteY2" fmla="*/ 1011756 h 2683755"/>
              <a:gd name="connsiteX3" fmla="*/ 2478156 w 3064097"/>
              <a:gd name="connsiteY3" fmla="*/ 1007165 h 2683755"/>
              <a:gd name="connsiteX4" fmla="*/ 2054087 w 3064097"/>
              <a:gd name="connsiteY4" fmla="*/ 1709530 h 2683755"/>
              <a:gd name="connsiteX5" fmla="*/ 2753026 w 3064097"/>
              <a:gd name="connsiteY5" fmla="*/ 2050143 h 2683755"/>
              <a:gd name="connsiteX6" fmla="*/ 2769703 w 3064097"/>
              <a:gd name="connsiteY6" fmla="*/ 2675452 h 2683755"/>
              <a:gd name="connsiteX7" fmla="*/ 3064097 w 3064097"/>
              <a:gd name="connsiteY7" fmla="*/ 2681787 h 2683755"/>
              <a:gd name="connsiteX0" fmla="*/ 0 w 3064097"/>
              <a:gd name="connsiteY0" fmla="*/ 0 h 2683755"/>
              <a:gd name="connsiteX1" fmla="*/ 980661 w 3064097"/>
              <a:gd name="connsiteY1" fmla="*/ 1007165 h 2683755"/>
              <a:gd name="connsiteX2" fmla="*/ 2014330 w 3064097"/>
              <a:gd name="connsiteY2" fmla="*/ 1011756 h 2683755"/>
              <a:gd name="connsiteX3" fmla="*/ 2478156 w 3064097"/>
              <a:gd name="connsiteY3" fmla="*/ 1007165 h 2683755"/>
              <a:gd name="connsiteX4" fmla="*/ 2054087 w 3064097"/>
              <a:gd name="connsiteY4" fmla="*/ 1709530 h 2683755"/>
              <a:gd name="connsiteX5" fmla="*/ 2753026 w 3064097"/>
              <a:gd name="connsiteY5" fmla="*/ 2050143 h 2683755"/>
              <a:gd name="connsiteX6" fmla="*/ 2769703 w 3064097"/>
              <a:gd name="connsiteY6" fmla="*/ 2675452 h 2683755"/>
              <a:gd name="connsiteX7" fmla="*/ 3064097 w 3064097"/>
              <a:gd name="connsiteY7" fmla="*/ 2681787 h 2683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64097" h="2683755">
                <a:moveTo>
                  <a:pt x="0" y="0"/>
                </a:moveTo>
                <a:lnTo>
                  <a:pt x="980661" y="1007165"/>
                </a:lnTo>
                <a:lnTo>
                  <a:pt x="2014330" y="1011756"/>
                </a:lnTo>
                <a:lnTo>
                  <a:pt x="2478156" y="1007165"/>
                </a:lnTo>
                <a:lnTo>
                  <a:pt x="2054087" y="1709530"/>
                </a:lnTo>
                <a:lnTo>
                  <a:pt x="2753026" y="2050143"/>
                </a:lnTo>
                <a:lnTo>
                  <a:pt x="2769703" y="2675452"/>
                </a:lnTo>
                <a:cubicBezTo>
                  <a:pt x="2903519" y="2686485"/>
                  <a:pt x="2930284" y="2684136"/>
                  <a:pt x="3064097" y="2681787"/>
                </a:cubicBezTo>
              </a:path>
            </a:pathLst>
          </a:custGeom>
          <a:noFill/>
          <a:ln w="31750">
            <a:solidFill>
              <a:srgbClr val="C00000"/>
            </a:solidFill>
            <a:headEnd type="triangl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7C8E70B-CD71-5344-8A10-A97CD4A21DD6}"/>
              </a:ext>
            </a:extLst>
          </p:cNvPr>
          <p:cNvGrpSpPr/>
          <p:nvPr/>
        </p:nvGrpSpPr>
        <p:grpSpPr>
          <a:xfrm>
            <a:off x="6543892" y="2922262"/>
            <a:ext cx="3175" cy="379738"/>
            <a:chOff x="6543892" y="2922262"/>
            <a:chExt cx="3175" cy="379738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6BDA0B02-D308-914F-B9AF-9B30A608DC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43892" y="2922262"/>
              <a:ext cx="0" cy="147963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9" name="Straight Arrow Connector 538">
              <a:extLst>
                <a:ext uri="{FF2B5EF4-FFF2-40B4-BE49-F238E27FC236}">
                  <a16:creationId xmlns:a16="http://schemas.microsoft.com/office/drawing/2014/main" id="{57B8E898-44FB-B841-AE65-AE09A8A0CFEB}"/>
                </a:ext>
              </a:extLst>
            </p:cNvPr>
            <p:cNvCxnSpPr>
              <a:cxnSpLocks/>
            </p:cNvCxnSpPr>
            <p:nvPr/>
          </p:nvCxnSpPr>
          <p:spPr>
            <a:xfrm>
              <a:off x="6547067" y="3154037"/>
              <a:ext cx="0" cy="147963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1" name="Group 540">
            <a:extLst>
              <a:ext uri="{FF2B5EF4-FFF2-40B4-BE49-F238E27FC236}">
                <a16:creationId xmlns:a16="http://schemas.microsoft.com/office/drawing/2014/main" id="{B56D1341-8122-3F4B-B605-EEF86D2EC3FE}"/>
              </a:ext>
            </a:extLst>
          </p:cNvPr>
          <p:cNvGrpSpPr/>
          <p:nvPr/>
        </p:nvGrpSpPr>
        <p:grpSpPr>
          <a:xfrm>
            <a:off x="11233367" y="5608312"/>
            <a:ext cx="3175" cy="379738"/>
            <a:chOff x="6543892" y="2922262"/>
            <a:chExt cx="3175" cy="379738"/>
          </a:xfrm>
        </p:grpSpPr>
        <p:cxnSp>
          <p:nvCxnSpPr>
            <p:cNvPr id="542" name="Straight Arrow Connector 541">
              <a:extLst>
                <a:ext uri="{FF2B5EF4-FFF2-40B4-BE49-F238E27FC236}">
                  <a16:creationId xmlns:a16="http://schemas.microsoft.com/office/drawing/2014/main" id="{8548ACDB-2213-B74B-9620-96BE011EBE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43892" y="2922262"/>
              <a:ext cx="0" cy="147963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3" name="Straight Arrow Connector 542">
              <a:extLst>
                <a:ext uri="{FF2B5EF4-FFF2-40B4-BE49-F238E27FC236}">
                  <a16:creationId xmlns:a16="http://schemas.microsoft.com/office/drawing/2014/main" id="{B997A270-0B54-B346-940E-141C5BCBA349}"/>
                </a:ext>
              </a:extLst>
            </p:cNvPr>
            <p:cNvCxnSpPr>
              <a:cxnSpLocks/>
            </p:cNvCxnSpPr>
            <p:nvPr/>
          </p:nvCxnSpPr>
          <p:spPr>
            <a:xfrm>
              <a:off x="6547067" y="3154037"/>
              <a:ext cx="0" cy="147963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4" name="Slide Number Placeholder 4">
            <a:extLst>
              <a:ext uri="{FF2B5EF4-FFF2-40B4-BE49-F238E27FC236}">
                <a16:creationId xmlns:a16="http://schemas.microsoft.com/office/drawing/2014/main" id="{78A6B799-8B01-D64E-9924-2C0FA4115D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86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B8519-F020-5F41-9762-E63B0FD7E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Two key network-layer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64CE4-E4F1-4F4A-A1DB-26BB66DC44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7956" y="1666601"/>
            <a:ext cx="5181600" cy="1890791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altLang="en-US" sz="3200" dirty="0">
                <a:solidFill>
                  <a:srgbClr val="CC0000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network-layer functions:</a:t>
            </a:r>
          </a:p>
          <a:p>
            <a:pPr indent="-234950">
              <a:spcBef>
                <a:spcPts val="600"/>
              </a:spcBef>
            </a:pPr>
            <a:r>
              <a:rPr lang="en-US" altLang="en-US" i="1" dirty="0">
                <a:solidFill>
                  <a:srgbClr val="000099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forwarding:</a:t>
            </a:r>
            <a:r>
              <a:rPr lang="en-US" altLang="en-US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move packets from a router’</a:t>
            </a:r>
            <a:r>
              <a:rPr lang="en-US" altLang="ja-JP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 input link to appropriate router output link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DB0211-6ED0-7F44-B672-CF345E4B32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93105"/>
            <a:ext cx="5181600" cy="4351338"/>
          </a:xfrm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3200" dirty="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analogy: taking a trip</a:t>
            </a:r>
          </a:p>
          <a:p>
            <a:pPr indent="-234950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i="1" dirty="0">
                <a:solidFill>
                  <a:srgbClr val="000099"/>
                </a:solidFill>
                <a:ea typeface="ＭＳ Ｐゴシック" charset="0"/>
                <a:cs typeface="ＭＳ Ｐゴシック" charset="0"/>
              </a:rPr>
              <a:t>forwarding</a:t>
            </a:r>
            <a:r>
              <a:rPr lang="en-US" i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:</a:t>
            </a:r>
            <a:r>
              <a:rPr lang="en-US" dirty="0">
                <a:ea typeface="ＭＳ Ｐゴシック" charset="0"/>
                <a:cs typeface="ＭＳ Ｐゴシック" charset="0"/>
              </a:rPr>
              <a:t> process of getting through single interchange</a:t>
            </a:r>
          </a:p>
          <a:p>
            <a:pPr marL="130175" indent="0">
              <a:buNone/>
            </a:pP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8371013-A5FC-6449-8EBD-FFD24F88C1EA}"/>
              </a:ext>
            </a:extLst>
          </p:cNvPr>
          <p:cNvGrpSpPr/>
          <p:nvPr/>
        </p:nvGrpSpPr>
        <p:grpSpPr>
          <a:xfrm>
            <a:off x="6519334" y="4075932"/>
            <a:ext cx="2227101" cy="1745933"/>
            <a:chOff x="6519334" y="4075932"/>
            <a:chExt cx="2227101" cy="1745933"/>
          </a:xfrm>
        </p:grpSpPr>
        <p:pic>
          <p:nvPicPr>
            <p:cNvPr id="7" name="Picture 4" descr="Why traffic apps make congestion worse | Berkeley News">
              <a:extLst>
                <a:ext uri="{FF2B5EF4-FFF2-40B4-BE49-F238E27FC236}">
                  <a16:creationId xmlns:a16="http://schemas.microsoft.com/office/drawing/2014/main" id="{CD6CA999-26EA-C043-A05F-7FF647C236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6213" y="4075932"/>
              <a:ext cx="2140222" cy="14268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296BA12-D229-844C-A5E1-61D8CC428F53}"/>
                </a:ext>
              </a:extLst>
            </p:cNvPr>
            <p:cNvSpPr txBox="1"/>
            <p:nvPr/>
          </p:nvSpPr>
          <p:spPr>
            <a:xfrm>
              <a:off x="6519334" y="5452533"/>
              <a:ext cx="12092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forwarding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8DBC121-CDA2-B741-8F45-B80ACE3E69DE}"/>
              </a:ext>
            </a:extLst>
          </p:cNvPr>
          <p:cNvGrpSpPr/>
          <p:nvPr/>
        </p:nvGrpSpPr>
        <p:grpSpPr>
          <a:xfrm>
            <a:off x="8314267" y="4706696"/>
            <a:ext cx="2953118" cy="1640102"/>
            <a:chOff x="8314267" y="4706696"/>
            <a:chExt cx="2953118" cy="164010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884099A-DDCA-7547-BE60-5A9CFCE7F6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415131" y="4706696"/>
              <a:ext cx="2852254" cy="1323319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81A4B5F-43BE-FB43-AF10-E92F839A199B}"/>
                </a:ext>
              </a:extLst>
            </p:cNvPr>
            <p:cNvSpPr txBox="1"/>
            <p:nvPr/>
          </p:nvSpPr>
          <p:spPr>
            <a:xfrm>
              <a:off x="8314267" y="5977466"/>
              <a:ext cx="8654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routing</a:t>
              </a:r>
            </a:p>
          </p:txBody>
        </p:sp>
      </p:grp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007BA21-27F4-4642-B902-0EF872DFA1E0}"/>
              </a:ext>
            </a:extLst>
          </p:cNvPr>
          <p:cNvSpPr txBox="1">
            <a:spLocks/>
          </p:cNvSpPr>
          <p:nvPr/>
        </p:nvSpPr>
        <p:spPr>
          <a:xfrm>
            <a:off x="6183682" y="3026965"/>
            <a:ext cx="5181600" cy="879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349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ＭＳ Ｐゴシック" charset="0"/>
              </a:rPr>
              <a:t>routing: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ＭＳ Ｐゴシック" charset="0"/>
              </a:rPr>
              <a:t> process of planning trip from source to destination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9D472C9-435D-D347-A485-D65E6F2FE2CE}"/>
              </a:ext>
            </a:extLst>
          </p:cNvPr>
          <p:cNvSpPr txBox="1">
            <a:spLocks/>
          </p:cNvSpPr>
          <p:nvPr/>
        </p:nvSpPr>
        <p:spPr>
          <a:xfrm>
            <a:off x="880044" y="3441526"/>
            <a:ext cx="5181600" cy="1856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3495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routing: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determine route taken by packets from source to destination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routing algorithms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Slide Number Placeholder 4">
            <a:extLst>
              <a:ext uri="{FF2B5EF4-FFF2-40B4-BE49-F238E27FC236}">
                <a16:creationId xmlns:a16="http://schemas.microsoft.com/office/drawing/2014/main" id="{5320A79B-30CD-5748-9442-313B2CD2B8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78971C-DA1C-5705-369C-8788F0ACA6B6}"/>
              </a:ext>
            </a:extLst>
          </p:cNvPr>
          <p:cNvSpPr txBox="1"/>
          <p:nvPr/>
        </p:nvSpPr>
        <p:spPr>
          <a:xfrm>
            <a:off x="10089025" y="79597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912255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B8519-F020-5F41-9762-E63B0FD7E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Network layer: data plane, control plane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64CE4-E4F1-4F4A-A1DB-26BB66DC44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1938" y="1534078"/>
            <a:ext cx="4621697" cy="4351338"/>
          </a:xfrm>
        </p:spPr>
        <p:txBody>
          <a:bodyPr>
            <a:normAutofit/>
          </a:bodyPr>
          <a:lstStyle/>
          <a:p>
            <a:pPr marL="0" indent="0">
              <a:buFont typeface="Wingdings" charset="2"/>
              <a:buNone/>
              <a:defRPr/>
            </a:pPr>
            <a:r>
              <a:rPr lang="en-US" sz="3200" dirty="0">
                <a:solidFill>
                  <a:srgbClr val="CC0000"/>
                </a:solidFill>
              </a:rPr>
              <a:t>Data plane:</a:t>
            </a:r>
          </a:p>
          <a:p>
            <a:pPr marL="292100" indent="-292100">
              <a:spcBef>
                <a:spcPts val="600"/>
              </a:spcBef>
              <a:buFont typeface="Wingdings" charset="2"/>
              <a:buChar char="§"/>
              <a:defRPr/>
            </a:pPr>
            <a:r>
              <a:rPr lang="en-US" i="1" dirty="0">
                <a:solidFill>
                  <a:srgbClr val="0000A3"/>
                </a:solidFill>
              </a:rPr>
              <a:t>local</a:t>
            </a:r>
            <a:r>
              <a:rPr lang="en-US" dirty="0"/>
              <a:t>, per-router function</a:t>
            </a:r>
          </a:p>
          <a:p>
            <a:pPr marL="292100" indent="-292100">
              <a:spcBef>
                <a:spcPts val="600"/>
              </a:spcBef>
              <a:buFont typeface="Wingdings" charset="2"/>
              <a:buChar char="§"/>
              <a:defRPr/>
            </a:pPr>
            <a:r>
              <a:rPr lang="en-US" dirty="0"/>
              <a:t>determines how datagram arriving on router input port is forwarded to router output port</a:t>
            </a:r>
          </a:p>
          <a:p>
            <a:pPr marL="130175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DB0211-6ED0-7F44-B672-CF345E4B32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216" y="1547331"/>
            <a:ext cx="5502965" cy="4614932"/>
          </a:xfrm>
        </p:spPr>
        <p:txBody>
          <a:bodyPr>
            <a:normAutofit/>
          </a:bodyPr>
          <a:lstStyle/>
          <a:p>
            <a:pPr marL="0" indent="0">
              <a:buFont typeface="Wingdings" charset="2"/>
              <a:buNone/>
              <a:defRPr/>
            </a:pPr>
            <a:r>
              <a:rPr lang="en-US" sz="3200" dirty="0">
                <a:solidFill>
                  <a:srgbClr val="CC0000"/>
                </a:solidFill>
              </a:rPr>
              <a:t>Control plane</a:t>
            </a:r>
          </a:p>
          <a:p>
            <a:pPr marL="228600" indent="-228600">
              <a:spcBef>
                <a:spcPts val="600"/>
              </a:spcBef>
              <a:defRPr/>
            </a:pPr>
            <a:r>
              <a:rPr lang="en-US" i="1" dirty="0">
                <a:solidFill>
                  <a:srgbClr val="0000A3"/>
                </a:solidFill>
              </a:rPr>
              <a:t>network-wide</a:t>
            </a:r>
            <a:r>
              <a:rPr lang="en-US" dirty="0"/>
              <a:t> logic</a:t>
            </a:r>
          </a:p>
          <a:p>
            <a:pPr marL="228600" indent="-228600">
              <a:spcBef>
                <a:spcPts val="600"/>
              </a:spcBef>
              <a:defRPr/>
            </a:pPr>
            <a:r>
              <a:rPr lang="en-US" dirty="0"/>
              <a:t>determines how datagram is routed among routers along end-end path from source host to destination host</a:t>
            </a:r>
          </a:p>
          <a:p>
            <a:endParaRPr lang="en-US" dirty="0"/>
          </a:p>
        </p:txBody>
      </p:sp>
      <p:grpSp>
        <p:nvGrpSpPr>
          <p:cNvPr id="34" name="Group 8">
            <a:extLst>
              <a:ext uri="{FF2B5EF4-FFF2-40B4-BE49-F238E27FC236}">
                <a16:creationId xmlns:a16="http://schemas.microsoft.com/office/drawing/2014/main" id="{A631C563-0189-334C-BAD6-5E7863CB03FA}"/>
              </a:ext>
            </a:extLst>
          </p:cNvPr>
          <p:cNvGrpSpPr>
            <a:grpSpLocks/>
          </p:cNvGrpSpPr>
          <p:nvPr/>
        </p:nvGrpSpPr>
        <p:grpSpPr bwMode="auto">
          <a:xfrm>
            <a:off x="1181100" y="4260145"/>
            <a:ext cx="3643313" cy="1582738"/>
            <a:chOff x="842050" y="4767952"/>
            <a:chExt cx="3644169" cy="1582996"/>
          </a:xfrm>
        </p:grpSpPr>
        <p:sp>
          <p:nvSpPr>
            <p:cNvPr id="35" name="Freeform 2">
              <a:extLst>
                <a:ext uri="{FF2B5EF4-FFF2-40B4-BE49-F238E27FC236}">
                  <a16:creationId xmlns:a16="http://schemas.microsoft.com/office/drawing/2014/main" id="{4BAC525B-86C4-444C-8006-DE0779B6A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1886" y="5436399"/>
              <a:ext cx="1894333" cy="914549"/>
            </a:xfrm>
            <a:custGeom>
              <a:avLst/>
              <a:gdLst>
                <a:gd name="T0" fmla="*/ 1611 w 10001"/>
                <a:gd name="T1" fmla="*/ 374679 h 10125"/>
                <a:gd name="T2" fmla="*/ 287991 w 10001"/>
                <a:gd name="T3" fmla="*/ 147961 h 10125"/>
                <a:gd name="T4" fmla="*/ 1260716 w 10001"/>
                <a:gd name="T5" fmla="*/ 93322 h 10125"/>
                <a:gd name="T6" fmla="*/ 2011909 w 10001"/>
                <a:gd name="T7" fmla="*/ 0 h 10125"/>
                <a:gd name="T8" fmla="*/ 2706712 w 10001"/>
                <a:gd name="T9" fmla="*/ 93600 h 10125"/>
                <a:gd name="T10" fmla="*/ 3255305 w 10001"/>
                <a:gd name="T11" fmla="*/ 46104 h 10125"/>
                <a:gd name="T12" fmla="*/ 4023415 w 10001"/>
                <a:gd name="T13" fmla="*/ 277276 h 10125"/>
                <a:gd name="T14" fmla="*/ 3463544 w 10001"/>
                <a:gd name="T15" fmla="*/ 630526 h 10125"/>
                <a:gd name="T16" fmla="*/ 2817478 w 10001"/>
                <a:gd name="T17" fmla="*/ 864758 h 10125"/>
                <a:gd name="T18" fmla="*/ 2137577 w 10001"/>
                <a:gd name="T19" fmla="*/ 820324 h 10125"/>
                <a:gd name="T20" fmla="*/ 1760571 w 10001"/>
                <a:gd name="T21" fmla="*/ 919490 h 10125"/>
                <a:gd name="T22" fmla="*/ 1264743 w 10001"/>
                <a:gd name="T23" fmla="*/ 929416 h 10125"/>
                <a:gd name="T24" fmla="*/ 877667 w 10001"/>
                <a:gd name="T25" fmla="*/ 732382 h 10125"/>
                <a:gd name="T26" fmla="*/ 478105 w 10001"/>
                <a:gd name="T27" fmla="*/ 695276 h 10125"/>
                <a:gd name="T28" fmla="*/ 1611 w 10001"/>
                <a:gd name="T29" fmla="*/ 374679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001" h="10125">
                  <a:moveTo>
                    <a:pt x="4" y="4039"/>
                  </a:moveTo>
                  <a:cubicBezTo>
                    <a:pt x="-29" y="2271"/>
                    <a:pt x="194" y="2100"/>
                    <a:pt x="715" y="1595"/>
                  </a:cubicBezTo>
                  <a:cubicBezTo>
                    <a:pt x="1236" y="1089"/>
                    <a:pt x="2417" y="1272"/>
                    <a:pt x="3130" y="1006"/>
                  </a:cubicBezTo>
                  <a:cubicBezTo>
                    <a:pt x="3843" y="740"/>
                    <a:pt x="4397" y="0"/>
                    <a:pt x="4995" y="0"/>
                  </a:cubicBezTo>
                  <a:cubicBezTo>
                    <a:pt x="5593" y="1"/>
                    <a:pt x="6206" y="926"/>
                    <a:pt x="6720" y="1009"/>
                  </a:cubicBezTo>
                  <a:cubicBezTo>
                    <a:pt x="7234" y="1092"/>
                    <a:pt x="7536" y="241"/>
                    <a:pt x="8082" y="497"/>
                  </a:cubicBezTo>
                  <a:cubicBezTo>
                    <a:pt x="8628" y="756"/>
                    <a:pt x="9854" y="442"/>
                    <a:pt x="9989" y="2989"/>
                  </a:cubicBezTo>
                  <a:cubicBezTo>
                    <a:pt x="10124" y="5536"/>
                    <a:pt x="9098" y="5742"/>
                    <a:pt x="8599" y="6797"/>
                  </a:cubicBezTo>
                  <a:cubicBezTo>
                    <a:pt x="8100" y="7852"/>
                    <a:pt x="7544" y="8981"/>
                    <a:pt x="6995" y="9322"/>
                  </a:cubicBezTo>
                  <a:cubicBezTo>
                    <a:pt x="6446" y="9663"/>
                    <a:pt x="5793" y="8957"/>
                    <a:pt x="5307" y="8843"/>
                  </a:cubicBezTo>
                  <a:cubicBezTo>
                    <a:pt x="4819" y="8726"/>
                    <a:pt x="4628" y="10048"/>
                    <a:pt x="4371" y="9912"/>
                  </a:cubicBezTo>
                  <a:cubicBezTo>
                    <a:pt x="4114" y="9775"/>
                    <a:pt x="3505" y="10355"/>
                    <a:pt x="3140" y="10019"/>
                  </a:cubicBezTo>
                  <a:cubicBezTo>
                    <a:pt x="2774" y="9683"/>
                    <a:pt x="2820" y="8138"/>
                    <a:pt x="2179" y="7895"/>
                  </a:cubicBezTo>
                  <a:cubicBezTo>
                    <a:pt x="1586" y="6800"/>
                    <a:pt x="1549" y="8137"/>
                    <a:pt x="1187" y="7495"/>
                  </a:cubicBezTo>
                  <a:cubicBezTo>
                    <a:pt x="825" y="6852"/>
                    <a:pt x="-7" y="6157"/>
                    <a:pt x="4" y="4039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CCFF"/>
                </a:gs>
                <a:gs pos="100000">
                  <a:srgbClr val="FFFFFF"/>
                </a:gs>
                <a:gs pos="50000">
                  <a:srgbClr val="FFFFFF"/>
                </a:gs>
              </a:gsLst>
              <a:lin ang="0" scaled="1"/>
              <a:tileRect/>
            </a:gradFill>
            <a:ln>
              <a:noFill/>
            </a:ln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D15FAE8-03F8-BA4A-951E-9D4D23E6D586}"/>
                </a:ext>
              </a:extLst>
            </p:cNvPr>
            <p:cNvCxnSpPr/>
            <p:nvPr/>
          </p:nvCxnSpPr>
          <p:spPr>
            <a:xfrm flipV="1">
              <a:off x="3261968" y="5558656"/>
              <a:ext cx="500180" cy="157189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2744B5FC-216C-3645-866B-ECC6E4613BA8}"/>
                </a:ext>
              </a:extLst>
            </p:cNvPr>
            <p:cNvCxnSpPr/>
            <p:nvPr/>
          </p:nvCxnSpPr>
          <p:spPr>
            <a:xfrm>
              <a:off x="3111121" y="5774591"/>
              <a:ext cx="862215" cy="104792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6AF9B2C2-7AB9-604B-B4AE-5D6F8CA0DFF9}"/>
                </a:ext>
              </a:extLst>
            </p:cNvPr>
            <p:cNvCxnSpPr/>
            <p:nvPr/>
          </p:nvCxnSpPr>
          <p:spPr>
            <a:xfrm>
              <a:off x="3123824" y="5880971"/>
              <a:ext cx="714543" cy="274682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</a:ln>
            <a:effectLst/>
          </p:spPr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650A0971-27B1-0A40-B11B-F30D52475911}"/>
                </a:ext>
              </a:extLst>
            </p:cNvPr>
            <p:cNvCxnSpPr/>
            <p:nvPr/>
          </p:nvCxnSpPr>
          <p:spPr>
            <a:xfrm flipH="1">
              <a:off x="1283479" y="5801583"/>
              <a:ext cx="1506892" cy="1587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40" name="TextBox 265">
              <a:extLst>
                <a:ext uri="{FF2B5EF4-FFF2-40B4-BE49-F238E27FC236}">
                  <a16:creationId xmlns:a16="http://schemas.microsoft.com/office/drawing/2014/main" id="{4BD8D488-F9B4-5D47-8E0A-4854620983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8813" y="5473700"/>
              <a:ext cx="26352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1</a:t>
              </a:r>
            </a:p>
          </p:txBody>
        </p:sp>
        <p:sp>
          <p:nvSpPr>
            <p:cNvPr id="41" name="TextBox 281">
              <a:extLst>
                <a:ext uri="{FF2B5EF4-FFF2-40B4-BE49-F238E27FC236}">
                  <a16:creationId xmlns:a16="http://schemas.microsoft.com/office/drawing/2014/main" id="{AD5D47CA-82AD-DC4E-A2CC-F6555ADBB7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3438" y="5761038"/>
              <a:ext cx="26352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2</a:t>
              </a:r>
            </a:p>
          </p:txBody>
        </p:sp>
        <p:sp>
          <p:nvSpPr>
            <p:cNvPr id="42" name="TextBox 282">
              <a:extLst>
                <a:ext uri="{FF2B5EF4-FFF2-40B4-BE49-F238E27FC236}">
                  <a16:creationId xmlns:a16="http://schemas.microsoft.com/office/drawing/2014/main" id="{755C7E60-8A5C-5B4E-BCD3-83EC372268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8638" y="5862638"/>
              <a:ext cx="261937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3</a:t>
              </a:r>
            </a:p>
          </p:txBody>
        </p:sp>
        <p:grpSp>
          <p:nvGrpSpPr>
            <p:cNvPr id="43" name="Group 5">
              <a:extLst>
                <a:ext uri="{FF2B5EF4-FFF2-40B4-BE49-F238E27FC236}">
                  <a16:creationId xmlns:a16="http://schemas.microsoft.com/office/drawing/2014/main" id="{DA838191-9D78-6E40-B146-38B5229893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8213" y="5237163"/>
              <a:ext cx="1616075" cy="487362"/>
              <a:chOff x="-4079003" y="2717403"/>
              <a:chExt cx="1616718" cy="488475"/>
            </a:xfrm>
          </p:grpSpPr>
          <p:sp>
            <p:nvSpPr>
              <p:cNvPr id="56" name="Rectangle 97">
                <a:extLst>
                  <a:ext uri="{FF2B5EF4-FFF2-40B4-BE49-F238E27FC236}">
                    <a16:creationId xmlns:a16="http://schemas.microsoft.com/office/drawing/2014/main" id="{79AE2BC3-C380-EE40-9462-41F3726CC3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052413" y="2965119"/>
                <a:ext cx="1290538" cy="208750"/>
              </a:xfrm>
              <a:prstGeom prst="rect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7" name="Rectangle 98">
                <a:extLst>
                  <a:ext uri="{FF2B5EF4-FFF2-40B4-BE49-F238E27FC236}">
                    <a16:creationId xmlns:a16="http://schemas.microsoft.com/office/drawing/2014/main" id="{2D568618-D5B3-354C-974C-0C2355EDED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079003" y="2985994"/>
                <a:ext cx="1281675" cy="208750"/>
              </a:xfrm>
              <a:prstGeom prst="rect">
                <a:avLst/>
              </a:prstGeom>
              <a:solidFill>
                <a:srgbClr val="3333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8" name="Line 99">
                <a:extLst>
                  <a:ext uri="{FF2B5EF4-FFF2-40B4-BE49-F238E27FC236}">
                    <a16:creationId xmlns:a16="http://schemas.microsoft.com/office/drawing/2014/main" id="{D67E4958-4052-B649-83B2-2706B277FB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2933828" y="3101502"/>
                <a:ext cx="471543" cy="0"/>
              </a:xfrm>
              <a:prstGeom prst="line">
                <a:avLst/>
              </a:prstGeom>
              <a:noFill/>
              <a:ln w="9525">
                <a:solidFill>
                  <a:srgbClr val="3333CC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9" name="Rectangle 104">
                <a:extLst>
                  <a:ext uri="{FF2B5EF4-FFF2-40B4-BE49-F238E27FC236}">
                    <a16:creationId xmlns:a16="http://schemas.microsoft.com/office/drawing/2014/main" id="{A6E72E22-A826-4E49-AA53-8A5FCBA23E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77007" y="2988777"/>
                <a:ext cx="476861" cy="21014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60" name="Text Box 105">
                <a:extLst>
                  <a:ext uri="{FF2B5EF4-FFF2-40B4-BE49-F238E27FC236}">
                    <a16:creationId xmlns:a16="http://schemas.microsoft.com/office/drawing/2014/main" id="{1BBEBC69-F691-7B4E-AA1F-3F1CFFF5C6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3430189" y="2965119"/>
                <a:ext cx="581451" cy="2407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0111</a:t>
                </a:r>
              </a:p>
            </p:txBody>
          </p:sp>
          <p:sp>
            <p:nvSpPr>
              <p:cNvPr id="61" name="Line 119">
                <a:extLst>
                  <a:ext uri="{FF2B5EF4-FFF2-40B4-BE49-F238E27FC236}">
                    <a16:creationId xmlns:a16="http://schemas.microsoft.com/office/drawing/2014/main" id="{4522617A-F9E8-6C4D-890C-B40CD1F2DA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3621642" y="2717403"/>
                <a:ext cx="405953" cy="3006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44" name="TextBox 6">
              <a:extLst>
                <a:ext uri="{FF2B5EF4-FFF2-40B4-BE49-F238E27FC236}">
                  <a16:creationId xmlns:a16="http://schemas.microsoft.com/office/drawing/2014/main" id="{E04647EA-CE57-8E43-979A-6EBC3F213D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2050" y="4767952"/>
              <a:ext cx="1992313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values in arriving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packet header</a:t>
              </a: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45" name="Group 357">
              <a:extLst>
                <a:ext uri="{FF2B5EF4-FFF2-40B4-BE49-F238E27FC236}">
                  <a16:creationId xmlns:a16="http://schemas.microsoft.com/office/drawing/2014/main" id="{09AF8C17-7E42-874A-B83C-5931470E1E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14625" y="5659438"/>
              <a:ext cx="565150" cy="293687"/>
              <a:chOff x="1871277" y="1576300"/>
              <a:chExt cx="1128371" cy="437861"/>
            </a:xfrm>
          </p:grpSpPr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442B41FA-D8CE-DA4F-BCCC-0C4BA14A78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3504" y="1693538"/>
                <a:ext cx="1125467" cy="319572"/>
              </a:xfrm>
              <a:prstGeom prst="ellipse">
                <a:avLst/>
              </a:prstGeom>
              <a:gradFill rotWithShape="1">
                <a:gsLst>
                  <a:gs pos="0">
                    <a:srgbClr val="262699"/>
                  </a:gs>
                  <a:gs pos="53000">
                    <a:srgbClr val="8585E0"/>
                  </a:gs>
                  <a:gs pos="100000">
                    <a:srgbClr val="262699"/>
                  </a:gs>
                </a:gsLst>
                <a:lin ang="0" scaled="1"/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A77B4157-033B-B042-B386-C7E81265D594}"/>
                  </a:ext>
                </a:extLst>
              </p:cNvPr>
              <p:cNvSpPr/>
              <p:nvPr/>
            </p:nvSpPr>
            <p:spPr bwMode="auto">
              <a:xfrm>
                <a:off x="1870334" y="1738514"/>
                <a:ext cx="1128637" cy="115994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108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2D486A47-1979-CC46-BE7C-FE1EE9FB35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0334" y="1575177"/>
                <a:ext cx="1125465" cy="319572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573261F5-AADE-5B49-B26C-73A061CB4A13}"/>
                  </a:ext>
                </a:extLst>
              </p:cNvPr>
              <p:cNvSpPr/>
              <p:nvPr/>
            </p:nvSpPr>
            <p:spPr bwMode="auto">
              <a:xfrm>
                <a:off x="2158833" y="1672232"/>
                <a:ext cx="548468" cy="160970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3333CC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1AFE4CA0-422C-BB45-8378-5923AFA3A2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767" y="1631990"/>
                <a:ext cx="662599" cy="111258"/>
              </a:xfrm>
              <a:custGeom>
                <a:avLst/>
                <a:gdLst>
                  <a:gd name="T0" fmla="*/ 0 w 3723451"/>
                  <a:gd name="T1" fmla="*/ 27219 h 932950"/>
                  <a:gd name="T2" fmla="*/ 116589 w 3723451"/>
                  <a:gd name="T3" fmla="*/ 321 h 932950"/>
                  <a:gd name="T4" fmla="*/ 330241 w 3723451"/>
                  <a:gd name="T5" fmla="*/ 62079 h 932950"/>
                  <a:gd name="T6" fmla="*/ 534068 w 3723451"/>
                  <a:gd name="T7" fmla="*/ 0 h 932950"/>
                  <a:gd name="T8" fmla="*/ 662599 w 3723451"/>
                  <a:gd name="T9" fmla="*/ 24703 h 932950"/>
                  <a:gd name="T10" fmla="*/ 566972 w 3723451"/>
                  <a:gd name="T11" fmla="*/ 55080 h 932950"/>
                  <a:gd name="T12" fmla="*/ 536184 w 3723451"/>
                  <a:gd name="T13" fmla="*/ 46891 h 932950"/>
                  <a:gd name="T14" fmla="*/ 333995 w 3723451"/>
                  <a:gd name="T15" fmla="*/ 111258 h 932950"/>
                  <a:gd name="T16" fmla="*/ 126634 w 3723451"/>
                  <a:gd name="T17" fmla="*/ 49258 h 932950"/>
                  <a:gd name="T18" fmla="*/ 93107 w 3723451"/>
                  <a:gd name="T19" fmla="*/ 55950 h 932950"/>
                  <a:gd name="T20" fmla="*/ 0 w 3723451"/>
                  <a:gd name="T21" fmla="*/ 27219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C2270E51-2490-C240-AD5F-825154ECC1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6103" y="1726678"/>
                <a:ext cx="244114" cy="97055"/>
              </a:xfrm>
              <a:custGeom>
                <a:avLst/>
                <a:gdLst>
                  <a:gd name="T0" fmla="*/ 0 w 1366596"/>
                  <a:gd name="T1" fmla="*/ 0 h 809868"/>
                  <a:gd name="T2" fmla="*/ 244114 w 1366596"/>
                  <a:gd name="T3" fmla="*/ 74997 h 809868"/>
                  <a:gd name="T4" fmla="*/ 154523 w 1366596"/>
                  <a:gd name="T5" fmla="*/ 97055 h 809868"/>
                  <a:gd name="T6" fmla="*/ 822 w 1366596"/>
                  <a:gd name="T7" fmla="*/ 51285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008859F4-DF2D-4347-8249-C929496F3B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9086" y="1729045"/>
                <a:ext cx="240945" cy="97056"/>
              </a:xfrm>
              <a:custGeom>
                <a:avLst/>
                <a:gdLst>
                  <a:gd name="T0" fmla="*/ 237656 w 1348191"/>
                  <a:gd name="T1" fmla="*/ 0 h 791462"/>
                  <a:gd name="T2" fmla="*/ 240945 w 1348191"/>
                  <a:gd name="T3" fmla="*/ 46835 h 791462"/>
                  <a:gd name="T4" fmla="*/ 87168 w 1348191"/>
                  <a:gd name="T5" fmla="*/ 97056 h 791462"/>
                  <a:gd name="T6" fmla="*/ 0 w 1348191"/>
                  <a:gd name="T7" fmla="*/ 75049 h 791462"/>
                  <a:gd name="T8" fmla="*/ 237656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8255DA76-192D-044B-8762-92700C24A73E}"/>
                  </a:ext>
                </a:extLst>
              </p:cNvPr>
              <p:cNvCxnSpPr>
                <a:cxnSpLocks noChangeShapeType="1"/>
                <a:endCxn id="49" idx="2"/>
              </p:cNvCxnSpPr>
              <p:nvPr/>
            </p:nvCxnSpPr>
            <p:spPr bwMode="auto">
              <a:xfrm flipH="1" flipV="1">
                <a:off x="1870334" y="1736147"/>
                <a:ext cx="3169" cy="12309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B8121134-CF29-9643-A097-AC1724B9BC6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2995800" y="1733779"/>
                <a:ext cx="3171" cy="12309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6" name="Freeform 120">
              <a:extLst>
                <a:ext uri="{FF2B5EF4-FFF2-40B4-BE49-F238E27FC236}">
                  <a16:creationId xmlns:a16="http://schemas.microsoft.com/office/drawing/2014/main" id="{AA8DABE2-7520-5C45-941C-F8EFCE33F9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3963" y="5668963"/>
              <a:ext cx="982662" cy="233362"/>
            </a:xfrm>
            <a:custGeom>
              <a:avLst/>
              <a:gdLst>
                <a:gd name="T0" fmla="*/ 0 w 554"/>
                <a:gd name="T1" fmla="*/ 2147483647 h 167"/>
                <a:gd name="T2" fmla="*/ 2147483647 w 554"/>
                <a:gd name="T3" fmla="*/ 2147483647 h 167"/>
                <a:gd name="T4" fmla="*/ 2147483647 w 554"/>
                <a:gd name="T5" fmla="*/ 2147483647 h 167"/>
                <a:gd name="T6" fmla="*/ 0 60000 65536"/>
                <a:gd name="T7" fmla="*/ 0 60000 65536"/>
                <a:gd name="T8" fmla="*/ 0 60000 65536"/>
                <a:gd name="T9" fmla="*/ 0 w 554"/>
                <a:gd name="T10" fmla="*/ 0 h 167"/>
                <a:gd name="T11" fmla="*/ 554 w 554"/>
                <a:gd name="T12" fmla="*/ 167 h 1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4" h="167">
                  <a:moveTo>
                    <a:pt x="0" y="10"/>
                  </a:moveTo>
                  <a:cubicBezTo>
                    <a:pt x="102" y="0"/>
                    <a:pt x="240" y="5"/>
                    <a:pt x="324" y="26"/>
                  </a:cubicBezTo>
                  <a:cubicBezTo>
                    <a:pt x="416" y="52"/>
                    <a:pt x="502" y="120"/>
                    <a:pt x="554" y="167"/>
                  </a:cubicBezTo>
                </a:path>
              </a:pathLst>
            </a:custGeom>
            <a:noFill/>
            <a:ln w="5715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62" name="Content Placeholder 3">
            <a:extLst>
              <a:ext uri="{FF2B5EF4-FFF2-40B4-BE49-F238E27FC236}">
                <a16:creationId xmlns:a16="http://schemas.microsoft.com/office/drawing/2014/main" id="{A06F5D4D-83A2-064D-AF5B-6B67A6A12AB8}"/>
              </a:ext>
            </a:extLst>
          </p:cNvPr>
          <p:cNvSpPr txBox="1">
            <a:spLocks/>
          </p:cNvSpPr>
          <p:nvPr/>
        </p:nvSpPr>
        <p:spPr>
          <a:xfrm>
            <a:off x="6255252" y="4142307"/>
            <a:ext cx="5502965" cy="2095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two control-plane approaches: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traditional routing algorithms: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implemented in routers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software-defined networking (SDN)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implemented in (remote) servers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3" name="Slide Number Placeholder 4">
            <a:extLst>
              <a:ext uri="{FF2B5EF4-FFF2-40B4-BE49-F238E27FC236}">
                <a16:creationId xmlns:a16="http://schemas.microsoft.com/office/drawing/2014/main" id="{E1DA7C3D-A185-DD42-9D1C-17140F6215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1CFE46-9FA6-B7D3-7C28-8174D20203CA}"/>
              </a:ext>
            </a:extLst>
          </p:cNvPr>
          <p:cNvSpPr txBox="1"/>
          <p:nvPr/>
        </p:nvSpPr>
        <p:spPr>
          <a:xfrm>
            <a:off x="10089025" y="79597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80450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B46D7-DEDF-364B-99E9-3FB1F889B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9543"/>
            <a:ext cx="10515600" cy="894622"/>
          </a:xfrm>
        </p:spPr>
        <p:txBody>
          <a:bodyPr>
            <a:normAutofit/>
          </a:bodyPr>
          <a:lstStyle/>
          <a:p>
            <a:r>
              <a:rPr lang="en-US" sz="4800" dirty="0"/>
              <a:t>Per-router control plane</a:t>
            </a:r>
          </a:p>
        </p:txBody>
      </p:sp>
      <p:sp>
        <p:nvSpPr>
          <p:cNvPr id="4" name="TextBox 257">
            <a:extLst>
              <a:ext uri="{FF2B5EF4-FFF2-40B4-BE49-F238E27FC236}">
                <a16:creationId xmlns:a16="http://schemas.microsoft.com/office/drawing/2014/main" id="{8EB40520-A927-A94E-975A-4093319F1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773" y="1101105"/>
            <a:ext cx="1098715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Individual routing algorithm components 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in each and every router 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interact in the control plane</a:t>
            </a:r>
          </a:p>
        </p:txBody>
      </p:sp>
      <p:sp>
        <p:nvSpPr>
          <p:cNvPr id="238" name="Freeform 2">
            <a:extLst>
              <a:ext uri="{FF2B5EF4-FFF2-40B4-BE49-F238E27FC236}">
                <a16:creationId xmlns:a16="http://schemas.microsoft.com/office/drawing/2014/main" id="{66A80B54-F93B-A94A-938E-DFA6C3C90E64}"/>
              </a:ext>
            </a:extLst>
          </p:cNvPr>
          <p:cNvSpPr>
            <a:spLocks/>
          </p:cNvSpPr>
          <p:nvPr/>
        </p:nvSpPr>
        <p:spPr bwMode="auto">
          <a:xfrm>
            <a:off x="4182648" y="5476945"/>
            <a:ext cx="4027487" cy="939800"/>
          </a:xfrm>
          <a:custGeom>
            <a:avLst/>
            <a:gdLst>
              <a:gd name="T0" fmla="*/ 2147483647 w 10001"/>
              <a:gd name="T1" fmla="*/ 2147483647 h 10125"/>
              <a:gd name="T2" fmla="*/ 2147483647 w 10001"/>
              <a:gd name="T3" fmla="*/ 2147483647 h 10125"/>
              <a:gd name="T4" fmla="*/ 2147483647 w 10001"/>
              <a:gd name="T5" fmla="*/ 2147483647 h 10125"/>
              <a:gd name="T6" fmla="*/ 2147483647 w 10001"/>
              <a:gd name="T7" fmla="*/ 0 h 10125"/>
              <a:gd name="T8" fmla="*/ 2147483647 w 10001"/>
              <a:gd name="T9" fmla="*/ 2147483647 h 10125"/>
              <a:gd name="T10" fmla="*/ 2147483647 w 10001"/>
              <a:gd name="T11" fmla="*/ 2147483647 h 10125"/>
              <a:gd name="T12" fmla="*/ 2147483647 w 10001"/>
              <a:gd name="T13" fmla="*/ 2147483647 h 10125"/>
              <a:gd name="T14" fmla="*/ 2147483647 w 10001"/>
              <a:gd name="T15" fmla="*/ 2147483647 h 10125"/>
              <a:gd name="T16" fmla="*/ 2147483647 w 10001"/>
              <a:gd name="T17" fmla="*/ 2147483647 h 10125"/>
              <a:gd name="T18" fmla="*/ 2147483647 w 10001"/>
              <a:gd name="T19" fmla="*/ 2147483647 h 10125"/>
              <a:gd name="T20" fmla="*/ 2147483647 w 10001"/>
              <a:gd name="T21" fmla="*/ 2147483647 h 10125"/>
              <a:gd name="T22" fmla="*/ 2147483647 w 10001"/>
              <a:gd name="T23" fmla="*/ 2147483647 h 10125"/>
              <a:gd name="T24" fmla="*/ 2147483647 w 10001"/>
              <a:gd name="T25" fmla="*/ 2147483647 h 10125"/>
              <a:gd name="T26" fmla="*/ 2147483647 w 10001"/>
              <a:gd name="T27" fmla="*/ 2147483647 h 10125"/>
              <a:gd name="T28" fmla="*/ 2147483647 w 10001"/>
              <a:gd name="T29" fmla="*/ 2147483647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001" h="10125">
                <a:moveTo>
                  <a:pt x="4" y="4039"/>
                </a:moveTo>
                <a:cubicBezTo>
                  <a:pt x="-29" y="2271"/>
                  <a:pt x="194" y="2100"/>
                  <a:pt x="715" y="1595"/>
                </a:cubicBezTo>
                <a:cubicBezTo>
                  <a:pt x="1236" y="1089"/>
                  <a:pt x="2417" y="1272"/>
                  <a:pt x="3130" y="1006"/>
                </a:cubicBezTo>
                <a:cubicBezTo>
                  <a:pt x="3843" y="740"/>
                  <a:pt x="4397" y="0"/>
                  <a:pt x="4995" y="0"/>
                </a:cubicBezTo>
                <a:cubicBezTo>
                  <a:pt x="5593" y="1"/>
                  <a:pt x="6206" y="926"/>
                  <a:pt x="6720" y="1009"/>
                </a:cubicBezTo>
                <a:cubicBezTo>
                  <a:pt x="7234" y="1092"/>
                  <a:pt x="7536" y="241"/>
                  <a:pt x="8082" y="497"/>
                </a:cubicBezTo>
                <a:cubicBezTo>
                  <a:pt x="8628" y="756"/>
                  <a:pt x="9854" y="442"/>
                  <a:pt x="9989" y="2989"/>
                </a:cubicBezTo>
                <a:cubicBezTo>
                  <a:pt x="10124" y="5536"/>
                  <a:pt x="9098" y="5742"/>
                  <a:pt x="8599" y="6797"/>
                </a:cubicBezTo>
                <a:cubicBezTo>
                  <a:pt x="8100" y="7852"/>
                  <a:pt x="7544" y="8981"/>
                  <a:pt x="6995" y="9322"/>
                </a:cubicBezTo>
                <a:cubicBezTo>
                  <a:pt x="6446" y="9663"/>
                  <a:pt x="5793" y="8957"/>
                  <a:pt x="5307" y="8843"/>
                </a:cubicBezTo>
                <a:cubicBezTo>
                  <a:pt x="4819" y="8726"/>
                  <a:pt x="4628" y="10048"/>
                  <a:pt x="4371" y="9912"/>
                </a:cubicBezTo>
                <a:cubicBezTo>
                  <a:pt x="4114" y="9775"/>
                  <a:pt x="3505" y="10355"/>
                  <a:pt x="3140" y="10019"/>
                </a:cubicBezTo>
                <a:cubicBezTo>
                  <a:pt x="2774" y="9683"/>
                  <a:pt x="2820" y="8138"/>
                  <a:pt x="2179" y="7895"/>
                </a:cubicBezTo>
                <a:cubicBezTo>
                  <a:pt x="1586" y="6800"/>
                  <a:pt x="1549" y="8137"/>
                  <a:pt x="1187" y="7495"/>
                </a:cubicBezTo>
                <a:cubicBezTo>
                  <a:pt x="825" y="6852"/>
                  <a:pt x="-7" y="6157"/>
                  <a:pt x="4" y="403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239" name="Straight Connector 238">
            <a:extLst>
              <a:ext uri="{FF2B5EF4-FFF2-40B4-BE49-F238E27FC236}">
                <a16:creationId xmlns:a16="http://schemas.microsoft.com/office/drawing/2014/main" id="{6B89A56E-4B45-1449-B1CC-C8EF7ABE50B3}"/>
              </a:ext>
            </a:extLst>
          </p:cNvPr>
          <p:cNvCxnSpPr/>
          <p:nvPr/>
        </p:nvCxnSpPr>
        <p:spPr>
          <a:xfrm flipV="1">
            <a:off x="4812885" y="5629345"/>
            <a:ext cx="1316038" cy="131762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240" name="Straight Connector 239">
            <a:extLst>
              <a:ext uri="{FF2B5EF4-FFF2-40B4-BE49-F238E27FC236}">
                <a16:creationId xmlns:a16="http://schemas.microsoft.com/office/drawing/2014/main" id="{2740CBE6-0A59-E645-A69D-A9AE662529A8}"/>
              </a:ext>
            </a:extLst>
          </p:cNvPr>
          <p:cNvCxnSpPr/>
          <p:nvPr/>
        </p:nvCxnSpPr>
        <p:spPr>
          <a:xfrm>
            <a:off x="4701760" y="5815082"/>
            <a:ext cx="2259013" cy="300038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id="{FEDEF0D8-C674-7A42-948E-7E305FE7E98D}"/>
              </a:ext>
            </a:extLst>
          </p:cNvPr>
          <p:cNvCxnSpPr/>
          <p:nvPr/>
        </p:nvCxnSpPr>
        <p:spPr>
          <a:xfrm>
            <a:off x="4714460" y="5921445"/>
            <a:ext cx="714375" cy="274637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242" name="Straight Connector 241">
            <a:extLst>
              <a:ext uri="{FF2B5EF4-FFF2-40B4-BE49-F238E27FC236}">
                <a16:creationId xmlns:a16="http://schemas.microsoft.com/office/drawing/2014/main" id="{88FEC270-B253-8E44-A411-9C7971EEB2C5}"/>
              </a:ext>
            </a:extLst>
          </p:cNvPr>
          <p:cNvCxnSpPr/>
          <p:nvPr/>
        </p:nvCxnSpPr>
        <p:spPr>
          <a:xfrm flipV="1">
            <a:off x="5732048" y="6115120"/>
            <a:ext cx="1247775" cy="80962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243" name="Straight Connector 242">
            <a:extLst>
              <a:ext uri="{FF2B5EF4-FFF2-40B4-BE49-F238E27FC236}">
                <a16:creationId xmlns:a16="http://schemas.microsoft.com/office/drawing/2014/main" id="{829E7CD6-E2DF-3F41-969B-DA845A408D9F}"/>
              </a:ext>
            </a:extLst>
          </p:cNvPr>
          <p:cNvCxnSpPr/>
          <p:nvPr/>
        </p:nvCxnSpPr>
        <p:spPr>
          <a:xfrm>
            <a:off x="6392448" y="5661095"/>
            <a:ext cx="1057275" cy="123825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244" name="Straight Connector 243">
            <a:extLst>
              <a:ext uri="{FF2B5EF4-FFF2-40B4-BE49-F238E27FC236}">
                <a16:creationId xmlns:a16="http://schemas.microsoft.com/office/drawing/2014/main" id="{DE601DF1-8D2D-2A46-BC8F-F868A11F76CA}"/>
              </a:ext>
            </a:extLst>
          </p:cNvPr>
          <p:cNvCxnSpPr/>
          <p:nvPr/>
        </p:nvCxnSpPr>
        <p:spPr>
          <a:xfrm flipV="1">
            <a:off x="5676485" y="5815082"/>
            <a:ext cx="1790700" cy="300038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245" name="Straight Connector 244">
            <a:extLst>
              <a:ext uri="{FF2B5EF4-FFF2-40B4-BE49-F238E27FC236}">
                <a16:creationId xmlns:a16="http://schemas.microsoft.com/office/drawing/2014/main" id="{A11DDE0B-F575-FA48-8F6B-03D4A7733DCF}"/>
              </a:ext>
            </a:extLst>
          </p:cNvPr>
          <p:cNvCxnSpPr/>
          <p:nvPr/>
        </p:nvCxnSpPr>
        <p:spPr>
          <a:xfrm flipV="1">
            <a:off x="7003635" y="5843657"/>
            <a:ext cx="588963" cy="271463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246" name="Straight Connector 245">
            <a:extLst>
              <a:ext uri="{FF2B5EF4-FFF2-40B4-BE49-F238E27FC236}">
                <a16:creationId xmlns:a16="http://schemas.microsoft.com/office/drawing/2014/main" id="{ADA6CD88-616E-B24E-8E41-831DCFC74F88}"/>
              </a:ext>
            </a:extLst>
          </p:cNvPr>
          <p:cNvCxnSpPr/>
          <p:nvPr/>
        </p:nvCxnSpPr>
        <p:spPr>
          <a:xfrm>
            <a:off x="6146385" y="5629345"/>
            <a:ext cx="814388" cy="40005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grpSp>
        <p:nvGrpSpPr>
          <p:cNvPr id="247" name="Group 7">
            <a:extLst>
              <a:ext uri="{FF2B5EF4-FFF2-40B4-BE49-F238E27FC236}">
                <a16:creationId xmlns:a16="http://schemas.microsoft.com/office/drawing/2014/main" id="{F23FF8D1-2C6B-9448-B97C-26AA0FF38328}"/>
              </a:ext>
            </a:extLst>
          </p:cNvPr>
          <p:cNvGrpSpPr>
            <a:grpSpLocks/>
          </p:cNvGrpSpPr>
          <p:nvPr/>
        </p:nvGrpSpPr>
        <p:grpSpPr bwMode="auto">
          <a:xfrm>
            <a:off x="5271673" y="6054795"/>
            <a:ext cx="563562" cy="293687"/>
            <a:chOff x="1871277" y="1576300"/>
            <a:chExt cx="1128371" cy="437861"/>
          </a:xfrm>
        </p:grpSpPr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F781E7E0-A5A4-AD4A-A844-E9A7BB7A797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55" y="1694641"/>
              <a:ext cx="1125193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id="{3D5BD08E-FA2E-E04F-A545-2E0866784F93}"/>
                </a:ext>
              </a:extLst>
            </p:cNvPr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 rotWithShape="1">
              <a:gsLst>
                <a:gs pos="0">
                  <a:srgbClr val="3333CC">
                    <a:lumMod val="75000"/>
                  </a:srgbClr>
                </a:gs>
                <a:gs pos="53000">
                  <a:srgbClr val="3333CC">
                    <a:lumMod val="60000"/>
                    <a:lumOff val="40000"/>
                  </a:srgbClr>
                </a:gs>
                <a:gs pos="100000">
                  <a:srgbClr val="3333CC">
                    <a:lumMod val="75000"/>
                  </a:srgb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50" name="Oval 249">
              <a:extLst>
                <a:ext uri="{FF2B5EF4-FFF2-40B4-BE49-F238E27FC236}">
                  <a16:creationId xmlns:a16="http://schemas.microsoft.com/office/drawing/2014/main" id="{01E234FF-7C0E-FD47-9DA3-FA961901317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193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1" name="Freeform 250">
              <a:extLst>
                <a:ext uri="{FF2B5EF4-FFF2-40B4-BE49-F238E27FC236}">
                  <a16:creationId xmlns:a16="http://schemas.microsoft.com/office/drawing/2014/main" id="{563210E5-D710-8E45-8417-02EB79B5C81A}"/>
                </a:ext>
              </a:extLst>
            </p:cNvPr>
            <p:cNvSpPr/>
            <p:nvPr/>
          </p:nvSpPr>
          <p:spPr bwMode="auto">
            <a:xfrm>
              <a:off x="2160521" y="1673339"/>
              <a:ext cx="546704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3333C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52" name="Freeform 251">
              <a:extLst>
                <a:ext uri="{FF2B5EF4-FFF2-40B4-BE49-F238E27FC236}">
                  <a16:creationId xmlns:a16="http://schemas.microsoft.com/office/drawing/2014/main" id="{430FD04E-46A2-3749-B589-BEE902C8D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3307" y="1633104"/>
              <a:ext cx="661131" cy="111240"/>
            </a:xfrm>
            <a:custGeom>
              <a:avLst/>
              <a:gdLst>
                <a:gd name="T0" fmla="*/ 0 w 3723451"/>
                <a:gd name="T1" fmla="*/ 27215 h 932950"/>
                <a:gd name="T2" fmla="*/ 116331 w 3723451"/>
                <a:gd name="T3" fmla="*/ 321 h 932950"/>
                <a:gd name="T4" fmla="*/ 329509 w 3723451"/>
                <a:gd name="T5" fmla="*/ 62069 h 932950"/>
                <a:gd name="T6" fmla="*/ 532884 w 3723451"/>
                <a:gd name="T7" fmla="*/ 0 h 932950"/>
                <a:gd name="T8" fmla="*/ 661131 w 3723451"/>
                <a:gd name="T9" fmla="*/ 24699 h 932950"/>
                <a:gd name="T10" fmla="*/ 565716 w 3723451"/>
                <a:gd name="T11" fmla="*/ 55071 h 932950"/>
                <a:gd name="T12" fmla="*/ 534996 w 3723451"/>
                <a:gd name="T13" fmla="*/ 46883 h 932950"/>
                <a:gd name="T14" fmla="*/ 333255 w 3723451"/>
                <a:gd name="T15" fmla="*/ 111240 h 932950"/>
                <a:gd name="T16" fmla="*/ 126353 w 3723451"/>
                <a:gd name="T17" fmla="*/ 49250 h 932950"/>
                <a:gd name="T18" fmla="*/ 92901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3" name="Freeform 252">
              <a:extLst>
                <a:ext uri="{FF2B5EF4-FFF2-40B4-BE49-F238E27FC236}">
                  <a16:creationId xmlns:a16="http://schemas.microsoft.com/office/drawing/2014/main" id="{BDBA4CA4-485A-D94A-B148-5C44318A1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765" y="1727776"/>
              <a:ext cx="241567" cy="97039"/>
            </a:xfrm>
            <a:custGeom>
              <a:avLst/>
              <a:gdLst>
                <a:gd name="T0" fmla="*/ 0 w 1366596"/>
                <a:gd name="T1" fmla="*/ 0 h 809868"/>
                <a:gd name="T2" fmla="*/ 241567 w 1366596"/>
                <a:gd name="T3" fmla="*/ 74985 h 809868"/>
                <a:gd name="T4" fmla="*/ 152911 w 1366596"/>
                <a:gd name="T5" fmla="*/ 97039 h 809868"/>
                <a:gd name="T6" fmla="*/ 813 w 1366596"/>
                <a:gd name="T7" fmla="*/ 5127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4" name="Freeform 253">
              <a:extLst>
                <a:ext uri="{FF2B5EF4-FFF2-40B4-BE49-F238E27FC236}">
                  <a16:creationId xmlns:a16="http://schemas.microsoft.com/office/drawing/2014/main" id="{4F7BCFB0-4862-0040-98EF-79148CCE20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593" y="1730143"/>
              <a:ext cx="238389" cy="97040"/>
            </a:xfrm>
            <a:custGeom>
              <a:avLst/>
              <a:gdLst>
                <a:gd name="T0" fmla="*/ 235135 w 1348191"/>
                <a:gd name="T1" fmla="*/ 0 h 791462"/>
                <a:gd name="T2" fmla="*/ 238389 w 1348191"/>
                <a:gd name="T3" fmla="*/ 46827 h 791462"/>
                <a:gd name="T4" fmla="*/ 86243 w 1348191"/>
                <a:gd name="T5" fmla="*/ 97040 h 791462"/>
                <a:gd name="T6" fmla="*/ 0 w 1348191"/>
                <a:gd name="T7" fmla="*/ 75037 h 791462"/>
                <a:gd name="T8" fmla="*/ 235135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id="{FA80ECE7-29EF-E045-8DE9-443E8B56CBA4}"/>
                </a:ext>
              </a:extLst>
            </p:cNvPr>
            <p:cNvCxnSpPr>
              <a:cxnSpLocks noChangeShapeType="1"/>
              <a:endCxn id="250" idx="2"/>
            </p:cNvCxnSpPr>
            <p:nvPr/>
          </p:nvCxnSpPr>
          <p:spPr bwMode="auto">
            <a:xfrm flipH="1" flipV="1">
              <a:off x="1871277" y="1737244"/>
              <a:ext cx="3178" cy="1230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56" name="Straight Connector 255">
              <a:extLst>
                <a:ext uri="{FF2B5EF4-FFF2-40B4-BE49-F238E27FC236}">
                  <a16:creationId xmlns:a16="http://schemas.microsoft.com/office/drawing/2014/main" id="{886C4C8B-81F8-494E-B3C9-F2C152BA755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0" y="1734876"/>
              <a:ext cx="3178" cy="1230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57" name="Group 327">
            <a:extLst>
              <a:ext uri="{FF2B5EF4-FFF2-40B4-BE49-F238E27FC236}">
                <a16:creationId xmlns:a16="http://schemas.microsoft.com/office/drawing/2014/main" id="{C6D6E434-396F-824D-B42D-39B257E17412}"/>
              </a:ext>
            </a:extLst>
          </p:cNvPr>
          <p:cNvGrpSpPr>
            <a:grpSpLocks/>
          </p:cNvGrpSpPr>
          <p:nvPr/>
        </p:nvGrpSpPr>
        <p:grpSpPr bwMode="auto">
          <a:xfrm>
            <a:off x="5966998" y="5513457"/>
            <a:ext cx="565150" cy="292100"/>
            <a:chOff x="1871277" y="1576300"/>
            <a:chExt cx="1128371" cy="437861"/>
          </a:xfrm>
        </p:grpSpPr>
        <p:sp>
          <p:nvSpPr>
            <p:cNvPr id="258" name="Oval 257">
              <a:extLst>
                <a:ext uri="{FF2B5EF4-FFF2-40B4-BE49-F238E27FC236}">
                  <a16:creationId xmlns:a16="http://schemas.microsoft.com/office/drawing/2014/main" id="{BD523501-0761-ED43-9FA5-AEA15E2D1C9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9" name="Rectangle 258">
              <a:extLst>
                <a:ext uri="{FF2B5EF4-FFF2-40B4-BE49-F238E27FC236}">
                  <a16:creationId xmlns:a16="http://schemas.microsoft.com/office/drawing/2014/main" id="{1B2C53EE-99C4-9041-B078-E1DEA73E56F8}"/>
                </a:ext>
              </a:extLst>
            </p:cNvPr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 rotWithShape="1">
              <a:gsLst>
                <a:gs pos="0">
                  <a:srgbClr val="3333CC">
                    <a:lumMod val="75000"/>
                  </a:srgbClr>
                </a:gs>
                <a:gs pos="53000">
                  <a:srgbClr val="3333CC">
                    <a:lumMod val="60000"/>
                    <a:lumOff val="40000"/>
                  </a:srgbClr>
                </a:gs>
                <a:gs pos="100000">
                  <a:srgbClr val="3333CC">
                    <a:lumMod val="75000"/>
                  </a:srgb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60" name="Oval 259">
              <a:extLst>
                <a:ext uri="{FF2B5EF4-FFF2-40B4-BE49-F238E27FC236}">
                  <a16:creationId xmlns:a16="http://schemas.microsoft.com/office/drawing/2014/main" id="{27361595-2FF4-1B46-839D-326969B484F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61" name="Freeform 260">
              <a:extLst>
                <a:ext uri="{FF2B5EF4-FFF2-40B4-BE49-F238E27FC236}">
                  <a16:creationId xmlns:a16="http://schemas.microsoft.com/office/drawing/2014/main" id="{89642470-FD74-1047-9747-D0EB2363B800}"/>
                </a:ext>
              </a:extLst>
            </p:cNvPr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3333C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62" name="Freeform 261">
              <a:extLst>
                <a:ext uri="{FF2B5EF4-FFF2-40B4-BE49-F238E27FC236}">
                  <a16:creationId xmlns:a16="http://schemas.microsoft.com/office/drawing/2014/main" id="{12E17BAF-3675-9946-91CF-C0BD05A47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T0" fmla="*/ 0 w 3723451"/>
                <a:gd name="T1" fmla="*/ 27363 h 932950"/>
                <a:gd name="T2" fmla="*/ 116562 w 3723451"/>
                <a:gd name="T3" fmla="*/ 322 h 932950"/>
                <a:gd name="T4" fmla="*/ 330164 w 3723451"/>
                <a:gd name="T5" fmla="*/ 62407 h 932950"/>
                <a:gd name="T6" fmla="*/ 533943 w 3723451"/>
                <a:gd name="T7" fmla="*/ 0 h 932950"/>
                <a:gd name="T8" fmla="*/ 662444 w 3723451"/>
                <a:gd name="T9" fmla="*/ 24834 h 932950"/>
                <a:gd name="T10" fmla="*/ 566839 w 3723451"/>
                <a:gd name="T11" fmla="*/ 55371 h 932950"/>
                <a:gd name="T12" fmla="*/ 536059 w 3723451"/>
                <a:gd name="T13" fmla="*/ 47138 h 932950"/>
                <a:gd name="T14" fmla="*/ 333917 w 3723451"/>
                <a:gd name="T15" fmla="*/ 111846 h 932950"/>
                <a:gd name="T16" fmla="*/ 126604 w 3723451"/>
                <a:gd name="T17" fmla="*/ 49519 h 932950"/>
                <a:gd name="T18" fmla="*/ 93086 w 3723451"/>
                <a:gd name="T19" fmla="*/ 56246 h 932950"/>
                <a:gd name="T20" fmla="*/ 0 w 3723451"/>
                <a:gd name="T21" fmla="*/ 27363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63" name="Freeform 262">
              <a:extLst>
                <a:ext uri="{FF2B5EF4-FFF2-40B4-BE49-F238E27FC236}">
                  <a16:creationId xmlns:a16="http://schemas.microsoft.com/office/drawing/2014/main" id="{FB02D5C9-E16C-D545-9658-9B08CD700FC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5393 h 809868"/>
                <a:gd name="T4" fmla="*/ 154487 w 1366596"/>
                <a:gd name="T5" fmla="*/ 97568 h 809868"/>
                <a:gd name="T6" fmla="*/ 822 w 1366596"/>
                <a:gd name="T7" fmla="*/ 5155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64" name="Freeform 263">
              <a:extLst>
                <a:ext uri="{FF2B5EF4-FFF2-40B4-BE49-F238E27FC236}">
                  <a16:creationId xmlns:a16="http://schemas.microsoft.com/office/drawing/2014/main" id="{43C530C6-57F7-D943-BF8C-3B8BE501FC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5933 h 791462"/>
                <a:gd name="T4" fmla="*/ 87147 w 1348191"/>
                <a:gd name="T5" fmla="*/ 95187 h 791462"/>
                <a:gd name="T6" fmla="*/ 0 w 1348191"/>
                <a:gd name="T7" fmla="*/ 73604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04998C4B-6CC3-804D-8149-EB9753D18CA7}"/>
                </a:ext>
              </a:extLst>
            </p:cNvPr>
            <p:cNvCxnSpPr>
              <a:cxnSpLocks noChangeShapeType="1"/>
              <a:endCxn id="260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565D2A47-CC6C-8440-A5DF-83E670BCAF1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67" name="Group 337">
            <a:extLst>
              <a:ext uri="{FF2B5EF4-FFF2-40B4-BE49-F238E27FC236}">
                <a16:creationId xmlns:a16="http://schemas.microsoft.com/office/drawing/2014/main" id="{82B40A4C-BCB9-0F49-86D8-65358510B247}"/>
              </a:ext>
            </a:extLst>
          </p:cNvPr>
          <p:cNvGrpSpPr>
            <a:grpSpLocks/>
          </p:cNvGrpSpPr>
          <p:nvPr/>
        </p:nvGrpSpPr>
        <p:grpSpPr bwMode="auto">
          <a:xfrm>
            <a:off x="6609935" y="5967482"/>
            <a:ext cx="563563" cy="293688"/>
            <a:chOff x="1871277" y="1576300"/>
            <a:chExt cx="1128371" cy="437861"/>
          </a:xfrm>
        </p:grpSpPr>
        <p:sp>
          <p:nvSpPr>
            <p:cNvPr id="268" name="Oval 267">
              <a:extLst>
                <a:ext uri="{FF2B5EF4-FFF2-40B4-BE49-F238E27FC236}">
                  <a16:creationId xmlns:a16="http://schemas.microsoft.com/office/drawing/2014/main" id="{683F4F4C-42FD-9846-A017-5B90A1CDF30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57" y="1694641"/>
              <a:ext cx="1125191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69" name="Rectangle 268">
              <a:extLst>
                <a:ext uri="{FF2B5EF4-FFF2-40B4-BE49-F238E27FC236}">
                  <a16:creationId xmlns:a16="http://schemas.microsoft.com/office/drawing/2014/main" id="{3F600344-6D5A-5149-9480-8AD325F910A2}"/>
                </a:ext>
              </a:extLst>
            </p:cNvPr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 rotWithShape="1">
              <a:gsLst>
                <a:gs pos="0">
                  <a:srgbClr val="3333CC">
                    <a:lumMod val="75000"/>
                  </a:srgbClr>
                </a:gs>
                <a:gs pos="53000">
                  <a:srgbClr val="3333CC">
                    <a:lumMod val="60000"/>
                    <a:lumOff val="40000"/>
                  </a:srgbClr>
                </a:gs>
                <a:gs pos="100000">
                  <a:srgbClr val="3333CC">
                    <a:lumMod val="75000"/>
                  </a:srgb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358912A5-2365-7548-98D1-05C254AB8C93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191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1" name="Freeform 270">
              <a:extLst>
                <a:ext uri="{FF2B5EF4-FFF2-40B4-BE49-F238E27FC236}">
                  <a16:creationId xmlns:a16="http://schemas.microsoft.com/office/drawing/2014/main" id="{856A4118-FA0A-BF49-876A-9D235E6C6E2E}"/>
                </a:ext>
              </a:extLst>
            </p:cNvPr>
            <p:cNvSpPr/>
            <p:nvPr/>
          </p:nvSpPr>
          <p:spPr bwMode="auto">
            <a:xfrm>
              <a:off x="2160522" y="1673340"/>
              <a:ext cx="546703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3333C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72" name="Freeform 271">
              <a:extLst>
                <a:ext uri="{FF2B5EF4-FFF2-40B4-BE49-F238E27FC236}">
                  <a16:creationId xmlns:a16="http://schemas.microsoft.com/office/drawing/2014/main" id="{73066D64-2E3F-F24D-B741-44F8F9E6C3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3309" y="1633103"/>
              <a:ext cx="661129" cy="111241"/>
            </a:xfrm>
            <a:custGeom>
              <a:avLst/>
              <a:gdLst>
                <a:gd name="T0" fmla="*/ 0 w 3723451"/>
                <a:gd name="T1" fmla="*/ 27215 h 932950"/>
                <a:gd name="T2" fmla="*/ 116330 w 3723451"/>
                <a:gd name="T3" fmla="*/ 321 h 932950"/>
                <a:gd name="T4" fmla="*/ 329508 w 3723451"/>
                <a:gd name="T5" fmla="*/ 62070 h 932950"/>
                <a:gd name="T6" fmla="*/ 532883 w 3723451"/>
                <a:gd name="T7" fmla="*/ 0 h 932950"/>
                <a:gd name="T8" fmla="*/ 661129 w 3723451"/>
                <a:gd name="T9" fmla="*/ 24700 h 932950"/>
                <a:gd name="T10" fmla="*/ 565714 w 3723451"/>
                <a:gd name="T11" fmla="*/ 55072 h 932950"/>
                <a:gd name="T12" fmla="*/ 534995 w 3723451"/>
                <a:gd name="T13" fmla="*/ 46883 h 932950"/>
                <a:gd name="T14" fmla="*/ 333254 w 3723451"/>
                <a:gd name="T15" fmla="*/ 111241 h 932950"/>
                <a:gd name="T16" fmla="*/ 126353 w 3723451"/>
                <a:gd name="T17" fmla="*/ 49251 h 932950"/>
                <a:gd name="T18" fmla="*/ 92901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3" name="Freeform 272">
              <a:extLst>
                <a:ext uri="{FF2B5EF4-FFF2-40B4-BE49-F238E27FC236}">
                  <a16:creationId xmlns:a16="http://schemas.microsoft.com/office/drawing/2014/main" id="{63C7C818-A6BA-5B46-8663-C7EB1B1CE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763" y="1727776"/>
              <a:ext cx="241567" cy="97040"/>
            </a:xfrm>
            <a:custGeom>
              <a:avLst/>
              <a:gdLst>
                <a:gd name="T0" fmla="*/ 0 w 1366596"/>
                <a:gd name="T1" fmla="*/ 0 h 809868"/>
                <a:gd name="T2" fmla="*/ 241567 w 1366596"/>
                <a:gd name="T3" fmla="*/ 74985 h 809868"/>
                <a:gd name="T4" fmla="*/ 152911 w 1366596"/>
                <a:gd name="T5" fmla="*/ 97040 h 809868"/>
                <a:gd name="T6" fmla="*/ 813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4" name="Freeform 273">
              <a:extLst>
                <a:ext uri="{FF2B5EF4-FFF2-40B4-BE49-F238E27FC236}">
                  <a16:creationId xmlns:a16="http://schemas.microsoft.com/office/drawing/2014/main" id="{958FEB88-75FB-2D44-9A10-0367FDB3A4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595" y="1730144"/>
              <a:ext cx="238387" cy="97039"/>
            </a:xfrm>
            <a:custGeom>
              <a:avLst/>
              <a:gdLst>
                <a:gd name="T0" fmla="*/ 235133 w 1348191"/>
                <a:gd name="T1" fmla="*/ 0 h 791462"/>
                <a:gd name="T2" fmla="*/ 238387 w 1348191"/>
                <a:gd name="T3" fmla="*/ 46827 h 791462"/>
                <a:gd name="T4" fmla="*/ 86242 w 1348191"/>
                <a:gd name="T5" fmla="*/ 97039 h 791462"/>
                <a:gd name="T6" fmla="*/ 0 w 1348191"/>
                <a:gd name="T7" fmla="*/ 75036 h 791462"/>
                <a:gd name="T8" fmla="*/ 235133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id="{E5F8810D-58B9-1B41-9069-743A57CBD942}"/>
                </a:ext>
              </a:extLst>
            </p:cNvPr>
            <p:cNvCxnSpPr>
              <a:cxnSpLocks noChangeShapeType="1"/>
              <a:endCxn id="270" idx="2"/>
            </p:cNvCxnSpPr>
            <p:nvPr/>
          </p:nvCxnSpPr>
          <p:spPr bwMode="auto">
            <a:xfrm flipH="1" flipV="1">
              <a:off x="1871277" y="1737243"/>
              <a:ext cx="3180" cy="1230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6" name="Straight Connector 275">
              <a:extLst>
                <a:ext uri="{FF2B5EF4-FFF2-40B4-BE49-F238E27FC236}">
                  <a16:creationId xmlns:a16="http://schemas.microsoft.com/office/drawing/2014/main" id="{B7248C01-1BC9-084D-9C19-4C517E66801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68" y="1734877"/>
              <a:ext cx="3180" cy="1230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77" name="Group 347">
            <a:extLst>
              <a:ext uri="{FF2B5EF4-FFF2-40B4-BE49-F238E27FC236}">
                <a16:creationId xmlns:a16="http://schemas.microsoft.com/office/drawing/2014/main" id="{EA66C38A-2A9F-054D-B190-0607C48440C0}"/>
              </a:ext>
            </a:extLst>
          </p:cNvPr>
          <p:cNvGrpSpPr>
            <a:grpSpLocks/>
          </p:cNvGrpSpPr>
          <p:nvPr/>
        </p:nvGrpSpPr>
        <p:grpSpPr bwMode="auto">
          <a:xfrm>
            <a:off x="7332248" y="5653157"/>
            <a:ext cx="565150" cy="293688"/>
            <a:chOff x="1871277" y="1576300"/>
            <a:chExt cx="1128371" cy="437861"/>
          </a:xfrm>
        </p:grpSpPr>
        <p:sp>
          <p:nvSpPr>
            <p:cNvPr id="278" name="Oval 277">
              <a:extLst>
                <a:ext uri="{FF2B5EF4-FFF2-40B4-BE49-F238E27FC236}">
                  <a16:creationId xmlns:a16="http://schemas.microsoft.com/office/drawing/2014/main" id="{578C6C8A-3C2C-CA47-A52F-E5336E397A8C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9" name="Rectangle 278">
              <a:extLst>
                <a:ext uri="{FF2B5EF4-FFF2-40B4-BE49-F238E27FC236}">
                  <a16:creationId xmlns:a16="http://schemas.microsoft.com/office/drawing/2014/main" id="{40527894-E8D6-8847-A758-9F4A98B89D5B}"/>
                </a:ext>
              </a:extLst>
            </p:cNvPr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 rotWithShape="1">
              <a:gsLst>
                <a:gs pos="0">
                  <a:srgbClr val="3333CC">
                    <a:lumMod val="75000"/>
                  </a:srgbClr>
                </a:gs>
                <a:gs pos="53000">
                  <a:srgbClr val="3333CC">
                    <a:lumMod val="60000"/>
                    <a:lumOff val="40000"/>
                  </a:srgbClr>
                </a:gs>
                <a:gs pos="100000">
                  <a:srgbClr val="3333CC">
                    <a:lumMod val="75000"/>
                  </a:srgb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80" name="Oval 279">
              <a:extLst>
                <a:ext uri="{FF2B5EF4-FFF2-40B4-BE49-F238E27FC236}">
                  <a16:creationId xmlns:a16="http://schemas.microsoft.com/office/drawing/2014/main" id="{50FCBF9F-6CE0-7B47-94FC-CD5787B788A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1" name="Freeform 280">
              <a:extLst>
                <a:ext uri="{FF2B5EF4-FFF2-40B4-BE49-F238E27FC236}">
                  <a16:creationId xmlns:a16="http://schemas.microsoft.com/office/drawing/2014/main" id="{5D5ADD21-3F21-8E47-B87D-2BDC146712B9}"/>
                </a:ext>
              </a:extLst>
            </p:cNvPr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3333C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82" name="Freeform 281">
              <a:extLst>
                <a:ext uri="{FF2B5EF4-FFF2-40B4-BE49-F238E27FC236}">
                  <a16:creationId xmlns:a16="http://schemas.microsoft.com/office/drawing/2014/main" id="{0FF22D66-78A9-2245-ACA6-A35063B95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3" name="Freeform 282">
              <a:extLst>
                <a:ext uri="{FF2B5EF4-FFF2-40B4-BE49-F238E27FC236}">
                  <a16:creationId xmlns:a16="http://schemas.microsoft.com/office/drawing/2014/main" id="{A86BA2E2-E459-454D-98E3-2CB0E41E1E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4" name="Freeform 283">
              <a:extLst>
                <a:ext uri="{FF2B5EF4-FFF2-40B4-BE49-F238E27FC236}">
                  <a16:creationId xmlns:a16="http://schemas.microsoft.com/office/drawing/2014/main" id="{32EB212F-0575-FD42-B1AF-F3AAD1FDE6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285" name="Straight Connector 284">
              <a:extLst>
                <a:ext uri="{FF2B5EF4-FFF2-40B4-BE49-F238E27FC236}">
                  <a16:creationId xmlns:a16="http://schemas.microsoft.com/office/drawing/2014/main" id="{913FC001-18AF-3A49-BFB4-0B914F19FFD8}"/>
                </a:ext>
              </a:extLst>
            </p:cNvPr>
            <p:cNvCxnSpPr>
              <a:cxnSpLocks noChangeShapeType="1"/>
              <a:endCxn id="280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6" name="Straight Connector 285">
              <a:extLst>
                <a:ext uri="{FF2B5EF4-FFF2-40B4-BE49-F238E27FC236}">
                  <a16:creationId xmlns:a16="http://schemas.microsoft.com/office/drawing/2014/main" id="{7194EB53-3E3D-024D-B0D2-5596DAD2A33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7169FC3C-178E-6048-AB6C-8493893B17E5}"/>
              </a:ext>
            </a:extLst>
          </p:cNvPr>
          <p:cNvGrpSpPr>
            <a:grpSpLocks/>
          </p:cNvGrpSpPr>
          <p:nvPr/>
        </p:nvGrpSpPr>
        <p:grpSpPr bwMode="auto">
          <a:xfrm>
            <a:off x="3347623" y="2370207"/>
            <a:ext cx="5270500" cy="3805238"/>
            <a:chOff x="1757805" y="2331054"/>
            <a:chExt cx="5270058" cy="3804634"/>
          </a:xfrm>
        </p:grpSpPr>
        <p:sp>
          <p:nvSpPr>
            <p:cNvPr id="288" name="Freeform 287">
              <a:extLst>
                <a:ext uri="{FF2B5EF4-FFF2-40B4-BE49-F238E27FC236}">
                  <a16:creationId xmlns:a16="http://schemas.microsoft.com/office/drawing/2014/main" id="{440C625E-763F-DC45-B239-42BFE9E9081B}"/>
                </a:ext>
              </a:extLst>
            </p:cNvPr>
            <p:cNvSpPr/>
            <p:nvPr/>
          </p:nvSpPr>
          <p:spPr>
            <a:xfrm>
              <a:off x="1776853" y="4829382"/>
              <a:ext cx="1220685" cy="920604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510" h="921649">
                  <a:moveTo>
                    <a:pt x="1060159" y="921649"/>
                  </a:moveTo>
                  <a:cubicBezTo>
                    <a:pt x="166591" y="183345"/>
                    <a:pt x="908943" y="790884"/>
                    <a:pt x="0" y="51716"/>
                  </a:cubicBezTo>
                  <a:cubicBezTo>
                    <a:pt x="346878" y="57311"/>
                    <a:pt x="712340" y="-5240"/>
                    <a:pt x="1059218" y="355"/>
                  </a:cubicBezTo>
                  <a:cubicBezTo>
                    <a:pt x="1192967" y="751903"/>
                    <a:pt x="1090859" y="157699"/>
                    <a:pt x="1220510" y="849923"/>
                  </a:cubicBezTo>
                  <a:cubicBezTo>
                    <a:pt x="1126090" y="855456"/>
                    <a:pt x="1222187" y="863235"/>
                    <a:pt x="1060159" y="921649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89" name="Freeform 288">
              <a:extLst>
                <a:ext uri="{FF2B5EF4-FFF2-40B4-BE49-F238E27FC236}">
                  <a16:creationId xmlns:a16="http://schemas.microsoft.com/office/drawing/2014/main" id="{7B2A49C4-873B-2743-B356-AA474598AAC7}"/>
                </a:ext>
              </a:extLst>
            </p:cNvPr>
            <p:cNvSpPr/>
            <p:nvPr/>
          </p:nvSpPr>
          <p:spPr>
            <a:xfrm>
              <a:off x="6102428" y="4916682"/>
              <a:ext cx="925435" cy="75711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3004 w 954755"/>
                <a:gd name="connsiteY0" fmla="*/ 943771 h 976186"/>
                <a:gd name="connsiteX1" fmla="*/ 455145 w 954755"/>
                <a:gd name="connsiteY1" fmla="*/ 11688 h 976186"/>
                <a:gd name="connsiteX2" fmla="*/ 954755 w 954755"/>
                <a:gd name="connsiteY2" fmla="*/ 0 h 976186"/>
                <a:gd name="connsiteX3" fmla="*/ 728484 w 954755"/>
                <a:gd name="connsiteY3" fmla="*/ 976186 h 976186"/>
                <a:gd name="connsiteX4" fmla="*/ 23004 w 954755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56363"/>
                <a:gd name="connsiteY0" fmla="*/ 932083 h 954654"/>
                <a:gd name="connsiteX1" fmla="*/ 432141 w 956363"/>
                <a:gd name="connsiteY1" fmla="*/ 0 h 954654"/>
                <a:gd name="connsiteX2" fmla="*/ 956363 w 956363"/>
                <a:gd name="connsiteY2" fmla="*/ 12924 h 954654"/>
                <a:gd name="connsiteX3" fmla="*/ 183705 w 956363"/>
                <a:gd name="connsiteY3" fmla="*/ 954654 h 954654"/>
                <a:gd name="connsiteX4" fmla="*/ 0 w 956363"/>
                <a:gd name="connsiteY4" fmla="*/ 932083 h 954654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304" h="758185">
                  <a:moveTo>
                    <a:pt x="0" y="735614"/>
                  </a:moveTo>
                  <a:cubicBezTo>
                    <a:pt x="309918" y="169731"/>
                    <a:pt x="59088" y="622691"/>
                    <a:pt x="405840" y="13939"/>
                  </a:cubicBezTo>
                  <a:cubicBezTo>
                    <a:pt x="580581" y="18247"/>
                    <a:pt x="751563" y="-3745"/>
                    <a:pt x="926304" y="563"/>
                  </a:cubicBezTo>
                  <a:cubicBezTo>
                    <a:pt x="312762" y="607705"/>
                    <a:pt x="474902" y="459041"/>
                    <a:pt x="183705" y="758185"/>
                  </a:cubicBezTo>
                  <a:cubicBezTo>
                    <a:pt x="49420" y="729549"/>
                    <a:pt x="196198" y="734148"/>
                    <a:pt x="0" y="735614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  <a:alpha val="5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90" name="Freeform 289">
              <a:extLst>
                <a:ext uri="{FF2B5EF4-FFF2-40B4-BE49-F238E27FC236}">
                  <a16:creationId xmlns:a16="http://schemas.microsoft.com/office/drawing/2014/main" id="{0D9AB348-D7F2-A742-9B0C-84535C1F8A96}"/>
                </a:ext>
              </a:extLst>
            </p:cNvPr>
            <p:cNvSpPr/>
            <p:nvPr/>
          </p:nvSpPr>
          <p:spPr>
            <a:xfrm>
              <a:off x="5288109" y="4937315"/>
              <a:ext cx="725426" cy="1099963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7977 w 802211"/>
                <a:gd name="connsiteY0" fmla="*/ 815791 h 976186"/>
                <a:gd name="connsiteX1" fmla="*/ 302601 w 802211"/>
                <a:gd name="connsiteY1" fmla="*/ 11688 h 976186"/>
                <a:gd name="connsiteX2" fmla="*/ 802211 w 802211"/>
                <a:gd name="connsiteY2" fmla="*/ 0 h 976186"/>
                <a:gd name="connsiteX3" fmla="*/ 575940 w 802211"/>
                <a:gd name="connsiteY3" fmla="*/ 976186 h 976186"/>
                <a:gd name="connsiteX4" fmla="*/ 27977 w 802211"/>
                <a:gd name="connsiteY4" fmla="*/ 815791 h 976186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28714 h 828714"/>
                <a:gd name="connsiteX1" fmla="*/ 302601 w 802211"/>
                <a:gd name="connsiteY1" fmla="*/ 0 h 828714"/>
                <a:gd name="connsiteX2" fmla="*/ 802211 w 802211"/>
                <a:gd name="connsiteY2" fmla="*/ 12923 h 828714"/>
                <a:gd name="connsiteX3" fmla="*/ 236294 w 802211"/>
                <a:gd name="connsiteY3" fmla="*/ 821751 h 828714"/>
                <a:gd name="connsiteX4" fmla="*/ 27977 w 802211"/>
                <a:gd name="connsiteY4" fmla="*/ 828714 h 828714"/>
                <a:gd name="connsiteX0" fmla="*/ 56213 w 830447"/>
                <a:gd name="connsiteY0" fmla="*/ 828714 h 828714"/>
                <a:gd name="connsiteX1" fmla="*/ 330837 w 830447"/>
                <a:gd name="connsiteY1" fmla="*/ 0 h 828714"/>
                <a:gd name="connsiteX2" fmla="*/ 830447 w 830447"/>
                <a:gd name="connsiteY2" fmla="*/ 12923 h 828714"/>
                <a:gd name="connsiteX3" fmla="*/ 264530 w 830447"/>
                <a:gd name="connsiteY3" fmla="*/ 821751 h 828714"/>
                <a:gd name="connsiteX4" fmla="*/ 56213 w 830447"/>
                <a:gd name="connsiteY4" fmla="*/ 828714 h 828714"/>
                <a:gd name="connsiteX0" fmla="*/ 64130 w 789139"/>
                <a:gd name="connsiteY0" fmla="*/ 794258 h 821751"/>
                <a:gd name="connsiteX1" fmla="*/ 289529 w 789139"/>
                <a:gd name="connsiteY1" fmla="*/ 0 h 821751"/>
                <a:gd name="connsiteX2" fmla="*/ 789139 w 789139"/>
                <a:gd name="connsiteY2" fmla="*/ 12923 h 821751"/>
                <a:gd name="connsiteX3" fmla="*/ 223222 w 789139"/>
                <a:gd name="connsiteY3" fmla="*/ 821751 h 821751"/>
                <a:gd name="connsiteX4" fmla="*/ 64130 w 789139"/>
                <a:gd name="connsiteY4" fmla="*/ 794258 h 821751"/>
                <a:gd name="connsiteX0" fmla="*/ 0 w 725009"/>
                <a:gd name="connsiteY0" fmla="*/ 794258 h 821751"/>
                <a:gd name="connsiteX1" fmla="*/ 225399 w 725009"/>
                <a:gd name="connsiteY1" fmla="*/ 0 h 821751"/>
                <a:gd name="connsiteX2" fmla="*/ 725009 w 725009"/>
                <a:gd name="connsiteY2" fmla="*/ 12923 h 821751"/>
                <a:gd name="connsiteX3" fmla="*/ 159092 w 725009"/>
                <a:gd name="connsiteY3" fmla="*/ 821751 h 821751"/>
                <a:gd name="connsiteX4" fmla="*/ 0 w 725009"/>
                <a:gd name="connsiteY4" fmla="*/ 794258 h 82175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422433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497"/>
                <a:gd name="connsiteY0" fmla="*/ 1279028 h 1306521"/>
                <a:gd name="connsiteX1" fmla="*/ 225399 w 725497"/>
                <a:gd name="connsiteY1" fmla="*/ 75260 h 1306521"/>
                <a:gd name="connsiteX2" fmla="*/ 396193 w 725497"/>
                <a:gd name="connsiteY2" fmla="*/ 156799 h 1306521"/>
                <a:gd name="connsiteX3" fmla="*/ 725009 w 725497"/>
                <a:gd name="connsiteY3" fmla="*/ 205042 h 1306521"/>
                <a:gd name="connsiteX4" fmla="*/ 159092 w 725497"/>
                <a:gd name="connsiteY4" fmla="*/ 1306521 h 1306521"/>
                <a:gd name="connsiteX5" fmla="*/ 0 w 725497"/>
                <a:gd name="connsiteY5" fmla="*/ 1279028 h 1306521"/>
                <a:gd name="connsiteX0" fmla="*/ 0 w 725239"/>
                <a:gd name="connsiteY0" fmla="*/ 1295668 h 1323161"/>
                <a:gd name="connsiteX1" fmla="*/ 225399 w 725239"/>
                <a:gd name="connsiteY1" fmla="*/ 91900 h 1323161"/>
                <a:gd name="connsiteX2" fmla="*/ 725009 w 725239"/>
                <a:gd name="connsiteY2" fmla="*/ 221682 h 1323161"/>
                <a:gd name="connsiteX3" fmla="*/ 159092 w 725239"/>
                <a:gd name="connsiteY3" fmla="*/ 1323161 h 1323161"/>
                <a:gd name="connsiteX4" fmla="*/ 0 w 725239"/>
                <a:gd name="connsiteY4" fmla="*/ 1295668 h 1323161"/>
                <a:gd name="connsiteX0" fmla="*/ 0 w 725221"/>
                <a:gd name="connsiteY0" fmla="*/ 1210552 h 1238045"/>
                <a:gd name="connsiteX1" fmla="*/ 191583 w 725221"/>
                <a:gd name="connsiteY1" fmla="*/ 153319 h 1238045"/>
                <a:gd name="connsiteX2" fmla="*/ 725009 w 725221"/>
                <a:gd name="connsiteY2" fmla="*/ 136566 h 1238045"/>
                <a:gd name="connsiteX3" fmla="*/ 159092 w 725221"/>
                <a:gd name="connsiteY3" fmla="*/ 1238045 h 1238045"/>
                <a:gd name="connsiteX4" fmla="*/ 0 w 725221"/>
                <a:gd name="connsiteY4" fmla="*/ 1210552 h 1238045"/>
                <a:gd name="connsiteX0" fmla="*/ 0 w 725305"/>
                <a:gd name="connsiteY0" fmla="*/ 1158512 h 1186005"/>
                <a:gd name="connsiteX1" fmla="*/ 191583 w 725305"/>
                <a:gd name="connsiteY1" fmla="*/ 101279 h 1186005"/>
                <a:gd name="connsiteX2" fmla="*/ 725009 w 725305"/>
                <a:gd name="connsiteY2" fmla="*/ 84526 h 1186005"/>
                <a:gd name="connsiteX3" fmla="*/ 159092 w 725305"/>
                <a:gd name="connsiteY3" fmla="*/ 1186005 h 1186005"/>
                <a:gd name="connsiteX4" fmla="*/ 0 w 725305"/>
                <a:gd name="connsiteY4" fmla="*/ 1158512 h 1186005"/>
                <a:gd name="connsiteX0" fmla="*/ 0 w 725009"/>
                <a:gd name="connsiteY0" fmla="*/ 1073986 h 1101479"/>
                <a:gd name="connsiteX1" fmla="*/ 191583 w 725009"/>
                <a:gd name="connsiteY1" fmla="*/ 16753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5009" h="1101479">
                  <a:moveTo>
                    <a:pt x="0" y="1073986"/>
                  </a:moveTo>
                  <a:cubicBezTo>
                    <a:pt x="95638" y="589814"/>
                    <a:pt x="96800" y="618448"/>
                    <a:pt x="206612" y="1724"/>
                  </a:cubicBezTo>
                  <a:cubicBezTo>
                    <a:pt x="451440" y="14348"/>
                    <a:pt x="499346" y="35256"/>
                    <a:pt x="725009" y="0"/>
                  </a:cubicBezTo>
                  <a:cubicBezTo>
                    <a:pt x="326141" y="749497"/>
                    <a:pt x="642687" y="159790"/>
                    <a:pt x="159092" y="1101479"/>
                  </a:cubicBezTo>
                  <a:cubicBezTo>
                    <a:pt x="24807" y="1072843"/>
                    <a:pt x="92525" y="1088071"/>
                    <a:pt x="0" y="1073986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  <a:alpha val="5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91" name="Freeform 290">
              <a:extLst>
                <a:ext uri="{FF2B5EF4-FFF2-40B4-BE49-F238E27FC236}">
                  <a16:creationId xmlns:a16="http://schemas.microsoft.com/office/drawing/2014/main" id="{98F06BD2-BA43-1144-B69F-BF325541EB43}"/>
                </a:ext>
              </a:extLst>
            </p:cNvPr>
            <p:cNvSpPr/>
            <p:nvPr/>
          </p:nvSpPr>
          <p:spPr>
            <a:xfrm>
              <a:off x="4300767" y="4956362"/>
              <a:ext cx="514307" cy="57775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503138"/>
                <a:gd name="connsiteY0" fmla="*/ 961687 h 964568"/>
                <a:gd name="connsiteX1" fmla="*/ 0 w 503138"/>
                <a:gd name="connsiteY1" fmla="*/ 70 h 964568"/>
                <a:gd name="connsiteX2" fmla="*/ 503138 w 503138"/>
                <a:gd name="connsiteY2" fmla="*/ 154187 h 964568"/>
                <a:gd name="connsiteX3" fmla="*/ 273339 w 503138"/>
                <a:gd name="connsiteY3" fmla="*/ 964568 h 964568"/>
                <a:gd name="connsiteX4" fmla="*/ 197928 w 503138"/>
                <a:gd name="connsiteY4" fmla="*/ 961687 h 964568"/>
                <a:gd name="connsiteX0" fmla="*/ 201456 w 506666"/>
                <a:gd name="connsiteY0" fmla="*/ 807500 h 810381"/>
                <a:gd name="connsiteX1" fmla="*/ 0 w 506666"/>
                <a:gd name="connsiteY1" fmla="*/ 15216 h 810381"/>
                <a:gd name="connsiteX2" fmla="*/ 506666 w 506666"/>
                <a:gd name="connsiteY2" fmla="*/ 0 h 810381"/>
                <a:gd name="connsiteX3" fmla="*/ 276867 w 506666"/>
                <a:gd name="connsiteY3" fmla="*/ 810381 h 810381"/>
                <a:gd name="connsiteX4" fmla="*/ 201456 w 506666"/>
                <a:gd name="connsiteY4" fmla="*/ 807500 h 810381"/>
                <a:gd name="connsiteX0" fmla="*/ 201456 w 506666"/>
                <a:gd name="connsiteY0" fmla="*/ 807500 h 811593"/>
                <a:gd name="connsiteX1" fmla="*/ 0 w 506666"/>
                <a:gd name="connsiteY1" fmla="*/ 15216 h 811593"/>
                <a:gd name="connsiteX2" fmla="*/ 506666 w 506666"/>
                <a:gd name="connsiteY2" fmla="*/ 0 h 811593"/>
                <a:gd name="connsiteX3" fmla="*/ 276867 w 506666"/>
                <a:gd name="connsiteY3" fmla="*/ 810381 h 811593"/>
                <a:gd name="connsiteX4" fmla="*/ 201456 w 506666"/>
                <a:gd name="connsiteY4" fmla="*/ 807500 h 811593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276867 w 506666"/>
                <a:gd name="connsiteY3" fmla="*/ 81038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45472 w 559302"/>
                <a:gd name="connsiteY0" fmla="*/ 807500 h 807500"/>
                <a:gd name="connsiteX1" fmla="*/ 52636 w 559302"/>
                <a:gd name="connsiteY1" fmla="*/ 7896 h 807500"/>
                <a:gd name="connsiteX2" fmla="*/ 559302 w 559302"/>
                <a:gd name="connsiteY2" fmla="*/ 0 h 807500"/>
                <a:gd name="connsiteX3" fmla="*/ 384402 w 559302"/>
                <a:gd name="connsiteY3" fmla="*/ 803061 h 807500"/>
                <a:gd name="connsiteX4" fmla="*/ 45472 w 559302"/>
                <a:gd name="connsiteY4" fmla="*/ 807500 h 807500"/>
                <a:gd name="connsiteX0" fmla="*/ 21974 w 535804"/>
                <a:gd name="connsiteY0" fmla="*/ 807500 h 807500"/>
                <a:gd name="connsiteX1" fmla="*/ 29138 w 535804"/>
                <a:gd name="connsiteY1" fmla="*/ 7896 h 807500"/>
                <a:gd name="connsiteX2" fmla="*/ 535804 w 535804"/>
                <a:gd name="connsiteY2" fmla="*/ 0 h 807500"/>
                <a:gd name="connsiteX3" fmla="*/ 360904 w 535804"/>
                <a:gd name="connsiteY3" fmla="*/ 803061 h 807500"/>
                <a:gd name="connsiteX4" fmla="*/ 21974 w 535804"/>
                <a:gd name="connsiteY4" fmla="*/ 807500 h 807500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180" h="578353">
                  <a:moveTo>
                    <a:pt x="135770" y="577341"/>
                  </a:moveTo>
                  <a:cubicBezTo>
                    <a:pt x="50587" y="214237"/>
                    <a:pt x="96631" y="442038"/>
                    <a:pt x="0" y="0"/>
                  </a:cubicBezTo>
                  <a:lnTo>
                    <a:pt x="514180" y="10891"/>
                  </a:lnTo>
                  <a:cubicBezTo>
                    <a:pt x="417353" y="348331"/>
                    <a:pt x="426658" y="280104"/>
                    <a:pt x="339280" y="576561"/>
                  </a:cubicBezTo>
                  <a:cubicBezTo>
                    <a:pt x="292835" y="580865"/>
                    <a:pt x="203869" y="575875"/>
                    <a:pt x="135770" y="57734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  <a:alpha val="5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292" name="Freeform 291">
              <a:extLst>
                <a:ext uri="{FF2B5EF4-FFF2-40B4-BE49-F238E27FC236}">
                  <a16:creationId xmlns:a16="http://schemas.microsoft.com/office/drawing/2014/main" id="{57135A78-79C3-CB4B-8E8E-D9A274265F07}"/>
                </a:ext>
              </a:extLst>
            </p:cNvPr>
            <p:cNvSpPr/>
            <p:nvPr/>
          </p:nvSpPr>
          <p:spPr>
            <a:xfrm>
              <a:off x="3521369" y="4919856"/>
              <a:ext cx="593675" cy="1215832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621064"/>
                <a:gd name="connsiteY0" fmla="*/ 973305 h 973305"/>
                <a:gd name="connsiteX1" fmla="*/ 0 w 621064"/>
                <a:gd name="connsiteY1" fmla="*/ 11688 h 973305"/>
                <a:gd name="connsiteX2" fmla="*/ 499610 w 621064"/>
                <a:gd name="connsiteY2" fmla="*/ 0 h 973305"/>
                <a:gd name="connsiteX3" fmla="*/ 558839 w 621064"/>
                <a:gd name="connsiteY3" fmla="*/ 754682 h 973305"/>
                <a:gd name="connsiteX4" fmla="*/ 197928 w 621064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1315828 h 1315828"/>
                <a:gd name="connsiteX1" fmla="*/ 0 w 558839"/>
                <a:gd name="connsiteY1" fmla="*/ 531414 h 1315828"/>
                <a:gd name="connsiteX2" fmla="*/ 506930 w 558839"/>
                <a:gd name="connsiteY2" fmla="*/ 0 h 1315828"/>
                <a:gd name="connsiteX3" fmla="*/ 558839 w 558839"/>
                <a:gd name="connsiteY3" fmla="*/ 1274408 h 1315828"/>
                <a:gd name="connsiteX4" fmla="*/ 370213 w 558839"/>
                <a:gd name="connsiteY4" fmla="*/ 1315828 h 1315828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94113"/>
                <a:gd name="connsiteY0" fmla="*/ 1097905 h 1179971"/>
                <a:gd name="connsiteX1" fmla="*/ 0 w 594113"/>
                <a:gd name="connsiteY1" fmla="*/ 4757 h 1179971"/>
                <a:gd name="connsiteX2" fmla="*/ 502783 w 594113"/>
                <a:gd name="connsiteY2" fmla="*/ 0 h 1179971"/>
                <a:gd name="connsiteX3" fmla="*/ 594113 w 594113"/>
                <a:gd name="connsiteY3" fmla="*/ 1179818 h 1179971"/>
                <a:gd name="connsiteX4" fmla="*/ 366066 w 594113"/>
                <a:gd name="connsiteY4" fmla="*/ 1097905 h 1179971"/>
                <a:gd name="connsiteX0" fmla="*/ 403236 w 594113"/>
                <a:gd name="connsiteY0" fmla="*/ 1215612 h 1215612"/>
                <a:gd name="connsiteX1" fmla="*/ 0 w 594113"/>
                <a:gd name="connsiteY1" fmla="*/ 4757 h 1215612"/>
                <a:gd name="connsiteX2" fmla="*/ 502783 w 594113"/>
                <a:gd name="connsiteY2" fmla="*/ 0 h 1215612"/>
                <a:gd name="connsiteX3" fmla="*/ 594113 w 594113"/>
                <a:gd name="connsiteY3" fmla="*/ 1179818 h 1215612"/>
                <a:gd name="connsiteX4" fmla="*/ 403236 w 594113"/>
                <a:gd name="connsiteY4" fmla="*/ 1215612 h 1215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113" h="1215612">
                  <a:moveTo>
                    <a:pt x="403236" y="1215612"/>
                  </a:moveTo>
                  <a:cubicBezTo>
                    <a:pt x="223947" y="663007"/>
                    <a:pt x="295574" y="908506"/>
                    <a:pt x="0" y="4757"/>
                  </a:cubicBezTo>
                  <a:cubicBezTo>
                    <a:pt x="166537" y="861"/>
                    <a:pt x="336246" y="3896"/>
                    <a:pt x="502783" y="0"/>
                  </a:cubicBezTo>
                  <a:cubicBezTo>
                    <a:pt x="555943" y="995541"/>
                    <a:pt x="557486" y="515061"/>
                    <a:pt x="594113" y="1179818"/>
                  </a:cubicBezTo>
                  <a:cubicBezTo>
                    <a:pt x="496428" y="1184123"/>
                    <a:pt x="599434" y="1214146"/>
                    <a:pt x="403236" y="1215612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  <a:alpha val="5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grpSp>
          <p:nvGrpSpPr>
            <p:cNvPr id="293" name="Group 17">
              <a:extLst>
                <a:ext uri="{FF2B5EF4-FFF2-40B4-BE49-F238E27FC236}">
                  <a16:creationId xmlns:a16="http://schemas.microsoft.com/office/drawing/2014/main" id="{3DCFE7AC-3DDA-544E-9FBA-E2013CB1F7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7805" y="2331054"/>
              <a:ext cx="1079500" cy="2674334"/>
              <a:chOff x="1757805" y="2331054"/>
              <a:chExt cx="1079500" cy="2674334"/>
            </a:xfrm>
          </p:grpSpPr>
          <p:sp>
            <p:nvSpPr>
              <p:cNvPr id="380" name="Rectangle 379">
                <a:extLst>
                  <a:ext uri="{FF2B5EF4-FFF2-40B4-BE49-F238E27FC236}">
                    <a16:creationId xmlns:a16="http://schemas.microsoft.com/office/drawing/2014/main" id="{4A6C83BC-7EC5-0F45-B8BB-C3B547B3E007}"/>
                  </a:ext>
                </a:extLst>
              </p:cNvPr>
              <p:cNvSpPr/>
              <p:nvPr/>
            </p:nvSpPr>
            <p:spPr bwMode="auto">
              <a:xfrm rot="10800000">
                <a:off x="1789552" y="2580252"/>
                <a:ext cx="1027025" cy="1084090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grpSp>
            <p:nvGrpSpPr>
              <p:cNvPr id="381" name="Group 104">
                <a:extLst>
                  <a:ext uri="{FF2B5EF4-FFF2-40B4-BE49-F238E27FC236}">
                    <a16:creationId xmlns:a16="http://schemas.microsoft.com/office/drawing/2014/main" id="{C49CCBB3-581C-F744-9C12-88066A544A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82739" y="4616206"/>
                <a:ext cx="1034710" cy="389182"/>
                <a:chOff x="4128636" y="3606589"/>
                <a:chExt cx="568145" cy="338667"/>
              </a:xfrm>
            </p:grpSpPr>
            <p:sp>
              <p:nvSpPr>
                <p:cNvPr id="395" name="Oval 394">
                  <a:extLst>
                    <a:ext uri="{FF2B5EF4-FFF2-40B4-BE49-F238E27FC236}">
                      <a16:creationId xmlns:a16="http://schemas.microsoft.com/office/drawing/2014/main" id="{1360C793-55DD-E448-BB09-2AF9F40ABA16}"/>
                    </a:ext>
                  </a:extLst>
                </p:cNvPr>
                <p:cNvSpPr/>
                <p:nvPr/>
              </p:nvSpPr>
              <p:spPr>
                <a:xfrm>
                  <a:off x="4128891" y="3720271"/>
                  <a:ext cx="565669" cy="225140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96" name="Rectangle 395">
                  <a:extLst>
                    <a:ext uri="{FF2B5EF4-FFF2-40B4-BE49-F238E27FC236}">
                      <a16:creationId xmlns:a16="http://schemas.microsoft.com/office/drawing/2014/main" id="{B5E5E126-5712-074A-827E-49B7AB6291A3}"/>
                    </a:ext>
                  </a:extLst>
                </p:cNvPr>
                <p:cNvSpPr/>
                <p:nvPr/>
              </p:nvSpPr>
              <p:spPr>
                <a:xfrm>
                  <a:off x="4128891" y="3720271"/>
                  <a:ext cx="565669" cy="111880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97" name="Oval 396">
                  <a:extLst>
                    <a:ext uri="{FF2B5EF4-FFF2-40B4-BE49-F238E27FC236}">
                      <a16:creationId xmlns:a16="http://schemas.microsoft.com/office/drawing/2014/main" id="{90782D44-406D-1A44-B8FA-7DABB141B919}"/>
                    </a:ext>
                  </a:extLst>
                </p:cNvPr>
                <p:cNvSpPr/>
                <p:nvPr/>
              </p:nvSpPr>
              <p:spPr>
                <a:xfrm>
                  <a:off x="4128891" y="3607011"/>
                  <a:ext cx="565669" cy="225140"/>
                </a:xfrm>
                <a:prstGeom prst="ellipse">
                  <a:avLst/>
                </a:prstGeom>
                <a:solidFill>
                  <a:srgbClr val="3333CC">
                    <a:lumMod val="60000"/>
                    <a:lumOff val="40000"/>
                    <a:alpha val="7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398" name="Straight Connector 397">
                  <a:extLst>
                    <a:ext uri="{FF2B5EF4-FFF2-40B4-BE49-F238E27FC236}">
                      <a16:creationId xmlns:a16="http://schemas.microsoft.com/office/drawing/2014/main" id="{91CE1BD1-E198-874C-A63D-F01D330549A7}"/>
                    </a:ext>
                  </a:extLst>
                </p:cNvPr>
                <p:cNvCxnSpPr/>
                <p:nvPr/>
              </p:nvCxnSpPr>
              <p:spPr>
                <a:xfrm>
                  <a:off x="4694560" y="3720271"/>
                  <a:ext cx="0" cy="11188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399" name="Straight Connector 398">
                  <a:extLst>
                    <a:ext uri="{FF2B5EF4-FFF2-40B4-BE49-F238E27FC236}">
                      <a16:creationId xmlns:a16="http://schemas.microsoft.com/office/drawing/2014/main" id="{5C32A76A-C218-CD4F-A5EA-5F04BEBB7C8B}"/>
                    </a:ext>
                  </a:extLst>
                </p:cNvPr>
                <p:cNvCxnSpPr/>
                <p:nvPr/>
              </p:nvCxnSpPr>
              <p:spPr>
                <a:xfrm>
                  <a:off x="4128891" y="3720271"/>
                  <a:ext cx="0" cy="111880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382" name="Rectangle 381">
                <a:extLst>
                  <a:ext uri="{FF2B5EF4-FFF2-40B4-BE49-F238E27FC236}">
                    <a16:creationId xmlns:a16="http://schemas.microsoft.com/office/drawing/2014/main" id="{9568C327-A8B8-714A-9EC6-981C762ACAD5}"/>
                  </a:ext>
                </a:extLst>
              </p:cNvPr>
              <p:cNvSpPr/>
              <p:nvPr/>
            </p:nvSpPr>
            <p:spPr bwMode="auto">
              <a:xfrm>
                <a:off x="1802251" y="3602440"/>
                <a:ext cx="1027025" cy="1163452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40000"/>
                      <a:lumOff val="6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383" name="Straight Connector 382">
                <a:extLst>
                  <a:ext uri="{FF2B5EF4-FFF2-40B4-BE49-F238E27FC236}">
                    <a16:creationId xmlns:a16="http://schemas.microsoft.com/office/drawing/2014/main" id="{CE43604B-D39F-7044-94F2-CD4AD82F1987}"/>
                  </a:ext>
                </a:extLst>
              </p:cNvPr>
              <p:cNvCxnSpPr/>
              <p:nvPr/>
            </p:nvCxnSpPr>
            <p:spPr bwMode="auto">
              <a:xfrm>
                <a:off x="1781615" y="2805642"/>
                <a:ext cx="20636" cy="2020566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cxnSp>
            <p:nvCxnSpPr>
              <p:cNvPr id="384" name="Straight Connector 383">
                <a:extLst>
                  <a:ext uri="{FF2B5EF4-FFF2-40B4-BE49-F238E27FC236}">
                    <a16:creationId xmlns:a16="http://schemas.microsoft.com/office/drawing/2014/main" id="{5C4C1EF2-5AB5-114F-AE30-53470A226E36}"/>
                  </a:ext>
                </a:extLst>
              </p:cNvPr>
              <p:cNvCxnSpPr/>
              <p:nvPr/>
            </p:nvCxnSpPr>
            <p:spPr bwMode="auto">
              <a:xfrm flipH="1">
                <a:off x="2818166" y="2805642"/>
                <a:ext cx="4762" cy="1976123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385" name="Group 9">
                <a:extLst>
                  <a:ext uri="{FF2B5EF4-FFF2-40B4-BE49-F238E27FC236}">
                    <a16:creationId xmlns:a16="http://schemas.microsoft.com/office/drawing/2014/main" id="{052F022E-CD26-8744-AC3E-C859146E380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57805" y="2331054"/>
                <a:ext cx="1079500" cy="430213"/>
                <a:chOff x="2183302" y="1574638"/>
                <a:chExt cx="1200154" cy="430181"/>
              </a:xfrm>
            </p:grpSpPr>
            <p:sp>
              <p:nvSpPr>
                <p:cNvPr id="386" name="Oval 385">
                  <a:extLst>
                    <a:ext uri="{FF2B5EF4-FFF2-40B4-BE49-F238E27FC236}">
                      <a16:creationId xmlns:a16="http://schemas.microsoft.com/office/drawing/2014/main" id="{80AE789D-EAFB-F44C-ACC8-D4E9E127F29B}"/>
                    </a:ext>
                  </a:extLst>
                </p:cNvPr>
                <p:cNvSpPr/>
                <p:nvPr/>
              </p:nvSpPr>
              <p:spPr bwMode="auto">
                <a:xfrm flipV="1">
                  <a:off x="2186832" y="1690499"/>
                  <a:ext cx="1194758" cy="31425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20000"/>
                        <a:lumOff val="80000"/>
                      </a:srgbClr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87" name="Rectangle 386">
                  <a:extLst>
                    <a:ext uri="{FF2B5EF4-FFF2-40B4-BE49-F238E27FC236}">
                      <a16:creationId xmlns:a16="http://schemas.microsoft.com/office/drawing/2014/main" id="{5F200699-ED1E-0245-9D7A-C9227AC90EC0}"/>
                    </a:ext>
                  </a:extLst>
                </p:cNvPr>
                <p:cNvSpPr/>
                <p:nvPr/>
              </p:nvSpPr>
              <p:spPr bwMode="auto">
                <a:xfrm>
                  <a:off x="2183302" y="1734939"/>
                  <a:ext cx="1198287" cy="112686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88" name="Oval 387">
                  <a:extLst>
                    <a:ext uri="{FF2B5EF4-FFF2-40B4-BE49-F238E27FC236}">
                      <a16:creationId xmlns:a16="http://schemas.microsoft.com/office/drawing/2014/main" id="{1653876D-5808-4845-8D45-41E30CCABC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3302" y="1574638"/>
                  <a:ext cx="1196523" cy="314252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89" name="Freeform 388">
                  <a:extLst>
                    <a:ext uri="{FF2B5EF4-FFF2-40B4-BE49-F238E27FC236}">
                      <a16:creationId xmlns:a16="http://schemas.microsoft.com/office/drawing/2014/main" id="{B63C1A57-A326-E44D-89A7-AE4E169A70AE}"/>
                    </a:ext>
                  </a:extLst>
                </p:cNvPr>
                <p:cNvSpPr/>
                <p:nvPr/>
              </p:nvSpPr>
              <p:spPr bwMode="auto">
                <a:xfrm>
                  <a:off x="2490374" y="1671453"/>
                  <a:ext cx="582379" cy="15712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90" name="Freeform 389">
                  <a:extLst>
                    <a:ext uri="{FF2B5EF4-FFF2-40B4-BE49-F238E27FC236}">
                      <a16:creationId xmlns:a16="http://schemas.microsoft.com/office/drawing/2014/main" id="{C060360D-64F4-6C46-9C73-B1B076DAA1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0372" y="1630188"/>
                  <a:ext cx="702384" cy="109512"/>
                </a:xfrm>
                <a:custGeom>
                  <a:avLst/>
                  <a:gdLst>
                    <a:gd name="T0" fmla="*/ 0 w 3723451"/>
                    <a:gd name="T1" fmla="*/ 26792 h 932950"/>
                    <a:gd name="T2" fmla="*/ 123590 w 3723451"/>
                    <a:gd name="T3" fmla="*/ 316 h 932950"/>
                    <a:gd name="T4" fmla="*/ 350070 w 3723451"/>
                    <a:gd name="T5" fmla="*/ 61105 h 932950"/>
                    <a:gd name="T6" fmla="*/ 566135 w 3723451"/>
                    <a:gd name="T7" fmla="*/ 0 h 932950"/>
                    <a:gd name="T8" fmla="*/ 702384 w 3723451"/>
                    <a:gd name="T9" fmla="*/ 24316 h 932950"/>
                    <a:gd name="T10" fmla="*/ 601015 w 3723451"/>
                    <a:gd name="T11" fmla="*/ 54216 h 932950"/>
                    <a:gd name="T12" fmla="*/ 568379 w 3723451"/>
                    <a:gd name="T13" fmla="*/ 46155 h 932950"/>
                    <a:gd name="T14" fmla="*/ 354049 w 3723451"/>
                    <a:gd name="T15" fmla="*/ 109512 h 932950"/>
                    <a:gd name="T16" fmla="*/ 134237 w 3723451"/>
                    <a:gd name="T17" fmla="*/ 48485 h 932950"/>
                    <a:gd name="T18" fmla="*/ 98698 w 3723451"/>
                    <a:gd name="T19" fmla="*/ 55072 h 932950"/>
                    <a:gd name="T20" fmla="*/ 0 w 3723451"/>
                    <a:gd name="T21" fmla="*/ 26792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91" name="Freeform 390">
                  <a:extLst>
                    <a:ext uri="{FF2B5EF4-FFF2-40B4-BE49-F238E27FC236}">
                      <a16:creationId xmlns:a16="http://schemas.microsoft.com/office/drawing/2014/main" id="{6762EEAF-2C47-B149-8689-0C95EC53C3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745" y="1723828"/>
                  <a:ext cx="257658" cy="95228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7658 w 1366596"/>
                    <a:gd name="T3" fmla="*/ 73585 h 809868"/>
                    <a:gd name="T4" fmla="*/ 163097 w 1366596"/>
                    <a:gd name="T5" fmla="*/ 95228 h 809868"/>
                    <a:gd name="T6" fmla="*/ 867 w 1366596"/>
                    <a:gd name="T7" fmla="*/ 50319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92" name="Freeform 391">
                  <a:extLst>
                    <a:ext uri="{FF2B5EF4-FFF2-40B4-BE49-F238E27FC236}">
                      <a16:creationId xmlns:a16="http://schemas.microsoft.com/office/drawing/2014/main" id="{EEF29461-B5AA-2744-A3DA-2814904A2E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8018" y="1725416"/>
                  <a:ext cx="254129" cy="95228"/>
                </a:xfrm>
                <a:custGeom>
                  <a:avLst/>
                  <a:gdLst>
                    <a:gd name="T0" fmla="*/ 250660 w 1348191"/>
                    <a:gd name="T1" fmla="*/ 0 h 791462"/>
                    <a:gd name="T2" fmla="*/ 254129 w 1348191"/>
                    <a:gd name="T3" fmla="*/ 45953 h 791462"/>
                    <a:gd name="T4" fmla="*/ 91938 w 1348191"/>
                    <a:gd name="T5" fmla="*/ 95228 h 791462"/>
                    <a:gd name="T6" fmla="*/ 0 w 1348191"/>
                    <a:gd name="T7" fmla="*/ 73636 h 791462"/>
                    <a:gd name="T8" fmla="*/ 250660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393" name="Straight Connector 392">
                  <a:extLst>
                    <a:ext uri="{FF2B5EF4-FFF2-40B4-BE49-F238E27FC236}">
                      <a16:creationId xmlns:a16="http://schemas.microsoft.com/office/drawing/2014/main" id="{BE5A273A-2FEE-9545-BB88-87C7E505179F}"/>
                    </a:ext>
                  </a:extLst>
                </p:cNvPr>
                <p:cNvCxnSpPr>
                  <a:cxnSpLocks noChangeShapeType="1"/>
                  <a:endCxn id="388" idx="2"/>
                </p:cNvCxnSpPr>
                <p:nvPr/>
              </p:nvCxnSpPr>
              <p:spPr bwMode="auto">
                <a:xfrm flipH="1" flipV="1">
                  <a:off x="2183302" y="1731764"/>
                  <a:ext cx="3530" cy="12220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94" name="Straight Connector 393">
                  <a:extLst>
                    <a:ext uri="{FF2B5EF4-FFF2-40B4-BE49-F238E27FC236}">
                      <a16:creationId xmlns:a16="http://schemas.microsoft.com/office/drawing/2014/main" id="{3C46EAE7-509B-4E45-A6E7-9A33E4F0FC70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25" y="1728590"/>
                  <a:ext cx="3530" cy="12220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294" name="Group 18">
              <a:extLst>
                <a:ext uri="{FF2B5EF4-FFF2-40B4-BE49-F238E27FC236}">
                  <a16:creationId xmlns:a16="http://schemas.microsoft.com/office/drawing/2014/main" id="{482172DC-CB77-9547-9B55-AA80104E7E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0438" y="3174091"/>
              <a:ext cx="522287" cy="1831297"/>
              <a:chOff x="3500438" y="3174091"/>
              <a:chExt cx="522287" cy="1831297"/>
            </a:xfrm>
          </p:grpSpPr>
          <p:sp>
            <p:nvSpPr>
              <p:cNvPr id="359" name="Rectangle 358">
                <a:extLst>
                  <a:ext uri="{FF2B5EF4-FFF2-40B4-BE49-F238E27FC236}">
                    <a16:creationId xmlns:a16="http://schemas.microsoft.com/office/drawing/2014/main" id="{62075464-1A4E-BF45-A532-01A9C76E55CE}"/>
                  </a:ext>
                </a:extLst>
              </p:cNvPr>
              <p:cNvSpPr/>
              <p:nvPr/>
            </p:nvSpPr>
            <p:spPr bwMode="auto">
              <a:xfrm rot="10800000">
                <a:off x="3507320" y="3287221"/>
                <a:ext cx="498349" cy="306623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360" name="Straight Connector 359">
                <a:extLst>
                  <a:ext uri="{FF2B5EF4-FFF2-40B4-BE49-F238E27FC236}">
                    <a16:creationId xmlns:a16="http://schemas.microsoft.com/office/drawing/2014/main" id="{E6476089-4E8D-9748-8A20-B65AB809DCB0}"/>
                  </a:ext>
                </a:extLst>
              </p:cNvPr>
              <p:cNvCxnSpPr/>
              <p:nvPr/>
            </p:nvCxnSpPr>
            <p:spPr bwMode="auto">
              <a:xfrm flipH="1">
                <a:off x="4019802" y="3321497"/>
                <a:ext cx="1588" cy="1536456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pic>
            <p:nvPicPr>
              <p:cNvPr id="361" name="Picture 86" descr="router_top.png">
                <a:extLst>
                  <a:ext uri="{FF2B5EF4-FFF2-40B4-BE49-F238E27FC236}">
                    <a16:creationId xmlns:a16="http://schemas.microsoft.com/office/drawing/2014/main" id="{903307E4-A9C2-9644-824F-D336213F44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0438" y="3194292"/>
                <a:ext cx="522287" cy="220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62" name="Group 82">
                <a:extLst>
                  <a:ext uri="{FF2B5EF4-FFF2-40B4-BE49-F238E27FC236}">
                    <a16:creationId xmlns:a16="http://schemas.microsoft.com/office/drawing/2014/main" id="{F71CE2FF-B936-C547-A3CE-97AE0CF5BB6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11442" y="4783543"/>
                <a:ext cx="507858" cy="221845"/>
                <a:chOff x="4128636" y="3606589"/>
                <a:chExt cx="568145" cy="338667"/>
              </a:xfrm>
            </p:grpSpPr>
            <p:sp>
              <p:nvSpPr>
                <p:cNvPr id="375" name="Oval 374">
                  <a:extLst>
                    <a:ext uri="{FF2B5EF4-FFF2-40B4-BE49-F238E27FC236}">
                      <a16:creationId xmlns:a16="http://schemas.microsoft.com/office/drawing/2014/main" id="{586404AE-C86C-2743-98EF-9CF4A95F4440}"/>
                    </a:ext>
                  </a:extLst>
                </p:cNvPr>
                <p:cNvSpPr/>
                <p:nvPr/>
              </p:nvSpPr>
              <p:spPr>
                <a:xfrm>
                  <a:off x="4129087" y="3720182"/>
                  <a:ext cx="568256" cy="225348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76" name="Rectangle 375">
                  <a:extLst>
                    <a:ext uri="{FF2B5EF4-FFF2-40B4-BE49-F238E27FC236}">
                      <a16:creationId xmlns:a16="http://schemas.microsoft.com/office/drawing/2014/main" id="{5396A314-1026-4E4E-A149-99672789B306}"/>
                    </a:ext>
                  </a:extLst>
                </p:cNvPr>
                <p:cNvSpPr/>
                <p:nvPr/>
              </p:nvSpPr>
              <p:spPr>
                <a:xfrm>
                  <a:off x="4129087" y="3720182"/>
                  <a:ext cx="568256" cy="111462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77" name="Oval 376">
                  <a:extLst>
                    <a:ext uri="{FF2B5EF4-FFF2-40B4-BE49-F238E27FC236}">
                      <a16:creationId xmlns:a16="http://schemas.microsoft.com/office/drawing/2014/main" id="{23054A25-C068-9244-9B31-DD0F45D202D9}"/>
                    </a:ext>
                  </a:extLst>
                </p:cNvPr>
                <p:cNvSpPr/>
                <p:nvPr/>
              </p:nvSpPr>
              <p:spPr>
                <a:xfrm>
                  <a:off x="4129087" y="3606297"/>
                  <a:ext cx="568256" cy="225346"/>
                </a:xfrm>
                <a:prstGeom prst="ellipse">
                  <a:avLst/>
                </a:prstGeom>
                <a:solidFill>
                  <a:srgbClr val="3333CC">
                    <a:lumMod val="40000"/>
                    <a:lumOff val="60000"/>
                    <a:alpha val="5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378" name="Straight Connector 377">
                  <a:extLst>
                    <a:ext uri="{FF2B5EF4-FFF2-40B4-BE49-F238E27FC236}">
                      <a16:creationId xmlns:a16="http://schemas.microsoft.com/office/drawing/2014/main" id="{CD4A2AA1-5618-3140-9C21-11DC36124DCC}"/>
                    </a:ext>
                  </a:extLst>
                </p:cNvPr>
                <p:cNvCxnSpPr/>
                <p:nvPr/>
              </p:nvCxnSpPr>
              <p:spPr>
                <a:xfrm>
                  <a:off x="4697343" y="3720182"/>
                  <a:ext cx="0" cy="111462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379" name="Straight Connector 378">
                  <a:extLst>
                    <a:ext uri="{FF2B5EF4-FFF2-40B4-BE49-F238E27FC236}">
                      <a16:creationId xmlns:a16="http://schemas.microsoft.com/office/drawing/2014/main" id="{C0356843-B7EB-A343-9F3C-424592CF11BD}"/>
                    </a:ext>
                  </a:extLst>
                </p:cNvPr>
                <p:cNvCxnSpPr/>
                <p:nvPr/>
              </p:nvCxnSpPr>
              <p:spPr>
                <a:xfrm>
                  <a:off x="4129087" y="3720182"/>
                  <a:ext cx="0" cy="111462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363" name="Rectangle 362">
                <a:extLst>
                  <a:ext uri="{FF2B5EF4-FFF2-40B4-BE49-F238E27FC236}">
                    <a16:creationId xmlns:a16="http://schemas.microsoft.com/office/drawing/2014/main" id="{AC6DBBE1-F8C8-7C49-A55E-1A360F9F0FF8}"/>
                  </a:ext>
                </a:extLst>
              </p:cNvPr>
              <p:cNvSpPr/>
              <p:nvPr/>
            </p:nvSpPr>
            <p:spPr bwMode="auto">
              <a:xfrm>
                <a:off x="3516608" y="3697675"/>
                <a:ext cx="498433" cy="1163452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364" name="Straight Connector 363">
                <a:extLst>
                  <a:ext uri="{FF2B5EF4-FFF2-40B4-BE49-F238E27FC236}">
                    <a16:creationId xmlns:a16="http://schemas.microsoft.com/office/drawing/2014/main" id="{30264003-6422-A246-8128-339027C2EFE4}"/>
                  </a:ext>
                </a:extLst>
              </p:cNvPr>
              <p:cNvCxnSpPr>
                <a:stCxn id="368" idx="2"/>
              </p:cNvCxnSpPr>
              <p:nvPr/>
            </p:nvCxnSpPr>
            <p:spPr bwMode="auto">
              <a:xfrm flipH="1">
                <a:off x="3507083" y="3262769"/>
                <a:ext cx="4762" cy="1688832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365" name="Group 377">
                <a:extLst>
                  <a:ext uri="{FF2B5EF4-FFF2-40B4-BE49-F238E27FC236}">
                    <a16:creationId xmlns:a16="http://schemas.microsoft.com/office/drawing/2014/main" id="{39ED4179-25C2-BD40-8CB0-2D2D19D3B89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11057" y="3174091"/>
                <a:ext cx="504096" cy="242719"/>
                <a:chOff x="2183302" y="1574638"/>
                <a:chExt cx="1200154" cy="430218"/>
              </a:xfrm>
            </p:grpSpPr>
            <p:sp>
              <p:nvSpPr>
                <p:cNvPr id="366" name="Oval 365">
                  <a:extLst>
                    <a:ext uri="{FF2B5EF4-FFF2-40B4-BE49-F238E27FC236}">
                      <a16:creationId xmlns:a16="http://schemas.microsoft.com/office/drawing/2014/main" id="{8E546C63-6051-664A-A3B3-09898899A0F6}"/>
                    </a:ext>
                  </a:extLst>
                </p:cNvPr>
                <p:cNvSpPr/>
                <p:nvPr/>
              </p:nvSpPr>
              <p:spPr bwMode="auto">
                <a:xfrm flipV="1">
                  <a:off x="2188958" y="1689617"/>
                  <a:ext cx="1194231" cy="31509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67" name="Rectangle 366">
                  <a:extLst>
                    <a:ext uri="{FF2B5EF4-FFF2-40B4-BE49-F238E27FC236}">
                      <a16:creationId xmlns:a16="http://schemas.microsoft.com/office/drawing/2014/main" id="{F85D8891-4691-274F-8A4C-6EB421E1A629}"/>
                    </a:ext>
                  </a:extLst>
                </p:cNvPr>
                <p:cNvSpPr/>
                <p:nvPr/>
              </p:nvSpPr>
              <p:spPr bwMode="auto">
                <a:xfrm>
                  <a:off x="2185178" y="1734631"/>
                  <a:ext cx="1198011" cy="11253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68" name="Oval 367">
                  <a:extLst>
                    <a:ext uri="{FF2B5EF4-FFF2-40B4-BE49-F238E27FC236}">
                      <a16:creationId xmlns:a16="http://schemas.microsoft.com/office/drawing/2014/main" id="{F6D6309A-F621-8F43-966A-42EE2F5341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5178" y="1574269"/>
                  <a:ext cx="1194231" cy="315099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69" name="Freeform 368">
                  <a:extLst>
                    <a:ext uri="{FF2B5EF4-FFF2-40B4-BE49-F238E27FC236}">
                      <a16:creationId xmlns:a16="http://schemas.microsoft.com/office/drawing/2014/main" id="{E0967AA3-A871-A446-BBBF-E652596BA5E0}"/>
                    </a:ext>
                  </a:extLst>
                </p:cNvPr>
                <p:cNvSpPr/>
                <p:nvPr/>
              </p:nvSpPr>
              <p:spPr bwMode="auto">
                <a:xfrm>
                  <a:off x="2491295" y="1669924"/>
                  <a:ext cx="581999" cy="157549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70" name="Freeform 369">
                  <a:extLst>
                    <a:ext uri="{FF2B5EF4-FFF2-40B4-BE49-F238E27FC236}">
                      <a16:creationId xmlns:a16="http://schemas.microsoft.com/office/drawing/2014/main" id="{928F9198-71DD-1048-BF0F-138BFE3045B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0828" y="1630537"/>
                  <a:ext cx="702933" cy="109721"/>
                </a:xfrm>
                <a:custGeom>
                  <a:avLst/>
                  <a:gdLst>
                    <a:gd name="T0" fmla="*/ 0 w 3723451"/>
                    <a:gd name="T1" fmla="*/ 26843 h 932950"/>
                    <a:gd name="T2" fmla="*/ 123686 w 3723451"/>
                    <a:gd name="T3" fmla="*/ 316 h 932950"/>
                    <a:gd name="T4" fmla="*/ 350344 w 3723451"/>
                    <a:gd name="T5" fmla="*/ 61221 h 932950"/>
                    <a:gd name="T6" fmla="*/ 566578 w 3723451"/>
                    <a:gd name="T7" fmla="*/ 0 h 932950"/>
                    <a:gd name="T8" fmla="*/ 702933 w 3723451"/>
                    <a:gd name="T9" fmla="*/ 24362 h 932950"/>
                    <a:gd name="T10" fmla="*/ 601485 w 3723451"/>
                    <a:gd name="T11" fmla="*/ 54319 h 932950"/>
                    <a:gd name="T12" fmla="*/ 568823 w 3723451"/>
                    <a:gd name="T13" fmla="*/ 46243 h 932950"/>
                    <a:gd name="T14" fmla="*/ 354326 w 3723451"/>
                    <a:gd name="T15" fmla="*/ 109721 h 932950"/>
                    <a:gd name="T16" fmla="*/ 134342 w 3723451"/>
                    <a:gd name="T17" fmla="*/ 48578 h 932950"/>
                    <a:gd name="T18" fmla="*/ 98775 w 3723451"/>
                    <a:gd name="T19" fmla="*/ 55177 h 932950"/>
                    <a:gd name="T20" fmla="*/ 0 w 3723451"/>
                    <a:gd name="T21" fmla="*/ 26843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71" name="Freeform 370">
                  <a:extLst>
                    <a:ext uri="{FF2B5EF4-FFF2-40B4-BE49-F238E27FC236}">
                      <a16:creationId xmlns:a16="http://schemas.microsoft.com/office/drawing/2014/main" id="{1C72F53E-6D8A-1247-85AD-4F6DFA9BC4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1892" y="1723378"/>
                  <a:ext cx="260764" cy="95655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60764 w 1366596"/>
                    <a:gd name="T3" fmla="*/ 73915 h 809868"/>
                    <a:gd name="T4" fmla="*/ 165063 w 1366596"/>
                    <a:gd name="T5" fmla="*/ 95655 h 809868"/>
                    <a:gd name="T6" fmla="*/ 878 w 1366596"/>
                    <a:gd name="T7" fmla="*/ 50545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72" name="Freeform 371">
                  <a:extLst>
                    <a:ext uri="{FF2B5EF4-FFF2-40B4-BE49-F238E27FC236}">
                      <a16:creationId xmlns:a16="http://schemas.microsoft.com/office/drawing/2014/main" id="{AC38375A-6308-3C42-8428-1BC8EF1E3E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9489" y="1726192"/>
                  <a:ext cx="253208" cy="92841"/>
                </a:xfrm>
                <a:custGeom>
                  <a:avLst/>
                  <a:gdLst>
                    <a:gd name="T0" fmla="*/ 249751 w 1348191"/>
                    <a:gd name="T1" fmla="*/ 0 h 791462"/>
                    <a:gd name="T2" fmla="*/ 253208 w 1348191"/>
                    <a:gd name="T3" fmla="*/ 44801 h 791462"/>
                    <a:gd name="T4" fmla="*/ 91604 w 1348191"/>
                    <a:gd name="T5" fmla="*/ 92841 h 791462"/>
                    <a:gd name="T6" fmla="*/ 0 w 1348191"/>
                    <a:gd name="T7" fmla="*/ 71790 h 791462"/>
                    <a:gd name="T8" fmla="*/ 249751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373" name="Straight Connector 372">
                  <a:extLst>
                    <a:ext uri="{FF2B5EF4-FFF2-40B4-BE49-F238E27FC236}">
                      <a16:creationId xmlns:a16="http://schemas.microsoft.com/office/drawing/2014/main" id="{2676B342-72B9-EC4E-BEB9-884A31061112}"/>
                    </a:ext>
                  </a:extLst>
                </p:cNvPr>
                <p:cNvCxnSpPr>
                  <a:cxnSpLocks noChangeShapeType="1"/>
                  <a:endCxn id="368" idx="2"/>
                </p:cNvCxnSpPr>
                <p:nvPr/>
              </p:nvCxnSpPr>
              <p:spPr bwMode="auto">
                <a:xfrm flipH="1" flipV="1">
                  <a:off x="2185178" y="1731819"/>
                  <a:ext cx="3780" cy="12097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74" name="Straight Connector 373">
                  <a:extLst>
                    <a:ext uri="{FF2B5EF4-FFF2-40B4-BE49-F238E27FC236}">
                      <a16:creationId xmlns:a16="http://schemas.microsoft.com/office/drawing/2014/main" id="{C9E5ACD2-0571-394B-B54A-E4FD99B680A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409" y="1729005"/>
                  <a:ext cx="3780" cy="12097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295" name="Group 19">
              <a:extLst>
                <a:ext uri="{FF2B5EF4-FFF2-40B4-BE49-F238E27FC236}">
                  <a16:creationId xmlns:a16="http://schemas.microsoft.com/office/drawing/2014/main" id="{3F4E53BA-5956-854C-B31F-6EC1D0D219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99212" y="2486508"/>
              <a:ext cx="528376" cy="2517292"/>
              <a:chOff x="4299212" y="2486508"/>
              <a:chExt cx="528376" cy="2517292"/>
            </a:xfrm>
          </p:grpSpPr>
          <p:sp>
            <p:nvSpPr>
              <p:cNvPr id="339" name="Rectangle 338">
                <a:extLst>
                  <a:ext uri="{FF2B5EF4-FFF2-40B4-BE49-F238E27FC236}">
                    <a16:creationId xmlns:a16="http://schemas.microsoft.com/office/drawing/2014/main" id="{E47F6DBD-7B1F-E84E-80B1-B0007CEE2ECA}"/>
                  </a:ext>
                </a:extLst>
              </p:cNvPr>
              <p:cNvSpPr/>
              <p:nvPr/>
            </p:nvSpPr>
            <p:spPr bwMode="auto">
              <a:xfrm rot="10800000">
                <a:off x="4315358" y="2675960"/>
                <a:ext cx="498350" cy="916575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340" name="Straight Connector 339">
                <a:extLst>
                  <a:ext uri="{FF2B5EF4-FFF2-40B4-BE49-F238E27FC236}">
                    <a16:creationId xmlns:a16="http://schemas.microsoft.com/office/drawing/2014/main" id="{AD6BA39E-C72A-2B46-89AC-72BC6ECE8737}"/>
                  </a:ext>
                </a:extLst>
              </p:cNvPr>
              <p:cNvCxnSpPr/>
              <p:nvPr/>
            </p:nvCxnSpPr>
            <p:spPr bwMode="auto">
              <a:xfrm>
                <a:off x="4821424" y="2642154"/>
                <a:ext cx="6349" cy="2214211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341" name="Group 442">
                <a:extLst>
                  <a:ext uri="{FF2B5EF4-FFF2-40B4-BE49-F238E27FC236}">
                    <a16:creationId xmlns:a16="http://schemas.microsoft.com/office/drawing/2014/main" id="{3A2CD557-2097-8643-A2CC-2FC42E11568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19479" y="4781999"/>
                <a:ext cx="507859" cy="221801"/>
                <a:chOff x="4128636" y="3606589"/>
                <a:chExt cx="568145" cy="338667"/>
              </a:xfrm>
            </p:grpSpPr>
            <p:sp>
              <p:nvSpPr>
                <p:cNvPr id="354" name="Oval 353">
                  <a:extLst>
                    <a:ext uri="{FF2B5EF4-FFF2-40B4-BE49-F238E27FC236}">
                      <a16:creationId xmlns:a16="http://schemas.microsoft.com/office/drawing/2014/main" id="{B01BCE74-1665-8347-ABE7-7ED7C4611208}"/>
                    </a:ext>
                  </a:extLst>
                </p:cNvPr>
                <p:cNvSpPr/>
                <p:nvPr/>
              </p:nvSpPr>
              <p:spPr>
                <a:xfrm>
                  <a:off x="4129012" y="3720139"/>
                  <a:ext cx="568256" cy="225391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55" name="Rectangle 354">
                  <a:extLst>
                    <a:ext uri="{FF2B5EF4-FFF2-40B4-BE49-F238E27FC236}">
                      <a16:creationId xmlns:a16="http://schemas.microsoft.com/office/drawing/2014/main" id="{3E2DD078-496C-2B4E-9AB7-8E3ED7B0B010}"/>
                    </a:ext>
                  </a:extLst>
                </p:cNvPr>
                <p:cNvSpPr/>
                <p:nvPr/>
              </p:nvSpPr>
              <p:spPr>
                <a:xfrm>
                  <a:off x="4129012" y="3720139"/>
                  <a:ext cx="568256" cy="111484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56" name="Oval 355">
                  <a:extLst>
                    <a:ext uri="{FF2B5EF4-FFF2-40B4-BE49-F238E27FC236}">
                      <a16:creationId xmlns:a16="http://schemas.microsoft.com/office/drawing/2014/main" id="{0589AD59-3F91-674B-AB1F-9687AE0A7155}"/>
                    </a:ext>
                  </a:extLst>
                </p:cNvPr>
                <p:cNvSpPr/>
                <p:nvPr/>
              </p:nvSpPr>
              <p:spPr>
                <a:xfrm>
                  <a:off x="4129012" y="3606230"/>
                  <a:ext cx="568256" cy="225392"/>
                </a:xfrm>
                <a:prstGeom prst="ellipse">
                  <a:avLst/>
                </a:prstGeom>
                <a:solidFill>
                  <a:srgbClr val="3333CC">
                    <a:lumMod val="40000"/>
                    <a:lumOff val="60000"/>
                    <a:alpha val="5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357" name="Straight Connector 356">
                  <a:extLst>
                    <a:ext uri="{FF2B5EF4-FFF2-40B4-BE49-F238E27FC236}">
                      <a16:creationId xmlns:a16="http://schemas.microsoft.com/office/drawing/2014/main" id="{D7DF9909-4629-2B41-A097-0EE5060D231F}"/>
                    </a:ext>
                  </a:extLst>
                </p:cNvPr>
                <p:cNvCxnSpPr/>
                <p:nvPr/>
              </p:nvCxnSpPr>
              <p:spPr>
                <a:xfrm>
                  <a:off x="4697268" y="3720139"/>
                  <a:ext cx="0" cy="11148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358" name="Straight Connector 357">
                  <a:extLst>
                    <a:ext uri="{FF2B5EF4-FFF2-40B4-BE49-F238E27FC236}">
                      <a16:creationId xmlns:a16="http://schemas.microsoft.com/office/drawing/2014/main" id="{E00A7AA3-4A7D-5A4A-923D-8190368DDD2A}"/>
                    </a:ext>
                  </a:extLst>
                </p:cNvPr>
                <p:cNvCxnSpPr/>
                <p:nvPr/>
              </p:nvCxnSpPr>
              <p:spPr>
                <a:xfrm>
                  <a:off x="4129012" y="3720139"/>
                  <a:ext cx="0" cy="11148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342" name="Rectangle 341">
                <a:extLst>
                  <a:ext uri="{FF2B5EF4-FFF2-40B4-BE49-F238E27FC236}">
                    <a16:creationId xmlns:a16="http://schemas.microsoft.com/office/drawing/2014/main" id="{BC350F5D-A217-434B-B0AD-B82598901D58}"/>
                  </a:ext>
                </a:extLst>
              </p:cNvPr>
              <p:cNvSpPr/>
              <p:nvPr/>
            </p:nvSpPr>
            <p:spPr bwMode="auto">
              <a:xfrm>
                <a:off x="4324577" y="3696087"/>
                <a:ext cx="498433" cy="1163453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343" name="Straight Connector 342">
                <a:extLst>
                  <a:ext uri="{FF2B5EF4-FFF2-40B4-BE49-F238E27FC236}">
                    <a16:creationId xmlns:a16="http://schemas.microsoft.com/office/drawing/2014/main" id="{59C23D10-C5AD-324E-A998-0B2D8811551A}"/>
                  </a:ext>
                </a:extLst>
              </p:cNvPr>
              <p:cNvCxnSpPr>
                <a:stCxn id="345" idx="2"/>
              </p:cNvCxnSpPr>
              <p:nvPr/>
            </p:nvCxnSpPr>
            <p:spPr bwMode="auto">
              <a:xfrm>
                <a:off x="4300767" y="2640568"/>
                <a:ext cx="14286" cy="2309445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344" name="Group 456">
                <a:extLst>
                  <a:ext uri="{FF2B5EF4-FFF2-40B4-BE49-F238E27FC236}">
                    <a16:creationId xmlns:a16="http://schemas.microsoft.com/office/drawing/2014/main" id="{3D4ED6A7-656E-564B-9724-777A0E00F8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299212" y="2486508"/>
                <a:ext cx="504825" cy="242888"/>
                <a:chOff x="2183302" y="1574638"/>
                <a:chExt cx="1200154" cy="430218"/>
              </a:xfrm>
            </p:grpSpPr>
            <p:sp>
              <p:nvSpPr>
                <p:cNvPr id="345" name="Oval 344">
                  <a:extLst>
                    <a:ext uri="{FF2B5EF4-FFF2-40B4-BE49-F238E27FC236}">
                      <a16:creationId xmlns:a16="http://schemas.microsoft.com/office/drawing/2014/main" id="{5CA9CA10-6CB9-8C4D-9798-DE3642585FBF}"/>
                    </a:ext>
                  </a:extLst>
                </p:cNvPr>
                <p:cNvSpPr/>
                <p:nvPr/>
              </p:nvSpPr>
              <p:spPr bwMode="auto">
                <a:xfrm flipV="1">
                  <a:off x="2186998" y="1690077"/>
                  <a:ext cx="1196279" cy="314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46" name="Rectangle 345">
                  <a:extLst>
                    <a:ext uri="{FF2B5EF4-FFF2-40B4-BE49-F238E27FC236}">
                      <a16:creationId xmlns:a16="http://schemas.microsoft.com/office/drawing/2014/main" id="{ED7DFE49-0AB2-5F4A-8804-D8EE2F5D8051}"/>
                    </a:ext>
                  </a:extLst>
                </p:cNvPr>
                <p:cNvSpPr/>
                <p:nvPr/>
              </p:nvSpPr>
              <p:spPr bwMode="auto">
                <a:xfrm>
                  <a:off x="2183224" y="1735060"/>
                  <a:ext cx="1200054" cy="112457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47" name="Oval 346">
                  <a:extLst>
                    <a:ext uri="{FF2B5EF4-FFF2-40B4-BE49-F238E27FC236}">
                      <a16:creationId xmlns:a16="http://schemas.microsoft.com/office/drawing/2014/main" id="{D9CC071E-9384-A844-AEDF-4D3D5A3D01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3224" y="1574808"/>
                  <a:ext cx="1196282" cy="314880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48" name="Freeform 347">
                  <a:extLst>
                    <a:ext uri="{FF2B5EF4-FFF2-40B4-BE49-F238E27FC236}">
                      <a16:creationId xmlns:a16="http://schemas.microsoft.com/office/drawing/2014/main" id="{9221CFD6-F2B1-BC4A-8685-E97AB592CAEA}"/>
                    </a:ext>
                  </a:extLst>
                </p:cNvPr>
                <p:cNvSpPr/>
                <p:nvPr/>
              </p:nvSpPr>
              <p:spPr bwMode="auto">
                <a:xfrm>
                  <a:off x="2488899" y="1670396"/>
                  <a:ext cx="584931" cy="1574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49" name="Freeform 348">
                  <a:extLst>
                    <a:ext uri="{FF2B5EF4-FFF2-40B4-BE49-F238E27FC236}">
                      <a16:creationId xmlns:a16="http://schemas.microsoft.com/office/drawing/2014/main" id="{E1EB2301-9912-744E-B205-5948ED836C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8519" y="1631037"/>
                  <a:ext cx="705691" cy="109646"/>
                </a:xfrm>
                <a:custGeom>
                  <a:avLst/>
                  <a:gdLst>
                    <a:gd name="T0" fmla="*/ 0 w 3723451"/>
                    <a:gd name="T1" fmla="*/ 26825 h 932950"/>
                    <a:gd name="T2" fmla="*/ 124171 w 3723451"/>
                    <a:gd name="T3" fmla="*/ 316 h 932950"/>
                    <a:gd name="T4" fmla="*/ 351718 w 3723451"/>
                    <a:gd name="T5" fmla="*/ 61180 h 932950"/>
                    <a:gd name="T6" fmla="*/ 568801 w 3723451"/>
                    <a:gd name="T7" fmla="*/ 0 h 932950"/>
                    <a:gd name="T8" fmla="*/ 705691 w 3723451"/>
                    <a:gd name="T9" fmla="*/ 24345 h 932950"/>
                    <a:gd name="T10" fmla="*/ 603845 w 3723451"/>
                    <a:gd name="T11" fmla="*/ 54282 h 932950"/>
                    <a:gd name="T12" fmla="*/ 571055 w 3723451"/>
                    <a:gd name="T13" fmla="*/ 46211 h 932950"/>
                    <a:gd name="T14" fmla="*/ 355716 w 3723451"/>
                    <a:gd name="T15" fmla="*/ 109646 h 932950"/>
                    <a:gd name="T16" fmla="*/ 134869 w 3723451"/>
                    <a:gd name="T17" fmla="*/ 48545 h 932950"/>
                    <a:gd name="T18" fmla="*/ 99163 w 3723451"/>
                    <a:gd name="T19" fmla="*/ 55139 h 932950"/>
                    <a:gd name="T20" fmla="*/ 0 w 3723451"/>
                    <a:gd name="T21" fmla="*/ 26825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50" name="Freeform 349">
                  <a:extLst>
                    <a:ext uri="{FF2B5EF4-FFF2-40B4-BE49-F238E27FC236}">
                      <a16:creationId xmlns:a16="http://schemas.microsoft.com/office/drawing/2014/main" id="{274D27B5-7E68-5C4D-964B-A01609731F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690" y="1723814"/>
                  <a:ext cx="256615" cy="95588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6615 w 1366596"/>
                    <a:gd name="T3" fmla="*/ 73863 h 809868"/>
                    <a:gd name="T4" fmla="*/ 162436 w 1366596"/>
                    <a:gd name="T5" fmla="*/ 95588 h 809868"/>
                    <a:gd name="T6" fmla="*/ 864 w 1366596"/>
                    <a:gd name="T7" fmla="*/ 50510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51" name="Freeform 350">
                  <a:extLst>
                    <a:ext uri="{FF2B5EF4-FFF2-40B4-BE49-F238E27FC236}">
                      <a16:creationId xmlns:a16="http://schemas.microsoft.com/office/drawing/2014/main" id="{CCCB88EE-5244-8644-B451-9B5D239AEB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7196" y="1726625"/>
                  <a:ext cx="252843" cy="92778"/>
                </a:xfrm>
                <a:custGeom>
                  <a:avLst/>
                  <a:gdLst>
                    <a:gd name="T0" fmla="*/ 249391 w 1348191"/>
                    <a:gd name="T1" fmla="*/ 0 h 791462"/>
                    <a:gd name="T2" fmla="*/ 252843 w 1348191"/>
                    <a:gd name="T3" fmla="*/ 44771 h 791462"/>
                    <a:gd name="T4" fmla="*/ 91472 w 1348191"/>
                    <a:gd name="T5" fmla="*/ 92778 h 791462"/>
                    <a:gd name="T6" fmla="*/ 0 w 1348191"/>
                    <a:gd name="T7" fmla="*/ 71741 h 791462"/>
                    <a:gd name="T8" fmla="*/ 249391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352" name="Straight Connector 351">
                  <a:extLst>
                    <a:ext uri="{FF2B5EF4-FFF2-40B4-BE49-F238E27FC236}">
                      <a16:creationId xmlns:a16="http://schemas.microsoft.com/office/drawing/2014/main" id="{4DFA4F03-E97A-1E4E-8C06-5FCF8ACB1D15}"/>
                    </a:ext>
                  </a:extLst>
                </p:cNvPr>
                <p:cNvCxnSpPr>
                  <a:cxnSpLocks noChangeShapeType="1"/>
                  <a:endCxn id="347" idx="2"/>
                </p:cNvCxnSpPr>
                <p:nvPr/>
              </p:nvCxnSpPr>
              <p:spPr bwMode="auto">
                <a:xfrm flipH="1" flipV="1">
                  <a:off x="2183224" y="1732248"/>
                  <a:ext cx="3775" cy="12089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53" name="Straight Connector 352">
                  <a:extLst>
                    <a:ext uri="{FF2B5EF4-FFF2-40B4-BE49-F238E27FC236}">
                      <a16:creationId xmlns:a16="http://schemas.microsoft.com/office/drawing/2014/main" id="{8A9EDB0B-D51F-9C4D-A606-035EEB4B8D2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505" y="1729437"/>
                  <a:ext cx="3773" cy="12089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296" name="Group 20">
              <a:extLst>
                <a:ext uri="{FF2B5EF4-FFF2-40B4-BE49-F238E27FC236}">
                  <a16:creationId xmlns:a16="http://schemas.microsoft.com/office/drawing/2014/main" id="{7B3927DE-D2D4-0549-B6FC-DB36E97AF6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91163" y="3179295"/>
              <a:ext cx="522287" cy="1824505"/>
              <a:chOff x="5491163" y="3179295"/>
              <a:chExt cx="522287" cy="1824505"/>
            </a:xfrm>
          </p:grpSpPr>
          <p:sp>
            <p:nvSpPr>
              <p:cNvPr id="318" name="Rectangle 317">
                <a:extLst>
                  <a:ext uri="{FF2B5EF4-FFF2-40B4-BE49-F238E27FC236}">
                    <a16:creationId xmlns:a16="http://schemas.microsoft.com/office/drawing/2014/main" id="{94693F99-2D5B-7E44-B2D3-365FDA0CFBDB}"/>
                  </a:ext>
                </a:extLst>
              </p:cNvPr>
              <p:cNvSpPr/>
              <p:nvPr/>
            </p:nvSpPr>
            <p:spPr bwMode="auto">
              <a:xfrm rot="10800000">
                <a:off x="5498044" y="3266845"/>
                <a:ext cx="498349" cy="325689"/>
              </a:xfrm>
              <a:prstGeom prst="rect">
                <a:avLst/>
              </a:prstGeom>
              <a:gradFill rotWithShape="1">
                <a:gsLst>
                  <a:gs pos="1000">
                    <a:srgbClr val="3333CC">
                      <a:lumMod val="75000"/>
                      <a:alpha val="62000"/>
                    </a:srgbClr>
                  </a:gs>
                  <a:gs pos="5400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319" name="Straight Connector 318">
                <a:extLst>
                  <a:ext uri="{FF2B5EF4-FFF2-40B4-BE49-F238E27FC236}">
                    <a16:creationId xmlns:a16="http://schemas.microsoft.com/office/drawing/2014/main" id="{0BE62149-301B-CD40-877F-421A14409479}"/>
                  </a:ext>
                </a:extLst>
              </p:cNvPr>
              <p:cNvCxnSpPr>
                <a:stCxn id="327" idx="6"/>
              </p:cNvCxnSpPr>
              <p:nvPr/>
            </p:nvCxnSpPr>
            <p:spPr bwMode="auto">
              <a:xfrm>
                <a:off x="6004011" y="3267530"/>
                <a:ext cx="6349" cy="1582486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pic>
            <p:nvPicPr>
              <p:cNvPr id="320" name="Picture 469" descr="router_top.png">
                <a:extLst>
                  <a:ext uri="{FF2B5EF4-FFF2-40B4-BE49-F238E27FC236}">
                    <a16:creationId xmlns:a16="http://schemas.microsoft.com/office/drawing/2014/main" id="{DD59AE55-8859-5841-B6AC-641E9B1FF7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1163" y="3206725"/>
                <a:ext cx="522287" cy="2204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321" name="Group 471">
                <a:extLst>
                  <a:ext uri="{FF2B5EF4-FFF2-40B4-BE49-F238E27FC236}">
                    <a16:creationId xmlns:a16="http://schemas.microsoft.com/office/drawing/2014/main" id="{387A8315-A9E2-CD41-9540-BE22EB26471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02167" y="4781999"/>
                <a:ext cx="507858" cy="221801"/>
                <a:chOff x="4128636" y="3606589"/>
                <a:chExt cx="568145" cy="338667"/>
              </a:xfrm>
            </p:grpSpPr>
            <p:sp>
              <p:nvSpPr>
                <p:cNvPr id="334" name="Oval 333">
                  <a:extLst>
                    <a:ext uri="{FF2B5EF4-FFF2-40B4-BE49-F238E27FC236}">
                      <a16:creationId xmlns:a16="http://schemas.microsoft.com/office/drawing/2014/main" id="{5439A4FE-DB6E-D74D-95B5-D1F4AE9642E7}"/>
                    </a:ext>
                  </a:extLst>
                </p:cNvPr>
                <p:cNvSpPr/>
                <p:nvPr/>
              </p:nvSpPr>
              <p:spPr>
                <a:xfrm>
                  <a:off x="4128900" y="3720139"/>
                  <a:ext cx="568256" cy="225391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35" name="Rectangle 334">
                  <a:extLst>
                    <a:ext uri="{FF2B5EF4-FFF2-40B4-BE49-F238E27FC236}">
                      <a16:creationId xmlns:a16="http://schemas.microsoft.com/office/drawing/2014/main" id="{FA27B6FA-AB40-0D4B-BBE7-6000E55B03D1}"/>
                    </a:ext>
                  </a:extLst>
                </p:cNvPr>
                <p:cNvSpPr/>
                <p:nvPr/>
              </p:nvSpPr>
              <p:spPr>
                <a:xfrm>
                  <a:off x="4128900" y="3720139"/>
                  <a:ext cx="568256" cy="111484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36" name="Oval 335">
                  <a:extLst>
                    <a:ext uri="{FF2B5EF4-FFF2-40B4-BE49-F238E27FC236}">
                      <a16:creationId xmlns:a16="http://schemas.microsoft.com/office/drawing/2014/main" id="{C6FD79C0-1B1A-AB4A-A3BD-6514A1F64FCB}"/>
                    </a:ext>
                  </a:extLst>
                </p:cNvPr>
                <p:cNvSpPr/>
                <p:nvPr/>
              </p:nvSpPr>
              <p:spPr>
                <a:xfrm>
                  <a:off x="4128900" y="3606230"/>
                  <a:ext cx="568256" cy="225392"/>
                </a:xfrm>
                <a:prstGeom prst="ellipse">
                  <a:avLst/>
                </a:prstGeom>
                <a:solidFill>
                  <a:srgbClr val="3333CC">
                    <a:lumMod val="40000"/>
                    <a:lumOff val="60000"/>
                    <a:alpha val="5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337" name="Straight Connector 336">
                  <a:extLst>
                    <a:ext uri="{FF2B5EF4-FFF2-40B4-BE49-F238E27FC236}">
                      <a16:creationId xmlns:a16="http://schemas.microsoft.com/office/drawing/2014/main" id="{C730D6A9-51D0-864D-9F88-3CA108609D03}"/>
                    </a:ext>
                  </a:extLst>
                </p:cNvPr>
                <p:cNvCxnSpPr/>
                <p:nvPr/>
              </p:nvCxnSpPr>
              <p:spPr>
                <a:xfrm>
                  <a:off x="4697156" y="3720139"/>
                  <a:ext cx="0" cy="11148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338" name="Straight Connector 337">
                  <a:extLst>
                    <a:ext uri="{FF2B5EF4-FFF2-40B4-BE49-F238E27FC236}">
                      <a16:creationId xmlns:a16="http://schemas.microsoft.com/office/drawing/2014/main" id="{41EA4558-0D04-634B-A8B0-CAB6FB1D2028}"/>
                    </a:ext>
                  </a:extLst>
                </p:cNvPr>
                <p:cNvCxnSpPr/>
                <p:nvPr/>
              </p:nvCxnSpPr>
              <p:spPr>
                <a:xfrm>
                  <a:off x="4128900" y="3720139"/>
                  <a:ext cx="0" cy="111484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322" name="Rectangle 321">
                <a:extLst>
                  <a:ext uri="{FF2B5EF4-FFF2-40B4-BE49-F238E27FC236}">
                    <a16:creationId xmlns:a16="http://schemas.microsoft.com/office/drawing/2014/main" id="{3670DAE7-C167-BA4B-9FB3-842EEBB6E0BC}"/>
                  </a:ext>
                </a:extLst>
              </p:cNvPr>
              <p:cNvSpPr/>
              <p:nvPr/>
            </p:nvSpPr>
            <p:spPr bwMode="auto">
              <a:xfrm>
                <a:off x="5507166" y="3694500"/>
                <a:ext cx="498433" cy="1165040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323" name="Straight Connector 322">
                <a:extLst>
                  <a:ext uri="{FF2B5EF4-FFF2-40B4-BE49-F238E27FC236}">
                    <a16:creationId xmlns:a16="http://schemas.microsoft.com/office/drawing/2014/main" id="{FDAD1200-F8CD-4C4C-B862-839CDCE380A4}"/>
                  </a:ext>
                </a:extLst>
              </p:cNvPr>
              <p:cNvCxnSpPr>
                <a:stCxn id="320" idx="1"/>
              </p:cNvCxnSpPr>
              <p:nvPr/>
            </p:nvCxnSpPr>
            <p:spPr bwMode="auto">
              <a:xfrm>
                <a:off x="5491292" y="3316735"/>
                <a:ext cx="6349" cy="1633277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324" name="Group 485">
                <a:extLst>
                  <a:ext uri="{FF2B5EF4-FFF2-40B4-BE49-F238E27FC236}">
                    <a16:creationId xmlns:a16="http://schemas.microsoft.com/office/drawing/2014/main" id="{A6200FD6-2FAC-504D-AC15-41C2E0E5FE4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00688" y="3179295"/>
                <a:ext cx="504825" cy="242888"/>
                <a:chOff x="2183302" y="1574638"/>
                <a:chExt cx="1200154" cy="430218"/>
              </a:xfrm>
            </p:grpSpPr>
            <p:sp>
              <p:nvSpPr>
                <p:cNvPr id="325" name="Oval 324">
                  <a:extLst>
                    <a:ext uri="{FF2B5EF4-FFF2-40B4-BE49-F238E27FC236}">
                      <a16:creationId xmlns:a16="http://schemas.microsoft.com/office/drawing/2014/main" id="{ECDA45FA-C7C9-1D42-AD17-0A94B356D9C2}"/>
                    </a:ext>
                  </a:extLst>
                </p:cNvPr>
                <p:cNvSpPr/>
                <p:nvPr/>
              </p:nvSpPr>
              <p:spPr bwMode="auto">
                <a:xfrm flipV="1">
                  <a:off x="2187379" y="1688754"/>
                  <a:ext cx="1196279" cy="31488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26" name="Rectangle 325">
                  <a:extLst>
                    <a:ext uri="{FF2B5EF4-FFF2-40B4-BE49-F238E27FC236}">
                      <a16:creationId xmlns:a16="http://schemas.microsoft.com/office/drawing/2014/main" id="{66DEE6E1-40E6-CC4A-9BD2-12B0FC5617F6}"/>
                    </a:ext>
                  </a:extLst>
                </p:cNvPr>
                <p:cNvSpPr/>
                <p:nvPr/>
              </p:nvSpPr>
              <p:spPr bwMode="auto">
                <a:xfrm>
                  <a:off x="2183606" y="1733737"/>
                  <a:ext cx="1200052" cy="112457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27" name="Oval 326">
                  <a:extLst>
                    <a:ext uri="{FF2B5EF4-FFF2-40B4-BE49-F238E27FC236}">
                      <a16:creationId xmlns:a16="http://schemas.microsoft.com/office/drawing/2014/main" id="{3B2579C2-CFB4-C243-A571-87CC477670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3606" y="1573485"/>
                  <a:ext cx="1196277" cy="314880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28" name="Freeform 327">
                  <a:extLst>
                    <a:ext uri="{FF2B5EF4-FFF2-40B4-BE49-F238E27FC236}">
                      <a16:creationId xmlns:a16="http://schemas.microsoft.com/office/drawing/2014/main" id="{8C20CAF5-F7F2-8C4F-BF4C-8061B2C174B5}"/>
                    </a:ext>
                  </a:extLst>
                </p:cNvPr>
                <p:cNvSpPr/>
                <p:nvPr/>
              </p:nvSpPr>
              <p:spPr bwMode="auto">
                <a:xfrm>
                  <a:off x="2489279" y="1669074"/>
                  <a:ext cx="584932" cy="1574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29" name="Freeform 328">
                  <a:extLst>
                    <a:ext uri="{FF2B5EF4-FFF2-40B4-BE49-F238E27FC236}">
                      <a16:creationId xmlns:a16="http://schemas.microsoft.com/office/drawing/2014/main" id="{751DAB4D-7078-0843-8893-ECF4AEBB83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8899" y="1629714"/>
                  <a:ext cx="705692" cy="109646"/>
                </a:xfrm>
                <a:custGeom>
                  <a:avLst/>
                  <a:gdLst>
                    <a:gd name="T0" fmla="*/ 0 w 3723451"/>
                    <a:gd name="T1" fmla="*/ 26825 h 932950"/>
                    <a:gd name="T2" fmla="*/ 124172 w 3723451"/>
                    <a:gd name="T3" fmla="*/ 316 h 932950"/>
                    <a:gd name="T4" fmla="*/ 351719 w 3723451"/>
                    <a:gd name="T5" fmla="*/ 61180 h 932950"/>
                    <a:gd name="T6" fmla="*/ 568801 w 3723451"/>
                    <a:gd name="T7" fmla="*/ 0 h 932950"/>
                    <a:gd name="T8" fmla="*/ 705692 w 3723451"/>
                    <a:gd name="T9" fmla="*/ 24345 h 932950"/>
                    <a:gd name="T10" fmla="*/ 603846 w 3723451"/>
                    <a:gd name="T11" fmla="*/ 54282 h 932950"/>
                    <a:gd name="T12" fmla="*/ 571056 w 3723451"/>
                    <a:gd name="T13" fmla="*/ 46211 h 932950"/>
                    <a:gd name="T14" fmla="*/ 355717 w 3723451"/>
                    <a:gd name="T15" fmla="*/ 109646 h 932950"/>
                    <a:gd name="T16" fmla="*/ 134869 w 3723451"/>
                    <a:gd name="T17" fmla="*/ 48545 h 932950"/>
                    <a:gd name="T18" fmla="*/ 99163 w 3723451"/>
                    <a:gd name="T19" fmla="*/ 55139 h 932950"/>
                    <a:gd name="T20" fmla="*/ 0 w 3723451"/>
                    <a:gd name="T21" fmla="*/ 26825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30" name="Freeform 329">
                  <a:extLst>
                    <a:ext uri="{FF2B5EF4-FFF2-40B4-BE49-F238E27FC236}">
                      <a16:creationId xmlns:a16="http://schemas.microsoft.com/office/drawing/2014/main" id="{49F08601-D11A-7246-97C4-4796E28716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3071" y="1722492"/>
                  <a:ext cx="256615" cy="95588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6615 w 1366596"/>
                    <a:gd name="T3" fmla="*/ 73863 h 809868"/>
                    <a:gd name="T4" fmla="*/ 162436 w 1366596"/>
                    <a:gd name="T5" fmla="*/ 95588 h 809868"/>
                    <a:gd name="T6" fmla="*/ 864 w 1366596"/>
                    <a:gd name="T7" fmla="*/ 50510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31" name="Freeform 330">
                  <a:extLst>
                    <a:ext uri="{FF2B5EF4-FFF2-40B4-BE49-F238E27FC236}">
                      <a16:creationId xmlns:a16="http://schemas.microsoft.com/office/drawing/2014/main" id="{0F35FC16-0782-6242-8A31-B2C90A57D8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7579" y="1725302"/>
                  <a:ext cx="252840" cy="92778"/>
                </a:xfrm>
                <a:custGeom>
                  <a:avLst/>
                  <a:gdLst>
                    <a:gd name="T0" fmla="*/ 249388 w 1348191"/>
                    <a:gd name="T1" fmla="*/ 0 h 791462"/>
                    <a:gd name="T2" fmla="*/ 252840 w 1348191"/>
                    <a:gd name="T3" fmla="*/ 44771 h 791462"/>
                    <a:gd name="T4" fmla="*/ 91471 w 1348191"/>
                    <a:gd name="T5" fmla="*/ 92778 h 791462"/>
                    <a:gd name="T6" fmla="*/ 0 w 1348191"/>
                    <a:gd name="T7" fmla="*/ 71741 h 791462"/>
                    <a:gd name="T8" fmla="*/ 249388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332" name="Straight Connector 331">
                  <a:extLst>
                    <a:ext uri="{FF2B5EF4-FFF2-40B4-BE49-F238E27FC236}">
                      <a16:creationId xmlns:a16="http://schemas.microsoft.com/office/drawing/2014/main" id="{28B38805-D14D-6F4E-9C2D-85288858DC4A}"/>
                    </a:ext>
                  </a:extLst>
                </p:cNvPr>
                <p:cNvCxnSpPr>
                  <a:cxnSpLocks noChangeShapeType="1"/>
                  <a:endCxn id="327" idx="2"/>
                </p:cNvCxnSpPr>
                <p:nvPr/>
              </p:nvCxnSpPr>
              <p:spPr bwMode="auto">
                <a:xfrm flipH="1" flipV="1">
                  <a:off x="2183606" y="1730925"/>
                  <a:ext cx="3773" cy="12089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33" name="Straight Connector 332">
                  <a:extLst>
                    <a:ext uri="{FF2B5EF4-FFF2-40B4-BE49-F238E27FC236}">
                      <a16:creationId xmlns:a16="http://schemas.microsoft.com/office/drawing/2014/main" id="{839A4B18-24F7-8748-BABF-156684EACDA2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83" y="1728114"/>
                  <a:ext cx="3775" cy="12089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297" name="Group 21">
              <a:extLst>
                <a:ext uri="{FF2B5EF4-FFF2-40B4-BE49-F238E27FC236}">
                  <a16:creationId xmlns:a16="http://schemas.microsoft.com/office/drawing/2014/main" id="{9CDA8888-DE9C-FA48-880D-EF852C6370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472366" y="2647932"/>
              <a:ext cx="522159" cy="2354282"/>
              <a:chOff x="6472366" y="2647932"/>
              <a:chExt cx="522159" cy="2354282"/>
            </a:xfrm>
          </p:grpSpPr>
          <p:sp>
            <p:nvSpPr>
              <p:cNvPr id="298" name="Rectangle 297">
                <a:extLst>
                  <a:ext uri="{FF2B5EF4-FFF2-40B4-BE49-F238E27FC236}">
                    <a16:creationId xmlns:a16="http://schemas.microsoft.com/office/drawing/2014/main" id="{995D8FCE-884F-0F40-A676-D4D29F8E694C}"/>
                  </a:ext>
                </a:extLst>
              </p:cNvPr>
              <p:cNvSpPr/>
              <p:nvPr/>
            </p:nvSpPr>
            <p:spPr bwMode="auto">
              <a:xfrm rot="10800000">
                <a:off x="6482296" y="2777838"/>
                <a:ext cx="498349" cy="722037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299" name="Straight Connector 298">
                <a:extLst>
                  <a:ext uri="{FF2B5EF4-FFF2-40B4-BE49-F238E27FC236}">
                    <a16:creationId xmlns:a16="http://schemas.microsoft.com/office/drawing/2014/main" id="{316D5606-0146-DC48-97E2-18F369EDE031}"/>
                  </a:ext>
                </a:extLst>
              </p:cNvPr>
              <p:cNvCxnSpPr/>
              <p:nvPr/>
            </p:nvCxnSpPr>
            <p:spPr bwMode="auto">
              <a:xfrm>
                <a:off x="6994528" y="2846910"/>
                <a:ext cx="0" cy="1998345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300" name="Group 500">
                <a:extLst>
                  <a:ext uri="{FF2B5EF4-FFF2-40B4-BE49-F238E27FC236}">
                    <a16:creationId xmlns:a16="http://schemas.microsoft.com/office/drawing/2014/main" id="{AA425C1A-E91E-6E4A-A356-24012E64277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86417" y="4766099"/>
                <a:ext cx="507858" cy="236115"/>
                <a:chOff x="4128636" y="3606589"/>
                <a:chExt cx="568145" cy="338667"/>
              </a:xfrm>
            </p:grpSpPr>
            <p:sp>
              <p:nvSpPr>
                <p:cNvPr id="313" name="Oval 312">
                  <a:extLst>
                    <a:ext uri="{FF2B5EF4-FFF2-40B4-BE49-F238E27FC236}">
                      <a16:creationId xmlns:a16="http://schemas.microsoft.com/office/drawing/2014/main" id="{16CAB2BE-001A-5849-8EFC-BF1C74D20DA6}"/>
                    </a:ext>
                  </a:extLst>
                </p:cNvPr>
                <p:cNvSpPr/>
                <p:nvPr/>
              </p:nvSpPr>
              <p:spPr>
                <a:xfrm>
                  <a:off x="4128808" y="3720125"/>
                  <a:ext cx="568256" cy="225387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14" name="Rectangle 313">
                  <a:extLst>
                    <a:ext uri="{FF2B5EF4-FFF2-40B4-BE49-F238E27FC236}">
                      <a16:creationId xmlns:a16="http://schemas.microsoft.com/office/drawing/2014/main" id="{ED3C727A-F086-5345-9D90-47A10FCD45F2}"/>
                    </a:ext>
                  </a:extLst>
                </p:cNvPr>
                <p:cNvSpPr/>
                <p:nvPr/>
              </p:nvSpPr>
              <p:spPr>
                <a:xfrm>
                  <a:off x="4128808" y="3720125"/>
                  <a:ext cx="568256" cy="111556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15" name="Oval 314">
                  <a:extLst>
                    <a:ext uri="{FF2B5EF4-FFF2-40B4-BE49-F238E27FC236}">
                      <a16:creationId xmlns:a16="http://schemas.microsoft.com/office/drawing/2014/main" id="{49C1B443-F565-5F4C-B75C-09F669AC3DE7}"/>
                    </a:ext>
                  </a:extLst>
                </p:cNvPr>
                <p:cNvSpPr/>
                <p:nvPr/>
              </p:nvSpPr>
              <p:spPr>
                <a:xfrm>
                  <a:off x="4128808" y="3606294"/>
                  <a:ext cx="568256" cy="225387"/>
                </a:xfrm>
                <a:prstGeom prst="ellipse">
                  <a:avLst/>
                </a:prstGeom>
                <a:solidFill>
                  <a:srgbClr val="3333CC">
                    <a:lumMod val="40000"/>
                    <a:lumOff val="60000"/>
                    <a:alpha val="5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316" name="Straight Connector 315">
                  <a:extLst>
                    <a:ext uri="{FF2B5EF4-FFF2-40B4-BE49-F238E27FC236}">
                      <a16:creationId xmlns:a16="http://schemas.microsoft.com/office/drawing/2014/main" id="{FBA53D70-9A4D-7E4E-AC09-D42784DF8272}"/>
                    </a:ext>
                  </a:extLst>
                </p:cNvPr>
                <p:cNvCxnSpPr/>
                <p:nvPr/>
              </p:nvCxnSpPr>
              <p:spPr>
                <a:xfrm>
                  <a:off x="4697064" y="3720125"/>
                  <a:ext cx="0" cy="11155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317" name="Straight Connector 316">
                  <a:extLst>
                    <a:ext uri="{FF2B5EF4-FFF2-40B4-BE49-F238E27FC236}">
                      <a16:creationId xmlns:a16="http://schemas.microsoft.com/office/drawing/2014/main" id="{A5C3BEC2-90B0-8B41-88A4-351B428CAFB4}"/>
                    </a:ext>
                  </a:extLst>
                </p:cNvPr>
                <p:cNvCxnSpPr/>
                <p:nvPr/>
              </p:nvCxnSpPr>
              <p:spPr>
                <a:xfrm>
                  <a:off x="4128808" y="3720125"/>
                  <a:ext cx="0" cy="111556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301" name="Rectangle 300">
                <a:extLst>
                  <a:ext uri="{FF2B5EF4-FFF2-40B4-BE49-F238E27FC236}">
                    <a16:creationId xmlns:a16="http://schemas.microsoft.com/office/drawing/2014/main" id="{2309F1E7-7D26-E941-9221-C8DF0612EE28}"/>
                  </a:ext>
                </a:extLst>
              </p:cNvPr>
              <p:cNvSpPr/>
              <p:nvPr/>
            </p:nvSpPr>
            <p:spPr bwMode="auto">
              <a:xfrm>
                <a:off x="6491333" y="3610376"/>
                <a:ext cx="498433" cy="1238053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302" name="Straight Connector 301">
                <a:extLst>
                  <a:ext uri="{FF2B5EF4-FFF2-40B4-BE49-F238E27FC236}">
                    <a16:creationId xmlns:a16="http://schemas.microsoft.com/office/drawing/2014/main" id="{9C251E47-5FE5-B64D-8E6E-2491993604B5}"/>
                  </a:ext>
                </a:extLst>
              </p:cNvPr>
              <p:cNvCxnSpPr/>
              <p:nvPr/>
            </p:nvCxnSpPr>
            <p:spPr bwMode="auto">
              <a:xfrm>
                <a:off x="6472285" y="2818340"/>
                <a:ext cx="9524" cy="2126912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303" name="Group 514">
                <a:extLst>
                  <a:ext uri="{FF2B5EF4-FFF2-40B4-BE49-F238E27FC236}">
                    <a16:creationId xmlns:a16="http://schemas.microsoft.com/office/drawing/2014/main" id="{9B7D3C6F-466A-3143-9B8E-F60B2AAFD7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478146" y="2647932"/>
                <a:ext cx="504825" cy="242887"/>
                <a:chOff x="2183302" y="1574638"/>
                <a:chExt cx="1200154" cy="430218"/>
              </a:xfrm>
            </p:grpSpPr>
            <p:sp>
              <p:nvSpPr>
                <p:cNvPr id="304" name="Oval 303">
                  <a:extLst>
                    <a:ext uri="{FF2B5EF4-FFF2-40B4-BE49-F238E27FC236}">
                      <a16:creationId xmlns:a16="http://schemas.microsoft.com/office/drawing/2014/main" id="{12A307F7-5B73-2445-A2F4-C0FA1266E373}"/>
                    </a:ext>
                  </a:extLst>
                </p:cNvPr>
                <p:cNvSpPr/>
                <p:nvPr/>
              </p:nvSpPr>
              <p:spPr bwMode="auto">
                <a:xfrm flipV="1">
                  <a:off x="2188237" y="1690921"/>
                  <a:ext cx="1196279" cy="31488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05" name="Rectangle 304">
                  <a:extLst>
                    <a:ext uri="{FF2B5EF4-FFF2-40B4-BE49-F238E27FC236}">
                      <a16:creationId xmlns:a16="http://schemas.microsoft.com/office/drawing/2014/main" id="{33E19D46-3715-614C-AAF4-022904355894}"/>
                    </a:ext>
                  </a:extLst>
                </p:cNvPr>
                <p:cNvSpPr/>
                <p:nvPr/>
              </p:nvSpPr>
              <p:spPr bwMode="auto">
                <a:xfrm>
                  <a:off x="2184464" y="1735904"/>
                  <a:ext cx="1200052" cy="112457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06" name="Oval 305">
                  <a:extLst>
                    <a:ext uri="{FF2B5EF4-FFF2-40B4-BE49-F238E27FC236}">
                      <a16:creationId xmlns:a16="http://schemas.microsoft.com/office/drawing/2014/main" id="{E55709E7-7775-884D-A34A-45191B84AF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4464" y="1575651"/>
                  <a:ext cx="1196277" cy="314881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07" name="Freeform 306">
                  <a:extLst>
                    <a:ext uri="{FF2B5EF4-FFF2-40B4-BE49-F238E27FC236}">
                      <a16:creationId xmlns:a16="http://schemas.microsoft.com/office/drawing/2014/main" id="{53C2A2DA-53F1-794E-A987-B42C0AC0022C}"/>
                    </a:ext>
                  </a:extLst>
                </p:cNvPr>
                <p:cNvSpPr/>
                <p:nvPr/>
              </p:nvSpPr>
              <p:spPr bwMode="auto">
                <a:xfrm>
                  <a:off x="2490137" y="1671240"/>
                  <a:ext cx="584932" cy="1574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308" name="Freeform 307">
                  <a:extLst>
                    <a:ext uri="{FF2B5EF4-FFF2-40B4-BE49-F238E27FC236}">
                      <a16:creationId xmlns:a16="http://schemas.microsoft.com/office/drawing/2014/main" id="{9EECC5D2-5F03-5B4A-A066-DEC9954D66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9757" y="1631880"/>
                  <a:ext cx="705692" cy="109647"/>
                </a:xfrm>
                <a:custGeom>
                  <a:avLst/>
                  <a:gdLst>
                    <a:gd name="T0" fmla="*/ 0 w 3723451"/>
                    <a:gd name="T1" fmla="*/ 26825 h 932950"/>
                    <a:gd name="T2" fmla="*/ 124172 w 3723451"/>
                    <a:gd name="T3" fmla="*/ 316 h 932950"/>
                    <a:gd name="T4" fmla="*/ 351719 w 3723451"/>
                    <a:gd name="T5" fmla="*/ 61180 h 932950"/>
                    <a:gd name="T6" fmla="*/ 568801 w 3723451"/>
                    <a:gd name="T7" fmla="*/ 0 h 932950"/>
                    <a:gd name="T8" fmla="*/ 705692 w 3723451"/>
                    <a:gd name="T9" fmla="*/ 24346 h 932950"/>
                    <a:gd name="T10" fmla="*/ 603846 w 3723451"/>
                    <a:gd name="T11" fmla="*/ 54283 h 932950"/>
                    <a:gd name="T12" fmla="*/ 571056 w 3723451"/>
                    <a:gd name="T13" fmla="*/ 46212 h 932950"/>
                    <a:gd name="T14" fmla="*/ 355717 w 3723451"/>
                    <a:gd name="T15" fmla="*/ 109647 h 932950"/>
                    <a:gd name="T16" fmla="*/ 134869 w 3723451"/>
                    <a:gd name="T17" fmla="*/ 48545 h 932950"/>
                    <a:gd name="T18" fmla="*/ 99163 w 3723451"/>
                    <a:gd name="T19" fmla="*/ 55140 h 932950"/>
                    <a:gd name="T20" fmla="*/ 0 w 3723451"/>
                    <a:gd name="T21" fmla="*/ 26825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09" name="Freeform 308">
                  <a:extLst>
                    <a:ext uri="{FF2B5EF4-FFF2-40B4-BE49-F238E27FC236}">
                      <a16:creationId xmlns:a16="http://schemas.microsoft.com/office/drawing/2014/main" id="{8388544E-A2CB-0640-A29C-1662E6885F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3929" y="1724658"/>
                  <a:ext cx="256615" cy="95589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6615 w 1366596"/>
                    <a:gd name="T3" fmla="*/ 73864 h 809868"/>
                    <a:gd name="T4" fmla="*/ 162436 w 1366596"/>
                    <a:gd name="T5" fmla="*/ 95589 h 809868"/>
                    <a:gd name="T6" fmla="*/ 864 w 1366596"/>
                    <a:gd name="T7" fmla="*/ 50510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310" name="Freeform 309">
                  <a:extLst>
                    <a:ext uri="{FF2B5EF4-FFF2-40B4-BE49-F238E27FC236}">
                      <a16:creationId xmlns:a16="http://schemas.microsoft.com/office/drawing/2014/main" id="{0DDF3C4E-5F2E-864E-88A4-D785A5D6EE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8437" y="1727469"/>
                  <a:ext cx="252840" cy="92778"/>
                </a:xfrm>
                <a:custGeom>
                  <a:avLst/>
                  <a:gdLst>
                    <a:gd name="T0" fmla="*/ 249388 w 1348191"/>
                    <a:gd name="T1" fmla="*/ 0 h 791462"/>
                    <a:gd name="T2" fmla="*/ 252840 w 1348191"/>
                    <a:gd name="T3" fmla="*/ 44771 h 791462"/>
                    <a:gd name="T4" fmla="*/ 91471 w 1348191"/>
                    <a:gd name="T5" fmla="*/ 92778 h 791462"/>
                    <a:gd name="T6" fmla="*/ 0 w 1348191"/>
                    <a:gd name="T7" fmla="*/ 71741 h 791462"/>
                    <a:gd name="T8" fmla="*/ 249388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311" name="Straight Connector 310">
                  <a:extLst>
                    <a:ext uri="{FF2B5EF4-FFF2-40B4-BE49-F238E27FC236}">
                      <a16:creationId xmlns:a16="http://schemas.microsoft.com/office/drawing/2014/main" id="{5A28B5B0-5BAC-8C46-B4B8-9BCB18DCD1DD}"/>
                    </a:ext>
                  </a:extLst>
                </p:cNvPr>
                <p:cNvCxnSpPr>
                  <a:cxnSpLocks noChangeShapeType="1"/>
                  <a:endCxn id="306" idx="2"/>
                </p:cNvCxnSpPr>
                <p:nvPr/>
              </p:nvCxnSpPr>
              <p:spPr bwMode="auto">
                <a:xfrm flipH="1" flipV="1">
                  <a:off x="2184464" y="1733091"/>
                  <a:ext cx="3773" cy="12089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12" name="Straight Connector 311">
                  <a:extLst>
                    <a:ext uri="{FF2B5EF4-FFF2-40B4-BE49-F238E27FC236}">
                      <a16:creationId xmlns:a16="http://schemas.microsoft.com/office/drawing/2014/main" id="{3A010796-660C-4C4D-865E-8D108EDA01B6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80741" y="1730281"/>
                  <a:ext cx="3775" cy="12089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400" name="Group 399">
            <a:extLst>
              <a:ext uri="{FF2B5EF4-FFF2-40B4-BE49-F238E27FC236}">
                <a16:creationId xmlns:a16="http://schemas.microsoft.com/office/drawing/2014/main" id="{094E25C2-45E6-0C43-ADA4-684E51DC703A}"/>
              </a:ext>
            </a:extLst>
          </p:cNvPr>
          <p:cNvGrpSpPr>
            <a:grpSpLocks/>
          </p:cNvGrpSpPr>
          <p:nvPr/>
        </p:nvGrpSpPr>
        <p:grpSpPr bwMode="auto">
          <a:xfrm>
            <a:off x="3419060" y="2725807"/>
            <a:ext cx="5111750" cy="879475"/>
            <a:chOff x="1866825" y="707349"/>
            <a:chExt cx="5112820" cy="879389"/>
          </a:xfrm>
        </p:grpSpPr>
        <p:sp>
          <p:nvSpPr>
            <p:cNvPr id="401" name="Oval 400">
              <a:extLst>
                <a:ext uri="{FF2B5EF4-FFF2-40B4-BE49-F238E27FC236}">
                  <a16:creationId xmlns:a16="http://schemas.microsoft.com/office/drawing/2014/main" id="{C759FDA4-4088-0A4C-9E92-BD72D7D52B56}"/>
                </a:ext>
              </a:extLst>
            </p:cNvPr>
            <p:cNvSpPr/>
            <p:nvPr/>
          </p:nvSpPr>
          <p:spPr>
            <a:xfrm>
              <a:off x="1866825" y="785129"/>
              <a:ext cx="954288" cy="492077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 cap="flat" cmpd="sng" algn="ctr">
              <a:solidFill>
                <a:srgbClr val="CC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402" name="TextBox 233">
              <a:extLst>
                <a:ext uri="{FF2B5EF4-FFF2-40B4-BE49-F238E27FC236}">
                  <a16:creationId xmlns:a16="http://schemas.microsoft.com/office/drawing/2014/main" id="{91B4E7D9-6C4B-6C4B-86F5-8BB66F936B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1781" y="783191"/>
              <a:ext cx="910613" cy="476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ts val="1475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Routing</a:t>
              </a:r>
            </a:p>
            <a:p>
              <a:pPr marL="0" marR="0" lvl="0" indent="0" algn="ctr" defTabSz="914400" rtl="0" eaLnBrk="0" fontAlgn="base" latinLnBrk="0" hangingPunct="0">
                <a:lnSpc>
                  <a:spcPts val="1475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Algorithm</a:t>
              </a:r>
            </a:p>
          </p:txBody>
        </p:sp>
        <p:cxnSp>
          <p:nvCxnSpPr>
            <p:cNvPr id="403" name="Straight Arrow Connector 402">
              <a:extLst>
                <a:ext uri="{FF2B5EF4-FFF2-40B4-BE49-F238E27FC236}">
                  <a16:creationId xmlns:a16="http://schemas.microsoft.com/office/drawing/2014/main" id="{86DA61DF-3320-724E-9861-CF654B1F47AF}"/>
                </a:ext>
              </a:extLst>
            </p:cNvPr>
            <p:cNvCxnSpPr/>
            <p:nvPr/>
          </p:nvCxnSpPr>
          <p:spPr>
            <a:xfrm flipV="1">
              <a:off x="2833815" y="807352"/>
              <a:ext cx="1517968" cy="214291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404" name="Straight Arrow Connector 403">
              <a:extLst>
                <a:ext uri="{FF2B5EF4-FFF2-40B4-BE49-F238E27FC236}">
                  <a16:creationId xmlns:a16="http://schemas.microsoft.com/office/drawing/2014/main" id="{FA99C173-8DEF-3940-BC9B-72CA3FA99281}"/>
                </a:ext>
              </a:extLst>
            </p:cNvPr>
            <p:cNvCxnSpPr/>
            <p:nvPr/>
          </p:nvCxnSpPr>
          <p:spPr>
            <a:xfrm>
              <a:off x="2751248" y="1201014"/>
              <a:ext cx="797092" cy="279373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405" name="Straight Arrow Connector 404">
              <a:extLst>
                <a:ext uri="{FF2B5EF4-FFF2-40B4-BE49-F238E27FC236}">
                  <a16:creationId xmlns:a16="http://schemas.microsoft.com/office/drawing/2014/main" id="{57AAE988-13E3-6642-B8CC-252C9113ABCC}"/>
                </a:ext>
              </a:extLst>
            </p:cNvPr>
            <p:cNvCxnSpPr/>
            <p:nvPr/>
          </p:nvCxnSpPr>
          <p:spPr>
            <a:xfrm>
              <a:off x="4685228" y="894656"/>
              <a:ext cx="892362" cy="509538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406" name="Straight Arrow Connector 405">
              <a:extLst>
                <a:ext uri="{FF2B5EF4-FFF2-40B4-BE49-F238E27FC236}">
                  <a16:creationId xmlns:a16="http://schemas.microsoft.com/office/drawing/2014/main" id="{286126FC-663F-E140-85FF-EA643857EAAB}"/>
                </a:ext>
              </a:extLst>
            </p:cNvPr>
            <p:cNvCxnSpPr/>
            <p:nvPr/>
          </p:nvCxnSpPr>
          <p:spPr>
            <a:xfrm>
              <a:off x="4801139" y="801003"/>
              <a:ext cx="1695805" cy="130162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  <p:sp>
          <p:nvSpPr>
            <p:cNvPr id="407" name="Oval 406">
              <a:extLst>
                <a:ext uri="{FF2B5EF4-FFF2-40B4-BE49-F238E27FC236}">
                  <a16:creationId xmlns:a16="http://schemas.microsoft.com/office/drawing/2014/main" id="{4DA7DE45-D335-D548-B5FE-488518B7B2B7}"/>
                </a:ext>
              </a:extLst>
            </p:cNvPr>
            <p:cNvSpPr/>
            <p:nvPr/>
          </p:nvSpPr>
          <p:spPr>
            <a:xfrm>
              <a:off x="6558870" y="894656"/>
              <a:ext cx="420775" cy="180957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 cap="flat" cmpd="sng" algn="ctr">
              <a:solidFill>
                <a:srgbClr val="CC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408" name="Oval 407">
              <a:extLst>
                <a:ext uri="{FF2B5EF4-FFF2-40B4-BE49-F238E27FC236}">
                  <a16:creationId xmlns:a16="http://schemas.microsoft.com/office/drawing/2014/main" id="{E0F6C35C-914C-3B41-9CC4-D8179FFB699E}"/>
                </a:ext>
              </a:extLst>
            </p:cNvPr>
            <p:cNvSpPr/>
            <p:nvPr/>
          </p:nvSpPr>
          <p:spPr>
            <a:xfrm>
              <a:off x="5572826" y="1404194"/>
              <a:ext cx="420776" cy="182544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 cap="flat" cmpd="sng" algn="ctr">
              <a:solidFill>
                <a:srgbClr val="CC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409" name="Oval 408">
              <a:extLst>
                <a:ext uri="{FF2B5EF4-FFF2-40B4-BE49-F238E27FC236}">
                  <a16:creationId xmlns:a16="http://schemas.microsoft.com/office/drawing/2014/main" id="{F2328B0F-766B-A544-ACA3-A1877D849A35}"/>
                </a:ext>
              </a:extLst>
            </p:cNvPr>
            <p:cNvSpPr/>
            <p:nvPr/>
          </p:nvSpPr>
          <p:spPr>
            <a:xfrm>
              <a:off x="4367661" y="707349"/>
              <a:ext cx="420775" cy="182545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 cap="flat" cmpd="sng" algn="ctr">
              <a:solidFill>
                <a:srgbClr val="CC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410" name="Oval 409">
              <a:extLst>
                <a:ext uri="{FF2B5EF4-FFF2-40B4-BE49-F238E27FC236}">
                  <a16:creationId xmlns:a16="http://schemas.microsoft.com/office/drawing/2014/main" id="{4E049E95-C6A9-FE4D-937B-C134ECB1D9AB}"/>
                </a:ext>
              </a:extLst>
            </p:cNvPr>
            <p:cNvSpPr/>
            <p:nvPr/>
          </p:nvSpPr>
          <p:spPr>
            <a:xfrm>
              <a:off x="3572157" y="1402606"/>
              <a:ext cx="420776" cy="180957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 cap="flat" cmpd="sng" algn="ctr">
              <a:solidFill>
                <a:srgbClr val="CC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cxnSp>
          <p:nvCxnSpPr>
            <p:cNvPr id="411" name="Straight Arrow Connector 410">
              <a:extLst>
                <a:ext uri="{FF2B5EF4-FFF2-40B4-BE49-F238E27FC236}">
                  <a16:creationId xmlns:a16="http://schemas.microsoft.com/office/drawing/2014/main" id="{C5FBB1F6-0839-A343-AE4E-8487D7B4403B}"/>
                </a:ext>
              </a:extLst>
            </p:cNvPr>
            <p:cNvCxnSpPr/>
            <p:nvPr/>
          </p:nvCxnSpPr>
          <p:spPr>
            <a:xfrm>
              <a:off x="2821113" y="1105773"/>
              <a:ext cx="2739010" cy="339692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412" name="Straight Arrow Connector 411">
              <a:extLst>
                <a:ext uri="{FF2B5EF4-FFF2-40B4-BE49-F238E27FC236}">
                  <a16:creationId xmlns:a16="http://schemas.microsoft.com/office/drawing/2014/main" id="{01507C1D-D7CC-314D-9BC2-599E67963164}"/>
                </a:ext>
              </a:extLst>
            </p:cNvPr>
            <p:cNvCxnSpPr>
              <a:endCxn id="407" idx="2"/>
            </p:cNvCxnSpPr>
            <p:nvPr/>
          </p:nvCxnSpPr>
          <p:spPr>
            <a:xfrm flipV="1">
              <a:off x="3997696" y="985135"/>
              <a:ext cx="2561174" cy="469854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413" name="Straight Arrow Connector 412">
              <a:extLst>
                <a:ext uri="{FF2B5EF4-FFF2-40B4-BE49-F238E27FC236}">
                  <a16:creationId xmlns:a16="http://schemas.microsoft.com/office/drawing/2014/main" id="{0D0AA51C-C88C-DA40-BB5F-C90D75401B35}"/>
                </a:ext>
              </a:extLst>
            </p:cNvPr>
            <p:cNvCxnSpPr/>
            <p:nvPr/>
          </p:nvCxnSpPr>
          <p:spPr>
            <a:xfrm flipV="1">
              <a:off x="3991345" y="1508959"/>
              <a:ext cx="1581481" cy="0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414" name="Straight Arrow Connector 413">
              <a:extLst>
                <a:ext uri="{FF2B5EF4-FFF2-40B4-BE49-F238E27FC236}">
                  <a16:creationId xmlns:a16="http://schemas.microsoft.com/office/drawing/2014/main" id="{B8B513D7-9162-0648-BC71-8BEBCC27917A}"/>
                </a:ext>
              </a:extLst>
            </p:cNvPr>
            <p:cNvCxnSpPr/>
            <p:nvPr/>
          </p:nvCxnSpPr>
          <p:spPr>
            <a:xfrm flipV="1">
              <a:off x="5996777" y="1083550"/>
              <a:ext cx="751044" cy="396836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</p:grpSp>
      <p:grpSp>
        <p:nvGrpSpPr>
          <p:cNvPr id="415" name="Group 414">
            <a:extLst>
              <a:ext uri="{FF2B5EF4-FFF2-40B4-BE49-F238E27FC236}">
                <a16:creationId xmlns:a16="http://schemas.microsoft.com/office/drawing/2014/main" id="{C4AAA334-C4B2-DD48-A566-2EA2C1AA11DF}"/>
              </a:ext>
            </a:extLst>
          </p:cNvPr>
          <p:cNvGrpSpPr>
            <a:grpSpLocks/>
          </p:cNvGrpSpPr>
          <p:nvPr/>
        </p:nvGrpSpPr>
        <p:grpSpPr bwMode="auto">
          <a:xfrm>
            <a:off x="3147598" y="3114745"/>
            <a:ext cx="6375400" cy="1047750"/>
            <a:chOff x="1557338" y="3074988"/>
            <a:chExt cx="6375400" cy="1047750"/>
          </a:xfrm>
        </p:grpSpPr>
        <p:sp>
          <p:nvSpPr>
            <p:cNvPr id="416" name="TextBox 232">
              <a:extLst>
                <a:ext uri="{FF2B5EF4-FFF2-40B4-BE49-F238E27FC236}">
                  <a16:creationId xmlns:a16="http://schemas.microsoft.com/office/drawing/2014/main" id="{97D7EB84-BAC0-D448-A55F-A56C30BB6A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92975" y="3651250"/>
              <a:ext cx="595313" cy="47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data</a:t>
              </a:r>
            </a:p>
            <a:p>
              <a:pPr marL="0" marR="0" lvl="0" indent="0" algn="ctr" defTabSz="914400" rtl="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plane</a:t>
              </a:r>
            </a:p>
          </p:txBody>
        </p:sp>
        <p:sp>
          <p:nvSpPr>
            <p:cNvPr id="417" name="TextBox 233">
              <a:extLst>
                <a:ext uri="{FF2B5EF4-FFF2-40B4-BE49-F238E27FC236}">
                  <a16:creationId xmlns:a16="http://schemas.microsoft.com/office/drawing/2014/main" id="{24A4F1C7-4BF4-EB42-A291-47BAC2502C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24713" y="3074988"/>
              <a:ext cx="708025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control</a:t>
              </a:r>
            </a:p>
            <a:p>
              <a:pPr marL="0" marR="0" lvl="0" indent="0" algn="ctr" defTabSz="914400" rtl="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plane</a:t>
              </a:r>
            </a:p>
          </p:txBody>
        </p:sp>
        <p:cxnSp>
          <p:nvCxnSpPr>
            <p:cNvPr id="418" name="Straight Connector 417">
              <a:extLst>
                <a:ext uri="{FF2B5EF4-FFF2-40B4-BE49-F238E27FC236}">
                  <a16:creationId xmlns:a16="http://schemas.microsoft.com/office/drawing/2014/main" id="{61FEE5A3-FA87-164D-B072-015586DE3B9B}"/>
                </a:ext>
              </a:extLst>
            </p:cNvPr>
            <p:cNvCxnSpPr/>
            <p:nvPr/>
          </p:nvCxnSpPr>
          <p:spPr>
            <a:xfrm>
              <a:off x="1557338" y="3613150"/>
              <a:ext cx="6207125" cy="0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dash"/>
            </a:ln>
            <a:effectLst/>
          </p:spPr>
        </p:cxnSp>
      </p:grpSp>
      <p:grpSp>
        <p:nvGrpSpPr>
          <p:cNvPr id="419" name="Group 418">
            <a:extLst>
              <a:ext uri="{FF2B5EF4-FFF2-40B4-BE49-F238E27FC236}">
                <a16:creationId xmlns:a16="http://schemas.microsoft.com/office/drawing/2014/main" id="{DB2133B7-0204-944D-9F85-D90FA61B1AAF}"/>
              </a:ext>
            </a:extLst>
          </p:cNvPr>
          <p:cNvGrpSpPr>
            <a:grpSpLocks/>
          </p:cNvGrpSpPr>
          <p:nvPr/>
        </p:nvGrpSpPr>
        <p:grpSpPr bwMode="auto">
          <a:xfrm>
            <a:off x="3419060" y="3741807"/>
            <a:ext cx="5126038" cy="1120775"/>
            <a:chOff x="-4746102" y="4471477"/>
            <a:chExt cx="5126173" cy="1120753"/>
          </a:xfrm>
        </p:grpSpPr>
        <p:pic>
          <p:nvPicPr>
            <p:cNvPr id="420" name="Picture 10" descr="fig42_table.pdf">
              <a:extLst>
                <a:ext uri="{FF2B5EF4-FFF2-40B4-BE49-F238E27FC236}">
                  <a16:creationId xmlns:a16="http://schemas.microsoft.com/office/drawing/2014/main" id="{B9B148BF-D420-D548-A8E4-2E44EE4354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46102" y="4471477"/>
              <a:ext cx="966463" cy="966962"/>
            </a:xfrm>
            <a:prstGeom prst="rect">
              <a:avLst/>
            </a:prstGeom>
            <a:noFill/>
            <a:ln w="9525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21" name="Group 25">
              <a:extLst>
                <a:ext uri="{FF2B5EF4-FFF2-40B4-BE49-F238E27FC236}">
                  <a16:creationId xmlns:a16="http://schemas.microsoft.com/office/drawing/2014/main" id="{6DCB3611-5B47-554A-AF9F-B20E8866BE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025264" y="5228984"/>
              <a:ext cx="3405335" cy="363246"/>
              <a:chOff x="-3025264" y="5228984"/>
              <a:chExt cx="3405335" cy="363246"/>
            </a:xfrm>
          </p:grpSpPr>
          <p:grpSp>
            <p:nvGrpSpPr>
              <p:cNvPr id="422" name="Group 241">
                <a:extLst>
                  <a:ext uri="{FF2B5EF4-FFF2-40B4-BE49-F238E27FC236}">
                    <a16:creationId xmlns:a16="http://schemas.microsoft.com/office/drawing/2014/main" id="{18B65E09-A0C2-A34F-9844-081D03E2EE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3025264" y="5262858"/>
                <a:ext cx="430360" cy="329372"/>
                <a:chOff x="2931664" y="3912603"/>
                <a:chExt cx="430450" cy="329314"/>
              </a:xfrm>
            </p:grpSpPr>
            <p:sp>
              <p:nvSpPr>
                <p:cNvPr id="438" name="Rectangle 437">
                  <a:extLst>
                    <a:ext uri="{FF2B5EF4-FFF2-40B4-BE49-F238E27FC236}">
                      <a16:creationId xmlns:a16="http://schemas.microsoft.com/office/drawing/2014/main" id="{510D7726-2281-144B-B722-F9A0F8992620}"/>
                    </a:ext>
                  </a:extLst>
                </p:cNvPr>
                <p:cNvSpPr/>
                <p:nvPr/>
              </p:nvSpPr>
              <p:spPr>
                <a:xfrm>
                  <a:off x="2936485" y="3908607"/>
                  <a:ext cx="425550" cy="333310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439" name="Straight Connector 438">
                  <a:extLst>
                    <a:ext uri="{FF2B5EF4-FFF2-40B4-BE49-F238E27FC236}">
                      <a16:creationId xmlns:a16="http://schemas.microsoft.com/office/drawing/2014/main" id="{B663A8A6-A483-9C45-9694-3F60B5B96577}"/>
                    </a:ext>
                  </a:extLst>
                </p:cNvPr>
                <p:cNvCxnSpPr/>
                <p:nvPr/>
              </p:nvCxnSpPr>
              <p:spPr>
                <a:xfrm>
                  <a:off x="2931721" y="4003838"/>
                  <a:ext cx="425550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440" name="Straight Connector 439">
                  <a:extLst>
                    <a:ext uri="{FF2B5EF4-FFF2-40B4-BE49-F238E27FC236}">
                      <a16:creationId xmlns:a16="http://schemas.microsoft.com/office/drawing/2014/main" id="{50FC0E77-85DF-A44F-A7EA-DB2E7EDC7F79}"/>
                    </a:ext>
                  </a:extLst>
                </p:cNvPr>
                <p:cNvCxnSpPr/>
                <p:nvPr/>
              </p:nvCxnSpPr>
              <p:spPr>
                <a:xfrm>
                  <a:off x="2931721" y="4067326"/>
                  <a:ext cx="425550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441" name="Straight Connector 440">
                  <a:extLst>
                    <a:ext uri="{FF2B5EF4-FFF2-40B4-BE49-F238E27FC236}">
                      <a16:creationId xmlns:a16="http://schemas.microsoft.com/office/drawing/2014/main" id="{6DCCCE94-F2A7-3D41-B0D1-67C30138A31B}"/>
                    </a:ext>
                  </a:extLst>
                </p:cNvPr>
                <p:cNvCxnSpPr>
                  <a:stCxn id="438" idx="2"/>
                </p:cNvCxnSpPr>
                <p:nvPr/>
              </p:nvCxnSpPr>
              <p:spPr>
                <a:xfrm flipH="1" flipV="1">
                  <a:off x="3147672" y="4003838"/>
                  <a:ext cx="1588" cy="238079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423" name="Group 444">
                <a:extLst>
                  <a:ext uri="{FF2B5EF4-FFF2-40B4-BE49-F238E27FC236}">
                    <a16:creationId xmlns:a16="http://schemas.microsoft.com/office/drawing/2014/main" id="{80000B7B-1868-0545-96E2-2F3AE96E33E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2217227" y="5261364"/>
                <a:ext cx="430361" cy="329307"/>
                <a:chOff x="2931664" y="3912603"/>
                <a:chExt cx="430450" cy="329314"/>
              </a:xfrm>
            </p:grpSpPr>
            <p:sp>
              <p:nvSpPr>
                <p:cNvPr id="434" name="Rectangle 433">
                  <a:extLst>
                    <a:ext uri="{FF2B5EF4-FFF2-40B4-BE49-F238E27FC236}">
                      <a16:creationId xmlns:a16="http://schemas.microsoft.com/office/drawing/2014/main" id="{152E459E-7CA1-E445-B3BA-7DCA2E4A2C56}"/>
                    </a:ext>
                  </a:extLst>
                </p:cNvPr>
                <p:cNvSpPr/>
                <p:nvPr/>
              </p:nvSpPr>
              <p:spPr>
                <a:xfrm>
                  <a:off x="2936506" y="3908513"/>
                  <a:ext cx="425549" cy="333376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435" name="Straight Connector 434">
                  <a:extLst>
                    <a:ext uri="{FF2B5EF4-FFF2-40B4-BE49-F238E27FC236}">
                      <a16:creationId xmlns:a16="http://schemas.microsoft.com/office/drawing/2014/main" id="{89A2E2E8-DA8D-6D49-B2DC-12FC2FC6D3C4}"/>
                    </a:ext>
                  </a:extLst>
                </p:cNvPr>
                <p:cNvCxnSpPr/>
                <p:nvPr/>
              </p:nvCxnSpPr>
              <p:spPr>
                <a:xfrm>
                  <a:off x="2931743" y="4003763"/>
                  <a:ext cx="425549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436" name="Straight Connector 435">
                  <a:extLst>
                    <a:ext uri="{FF2B5EF4-FFF2-40B4-BE49-F238E27FC236}">
                      <a16:creationId xmlns:a16="http://schemas.microsoft.com/office/drawing/2014/main" id="{D4FBE92F-02C8-4244-A63E-618F5A912844}"/>
                    </a:ext>
                  </a:extLst>
                </p:cNvPr>
                <p:cNvCxnSpPr/>
                <p:nvPr/>
              </p:nvCxnSpPr>
              <p:spPr>
                <a:xfrm>
                  <a:off x="2931743" y="4067263"/>
                  <a:ext cx="425549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437" name="Straight Connector 436">
                  <a:extLst>
                    <a:ext uri="{FF2B5EF4-FFF2-40B4-BE49-F238E27FC236}">
                      <a16:creationId xmlns:a16="http://schemas.microsoft.com/office/drawing/2014/main" id="{760EDE61-1AAF-D848-91CB-39C5F318690E}"/>
                    </a:ext>
                  </a:extLst>
                </p:cNvPr>
                <p:cNvCxnSpPr>
                  <a:stCxn id="434" idx="2"/>
                </p:cNvCxnSpPr>
                <p:nvPr/>
              </p:nvCxnSpPr>
              <p:spPr>
                <a:xfrm flipH="1" flipV="1">
                  <a:off x="3147693" y="4003763"/>
                  <a:ext cx="1587" cy="238126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424" name="Group 473">
                <a:extLst>
                  <a:ext uri="{FF2B5EF4-FFF2-40B4-BE49-F238E27FC236}">
                    <a16:creationId xmlns:a16="http://schemas.microsoft.com/office/drawing/2014/main" id="{80D1C087-9836-C245-B670-1284428A4A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1034539" y="5261364"/>
                <a:ext cx="430360" cy="329307"/>
                <a:chOff x="2931664" y="3912603"/>
                <a:chExt cx="430450" cy="329314"/>
              </a:xfrm>
            </p:grpSpPr>
            <p:sp>
              <p:nvSpPr>
                <p:cNvPr id="430" name="Rectangle 429">
                  <a:extLst>
                    <a:ext uri="{FF2B5EF4-FFF2-40B4-BE49-F238E27FC236}">
                      <a16:creationId xmlns:a16="http://schemas.microsoft.com/office/drawing/2014/main" id="{C9A7D412-65DC-9649-A008-5ED26335CCA7}"/>
                    </a:ext>
                  </a:extLst>
                </p:cNvPr>
                <p:cNvSpPr/>
                <p:nvPr/>
              </p:nvSpPr>
              <p:spPr>
                <a:xfrm>
                  <a:off x="2936538" y="3908513"/>
                  <a:ext cx="425550" cy="333376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431" name="Straight Connector 430">
                  <a:extLst>
                    <a:ext uri="{FF2B5EF4-FFF2-40B4-BE49-F238E27FC236}">
                      <a16:creationId xmlns:a16="http://schemas.microsoft.com/office/drawing/2014/main" id="{2F282FB7-7000-B945-8F5A-E39A5A12E34F}"/>
                    </a:ext>
                  </a:extLst>
                </p:cNvPr>
                <p:cNvCxnSpPr/>
                <p:nvPr/>
              </p:nvCxnSpPr>
              <p:spPr>
                <a:xfrm>
                  <a:off x="2931774" y="4003763"/>
                  <a:ext cx="425550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432" name="Straight Connector 431">
                  <a:extLst>
                    <a:ext uri="{FF2B5EF4-FFF2-40B4-BE49-F238E27FC236}">
                      <a16:creationId xmlns:a16="http://schemas.microsoft.com/office/drawing/2014/main" id="{6613E38A-F502-9F4F-9071-21665BB1F3DD}"/>
                    </a:ext>
                  </a:extLst>
                </p:cNvPr>
                <p:cNvCxnSpPr/>
                <p:nvPr/>
              </p:nvCxnSpPr>
              <p:spPr>
                <a:xfrm>
                  <a:off x="2931774" y="4067263"/>
                  <a:ext cx="425550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433" name="Straight Connector 432">
                  <a:extLst>
                    <a:ext uri="{FF2B5EF4-FFF2-40B4-BE49-F238E27FC236}">
                      <a16:creationId xmlns:a16="http://schemas.microsoft.com/office/drawing/2014/main" id="{29B42128-C51A-6040-824E-C554F8EE3D12}"/>
                    </a:ext>
                  </a:extLst>
                </p:cNvPr>
                <p:cNvCxnSpPr>
                  <a:stCxn id="430" idx="2"/>
                </p:cNvCxnSpPr>
                <p:nvPr/>
              </p:nvCxnSpPr>
              <p:spPr>
                <a:xfrm flipH="1" flipV="1">
                  <a:off x="3147725" y="4003763"/>
                  <a:ext cx="1588" cy="238126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grpSp>
            <p:nvGrpSpPr>
              <p:cNvPr id="425" name="Group 502">
                <a:extLst>
                  <a:ext uri="{FF2B5EF4-FFF2-40B4-BE49-F238E27FC236}">
                    <a16:creationId xmlns:a16="http://schemas.microsoft.com/office/drawing/2014/main" id="{C30D5DDC-A13E-034A-A1BA-1E146390EA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50289" y="5228984"/>
                <a:ext cx="430360" cy="350559"/>
                <a:chOff x="2931664" y="3912603"/>
                <a:chExt cx="430450" cy="329314"/>
              </a:xfrm>
            </p:grpSpPr>
            <p:sp>
              <p:nvSpPr>
                <p:cNvPr id="426" name="Rectangle 425">
                  <a:extLst>
                    <a:ext uri="{FF2B5EF4-FFF2-40B4-BE49-F238E27FC236}">
                      <a16:creationId xmlns:a16="http://schemas.microsoft.com/office/drawing/2014/main" id="{63A91007-6182-8647-9879-8292A71EAFEF}"/>
                    </a:ext>
                  </a:extLst>
                </p:cNvPr>
                <p:cNvSpPr/>
                <p:nvPr/>
              </p:nvSpPr>
              <p:spPr>
                <a:xfrm>
                  <a:off x="2936564" y="3912336"/>
                  <a:ext cx="425550" cy="329569"/>
                </a:xfrm>
                <a:prstGeom prst="rect">
                  <a:avLst/>
                </a:prstGeom>
                <a:solidFill>
                  <a:srgbClr val="FFFFFF"/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427" name="Straight Connector 426">
                  <a:extLst>
                    <a:ext uri="{FF2B5EF4-FFF2-40B4-BE49-F238E27FC236}">
                      <a16:creationId xmlns:a16="http://schemas.microsoft.com/office/drawing/2014/main" id="{0674F85B-15F4-F446-AD9E-DD534F9C342D}"/>
                    </a:ext>
                  </a:extLst>
                </p:cNvPr>
                <p:cNvCxnSpPr/>
                <p:nvPr/>
              </p:nvCxnSpPr>
              <p:spPr>
                <a:xfrm>
                  <a:off x="2931800" y="4003303"/>
                  <a:ext cx="425550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428" name="Straight Connector 427">
                  <a:extLst>
                    <a:ext uri="{FF2B5EF4-FFF2-40B4-BE49-F238E27FC236}">
                      <a16:creationId xmlns:a16="http://schemas.microsoft.com/office/drawing/2014/main" id="{60409E77-E63A-824F-A704-D7AE94C9BA5F}"/>
                    </a:ext>
                  </a:extLst>
                </p:cNvPr>
                <p:cNvCxnSpPr/>
                <p:nvPr/>
              </p:nvCxnSpPr>
              <p:spPr>
                <a:xfrm>
                  <a:off x="2931800" y="4067428"/>
                  <a:ext cx="425550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429" name="Straight Connector 428">
                  <a:extLst>
                    <a:ext uri="{FF2B5EF4-FFF2-40B4-BE49-F238E27FC236}">
                      <a16:creationId xmlns:a16="http://schemas.microsoft.com/office/drawing/2014/main" id="{76DF7BD3-201B-AE4F-909F-AB196C0CDB0D}"/>
                    </a:ext>
                  </a:extLst>
                </p:cNvPr>
                <p:cNvCxnSpPr>
                  <a:stCxn id="426" idx="2"/>
                </p:cNvCxnSpPr>
                <p:nvPr/>
              </p:nvCxnSpPr>
              <p:spPr>
                <a:xfrm flipH="1" flipV="1">
                  <a:off x="3147751" y="4003303"/>
                  <a:ext cx="1588" cy="238602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</p:grpSp>
      </p:grpSp>
      <p:grpSp>
        <p:nvGrpSpPr>
          <p:cNvPr id="442" name="Group 441">
            <a:extLst>
              <a:ext uri="{FF2B5EF4-FFF2-40B4-BE49-F238E27FC236}">
                <a16:creationId xmlns:a16="http://schemas.microsoft.com/office/drawing/2014/main" id="{DC317182-2E9B-354F-9E6B-904AD53D9670}"/>
              </a:ext>
            </a:extLst>
          </p:cNvPr>
          <p:cNvGrpSpPr>
            <a:grpSpLocks/>
          </p:cNvGrpSpPr>
          <p:nvPr/>
        </p:nvGrpSpPr>
        <p:grpSpPr bwMode="auto">
          <a:xfrm>
            <a:off x="3873085" y="2922657"/>
            <a:ext cx="4437063" cy="1577975"/>
            <a:chOff x="-4267279" y="3655204"/>
            <a:chExt cx="4437063" cy="1578510"/>
          </a:xfrm>
        </p:grpSpPr>
        <p:cxnSp>
          <p:nvCxnSpPr>
            <p:cNvPr id="443" name="Straight Arrow Connector 442">
              <a:extLst>
                <a:ext uri="{FF2B5EF4-FFF2-40B4-BE49-F238E27FC236}">
                  <a16:creationId xmlns:a16="http://schemas.microsoft.com/office/drawing/2014/main" id="{AEBEBCEA-9DEC-FC46-95E5-83FE63BD526A}"/>
                </a:ext>
              </a:extLst>
            </p:cNvPr>
            <p:cNvCxnSpPr/>
            <p:nvPr/>
          </p:nvCxnSpPr>
          <p:spPr bwMode="auto">
            <a:xfrm>
              <a:off x="-4267279" y="4047450"/>
              <a:ext cx="0" cy="422418"/>
            </a:xfrm>
            <a:prstGeom prst="straightConnector1">
              <a:avLst/>
            </a:prstGeom>
            <a:noFill/>
            <a:ln w="12700" cap="flat" cmpd="sng" algn="ctr">
              <a:solidFill>
                <a:srgbClr val="CC0000"/>
              </a:solidFill>
              <a:prstDash val="solid"/>
              <a:tailEnd type="triangle"/>
            </a:ln>
            <a:effectLst/>
          </p:spPr>
        </p:cxnSp>
        <p:cxnSp>
          <p:nvCxnSpPr>
            <p:cNvPr id="444" name="Straight Arrow Connector 443">
              <a:extLst>
                <a:ext uri="{FF2B5EF4-FFF2-40B4-BE49-F238E27FC236}">
                  <a16:creationId xmlns:a16="http://schemas.microsoft.com/office/drawing/2014/main" id="{8ADE9CEC-EEA0-A54D-AC1A-85CC293083F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-2808366" y="4361882"/>
              <a:ext cx="0" cy="87183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5" name="Straight Arrow Connector 444">
              <a:extLst>
                <a:ext uri="{FF2B5EF4-FFF2-40B4-BE49-F238E27FC236}">
                  <a16:creationId xmlns:a16="http://schemas.microsoft.com/office/drawing/2014/main" id="{6391DEC8-23F8-A847-ACF3-AD06E6E59A6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2006679" y="3655204"/>
              <a:ext cx="6350" cy="157692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6" name="Straight Arrow Connector 445">
              <a:extLst>
                <a:ext uri="{FF2B5EF4-FFF2-40B4-BE49-F238E27FC236}">
                  <a16:creationId xmlns:a16="http://schemas.microsoft.com/office/drawing/2014/main" id="{C40B4987-DD61-E544-9ED1-243F1836BF7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823991" y="4326945"/>
              <a:ext cx="6350" cy="90518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7" name="Straight Arrow Connector 446">
              <a:extLst>
                <a:ext uri="{FF2B5EF4-FFF2-40B4-BE49-F238E27FC236}">
                  <a16:creationId xmlns:a16="http://schemas.microsoft.com/office/drawing/2014/main" id="{B6FD6F72-9B1A-9E49-BC03-FF4EB3F432F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66609" y="3798127"/>
              <a:ext cx="3175" cy="1399062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cxnSp>
        <p:nvCxnSpPr>
          <p:cNvPr id="448" name="Straight Connector 447">
            <a:extLst>
              <a:ext uri="{FF2B5EF4-FFF2-40B4-BE49-F238E27FC236}">
                <a16:creationId xmlns:a16="http://schemas.microsoft.com/office/drawing/2014/main" id="{EBF459C0-AF75-AC4B-82FD-7B57E1803EDC}"/>
              </a:ext>
            </a:extLst>
          </p:cNvPr>
          <p:cNvCxnSpPr/>
          <p:nvPr/>
        </p:nvCxnSpPr>
        <p:spPr>
          <a:xfrm flipH="1">
            <a:off x="2872960" y="5842070"/>
            <a:ext cx="1508125" cy="1587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sp>
        <p:nvSpPr>
          <p:cNvPr id="449" name="TextBox 265">
            <a:extLst>
              <a:ext uri="{FF2B5EF4-FFF2-40B4-BE49-F238E27FC236}">
                <a16:creationId xmlns:a16="http://schemas.microsoft.com/office/drawing/2014/main" id="{8D6CC213-50D8-D143-AB2E-8A70AD0BD3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9073" y="5513457"/>
            <a:ext cx="263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1</a:t>
            </a:r>
          </a:p>
        </p:txBody>
      </p:sp>
      <p:sp>
        <p:nvSpPr>
          <p:cNvPr id="450" name="TextBox 281">
            <a:extLst>
              <a:ext uri="{FF2B5EF4-FFF2-40B4-BE49-F238E27FC236}">
                <a16:creationId xmlns:a16="http://schemas.microsoft.com/office/drawing/2014/main" id="{FD871173-63C8-004A-B893-95B0B94D0C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3698" y="5800795"/>
            <a:ext cx="263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2</a:t>
            </a:r>
          </a:p>
        </p:txBody>
      </p:sp>
      <p:grpSp>
        <p:nvGrpSpPr>
          <p:cNvPr id="451" name="Group 5">
            <a:extLst>
              <a:ext uri="{FF2B5EF4-FFF2-40B4-BE49-F238E27FC236}">
                <a16:creationId xmlns:a16="http://schemas.microsoft.com/office/drawing/2014/main" id="{57C14B28-467E-9240-8CC3-03FBD986B649}"/>
              </a:ext>
            </a:extLst>
          </p:cNvPr>
          <p:cNvGrpSpPr>
            <a:grpSpLocks/>
          </p:cNvGrpSpPr>
          <p:nvPr/>
        </p:nvGrpSpPr>
        <p:grpSpPr bwMode="auto">
          <a:xfrm>
            <a:off x="2528473" y="5276920"/>
            <a:ext cx="1616075" cy="487362"/>
            <a:chOff x="-4079003" y="2717403"/>
            <a:chExt cx="1616718" cy="488475"/>
          </a:xfrm>
        </p:grpSpPr>
        <p:sp>
          <p:nvSpPr>
            <p:cNvPr id="453" name="Rectangle 98">
              <a:extLst>
                <a:ext uri="{FF2B5EF4-FFF2-40B4-BE49-F238E27FC236}">
                  <a16:creationId xmlns:a16="http://schemas.microsoft.com/office/drawing/2014/main" id="{693A8054-41EF-F147-A07F-2F6F499255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4079003" y="2985994"/>
              <a:ext cx="1281675" cy="208750"/>
            </a:xfrm>
            <a:prstGeom prst="rect">
              <a:avLst/>
            </a:prstGeom>
            <a:solidFill>
              <a:srgbClr val="33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54" name="Line 99">
              <a:extLst>
                <a:ext uri="{FF2B5EF4-FFF2-40B4-BE49-F238E27FC236}">
                  <a16:creationId xmlns:a16="http://schemas.microsoft.com/office/drawing/2014/main" id="{F72989E1-2AE2-724E-BB5A-C3EDBBB6AF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2933828" y="3101502"/>
              <a:ext cx="471543" cy="0"/>
            </a:xfrm>
            <a:prstGeom prst="line">
              <a:avLst/>
            </a:prstGeom>
            <a:noFill/>
            <a:ln w="9525">
              <a:solidFill>
                <a:srgbClr val="33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55" name="Rectangle 104">
              <a:extLst>
                <a:ext uri="{FF2B5EF4-FFF2-40B4-BE49-F238E27FC236}">
                  <a16:creationId xmlns:a16="http://schemas.microsoft.com/office/drawing/2014/main" id="{5AC95A09-8057-7147-9F57-6EFF2A5E53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3377007" y="2988777"/>
              <a:ext cx="476861" cy="210142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56" name="Text Box 105">
              <a:extLst>
                <a:ext uri="{FF2B5EF4-FFF2-40B4-BE49-F238E27FC236}">
                  <a16:creationId xmlns:a16="http://schemas.microsoft.com/office/drawing/2014/main" id="{47FDF11B-1F9E-D148-996F-69ECC9F11F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3430189" y="2965119"/>
              <a:ext cx="581451" cy="240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0111</a:t>
              </a:r>
            </a:p>
          </p:txBody>
        </p:sp>
        <p:sp>
          <p:nvSpPr>
            <p:cNvPr id="457" name="Line 119">
              <a:extLst>
                <a:ext uri="{FF2B5EF4-FFF2-40B4-BE49-F238E27FC236}">
                  <a16:creationId xmlns:a16="http://schemas.microsoft.com/office/drawing/2014/main" id="{CD73CAA3-C367-7049-8128-3C09B270BB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3621642" y="2717403"/>
              <a:ext cx="405953" cy="3006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458" name="Freeform 120">
            <a:extLst>
              <a:ext uri="{FF2B5EF4-FFF2-40B4-BE49-F238E27FC236}">
                <a16:creationId xmlns:a16="http://schemas.microsoft.com/office/drawing/2014/main" id="{9B17F469-9813-DD46-ADCC-A6A37DCBE4CD}"/>
              </a:ext>
            </a:extLst>
          </p:cNvPr>
          <p:cNvSpPr>
            <a:spLocks/>
          </p:cNvSpPr>
          <p:nvPr/>
        </p:nvSpPr>
        <p:spPr bwMode="auto">
          <a:xfrm>
            <a:off x="4084223" y="5708720"/>
            <a:ext cx="982662" cy="233362"/>
          </a:xfrm>
          <a:custGeom>
            <a:avLst/>
            <a:gdLst>
              <a:gd name="T0" fmla="*/ 0 w 554"/>
              <a:gd name="T1" fmla="*/ 2147483647 h 167"/>
              <a:gd name="T2" fmla="*/ 2147483647 w 554"/>
              <a:gd name="T3" fmla="*/ 2147483647 h 167"/>
              <a:gd name="T4" fmla="*/ 2147483647 w 554"/>
              <a:gd name="T5" fmla="*/ 2147483647 h 167"/>
              <a:gd name="T6" fmla="*/ 0 60000 65536"/>
              <a:gd name="T7" fmla="*/ 0 60000 65536"/>
              <a:gd name="T8" fmla="*/ 0 60000 65536"/>
              <a:gd name="T9" fmla="*/ 0 w 554"/>
              <a:gd name="T10" fmla="*/ 0 h 167"/>
              <a:gd name="T11" fmla="*/ 554 w 554"/>
              <a:gd name="T12" fmla="*/ 167 h 1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4" h="167">
                <a:moveTo>
                  <a:pt x="0" y="10"/>
                </a:moveTo>
                <a:cubicBezTo>
                  <a:pt x="102" y="0"/>
                  <a:pt x="240" y="5"/>
                  <a:pt x="324" y="26"/>
                </a:cubicBezTo>
                <a:cubicBezTo>
                  <a:pt x="416" y="52"/>
                  <a:pt x="502" y="120"/>
                  <a:pt x="554" y="167"/>
                </a:cubicBezTo>
              </a:path>
            </a:pathLst>
          </a:custGeom>
          <a:noFill/>
          <a:ln w="57150" cmpd="sng">
            <a:solidFill>
              <a:srgbClr val="FF33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459" name="Group 357">
            <a:extLst>
              <a:ext uri="{FF2B5EF4-FFF2-40B4-BE49-F238E27FC236}">
                <a16:creationId xmlns:a16="http://schemas.microsoft.com/office/drawing/2014/main" id="{F5E5FC5C-1765-2446-9583-0A67B919000D}"/>
              </a:ext>
            </a:extLst>
          </p:cNvPr>
          <p:cNvGrpSpPr>
            <a:grpSpLocks/>
          </p:cNvGrpSpPr>
          <p:nvPr/>
        </p:nvGrpSpPr>
        <p:grpSpPr bwMode="auto">
          <a:xfrm>
            <a:off x="4304885" y="5699195"/>
            <a:ext cx="565150" cy="293687"/>
            <a:chOff x="1871277" y="1576300"/>
            <a:chExt cx="1128371" cy="437861"/>
          </a:xfrm>
        </p:grpSpPr>
        <p:sp>
          <p:nvSpPr>
            <p:cNvPr id="460" name="Oval 459">
              <a:extLst>
                <a:ext uri="{FF2B5EF4-FFF2-40B4-BE49-F238E27FC236}">
                  <a16:creationId xmlns:a16="http://schemas.microsoft.com/office/drawing/2014/main" id="{BE27647C-3DCE-C848-8559-90456AA1A4C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448" y="1694641"/>
              <a:ext cx="1125200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61" name="Rectangle 460">
              <a:extLst>
                <a:ext uri="{FF2B5EF4-FFF2-40B4-BE49-F238E27FC236}">
                  <a16:creationId xmlns:a16="http://schemas.microsoft.com/office/drawing/2014/main" id="{59B28033-FF2E-0D49-AE8B-150A3DAC870E}"/>
                </a:ext>
              </a:extLst>
            </p:cNvPr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 rotWithShape="1">
              <a:gsLst>
                <a:gs pos="0">
                  <a:srgbClr val="3333CC">
                    <a:lumMod val="75000"/>
                  </a:srgbClr>
                </a:gs>
                <a:gs pos="53000">
                  <a:srgbClr val="3333CC">
                    <a:lumMod val="60000"/>
                    <a:lumOff val="40000"/>
                  </a:srgbClr>
                </a:gs>
                <a:gs pos="100000">
                  <a:srgbClr val="3333CC">
                    <a:lumMod val="75000"/>
                  </a:srgb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462" name="Oval 461">
              <a:extLst>
                <a:ext uri="{FF2B5EF4-FFF2-40B4-BE49-F238E27FC236}">
                  <a16:creationId xmlns:a16="http://schemas.microsoft.com/office/drawing/2014/main" id="{90E87BE2-8DD5-F949-9609-CEE42558EC6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2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63" name="Freeform 462">
              <a:extLst>
                <a:ext uri="{FF2B5EF4-FFF2-40B4-BE49-F238E27FC236}">
                  <a16:creationId xmlns:a16="http://schemas.microsoft.com/office/drawing/2014/main" id="{E67E4AB2-89E6-9547-93D2-34CED5D46ECE}"/>
                </a:ext>
              </a:extLst>
            </p:cNvPr>
            <p:cNvSpPr/>
            <p:nvPr/>
          </p:nvSpPr>
          <p:spPr bwMode="auto">
            <a:xfrm>
              <a:off x="2159710" y="1673339"/>
              <a:ext cx="548337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3333C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464" name="Freeform 463">
              <a:extLst>
                <a:ext uri="{FF2B5EF4-FFF2-40B4-BE49-F238E27FC236}">
                  <a16:creationId xmlns:a16="http://schemas.microsoft.com/office/drawing/2014/main" id="{E0013E89-2E09-C94F-888A-0764BFC4C3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657" y="1633104"/>
              <a:ext cx="662442" cy="111240"/>
            </a:xfrm>
            <a:custGeom>
              <a:avLst/>
              <a:gdLst>
                <a:gd name="T0" fmla="*/ 0 w 3723451"/>
                <a:gd name="T1" fmla="*/ 27215 h 932950"/>
                <a:gd name="T2" fmla="*/ 116561 w 3723451"/>
                <a:gd name="T3" fmla="*/ 321 h 932950"/>
                <a:gd name="T4" fmla="*/ 330163 w 3723451"/>
                <a:gd name="T5" fmla="*/ 62069 h 932950"/>
                <a:gd name="T6" fmla="*/ 533941 w 3723451"/>
                <a:gd name="T7" fmla="*/ 0 h 932950"/>
                <a:gd name="T8" fmla="*/ 662442 w 3723451"/>
                <a:gd name="T9" fmla="*/ 24699 h 932950"/>
                <a:gd name="T10" fmla="*/ 566838 w 3723451"/>
                <a:gd name="T11" fmla="*/ 55071 h 932950"/>
                <a:gd name="T12" fmla="*/ 536057 w 3723451"/>
                <a:gd name="T13" fmla="*/ 46883 h 932950"/>
                <a:gd name="T14" fmla="*/ 333916 w 3723451"/>
                <a:gd name="T15" fmla="*/ 111240 h 932950"/>
                <a:gd name="T16" fmla="*/ 126604 w 3723451"/>
                <a:gd name="T17" fmla="*/ 49250 h 932950"/>
                <a:gd name="T18" fmla="*/ 93085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65" name="Freeform 464">
              <a:extLst>
                <a:ext uri="{FF2B5EF4-FFF2-40B4-BE49-F238E27FC236}">
                  <a16:creationId xmlns:a16="http://schemas.microsoft.com/office/drawing/2014/main" id="{D4D31051-3F76-8D4A-A94B-F0DCA0AFF2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6889" y="1727776"/>
              <a:ext cx="244059" cy="97039"/>
            </a:xfrm>
            <a:custGeom>
              <a:avLst/>
              <a:gdLst>
                <a:gd name="T0" fmla="*/ 0 w 1366596"/>
                <a:gd name="T1" fmla="*/ 0 h 809868"/>
                <a:gd name="T2" fmla="*/ 244059 w 1366596"/>
                <a:gd name="T3" fmla="*/ 74985 h 809868"/>
                <a:gd name="T4" fmla="*/ 154488 w 1366596"/>
                <a:gd name="T5" fmla="*/ 97039 h 809868"/>
                <a:gd name="T6" fmla="*/ 822 w 1366596"/>
                <a:gd name="T7" fmla="*/ 5127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66" name="Freeform 465">
              <a:extLst>
                <a:ext uri="{FF2B5EF4-FFF2-40B4-BE49-F238E27FC236}">
                  <a16:creationId xmlns:a16="http://schemas.microsoft.com/office/drawing/2014/main" id="{DFC93EA6-DE5D-3E40-831C-1084B477EA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979" y="1730143"/>
              <a:ext cx="240888" cy="97040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40 h 791462"/>
                <a:gd name="T6" fmla="*/ 0 w 1348191"/>
                <a:gd name="T7" fmla="*/ 75037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467" name="Straight Connector 466">
              <a:extLst>
                <a:ext uri="{FF2B5EF4-FFF2-40B4-BE49-F238E27FC236}">
                  <a16:creationId xmlns:a16="http://schemas.microsoft.com/office/drawing/2014/main" id="{4C149BB2-DFC7-984A-98E9-3C4AA2DDC501}"/>
                </a:ext>
              </a:extLst>
            </p:cNvPr>
            <p:cNvCxnSpPr>
              <a:cxnSpLocks noChangeShapeType="1"/>
              <a:endCxn id="462" idx="2"/>
            </p:cNvCxnSpPr>
            <p:nvPr/>
          </p:nvCxnSpPr>
          <p:spPr bwMode="auto">
            <a:xfrm flipH="1" flipV="1">
              <a:off x="1871277" y="1737244"/>
              <a:ext cx="3171" cy="1230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8" name="Straight Connector 467">
              <a:extLst>
                <a:ext uri="{FF2B5EF4-FFF2-40B4-BE49-F238E27FC236}">
                  <a16:creationId xmlns:a16="http://schemas.microsoft.com/office/drawing/2014/main" id="{7AD8C9C3-3ED3-FC4C-9678-8E0AF3B5400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479" y="1734876"/>
              <a:ext cx="3169" cy="12307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69" name="TextBox 6">
            <a:extLst>
              <a:ext uri="{FF2B5EF4-FFF2-40B4-BE49-F238E27FC236}">
                <a16:creationId xmlns:a16="http://schemas.microsoft.com/office/drawing/2014/main" id="{EED866B1-9598-C54F-A0E0-D641030E17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7110" y="4943545"/>
            <a:ext cx="1992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values in arriving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packet header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70" name="TextBox 282">
            <a:extLst>
              <a:ext uri="{FF2B5EF4-FFF2-40B4-BE49-F238E27FC236}">
                <a16:creationId xmlns:a16="http://schemas.microsoft.com/office/drawing/2014/main" id="{CE2B3699-263C-CA42-8354-6E8A61868F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8898" y="5902395"/>
            <a:ext cx="26193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3</a:t>
            </a:r>
          </a:p>
        </p:txBody>
      </p:sp>
      <p:sp>
        <p:nvSpPr>
          <p:cNvPr id="236" name="Slide Number Placeholder 4">
            <a:extLst>
              <a:ext uri="{FF2B5EF4-FFF2-40B4-BE49-F238E27FC236}">
                <a16:creationId xmlns:a16="http://schemas.microsoft.com/office/drawing/2014/main" id="{ED6517D9-F18B-5447-8ABE-90D9847B30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766169-610D-9A42-7C14-7F9B4901811E}"/>
              </a:ext>
            </a:extLst>
          </p:cNvPr>
          <p:cNvSpPr txBox="1"/>
          <p:nvPr/>
        </p:nvSpPr>
        <p:spPr>
          <a:xfrm>
            <a:off x="10089025" y="79597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90495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B46D7-DEDF-364B-99E9-3FB1F889B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576" y="261255"/>
            <a:ext cx="11213592" cy="894622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Software-Defined Networking (SDN) control plane</a:t>
            </a:r>
          </a:p>
        </p:txBody>
      </p:sp>
      <p:sp>
        <p:nvSpPr>
          <p:cNvPr id="4" name="TextBox 257">
            <a:extLst>
              <a:ext uri="{FF2B5EF4-FFF2-40B4-BE49-F238E27FC236}">
                <a16:creationId xmlns:a16="http://schemas.microsoft.com/office/drawing/2014/main" id="{8EB40520-A927-A94E-975A-4093319F1C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609" y="1064529"/>
            <a:ext cx="113107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Remote controller computes, installs forwarding tables in routers</a:t>
            </a:r>
          </a:p>
        </p:txBody>
      </p:sp>
      <p:grpSp>
        <p:nvGrpSpPr>
          <p:cNvPr id="817" name="Group 816">
            <a:extLst>
              <a:ext uri="{FF2B5EF4-FFF2-40B4-BE49-F238E27FC236}">
                <a16:creationId xmlns:a16="http://schemas.microsoft.com/office/drawing/2014/main" id="{0035B262-335A-2042-8F0A-4D25C5CCAA4C}"/>
              </a:ext>
            </a:extLst>
          </p:cNvPr>
          <p:cNvGrpSpPr>
            <a:grpSpLocks/>
          </p:cNvGrpSpPr>
          <p:nvPr/>
        </p:nvGrpSpPr>
        <p:grpSpPr bwMode="auto">
          <a:xfrm>
            <a:off x="3203430" y="1967880"/>
            <a:ext cx="6027738" cy="1439862"/>
            <a:chOff x="1492879" y="2061336"/>
            <a:chExt cx="6027737" cy="1440135"/>
          </a:xfrm>
        </p:grpSpPr>
        <p:sp>
          <p:nvSpPr>
            <p:cNvPr id="818" name="Rectangle 817">
              <a:extLst>
                <a:ext uri="{FF2B5EF4-FFF2-40B4-BE49-F238E27FC236}">
                  <a16:creationId xmlns:a16="http://schemas.microsoft.com/office/drawing/2014/main" id="{2911F90D-6E6D-8D44-A029-2BB47782B47E}"/>
                </a:ext>
              </a:extLst>
            </p:cNvPr>
            <p:cNvSpPr/>
            <p:nvPr/>
          </p:nvSpPr>
          <p:spPr bwMode="auto">
            <a:xfrm>
              <a:off x="1929442" y="2064512"/>
              <a:ext cx="5043486" cy="1017780"/>
            </a:xfrm>
            <a:prstGeom prst="rect">
              <a:avLst/>
            </a:prstGeom>
            <a:solidFill>
              <a:srgbClr val="2D2DB9">
                <a:lumMod val="20000"/>
                <a:lumOff val="80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819" name="Freeform 818">
              <a:extLst>
                <a:ext uri="{FF2B5EF4-FFF2-40B4-BE49-F238E27FC236}">
                  <a16:creationId xmlns:a16="http://schemas.microsoft.com/office/drawing/2014/main" id="{24B8DF14-13D1-7B4D-AA8E-6D4B866768A6}"/>
                </a:ext>
              </a:extLst>
            </p:cNvPr>
            <p:cNvSpPr/>
            <p:nvPr/>
          </p:nvSpPr>
          <p:spPr bwMode="auto">
            <a:xfrm>
              <a:off x="1740529" y="2067687"/>
              <a:ext cx="198438" cy="1386150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855" h="1385496">
                  <a:moveTo>
                    <a:pt x="0" y="745656"/>
                  </a:moveTo>
                  <a:lnTo>
                    <a:pt x="193920" y="0"/>
                  </a:lnTo>
                  <a:cubicBezTo>
                    <a:pt x="195898" y="342623"/>
                    <a:pt x="197877" y="685246"/>
                    <a:pt x="199855" y="1027869"/>
                  </a:cubicBezTo>
                  <a:lnTo>
                    <a:pt x="4471" y="1385496"/>
                  </a:lnTo>
                  <a:cubicBezTo>
                    <a:pt x="2981" y="1172216"/>
                    <a:pt x="1490" y="958936"/>
                    <a:pt x="0" y="745656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</a:srgbClr>
                </a:gs>
                <a:gs pos="100000">
                  <a:srgbClr val="2D2DB9">
                    <a:lumMod val="20000"/>
                    <a:lumOff val="80000"/>
                  </a:srgbClr>
                </a:gs>
              </a:gsLst>
              <a:lin ang="0" scaled="0"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820" name="Freeform 819">
              <a:extLst>
                <a:ext uri="{FF2B5EF4-FFF2-40B4-BE49-F238E27FC236}">
                  <a16:creationId xmlns:a16="http://schemas.microsoft.com/office/drawing/2014/main" id="{B3477997-2171-D144-8F62-1363F13885FD}"/>
                </a:ext>
              </a:extLst>
            </p:cNvPr>
            <p:cNvSpPr/>
            <p:nvPr/>
          </p:nvSpPr>
          <p:spPr bwMode="auto">
            <a:xfrm flipH="1">
              <a:off x="6969753" y="2061336"/>
              <a:ext cx="219075" cy="1370272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  <a:gd name="connsiteX0" fmla="*/ 0 w 219519"/>
                <a:gd name="connsiteY0" fmla="*/ 730359 h 1370199"/>
                <a:gd name="connsiteX1" fmla="*/ 219401 w 219519"/>
                <a:gd name="connsiteY1" fmla="*/ 0 h 1370199"/>
                <a:gd name="connsiteX2" fmla="*/ 199855 w 219519"/>
                <a:gd name="connsiteY2" fmla="*/ 1012572 h 1370199"/>
                <a:gd name="connsiteX3" fmla="*/ 4471 w 219519"/>
                <a:gd name="connsiteY3" fmla="*/ 1370199 h 1370199"/>
                <a:gd name="connsiteX4" fmla="*/ 0 w 219519"/>
                <a:gd name="connsiteY4" fmla="*/ 730359 h 1370199"/>
                <a:gd name="connsiteX0" fmla="*/ 0 w 219602"/>
                <a:gd name="connsiteY0" fmla="*/ 730359 h 1370199"/>
                <a:gd name="connsiteX1" fmla="*/ 219401 w 219602"/>
                <a:gd name="connsiteY1" fmla="*/ 0 h 1370199"/>
                <a:gd name="connsiteX2" fmla="*/ 210047 w 219602"/>
                <a:gd name="connsiteY2" fmla="*/ 1007473 h 1370199"/>
                <a:gd name="connsiteX3" fmla="*/ 4471 w 219602"/>
                <a:gd name="connsiteY3" fmla="*/ 1370199 h 1370199"/>
                <a:gd name="connsiteX4" fmla="*/ 0 w 219602"/>
                <a:gd name="connsiteY4" fmla="*/ 730359 h 1370199"/>
                <a:gd name="connsiteX0" fmla="*/ 0 w 220239"/>
                <a:gd name="connsiteY0" fmla="*/ 730359 h 1370199"/>
                <a:gd name="connsiteX1" fmla="*/ 219401 w 220239"/>
                <a:gd name="connsiteY1" fmla="*/ 0 h 1370199"/>
                <a:gd name="connsiteX2" fmla="*/ 220239 w 220239"/>
                <a:gd name="connsiteY2" fmla="*/ 1007473 h 1370199"/>
                <a:gd name="connsiteX3" fmla="*/ 4471 w 220239"/>
                <a:gd name="connsiteY3" fmla="*/ 1370199 h 1370199"/>
                <a:gd name="connsiteX4" fmla="*/ 0 w 220239"/>
                <a:gd name="connsiteY4" fmla="*/ 730359 h 1370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239" h="1370199">
                  <a:moveTo>
                    <a:pt x="0" y="730359"/>
                  </a:moveTo>
                  <a:cubicBezTo>
                    <a:pt x="64640" y="481807"/>
                    <a:pt x="154761" y="248552"/>
                    <a:pt x="219401" y="0"/>
                  </a:cubicBezTo>
                  <a:cubicBezTo>
                    <a:pt x="221379" y="342623"/>
                    <a:pt x="218261" y="664850"/>
                    <a:pt x="220239" y="1007473"/>
                  </a:cubicBezTo>
                  <a:lnTo>
                    <a:pt x="4471" y="1370199"/>
                  </a:lnTo>
                  <a:cubicBezTo>
                    <a:pt x="2981" y="1156919"/>
                    <a:pt x="1490" y="943639"/>
                    <a:pt x="0" y="730359"/>
                  </a:cubicBezTo>
                  <a:close/>
                </a:path>
              </a:pathLst>
            </a:custGeom>
            <a:gradFill rotWithShape="1">
              <a:gsLst>
                <a:gs pos="0">
                  <a:srgbClr val="2D2DB9">
                    <a:lumMod val="20000"/>
                    <a:lumOff val="80000"/>
                  </a:srgbClr>
                </a:gs>
                <a:gs pos="100000">
                  <a:srgbClr val="FFFFFF"/>
                </a:gs>
              </a:gsLst>
              <a:lin ang="10800000" scaled="0"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grpSp>
          <p:nvGrpSpPr>
            <p:cNvPr id="821" name="Group 950">
              <a:extLst>
                <a:ext uri="{FF2B5EF4-FFF2-40B4-BE49-F238E27FC236}">
                  <a16:creationId xmlns:a16="http://schemas.microsoft.com/office/drawing/2014/main" id="{DB6AE1A4-24E9-664C-A51D-C17F6021B3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92879" y="2820676"/>
              <a:ext cx="338137" cy="653816"/>
              <a:chOff x="4140" y="429"/>
              <a:chExt cx="1425" cy="2396"/>
            </a:xfrm>
          </p:grpSpPr>
          <p:sp>
            <p:nvSpPr>
              <p:cNvPr id="855" name="Freeform 951">
                <a:extLst>
                  <a:ext uri="{FF2B5EF4-FFF2-40B4-BE49-F238E27FC236}">
                    <a16:creationId xmlns:a16="http://schemas.microsoft.com/office/drawing/2014/main" id="{BFB37BD8-4427-2A47-AE85-B992137B4E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 w 354"/>
                  <a:gd name="T1" fmla="*/ 0 h 2742"/>
                  <a:gd name="T2" fmla="*/ 8 w 354"/>
                  <a:gd name="T3" fmla="*/ 16 h 2742"/>
                  <a:gd name="T4" fmla="*/ 8 w 354"/>
                  <a:gd name="T5" fmla="*/ 119 h 2742"/>
                  <a:gd name="T6" fmla="*/ 0 w 354"/>
                  <a:gd name="T7" fmla="*/ 124 h 2742"/>
                  <a:gd name="T8" fmla="*/ 2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56" name="Rectangle 952">
                <a:extLst>
                  <a:ext uri="{FF2B5EF4-FFF2-40B4-BE49-F238E27FC236}">
                    <a16:creationId xmlns:a16="http://schemas.microsoft.com/office/drawing/2014/main" id="{D33ED3AE-893B-0641-B3D0-6332B98270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57" name="Freeform 953">
                <a:extLst>
                  <a:ext uri="{FF2B5EF4-FFF2-40B4-BE49-F238E27FC236}">
                    <a16:creationId xmlns:a16="http://schemas.microsoft.com/office/drawing/2014/main" id="{7F8B5734-537E-2D40-ABC5-1153CA76F0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5 w 211"/>
                  <a:gd name="T3" fmla="*/ 11 h 2537"/>
                  <a:gd name="T4" fmla="*/ 2 w 211"/>
                  <a:gd name="T5" fmla="*/ 113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58" name="Freeform 954">
                <a:extLst>
                  <a:ext uri="{FF2B5EF4-FFF2-40B4-BE49-F238E27FC236}">
                    <a16:creationId xmlns:a16="http://schemas.microsoft.com/office/drawing/2014/main" id="{A27CC3E2-8472-FE49-B22C-8BAD36D3F1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7 w 328"/>
                  <a:gd name="T3" fmla="*/ 7 h 226"/>
                  <a:gd name="T4" fmla="*/ 7 w 328"/>
                  <a:gd name="T5" fmla="*/ 11 h 226"/>
                  <a:gd name="T6" fmla="*/ 0 w 328"/>
                  <a:gd name="T7" fmla="*/ 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59" name="Rectangle 955">
                <a:extLst>
                  <a:ext uri="{FF2B5EF4-FFF2-40B4-BE49-F238E27FC236}">
                    <a16:creationId xmlns:a16="http://schemas.microsoft.com/office/drawing/2014/main" id="{11CD015D-401B-EC42-A713-37F4F58064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860" name="Group 956">
                <a:extLst>
                  <a:ext uri="{FF2B5EF4-FFF2-40B4-BE49-F238E27FC236}">
                    <a16:creationId xmlns:a16="http://schemas.microsoft.com/office/drawing/2014/main" id="{A208DF6A-EF9F-044D-8302-1B9476D1841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885" name="AutoShape 957">
                  <a:extLst>
                    <a:ext uri="{FF2B5EF4-FFF2-40B4-BE49-F238E27FC236}">
                      <a16:creationId xmlns:a16="http://schemas.microsoft.com/office/drawing/2014/main" id="{FCC50AD6-31B9-FD4A-9D12-E293AC79E31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886" name="AutoShape 958">
                  <a:extLst>
                    <a:ext uri="{FF2B5EF4-FFF2-40B4-BE49-F238E27FC236}">
                      <a16:creationId xmlns:a16="http://schemas.microsoft.com/office/drawing/2014/main" id="{9515A907-A38B-AC46-9351-9821F9262F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861" name="Rectangle 959">
                <a:extLst>
                  <a:ext uri="{FF2B5EF4-FFF2-40B4-BE49-F238E27FC236}">
                    <a16:creationId xmlns:a16="http://schemas.microsoft.com/office/drawing/2014/main" id="{DA74175D-E323-954D-B321-A525406F9D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862" name="Group 960">
                <a:extLst>
                  <a:ext uri="{FF2B5EF4-FFF2-40B4-BE49-F238E27FC236}">
                    <a16:creationId xmlns:a16="http://schemas.microsoft.com/office/drawing/2014/main" id="{28DE356C-C6F7-BA40-87C6-C5B5BE6C2BF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883" name="AutoShape 961">
                  <a:extLst>
                    <a:ext uri="{FF2B5EF4-FFF2-40B4-BE49-F238E27FC236}">
                      <a16:creationId xmlns:a16="http://schemas.microsoft.com/office/drawing/2014/main" id="{9643844A-45E6-7443-A468-4BC3D1762A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884" name="AutoShape 962">
                  <a:extLst>
                    <a:ext uri="{FF2B5EF4-FFF2-40B4-BE49-F238E27FC236}">
                      <a16:creationId xmlns:a16="http://schemas.microsoft.com/office/drawing/2014/main" id="{60C84F35-0A59-8349-91F6-D5FECFED74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863" name="Rectangle 963">
                <a:extLst>
                  <a:ext uri="{FF2B5EF4-FFF2-40B4-BE49-F238E27FC236}">
                    <a16:creationId xmlns:a16="http://schemas.microsoft.com/office/drawing/2014/main" id="{92014399-9751-FC4F-9035-A395245BCD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64" name="Rectangle 964">
                <a:extLst>
                  <a:ext uri="{FF2B5EF4-FFF2-40B4-BE49-F238E27FC236}">
                    <a16:creationId xmlns:a16="http://schemas.microsoft.com/office/drawing/2014/main" id="{9B818A3E-FD1D-F04D-8158-62E78EE4B0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865" name="Group 965">
                <a:extLst>
                  <a:ext uri="{FF2B5EF4-FFF2-40B4-BE49-F238E27FC236}">
                    <a16:creationId xmlns:a16="http://schemas.microsoft.com/office/drawing/2014/main" id="{4CE95AA0-C88F-3D48-98E7-F3E038739D8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881" name="AutoShape 966">
                  <a:extLst>
                    <a:ext uri="{FF2B5EF4-FFF2-40B4-BE49-F238E27FC236}">
                      <a16:creationId xmlns:a16="http://schemas.microsoft.com/office/drawing/2014/main" id="{5B978760-D630-664D-941B-E0517C2034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882" name="AutoShape 967">
                  <a:extLst>
                    <a:ext uri="{FF2B5EF4-FFF2-40B4-BE49-F238E27FC236}">
                      <a16:creationId xmlns:a16="http://schemas.microsoft.com/office/drawing/2014/main" id="{66581CC6-E163-4349-98BB-7B8F11B584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866" name="Freeform 968">
                <a:extLst>
                  <a:ext uri="{FF2B5EF4-FFF2-40B4-BE49-F238E27FC236}">
                    <a16:creationId xmlns:a16="http://schemas.microsoft.com/office/drawing/2014/main" id="{0C578B43-7341-984A-8E2E-758C1FE627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7 w 328"/>
                  <a:gd name="T3" fmla="*/ 6 h 226"/>
                  <a:gd name="T4" fmla="*/ 7 w 328"/>
                  <a:gd name="T5" fmla="*/ 10 h 226"/>
                  <a:gd name="T6" fmla="*/ 0 w 328"/>
                  <a:gd name="T7" fmla="*/ 4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867" name="Group 969">
                <a:extLst>
                  <a:ext uri="{FF2B5EF4-FFF2-40B4-BE49-F238E27FC236}">
                    <a16:creationId xmlns:a16="http://schemas.microsoft.com/office/drawing/2014/main" id="{00F4A952-5D56-894B-BE04-57FD8D9A8F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879" name="AutoShape 970">
                  <a:extLst>
                    <a:ext uri="{FF2B5EF4-FFF2-40B4-BE49-F238E27FC236}">
                      <a16:creationId xmlns:a16="http://schemas.microsoft.com/office/drawing/2014/main" id="{C6D2E1F8-9BE6-1340-A97F-25C96F4EA3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880" name="AutoShape 971">
                  <a:extLst>
                    <a:ext uri="{FF2B5EF4-FFF2-40B4-BE49-F238E27FC236}">
                      <a16:creationId xmlns:a16="http://schemas.microsoft.com/office/drawing/2014/main" id="{076B7F4B-58FD-394A-A7D1-825421A0DD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868" name="Rectangle 972">
                <a:extLst>
                  <a:ext uri="{FF2B5EF4-FFF2-40B4-BE49-F238E27FC236}">
                    <a16:creationId xmlns:a16="http://schemas.microsoft.com/office/drawing/2014/main" id="{9CF6079F-A485-B34F-BAE1-E461B27BC0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69" name="Freeform 973">
                <a:extLst>
                  <a:ext uri="{FF2B5EF4-FFF2-40B4-BE49-F238E27FC236}">
                    <a16:creationId xmlns:a16="http://schemas.microsoft.com/office/drawing/2014/main" id="{4D22F667-50F0-554D-A2A3-06E318F920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7 w 296"/>
                  <a:gd name="T3" fmla="*/ 6 h 256"/>
                  <a:gd name="T4" fmla="*/ 7 w 296"/>
                  <a:gd name="T5" fmla="*/ 11 h 256"/>
                  <a:gd name="T6" fmla="*/ 0 w 296"/>
                  <a:gd name="T7" fmla="*/ 4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70" name="Freeform 974">
                <a:extLst>
                  <a:ext uri="{FF2B5EF4-FFF2-40B4-BE49-F238E27FC236}">
                    <a16:creationId xmlns:a16="http://schemas.microsoft.com/office/drawing/2014/main" id="{FEA6AA77-7341-EC44-9A1C-8FF6D3429B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7 w 304"/>
                  <a:gd name="T3" fmla="*/ 8 h 288"/>
                  <a:gd name="T4" fmla="*/ 6 w 304"/>
                  <a:gd name="T5" fmla="*/ 13 h 288"/>
                  <a:gd name="T6" fmla="*/ 2 w 304"/>
                  <a:gd name="T7" fmla="*/ 6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71" name="Oval 975">
                <a:extLst>
                  <a:ext uri="{FF2B5EF4-FFF2-40B4-BE49-F238E27FC236}">
                    <a16:creationId xmlns:a16="http://schemas.microsoft.com/office/drawing/2014/main" id="{A02843C6-28FA-9945-9CEB-7717E68BC3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72" name="Freeform 976">
                <a:extLst>
                  <a:ext uri="{FF2B5EF4-FFF2-40B4-BE49-F238E27FC236}">
                    <a16:creationId xmlns:a16="http://schemas.microsoft.com/office/drawing/2014/main" id="{B41467ED-71ED-774D-B5B1-0E498264B3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6 h 240"/>
                  <a:gd name="T2" fmla="*/ 2 w 306"/>
                  <a:gd name="T3" fmla="*/ 11 h 240"/>
                  <a:gd name="T4" fmla="*/ 7 w 306"/>
                  <a:gd name="T5" fmla="*/ 6 h 240"/>
                  <a:gd name="T6" fmla="*/ 7 w 306"/>
                  <a:gd name="T7" fmla="*/ 0 h 240"/>
                  <a:gd name="T8" fmla="*/ 0 w 306"/>
                  <a:gd name="T9" fmla="*/ 6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73" name="AutoShape 977">
                <a:extLst>
                  <a:ext uri="{FF2B5EF4-FFF2-40B4-BE49-F238E27FC236}">
                    <a16:creationId xmlns:a16="http://schemas.microsoft.com/office/drawing/2014/main" id="{9B5749F0-C743-D247-9288-DD5C4B670C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74" name="AutoShape 978">
                <a:extLst>
                  <a:ext uri="{FF2B5EF4-FFF2-40B4-BE49-F238E27FC236}">
                    <a16:creationId xmlns:a16="http://schemas.microsoft.com/office/drawing/2014/main" id="{990B835A-E601-8B4A-913C-86C2C6F75D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75" name="Oval 979">
                <a:extLst>
                  <a:ext uri="{FF2B5EF4-FFF2-40B4-BE49-F238E27FC236}">
                    <a16:creationId xmlns:a16="http://schemas.microsoft.com/office/drawing/2014/main" id="{54D6634C-D1A9-6142-9854-19C444BA4C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76" name="Oval 980">
                <a:extLst>
                  <a:ext uri="{FF2B5EF4-FFF2-40B4-BE49-F238E27FC236}">
                    <a16:creationId xmlns:a16="http://schemas.microsoft.com/office/drawing/2014/main" id="{4B663C71-DBAC-684F-AC10-C3062136DE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77" name="Oval 981">
                <a:extLst>
                  <a:ext uri="{FF2B5EF4-FFF2-40B4-BE49-F238E27FC236}">
                    <a16:creationId xmlns:a16="http://schemas.microsoft.com/office/drawing/2014/main" id="{89DA651A-7990-3046-B6A9-BDF3A76B18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78" name="Rectangle 982">
                <a:extLst>
                  <a:ext uri="{FF2B5EF4-FFF2-40B4-BE49-F238E27FC236}">
                    <a16:creationId xmlns:a16="http://schemas.microsoft.com/office/drawing/2014/main" id="{97BCC976-FD19-5C44-A0F3-970A14677F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822" name="Group 950">
              <a:extLst>
                <a:ext uri="{FF2B5EF4-FFF2-40B4-BE49-F238E27FC236}">
                  <a16:creationId xmlns:a16="http://schemas.microsoft.com/office/drawing/2014/main" id="{408FB985-1A5F-F147-891F-C6EE203F17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82479" y="2847655"/>
              <a:ext cx="338137" cy="653816"/>
              <a:chOff x="4140" y="429"/>
              <a:chExt cx="1425" cy="2396"/>
            </a:xfrm>
          </p:grpSpPr>
          <p:sp>
            <p:nvSpPr>
              <p:cNvPr id="823" name="Freeform 951">
                <a:extLst>
                  <a:ext uri="{FF2B5EF4-FFF2-40B4-BE49-F238E27FC236}">
                    <a16:creationId xmlns:a16="http://schemas.microsoft.com/office/drawing/2014/main" id="{E5433180-28F2-BE4A-AA7C-A7B21A6324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 w 354"/>
                  <a:gd name="T1" fmla="*/ 0 h 2742"/>
                  <a:gd name="T2" fmla="*/ 8 w 354"/>
                  <a:gd name="T3" fmla="*/ 16 h 2742"/>
                  <a:gd name="T4" fmla="*/ 8 w 354"/>
                  <a:gd name="T5" fmla="*/ 119 h 2742"/>
                  <a:gd name="T6" fmla="*/ 0 w 354"/>
                  <a:gd name="T7" fmla="*/ 124 h 2742"/>
                  <a:gd name="T8" fmla="*/ 2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24" name="Rectangle 952">
                <a:extLst>
                  <a:ext uri="{FF2B5EF4-FFF2-40B4-BE49-F238E27FC236}">
                    <a16:creationId xmlns:a16="http://schemas.microsoft.com/office/drawing/2014/main" id="{8C5BD778-66FD-3945-B836-91E6ED4A0B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25" name="Freeform 953">
                <a:extLst>
                  <a:ext uri="{FF2B5EF4-FFF2-40B4-BE49-F238E27FC236}">
                    <a16:creationId xmlns:a16="http://schemas.microsoft.com/office/drawing/2014/main" id="{2A91ACBD-8D41-DD4C-A2B1-048B348B9E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5 w 211"/>
                  <a:gd name="T3" fmla="*/ 11 h 2537"/>
                  <a:gd name="T4" fmla="*/ 2 w 211"/>
                  <a:gd name="T5" fmla="*/ 113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26" name="Freeform 954">
                <a:extLst>
                  <a:ext uri="{FF2B5EF4-FFF2-40B4-BE49-F238E27FC236}">
                    <a16:creationId xmlns:a16="http://schemas.microsoft.com/office/drawing/2014/main" id="{FD9AFB84-DB6D-6046-8467-AD372F4138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7 w 328"/>
                  <a:gd name="T3" fmla="*/ 7 h 226"/>
                  <a:gd name="T4" fmla="*/ 7 w 328"/>
                  <a:gd name="T5" fmla="*/ 11 h 226"/>
                  <a:gd name="T6" fmla="*/ 0 w 328"/>
                  <a:gd name="T7" fmla="*/ 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27" name="Rectangle 955">
                <a:extLst>
                  <a:ext uri="{FF2B5EF4-FFF2-40B4-BE49-F238E27FC236}">
                    <a16:creationId xmlns:a16="http://schemas.microsoft.com/office/drawing/2014/main" id="{77DBE4BA-8D67-5B43-8297-B9D264FE9B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828" name="Group 956">
                <a:extLst>
                  <a:ext uri="{FF2B5EF4-FFF2-40B4-BE49-F238E27FC236}">
                    <a16:creationId xmlns:a16="http://schemas.microsoft.com/office/drawing/2014/main" id="{F3DA3736-9C54-FD40-9182-376547A2AE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853" name="AutoShape 957">
                  <a:extLst>
                    <a:ext uri="{FF2B5EF4-FFF2-40B4-BE49-F238E27FC236}">
                      <a16:creationId xmlns:a16="http://schemas.microsoft.com/office/drawing/2014/main" id="{AF6DA2C1-3BA8-9F42-8082-1828FAC4ED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854" name="AutoShape 958">
                  <a:extLst>
                    <a:ext uri="{FF2B5EF4-FFF2-40B4-BE49-F238E27FC236}">
                      <a16:creationId xmlns:a16="http://schemas.microsoft.com/office/drawing/2014/main" id="{7E65A1C9-4BD5-C648-BDA4-FE7A4B1268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829" name="Rectangle 959">
                <a:extLst>
                  <a:ext uri="{FF2B5EF4-FFF2-40B4-BE49-F238E27FC236}">
                    <a16:creationId xmlns:a16="http://schemas.microsoft.com/office/drawing/2014/main" id="{EC0E4CD1-FF46-4441-8D14-832711884C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830" name="Group 960">
                <a:extLst>
                  <a:ext uri="{FF2B5EF4-FFF2-40B4-BE49-F238E27FC236}">
                    <a16:creationId xmlns:a16="http://schemas.microsoft.com/office/drawing/2014/main" id="{E64F3582-6063-6041-8631-63DD7426A47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851" name="AutoShape 961">
                  <a:extLst>
                    <a:ext uri="{FF2B5EF4-FFF2-40B4-BE49-F238E27FC236}">
                      <a16:creationId xmlns:a16="http://schemas.microsoft.com/office/drawing/2014/main" id="{C34EAECD-E1EF-8646-9F61-922B7F0EA0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852" name="AutoShape 962">
                  <a:extLst>
                    <a:ext uri="{FF2B5EF4-FFF2-40B4-BE49-F238E27FC236}">
                      <a16:creationId xmlns:a16="http://schemas.microsoft.com/office/drawing/2014/main" id="{9D855FB6-3F8B-4F48-BB63-40E93ACB20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831" name="Rectangle 963">
                <a:extLst>
                  <a:ext uri="{FF2B5EF4-FFF2-40B4-BE49-F238E27FC236}">
                    <a16:creationId xmlns:a16="http://schemas.microsoft.com/office/drawing/2014/main" id="{F062D5F9-755C-724B-955A-7A2BDC06D5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32" name="Rectangle 964">
                <a:extLst>
                  <a:ext uri="{FF2B5EF4-FFF2-40B4-BE49-F238E27FC236}">
                    <a16:creationId xmlns:a16="http://schemas.microsoft.com/office/drawing/2014/main" id="{177A8ED0-5EFF-1249-9487-CD3CEB431A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833" name="Group 965">
                <a:extLst>
                  <a:ext uri="{FF2B5EF4-FFF2-40B4-BE49-F238E27FC236}">
                    <a16:creationId xmlns:a16="http://schemas.microsoft.com/office/drawing/2014/main" id="{A1DF88D1-CA38-D94A-B614-BF080EB3891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849" name="AutoShape 966">
                  <a:extLst>
                    <a:ext uri="{FF2B5EF4-FFF2-40B4-BE49-F238E27FC236}">
                      <a16:creationId xmlns:a16="http://schemas.microsoft.com/office/drawing/2014/main" id="{F38F11ED-A8CE-5249-99B7-BC200E46CA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850" name="AutoShape 967">
                  <a:extLst>
                    <a:ext uri="{FF2B5EF4-FFF2-40B4-BE49-F238E27FC236}">
                      <a16:creationId xmlns:a16="http://schemas.microsoft.com/office/drawing/2014/main" id="{BE8854EE-7F90-844A-B45E-E7DD53A00D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834" name="Freeform 968">
                <a:extLst>
                  <a:ext uri="{FF2B5EF4-FFF2-40B4-BE49-F238E27FC236}">
                    <a16:creationId xmlns:a16="http://schemas.microsoft.com/office/drawing/2014/main" id="{C685DB2D-2CAC-9042-82A0-DF8A8A5C76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7 w 328"/>
                  <a:gd name="T3" fmla="*/ 6 h 226"/>
                  <a:gd name="T4" fmla="*/ 7 w 328"/>
                  <a:gd name="T5" fmla="*/ 10 h 226"/>
                  <a:gd name="T6" fmla="*/ 0 w 328"/>
                  <a:gd name="T7" fmla="*/ 4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grpSp>
            <p:nvGrpSpPr>
              <p:cNvPr id="835" name="Group 969">
                <a:extLst>
                  <a:ext uri="{FF2B5EF4-FFF2-40B4-BE49-F238E27FC236}">
                    <a16:creationId xmlns:a16="http://schemas.microsoft.com/office/drawing/2014/main" id="{17E8E7C0-53DA-9845-A7EC-5C2E647C987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847" name="AutoShape 970">
                  <a:extLst>
                    <a:ext uri="{FF2B5EF4-FFF2-40B4-BE49-F238E27FC236}">
                      <a16:creationId xmlns:a16="http://schemas.microsoft.com/office/drawing/2014/main" id="{B5CA9A5E-F11C-004B-9937-AD191292AE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848" name="AutoShape 971">
                  <a:extLst>
                    <a:ext uri="{FF2B5EF4-FFF2-40B4-BE49-F238E27FC236}">
                      <a16:creationId xmlns:a16="http://schemas.microsoft.com/office/drawing/2014/main" id="{96386543-71E7-1D42-9624-7949180883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</p:grpSp>
          <p:sp>
            <p:nvSpPr>
              <p:cNvPr id="836" name="Rectangle 972">
                <a:extLst>
                  <a:ext uri="{FF2B5EF4-FFF2-40B4-BE49-F238E27FC236}">
                    <a16:creationId xmlns:a16="http://schemas.microsoft.com/office/drawing/2014/main" id="{C1AF9949-5911-9240-A6AD-91975A73F0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37" name="Freeform 973">
                <a:extLst>
                  <a:ext uri="{FF2B5EF4-FFF2-40B4-BE49-F238E27FC236}">
                    <a16:creationId xmlns:a16="http://schemas.microsoft.com/office/drawing/2014/main" id="{27BBB8ED-9D76-4E4F-BF4D-5A7FF56435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7 w 296"/>
                  <a:gd name="T3" fmla="*/ 6 h 256"/>
                  <a:gd name="T4" fmla="*/ 7 w 296"/>
                  <a:gd name="T5" fmla="*/ 11 h 256"/>
                  <a:gd name="T6" fmla="*/ 0 w 296"/>
                  <a:gd name="T7" fmla="*/ 4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38" name="Freeform 974">
                <a:extLst>
                  <a:ext uri="{FF2B5EF4-FFF2-40B4-BE49-F238E27FC236}">
                    <a16:creationId xmlns:a16="http://schemas.microsoft.com/office/drawing/2014/main" id="{02E9A54F-05AA-404E-91E8-11085F7EBD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7 w 304"/>
                  <a:gd name="T3" fmla="*/ 8 h 288"/>
                  <a:gd name="T4" fmla="*/ 6 w 304"/>
                  <a:gd name="T5" fmla="*/ 13 h 288"/>
                  <a:gd name="T6" fmla="*/ 2 w 304"/>
                  <a:gd name="T7" fmla="*/ 6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39" name="Oval 975">
                <a:extLst>
                  <a:ext uri="{FF2B5EF4-FFF2-40B4-BE49-F238E27FC236}">
                    <a16:creationId xmlns:a16="http://schemas.microsoft.com/office/drawing/2014/main" id="{9AC3BA29-CFE0-7A41-866E-F884B95B87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40" name="Freeform 976">
                <a:extLst>
                  <a:ext uri="{FF2B5EF4-FFF2-40B4-BE49-F238E27FC236}">
                    <a16:creationId xmlns:a16="http://schemas.microsoft.com/office/drawing/2014/main" id="{E7FFF245-8A0A-2749-A793-25B6F30E96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6 h 240"/>
                  <a:gd name="T2" fmla="*/ 2 w 306"/>
                  <a:gd name="T3" fmla="*/ 11 h 240"/>
                  <a:gd name="T4" fmla="*/ 7 w 306"/>
                  <a:gd name="T5" fmla="*/ 6 h 240"/>
                  <a:gd name="T6" fmla="*/ 7 w 306"/>
                  <a:gd name="T7" fmla="*/ 0 h 240"/>
                  <a:gd name="T8" fmla="*/ 0 w 306"/>
                  <a:gd name="T9" fmla="*/ 6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41" name="AutoShape 977">
                <a:extLst>
                  <a:ext uri="{FF2B5EF4-FFF2-40B4-BE49-F238E27FC236}">
                    <a16:creationId xmlns:a16="http://schemas.microsoft.com/office/drawing/2014/main" id="{774C1F7E-EF61-9041-A67B-B2D38BDB14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42" name="AutoShape 978">
                <a:extLst>
                  <a:ext uri="{FF2B5EF4-FFF2-40B4-BE49-F238E27FC236}">
                    <a16:creationId xmlns:a16="http://schemas.microsoft.com/office/drawing/2014/main" id="{8321AD11-FD38-2140-803F-0861F460D9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43" name="Oval 979">
                <a:extLst>
                  <a:ext uri="{FF2B5EF4-FFF2-40B4-BE49-F238E27FC236}">
                    <a16:creationId xmlns:a16="http://schemas.microsoft.com/office/drawing/2014/main" id="{3B03DD16-3989-194B-BD6E-9FAE3F6CDA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44" name="Oval 980">
                <a:extLst>
                  <a:ext uri="{FF2B5EF4-FFF2-40B4-BE49-F238E27FC236}">
                    <a16:creationId xmlns:a16="http://schemas.microsoft.com/office/drawing/2014/main" id="{FB43C4D6-3355-2049-A335-F477077CE1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45" name="Oval 981">
                <a:extLst>
                  <a:ext uri="{FF2B5EF4-FFF2-40B4-BE49-F238E27FC236}">
                    <a16:creationId xmlns:a16="http://schemas.microsoft.com/office/drawing/2014/main" id="{8045FE53-47F3-754E-922B-AF14C03606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46" name="Rectangle 982">
                <a:extLst>
                  <a:ext uri="{FF2B5EF4-FFF2-40B4-BE49-F238E27FC236}">
                    <a16:creationId xmlns:a16="http://schemas.microsoft.com/office/drawing/2014/main" id="{970F4A74-CE34-AE4C-A565-ABAC41470B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</p:grpSp>
      <p:sp>
        <p:nvSpPr>
          <p:cNvPr id="887" name="Freeform 2">
            <a:extLst>
              <a:ext uri="{FF2B5EF4-FFF2-40B4-BE49-F238E27FC236}">
                <a16:creationId xmlns:a16="http://schemas.microsoft.com/office/drawing/2014/main" id="{73B896A4-C009-EC47-9EB3-507C0C7CCB88}"/>
              </a:ext>
            </a:extLst>
          </p:cNvPr>
          <p:cNvSpPr>
            <a:spLocks/>
          </p:cNvSpPr>
          <p:nvPr/>
        </p:nvSpPr>
        <p:spPr bwMode="auto">
          <a:xfrm>
            <a:off x="4341668" y="5696917"/>
            <a:ext cx="4027487" cy="939800"/>
          </a:xfrm>
          <a:custGeom>
            <a:avLst/>
            <a:gdLst>
              <a:gd name="T0" fmla="*/ 2147483647 w 10001"/>
              <a:gd name="T1" fmla="*/ 2147483647 h 10125"/>
              <a:gd name="T2" fmla="*/ 2147483647 w 10001"/>
              <a:gd name="T3" fmla="*/ 2147483647 h 10125"/>
              <a:gd name="T4" fmla="*/ 2147483647 w 10001"/>
              <a:gd name="T5" fmla="*/ 2147483647 h 10125"/>
              <a:gd name="T6" fmla="*/ 2147483647 w 10001"/>
              <a:gd name="T7" fmla="*/ 0 h 10125"/>
              <a:gd name="T8" fmla="*/ 2147483647 w 10001"/>
              <a:gd name="T9" fmla="*/ 2147483647 h 10125"/>
              <a:gd name="T10" fmla="*/ 2147483647 w 10001"/>
              <a:gd name="T11" fmla="*/ 2147483647 h 10125"/>
              <a:gd name="T12" fmla="*/ 2147483647 w 10001"/>
              <a:gd name="T13" fmla="*/ 2147483647 h 10125"/>
              <a:gd name="T14" fmla="*/ 2147483647 w 10001"/>
              <a:gd name="T15" fmla="*/ 2147483647 h 10125"/>
              <a:gd name="T16" fmla="*/ 2147483647 w 10001"/>
              <a:gd name="T17" fmla="*/ 2147483647 h 10125"/>
              <a:gd name="T18" fmla="*/ 2147483647 w 10001"/>
              <a:gd name="T19" fmla="*/ 2147483647 h 10125"/>
              <a:gd name="T20" fmla="*/ 2147483647 w 10001"/>
              <a:gd name="T21" fmla="*/ 2147483647 h 10125"/>
              <a:gd name="T22" fmla="*/ 2147483647 w 10001"/>
              <a:gd name="T23" fmla="*/ 2147483647 h 10125"/>
              <a:gd name="T24" fmla="*/ 2147483647 w 10001"/>
              <a:gd name="T25" fmla="*/ 2147483647 h 10125"/>
              <a:gd name="T26" fmla="*/ 2147483647 w 10001"/>
              <a:gd name="T27" fmla="*/ 2147483647 h 10125"/>
              <a:gd name="T28" fmla="*/ 2147483647 w 10001"/>
              <a:gd name="T29" fmla="*/ 2147483647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001" h="10125">
                <a:moveTo>
                  <a:pt x="4" y="4039"/>
                </a:moveTo>
                <a:cubicBezTo>
                  <a:pt x="-29" y="2271"/>
                  <a:pt x="194" y="2100"/>
                  <a:pt x="715" y="1595"/>
                </a:cubicBezTo>
                <a:cubicBezTo>
                  <a:pt x="1236" y="1089"/>
                  <a:pt x="2417" y="1272"/>
                  <a:pt x="3130" y="1006"/>
                </a:cubicBezTo>
                <a:cubicBezTo>
                  <a:pt x="3843" y="740"/>
                  <a:pt x="4397" y="0"/>
                  <a:pt x="4995" y="0"/>
                </a:cubicBezTo>
                <a:cubicBezTo>
                  <a:pt x="5593" y="1"/>
                  <a:pt x="6206" y="926"/>
                  <a:pt x="6720" y="1009"/>
                </a:cubicBezTo>
                <a:cubicBezTo>
                  <a:pt x="7234" y="1092"/>
                  <a:pt x="7536" y="241"/>
                  <a:pt x="8082" y="497"/>
                </a:cubicBezTo>
                <a:cubicBezTo>
                  <a:pt x="8628" y="756"/>
                  <a:pt x="9854" y="442"/>
                  <a:pt x="9989" y="2989"/>
                </a:cubicBezTo>
                <a:cubicBezTo>
                  <a:pt x="10124" y="5536"/>
                  <a:pt x="9098" y="5742"/>
                  <a:pt x="8599" y="6797"/>
                </a:cubicBezTo>
                <a:cubicBezTo>
                  <a:pt x="8100" y="7852"/>
                  <a:pt x="7544" y="8981"/>
                  <a:pt x="6995" y="9322"/>
                </a:cubicBezTo>
                <a:cubicBezTo>
                  <a:pt x="6446" y="9663"/>
                  <a:pt x="5793" y="8957"/>
                  <a:pt x="5307" y="8843"/>
                </a:cubicBezTo>
                <a:cubicBezTo>
                  <a:pt x="4819" y="8726"/>
                  <a:pt x="4628" y="10048"/>
                  <a:pt x="4371" y="9912"/>
                </a:cubicBezTo>
                <a:cubicBezTo>
                  <a:pt x="4114" y="9775"/>
                  <a:pt x="3505" y="10355"/>
                  <a:pt x="3140" y="10019"/>
                </a:cubicBezTo>
                <a:cubicBezTo>
                  <a:pt x="2774" y="9683"/>
                  <a:pt x="2820" y="8138"/>
                  <a:pt x="2179" y="7895"/>
                </a:cubicBezTo>
                <a:cubicBezTo>
                  <a:pt x="1586" y="6800"/>
                  <a:pt x="1549" y="8137"/>
                  <a:pt x="1187" y="7495"/>
                </a:cubicBezTo>
                <a:cubicBezTo>
                  <a:pt x="825" y="6852"/>
                  <a:pt x="-7" y="6157"/>
                  <a:pt x="4" y="403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cxnSp>
        <p:nvCxnSpPr>
          <p:cNvPr id="888" name="Straight Connector 887">
            <a:extLst>
              <a:ext uri="{FF2B5EF4-FFF2-40B4-BE49-F238E27FC236}">
                <a16:creationId xmlns:a16="http://schemas.microsoft.com/office/drawing/2014/main" id="{BFDE916B-AF97-DB4F-88E3-3211F74E07F5}"/>
              </a:ext>
            </a:extLst>
          </p:cNvPr>
          <p:cNvCxnSpPr/>
          <p:nvPr/>
        </p:nvCxnSpPr>
        <p:spPr>
          <a:xfrm flipV="1">
            <a:off x="5011593" y="5847730"/>
            <a:ext cx="1316037" cy="131762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889" name="Straight Connector 888">
            <a:extLst>
              <a:ext uri="{FF2B5EF4-FFF2-40B4-BE49-F238E27FC236}">
                <a16:creationId xmlns:a16="http://schemas.microsoft.com/office/drawing/2014/main" id="{11A6A20F-5B1F-E34C-A889-7D7216BC52A6}"/>
              </a:ext>
            </a:extLst>
          </p:cNvPr>
          <p:cNvCxnSpPr/>
          <p:nvPr/>
        </p:nvCxnSpPr>
        <p:spPr>
          <a:xfrm>
            <a:off x="4900468" y="6035055"/>
            <a:ext cx="2259012" cy="29845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890" name="Straight Connector 889">
            <a:extLst>
              <a:ext uri="{FF2B5EF4-FFF2-40B4-BE49-F238E27FC236}">
                <a16:creationId xmlns:a16="http://schemas.microsoft.com/office/drawing/2014/main" id="{EC3A188E-9403-584D-9DE4-BD063B6A9984}"/>
              </a:ext>
            </a:extLst>
          </p:cNvPr>
          <p:cNvCxnSpPr/>
          <p:nvPr/>
        </p:nvCxnSpPr>
        <p:spPr>
          <a:xfrm>
            <a:off x="4913168" y="6139830"/>
            <a:ext cx="714375" cy="276225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891" name="Straight Connector 890">
            <a:extLst>
              <a:ext uri="{FF2B5EF4-FFF2-40B4-BE49-F238E27FC236}">
                <a16:creationId xmlns:a16="http://schemas.microsoft.com/office/drawing/2014/main" id="{CA8EFEA7-A8AA-F945-BA1D-4ACB721622E5}"/>
              </a:ext>
            </a:extLst>
          </p:cNvPr>
          <p:cNvCxnSpPr/>
          <p:nvPr/>
        </p:nvCxnSpPr>
        <p:spPr>
          <a:xfrm flipV="1">
            <a:off x="5930755" y="6333505"/>
            <a:ext cx="1247775" cy="8255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892" name="Straight Connector 891">
            <a:extLst>
              <a:ext uri="{FF2B5EF4-FFF2-40B4-BE49-F238E27FC236}">
                <a16:creationId xmlns:a16="http://schemas.microsoft.com/office/drawing/2014/main" id="{B2D0340F-062D-4B43-ADB5-74954D542D1B}"/>
              </a:ext>
            </a:extLst>
          </p:cNvPr>
          <p:cNvCxnSpPr/>
          <p:nvPr/>
        </p:nvCxnSpPr>
        <p:spPr>
          <a:xfrm>
            <a:off x="6591155" y="5881067"/>
            <a:ext cx="1057275" cy="123825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893" name="Straight Connector 892">
            <a:extLst>
              <a:ext uri="{FF2B5EF4-FFF2-40B4-BE49-F238E27FC236}">
                <a16:creationId xmlns:a16="http://schemas.microsoft.com/office/drawing/2014/main" id="{694966F7-E79E-AC42-A981-710223649ACC}"/>
              </a:ext>
            </a:extLst>
          </p:cNvPr>
          <p:cNvCxnSpPr/>
          <p:nvPr/>
        </p:nvCxnSpPr>
        <p:spPr>
          <a:xfrm flipV="1">
            <a:off x="5875193" y="6035055"/>
            <a:ext cx="1790700" cy="298450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894" name="Straight Connector 893">
            <a:extLst>
              <a:ext uri="{FF2B5EF4-FFF2-40B4-BE49-F238E27FC236}">
                <a16:creationId xmlns:a16="http://schemas.microsoft.com/office/drawing/2014/main" id="{E084439A-562F-9047-916D-8BFA8D983C78}"/>
              </a:ext>
            </a:extLst>
          </p:cNvPr>
          <p:cNvCxnSpPr/>
          <p:nvPr/>
        </p:nvCxnSpPr>
        <p:spPr>
          <a:xfrm flipV="1">
            <a:off x="7202343" y="6063630"/>
            <a:ext cx="588962" cy="269875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895" name="Straight Connector 894">
            <a:extLst>
              <a:ext uri="{FF2B5EF4-FFF2-40B4-BE49-F238E27FC236}">
                <a16:creationId xmlns:a16="http://schemas.microsoft.com/office/drawing/2014/main" id="{B834EF84-01CE-DB43-AA3A-31C4F6601F10}"/>
              </a:ext>
            </a:extLst>
          </p:cNvPr>
          <p:cNvCxnSpPr/>
          <p:nvPr/>
        </p:nvCxnSpPr>
        <p:spPr>
          <a:xfrm>
            <a:off x="6345093" y="5847730"/>
            <a:ext cx="814387" cy="401637"/>
          </a:xfrm>
          <a:prstGeom prst="line">
            <a:avLst/>
          </a:prstGeom>
          <a:noFill/>
          <a:ln w="12700" cap="flat" cmpd="sng" algn="ctr">
            <a:solidFill>
              <a:srgbClr val="000000"/>
            </a:solidFill>
            <a:prstDash val="solid"/>
          </a:ln>
          <a:effectLst/>
        </p:spPr>
      </p:cxnSp>
      <p:grpSp>
        <p:nvGrpSpPr>
          <p:cNvPr id="896" name="Group 895">
            <a:extLst>
              <a:ext uri="{FF2B5EF4-FFF2-40B4-BE49-F238E27FC236}">
                <a16:creationId xmlns:a16="http://schemas.microsoft.com/office/drawing/2014/main" id="{711F93EB-336F-294F-9B30-EC65C9DC0F9C}"/>
              </a:ext>
            </a:extLst>
          </p:cNvPr>
          <p:cNvGrpSpPr>
            <a:grpSpLocks/>
          </p:cNvGrpSpPr>
          <p:nvPr/>
        </p:nvGrpSpPr>
        <p:grpSpPr bwMode="auto">
          <a:xfrm>
            <a:off x="3274868" y="2950542"/>
            <a:ext cx="6978650" cy="1096963"/>
            <a:chOff x="1526216" y="3003498"/>
            <a:chExt cx="6978041" cy="1096962"/>
          </a:xfrm>
        </p:grpSpPr>
        <p:sp>
          <p:nvSpPr>
            <p:cNvPr id="897" name="TextBox 399">
              <a:extLst>
                <a:ext uri="{FF2B5EF4-FFF2-40B4-BE49-F238E27FC236}">
                  <a16:creationId xmlns:a16="http://schemas.microsoft.com/office/drawing/2014/main" id="{02C371D3-2C1E-5244-9747-22984982BA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14291" y="3628973"/>
              <a:ext cx="595313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data</a:t>
              </a:r>
            </a:p>
            <a:p>
              <a:pPr marL="0" marR="0" lvl="0" indent="0" algn="ctr" defTabSz="914400" rtl="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plane</a:t>
              </a:r>
            </a:p>
          </p:txBody>
        </p:sp>
        <p:sp>
          <p:nvSpPr>
            <p:cNvPr id="898" name="TextBox 400">
              <a:extLst>
                <a:ext uri="{FF2B5EF4-FFF2-40B4-BE49-F238E27FC236}">
                  <a16:creationId xmlns:a16="http://schemas.microsoft.com/office/drawing/2014/main" id="{E9FCEA42-739D-C647-B0B2-29DF679917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28579" y="3003498"/>
              <a:ext cx="709612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control</a:t>
              </a:r>
            </a:p>
            <a:p>
              <a:pPr marL="0" marR="0" lvl="0" indent="0" algn="ctr" defTabSz="914400" rtl="0" eaLnBrk="0" fontAlgn="base" latinLnBrk="0" hangingPunct="0">
                <a:lnSpc>
                  <a:spcPts val="1463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plane</a:t>
              </a:r>
            </a:p>
          </p:txBody>
        </p:sp>
        <p:cxnSp>
          <p:nvCxnSpPr>
            <p:cNvPr id="899" name="Straight Connector 898">
              <a:extLst>
                <a:ext uri="{FF2B5EF4-FFF2-40B4-BE49-F238E27FC236}">
                  <a16:creationId xmlns:a16="http://schemas.microsoft.com/office/drawing/2014/main" id="{B4D02647-EB69-3549-8B8C-C214B4362D0C}"/>
                </a:ext>
              </a:extLst>
            </p:cNvPr>
            <p:cNvCxnSpPr/>
            <p:nvPr/>
          </p:nvCxnSpPr>
          <p:spPr bwMode="auto">
            <a:xfrm flipV="1">
              <a:off x="1526216" y="3579760"/>
              <a:ext cx="6978041" cy="11112"/>
            </a:xfrm>
            <a:prstGeom prst="line">
              <a:avLst/>
            </a:prstGeom>
            <a:noFill/>
            <a:ln w="25400" cap="flat" cmpd="sng" algn="ctr">
              <a:solidFill>
                <a:srgbClr val="000000"/>
              </a:solidFill>
              <a:prstDash val="dash"/>
            </a:ln>
            <a:effectLst/>
          </p:spPr>
        </p:cxnSp>
      </p:grpSp>
      <p:grpSp>
        <p:nvGrpSpPr>
          <p:cNvPr id="900" name="Group 899">
            <a:extLst>
              <a:ext uri="{FF2B5EF4-FFF2-40B4-BE49-F238E27FC236}">
                <a16:creationId xmlns:a16="http://schemas.microsoft.com/office/drawing/2014/main" id="{D1C980A1-7A81-E64E-86E7-AE4ADB468ED3}"/>
              </a:ext>
            </a:extLst>
          </p:cNvPr>
          <p:cNvGrpSpPr>
            <a:grpSpLocks/>
          </p:cNvGrpSpPr>
          <p:nvPr/>
        </p:nvGrpSpPr>
        <p:grpSpPr bwMode="auto">
          <a:xfrm>
            <a:off x="4186093" y="2682255"/>
            <a:ext cx="4295775" cy="320675"/>
            <a:chOff x="2433511" y="2792111"/>
            <a:chExt cx="4296530" cy="320561"/>
          </a:xfrm>
        </p:grpSpPr>
        <p:grpSp>
          <p:nvGrpSpPr>
            <p:cNvPr id="901" name="Group 401">
              <a:extLst>
                <a:ext uri="{FF2B5EF4-FFF2-40B4-BE49-F238E27FC236}">
                  <a16:creationId xmlns:a16="http://schemas.microsoft.com/office/drawing/2014/main" id="{0C7ACA51-7903-9B4D-A9BA-79FE11C0D1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33511" y="2794083"/>
              <a:ext cx="349250" cy="317387"/>
              <a:chOff x="2931664" y="3912603"/>
              <a:chExt cx="430450" cy="329314"/>
            </a:xfrm>
          </p:grpSpPr>
          <p:sp>
            <p:nvSpPr>
              <p:cNvPr id="922" name="Rectangle 921">
                <a:extLst>
                  <a:ext uri="{FF2B5EF4-FFF2-40B4-BE49-F238E27FC236}">
                    <a16:creationId xmlns:a16="http://schemas.microsoft.com/office/drawing/2014/main" id="{4D33FA09-AAF7-044A-A5A8-F3F23C68AF3C}"/>
                  </a:ext>
                </a:extLst>
              </p:cNvPr>
              <p:cNvSpPr/>
              <p:nvPr/>
            </p:nvSpPr>
            <p:spPr>
              <a:xfrm>
                <a:off x="2937534" y="3912203"/>
                <a:ext cx="424655" cy="329314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23" name="Straight Connector 922">
                <a:extLst>
                  <a:ext uri="{FF2B5EF4-FFF2-40B4-BE49-F238E27FC236}">
                    <a16:creationId xmlns:a16="http://schemas.microsoft.com/office/drawing/2014/main" id="{C201AD05-8A56-4949-B304-A2A9AB5DD587}"/>
                  </a:ext>
                </a:extLst>
              </p:cNvPr>
              <p:cNvCxnSpPr/>
              <p:nvPr/>
            </p:nvCxnSpPr>
            <p:spPr>
              <a:xfrm>
                <a:off x="2931664" y="4004411"/>
                <a:ext cx="424654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924" name="Straight Connector 923">
                <a:extLst>
                  <a:ext uri="{FF2B5EF4-FFF2-40B4-BE49-F238E27FC236}">
                    <a16:creationId xmlns:a16="http://schemas.microsoft.com/office/drawing/2014/main" id="{ED7C9AD7-08A8-D942-BF3A-F53E94AF4B95}"/>
                  </a:ext>
                </a:extLst>
              </p:cNvPr>
              <p:cNvCxnSpPr/>
              <p:nvPr/>
            </p:nvCxnSpPr>
            <p:spPr>
              <a:xfrm>
                <a:off x="2931664" y="4066980"/>
                <a:ext cx="424654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925" name="Straight Connector 924">
                <a:extLst>
                  <a:ext uri="{FF2B5EF4-FFF2-40B4-BE49-F238E27FC236}">
                    <a16:creationId xmlns:a16="http://schemas.microsoft.com/office/drawing/2014/main" id="{143A10B8-06CC-D647-AEF7-2670CD772003}"/>
                  </a:ext>
                </a:extLst>
              </p:cNvPr>
              <p:cNvCxnSpPr>
                <a:stCxn id="922" idx="2"/>
              </p:cNvCxnSpPr>
              <p:nvPr/>
            </p:nvCxnSpPr>
            <p:spPr>
              <a:xfrm flipH="1" flipV="1">
                <a:off x="3148883" y="4004411"/>
                <a:ext cx="0" cy="237106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  <p:grpSp>
          <p:nvGrpSpPr>
            <p:cNvPr id="902" name="Group 406">
              <a:extLst>
                <a:ext uri="{FF2B5EF4-FFF2-40B4-BE49-F238E27FC236}">
                  <a16:creationId xmlns:a16="http://schemas.microsoft.com/office/drawing/2014/main" id="{508A07A5-EEA9-904C-A972-4C4DADB526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48666" y="2792111"/>
              <a:ext cx="350838" cy="317387"/>
              <a:chOff x="2931664" y="3912603"/>
              <a:chExt cx="430450" cy="329314"/>
            </a:xfrm>
          </p:grpSpPr>
          <p:sp>
            <p:nvSpPr>
              <p:cNvPr id="918" name="Rectangle 917">
                <a:extLst>
                  <a:ext uri="{FF2B5EF4-FFF2-40B4-BE49-F238E27FC236}">
                    <a16:creationId xmlns:a16="http://schemas.microsoft.com/office/drawing/2014/main" id="{3F286581-2453-1F47-8CC7-5657614015DB}"/>
                  </a:ext>
                </a:extLst>
              </p:cNvPr>
              <p:cNvSpPr/>
              <p:nvPr/>
            </p:nvSpPr>
            <p:spPr>
              <a:xfrm>
                <a:off x="2936779" y="3912603"/>
                <a:ext cx="424681" cy="329314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19" name="Straight Connector 918">
                <a:extLst>
                  <a:ext uri="{FF2B5EF4-FFF2-40B4-BE49-F238E27FC236}">
                    <a16:creationId xmlns:a16="http://schemas.microsoft.com/office/drawing/2014/main" id="{30F55D65-689B-184E-A7EE-17D45743B000}"/>
                  </a:ext>
                </a:extLst>
              </p:cNvPr>
              <p:cNvCxnSpPr/>
              <p:nvPr/>
            </p:nvCxnSpPr>
            <p:spPr>
              <a:xfrm>
                <a:off x="2930935" y="4004811"/>
                <a:ext cx="4246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920" name="Straight Connector 919">
                <a:extLst>
                  <a:ext uri="{FF2B5EF4-FFF2-40B4-BE49-F238E27FC236}">
                    <a16:creationId xmlns:a16="http://schemas.microsoft.com/office/drawing/2014/main" id="{076ADE22-2AEF-5040-9FA3-121B2C370E3A}"/>
                  </a:ext>
                </a:extLst>
              </p:cNvPr>
              <p:cNvCxnSpPr/>
              <p:nvPr/>
            </p:nvCxnSpPr>
            <p:spPr>
              <a:xfrm>
                <a:off x="2930935" y="4067381"/>
                <a:ext cx="42468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921" name="Straight Connector 920">
                <a:extLst>
                  <a:ext uri="{FF2B5EF4-FFF2-40B4-BE49-F238E27FC236}">
                    <a16:creationId xmlns:a16="http://schemas.microsoft.com/office/drawing/2014/main" id="{F2B6C973-6DE4-2349-9A6A-64B1F7541845}"/>
                  </a:ext>
                </a:extLst>
              </p:cNvPr>
              <p:cNvCxnSpPr>
                <a:stCxn id="918" idx="2"/>
              </p:cNvCxnSpPr>
              <p:nvPr/>
            </p:nvCxnSpPr>
            <p:spPr>
              <a:xfrm flipH="1" flipV="1">
                <a:off x="3147171" y="4004811"/>
                <a:ext cx="1949" cy="237106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  <p:grpSp>
          <p:nvGrpSpPr>
            <p:cNvPr id="903" name="Group 411">
              <a:extLst>
                <a:ext uri="{FF2B5EF4-FFF2-40B4-BE49-F238E27FC236}">
                  <a16:creationId xmlns:a16="http://schemas.microsoft.com/office/drawing/2014/main" id="{AB449866-D0BC-6B4F-801B-0FA210DD83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82104" y="2792111"/>
              <a:ext cx="350837" cy="317387"/>
              <a:chOff x="2931664" y="3912603"/>
              <a:chExt cx="430450" cy="329314"/>
            </a:xfrm>
          </p:grpSpPr>
          <p:sp>
            <p:nvSpPr>
              <p:cNvPr id="914" name="Rectangle 913">
                <a:extLst>
                  <a:ext uri="{FF2B5EF4-FFF2-40B4-BE49-F238E27FC236}">
                    <a16:creationId xmlns:a16="http://schemas.microsoft.com/office/drawing/2014/main" id="{4E4F9BC1-F5BE-B344-A249-E838C680C739}"/>
                  </a:ext>
                </a:extLst>
              </p:cNvPr>
              <p:cNvSpPr/>
              <p:nvPr/>
            </p:nvSpPr>
            <p:spPr>
              <a:xfrm>
                <a:off x="2936958" y="3912603"/>
                <a:ext cx="424682" cy="329314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15" name="Straight Connector 914">
                <a:extLst>
                  <a:ext uri="{FF2B5EF4-FFF2-40B4-BE49-F238E27FC236}">
                    <a16:creationId xmlns:a16="http://schemas.microsoft.com/office/drawing/2014/main" id="{DB20F410-274B-C043-A0B4-75FDB2F514FF}"/>
                  </a:ext>
                </a:extLst>
              </p:cNvPr>
              <p:cNvCxnSpPr/>
              <p:nvPr/>
            </p:nvCxnSpPr>
            <p:spPr>
              <a:xfrm>
                <a:off x="2931113" y="4004811"/>
                <a:ext cx="424682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916" name="Straight Connector 915">
                <a:extLst>
                  <a:ext uri="{FF2B5EF4-FFF2-40B4-BE49-F238E27FC236}">
                    <a16:creationId xmlns:a16="http://schemas.microsoft.com/office/drawing/2014/main" id="{7E028785-0101-4B45-BBD3-8308680B4792}"/>
                  </a:ext>
                </a:extLst>
              </p:cNvPr>
              <p:cNvCxnSpPr/>
              <p:nvPr/>
            </p:nvCxnSpPr>
            <p:spPr>
              <a:xfrm>
                <a:off x="2931113" y="4067381"/>
                <a:ext cx="424682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917" name="Straight Connector 916">
                <a:extLst>
                  <a:ext uri="{FF2B5EF4-FFF2-40B4-BE49-F238E27FC236}">
                    <a16:creationId xmlns:a16="http://schemas.microsoft.com/office/drawing/2014/main" id="{A47B9AA0-7155-B643-A937-D99E939A959D}"/>
                  </a:ext>
                </a:extLst>
              </p:cNvPr>
              <p:cNvCxnSpPr>
                <a:stCxn id="914" idx="2"/>
              </p:cNvCxnSpPr>
              <p:nvPr/>
            </p:nvCxnSpPr>
            <p:spPr>
              <a:xfrm flipH="1" flipV="1">
                <a:off x="3147351" y="4004811"/>
                <a:ext cx="1947" cy="237106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  <p:grpSp>
          <p:nvGrpSpPr>
            <p:cNvPr id="904" name="Group 416">
              <a:extLst>
                <a:ext uri="{FF2B5EF4-FFF2-40B4-BE49-F238E27FC236}">
                  <a16:creationId xmlns:a16="http://schemas.microsoft.com/office/drawing/2014/main" id="{6CFC219B-7363-534F-BBB9-2940C18F6D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74316" y="2795285"/>
              <a:ext cx="349250" cy="317387"/>
              <a:chOff x="2931664" y="3912603"/>
              <a:chExt cx="430450" cy="329314"/>
            </a:xfrm>
          </p:grpSpPr>
          <p:sp>
            <p:nvSpPr>
              <p:cNvPr id="910" name="Rectangle 909">
                <a:extLst>
                  <a:ext uri="{FF2B5EF4-FFF2-40B4-BE49-F238E27FC236}">
                    <a16:creationId xmlns:a16="http://schemas.microsoft.com/office/drawing/2014/main" id="{A90F17FE-7DC7-C744-AC85-74012E165AB3}"/>
                  </a:ext>
                </a:extLst>
              </p:cNvPr>
              <p:cNvSpPr/>
              <p:nvPr/>
            </p:nvSpPr>
            <p:spPr>
              <a:xfrm>
                <a:off x="2937241" y="3912603"/>
                <a:ext cx="424655" cy="329314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11" name="Straight Connector 910">
                <a:extLst>
                  <a:ext uri="{FF2B5EF4-FFF2-40B4-BE49-F238E27FC236}">
                    <a16:creationId xmlns:a16="http://schemas.microsoft.com/office/drawing/2014/main" id="{493DE14E-A2F1-A249-AD60-B96754D395E1}"/>
                  </a:ext>
                </a:extLst>
              </p:cNvPr>
              <p:cNvCxnSpPr/>
              <p:nvPr/>
            </p:nvCxnSpPr>
            <p:spPr>
              <a:xfrm>
                <a:off x="2931371" y="4004811"/>
                <a:ext cx="424654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912" name="Straight Connector 911">
                <a:extLst>
                  <a:ext uri="{FF2B5EF4-FFF2-40B4-BE49-F238E27FC236}">
                    <a16:creationId xmlns:a16="http://schemas.microsoft.com/office/drawing/2014/main" id="{8DFE02DA-2A86-4844-B164-F4DC02A4123A}"/>
                  </a:ext>
                </a:extLst>
              </p:cNvPr>
              <p:cNvCxnSpPr/>
              <p:nvPr/>
            </p:nvCxnSpPr>
            <p:spPr>
              <a:xfrm>
                <a:off x="2931371" y="4067381"/>
                <a:ext cx="424654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913" name="Straight Connector 912">
                <a:extLst>
                  <a:ext uri="{FF2B5EF4-FFF2-40B4-BE49-F238E27FC236}">
                    <a16:creationId xmlns:a16="http://schemas.microsoft.com/office/drawing/2014/main" id="{C4AA7EE7-5C2E-8D48-989F-F7194666A353}"/>
                  </a:ext>
                </a:extLst>
              </p:cNvPr>
              <p:cNvCxnSpPr>
                <a:stCxn id="910" idx="2"/>
              </p:cNvCxnSpPr>
              <p:nvPr/>
            </p:nvCxnSpPr>
            <p:spPr>
              <a:xfrm flipH="1" flipV="1">
                <a:off x="3148590" y="4004811"/>
                <a:ext cx="0" cy="237106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  <p:grpSp>
          <p:nvGrpSpPr>
            <p:cNvPr id="905" name="Group 421">
              <a:extLst>
                <a:ext uri="{FF2B5EF4-FFF2-40B4-BE49-F238E27FC236}">
                  <a16:creationId xmlns:a16="http://schemas.microsoft.com/office/drawing/2014/main" id="{1FA36B18-95B0-CB4E-95BE-59E9718161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379204" y="2792111"/>
              <a:ext cx="350837" cy="317387"/>
              <a:chOff x="2931664" y="3912603"/>
              <a:chExt cx="430450" cy="329314"/>
            </a:xfrm>
          </p:grpSpPr>
          <p:sp>
            <p:nvSpPr>
              <p:cNvPr id="906" name="Rectangle 905">
                <a:extLst>
                  <a:ext uri="{FF2B5EF4-FFF2-40B4-BE49-F238E27FC236}">
                    <a16:creationId xmlns:a16="http://schemas.microsoft.com/office/drawing/2014/main" id="{EE684161-8E76-E041-95F6-E692F09DB739}"/>
                  </a:ext>
                </a:extLst>
              </p:cNvPr>
              <p:cNvSpPr/>
              <p:nvPr/>
            </p:nvSpPr>
            <p:spPr>
              <a:xfrm>
                <a:off x="2937432" y="3912603"/>
                <a:ext cx="424682" cy="329314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07" name="Straight Connector 906">
                <a:extLst>
                  <a:ext uri="{FF2B5EF4-FFF2-40B4-BE49-F238E27FC236}">
                    <a16:creationId xmlns:a16="http://schemas.microsoft.com/office/drawing/2014/main" id="{7927B3EE-2CC2-B44C-94F1-B69CA0A815A2}"/>
                  </a:ext>
                </a:extLst>
              </p:cNvPr>
              <p:cNvCxnSpPr/>
              <p:nvPr/>
            </p:nvCxnSpPr>
            <p:spPr>
              <a:xfrm>
                <a:off x="2931587" y="4004811"/>
                <a:ext cx="424682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908" name="Straight Connector 907">
                <a:extLst>
                  <a:ext uri="{FF2B5EF4-FFF2-40B4-BE49-F238E27FC236}">
                    <a16:creationId xmlns:a16="http://schemas.microsoft.com/office/drawing/2014/main" id="{89B6595F-CFF0-3B40-B47C-ADB86E974281}"/>
                  </a:ext>
                </a:extLst>
              </p:cNvPr>
              <p:cNvCxnSpPr/>
              <p:nvPr/>
            </p:nvCxnSpPr>
            <p:spPr>
              <a:xfrm>
                <a:off x="2931587" y="4067381"/>
                <a:ext cx="424682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909" name="Straight Connector 908">
                <a:extLst>
                  <a:ext uri="{FF2B5EF4-FFF2-40B4-BE49-F238E27FC236}">
                    <a16:creationId xmlns:a16="http://schemas.microsoft.com/office/drawing/2014/main" id="{C551D2B6-035F-CE4D-A43A-5FFB5AFCEED5}"/>
                  </a:ext>
                </a:extLst>
              </p:cNvPr>
              <p:cNvCxnSpPr>
                <a:stCxn id="906" idx="2"/>
              </p:cNvCxnSpPr>
              <p:nvPr/>
            </p:nvCxnSpPr>
            <p:spPr>
              <a:xfrm flipH="1" flipV="1">
                <a:off x="3147825" y="4004811"/>
                <a:ext cx="1947" cy="237106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</p:grpSp>
      <p:grpSp>
        <p:nvGrpSpPr>
          <p:cNvPr id="926" name="Group 925">
            <a:extLst>
              <a:ext uri="{FF2B5EF4-FFF2-40B4-BE49-F238E27FC236}">
                <a16:creationId xmlns:a16="http://schemas.microsoft.com/office/drawing/2014/main" id="{A988FEAF-222E-2C4B-8C38-8B6C17D4D63D}"/>
              </a:ext>
            </a:extLst>
          </p:cNvPr>
          <p:cNvGrpSpPr>
            <a:grpSpLocks/>
          </p:cNvGrpSpPr>
          <p:nvPr/>
        </p:nvGrpSpPr>
        <p:grpSpPr bwMode="auto">
          <a:xfrm>
            <a:off x="3605068" y="3656980"/>
            <a:ext cx="5211762" cy="2740025"/>
            <a:chOff x="1856416" y="3709935"/>
            <a:chExt cx="5211763" cy="2739614"/>
          </a:xfrm>
        </p:grpSpPr>
        <p:sp>
          <p:nvSpPr>
            <p:cNvPr id="927" name="Freeform 926">
              <a:extLst>
                <a:ext uri="{FF2B5EF4-FFF2-40B4-BE49-F238E27FC236}">
                  <a16:creationId xmlns:a16="http://schemas.microsoft.com/office/drawing/2014/main" id="{875BCAC4-B573-D54B-BF32-094096F89D98}"/>
                </a:ext>
              </a:extLst>
            </p:cNvPr>
            <p:cNvSpPr/>
            <p:nvPr/>
          </p:nvSpPr>
          <p:spPr>
            <a:xfrm>
              <a:off x="1877053" y="5330529"/>
              <a:ext cx="1281113" cy="758711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25166 w 1340486"/>
                <a:gd name="connsiteY0" fmla="*/ 746482 h 746482"/>
                <a:gd name="connsiteX1" fmla="*/ 0 w 1340486"/>
                <a:gd name="connsiteY1" fmla="*/ 51716 h 746482"/>
                <a:gd name="connsiteX2" fmla="*/ 1059218 w 1340486"/>
                <a:gd name="connsiteY2" fmla="*/ 355 h 746482"/>
                <a:gd name="connsiteX3" fmla="*/ 1340486 w 1340486"/>
                <a:gd name="connsiteY3" fmla="*/ 709789 h 746482"/>
                <a:gd name="connsiteX4" fmla="*/ 1025166 w 1340486"/>
                <a:gd name="connsiteY4" fmla="*/ 746482 h 746482"/>
                <a:gd name="connsiteX0" fmla="*/ 1025166 w 1340486"/>
                <a:gd name="connsiteY0" fmla="*/ 746482 h 746482"/>
                <a:gd name="connsiteX1" fmla="*/ 0 w 1340486"/>
                <a:gd name="connsiteY1" fmla="*/ 51716 h 746482"/>
                <a:gd name="connsiteX2" fmla="*/ 1059218 w 1340486"/>
                <a:gd name="connsiteY2" fmla="*/ 355 h 746482"/>
                <a:gd name="connsiteX3" fmla="*/ 1340486 w 1340486"/>
                <a:gd name="connsiteY3" fmla="*/ 709789 h 746482"/>
                <a:gd name="connsiteX4" fmla="*/ 1025166 w 1340486"/>
                <a:gd name="connsiteY4" fmla="*/ 746482 h 746482"/>
                <a:gd name="connsiteX0" fmla="*/ 965179 w 1280499"/>
                <a:gd name="connsiteY0" fmla="*/ 759828 h 759828"/>
                <a:gd name="connsiteX1" fmla="*/ 0 w 1280499"/>
                <a:gd name="connsiteY1" fmla="*/ 0 h 759828"/>
                <a:gd name="connsiteX2" fmla="*/ 999231 w 1280499"/>
                <a:gd name="connsiteY2" fmla="*/ 13701 h 759828"/>
                <a:gd name="connsiteX3" fmla="*/ 1280499 w 1280499"/>
                <a:gd name="connsiteY3" fmla="*/ 723135 h 759828"/>
                <a:gd name="connsiteX4" fmla="*/ 965179 w 1280499"/>
                <a:gd name="connsiteY4" fmla="*/ 759828 h 759828"/>
                <a:gd name="connsiteX0" fmla="*/ 965179 w 1280499"/>
                <a:gd name="connsiteY0" fmla="*/ 759828 h 759828"/>
                <a:gd name="connsiteX1" fmla="*/ 0 w 1280499"/>
                <a:gd name="connsiteY1" fmla="*/ 0 h 759828"/>
                <a:gd name="connsiteX2" fmla="*/ 999231 w 1280499"/>
                <a:gd name="connsiteY2" fmla="*/ 13701 h 759828"/>
                <a:gd name="connsiteX3" fmla="*/ 1280499 w 1280499"/>
                <a:gd name="connsiteY3" fmla="*/ 723135 h 759828"/>
                <a:gd name="connsiteX4" fmla="*/ 965179 w 1280499"/>
                <a:gd name="connsiteY4" fmla="*/ 759828 h 75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0499" h="759828">
                  <a:moveTo>
                    <a:pt x="965179" y="759828"/>
                  </a:moveTo>
                  <a:cubicBezTo>
                    <a:pt x="301565" y="231725"/>
                    <a:pt x="628999" y="498939"/>
                    <a:pt x="0" y="0"/>
                  </a:cubicBezTo>
                  <a:lnTo>
                    <a:pt x="999231" y="13701"/>
                  </a:lnTo>
                  <a:cubicBezTo>
                    <a:pt x="1112985" y="379881"/>
                    <a:pt x="1055867" y="236107"/>
                    <a:pt x="1280499" y="723135"/>
                  </a:cubicBezTo>
                  <a:cubicBezTo>
                    <a:pt x="1186079" y="728668"/>
                    <a:pt x="1127207" y="701414"/>
                    <a:pt x="965179" y="759828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928" name="Freeform 927">
              <a:extLst>
                <a:ext uri="{FF2B5EF4-FFF2-40B4-BE49-F238E27FC236}">
                  <a16:creationId xmlns:a16="http://schemas.microsoft.com/office/drawing/2014/main" id="{0D857BEA-FC6F-1449-A5C0-C21CC8BC5CED}"/>
                </a:ext>
              </a:extLst>
            </p:cNvPr>
            <p:cNvSpPr/>
            <p:nvPr/>
          </p:nvSpPr>
          <p:spPr>
            <a:xfrm>
              <a:off x="6202992" y="5428939"/>
              <a:ext cx="865187" cy="553955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3004 w 954755"/>
                <a:gd name="connsiteY0" fmla="*/ 943771 h 976186"/>
                <a:gd name="connsiteX1" fmla="*/ 455145 w 954755"/>
                <a:gd name="connsiteY1" fmla="*/ 11688 h 976186"/>
                <a:gd name="connsiteX2" fmla="*/ 954755 w 954755"/>
                <a:gd name="connsiteY2" fmla="*/ 0 h 976186"/>
                <a:gd name="connsiteX3" fmla="*/ 728484 w 954755"/>
                <a:gd name="connsiteY3" fmla="*/ 976186 h 976186"/>
                <a:gd name="connsiteX4" fmla="*/ 23004 w 954755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56363"/>
                <a:gd name="connsiteY0" fmla="*/ 932083 h 954654"/>
                <a:gd name="connsiteX1" fmla="*/ 432141 w 956363"/>
                <a:gd name="connsiteY1" fmla="*/ 0 h 954654"/>
                <a:gd name="connsiteX2" fmla="*/ 956363 w 956363"/>
                <a:gd name="connsiteY2" fmla="*/ 12924 h 954654"/>
                <a:gd name="connsiteX3" fmla="*/ 183705 w 956363"/>
                <a:gd name="connsiteY3" fmla="*/ 954654 h 954654"/>
                <a:gd name="connsiteX4" fmla="*/ 0 w 956363"/>
                <a:gd name="connsiteY4" fmla="*/ 932083 h 954654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1011379"/>
                <a:gd name="connsiteY0" fmla="*/ 605727 h 758185"/>
                <a:gd name="connsiteX1" fmla="*/ 490915 w 1011379"/>
                <a:gd name="connsiteY1" fmla="*/ 13939 h 758185"/>
                <a:gd name="connsiteX2" fmla="*/ 1011379 w 1011379"/>
                <a:gd name="connsiteY2" fmla="*/ 563 h 758185"/>
                <a:gd name="connsiteX3" fmla="*/ 268780 w 1011379"/>
                <a:gd name="connsiteY3" fmla="*/ 758185 h 758185"/>
                <a:gd name="connsiteX4" fmla="*/ 0 w 1011379"/>
                <a:gd name="connsiteY4" fmla="*/ 605727 h 758185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05727"/>
                <a:gd name="connsiteX1" fmla="*/ 490915 w 1011379"/>
                <a:gd name="connsiteY1" fmla="*/ 13939 h 605727"/>
                <a:gd name="connsiteX2" fmla="*/ 1011379 w 1011379"/>
                <a:gd name="connsiteY2" fmla="*/ 563 h 605727"/>
                <a:gd name="connsiteX3" fmla="*/ 318823 w 1011379"/>
                <a:gd name="connsiteY3" fmla="*/ 553361 h 605727"/>
                <a:gd name="connsiteX4" fmla="*/ 0 w 1011379"/>
                <a:gd name="connsiteY4" fmla="*/ 605727 h 605727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6251" h="553361">
                  <a:moveTo>
                    <a:pt x="0" y="540783"/>
                  </a:moveTo>
                  <a:cubicBezTo>
                    <a:pt x="274887" y="134762"/>
                    <a:pt x="159176" y="337938"/>
                    <a:pt x="345787" y="13939"/>
                  </a:cubicBezTo>
                  <a:cubicBezTo>
                    <a:pt x="520528" y="18247"/>
                    <a:pt x="691510" y="-3745"/>
                    <a:pt x="866251" y="563"/>
                  </a:cubicBezTo>
                  <a:cubicBezTo>
                    <a:pt x="252709" y="502795"/>
                    <a:pt x="640047" y="209256"/>
                    <a:pt x="173695" y="553361"/>
                  </a:cubicBezTo>
                  <a:cubicBezTo>
                    <a:pt x="39410" y="524725"/>
                    <a:pt x="196198" y="539317"/>
                    <a:pt x="0" y="540783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  <a:alpha val="5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929" name="Freeform 928">
              <a:extLst>
                <a:ext uri="{FF2B5EF4-FFF2-40B4-BE49-F238E27FC236}">
                  <a16:creationId xmlns:a16="http://schemas.microsoft.com/office/drawing/2014/main" id="{218DF382-E11C-A94A-ABF5-F93EB0534196}"/>
                </a:ext>
              </a:extLst>
            </p:cNvPr>
            <p:cNvSpPr/>
            <p:nvPr/>
          </p:nvSpPr>
          <p:spPr>
            <a:xfrm>
              <a:off x="5377492" y="5449574"/>
              <a:ext cx="676275" cy="896802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7977 w 802211"/>
                <a:gd name="connsiteY0" fmla="*/ 815791 h 976186"/>
                <a:gd name="connsiteX1" fmla="*/ 302601 w 802211"/>
                <a:gd name="connsiteY1" fmla="*/ 11688 h 976186"/>
                <a:gd name="connsiteX2" fmla="*/ 802211 w 802211"/>
                <a:gd name="connsiteY2" fmla="*/ 0 h 976186"/>
                <a:gd name="connsiteX3" fmla="*/ 575940 w 802211"/>
                <a:gd name="connsiteY3" fmla="*/ 976186 h 976186"/>
                <a:gd name="connsiteX4" fmla="*/ 27977 w 802211"/>
                <a:gd name="connsiteY4" fmla="*/ 815791 h 976186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28714 h 828714"/>
                <a:gd name="connsiteX1" fmla="*/ 302601 w 802211"/>
                <a:gd name="connsiteY1" fmla="*/ 0 h 828714"/>
                <a:gd name="connsiteX2" fmla="*/ 802211 w 802211"/>
                <a:gd name="connsiteY2" fmla="*/ 12923 h 828714"/>
                <a:gd name="connsiteX3" fmla="*/ 236294 w 802211"/>
                <a:gd name="connsiteY3" fmla="*/ 821751 h 828714"/>
                <a:gd name="connsiteX4" fmla="*/ 27977 w 802211"/>
                <a:gd name="connsiteY4" fmla="*/ 828714 h 828714"/>
                <a:gd name="connsiteX0" fmla="*/ 56213 w 830447"/>
                <a:gd name="connsiteY0" fmla="*/ 828714 h 828714"/>
                <a:gd name="connsiteX1" fmla="*/ 330837 w 830447"/>
                <a:gd name="connsiteY1" fmla="*/ 0 h 828714"/>
                <a:gd name="connsiteX2" fmla="*/ 830447 w 830447"/>
                <a:gd name="connsiteY2" fmla="*/ 12923 h 828714"/>
                <a:gd name="connsiteX3" fmla="*/ 264530 w 830447"/>
                <a:gd name="connsiteY3" fmla="*/ 821751 h 828714"/>
                <a:gd name="connsiteX4" fmla="*/ 56213 w 830447"/>
                <a:gd name="connsiteY4" fmla="*/ 828714 h 828714"/>
                <a:gd name="connsiteX0" fmla="*/ 64130 w 789139"/>
                <a:gd name="connsiteY0" fmla="*/ 794258 h 821751"/>
                <a:gd name="connsiteX1" fmla="*/ 289529 w 789139"/>
                <a:gd name="connsiteY1" fmla="*/ 0 h 821751"/>
                <a:gd name="connsiteX2" fmla="*/ 789139 w 789139"/>
                <a:gd name="connsiteY2" fmla="*/ 12923 h 821751"/>
                <a:gd name="connsiteX3" fmla="*/ 223222 w 789139"/>
                <a:gd name="connsiteY3" fmla="*/ 821751 h 821751"/>
                <a:gd name="connsiteX4" fmla="*/ 64130 w 789139"/>
                <a:gd name="connsiteY4" fmla="*/ 794258 h 821751"/>
                <a:gd name="connsiteX0" fmla="*/ 0 w 725009"/>
                <a:gd name="connsiteY0" fmla="*/ 794258 h 821751"/>
                <a:gd name="connsiteX1" fmla="*/ 225399 w 725009"/>
                <a:gd name="connsiteY1" fmla="*/ 0 h 821751"/>
                <a:gd name="connsiteX2" fmla="*/ 725009 w 725009"/>
                <a:gd name="connsiteY2" fmla="*/ 12923 h 821751"/>
                <a:gd name="connsiteX3" fmla="*/ 159092 w 725009"/>
                <a:gd name="connsiteY3" fmla="*/ 821751 h 821751"/>
                <a:gd name="connsiteX4" fmla="*/ 0 w 725009"/>
                <a:gd name="connsiteY4" fmla="*/ 794258 h 82175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422433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497"/>
                <a:gd name="connsiteY0" fmla="*/ 1279028 h 1306521"/>
                <a:gd name="connsiteX1" fmla="*/ 225399 w 725497"/>
                <a:gd name="connsiteY1" fmla="*/ 75260 h 1306521"/>
                <a:gd name="connsiteX2" fmla="*/ 396193 w 725497"/>
                <a:gd name="connsiteY2" fmla="*/ 156799 h 1306521"/>
                <a:gd name="connsiteX3" fmla="*/ 725009 w 725497"/>
                <a:gd name="connsiteY3" fmla="*/ 205042 h 1306521"/>
                <a:gd name="connsiteX4" fmla="*/ 159092 w 725497"/>
                <a:gd name="connsiteY4" fmla="*/ 1306521 h 1306521"/>
                <a:gd name="connsiteX5" fmla="*/ 0 w 725497"/>
                <a:gd name="connsiteY5" fmla="*/ 1279028 h 1306521"/>
                <a:gd name="connsiteX0" fmla="*/ 0 w 725239"/>
                <a:gd name="connsiteY0" fmla="*/ 1295668 h 1323161"/>
                <a:gd name="connsiteX1" fmla="*/ 225399 w 725239"/>
                <a:gd name="connsiteY1" fmla="*/ 91900 h 1323161"/>
                <a:gd name="connsiteX2" fmla="*/ 725009 w 725239"/>
                <a:gd name="connsiteY2" fmla="*/ 221682 h 1323161"/>
                <a:gd name="connsiteX3" fmla="*/ 159092 w 725239"/>
                <a:gd name="connsiteY3" fmla="*/ 1323161 h 1323161"/>
                <a:gd name="connsiteX4" fmla="*/ 0 w 725239"/>
                <a:gd name="connsiteY4" fmla="*/ 1295668 h 1323161"/>
                <a:gd name="connsiteX0" fmla="*/ 0 w 725221"/>
                <a:gd name="connsiteY0" fmla="*/ 1210552 h 1238045"/>
                <a:gd name="connsiteX1" fmla="*/ 191583 w 725221"/>
                <a:gd name="connsiteY1" fmla="*/ 153319 h 1238045"/>
                <a:gd name="connsiteX2" fmla="*/ 725009 w 725221"/>
                <a:gd name="connsiteY2" fmla="*/ 136566 h 1238045"/>
                <a:gd name="connsiteX3" fmla="*/ 159092 w 725221"/>
                <a:gd name="connsiteY3" fmla="*/ 1238045 h 1238045"/>
                <a:gd name="connsiteX4" fmla="*/ 0 w 725221"/>
                <a:gd name="connsiteY4" fmla="*/ 1210552 h 1238045"/>
                <a:gd name="connsiteX0" fmla="*/ 0 w 725305"/>
                <a:gd name="connsiteY0" fmla="*/ 1158512 h 1186005"/>
                <a:gd name="connsiteX1" fmla="*/ 191583 w 725305"/>
                <a:gd name="connsiteY1" fmla="*/ 101279 h 1186005"/>
                <a:gd name="connsiteX2" fmla="*/ 725009 w 725305"/>
                <a:gd name="connsiteY2" fmla="*/ 84526 h 1186005"/>
                <a:gd name="connsiteX3" fmla="*/ 159092 w 725305"/>
                <a:gd name="connsiteY3" fmla="*/ 1186005 h 1186005"/>
                <a:gd name="connsiteX4" fmla="*/ 0 w 725305"/>
                <a:gd name="connsiteY4" fmla="*/ 1158512 h 1186005"/>
                <a:gd name="connsiteX0" fmla="*/ 0 w 725009"/>
                <a:gd name="connsiteY0" fmla="*/ 1073986 h 1101479"/>
                <a:gd name="connsiteX1" fmla="*/ 191583 w 725009"/>
                <a:gd name="connsiteY1" fmla="*/ 16753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074607"/>
                <a:gd name="connsiteX1" fmla="*/ 206612 w 725009"/>
                <a:gd name="connsiteY1" fmla="*/ 1724 h 1074607"/>
                <a:gd name="connsiteX2" fmla="*/ 725009 w 725009"/>
                <a:gd name="connsiteY2" fmla="*/ 0 h 1074607"/>
                <a:gd name="connsiteX3" fmla="*/ 229048 w 725009"/>
                <a:gd name="connsiteY3" fmla="*/ 886531 h 1074607"/>
                <a:gd name="connsiteX4" fmla="*/ 0 w 725009"/>
                <a:gd name="connsiteY4" fmla="*/ 1073986 h 1074607"/>
                <a:gd name="connsiteX0" fmla="*/ 0 w 725009"/>
                <a:gd name="connsiteY0" fmla="*/ 1073986 h 1074607"/>
                <a:gd name="connsiteX1" fmla="*/ 206612 w 725009"/>
                <a:gd name="connsiteY1" fmla="*/ 1724 h 1074607"/>
                <a:gd name="connsiteX2" fmla="*/ 725009 w 725009"/>
                <a:gd name="connsiteY2" fmla="*/ 0 h 1074607"/>
                <a:gd name="connsiteX3" fmla="*/ 229048 w 725009"/>
                <a:gd name="connsiteY3" fmla="*/ 886531 h 1074607"/>
                <a:gd name="connsiteX4" fmla="*/ 0 w 725009"/>
                <a:gd name="connsiteY4" fmla="*/ 1073986 h 1074607"/>
                <a:gd name="connsiteX0" fmla="*/ 0 w 675040"/>
                <a:gd name="connsiteY0" fmla="*/ 894029 h 896577"/>
                <a:gd name="connsiteX1" fmla="*/ 156643 w 675040"/>
                <a:gd name="connsiteY1" fmla="*/ 1724 h 896577"/>
                <a:gd name="connsiteX2" fmla="*/ 675040 w 675040"/>
                <a:gd name="connsiteY2" fmla="*/ 0 h 896577"/>
                <a:gd name="connsiteX3" fmla="*/ 179079 w 675040"/>
                <a:gd name="connsiteY3" fmla="*/ 886531 h 896577"/>
                <a:gd name="connsiteX4" fmla="*/ 0 w 675040"/>
                <a:gd name="connsiteY4" fmla="*/ 894029 h 896577"/>
                <a:gd name="connsiteX0" fmla="*/ 0 w 675040"/>
                <a:gd name="connsiteY0" fmla="*/ 894029 h 896577"/>
                <a:gd name="connsiteX1" fmla="*/ 186623 w 675040"/>
                <a:gd name="connsiteY1" fmla="*/ 1724 h 896577"/>
                <a:gd name="connsiteX2" fmla="*/ 675040 w 675040"/>
                <a:gd name="connsiteY2" fmla="*/ 0 h 896577"/>
                <a:gd name="connsiteX3" fmla="*/ 179079 w 675040"/>
                <a:gd name="connsiteY3" fmla="*/ 886531 h 896577"/>
                <a:gd name="connsiteX4" fmla="*/ 0 w 675040"/>
                <a:gd name="connsiteY4" fmla="*/ 894029 h 89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5040" h="896577">
                  <a:moveTo>
                    <a:pt x="0" y="894029"/>
                  </a:moveTo>
                  <a:cubicBezTo>
                    <a:pt x="95638" y="409857"/>
                    <a:pt x="76811" y="618448"/>
                    <a:pt x="186623" y="1724"/>
                  </a:cubicBezTo>
                  <a:cubicBezTo>
                    <a:pt x="431451" y="14348"/>
                    <a:pt x="449377" y="35256"/>
                    <a:pt x="675040" y="0"/>
                  </a:cubicBezTo>
                  <a:cubicBezTo>
                    <a:pt x="276172" y="749497"/>
                    <a:pt x="462801" y="344746"/>
                    <a:pt x="179079" y="886531"/>
                  </a:cubicBezTo>
                  <a:cubicBezTo>
                    <a:pt x="44794" y="857895"/>
                    <a:pt x="92525" y="908114"/>
                    <a:pt x="0" y="894029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  <a:alpha val="5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930" name="Freeform 929">
              <a:extLst>
                <a:ext uri="{FF2B5EF4-FFF2-40B4-BE49-F238E27FC236}">
                  <a16:creationId xmlns:a16="http://schemas.microsoft.com/office/drawing/2014/main" id="{BD4E8E8A-5281-2546-8825-0786245B15DA}"/>
                </a:ext>
              </a:extLst>
            </p:cNvPr>
            <p:cNvSpPr/>
            <p:nvPr/>
          </p:nvSpPr>
          <p:spPr>
            <a:xfrm>
              <a:off x="4340853" y="5470208"/>
              <a:ext cx="514350" cy="40157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503138"/>
                <a:gd name="connsiteY0" fmla="*/ 961687 h 964568"/>
                <a:gd name="connsiteX1" fmla="*/ 0 w 503138"/>
                <a:gd name="connsiteY1" fmla="*/ 70 h 964568"/>
                <a:gd name="connsiteX2" fmla="*/ 503138 w 503138"/>
                <a:gd name="connsiteY2" fmla="*/ 154187 h 964568"/>
                <a:gd name="connsiteX3" fmla="*/ 273339 w 503138"/>
                <a:gd name="connsiteY3" fmla="*/ 964568 h 964568"/>
                <a:gd name="connsiteX4" fmla="*/ 197928 w 503138"/>
                <a:gd name="connsiteY4" fmla="*/ 961687 h 964568"/>
                <a:gd name="connsiteX0" fmla="*/ 201456 w 506666"/>
                <a:gd name="connsiteY0" fmla="*/ 807500 h 810381"/>
                <a:gd name="connsiteX1" fmla="*/ 0 w 506666"/>
                <a:gd name="connsiteY1" fmla="*/ 15216 h 810381"/>
                <a:gd name="connsiteX2" fmla="*/ 506666 w 506666"/>
                <a:gd name="connsiteY2" fmla="*/ 0 h 810381"/>
                <a:gd name="connsiteX3" fmla="*/ 276867 w 506666"/>
                <a:gd name="connsiteY3" fmla="*/ 810381 h 810381"/>
                <a:gd name="connsiteX4" fmla="*/ 201456 w 506666"/>
                <a:gd name="connsiteY4" fmla="*/ 807500 h 810381"/>
                <a:gd name="connsiteX0" fmla="*/ 201456 w 506666"/>
                <a:gd name="connsiteY0" fmla="*/ 807500 h 811593"/>
                <a:gd name="connsiteX1" fmla="*/ 0 w 506666"/>
                <a:gd name="connsiteY1" fmla="*/ 15216 h 811593"/>
                <a:gd name="connsiteX2" fmla="*/ 506666 w 506666"/>
                <a:gd name="connsiteY2" fmla="*/ 0 h 811593"/>
                <a:gd name="connsiteX3" fmla="*/ 276867 w 506666"/>
                <a:gd name="connsiteY3" fmla="*/ 810381 h 811593"/>
                <a:gd name="connsiteX4" fmla="*/ 201456 w 506666"/>
                <a:gd name="connsiteY4" fmla="*/ 807500 h 811593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276867 w 506666"/>
                <a:gd name="connsiteY3" fmla="*/ 81038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45472 w 559302"/>
                <a:gd name="connsiteY0" fmla="*/ 807500 h 807500"/>
                <a:gd name="connsiteX1" fmla="*/ 52636 w 559302"/>
                <a:gd name="connsiteY1" fmla="*/ 7896 h 807500"/>
                <a:gd name="connsiteX2" fmla="*/ 559302 w 559302"/>
                <a:gd name="connsiteY2" fmla="*/ 0 h 807500"/>
                <a:gd name="connsiteX3" fmla="*/ 384402 w 559302"/>
                <a:gd name="connsiteY3" fmla="*/ 803061 h 807500"/>
                <a:gd name="connsiteX4" fmla="*/ 45472 w 559302"/>
                <a:gd name="connsiteY4" fmla="*/ 807500 h 807500"/>
                <a:gd name="connsiteX0" fmla="*/ 21974 w 535804"/>
                <a:gd name="connsiteY0" fmla="*/ 807500 h 807500"/>
                <a:gd name="connsiteX1" fmla="*/ 29138 w 535804"/>
                <a:gd name="connsiteY1" fmla="*/ 7896 h 807500"/>
                <a:gd name="connsiteX2" fmla="*/ 535804 w 535804"/>
                <a:gd name="connsiteY2" fmla="*/ 0 h 807500"/>
                <a:gd name="connsiteX3" fmla="*/ 360904 w 535804"/>
                <a:gd name="connsiteY3" fmla="*/ 803061 h 807500"/>
                <a:gd name="connsiteX4" fmla="*/ 21974 w 535804"/>
                <a:gd name="connsiteY4" fmla="*/ 807500 h 807500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7341"/>
                <a:gd name="connsiteX1" fmla="*/ 0 w 514180"/>
                <a:gd name="connsiteY1" fmla="*/ 0 h 577341"/>
                <a:gd name="connsiteX2" fmla="*/ 514180 w 514180"/>
                <a:gd name="connsiteY2" fmla="*/ 10891 h 577341"/>
                <a:gd name="connsiteX3" fmla="*/ 404259 w 514180"/>
                <a:gd name="connsiteY3" fmla="*/ 386400 h 577341"/>
                <a:gd name="connsiteX4" fmla="*/ 135770 w 514180"/>
                <a:gd name="connsiteY4" fmla="*/ 577341 h 577341"/>
                <a:gd name="connsiteX0" fmla="*/ 100781 w 514180"/>
                <a:gd name="connsiteY0" fmla="*/ 432218 h 432218"/>
                <a:gd name="connsiteX1" fmla="*/ 0 w 514180"/>
                <a:gd name="connsiteY1" fmla="*/ 0 h 432218"/>
                <a:gd name="connsiteX2" fmla="*/ 514180 w 514180"/>
                <a:gd name="connsiteY2" fmla="*/ 10891 h 432218"/>
                <a:gd name="connsiteX3" fmla="*/ 404259 w 514180"/>
                <a:gd name="connsiteY3" fmla="*/ 386400 h 432218"/>
                <a:gd name="connsiteX4" fmla="*/ 100781 w 514180"/>
                <a:gd name="connsiteY4" fmla="*/ 432218 h 432218"/>
                <a:gd name="connsiteX0" fmla="*/ 100781 w 514180"/>
                <a:gd name="connsiteY0" fmla="*/ 432218 h 432218"/>
                <a:gd name="connsiteX1" fmla="*/ 0 w 514180"/>
                <a:gd name="connsiteY1" fmla="*/ 0 h 432218"/>
                <a:gd name="connsiteX2" fmla="*/ 514180 w 514180"/>
                <a:gd name="connsiteY2" fmla="*/ 10891 h 432218"/>
                <a:gd name="connsiteX3" fmla="*/ 404259 w 514180"/>
                <a:gd name="connsiteY3" fmla="*/ 386400 h 432218"/>
                <a:gd name="connsiteX4" fmla="*/ 100781 w 514180"/>
                <a:gd name="connsiteY4" fmla="*/ 432218 h 432218"/>
                <a:gd name="connsiteX0" fmla="*/ 100781 w 514180"/>
                <a:gd name="connsiteY0" fmla="*/ 402193 h 402193"/>
                <a:gd name="connsiteX1" fmla="*/ 0 w 514180"/>
                <a:gd name="connsiteY1" fmla="*/ 0 h 402193"/>
                <a:gd name="connsiteX2" fmla="*/ 514180 w 514180"/>
                <a:gd name="connsiteY2" fmla="*/ 10891 h 402193"/>
                <a:gd name="connsiteX3" fmla="*/ 404259 w 514180"/>
                <a:gd name="connsiteY3" fmla="*/ 386400 h 402193"/>
                <a:gd name="connsiteX4" fmla="*/ 100781 w 514180"/>
                <a:gd name="connsiteY4" fmla="*/ 402193 h 40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180" h="402193">
                  <a:moveTo>
                    <a:pt x="100781" y="402193"/>
                  </a:moveTo>
                  <a:cubicBezTo>
                    <a:pt x="60584" y="194221"/>
                    <a:pt x="96631" y="442038"/>
                    <a:pt x="0" y="0"/>
                  </a:cubicBezTo>
                  <a:lnTo>
                    <a:pt x="514180" y="10891"/>
                  </a:lnTo>
                  <a:cubicBezTo>
                    <a:pt x="417353" y="348331"/>
                    <a:pt x="491637" y="89943"/>
                    <a:pt x="404259" y="386400"/>
                  </a:cubicBezTo>
                  <a:cubicBezTo>
                    <a:pt x="357814" y="390704"/>
                    <a:pt x="168880" y="400727"/>
                    <a:pt x="100781" y="402193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  <a:alpha val="5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931" name="Freeform 930">
              <a:extLst>
                <a:ext uri="{FF2B5EF4-FFF2-40B4-BE49-F238E27FC236}">
                  <a16:creationId xmlns:a16="http://schemas.microsoft.com/office/drawing/2014/main" id="{E78920D8-D684-1642-B41B-2CC538B9202E}"/>
                </a:ext>
              </a:extLst>
            </p:cNvPr>
            <p:cNvSpPr/>
            <p:nvPr/>
          </p:nvSpPr>
          <p:spPr>
            <a:xfrm>
              <a:off x="3561391" y="5433701"/>
              <a:ext cx="573087" cy="101584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621064"/>
                <a:gd name="connsiteY0" fmla="*/ 973305 h 973305"/>
                <a:gd name="connsiteX1" fmla="*/ 0 w 621064"/>
                <a:gd name="connsiteY1" fmla="*/ 11688 h 973305"/>
                <a:gd name="connsiteX2" fmla="*/ 499610 w 621064"/>
                <a:gd name="connsiteY2" fmla="*/ 0 h 973305"/>
                <a:gd name="connsiteX3" fmla="*/ 558839 w 621064"/>
                <a:gd name="connsiteY3" fmla="*/ 754682 h 973305"/>
                <a:gd name="connsiteX4" fmla="*/ 197928 w 621064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1315828 h 1315828"/>
                <a:gd name="connsiteX1" fmla="*/ 0 w 558839"/>
                <a:gd name="connsiteY1" fmla="*/ 531414 h 1315828"/>
                <a:gd name="connsiteX2" fmla="*/ 506930 w 558839"/>
                <a:gd name="connsiteY2" fmla="*/ 0 h 1315828"/>
                <a:gd name="connsiteX3" fmla="*/ 558839 w 558839"/>
                <a:gd name="connsiteY3" fmla="*/ 1274408 h 1315828"/>
                <a:gd name="connsiteX4" fmla="*/ 370213 w 558839"/>
                <a:gd name="connsiteY4" fmla="*/ 1315828 h 1315828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94113"/>
                <a:gd name="connsiteY0" fmla="*/ 1097905 h 1179971"/>
                <a:gd name="connsiteX1" fmla="*/ 0 w 594113"/>
                <a:gd name="connsiteY1" fmla="*/ 4757 h 1179971"/>
                <a:gd name="connsiteX2" fmla="*/ 502783 w 594113"/>
                <a:gd name="connsiteY2" fmla="*/ 0 h 1179971"/>
                <a:gd name="connsiteX3" fmla="*/ 594113 w 594113"/>
                <a:gd name="connsiteY3" fmla="*/ 1179818 h 1179971"/>
                <a:gd name="connsiteX4" fmla="*/ 366066 w 594113"/>
                <a:gd name="connsiteY4" fmla="*/ 1097905 h 1179971"/>
                <a:gd name="connsiteX0" fmla="*/ 403236 w 594113"/>
                <a:gd name="connsiteY0" fmla="*/ 1215612 h 1215612"/>
                <a:gd name="connsiteX1" fmla="*/ 0 w 594113"/>
                <a:gd name="connsiteY1" fmla="*/ 4757 h 1215612"/>
                <a:gd name="connsiteX2" fmla="*/ 502783 w 594113"/>
                <a:gd name="connsiteY2" fmla="*/ 0 h 1215612"/>
                <a:gd name="connsiteX3" fmla="*/ 594113 w 594113"/>
                <a:gd name="connsiteY3" fmla="*/ 1179818 h 1215612"/>
                <a:gd name="connsiteX4" fmla="*/ 403236 w 594113"/>
                <a:gd name="connsiteY4" fmla="*/ 1215612 h 1215612"/>
                <a:gd name="connsiteX0" fmla="*/ 403236 w 574100"/>
                <a:gd name="connsiteY0" fmla="*/ 1215612 h 1215612"/>
                <a:gd name="connsiteX1" fmla="*/ 0 w 574100"/>
                <a:gd name="connsiteY1" fmla="*/ 4757 h 1215612"/>
                <a:gd name="connsiteX2" fmla="*/ 502783 w 574100"/>
                <a:gd name="connsiteY2" fmla="*/ 0 h 1215612"/>
                <a:gd name="connsiteX3" fmla="*/ 574100 w 574100"/>
                <a:gd name="connsiteY3" fmla="*/ 1014877 h 1215612"/>
                <a:gd name="connsiteX4" fmla="*/ 403236 w 574100"/>
                <a:gd name="connsiteY4" fmla="*/ 1215612 h 1215612"/>
                <a:gd name="connsiteX0" fmla="*/ 333190 w 574100"/>
                <a:gd name="connsiteY0" fmla="*/ 985695 h 1015244"/>
                <a:gd name="connsiteX1" fmla="*/ 0 w 574100"/>
                <a:gd name="connsiteY1" fmla="*/ 4757 h 1015244"/>
                <a:gd name="connsiteX2" fmla="*/ 502783 w 574100"/>
                <a:gd name="connsiteY2" fmla="*/ 0 h 1015244"/>
                <a:gd name="connsiteX3" fmla="*/ 574100 w 574100"/>
                <a:gd name="connsiteY3" fmla="*/ 1014877 h 1015244"/>
                <a:gd name="connsiteX4" fmla="*/ 333190 w 574100"/>
                <a:gd name="connsiteY4" fmla="*/ 985695 h 1015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4100" h="1015244">
                  <a:moveTo>
                    <a:pt x="333190" y="985695"/>
                  </a:moveTo>
                  <a:cubicBezTo>
                    <a:pt x="153901" y="433090"/>
                    <a:pt x="295574" y="908506"/>
                    <a:pt x="0" y="4757"/>
                  </a:cubicBezTo>
                  <a:cubicBezTo>
                    <a:pt x="166537" y="861"/>
                    <a:pt x="336246" y="3896"/>
                    <a:pt x="502783" y="0"/>
                  </a:cubicBezTo>
                  <a:cubicBezTo>
                    <a:pt x="555943" y="995541"/>
                    <a:pt x="537473" y="350120"/>
                    <a:pt x="574100" y="1014877"/>
                  </a:cubicBezTo>
                  <a:cubicBezTo>
                    <a:pt x="476415" y="1019182"/>
                    <a:pt x="529388" y="984229"/>
                    <a:pt x="333190" y="985695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lumMod val="95000"/>
                    <a:alpha val="55000"/>
                  </a:srgbClr>
                </a:gs>
                <a:gs pos="100000">
                  <a:srgbClr val="FFFFFF">
                    <a:lumMod val="75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grpSp>
          <p:nvGrpSpPr>
            <p:cNvPr id="932" name="Group 28">
              <a:extLst>
                <a:ext uri="{FF2B5EF4-FFF2-40B4-BE49-F238E27FC236}">
                  <a16:creationId xmlns:a16="http://schemas.microsoft.com/office/drawing/2014/main" id="{088ACE2A-7A5D-4F42-921C-CF157C2880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6416" y="3709935"/>
              <a:ext cx="1049338" cy="1739900"/>
              <a:chOff x="1856416" y="3709935"/>
              <a:chExt cx="1049338" cy="1739900"/>
            </a:xfrm>
          </p:grpSpPr>
          <p:sp>
            <p:nvSpPr>
              <p:cNvPr id="1017" name="Rectangle 1016">
                <a:extLst>
                  <a:ext uri="{FF2B5EF4-FFF2-40B4-BE49-F238E27FC236}">
                    <a16:creationId xmlns:a16="http://schemas.microsoft.com/office/drawing/2014/main" id="{F031C840-E404-B943-9DD7-6487F36B8BC7}"/>
                  </a:ext>
                </a:extLst>
              </p:cNvPr>
              <p:cNvSpPr/>
              <p:nvPr/>
            </p:nvSpPr>
            <p:spPr bwMode="auto">
              <a:xfrm rot="10800000">
                <a:off x="1867528" y="3957548"/>
                <a:ext cx="1027113" cy="611095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grpSp>
            <p:nvGrpSpPr>
              <p:cNvPr id="1018" name="Group 498">
                <a:extLst>
                  <a:ext uri="{FF2B5EF4-FFF2-40B4-BE49-F238E27FC236}">
                    <a16:creationId xmlns:a16="http://schemas.microsoft.com/office/drawing/2014/main" id="{11E4B476-A94C-6141-A48C-F22AAD7C573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58805" y="5088863"/>
                <a:ext cx="1035373" cy="360972"/>
                <a:chOff x="4128636" y="3606589"/>
                <a:chExt cx="568145" cy="338667"/>
              </a:xfrm>
            </p:grpSpPr>
            <p:sp>
              <p:nvSpPr>
                <p:cNvPr id="1032" name="Oval 1031">
                  <a:extLst>
                    <a:ext uri="{FF2B5EF4-FFF2-40B4-BE49-F238E27FC236}">
                      <a16:creationId xmlns:a16="http://schemas.microsoft.com/office/drawing/2014/main" id="{6285E922-4389-6747-873A-ED742F93B7B8}"/>
                    </a:ext>
                  </a:extLst>
                </p:cNvPr>
                <p:cNvSpPr/>
                <p:nvPr/>
              </p:nvSpPr>
              <p:spPr>
                <a:xfrm>
                  <a:off x="4129067" y="3720144"/>
                  <a:ext cx="567968" cy="224867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33" name="Rectangle 1032">
                  <a:extLst>
                    <a:ext uri="{FF2B5EF4-FFF2-40B4-BE49-F238E27FC236}">
                      <a16:creationId xmlns:a16="http://schemas.microsoft.com/office/drawing/2014/main" id="{681399F7-9F7D-8247-A86B-B0C42C17B7BD}"/>
                    </a:ext>
                  </a:extLst>
                </p:cNvPr>
                <p:cNvSpPr/>
                <p:nvPr/>
              </p:nvSpPr>
              <p:spPr>
                <a:xfrm>
                  <a:off x="4129067" y="3720144"/>
                  <a:ext cx="567968" cy="111689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34" name="Oval 1033">
                  <a:extLst>
                    <a:ext uri="{FF2B5EF4-FFF2-40B4-BE49-F238E27FC236}">
                      <a16:creationId xmlns:a16="http://schemas.microsoft.com/office/drawing/2014/main" id="{22EC9AA8-544A-8B4A-88A6-2074F49F53D4}"/>
                    </a:ext>
                  </a:extLst>
                </p:cNvPr>
                <p:cNvSpPr/>
                <p:nvPr/>
              </p:nvSpPr>
              <p:spPr>
                <a:xfrm>
                  <a:off x="4129067" y="3606966"/>
                  <a:ext cx="567968" cy="224867"/>
                </a:xfrm>
                <a:prstGeom prst="ellipse">
                  <a:avLst/>
                </a:prstGeom>
                <a:solidFill>
                  <a:srgbClr val="3333CC">
                    <a:lumMod val="60000"/>
                    <a:lumOff val="40000"/>
                    <a:alpha val="7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1035" name="Straight Connector 1034">
                  <a:extLst>
                    <a:ext uri="{FF2B5EF4-FFF2-40B4-BE49-F238E27FC236}">
                      <a16:creationId xmlns:a16="http://schemas.microsoft.com/office/drawing/2014/main" id="{C98CC5A1-6137-AD47-8DAD-1CE3995E4F4E}"/>
                    </a:ext>
                  </a:extLst>
                </p:cNvPr>
                <p:cNvCxnSpPr/>
                <p:nvPr/>
              </p:nvCxnSpPr>
              <p:spPr>
                <a:xfrm>
                  <a:off x="4697035" y="3720144"/>
                  <a:ext cx="0" cy="11168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1036" name="Straight Connector 1035">
                  <a:extLst>
                    <a:ext uri="{FF2B5EF4-FFF2-40B4-BE49-F238E27FC236}">
                      <a16:creationId xmlns:a16="http://schemas.microsoft.com/office/drawing/2014/main" id="{D6DBD6DE-4277-6E43-8F0F-101EA88CC186}"/>
                    </a:ext>
                  </a:extLst>
                </p:cNvPr>
                <p:cNvCxnSpPr/>
                <p:nvPr/>
              </p:nvCxnSpPr>
              <p:spPr>
                <a:xfrm>
                  <a:off x="4129067" y="3720144"/>
                  <a:ext cx="0" cy="111689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1019" name="Rectangle 1018">
                <a:extLst>
                  <a:ext uri="{FF2B5EF4-FFF2-40B4-BE49-F238E27FC236}">
                    <a16:creationId xmlns:a16="http://schemas.microsoft.com/office/drawing/2014/main" id="{511198B5-F79E-C74D-B56E-01ADB1EAA4C1}"/>
                  </a:ext>
                </a:extLst>
              </p:cNvPr>
              <p:cNvSpPr/>
              <p:nvPr/>
            </p:nvSpPr>
            <p:spPr bwMode="auto">
              <a:xfrm>
                <a:off x="1877053" y="4705148"/>
                <a:ext cx="1028700" cy="522210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40000"/>
                      <a:lumOff val="6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1020" name="Straight Connector 1019">
                <a:extLst>
                  <a:ext uri="{FF2B5EF4-FFF2-40B4-BE49-F238E27FC236}">
                    <a16:creationId xmlns:a16="http://schemas.microsoft.com/office/drawing/2014/main" id="{D3ADC60A-D45A-1346-84AC-B4714AE1CB27}"/>
                  </a:ext>
                </a:extLst>
              </p:cNvPr>
              <p:cNvCxnSpPr/>
              <p:nvPr/>
            </p:nvCxnSpPr>
            <p:spPr bwMode="auto">
              <a:xfrm>
                <a:off x="1861178" y="3981356"/>
                <a:ext cx="17463" cy="1301555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cxnSp>
            <p:nvCxnSpPr>
              <p:cNvPr id="1021" name="Straight Connector 1020">
                <a:extLst>
                  <a:ext uri="{FF2B5EF4-FFF2-40B4-BE49-F238E27FC236}">
                    <a16:creationId xmlns:a16="http://schemas.microsoft.com/office/drawing/2014/main" id="{8C732665-0AF3-514A-8491-058D584AA66C}"/>
                  </a:ext>
                </a:extLst>
              </p:cNvPr>
              <p:cNvCxnSpPr/>
              <p:nvPr/>
            </p:nvCxnSpPr>
            <p:spPr bwMode="auto">
              <a:xfrm flipH="1">
                <a:off x="2894641" y="3971833"/>
                <a:ext cx="6350" cy="1269810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1022" name="Group 504">
                <a:extLst>
                  <a:ext uri="{FF2B5EF4-FFF2-40B4-BE49-F238E27FC236}">
                    <a16:creationId xmlns:a16="http://schemas.microsoft.com/office/drawing/2014/main" id="{87E38306-3DC6-B044-991D-BEE6F6FD2E7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856416" y="3709935"/>
                <a:ext cx="1044712" cy="399063"/>
                <a:chOff x="2183302" y="1574638"/>
                <a:chExt cx="1200154" cy="430218"/>
              </a:xfrm>
            </p:grpSpPr>
            <p:sp>
              <p:nvSpPr>
                <p:cNvPr id="1023" name="Oval 1022">
                  <a:extLst>
                    <a:ext uri="{FF2B5EF4-FFF2-40B4-BE49-F238E27FC236}">
                      <a16:creationId xmlns:a16="http://schemas.microsoft.com/office/drawing/2014/main" id="{55E5FA1C-CAB4-8341-8DAA-EDAE9CFD84E2}"/>
                    </a:ext>
                  </a:extLst>
                </p:cNvPr>
                <p:cNvSpPr/>
                <p:nvPr/>
              </p:nvSpPr>
              <p:spPr bwMode="auto">
                <a:xfrm flipV="1">
                  <a:off x="2185125" y="1689286"/>
                  <a:ext cx="1196349" cy="31485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20000"/>
                        <a:lumOff val="80000"/>
                      </a:srgbClr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24" name="Rectangle 1023">
                  <a:extLst>
                    <a:ext uri="{FF2B5EF4-FFF2-40B4-BE49-F238E27FC236}">
                      <a16:creationId xmlns:a16="http://schemas.microsoft.com/office/drawing/2014/main" id="{44108165-9E65-5F4A-BAAB-C6ACE38D3C65}"/>
                    </a:ext>
                  </a:extLst>
                </p:cNvPr>
                <p:cNvSpPr/>
                <p:nvPr/>
              </p:nvSpPr>
              <p:spPr bwMode="auto">
                <a:xfrm>
                  <a:off x="2183302" y="1735489"/>
                  <a:ext cx="1198172" cy="112938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25" name="Oval 1024">
                  <a:extLst>
                    <a:ext uri="{FF2B5EF4-FFF2-40B4-BE49-F238E27FC236}">
                      <a16:creationId xmlns:a16="http://schemas.microsoft.com/office/drawing/2014/main" id="{5220D9A0-FC71-C848-AA4B-AC3EAD73DB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3302" y="1574638"/>
                  <a:ext cx="1196349" cy="314857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026" name="Freeform 1025">
                  <a:extLst>
                    <a:ext uri="{FF2B5EF4-FFF2-40B4-BE49-F238E27FC236}">
                      <a16:creationId xmlns:a16="http://schemas.microsoft.com/office/drawing/2014/main" id="{0E8501FC-8102-1648-8958-E425AC1A0FB8}"/>
                    </a:ext>
                  </a:extLst>
                </p:cNvPr>
                <p:cNvSpPr/>
                <p:nvPr/>
              </p:nvSpPr>
              <p:spPr bwMode="auto">
                <a:xfrm>
                  <a:off x="2489684" y="1670464"/>
                  <a:ext cx="581761" cy="157429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27" name="Freeform 1026">
                  <a:extLst>
                    <a:ext uri="{FF2B5EF4-FFF2-40B4-BE49-F238E27FC236}">
                      <a16:creationId xmlns:a16="http://schemas.microsoft.com/office/drawing/2014/main" id="{AF49A14A-FE33-EB4B-ADEA-BA7B348615C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29501" y="1629396"/>
                  <a:ext cx="703949" cy="111226"/>
                </a:xfrm>
                <a:custGeom>
                  <a:avLst/>
                  <a:gdLst>
                    <a:gd name="T0" fmla="*/ 0 w 3723451"/>
                    <a:gd name="T1" fmla="*/ 27211 h 932950"/>
                    <a:gd name="T2" fmla="*/ 123865 w 3723451"/>
                    <a:gd name="T3" fmla="*/ 321 h 932950"/>
                    <a:gd name="T4" fmla="*/ 350850 w 3723451"/>
                    <a:gd name="T5" fmla="*/ 62061 h 932950"/>
                    <a:gd name="T6" fmla="*/ 567397 w 3723451"/>
                    <a:gd name="T7" fmla="*/ 0 h 932950"/>
                    <a:gd name="T8" fmla="*/ 703949 w 3723451"/>
                    <a:gd name="T9" fmla="*/ 24696 h 932950"/>
                    <a:gd name="T10" fmla="*/ 602354 w 3723451"/>
                    <a:gd name="T11" fmla="*/ 55064 h 932950"/>
                    <a:gd name="T12" fmla="*/ 569645 w 3723451"/>
                    <a:gd name="T13" fmla="*/ 46877 h 932950"/>
                    <a:gd name="T14" fmla="*/ 354838 w 3723451"/>
                    <a:gd name="T15" fmla="*/ 111226 h 932950"/>
                    <a:gd name="T16" fmla="*/ 134536 w 3723451"/>
                    <a:gd name="T17" fmla="*/ 49244 h 932950"/>
                    <a:gd name="T18" fmla="*/ 98918 w 3723451"/>
                    <a:gd name="T19" fmla="*/ 55934 h 932950"/>
                    <a:gd name="T20" fmla="*/ 0 w 3723451"/>
                    <a:gd name="T21" fmla="*/ 27211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028" name="Freeform 1027">
                  <a:extLst>
                    <a:ext uri="{FF2B5EF4-FFF2-40B4-BE49-F238E27FC236}">
                      <a16:creationId xmlns:a16="http://schemas.microsoft.com/office/drawing/2014/main" id="{FEBE179E-02E9-C64E-89FC-F45503783F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722" y="1723510"/>
                  <a:ext cx="257143" cy="95826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57143 w 1366596"/>
                    <a:gd name="T3" fmla="*/ 74047 h 809868"/>
                    <a:gd name="T4" fmla="*/ 162771 w 1366596"/>
                    <a:gd name="T5" fmla="*/ 95826 h 809868"/>
                    <a:gd name="T6" fmla="*/ 866 w 1366596"/>
                    <a:gd name="T7" fmla="*/ 50635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029" name="Freeform 1028">
                  <a:extLst>
                    <a:ext uri="{FF2B5EF4-FFF2-40B4-BE49-F238E27FC236}">
                      <a16:creationId xmlns:a16="http://schemas.microsoft.com/office/drawing/2014/main" id="{56DF1AAD-D538-1C44-A286-465AD81A04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6736" y="1725222"/>
                  <a:ext cx="255318" cy="94114"/>
                </a:xfrm>
                <a:custGeom>
                  <a:avLst/>
                  <a:gdLst>
                    <a:gd name="T0" fmla="*/ 251832 w 1348191"/>
                    <a:gd name="T1" fmla="*/ 0 h 791462"/>
                    <a:gd name="T2" fmla="*/ 255318 w 1348191"/>
                    <a:gd name="T3" fmla="*/ 45415 h 791462"/>
                    <a:gd name="T4" fmla="*/ 92368 w 1348191"/>
                    <a:gd name="T5" fmla="*/ 94114 h 791462"/>
                    <a:gd name="T6" fmla="*/ 0 w 1348191"/>
                    <a:gd name="T7" fmla="*/ 72774 h 791462"/>
                    <a:gd name="T8" fmla="*/ 251832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1030" name="Straight Connector 1029">
                  <a:extLst>
                    <a:ext uri="{FF2B5EF4-FFF2-40B4-BE49-F238E27FC236}">
                      <a16:creationId xmlns:a16="http://schemas.microsoft.com/office/drawing/2014/main" id="{60701F8E-3F5A-734C-A498-AA55BCD5CFE1}"/>
                    </a:ext>
                  </a:extLst>
                </p:cNvPr>
                <p:cNvCxnSpPr>
                  <a:cxnSpLocks noChangeShapeType="1"/>
                  <a:endCxn id="1025" idx="2"/>
                </p:cNvCxnSpPr>
                <p:nvPr/>
              </p:nvCxnSpPr>
              <p:spPr bwMode="auto">
                <a:xfrm flipH="1" flipV="1">
                  <a:off x="2183302" y="1732067"/>
                  <a:ext cx="1823" cy="12149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31" name="Straight Connector 1030">
                  <a:extLst>
                    <a:ext uri="{FF2B5EF4-FFF2-40B4-BE49-F238E27FC236}">
                      <a16:creationId xmlns:a16="http://schemas.microsoft.com/office/drawing/2014/main" id="{299ED768-B7C5-C447-A0CA-015C1D4D47F2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81474" y="1728644"/>
                  <a:ext cx="1824" cy="12149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933" name="Group 29">
              <a:extLst>
                <a:ext uri="{FF2B5EF4-FFF2-40B4-BE49-F238E27FC236}">
                  <a16:creationId xmlns:a16="http://schemas.microsoft.com/office/drawing/2014/main" id="{BE1E7CEF-FBEC-2040-A3E0-0EBB60746A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66154" y="3862335"/>
              <a:ext cx="514350" cy="1670050"/>
              <a:chOff x="3566154" y="3862335"/>
              <a:chExt cx="514350" cy="1670050"/>
            </a:xfrm>
          </p:grpSpPr>
          <p:sp>
            <p:nvSpPr>
              <p:cNvPr id="997" name="Rectangle 996">
                <a:extLst>
                  <a:ext uri="{FF2B5EF4-FFF2-40B4-BE49-F238E27FC236}">
                    <a16:creationId xmlns:a16="http://schemas.microsoft.com/office/drawing/2014/main" id="{7F242236-8B77-9144-8038-81B9BCAB1509}"/>
                  </a:ext>
                </a:extLst>
              </p:cNvPr>
              <p:cNvSpPr/>
              <p:nvPr/>
            </p:nvSpPr>
            <p:spPr bwMode="auto">
              <a:xfrm rot="10800000">
                <a:off x="3569201" y="3946092"/>
                <a:ext cx="498084" cy="628647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98" name="Straight Connector 997">
                <a:extLst>
                  <a:ext uri="{FF2B5EF4-FFF2-40B4-BE49-F238E27FC236}">
                    <a16:creationId xmlns:a16="http://schemas.microsoft.com/office/drawing/2014/main" id="{855E433C-9E28-D243-A7F8-5DC166631717}"/>
                  </a:ext>
                </a:extLst>
              </p:cNvPr>
              <p:cNvCxnSpPr/>
              <p:nvPr/>
            </p:nvCxnSpPr>
            <p:spPr bwMode="auto">
              <a:xfrm flipH="1">
                <a:off x="4078916" y="4019450"/>
                <a:ext cx="1587" cy="1365045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999" name="Group 552">
                <a:extLst>
                  <a:ext uri="{FF2B5EF4-FFF2-40B4-BE49-F238E27FC236}">
                    <a16:creationId xmlns:a16="http://schemas.microsoft.com/office/drawing/2014/main" id="{2095E3B0-B1DF-9747-A4B6-739AFCB17CA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71302" y="5310688"/>
                <a:ext cx="507588" cy="221697"/>
                <a:chOff x="4128636" y="3606589"/>
                <a:chExt cx="568145" cy="338667"/>
              </a:xfrm>
            </p:grpSpPr>
            <p:sp>
              <p:nvSpPr>
                <p:cNvPr id="1012" name="Oval 1011">
                  <a:extLst>
                    <a:ext uri="{FF2B5EF4-FFF2-40B4-BE49-F238E27FC236}">
                      <a16:creationId xmlns:a16="http://schemas.microsoft.com/office/drawing/2014/main" id="{77BE98D0-B8F8-0542-81BA-550DCDDBED58}"/>
                    </a:ext>
                  </a:extLst>
                </p:cNvPr>
                <p:cNvSpPr/>
                <p:nvPr/>
              </p:nvSpPr>
              <p:spPr>
                <a:xfrm>
                  <a:off x="4128204" y="3719337"/>
                  <a:ext cx="568606" cy="225500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13" name="Rectangle 1012">
                  <a:extLst>
                    <a:ext uri="{FF2B5EF4-FFF2-40B4-BE49-F238E27FC236}">
                      <a16:creationId xmlns:a16="http://schemas.microsoft.com/office/drawing/2014/main" id="{FF81DF11-B403-0242-9BBF-4028E5002511}"/>
                    </a:ext>
                  </a:extLst>
                </p:cNvPr>
                <p:cNvSpPr/>
                <p:nvPr/>
              </p:nvSpPr>
              <p:spPr>
                <a:xfrm>
                  <a:off x="4128204" y="3719337"/>
                  <a:ext cx="568606" cy="111537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14" name="Oval 1013">
                  <a:extLst>
                    <a:ext uri="{FF2B5EF4-FFF2-40B4-BE49-F238E27FC236}">
                      <a16:creationId xmlns:a16="http://schemas.microsoft.com/office/drawing/2014/main" id="{DA7CD07E-7BFA-EA40-A63C-19BD545F9FBB}"/>
                    </a:ext>
                  </a:extLst>
                </p:cNvPr>
                <p:cNvSpPr/>
                <p:nvPr/>
              </p:nvSpPr>
              <p:spPr>
                <a:xfrm>
                  <a:off x="4128204" y="3600527"/>
                  <a:ext cx="568606" cy="230348"/>
                </a:xfrm>
                <a:prstGeom prst="ellipse">
                  <a:avLst/>
                </a:prstGeom>
                <a:solidFill>
                  <a:srgbClr val="3333CC">
                    <a:lumMod val="40000"/>
                    <a:lumOff val="60000"/>
                    <a:alpha val="5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1015" name="Straight Connector 1014">
                  <a:extLst>
                    <a:ext uri="{FF2B5EF4-FFF2-40B4-BE49-F238E27FC236}">
                      <a16:creationId xmlns:a16="http://schemas.microsoft.com/office/drawing/2014/main" id="{B2F8B11B-A555-1F4E-A7E6-540E16F7A0A8}"/>
                    </a:ext>
                  </a:extLst>
                </p:cNvPr>
                <p:cNvCxnSpPr/>
                <p:nvPr/>
              </p:nvCxnSpPr>
              <p:spPr>
                <a:xfrm>
                  <a:off x="4696810" y="3719337"/>
                  <a:ext cx="0" cy="111537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1016" name="Straight Connector 1015">
                  <a:extLst>
                    <a:ext uri="{FF2B5EF4-FFF2-40B4-BE49-F238E27FC236}">
                      <a16:creationId xmlns:a16="http://schemas.microsoft.com/office/drawing/2014/main" id="{DC5D2573-EDE8-D044-BD08-61DD678EC15B}"/>
                    </a:ext>
                  </a:extLst>
                </p:cNvPr>
                <p:cNvCxnSpPr/>
                <p:nvPr/>
              </p:nvCxnSpPr>
              <p:spPr>
                <a:xfrm>
                  <a:off x="4128204" y="3719337"/>
                  <a:ext cx="0" cy="111537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1000" name="Rectangle 999">
                <a:extLst>
                  <a:ext uri="{FF2B5EF4-FFF2-40B4-BE49-F238E27FC236}">
                    <a16:creationId xmlns:a16="http://schemas.microsoft.com/office/drawing/2014/main" id="{1CD2ADDF-DE6E-274D-9173-D493921DFE9F}"/>
                  </a:ext>
                </a:extLst>
              </p:cNvPr>
              <p:cNvSpPr/>
              <p:nvPr/>
            </p:nvSpPr>
            <p:spPr bwMode="auto">
              <a:xfrm>
                <a:off x="3572503" y="4574992"/>
                <a:ext cx="496888" cy="812678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1001" name="Straight Connector 1000">
                <a:extLst>
                  <a:ext uri="{FF2B5EF4-FFF2-40B4-BE49-F238E27FC236}">
                    <a16:creationId xmlns:a16="http://schemas.microsoft.com/office/drawing/2014/main" id="{3926DE25-E9FB-D540-98B7-27C7DBB56A43}"/>
                  </a:ext>
                </a:extLst>
              </p:cNvPr>
              <p:cNvCxnSpPr/>
              <p:nvPr/>
            </p:nvCxnSpPr>
            <p:spPr bwMode="auto">
              <a:xfrm flipH="1">
                <a:off x="3566153" y="4027387"/>
                <a:ext cx="3175" cy="1450757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1002" name="Group 538">
                <a:extLst>
                  <a:ext uri="{FF2B5EF4-FFF2-40B4-BE49-F238E27FC236}">
                    <a16:creationId xmlns:a16="http://schemas.microsoft.com/office/drawing/2014/main" id="{FA32E138-3569-9943-8F38-8BFBBEE94E0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68667" y="3862335"/>
                <a:ext cx="503828" cy="248249"/>
                <a:chOff x="2183302" y="1564542"/>
                <a:chExt cx="1200154" cy="440314"/>
              </a:xfrm>
            </p:grpSpPr>
            <p:sp>
              <p:nvSpPr>
                <p:cNvPr id="1003" name="Oval 1002">
                  <a:extLst>
                    <a:ext uri="{FF2B5EF4-FFF2-40B4-BE49-F238E27FC236}">
                      <a16:creationId xmlns:a16="http://schemas.microsoft.com/office/drawing/2014/main" id="{172BF76E-3582-364D-ACA4-688518FFF091}"/>
                    </a:ext>
                  </a:extLst>
                </p:cNvPr>
                <p:cNvSpPr/>
                <p:nvPr/>
              </p:nvSpPr>
              <p:spPr bwMode="auto">
                <a:xfrm flipV="1">
                  <a:off x="2188659" y="1691189"/>
                  <a:ext cx="1194966" cy="31249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04" name="Rectangle 1003">
                  <a:extLst>
                    <a:ext uri="{FF2B5EF4-FFF2-40B4-BE49-F238E27FC236}">
                      <a16:creationId xmlns:a16="http://schemas.microsoft.com/office/drawing/2014/main" id="{3A78A2F4-E393-6E42-BE3F-0FCA6714AEB4}"/>
                    </a:ext>
                  </a:extLst>
                </p:cNvPr>
                <p:cNvSpPr/>
                <p:nvPr/>
              </p:nvSpPr>
              <p:spPr bwMode="auto">
                <a:xfrm>
                  <a:off x="2184877" y="1736233"/>
                  <a:ext cx="1198749" cy="112612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05" name="Oval 1004">
                  <a:extLst>
                    <a:ext uri="{FF2B5EF4-FFF2-40B4-BE49-F238E27FC236}">
                      <a16:creationId xmlns:a16="http://schemas.microsoft.com/office/drawing/2014/main" id="{940143FD-143D-914C-BE2C-37F2F665D24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4877" y="1564501"/>
                  <a:ext cx="1194966" cy="312497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006" name="Freeform 1005">
                  <a:extLst>
                    <a:ext uri="{FF2B5EF4-FFF2-40B4-BE49-F238E27FC236}">
                      <a16:creationId xmlns:a16="http://schemas.microsoft.com/office/drawing/2014/main" id="{E3E8B10C-6B82-EC4C-A959-82D1FA770D43}"/>
                    </a:ext>
                  </a:extLst>
                </p:cNvPr>
                <p:cNvSpPr/>
                <p:nvPr/>
              </p:nvSpPr>
              <p:spPr bwMode="auto">
                <a:xfrm>
                  <a:off x="2491182" y="1671482"/>
                  <a:ext cx="582357" cy="1548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007" name="Freeform 1006">
                  <a:extLst>
                    <a:ext uri="{FF2B5EF4-FFF2-40B4-BE49-F238E27FC236}">
                      <a16:creationId xmlns:a16="http://schemas.microsoft.com/office/drawing/2014/main" id="{0B23900C-40C2-5447-A8A5-DB9E4C1FBD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0678" y="1629252"/>
                  <a:ext cx="703366" cy="109797"/>
                </a:xfrm>
                <a:custGeom>
                  <a:avLst/>
                  <a:gdLst>
                    <a:gd name="T0" fmla="*/ 0 w 3723451"/>
                    <a:gd name="T1" fmla="*/ 26862 h 932950"/>
                    <a:gd name="T2" fmla="*/ 123762 w 3723451"/>
                    <a:gd name="T3" fmla="*/ 317 h 932950"/>
                    <a:gd name="T4" fmla="*/ 350560 w 3723451"/>
                    <a:gd name="T5" fmla="*/ 61264 h 932950"/>
                    <a:gd name="T6" fmla="*/ 566927 w 3723451"/>
                    <a:gd name="T7" fmla="*/ 0 h 932950"/>
                    <a:gd name="T8" fmla="*/ 703366 w 3723451"/>
                    <a:gd name="T9" fmla="*/ 24379 h 932950"/>
                    <a:gd name="T10" fmla="*/ 601856 w 3723451"/>
                    <a:gd name="T11" fmla="*/ 54357 h 932950"/>
                    <a:gd name="T12" fmla="*/ 569173 w 3723451"/>
                    <a:gd name="T13" fmla="*/ 46275 h 932950"/>
                    <a:gd name="T14" fmla="*/ 354544 w 3723451"/>
                    <a:gd name="T15" fmla="*/ 109797 h 932950"/>
                    <a:gd name="T16" fmla="*/ 134425 w 3723451"/>
                    <a:gd name="T17" fmla="*/ 48612 h 932950"/>
                    <a:gd name="T18" fmla="*/ 98836 w 3723451"/>
                    <a:gd name="T19" fmla="*/ 55215 h 932950"/>
                    <a:gd name="T20" fmla="*/ 0 w 3723451"/>
                    <a:gd name="T21" fmla="*/ 26862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008" name="Freeform 1007">
                  <a:extLst>
                    <a:ext uri="{FF2B5EF4-FFF2-40B4-BE49-F238E27FC236}">
                      <a16:creationId xmlns:a16="http://schemas.microsoft.com/office/drawing/2014/main" id="{8EDB510B-0DD2-AE4F-82C5-7A7D8DC924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025" y="1722158"/>
                  <a:ext cx="260925" cy="95720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60925 w 1366596"/>
                    <a:gd name="T3" fmla="*/ 73965 h 809868"/>
                    <a:gd name="T4" fmla="*/ 165165 w 1366596"/>
                    <a:gd name="T5" fmla="*/ 95720 h 809868"/>
                    <a:gd name="T6" fmla="*/ 878 w 1366596"/>
                    <a:gd name="T7" fmla="*/ 50579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1009" name="Freeform 1008">
                  <a:extLst>
                    <a:ext uri="{FF2B5EF4-FFF2-40B4-BE49-F238E27FC236}">
                      <a16:creationId xmlns:a16="http://schemas.microsoft.com/office/drawing/2014/main" id="{8DBE17FA-57C2-EB4B-A9B7-514F4336E2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9332" y="1724972"/>
                  <a:ext cx="253364" cy="95720"/>
                </a:xfrm>
                <a:custGeom>
                  <a:avLst/>
                  <a:gdLst>
                    <a:gd name="T0" fmla="*/ 249905 w 1348191"/>
                    <a:gd name="T1" fmla="*/ 0 h 791462"/>
                    <a:gd name="T2" fmla="*/ 253364 w 1348191"/>
                    <a:gd name="T3" fmla="*/ 46190 h 791462"/>
                    <a:gd name="T4" fmla="*/ 91661 w 1348191"/>
                    <a:gd name="T5" fmla="*/ 95720 h 791462"/>
                    <a:gd name="T6" fmla="*/ 0 w 1348191"/>
                    <a:gd name="T7" fmla="*/ 74016 h 791462"/>
                    <a:gd name="T8" fmla="*/ 249905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1010" name="Straight Connector 1009">
                  <a:extLst>
                    <a:ext uri="{FF2B5EF4-FFF2-40B4-BE49-F238E27FC236}">
                      <a16:creationId xmlns:a16="http://schemas.microsoft.com/office/drawing/2014/main" id="{6D72BFF1-097B-E940-AAD0-E8A2E1D2A096}"/>
                    </a:ext>
                  </a:extLst>
                </p:cNvPr>
                <p:cNvCxnSpPr>
                  <a:cxnSpLocks noChangeShapeType="1"/>
                  <a:endCxn id="1005" idx="2"/>
                </p:cNvCxnSpPr>
                <p:nvPr/>
              </p:nvCxnSpPr>
              <p:spPr bwMode="auto">
                <a:xfrm flipH="1" flipV="1">
                  <a:off x="2184877" y="1722158"/>
                  <a:ext cx="3783" cy="12105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011" name="Straight Connector 1010">
                  <a:extLst>
                    <a:ext uri="{FF2B5EF4-FFF2-40B4-BE49-F238E27FC236}">
                      <a16:creationId xmlns:a16="http://schemas.microsoft.com/office/drawing/2014/main" id="{088863E0-982B-8A4D-853F-851CE3F1F144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42" y="1727788"/>
                  <a:ext cx="3783" cy="12105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934" name="Group 30">
              <a:extLst>
                <a:ext uri="{FF2B5EF4-FFF2-40B4-BE49-F238E27FC236}">
                  <a16:creationId xmlns:a16="http://schemas.microsoft.com/office/drawing/2014/main" id="{B108AACE-03DC-254D-AC34-727FF075B8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48791" y="3867098"/>
              <a:ext cx="514350" cy="1670050"/>
              <a:chOff x="4348791" y="3867098"/>
              <a:chExt cx="514350" cy="1670050"/>
            </a:xfrm>
          </p:grpSpPr>
          <p:sp>
            <p:nvSpPr>
              <p:cNvPr id="977" name="Rectangle 976">
                <a:extLst>
                  <a:ext uri="{FF2B5EF4-FFF2-40B4-BE49-F238E27FC236}">
                    <a16:creationId xmlns:a16="http://schemas.microsoft.com/office/drawing/2014/main" id="{B0F9C3E9-A467-3F42-B81A-4399A9B977B8}"/>
                  </a:ext>
                </a:extLst>
              </p:cNvPr>
              <p:cNvSpPr/>
              <p:nvPr/>
            </p:nvSpPr>
            <p:spPr bwMode="auto">
              <a:xfrm rot="10800000">
                <a:off x="4351838" y="3950855"/>
                <a:ext cx="498084" cy="628647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78" name="Straight Connector 977">
                <a:extLst>
                  <a:ext uri="{FF2B5EF4-FFF2-40B4-BE49-F238E27FC236}">
                    <a16:creationId xmlns:a16="http://schemas.microsoft.com/office/drawing/2014/main" id="{20B4E373-A127-2049-BBD2-5D8AFBDD7F00}"/>
                  </a:ext>
                </a:extLst>
              </p:cNvPr>
              <p:cNvCxnSpPr/>
              <p:nvPr/>
            </p:nvCxnSpPr>
            <p:spPr bwMode="auto">
              <a:xfrm flipH="1">
                <a:off x="4861553" y="4024212"/>
                <a:ext cx="1588" cy="1365045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979" name="Group 580">
                <a:extLst>
                  <a:ext uri="{FF2B5EF4-FFF2-40B4-BE49-F238E27FC236}">
                    <a16:creationId xmlns:a16="http://schemas.microsoft.com/office/drawing/2014/main" id="{3A9D8F64-E0EA-B742-94C4-1BEB4135EA8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53939" y="5315451"/>
                <a:ext cx="507588" cy="221697"/>
                <a:chOff x="4128636" y="3606589"/>
                <a:chExt cx="568145" cy="338667"/>
              </a:xfrm>
            </p:grpSpPr>
            <p:sp>
              <p:nvSpPr>
                <p:cNvPr id="992" name="Oval 991">
                  <a:extLst>
                    <a:ext uri="{FF2B5EF4-FFF2-40B4-BE49-F238E27FC236}">
                      <a16:creationId xmlns:a16="http://schemas.microsoft.com/office/drawing/2014/main" id="{74425C53-433E-6F47-8B0C-9F4C8E916E2E}"/>
                    </a:ext>
                  </a:extLst>
                </p:cNvPr>
                <p:cNvSpPr/>
                <p:nvPr/>
              </p:nvSpPr>
              <p:spPr>
                <a:xfrm>
                  <a:off x="4128204" y="3719336"/>
                  <a:ext cx="568606" cy="225498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93" name="Rectangle 992">
                  <a:extLst>
                    <a:ext uri="{FF2B5EF4-FFF2-40B4-BE49-F238E27FC236}">
                      <a16:creationId xmlns:a16="http://schemas.microsoft.com/office/drawing/2014/main" id="{A0400564-35E9-0947-9C64-641EDF9EEAFA}"/>
                    </a:ext>
                  </a:extLst>
                </p:cNvPr>
                <p:cNvSpPr/>
                <p:nvPr/>
              </p:nvSpPr>
              <p:spPr>
                <a:xfrm>
                  <a:off x="4128204" y="3719336"/>
                  <a:ext cx="568606" cy="111537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94" name="Oval 993">
                  <a:extLst>
                    <a:ext uri="{FF2B5EF4-FFF2-40B4-BE49-F238E27FC236}">
                      <a16:creationId xmlns:a16="http://schemas.microsoft.com/office/drawing/2014/main" id="{56DE4CA9-0BD6-4744-AD30-73684267516E}"/>
                    </a:ext>
                  </a:extLst>
                </p:cNvPr>
                <p:cNvSpPr/>
                <p:nvPr/>
              </p:nvSpPr>
              <p:spPr>
                <a:xfrm>
                  <a:off x="4128204" y="3600524"/>
                  <a:ext cx="568606" cy="230349"/>
                </a:xfrm>
                <a:prstGeom prst="ellipse">
                  <a:avLst/>
                </a:prstGeom>
                <a:solidFill>
                  <a:srgbClr val="3333CC">
                    <a:lumMod val="40000"/>
                    <a:lumOff val="60000"/>
                    <a:alpha val="5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995" name="Straight Connector 994">
                  <a:extLst>
                    <a:ext uri="{FF2B5EF4-FFF2-40B4-BE49-F238E27FC236}">
                      <a16:creationId xmlns:a16="http://schemas.microsoft.com/office/drawing/2014/main" id="{0A9628A0-82B0-154A-AC0C-91A2584C6F9D}"/>
                    </a:ext>
                  </a:extLst>
                </p:cNvPr>
                <p:cNvCxnSpPr/>
                <p:nvPr/>
              </p:nvCxnSpPr>
              <p:spPr>
                <a:xfrm>
                  <a:off x="4696810" y="3719336"/>
                  <a:ext cx="0" cy="111537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996" name="Straight Connector 995">
                  <a:extLst>
                    <a:ext uri="{FF2B5EF4-FFF2-40B4-BE49-F238E27FC236}">
                      <a16:creationId xmlns:a16="http://schemas.microsoft.com/office/drawing/2014/main" id="{88F83DD9-96B0-3640-BF70-6737E76C9760}"/>
                    </a:ext>
                  </a:extLst>
                </p:cNvPr>
                <p:cNvCxnSpPr/>
                <p:nvPr/>
              </p:nvCxnSpPr>
              <p:spPr>
                <a:xfrm>
                  <a:off x="4128204" y="3719336"/>
                  <a:ext cx="0" cy="111537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980" name="Rectangle 979">
                <a:extLst>
                  <a:ext uri="{FF2B5EF4-FFF2-40B4-BE49-F238E27FC236}">
                    <a16:creationId xmlns:a16="http://schemas.microsoft.com/office/drawing/2014/main" id="{F00ED881-B944-FC48-9E88-0D81D2145925}"/>
                  </a:ext>
                </a:extLst>
              </p:cNvPr>
              <p:cNvSpPr/>
              <p:nvPr/>
            </p:nvSpPr>
            <p:spPr bwMode="auto">
              <a:xfrm>
                <a:off x="4355141" y="4579754"/>
                <a:ext cx="496887" cy="812678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81" name="Straight Connector 980">
                <a:extLst>
                  <a:ext uri="{FF2B5EF4-FFF2-40B4-BE49-F238E27FC236}">
                    <a16:creationId xmlns:a16="http://schemas.microsoft.com/office/drawing/2014/main" id="{7CCAB184-9AE2-7B4C-80D2-9640964D0371}"/>
                  </a:ext>
                </a:extLst>
              </p:cNvPr>
              <p:cNvCxnSpPr/>
              <p:nvPr/>
            </p:nvCxnSpPr>
            <p:spPr bwMode="auto">
              <a:xfrm flipH="1">
                <a:off x="4348791" y="4032148"/>
                <a:ext cx="3175" cy="1450757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982" name="Group 568">
                <a:extLst>
                  <a:ext uri="{FF2B5EF4-FFF2-40B4-BE49-F238E27FC236}">
                    <a16:creationId xmlns:a16="http://schemas.microsoft.com/office/drawing/2014/main" id="{2939B129-2D0A-934E-82CE-DFAE38C58E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51304" y="3867098"/>
                <a:ext cx="503828" cy="248249"/>
                <a:chOff x="2183302" y="1564542"/>
                <a:chExt cx="1200154" cy="440314"/>
              </a:xfrm>
            </p:grpSpPr>
            <p:sp>
              <p:nvSpPr>
                <p:cNvPr id="983" name="Oval 982">
                  <a:extLst>
                    <a:ext uri="{FF2B5EF4-FFF2-40B4-BE49-F238E27FC236}">
                      <a16:creationId xmlns:a16="http://schemas.microsoft.com/office/drawing/2014/main" id="{6A8F745B-1D4E-4F4F-BEFA-6144E5BDE2F6}"/>
                    </a:ext>
                  </a:extLst>
                </p:cNvPr>
                <p:cNvSpPr/>
                <p:nvPr/>
              </p:nvSpPr>
              <p:spPr bwMode="auto">
                <a:xfrm flipV="1">
                  <a:off x="2188659" y="1691187"/>
                  <a:ext cx="1194966" cy="31249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84" name="Rectangle 983">
                  <a:extLst>
                    <a:ext uri="{FF2B5EF4-FFF2-40B4-BE49-F238E27FC236}">
                      <a16:creationId xmlns:a16="http://schemas.microsoft.com/office/drawing/2014/main" id="{9C90A1F3-B2A8-9548-8E8B-D7BD57307905}"/>
                    </a:ext>
                  </a:extLst>
                </p:cNvPr>
                <p:cNvSpPr/>
                <p:nvPr/>
              </p:nvSpPr>
              <p:spPr bwMode="auto">
                <a:xfrm>
                  <a:off x="2184879" y="1736232"/>
                  <a:ext cx="1198746" cy="112612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85" name="Oval 984">
                  <a:extLst>
                    <a:ext uri="{FF2B5EF4-FFF2-40B4-BE49-F238E27FC236}">
                      <a16:creationId xmlns:a16="http://schemas.microsoft.com/office/drawing/2014/main" id="{629F401F-84D1-3A47-827D-8D943652DA3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4879" y="1564498"/>
                  <a:ext cx="1194966" cy="312499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86" name="Freeform 985">
                  <a:extLst>
                    <a:ext uri="{FF2B5EF4-FFF2-40B4-BE49-F238E27FC236}">
                      <a16:creationId xmlns:a16="http://schemas.microsoft.com/office/drawing/2014/main" id="{FF593AC5-08BE-8844-905E-205731B1D7EF}"/>
                    </a:ext>
                  </a:extLst>
                </p:cNvPr>
                <p:cNvSpPr/>
                <p:nvPr/>
              </p:nvSpPr>
              <p:spPr bwMode="auto">
                <a:xfrm>
                  <a:off x="2491182" y="1671479"/>
                  <a:ext cx="582357" cy="154842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87" name="Freeform 986">
                  <a:extLst>
                    <a:ext uri="{FF2B5EF4-FFF2-40B4-BE49-F238E27FC236}">
                      <a16:creationId xmlns:a16="http://schemas.microsoft.com/office/drawing/2014/main" id="{F0D77977-1A67-AA45-AB94-A8428B0612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0678" y="1629250"/>
                  <a:ext cx="703366" cy="109796"/>
                </a:xfrm>
                <a:custGeom>
                  <a:avLst/>
                  <a:gdLst>
                    <a:gd name="T0" fmla="*/ 0 w 3723451"/>
                    <a:gd name="T1" fmla="*/ 26862 h 932950"/>
                    <a:gd name="T2" fmla="*/ 123762 w 3723451"/>
                    <a:gd name="T3" fmla="*/ 317 h 932950"/>
                    <a:gd name="T4" fmla="*/ 350560 w 3723451"/>
                    <a:gd name="T5" fmla="*/ 61263 h 932950"/>
                    <a:gd name="T6" fmla="*/ 566927 w 3723451"/>
                    <a:gd name="T7" fmla="*/ 0 h 932950"/>
                    <a:gd name="T8" fmla="*/ 703366 w 3723451"/>
                    <a:gd name="T9" fmla="*/ 24379 h 932950"/>
                    <a:gd name="T10" fmla="*/ 601856 w 3723451"/>
                    <a:gd name="T11" fmla="*/ 54357 h 932950"/>
                    <a:gd name="T12" fmla="*/ 569173 w 3723451"/>
                    <a:gd name="T13" fmla="*/ 46274 h 932950"/>
                    <a:gd name="T14" fmla="*/ 354544 w 3723451"/>
                    <a:gd name="T15" fmla="*/ 109796 h 932950"/>
                    <a:gd name="T16" fmla="*/ 134425 w 3723451"/>
                    <a:gd name="T17" fmla="*/ 48611 h 932950"/>
                    <a:gd name="T18" fmla="*/ 98836 w 3723451"/>
                    <a:gd name="T19" fmla="*/ 55215 h 932950"/>
                    <a:gd name="T20" fmla="*/ 0 w 3723451"/>
                    <a:gd name="T21" fmla="*/ 26862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88" name="Freeform 987">
                  <a:extLst>
                    <a:ext uri="{FF2B5EF4-FFF2-40B4-BE49-F238E27FC236}">
                      <a16:creationId xmlns:a16="http://schemas.microsoft.com/office/drawing/2014/main" id="{4A24255A-B649-9D44-AB80-CACD0B0D1B3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025" y="1722154"/>
                  <a:ext cx="260927" cy="95720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60927 w 1366596"/>
                    <a:gd name="T3" fmla="*/ 73965 h 809868"/>
                    <a:gd name="T4" fmla="*/ 165166 w 1366596"/>
                    <a:gd name="T5" fmla="*/ 95720 h 809868"/>
                    <a:gd name="T6" fmla="*/ 878 w 1366596"/>
                    <a:gd name="T7" fmla="*/ 50579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89" name="Freeform 988">
                  <a:extLst>
                    <a:ext uri="{FF2B5EF4-FFF2-40B4-BE49-F238E27FC236}">
                      <a16:creationId xmlns:a16="http://schemas.microsoft.com/office/drawing/2014/main" id="{21311582-6B5F-4441-B6D0-5D1DEBA1CB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9334" y="1724970"/>
                  <a:ext cx="253362" cy="95720"/>
                </a:xfrm>
                <a:custGeom>
                  <a:avLst/>
                  <a:gdLst>
                    <a:gd name="T0" fmla="*/ 249903 w 1348191"/>
                    <a:gd name="T1" fmla="*/ 0 h 791462"/>
                    <a:gd name="T2" fmla="*/ 253362 w 1348191"/>
                    <a:gd name="T3" fmla="*/ 46190 h 791462"/>
                    <a:gd name="T4" fmla="*/ 91660 w 1348191"/>
                    <a:gd name="T5" fmla="*/ 95720 h 791462"/>
                    <a:gd name="T6" fmla="*/ 0 w 1348191"/>
                    <a:gd name="T7" fmla="*/ 74016 h 791462"/>
                    <a:gd name="T8" fmla="*/ 249903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990" name="Straight Connector 989">
                  <a:extLst>
                    <a:ext uri="{FF2B5EF4-FFF2-40B4-BE49-F238E27FC236}">
                      <a16:creationId xmlns:a16="http://schemas.microsoft.com/office/drawing/2014/main" id="{C0FC5468-8C4C-AB42-AC33-6B20FED82305}"/>
                    </a:ext>
                  </a:extLst>
                </p:cNvPr>
                <p:cNvCxnSpPr>
                  <a:cxnSpLocks noChangeShapeType="1"/>
                  <a:endCxn id="985" idx="2"/>
                </p:cNvCxnSpPr>
                <p:nvPr/>
              </p:nvCxnSpPr>
              <p:spPr bwMode="auto">
                <a:xfrm flipH="1" flipV="1">
                  <a:off x="2184879" y="1722154"/>
                  <a:ext cx="3780" cy="12105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91" name="Straight Connector 990">
                  <a:extLst>
                    <a:ext uri="{FF2B5EF4-FFF2-40B4-BE49-F238E27FC236}">
                      <a16:creationId xmlns:a16="http://schemas.microsoft.com/office/drawing/2014/main" id="{0641688B-D837-D241-8726-C138E7CF2444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45" y="1727785"/>
                  <a:ext cx="3780" cy="12105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935" name="Group 48257">
              <a:extLst>
                <a:ext uri="{FF2B5EF4-FFF2-40B4-BE49-F238E27FC236}">
                  <a16:creationId xmlns:a16="http://schemas.microsoft.com/office/drawing/2014/main" id="{DFD8AD38-F69C-AE4E-A7C6-58BC92264C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52116" y="3849635"/>
              <a:ext cx="514350" cy="1670050"/>
              <a:chOff x="5552116" y="3849635"/>
              <a:chExt cx="514350" cy="1670050"/>
            </a:xfrm>
          </p:grpSpPr>
          <p:sp>
            <p:nvSpPr>
              <p:cNvPr id="957" name="Rectangle 956">
                <a:extLst>
                  <a:ext uri="{FF2B5EF4-FFF2-40B4-BE49-F238E27FC236}">
                    <a16:creationId xmlns:a16="http://schemas.microsoft.com/office/drawing/2014/main" id="{B13372F6-7422-A24B-A223-1174A9270D3C}"/>
                  </a:ext>
                </a:extLst>
              </p:cNvPr>
              <p:cNvSpPr/>
              <p:nvPr/>
            </p:nvSpPr>
            <p:spPr bwMode="auto">
              <a:xfrm rot="10800000">
                <a:off x="5555163" y="3933392"/>
                <a:ext cx="498084" cy="628647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58" name="Straight Connector 957">
                <a:extLst>
                  <a:ext uri="{FF2B5EF4-FFF2-40B4-BE49-F238E27FC236}">
                    <a16:creationId xmlns:a16="http://schemas.microsoft.com/office/drawing/2014/main" id="{E33D11D1-8D4D-F14F-B9FC-6D2FB093890B}"/>
                  </a:ext>
                </a:extLst>
              </p:cNvPr>
              <p:cNvCxnSpPr/>
              <p:nvPr/>
            </p:nvCxnSpPr>
            <p:spPr bwMode="auto">
              <a:xfrm flipH="1">
                <a:off x="6064879" y="4006752"/>
                <a:ext cx="1588" cy="1365045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959" name="Group 607">
                <a:extLst>
                  <a:ext uri="{FF2B5EF4-FFF2-40B4-BE49-F238E27FC236}">
                    <a16:creationId xmlns:a16="http://schemas.microsoft.com/office/drawing/2014/main" id="{12AC3864-6986-E84A-85C7-6895574A880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57264" y="5297988"/>
                <a:ext cx="507588" cy="221697"/>
                <a:chOff x="4128636" y="3606589"/>
                <a:chExt cx="568145" cy="338667"/>
              </a:xfrm>
            </p:grpSpPr>
            <p:sp>
              <p:nvSpPr>
                <p:cNvPr id="972" name="Oval 971">
                  <a:extLst>
                    <a:ext uri="{FF2B5EF4-FFF2-40B4-BE49-F238E27FC236}">
                      <a16:creationId xmlns:a16="http://schemas.microsoft.com/office/drawing/2014/main" id="{1C323077-6C9C-1746-A411-C1B91269146D}"/>
                    </a:ext>
                  </a:extLst>
                </p:cNvPr>
                <p:cNvSpPr/>
                <p:nvPr/>
              </p:nvSpPr>
              <p:spPr>
                <a:xfrm>
                  <a:off x="4128205" y="3719341"/>
                  <a:ext cx="568606" cy="225500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73" name="Rectangle 972">
                  <a:extLst>
                    <a:ext uri="{FF2B5EF4-FFF2-40B4-BE49-F238E27FC236}">
                      <a16:creationId xmlns:a16="http://schemas.microsoft.com/office/drawing/2014/main" id="{EE440552-5BF2-324D-8F4B-CBBAD5E25F28}"/>
                    </a:ext>
                  </a:extLst>
                </p:cNvPr>
                <p:cNvSpPr/>
                <p:nvPr/>
              </p:nvSpPr>
              <p:spPr>
                <a:xfrm>
                  <a:off x="4128205" y="3719341"/>
                  <a:ext cx="568606" cy="111537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74" name="Oval 973">
                  <a:extLst>
                    <a:ext uri="{FF2B5EF4-FFF2-40B4-BE49-F238E27FC236}">
                      <a16:creationId xmlns:a16="http://schemas.microsoft.com/office/drawing/2014/main" id="{352AAEDD-5767-E14C-A897-289B1F7E9906}"/>
                    </a:ext>
                  </a:extLst>
                </p:cNvPr>
                <p:cNvSpPr/>
                <p:nvPr/>
              </p:nvSpPr>
              <p:spPr>
                <a:xfrm>
                  <a:off x="4128205" y="3600530"/>
                  <a:ext cx="568606" cy="230348"/>
                </a:xfrm>
                <a:prstGeom prst="ellipse">
                  <a:avLst/>
                </a:prstGeom>
                <a:solidFill>
                  <a:srgbClr val="3333CC">
                    <a:lumMod val="40000"/>
                    <a:lumOff val="60000"/>
                    <a:alpha val="5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975" name="Straight Connector 974">
                  <a:extLst>
                    <a:ext uri="{FF2B5EF4-FFF2-40B4-BE49-F238E27FC236}">
                      <a16:creationId xmlns:a16="http://schemas.microsoft.com/office/drawing/2014/main" id="{703AA525-DABB-0145-AB73-1F4B2D918977}"/>
                    </a:ext>
                  </a:extLst>
                </p:cNvPr>
                <p:cNvCxnSpPr/>
                <p:nvPr/>
              </p:nvCxnSpPr>
              <p:spPr>
                <a:xfrm>
                  <a:off x="4696811" y="3719341"/>
                  <a:ext cx="0" cy="111537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976" name="Straight Connector 975">
                  <a:extLst>
                    <a:ext uri="{FF2B5EF4-FFF2-40B4-BE49-F238E27FC236}">
                      <a16:creationId xmlns:a16="http://schemas.microsoft.com/office/drawing/2014/main" id="{4325B995-3B4C-0C4D-A71A-517823605523}"/>
                    </a:ext>
                  </a:extLst>
                </p:cNvPr>
                <p:cNvCxnSpPr/>
                <p:nvPr/>
              </p:nvCxnSpPr>
              <p:spPr>
                <a:xfrm>
                  <a:off x="4128205" y="3719341"/>
                  <a:ext cx="0" cy="111537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960" name="Rectangle 959">
                <a:extLst>
                  <a:ext uri="{FF2B5EF4-FFF2-40B4-BE49-F238E27FC236}">
                    <a16:creationId xmlns:a16="http://schemas.microsoft.com/office/drawing/2014/main" id="{67DB7B11-56CE-334A-ADC8-5DC41B2B2B31}"/>
                  </a:ext>
                </a:extLst>
              </p:cNvPr>
              <p:cNvSpPr/>
              <p:nvPr/>
            </p:nvSpPr>
            <p:spPr bwMode="auto">
              <a:xfrm>
                <a:off x="5558467" y="4562294"/>
                <a:ext cx="496887" cy="812678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61" name="Straight Connector 960">
                <a:extLst>
                  <a:ext uri="{FF2B5EF4-FFF2-40B4-BE49-F238E27FC236}">
                    <a16:creationId xmlns:a16="http://schemas.microsoft.com/office/drawing/2014/main" id="{A04F27FE-A553-BA4D-8784-D3F9D239406C}"/>
                  </a:ext>
                </a:extLst>
              </p:cNvPr>
              <p:cNvCxnSpPr/>
              <p:nvPr/>
            </p:nvCxnSpPr>
            <p:spPr bwMode="auto">
              <a:xfrm flipH="1">
                <a:off x="5552117" y="4014689"/>
                <a:ext cx="3175" cy="1450757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962" name="Group 595">
                <a:extLst>
                  <a:ext uri="{FF2B5EF4-FFF2-40B4-BE49-F238E27FC236}">
                    <a16:creationId xmlns:a16="http://schemas.microsoft.com/office/drawing/2014/main" id="{7A9DFB75-AD21-E042-816D-12C833D0B14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554629" y="3849635"/>
                <a:ext cx="503828" cy="248249"/>
                <a:chOff x="2183302" y="1564542"/>
                <a:chExt cx="1200154" cy="440314"/>
              </a:xfrm>
            </p:grpSpPr>
            <p:sp>
              <p:nvSpPr>
                <p:cNvPr id="963" name="Oval 962">
                  <a:extLst>
                    <a:ext uri="{FF2B5EF4-FFF2-40B4-BE49-F238E27FC236}">
                      <a16:creationId xmlns:a16="http://schemas.microsoft.com/office/drawing/2014/main" id="{EBC1A268-4FE6-7C48-A7EB-5B88F961348E}"/>
                    </a:ext>
                  </a:extLst>
                </p:cNvPr>
                <p:cNvSpPr/>
                <p:nvPr/>
              </p:nvSpPr>
              <p:spPr bwMode="auto">
                <a:xfrm flipV="1">
                  <a:off x="2188662" y="1691192"/>
                  <a:ext cx="1194966" cy="31249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64" name="Rectangle 963">
                  <a:extLst>
                    <a:ext uri="{FF2B5EF4-FFF2-40B4-BE49-F238E27FC236}">
                      <a16:creationId xmlns:a16="http://schemas.microsoft.com/office/drawing/2014/main" id="{7E5BFB83-4F66-5340-A6C8-AE2EA6969B5D}"/>
                    </a:ext>
                  </a:extLst>
                </p:cNvPr>
                <p:cNvSpPr/>
                <p:nvPr/>
              </p:nvSpPr>
              <p:spPr bwMode="auto">
                <a:xfrm>
                  <a:off x="2184881" y="1736237"/>
                  <a:ext cx="1198746" cy="112612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65" name="Oval 964">
                  <a:extLst>
                    <a:ext uri="{FF2B5EF4-FFF2-40B4-BE49-F238E27FC236}">
                      <a16:creationId xmlns:a16="http://schemas.microsoft.com/office/drawing/2014/main" id="{835B3555-2BFA-4345-AEDE-3AFF012D16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4881" y="1564505"/>
                  <a:ext cx="1194966" cy="312497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66" name="Freeform 965">
                  <a:extLst>
                    <a:ext uri="{FF2B5EF4-FFF2-40B4-BE49-F238E27FC236}">
                      <a16:creationId xmlns:a16="http://schemas.microsoft.com/office/drawing/2014/main" id="{9C54B396-F12D-CD4B-97BD-8CD97DC9CB69}"/>
                    </a:ext>
                  </a:extLst>
                </p:cNvPr>
                <p:cNvSpPr/>
                <p:nvPr/>
              </p:nvSpPr>
              <p:spPr bwMode="auto">
                <a:xfrm>
                  <a:off x="2491185" y="1671486"/>
                  <a:ext cx="582357" cy="15484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67" name="Freeform 966">
                  <a:extLst>
                    <a:ext uri="{FF2B5EF4-FFF2-40B4-BE49-F238E27FC236}">
                      <a16:creationId xmlns:a16="http://schemas.microsoft.com/office/drawing/2014/main" id="{74A5A762-7F2A-7146-9F8E-38B680D0FA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0680" y="1629256"/>
                  <a:ext cx="703366" cy="109797"/>
                </a:xfrm>
                <a:custGeom>
                  <a:avLst/>
                  <a:gdLst>
                    <a:gd name="T0" fmla="*/ 0 w 3723451"/>
                    <a:gd name="T1" fmla="*/ 26862 h 932950"/>
                    <a:gd name="T2" fmla="*/ 123762 w 3723451"/>
                    <a:gd name="T3" fmla="*/ 317 h 932950"/>
                    <a:gd name="T4" fmla="*/ 350560 w 3723451"/>
                    <a:gd name="T5" fmla="*/ 61264 h 932950"/>
                    <a:gd name="T6" fmla="*/ 566927 w 3723451"/>
                    <a:gd name="T7" fmla="*/ 0 h 932950"/>
                    <a:gd name="T8" fmla="*/ 703366 w 3723451"/>
                    <a:gd name="T9" fmla="*/ 24379 h 932950"/>
                    <a:gd name="T10" fmla="*/ 601856 w 3723451"/>
                    <a:gd name="T11" fmla="*/ 54357 h 932950"/>
                    <a:gd name="T12" fmla="*/ 569173 w 3723451"/>
                    <a:gd name="T13" fmla="*/ 46275 h 932950"/>
                    <a:gd name="T14" fmla="*/ 354544 w 3723451"/>
                    <a:gd name="T15" fmla="*/ 109797 h 932950"/>
                    <a:gd name="T16" fmla="*/ 134425 w 3723451"/>
                    <a:gd name="T17" fmla="*/ 48612 h 932950"/>
                    <a:gd name="T18" fmla="*/ 98836 w 3723451"/>
                    <a:gd name="T19" fmla="*/ 55215 h 932950"/>
                    <a:gd name="T20" fmla="*/ 0 w 3723451"/>
                    <a:gd name="T21" fmla="*/ 26862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68" name="Freeform 967">
                  <a:extLst>
                    <a:ext uri="{FF2B5EF4-FFF2-40B4-BE49-F238E27FC236}">
                      <a16:creationId xmlns:a16="http://schemas.microsoft.com/office/drawing/2014/main" id="{2A01FA01-3AF8-6C49-B347-15EC8DD1FC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028" y="1722161"/>
                  <a:ext cx="260927" cy="95720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60927 w 1366596"/>
                    <a:gd name="T3" fmla="*/ 73965 h 809868"/>
                    <a:gd name="T4" fmla="*/ 165166 w 1366596"/>
                    <a:gd name="T5" fmla="*/ 95720 h 809868"/>
                    <a:gd name="T6" fmla="*/ 878 w 1366596"/>
                    <a:gd name="T7" fmla="*/ 50579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69" name="Freeform 968">
                  <a:extLst>
                    <a:ext uri="{FF2B5EF4-FFF2-40B4-BE49-F238E27FC236}">
                      <a16:creationId xmlns:a16="http://schemas.microsoft.com/office/drawing/2014/main" id="{45B074FE-A579-4E44-9C72-7EC6937937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9337" y="1724976"/>
                  <a:ext cx="253362" cy="95720"/>
                </a:xfrm>
                <a:custGeom>
                  <a:avLst/>
                  <a:gdLst>
                    <a:gd name="T0" fmla="*/ 249903 w 1348191"/>
                    <a:gd name="T1" fmla="*/ 0 h 791462"/>
                    <a:gd name="T2" fmla="*/ 253362 w 1348191"/>
                    <a:gd name="T3" fmla="*/ 46190 h 791462"/>
                    <a:gd name="T4" fmla="*/ 91660 w 1348191"/>
                    <a:gd name="T5" fmla="*/ 95720 h 791462"/>
                    <a:gd name="T6" fmla="*/ 0 w 1348191"/>
                    <a:gd name="T7" fmla="*/ 74016 h 791462"/>
                    <a:gd name="T8" fmla="*/ 249903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970" name="Straight Connector 969">
                  <a:extLst>
                    <a:ext uri="{FF2B5EF4-FFF2-40B4-BE49-F238E27FC236}">
                      <a16:creationId xmlns:a16="http://schemas.microsoft.com/office/drawing/2014/main" id="{D7BA177F-687A-5349-B8D9-E812C7AD3962}"/>
                    </a:ext>
                  </a:extLst>
                </p:cNvPr>
                <p:cNvCxnSpPr>
                  <a:cxnSpLocks noChangeShapeType="1"/>
                  <a:endCxn id="965" idx="2"/>
                </p:cNvCxnSpPr>
                <p:nvPr/>
              </p:nvCxnSpPr>
              <p:spPr bwMode="auto">
                <a:xfrm flipH="1" flipV="1">
                  <a:off x="2184881" y="1722161"/>
                  <a:ext cx="3780" cy="12105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71" name="Straight Connector 970">
                  <a:extLst>
                    <a:ext uri="{FF2B5EF4-FFF2-40B4-BE49-F238E27FC236}">
                      <a16:creationId xmlns:a16="http://schemas.microsoft.com/office/drawing/2014/main" id="{2708807E-0266-644C-A6E9-061ABB06D12B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47" y="1727792"/>
                  <a:ext cx="3780" cy="12105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  <p:grpSp>
          <p:nvGrpSpPr>
            <p:cNvPr id="936" name="Group 48258">
              <a:extLst>
                <a:ext uri="{FF2B5EF4-FFF2-40B4-BE49-F238E27FC236}">
                  <a16:creationId xmlns:a16="http://schemas.microsoft.com/office/drawing/2014/main" id="{47B32372-CF84-404F-9FD0-9ACFAC4EE6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47479" y="3836935"/>
              <a:ext cx="514350" cy="1671638"/>
              <a:chOff x="6547479" y="3836935"/>
              <a:chExt cx="514350" cy="1671638"/>
            </a:xfrm>
          </p:grpSpPr>
          <p:sp>
            <p:nvSpPr>
              <p:cNvPr id="937" name="Rectangle 936">
                <a:extLst>
                  <a:ext uri="{FF2B5EF4-FFF2-40B4-BE49-F238E27FC236}">
                    <a16:creationId xmlns:a16="http://schemas.microsoft.com/office/drawing/2014/main" id="{73DDF967-9AF3-2A4F-AE8E-6BE3B9FF2E91}"/>
                  </a:ext>
                </a:extLst>
              </p:cNvPr>
              <p:cNvSpPr/>
              <p:nvPr/>
            </p:nvSpPr>
            <p:spPr bwMode="auto">
              <a:xfrm rot="10800000">
                <a:off x="6550526" y="3920772"/>
                <a:ext cx="498084" cy="629245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38" name="Straight Connector 937">
                <a:extLst>
                  <a:ext uri="{FF2B5EF4-FFF2-40B4-BE49-F238E27FC236}">
                    <a16:creationId xmlns:a16="http://schemas.microsoft.com/office/drawing/2014/main" id="{4E2A68FE-149D-DD45-B62C-268C2B480787}"/>
                  </a:ext>
                </a:extLst>
              </p:cNvPr>
              <p:cNvCxnSpPr/>
              <p:nvPr/>
            </p:nvCxnSpPr>
            <p:spPr bwMode="auto">
              <a:xfrm flipH="1">
                <a:off x="7060242" y="3994054"/>
                <a:ext cx="1587" cy="1366633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939" name="Group 634">
                <a:extLst>
                  <a:ext uri="{FF2B5EF4-FFF2-40B4-BE49-F238E27FC236}">
                    <a16:creationId xmlns:a16="http://schemas.microsoft.com/office/drawing/2014/main" id="{EA89FBDD-115D-B744-8C40-278D9ECECBF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552627" y="5286665"/>
                <a:ext cx="507588" cy="221908"/>
                <a:chOff x="4128636" y="3606589"/>
                <a:chExt cx="568145" cy="338667"/>
              </a:xfrm>
            </p:grpSpPr>
            <p:sp>
              <p:nvSpPr>
                <p:cNvPr id="952" name="Oval 951">
                  <a:extLst>
                    <a:ext uri="{FF2B5EF4-FFF2-40B4-BE49-F238E27FC236}">
                      <a16:creationId xmlns:a16="http://schemas.microsoft.com/office/drawing/2014/main" id="{ADD15AEA-0E06-3444-AA78-D1D680AED400}"/>
                    </a:ext>
                  </a:extLst>
                </p:cNvPr>
                <p:cNvSpPr/>
                <p:nvPr/>
              </p:nvSpPr>
              <p:spPr>
                <a:xfrm>
                  <a:off x="4128205" y="3719558"/>
                  <a:ext cx="568606" cy="225284"/>
                </a:xfrm>
                <a:prstGeom prst="ellipse">
                  <a:avLst/>
                </a:prstGeom>
                <a:solidFill>
                  <a:srgbClr val="3333CC">
                    <a:lumMod val="75000"/>
                  </a:srgbClr>
                </a:solidFill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53" name="Rectangle 952">
                  <a:extLst>
                    <a:ext uri="{FF2B5EF4-FFF2-40B4-BE49-F238E27FC236}">
                      <a16:creationId xmlns:a16="http://schemas.microsoft.com/office/drawing/2014/main" id="{CBDCEDCB-60F4-7D47-8AE9-D843D17AF39C}"/>
                    </a:ext>
                  </a:extLst>
                </p:cNvPr>
                <p:cNvSpPr/>
                <p:nvPr/>
              </p:nvSpPr>
              <p:spPr>
                <a:xfrm>
                  <a:off x="4128205" y="3719558"/>
                  <a:ext cx="568606" cy="111431"/>
                </a:xfrm>
                <a:prstGeom prst="rect">
                  <a:avLst/>
                </a:prstGeom>
                <a:solidFill>
                  <a:srgbClr val="3333CC">
                    <a:lumMod val="7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54" name="Oval 953">
                  <a:extLst>
                    <a:ext uri="{FF2B5EF4-FFF2-40B4-BE49-F238E27FC236}">
                      <a16:creationId xmlns:a16="http://schemas.microsoft.com/office/drawing/2014/main" id="{96CC10B3-D82A-D340-B795-8505902BBB5B}"/>
                    </a:ext>
                  </a:extLst>
                </p:cNvPr>
                <p:cNvSpPr/>
                <p:nvPr/>
              </p:nvSpPr>
              <p:spPr>
                <a:xfrm>
                  <a:off x="4128205" y="3605704"/>
                  <a:ext cx="568606" cy="225286"/>
                </a:xfrm>
                <a:prstGeom prst="ellipse">
                  <a:avLst/>
                </a:prstGeom>
                <a:solidFill>
                  <a:srgbClr val="3333CC">
                    <a:lumMod val="40000"/>
                    <a:lumOff val="60000"/>
                    <a:alpha val="55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cxnSp>
              <p:nvCxnSpPr>
                <p:cNvPr id="955" name="Straight Connector 954">
                  <a:extLst>
                    <a:ext uri="{FF2B5EF4-FFF2-40B4-BE49-F238E27FC236}">
                      <a16:creationId xmlns:a16="http://schemas.microsoft.com/office/drawing/2014/main" id="{3B133DA9-A713-2849-A8D7-EDE46E681761}"/>
                    </a:ext>
                  </a:extLst>
                </p:cNvPr>
                <p:cNvCxnSpPr/>
                <p:nvPr/>
              </p:nvCxnSpPr>
              <p:spPr>
                <a:xfrm>
                  <a:off x="4696811" y="3719558"/>
                  <a:ext cx="0" cy="111431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  <p:cxnSp>
              <p:nvCxnSpPr>
                <p:cNvPr id="956" name="Straight Connector 955">
                  <a:extLst>
                    <a:ext uri="{FF2B5EF4-FFF2-40B4-BE49-F238E27FC236}">
                      <a16:creationId xmlns:a16="http://schemas.microsoft.com/office/drawing/2014/main" id="{BC22357C-1B49-FD47-A8E1-4EE9363277E0}"/>
                    </a:ext>
                  </a:extLst>
                </p:cNvPr>
                <p:cNvCxnSpPr/>
                <p:nvPr/>
              </p:nvCxnSpPr>
              <p:spPr>
                <a:xfrm>
                  <a:off x="4128205" y="3719558"/>
                  <a:ext cx="0" cy="111431"/>
                </a:xfrm>
                <a:prstGeom prst="line">
                  <a:avLst/>
                </a:prstGeom>
                <a:noFill/>
                <a:ln w="6350" cap="flat" cmpd="sng" algn="ctr">
                  <a:solidFill>
                    <a:srgbClr val="000000"/>
                  </a:solidFill>
                  <a:prstDash val="solid"/>
                </a:ln>
                <a:effectLst/>
              </p:spPr>
            </p:cxnSp>
          </p:grpSp>
          <p:sp>
            <p:nvSpPr>
              <p:cNvPr id="940" name="Rectangle 939">
                <a:extLst>
                  <a:ext uri="{FF2B5EF4-FFF2-40B4-BE49-F238E27FC236}">
                    <a16:creationId xmlns:a16="http://schemas.microsoft.com/office/drawing/2014/main" id="{8A75ED0D-201E-C349-9238-A2D94F02D3E1}"/>
                  </a:ext>
                </a:extLst>
              </p:cNvPr>
              <p:cNvSpPr/>
              <p:nvPr/>
            </p:nvSpPr>
            <p:spPr bwMode="auto">
              <a:xfrm>
                <a:off x="6553829" y="4551184"/>
                <a:ext cx="496888" cy="812678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60000"/>
                      <a:lumOff val="40000"/>
                    </a:srgbClr>
                  </a:gs>
                  <a:gs pos="100000">
                    <a:srgbClr val="FFFFFF"/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941" name="Straight Connector 940">
                <a:extLst>
                  <a:ext uri="{FF2B5EF4-FFF2-40B4-BE49-F238E27FC236}">
                    <a16:creationId xmlns:a16="http://schemas.microsoft.com/office/drawing/2014/main" id="{690B7076-D7BF-A64B-A741-7A1AB99BC7BD}"/>
                  </a:ext>
                </a:extLst>
              </p:cNvPr>
              <p:cNvCxnSpPr/>
              <p:nvPr/>
            </p:nvCxnSpPr>
            <p:spPr bwMode="auto">
              <a:xfrm flipH="1">
                <a:off x="6547479" y="4001991"/>
                <a:ext cx="3175" cy="1452344"/>
              </a:xfrm>
              <a:prstGeom prst="line">
                <a:avLst/>
              </a:prstGeom>
              <a:noFill/>
              <a:ln w="3175" cap="flat" cmpd="sng" algn="ctr">
                <a:solidFill>
                  <a:srgbClr val="000000"/>
                </a:solidFill>
                <a:prstDash val="sysDash"/>
              </a:ln>
              <a:effectLst/>
            </p:spPr>
          </p:cxnSp>
          <p:grpSp>
            <p:nvGrpSpPr>
              <p:cNvPr id="942" name="Group 622">
                <a:extLst>
                  <a:ext uri="{FF2B5EF4-FFF2-40B4-BE49-F238E27FC236}">
                    <a16:creationId xmlns:a16="http://schemas.microsoft.com/office/drawing/2014/main" id="{536C1E87-C19D-B549-A398-BDAA53318F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549992" y="3836935"/>
                <a:ext cx="503828" cy="248485"/>
                <a:chOff x="2183302" y="1564542"/>
                <a:chExt cx="1200154" cy="440314"/>
              </a:xfrm>
            </p:grpSpPr>
            <p:sp>
              <p:nvSpPr>
                <p:cNvPr id="943" name="Oval 942">
                  <a:extLst>
                    <a:ext uri="{FF2B5EF4-FFF2-40B4-BE49-F238E27FC236}">
                      <a16:creationId xmlns:a16="http://schemas.microsoft.com/office/drawing/2014/main" id="{2FA609ED-2E63-804A-8736-890A528B12F8}"/>
                    </a:ext>
                  </a:extLst>
                </p:cNvPr>
                <p:cNvSpPr/>
                <p:nvPr/>
              </p:nvSpPr>
              <p:spPr bwMode="auto">
                <a:xfrm flipV="1">
                  <a:off x="2188662" y="1691075"/>
                  <a:ext cx="1194966" cy="31501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rgbClr val="3333CC">
                        <a:lumMod val="75000"/>
                      </a:srgbClr>
                    </a:gs>
                    <a:gs pos="31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FFFFFF"/>
                    </a:gs>
                  </a:gsLst>
                  <a:lin ang="16200000" scaled="0"/>
                  <a:tileRect/>
                </a:gradFill>
                <a:ln w="635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44" name="Rectangle 943">
                  <a:extLst>
                    <a:ext uri="{FF2B5EF4-FFF2-40B4-BE49-F238E27FC236}">
                      <a16:creationId xmlns:a16="http://schemas.microsoft.com/office/drawing/2014/main" id="{355D3E63-F907-0E45-8C46-4E02D5408E65}"/>
                    </a:ext>
                  </a:extLst>
                </p:cNvPr>
                <p:cNvSpPr/>
                <p:nvPr/>
              </p:nvSpPr>
              <p:spPr bwMode="auto">
                <a:xfrm>
                  <a:off x="2184879" y="1736077"/>
                  <a:ext cx="1198749" cy="11250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CC">
                        <a:lumMod val="40000"/>
                        <a:lumOff val="60000"/>
                      </a:srgbClr>
                    </a:gs>
                    <a:gs pos="54000">
                      <a:srgbClr val="3333CC">
                        <a:lumMod val="60000"/>
                        <a:lumOff val="40000"/>
                      </a:srgbClr>
                    </a:gs>
                    <a:gs pos="100000">
                      <a:srgbClr val="3333CC">
                        <a:lumMod val="75000"/>
                      </a:srgbClr>
                    </a:gs>
                  </a:gsLst>
                  <a:lin ang="16200000" scaled="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45" name="Oval 944">
                  <a:extLst>
                    <a:ext uri="{FF2B5EF4-FFF2-40B4-BE49-F238E27FC236}">
                      <a16:creationId xmlns:a16="http://schemas.microsoft.com/office/drawing/2014/main" id="{575934DF-B322-274A-92BC-3407CBF594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flipV="1">
                  <a:off x="2184879" y="1564508"/>
                  <a:ext cx="1194966" cy="315014"/>
                </a:xfrm>
                <a:prstGeom prst="ellipse">
                  <a:avLst/>
                </a:prstGeom>
                <a:solidFill>
                  <a:srgbClr val="BFBFBF"/>
                </a:solidFill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0" dist="23000" dir="5400000" rotWithShape="0">
                    <a:srgbClr val="808080">
                      <a:alpha val="34999"/>
                    </a:srgbClr>
                  </a:outerShdw>
                </a:effectLst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solidFill>
                        <a:srgbClr val="000000"/>
                      </a:solidFill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46" name="Freeform 945">
                  <a:extLst>
                    <a:ext uri="{FF2B5EF4-FFF2-40B4-BE49-F238E27FC236}">
                      <a16:creationId xmlns:a16="http://schemas.microsoft.com/office/drawing/2014/main" id="{CBF18B9D-FBE2-C54E-A32D-C409E6C62912}"/>
                    </a:ext>
                  </a:extLst>
                </p:cNvPr>
                <p:cNvSpPr/>
                <p:nvPr/>
              </p:nvSpPr>
              <p:spPr bwMode="auto">
                <a:xfrm>
                  <a:off x="2491185" y="1671388"/>
                  <a:ext cx="582357" cy="157507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rgbClr val="3333CC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947" name="Freeform 946">
                  <a:extLst>
                    <a:ext uri="{FF2B5EF4-FFF2-40B4-BE49-F238E27FC236}">
                      <a16:creationId xmlns:a16="http://schemas.microsoft.com/office/drawing/2014/main" id="{E96DBFA6-2771-A54D-B845-79612A3939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30680" y="1629198"/>
                  <a:ext cx="703366" cy="112505"/>
                </a:xfrm>
                <a:custGeom>
                  <a:avLst/>
                  <a:gdLst>
                    <a:gd name="T0" fmla="*/ 0 w 3723451"/>
                    <a:gd name="T1" fmla="*/ 27524 h 932950"/>
                    <a:gd name="T2" fmla="*/ 123762 w 3723451"/>
                    <a:gd name="T3" fmla="*/ 324 h 932950"/>
                    <a:gd name="T4" fmla="*/ 350560 w 3723451"/>
                    <a:gd name="T5" fmla="*/ 62775 h 932950"/>
                    <a:gd name="T6" fmla="*/ 566927 w 3723451"/>
                    <a:gd name="T7" fmla="*/ 0 h 932950"/>
                    <a:gd name="T8" fmla="*/ 703366 w 3723451"/>
                    <a:gd name="T9" fmla="*/ 24980 h 932950"/>
                    <a:gd name="T10" fmla="*/ 601856 w 3723451"/>
                    <a:gd name="T11" fmla="*/ 55698 h 932950"/>
                    <a:gd name="T12" fmla="*/ 569173 w 3723451"/>
                    <a:gd name="T13" fmla="*/ 47416 h 932950"/>
                    <a:gd name="T14" fmla="*/ 354544 w 3723451"/>
                    <a:gd name="T15" fmla="*/ 112505 h 932950"/>
                    <a:gd name="T16" fmla="*/ 134425 w 3723451"/>
                    <a:gd name="T17" fmla="*/ 49811 h 932950"/>
                    <a:gd name="T18" fmla="*/ 98836 w 3723451"/>
                    <a:gd name="T19" fmla="*/ 56577 h 932950"/>
                    <a:gd name="T20" fmla="*/ 0 w 3723451"/>
                    <a:gd name="T21" fmla="*/ 27524 h 9329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48" name="Freeform 947">
                  <a:extLst>
                    <a:ext uri="{FF2B5EF4-FFF2-40B4-BE49-F238E27FC236}">
                      <a16:creationId xmlns:a16="http://schemas.microsoft.com/office/drawing/2014/main" id="{02B4EA66-7954-AA46-ABFF-843F0F9139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92028" y="1724827"/>
                  <a:ext cx="260925" cy="95629"/>
                </a:xfrm>
                <a:custGeom>
                  <a:avLst/>
                  <a:gdLst>
                    <a:gd name="T0" fmla="*/ 0 w 1366596"/>
                    <a:gd name="T1" fmla="*/ 0 h 809868"/>
                    <a:gd name="T2" fmla="*/ 260925 w 1366596"/>
                    <a:gd name="T3" fmla="*/ 73895 h 809868"/>
                    <a:gd name="T4" fmla="*/ 165165 w 1366596"/>
                    <a:gd name="T5" fmla="*/ 95629 h 809868"/>
                    <a:gd name="T6" fmla="*/ 878 w 1366596"/>
                    <a:gd name="T7" fmla="*/ 50531 h 809868"/>
                    <a:gd name="T8" fmla="*/ 0 w 1366596"/>
                    <a:gd name="T9" fmla="*/ 0 h 8098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sp>
              <p:nvSpPr>
                <p:cNvPr id="949" name="Freeform 948">
                  <a:extLst>
                    <a:ext uri="{FF2B5EF4-FFF2-40B4-BE49-F238E27FC236}">
                      <a16:creationId xmlns:a16="http://schemas.microsoft.com/office/drawing/2014/main" id="{F20F445F-471B-7448-AAA1-96643F81BE1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19334" y="1727640"/>
                  <a:ext cx="253364" cy="92816"/>
                </a:xfrm>
                <a:custGeom>
                  <a:avLst/>
                  <a:gdLst>
                    <a:gd name="T0" fmla="*/ 249905 w 1348191"/>
                    <a:gd name="T1" fmla="*/ 0 h 791462"/>
                    <a:gd name="T2" fmla="*/ 253364 w 1348191"/>
                    <a:gd name="T3" fmla="*/ 44789 h 791462"/>
                    <a:gd name="T4" fmla="*/ 91661 w 1348191"/>
                    <a:gd name="T5" fmla="*/ 92816 h 791462"/>
                    <a:gd name="T6" fmla="*/ 0 w 1348191"/>
                    <a:gd name="T7" fmla="*/ 71770 h 791462"/>
                    <a:gd name="T8" fmla="*/ 249905 w 1348191"/>
                    <a:gd name="T9" fmla="*/ 0 h 79146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rgbClr val="262699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4999"/>
                    </a:srgbClr>
                  </a:outerShdw>
                </a:effectLst>
                <a:extLst>
                  <a:ext uri="{91240B29-F687-4F45-9708-019B960494DF}">
                    <a14:hiddenLine xmlns:a14="http://schemas.microsoft.com/office/drawing/2010/main" w="9525" cap="flat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endParaRPr>
                </a:p>
              </p:txBody>
            </p:sp>
            <p:cxnSp>
              <p:nvCxnSpPr>
                <p:cNvPr id="950" name="Straight Connector 949">
                  <a:extLst>
                    <a:ext uri="{FF2B5EF4-FFF2-40B4-BE49-F238E27FC236}">
                      <a16:creationId xmlns:a16="http://schemas.microsoft.com/office/drawing/2014/main" id="{4BDF3FD2-413B-0D4C-9A59-50D44FBEA121}"/>
                    </a:ext>
                  </a:extLst>
                </p:cNvPr>
                <p:cNvCxnSpPr>
                  <a:cxnSpLocks noChangeShapeType="1"/>
                  <a:endCxn id="945" idx="2"/>
                </p:cNvCxnSpPr>
                <p:nvPr/>
              </p:nvCxnSpPr>
              <p:spPr bwMode="auto">
                <a:xfrm flipH="1" flipV="1">
                  <a:off x="2184879" y="1722015"/>
                  <a:ext cx="3783" cy="12094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51" name="Straight Connector 950">
                  <a:extLst>
                    <a:ext uri="{FF2B5EF4-FFF2-40B4-BE49-F238E27FC236}">
                      <a16:creationId xmlns:a16="http://schemas.microsoft.com/office/drawing/2014/main" id="{71DA60AE-C589-FA44-94AB-B21A49C15239}"/>
                    </a:ext>
                  </a:extLst>
                </p:cNvPr>
                <p:cNvCxnSpPr>
                  <a:cxnSpLocks noChangeShapeType="1"/>
                </p:cNvCxnSpPr>
                <p:nvPr/>
              </p:nvCxnSpPr>
              <p:spPr bwMode="auto">
                <a:xfrm flipH="1" flipV="1">
                  <a:off x="3379845" y="1730452"/>
                  <a:ext cx="3783" cy="12094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  <a:effectLst>
                  <a:outerShdw blurRad="40005" dist="19939" dir="5400000" algn="tl" rotWithShape="0">
                    <a:srgbClr val="808080">
                      <a:alpha val="37999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</p:grpSp>
      </p:grpSp>
      <p:grpSp>
        <p:nvGrpSpPr>
          <p:cNvPr id="1037" name="Group 1036">
            <a:extLst>
              <a:ext uri="{FF2B5EF4-FFF2-40B4-BE49-F238E27FC236}">
                <a16:creationId xmlns:a16="http://schemas.microsoft.com/office/drawing/2014/main" id="{B91F629B-CF25-F443-9115-62469DD7E55B}"/>
              </a:ext>
            </a:extLst>
          </p:cNvPr>
          <p:cNvGrpSpPr>
            <a:grpSpLocks/>
          </p:cNvGrpSpPr>
          <p:nvPr/>
        </p:nvGrpSpPr>
        <p:grpSpPr bwMode="auto">
          <a:xfrm>
            <a:off x="4130530" y="2423492"/>
            <a:ext cx="4416425" cy="2314575"/>
            <a:chOff x="2381956" y="2435173"/>
            <a:chExt cx="4415330" cy="2315048"/>
          </a:xfrm>
        </p:grpSpPr>
        <p:sp>
          <p:nvSpPr>
            <p:cNvPr id="1038" name="Freeform 1037">
              <a:extLst>
                <a:ext uri="{FF2B5EF4-FFF2-40B4-BE49-F238E27FC236}">
                  <a16:creationId xmlns:a16="http://schemas.microsoft.com/office/drawing/2014/main" id="{9766E8B3-28C0-B742-8340-745064581E4E}"/>
                </a:ext>
              </a:extLst>
            </p:cNvPr>
            <p:cNvSpPr/>
            <p:nvPr/>
          </p:nvSpPr>
          <p:spPr>
            <a:xfrm>
              <a:off x="2381956" y="2439937"/>
              <a:ext cx="296789" cy="1743431"/>
            </a:xfrm>
            <a:custGeom>
              <a:avLst/>
              <a:gdLst>
                <a:gd name="connsiteX0" fmla="*/ 307275 w 307275"/>
                <a:gd name="connsiteY0" fmla="*/ 0 h 1659441"/>
                <a:gd name="connsiteX1" fmla="*/ 0 w 307275"/>
                <a:gd name="connsiteY1" fmla="*/ 0 h 1659441"/>
                <a:gd name="connsiteX2" fmla="*/ 0 w 307275"/>
                <a:gd name="connsiteY2" fmla="*/ 1659441 h 1659441"/>
                <a:gd name="connsiteX0" fmla="*/ 307275 w 307275"/>
                <a:gd name="connsiteY0" fmla="*/ 0 h 2015941"/>
                <a:gd name="connsiteX1" fmla="*/ 0 w 307275"/>
                <a:gd name="connsiteY1" fmla="*/ 0 h 2015941"/>
                <a:gd name="connsiteX2" fmla="*/ 0 w 307275"/>
                <a:gd name="connsiteY2" fmla="*/ 2015941 h 2015941"/>
                <a:gd name="connsiteX0" fmla="*/ 228538 w 228538"/>
                <a:gd name="connsiteY0" fmla="*/ 0 h 2022548"/>
                <a:gd name="connsiteX1" fmla="*/ 0 w 228538"/>
                <a:gd name="connsiteY1" fmla="*/ 6607 h 2022548"/>
                <a:gd name="connsiteX2" fmla="*/ 0 w 228538"/>
                <a:gd name="connsiteY2" fmla="*/ 2022548 h 2022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538" h="2022548">
                  <a:moveTo>
                    <a:pt x="228538" y="0"/>
                  </a:moveTo>
                  <a:lnTo>
                    <a:pt x="0" y="6607"/>
                  </a:lnTo>
                  <a:lnTo>
                    <a:pt x="0" y="2022548"/>
                  </a:lnTo>
                </a:path>
              </a:pathLst>
            </a:custGeom>
            <a:noFill/>
            <a:ln w="3175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039" name="Freeform 1038">
              <a:extLst>
                <a:ext uri="{FF2B5EF4-FFF2-40B4-BE49-F238E27FC236}">
                  <a16:creationId xmlns:a16="http://schemas.microsoft.com/office/drawing/2014/main" id="{CDF62C6F-3C23-F349-9A9F-804273D0BA51}"/>
                </a:ext>
              </a:extLst>
            </p:cNvPr>
            <p:cNvSpPr/>
            <p:nvPr/>
          </p:nvSpPr>
          <p:spPr>
            <a:xfrm flipH="1">
              <a:off x="6411620" y="2435173"/>
              <a:ext cx="385666" cy="2300758"/>
            </a:xfrm>
            <a:custGeom>
              <a:avLst/>
              <a:gdLst>
                <a:gd name="connsiteX0" fmla="*/ 307275 w 307275"/>
                <a:gd name="connsiteY0" fmla="*/ 0 h 1659441"/>
                <a:gd name="connsiteX1" fmla="*/ 0 w 307275"/>
                <a:gd name="connsiteY1" fmla="*/ 0 h 1659441"/>
                <a:gd name="connsiteX2" fmla="*/ 0 w 307275"/>
                <a:gd name="connsiteY2" fmla="*/ 1659441 h 1659441"/>
                <a:gd name="connsiteX0" fmla="*/ 307275 w 307275"/>
                <a:gd name="connsiteY0" fmla="*/ 0 h 2117725"/>
                <a:gd name="connsiteX1" fmla="*/ 0 w 307275"/>
                <a:gd name="connsiteY1" fmla="*/ 0 h 2117725"/>
                <a:gd name="connsiteX2" fmla="*/ 0 w 307275"/>
                <a:gd name="connsiteY2" fmla="*/ 2117725 h 211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7275" h="2117725">
                  <a:moveTo>
                    <a:pt x="307275" y="0"/>
                  </a:moveTo>
                  <a:lnTo>
                    <a:pt x="0" y="0"/>
                  </a:lnTo>
                  <a:lnTo>
                    <a:pt x="0" y="2117725"/>
                  </a:lnTo>
                </a:path>
              </a:pathLst>
            </a:custGeom>
            <a:noFill/>
            <a:ln w="3175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cxnSp>
          <p:nvCxnSpPr>
            <p:cNvPr id="1040" name="Straight Arrow Connector 1039">
              <a:extLst>
                <a:ext uri="{FF2B5EF4-FFF2-40B4-BE49-F238E27FC236}">
                  <a16:creationId xmlns:a16="http://schemas.microsoft.com/office/drawing/2014/main" id="{497E72DF-A12C-4044-A2D6-B881FE41D269}"/>
                </a:ext>
              </a:extLst>
            </p:cNvPr>
            <p:cNvCxnSpPr/>
            <p:nvPr/>
          </p:nvCxnSpPr>
          <p:spPr>
            <a:xfrm flipV="1">
              <a:off x="5791061" y="2687638"/>
              <a:ext cx="7936" cy="2062583"/>
            </a:xfrm>
            <a:prstGeom prst="straightConnector1">
              <a:avLst/>
            </a:prstGeom>
            <a:noFill/>
            <a:ln w="3175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1041" name="Straight Arrow Connector 1040">
              <a:extLst>
                <a:ext uri="{FF2B5EF4-FFF2-40B4-BE49-F238E27FC236}">
                  <a16:creationId xmlns:a16="http://schemas.microsoft.com/office/drawing/2014/main" id="{EF8C79E1-BE27-8F43-B34B-79F8C5338E4E}"/>
                </a:ext>
              </a:extLst>
            </p:cNvPr>
            <p:cNvCxnSpPr/>
            <p:nvPr/>
          </p:nvCxnSpPr>
          <p:spPr>
            <a:xfrm flipV="1">
              <a:off x="4599144" y="2708279"/>
              <a:ext cx="17458" cy="2037179"/>
            </a:xfrm>
            <a:prstGeom prst="straightConnector1">
              <a:avLst/>
            </a:prstGeom>
            <a:noFill/>
            <a:ln w="3175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  <p:cxnSp>
          <p:nvCxnSpPr>
            <p:cNvPr id="1042" name="Straight Arrow Connector 1041">
              <a:extLst>
                <a:ext uri="{FF2B5EF4-FFF2-40B4-BE49-F238E27FC236}">
                  <a16:creationId xmlns:a16="http://schemas.microsoft.com/office/drawing/2014/main" id="{4B55563F-765E-CC4D-92B4-D17FBE1B08A6}"/>
                </a:ext>
              </a:extLst>
            </p:cNvPr>
            <p:cNvCxnSpPr/>
            <p:nvPr/>
          </p:nvCxnSpPr>
          <p:spPr>
            <a:xfrm flipH="1" flipV="1">
              <a:off x="3807178" y="2762265"/>
              <a:ext cx="9523" cy="1983193"/>
            </a:xfrm>
            <a:prstGeom prst="straightConnector1">
              <a:avLst/>
            </a:prstGeom>
            <a:noFill/>
            <a:ln w="31750" cap="flat" cmpd="sng" algn="ctr">
              <a:solidFill>
                <a:srgbClr val="CC0000"/>
              </a:solidFill>
              <a:prstDash val="solid"/>
              <a:headEnd type="triangle"/>
              <a:tailEnd type="triangle"/>
            </a:ln>
            <a:effectLst/>
          </p:spPr>
        </p:cxnSp>
      </p:grpSp>
      <p:grpSp>
        <p:nvGrpSpPr>
          <p:cNvPr id="1043" name="Group 1042">
            <a:extLst>
              <a:ext uri="{FF2B5EF4-FFF2-40B4-BE49-F238E27FC236}">
                <a16:creationId xmlns:a16="http://schemas.microsoft.com/office/drawing/2014/main" id="{B5756541-DE04-D343-ADA3-E578917497B6}"/>
              </a:ext>
            </a:extLst>
          </p:cNvPr>
          <p:cNvGrpSpPr>
            <a:grpSpLocks/>
          </p:cNvGrpSpPr>
          <p:nvPr/>
        </p:nvGrpSpPr>
        <p:grpSpPr bwMode="auto">
          <a:xfrm>
            <a:off x="3805093" y="4634880"/>
            <a:ext cx="4957762" cy="693737"/>
            <a:chOff x="2055070" y="4690247"/>
            <a:chExt cx="4956877" cy="694339"/>
          </a:xfrm>
        </p:grpSpPr>
        <p:grpSp>
          <p:nvGrpSpPr>
            <p:cNvPr id="1044" name="Group 554">
              <a:extLst>
                <a:ext uri="{FF2B5EF4-FFF2-40B4-BE49-F238E27FC236}">
                  <a16:creationId xmlns:a16="http://schemas.microsoft.com/office/drawing/2014/main" id="{368CBAA7-B3CD-B447-8953-FE800957AF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05320" y="5055434"/>
              <a:ext cx="430131" cy="329152"/>
              <a:chOff x="2931664" y="3912603"/>
              <a:chExt cx="430450" cy="329314"/>
            </a:xfrm>
          </p:grpSpPr>
          <p:sp>
            <p:nvSpPr>
              <p:cNvPr id="1065" name="Rectangle 1064">
                <a:extLst>
                  <a:ext uri="{FF2B5EF4-FFF2-40B4-BE49-F238E27FC236}">
                    <a16:creationId xmlns:a16="http://schemas.microsoft.com/office/drawing/2014/main" id="{C71DD82B-ED54-9D40-848F-40B6802EC749}"/>
                  </a:ext>
                </a:extLst>
              </p:cNvPr>
              <p:cNvSpPr/>
              <p:nvPr/>
            </p:nvSpPr>
            <p:spPr>
              <a:xfrm>
                <a:off x="2936890" y="3912858"/>
                <a:ext cx="425689" cy="329059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1066" name="Straight Connector 1065">
                <a:extLst>
                  <a:ext uri="{FF2B5EF4-FFF2-40B4-BE49-F238E27FC236}">
                    <a16:creationId xmlns:a16="http://schemas.microsoft.com/office/drawing/2014/main" id="{5A2CCD06-A52B-594C-895E-DE5616109835}"/>
                  </a:ext>
                </a:extLst>
              </p:cNvPr>
              <p:cNvCxnSpPr/>
              <p:nvPr/>
            </p:nvCxnSpPr>
            <p:spPr>
              <a:xfrm>
                <a:off x="2932124" y="4005058"/>
                <a:ext cx="425689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67" name="Straight Connector 1066">
                <a:extLst>
                  <a:ext uri="{FF2B5EF4-FFF2-40B4-BE49-F238E27FC236}">
                    <a16:creationId xmlns:a16="http://schemas.microsoft.com/office/drawing/2014/main" id="{CAE78986-A47E-684D-AC0D-81B0C9B79A88}"/>
                  </a:ext>
                </a:extLst>
              </p:cNvPr>
              <p:cNvCxnSpPr/>
              <p:nvPr/>
            </p:nvCxnSpPr>
            <p:spPr>
              <a:xfrm>
                <a:off x="2932124" y="4068645"/>
                <a:ext cx="425689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68" name="Straight Connector 1067">
                <a:extLst>
                  <a:ext uri="{FF2B5EF4-FFF2-40B4-BE49-F238E27FC236}">
                    <a16:creationId xmlns:a16="http://schemas.microsoft.com/office/drawing/2014/main" id="{CEA4CB24-3526-B94F-BDC2-D6FC123FF46E}"/>
                  </a:ext>
                </a:extLst>
              </p:cNvPr>
              <p:cNvCxnSpPr>
                <a:stCxn id="1065" idx="2"/>
              </p:cNvCxnSpPr>
              <p:nvPr/>
            </p:nvCxnSpPr>
            <p:spPr>
              <a:xfrm flipH="1" flipV="1">
                <a:off x="3148146" y="4005058"/>
                <a:ext cx="1589" cy="236859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  <p:grpSp>
          <p:nvGrpSpPr>
            <p:cNvPr id="1045" name="Group 582">
              <a:extLst>
                <a:ext uri="{FF2B5EF4-FFF2-40B4-BE49-F238E27FC236}">
                  <a16:creationId xmlns:a16="http://schemas.microsoft.com/office/drawing/2014/main" id="{813A6CA3-90B1-754D-8C2A-B486DE6440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87957" y="5055368"/>
              <a:ext cx="430131" cy="329152"/>
              <a:chOff x="2931664" y="3912603"/>
              <a:chExt cx="430450" cy="329314"/>
            </a:xfrm>
          </p:grpSpPr>
          <p:sp>
            <p:nvSpPr>
              <p:cNvPr id="1061" name="Rectangle 1060">
                <a:extLst>
                  <a:ext uri="{FF2B5EF4-FFF2-40B4-BE49-F238E27FC236}">
                    <a16:creationId xmlns:a16="http://schemas.microsoft.com/office/drawing/2014/main" id="{CDA497B5-1F53-4B4A-B52C-8AF25ACDEA7D}"/>
                  </a:ext>
                </a:extLst>
              </p:cNvPr>
              <p:cNvSpPr/>
              <p:nvPr/>
            </p:nvSpPr>
            <p:spPr>
              <a:xfrm>
                <a:off x="2936750" y="3912924"/>
                <a:ext cx="425689" cy="329059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1062" name="Straight Connector 1061">
                <a:extLst>
                  <a:ext uri="{FF2B5EF4-FFF2-40B4-BE49-F238E27FC236}">
                    <a16:creationId xmlns:a16="http://schemas.microsoft.com/office/drawing/2014/main" id="{1FEFA7AF-47D6-9044-B6BA-FCC567BC9B9F}"/>
                  </a:ext>
                </a:extLst>
              </p:cNvPr>
              <p:cNvCxnSpPr/>
              <p:nvPr/>
            </p:nvCxnSpPr>
            <p:spPr>
              <a:xfrm>
                <a:off x="2931985" y="4005125"/>
                <a:ext cx="425689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63" name="Straight Connector 1062">
                <a:extLst>
                  <a:ext uri="{FF2B5EF4-FFF2-40B4-BE49-F238E27FC236}">
                    <a16:creationId xmlns:a16="http://schemas.microsoft.com/office/drawing/2014/main" id="{F2F3585A-E53E-A040-84F7-9123881B9F28}"/>
                  </a:ext>
                </a:extLst>
              </p:cNvPr>
              <p:cNvCxnSpPr/>
              <p:nvPr/>
            </p:nvCxnSpPr>
            <p:spPr>
              <a:xfrm>
                <a:off x="2931985" y="4068711"/>
                <a:ext cx="425689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64" name="Straight Connector 1063">
                <a:extLst>
                  <a:ext uri="{FF2B5EF4-FFF2-40B4-BE49-F238E27FC236}">
                    <a16:creationId xmlns:a16="http://schemas.microsoft.com/office/drawing/2014/main" id="{F72283CD-AFD3-8E4E-9857-F6D589080734}"/>
                  </a:ext>
                </a:extLst>
              </p:cNvPr>
              <p:cNvCxnSpPr>
                <a:stCxn id="1061" idx="2"/>
              </p:cNvCxnSpPr>
              <p:nvPr/>
            </p:nvCxnSpPr>
            <p:spPr>
              <a:xfrm flipH="1" flipV="1">
                <a:off x="3148007" y="4005125"/>
                <a:ext cx="1588" cy="236859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  <p:grpSp>
          <p:nvGrpSpPr>
            <p:cNvPr id="1046" name="Group 609">
              <a:extLst>
                <a:ext uri="{FF2B5EF4-FFF2-40B4-BE49-F238E27FC236}">
                  <a16:creationId xmlns:a16="http://schemas.microsoft.com/office/drawing/2014/main" id="{89D38A41-C0E7-004E-889C-35371BDB49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91804" y="5053093"/>
              <a:ext cx="430212" cy="328614"/>
              <a:chOff x="2932186" y="3913304"/>
              <a:chExt cx="430531" cy="328775"/>
            </a:xfrm>
          </p:grpSpPr>
          <p:sp>
            <p:nvSpPr>
              <p:cNvPr id="1057" name="Rectangle 1056">
                <a:extLst>
                  <a:ext uri="{FF2B5EF4-FFF2-40B4-BE49-F238E27FC236}">
                    <a16:creationId xmlns:a16="http://schemas.microsoft.com/office/drawing/2014/main" id="{7E038D77-DD73-D34F-AE34-D667F6E9B9F0}"/>
                  </a:ext>
                </a:extLst>
              </p:cNvPr>
              <p:cNvSpPr/>
              <p:nvPr/>
            </p:nvSpPr>
            <p:spPr>
              <a:xfrm>
                <a:off x="2936535" y="3912722"/>
                <a:ext cx="425689" cy="329058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1058" name="Straight Connector 1057">
                <a:extLst>
                  <a:ext uri="{FF2B5EF4-FFF2-40B4-BE49-F238E27FC236}">
                    <a16:creationId xmlns:a16="http://schemas.microsoft.com/office/drawing/2014/main" id="{D2968903-9149-5948-9F49-8F05AE95D6F0}"/>
                  </a:ext>
                </a:extLst>
              </p:cNvPr>
              <p:cNvCxnSpPr/>
              <p:nvPr/>
            </p:nvCxnSpPr>
            <p:spPr>
              <a:xfrm>
                <a:off x="2931771" y="4004922"/>
                <a:ext cx="425689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59" name="Straight Connector 1058">
                <a:extLst>
                  <a:ext uri="{FF2B5EF4-FFF2-40B4-BE49-F238E27FC236}">
                    <a16:creationId xmlns:a16="http://schemas.microsoft.com/office/drawing/2014/main" id="{6B45A1AF-6B67-DD42-AEDE-F73D064563E4}"/>
                  </a:ext>
                </a:extLst>
              </p:cNvPr>
              <p:cNvCxnSpPr/>
              <p:nvPr/>
            </p:nvCxnSpPr>
            <p:spPr>
              <a:xfrm>
                <a:off x="2931771" y="4068509"/>
                <a:ext cx="425689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60" name="Straight Connector 1059">
                <a:extLst>
                  <a:ext uri="{FF2B5EF4-FFF2-40B4-BE49-F238E27FC236}">
                    <a16:creationId xmlns:a16="http://schemas.microsoft.com/office/drawing/2014/main" id="{0FF66FC3-DA6A-CB44-8117-4648AAEC93ED}"/>
                  </a:ext>
                </a:extLst>
              </p:cNvPr>
              <p:cNvCxnSpPr>
                <a:stCxn id="1057" idx="2"/>
              </p:cNvCxnSpPr>
              <p:nvPr/>
            </p:nvCxnSpPr>
            <p:spPr>
              <a:xfrm flipH="1" flipV="1">
                <a:off x="3147792" y="4004922"/>
                <a:ext cx="1588" cy="236858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  <p:grpSp>
          <p:nvGrpSpPr>
            <p:cNvPr id="1047" name="Group 636">
              <a:extLst>
                <a:ext uri="{FF2B5EF4-FFF2-40B4-BE49-F238E27FC236}">
                  <a16:creationId xmlns:a16="http://schemas.microsoft.com/office/drawing/2014/main" id="{6DF58C37-21E3-AF4F-B080-530FD985E9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81816" y="5045656"/>
              <a:ext cx="430131" cy="329465"/>
              <a:chOff x="2931664" y="3912603"/>
              <a:chExt cx="430450" cy="329314"/>
            </a:xfrm>
          </p:grpSpPr>
          <p:sp>
            <p:nvSpPr>
              <p:cNvPr id="1053" name="Rectangle 1052">
                <a:extLst>
                  <a:ext uri="{FF2B5EF4-FFF2-40B4-BE49-F238E27FC236}">
                    <a16:creationId xmlns:a16="http://schemas.microsoft.com/office/drawing/2014/main" id="{F4182402-0285-CD46-9828-6534BE97D257}"/>
                  </a:ext>
                </a:extLst>
              </p:cNvPr>
              <p:cNvSpPr/>
              <p:nvPr/>
            </p:nvSpPr>
            <p:spPr>
              <a:xfrm>
                <a:off x="2936425" y="3913102"/>
                <a:ext cx="425689" cy="328747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1054" name="Straight Connector 1053">
                <a:extLst>
                  <a:ext uri="{FF2B5EF4-FFF2-40B4-BE49-F238E27FC236}">
                    <a16:creationId xmlns:a16="http://schemas.microsoft.com/office/drawing/2014/main" id="{D14A7BEB-C638-0A47-B8DE-352AFA82413E}"/>
                  </a:ext>
                </a:extLst>
              </p:cNvPr>
              <p:cNvCxnSpPr/>
              <p:nvPr/>
            </p:nvCxnSpPr>
            <p:spPr>
              <a:xfrm>
                <a:off x="2931660" y="4005215"/>
                <a:ext cx="425689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55" name="Straight Connector 1054">
                <a:extLst>
                  <a:ext uri="{FF2B5EF4-FFF2-40B4-BE49-F238E27FC236}">
                    <a16:creationId xmlns:a16="http://schemas.microsoft.com/office/drawing/2014/main" id="{F02DD2C2-E65E-7E4C-B479-635D130D51D4}"/>
                  </a:ext>
                </a:extLst>
              </p:cNvPr>
              <p:cNvCxnSpPr/>
              <p:nvPr/>
            </p:nvCxnSpPr>
            <p:spPr>
              <a:xfrm>
                <a:off x="2931660" y="4067152"/>
                <a:ext cx="425689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56" name="Straight Connector 1055">
                <a:extLst>
                  <a:ext uri="{FF2B5EF4-FFF2-40B4-BE49-F238E27FC236}">
                    <a16:creationId xmlns:a16="http://schemas.microsoft.com/office/drawing/2014/main" id="{01A054F6-D6ED-F249-8703-213FDF32A722}"/>
                  </a:ext>
                </a:extLst>
              </p:cNvPr>
              <p:cNvCxnSpPr>
                <a:stCxn id="1053" idx="2"/>
              </p:cNvCxnSpPr>
              <p:nvPr/>
            </p:nvCxnSpPr>
            <p:spPr>
              <a:xfrm flipH="1" flipV="1">
                <a:off x="3147681" y="4005215"/>
                <a:ext cx="1588" cy="236634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  <p:grpSp>
          <p:nvGrpSpPr>
            <p:cNvPr id="1048" name="Group 554">
              <a:extLst>
                <a:ext uri="{FF2B5EF4-FFF2-40B4-BE49-F238E27FC236}">
                  <a16:creationId xmlns:a16="http://schemas.microsoft.com/office/drawing/2014/main" id="{BAA5C424-578C-0343-914E-B5BD57101F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55070" y="4690247"/>
              <a:ext cx="675320" cy="521222"/>
              <a:chOff x="2931664" y="3912603"/>
              <a:chExt cx="430450" cy="329314"/>
            </a:xfrm>
          </p:grpSpPr>
          <p:sp>
            <p:nvSpPr>
              <p:cNvPr id="1049" name="Rectangle 1048">
                <a:extLst>
                  <a:ext uri="{FF2B5EF4-FFF2-40B4-BE49-F238E27FC236}">
                    <a16:creationId xmlns:a16="http://schemas.microsoft.com/office/drawing/2014/main" id="{A0CDA39B-A97A-7842-8A3D-C53D637AE12E}"/>
                  </a:ext>
                </a:extLst>
              </p:cNvPr>
              <p:cNvSpPr/>
              <p:nvPr/>
            </p:nvSpPr>
            <p:spPr>
              <a:xfrm>
                <a:off x="2936722" y="3913607"/>
                <a:ext cx="425923" cy="328266"/>
              </a:xfrm>
              <a:prstGeom prst="rect">
                <a:avLst/>
              </a:prstGeom>
              <a:solidFill>
                <a:srgbClr val="FFFFFF"/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cxnSp>
            <p:nvCxnSpPr>
              <p:cNvPr id="1050" name="Straight Connector 1049">
                <a:extLst>
                  <a:ext uri="{FF2B5EF4-FFF2-40B4-BE49-F238E27FC236}">
                    <a16:creationId xmlns:a16="http://schemas.microsoft.com/office/drawing/2014/main" id="{779BD574-9352-0A4A-AD81-3425C567CA59}"/>
                  </a:ext>
                </a:extLst>
              </p:cNvPr>
              <p:cNvCxnSpPr/>
              <p:nvPr/>
            </p:nvCxnSpPr>
            <p:spPr>
              <a:xfrm>
                <a:off x="2932675" y="4004959"/>
                <a:ext cx="42491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51" name="Straight Connector 1050">
                <a:extLst>
                  <a:ext uri="{FF2B5EF4-FFF2-40B4-BE49-F238E27FC236}">
                    <a16:creationId xmlns:a16="http://schemas.microsoft.com/office/drawing/2014/main" id="{E4722BD0-017E-9C4D-9B3E-BB2C34567D80}"/>
                  </a:ext>
                </a:extLst>
              </p:cNvPr>
              <p:cNvCxnSpPr/>
              <p:nvPr/>
            </p:nvCxnSpPr>
            <p:spPr>
              <a:xfrm>
                <a:off x="2932675" y="4069207"/>
                <a:ext cx="424911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  <p:cxnSp>
            <p:nvCxnSpPr>
              <p:cNvPr id="1052" name="Straight Connector 1051">
                <a:extLst>
                  <a:ext uri="{FF2B5EF4-FFF2-40B4-BE49-F238E27FC236}">
                    <a16:creationId xmlns:a16="http://schemas.microsoft.com/office/drawing/2014/main" id="{BA1C7D13-CACA-DE42-A4BD-9DF0691F3FA5}"/>
                  </a:ext>
                </a:extLst>
              </p:cNvPr>
              <p:cNvCxnSpPr>
                <a:stCxn id="1049" idx="2"/>
              </p:cNvCxnSpPr>
              <p:nvPr/>
            </p:nvCxnSpPr>
            <p:spPr>
              <a:xfrm flipH="1" flipV="1">
                <a:off x="3148166" y="4004959"/>
                <a:ext cx="1011" cy="236914"/>
              </a:xfrm>
              <a:prstGeom prst="line">
                <a:avLst/>
              </a:prstGeom>
              <a:noFill/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</p:cxnSp>
        </p:grpSp>
      </p:grpSp>
      <p:grpSp>
        <p:nvGrpSpPr>
          <p:cNvPr id="1069" name="Group 347">
            <a:extLst>
              <a:ext uri="{FF2B5EF4-FFF2-40B4-BE49-F238E27FC236}">
                <a16:creationId xmlns:a16="http://schemas.microsoft.com/office/drawing/2014/main" id="{4D6C1728-73DE-F748-A0E0-11321B8F7571}"/>
              </a:ext>
            </a:extLst>
          </p:cNvPr>
          <p:cNvGrpSpPr>
            <a:grpSpLocks/>
          </p:cNvGrpSpPr>
          <p:nvPr/>
        </p:nvGrpSpPr>
        <p:grpSpPr bwMode="auto">
          <a:xfrm>
            <a:off x="7605568" y="5890592"/>
            <a:ext cx="588962" cy="242888"/>
            <a:chOff x="1871277" y="1576300"/>
            <a:chExt cx="1128371" cy="437861"/>
          </a:xfrm>
        </p:grpSpPr>
        <p:sp>
          <p:nvSpPr>
            <p:cNvPr id="1070" name="Oval 1069">
              <a:extLst>
                <a:ext uri="{FF2B5EF4-FFF2-40B4-BE49-F238E27FC236}">
                  <a16:creationId xmlns:a16="http://schemas.microsoft.com/office/drawing/2014/main" id="{BD0DE6BC-801F-2349-B339-2073DD002B1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317" y="1693636"/>
              <a:ext cx="1125331" cy="320525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71" name="Rectangle 1070">
              <a:extLst>
                <a:ext uri="{FF2B5EF4-FFF2-40B4-BE49-F238E27FC236}">
                  <a16:creationId xmlns:a16="http://schemas.microsoft.com/office/drawing/2014/main" id="{8006CA96-E3FA-9945-9B82-02259999272B}"/>
                </a:ext>
              </a:extLst>
            </p:cNvPr>
            <p:cNvSpPr/>
            <p:nvPr/>
          </p:nvSpPr>
          <p:spPr bwMode="auto">
            <a:xfrm>
              <a:off x="1871277" y="1739425"/>
              <a:ext cx="1128371" cy="117334"/>
            </a:xfrm>
            <a:prstGeom prst="rect">
              <a:avLst/>
            </a:prstGeom>
            <a:gradFill rotWithShape="1">
              <a:gsLst>
                <a:gs pos="0">
                  <a:srgbClr val="3333CC">
                    <a:lumMod val="75000"/>
                  </a:srgbClr>
                </a:gs>
                <a:gs pos="53000">
                  <a:srgbClr val="3333CC">
                    <a:lumMod val="60000"/>
                    <a:lumOff val="40000"/>
                  </a:srgbClr>
                </a:gs>
                <a:gs pos="100000">
                  <a:srgbClr val="3333CC">
                    <a:lumMod val="75000"/>
                  </a:srgb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072" name="Oval 1071">
              <a:extLst>
                <a:ext uri="{FF2B5EF4-FFF2-40B4-BE49-F238E27FC236}">
                  <a16:creationId xmlns:a16="http://schemas.microsoft.com/office/drawing/2014/main" id="{AC968267-A70E-0B48-9B2B-F3F7549B2DF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331" cy="320525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73" name="Freeform 1072">
              <a:extLst>
                <a:ext uri="{FF2B5EF4-FFF2-40B4-BE49-F238E27FC236}">
                  <a16:creationId xmlns:a16="http://schemas.microsoft.com/office/drawing/2014/main" id="{3543F393-921B-2544-AAF2-81DE265DCA01}"/>
                </a:ext>
              </a:extLst>
            </p:cNvPr>
            <p:cNvSpPr/>
            <p:nvPr/>
          </p:nvSpPr>
          <p:spPr bwMode="auto">
            <a:xfrm>
              <a:off x="2160212" y="1673602"/>
              <a:ext cx="547458" cy="16026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3333C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074" name="Freeform 1073">
              <a:extLst>
                <a:ext uri="{FF2B5EF4-FFF2-40B4-BE49-F238E27FC236}">
                  <a16:creationId xmlns:a16="http://schemas.microsoft.com/office/drawing/2014/main" id="{36A99124-4AE5-ED4F-A834-C0222885AE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426" y="1633537"/>
              <a:ext cx="663033" cy="111612"/>
            </a:xfrm>
            <a:custGeom>
              <a:avLst/>
              <a:gdLst>
                <a:gd name="T0" fmla="*/ 0 w 3723451"/>
                <a:gd name="T1" fmla="*/ 27306 h 932950"/>
                <a:gd name="T2" fmla="*/ 116665 w 3723451"/>
                <a:gd name="T3" fmla="*/ 322 h 932950"/>
                <a:gd name="T4" fmla="*/ 330457 w 3723451"/>
                <a:gd name="T5" fmla="*/ 62277 h 932950"/>
                <a:gd name="T6" fmla="*/ 534418 w 3723451"/>
                <a:gd name="T7" fmla="*/ 0 h 932950"/>
                <a:gd name="T8" fmla="*/ 663033 w 3723451"/>
                <a:gd name="T9" fmla="*/ 24782 h 932950"/>
                <a:gd name="T10" fmla="*/ 567343 w 3723451"/>
                <a:gd name="T11" fmla="*/ 55256 h 932950"/>
                <a:gd name="T12" fmla="*/ 536535 w 3723451"/>
                <a:gd name="T13" fmla="*/ 47040 h 932950"/>
                <a:gd name="T14" fmla="*/ 334214 w 3723451"/>
                <a:gd name="T15" fmla="*/ 111612 h 932950"/>
                <a:gd name="T16" fmla="*/ 126717 w 3723451"/>
                <a:gd name="T17" fmla="*/ 49415 h 932950"/>
                <a:gd name="T18" fmla="*/ 93168 w 3723451"/>
                <a:gd name="T19" fmla="*/ 56128 h 932950"/>
                <a:gd name="T20" fmla="*/ 0 w 3723451"/>
                <a:gd name="T21" fmla="*/ 27306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75" name="Freeform 1074">
              <a:extLst>
                <a:ext uri="{FF2B5EF4-FFF2-40B4-BE49-F238E27FC236}">
                  <a16:creationId xmlns:a16="http://schemas.microsoft.com/office/drawing/2014/main" id="{9CE3F7E2-B553-1E45-88FC-E2E1EC32F4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350" y="1727978"/>
              <a:ext cx="243315" cy="97302"/>
            </a:xfrm>
            <a:custGeom>
              <a:avLst/>
              <a:gdLst>
                <a:gd name="T0" fmla="*/ 0 w 1366596"/>
                <a:gd name="T1" fmla="*/ 0 h 809868"/>
                <a:gd name="T2" fmla="*/ 243315 w 1366596"/>
                <a:gd name="T3" fmla="*/ 75188 h 809868"/>
                <a:gd name="T4" fmla="*/ 154017 w 1366596"/>
                <a:gd name="T5" fmla="*/ 97302 h 809868"/>
                <a:gd name="T6" fmla="*/ 819 w 1366596"/>
                <a:gd name="T7" fmla="*/ 51415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76" name="Freeform 1075">
              <a:extLst>
                <a:ext uri="{FF2B5EF4-FFF2-40B4-BE49-F238E27FC236}">
                  <a16:creationId xmlns:a16="http://schemas.microsoft.com/office/drawing/2014/main" id="{D7BB9DED-4899-7649-AEBA-749DA45279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260" y="1730839"/>
              <a:ext cx="240272" cy="97302"/>
            </a:xfrm>
            <a:custGeom>
              <a:avLst/>
              <a:gdLst>
                <a:gd name="T0" fmla="*/ 236992 w 1348191"/>
                <a:gd name="T1" fmla="*/ 0 h 791462"/>
                <a:gd name="T2" fmla="*/ 240272 w 1348191"/>
                <a:gd name="T3" fmla="*/ 46954 h 791462"/>
                <a:gd name="T4" fmla="*/ 86924 w 1348191"/>
                <a:gd name="T5" fmla="*/ 97302 h 791462"/>
                <a:gd name="T6" fmla="*/ 0 w 1348191"/>
                <a:gd name="T7" fmla="*/ 75239 h 791462"/>
                <a:gd name="T8" fmla="*/ 236992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1077" name="Straight Connector 1076">
              <a:extLst>
                <a:ext uri="{FF2B5EF4-FFF2-40B4-BE49-F238E27FC236}">
                  <a16:creationId xmlns:a16="http://schemas.microsoft.com/office/drawing/2014/main" id="{E8965662-2E9A-0244-946F-4423CC691CFA}"/>
                </a:ext>
              </a:extLst>
            </p:cNvPr>
            <p:cNvCxnSpPr>
              <a:cxnSpLocks noChangeShapeType="1"/>
              <a:endCxn id="1072" idx="2"/>
            </p:cNvCxnSpPr>
            <p:nvPr/>
          </p:nvCxnSpPr>
          <p:spPr bwMode="auto">
            <a:xfrm flipH="1" flipV="1">
              <a:off x="1871277" y="1736563"/>
              <a:ext cx="3040" cy="12306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78" name="Straight Connector 1077">
              <a:extLst>
                <a:ext uri="{FF2B5EF4-FFF2-40B4-BE49-F238E27FC236}">
                  <a16:creationId xmlns:a16="http://schemas.microsoft.com/office/drawing/2014/main" id="{857BA7A2-209C-0B4F-9F2F-F5D9E12C579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608" y="1733702"/>
              <a:ext cx="3040" cy="1230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79" name="Group 347">
            <a:extLst>
              <a:ext uri="{FF2B5EF4-FFF2-40B4-BE49-F238E27FC236}">
                <a16:creationId xmlns:a16="http://schemas.microsoft.com/office/drawing/2014/main" id="{23A5395A-73E4-9545-9CCB-0643AECEF709}"/>
              </a:ext>
            </a:extLst>
          </p:cNvPr>
          <p:cNvGrpSpPr>
            <a:grpSpLocks/>
          </p:cNvGrpSpPr>
          <p:nvPr/>
        </p:nvGrpSpPr>
        <p:grpSpPr bwMode="auto">
          <a:xfrm>
            <a:off x="6124430" y="5749305"/>
            <a:ext cx="588963" cy="242887"/>
            <a:chOff x="1871277" y="1576300"/>
            <a:chExt cx="1128371" cy="437861"/>
          </a:xfrm>
        </p:grpSpPr>
        <p:sp>
          <p:nvSpPr>
            <p:cNvPr id="1080" name="Oval 1079">
              <a:extLst>
                <a:ext uri="{FF2B5EF4-FFF2-40B4-BE49-F238E27FC236}">
                  <a16:creationId xmlns:a16="http://schemas.microsoft.com/office/drawing/2014/main" id="{DF4469B4-1A62-884E-B93E-2088628FCF9A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319" y="1693635"/>
              <a:ext cx="1125329" cy="320526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81" name="Rectangle 1080">
              <a:extLst>
                <a:ext uri="{FF2B5EF4-FFF2-40B4-BE49-F238E27FC236}">
                  <a16:creationId xmlns:a16="http://schemas.microsoft.com/office/drawing/2014/main" id="{CEED749C-6638-6040-A523-CBE05E8011F2}"/>
                </a:ext>
              </a:extLst>
            </p:cNvPr>
            <p:cNvSpPr/>
            <p:nvPr/>
          </p:nvSpPr>
          <p:spPr bwMode="auto">
            <a:xfrm>
              <a:off x="1871277" y="1739424"/>
              <a:ext cx="1128371" cy="117336"/>
            </a:xfrm>
            <a:prstGeom prst="rect">
              <a:avLst/>
            </a:prstGeom>
            <a:gradFill rotWithShape="1">
              <a:gsLst>
                <a:gs pos="0">
                  <a:srgbClr val="3333CC">
                    <a:lumMod val="75000"/>
                  </a:srgbClr>
                </a:gs>
                <a:gs pos="53000">
                  <a:srgbClr val="3333CC">
                    <a:lumMod val="60000"/>
                    <a:lumOff val="40000"/>
                  </a:srgbClr>
                </a:gs>
                <a:gs pos="100000">
                  <a:srgbClr val="3333CC">
                    <a:lumMod val="75000"/>
                  </a:srgb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082" name="Oval 1081">
              <a:extLst>
                <a:ext uri="{FF2B5EF4-FFF2-40B4-BE49-F238E27FC236}">
                  <a16:creationId xmlns:a16="http://schemas.microsoft.com/office/drawing/2014/main" id="{E82E8A3A-0CDF-0142-A8D4-2A7F88E464C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329" cy="320526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83" name="Freeform 1082">
              <a:extLst>
                <a:ext uri="{FF2B5EF4-FFF2-40B4-BE49-F238E27FC236}">
                  <a16:creationId xmlns:a16="http://schemas.microsoft.com/office/drawing/2014/main" id="{20B0C69D-2EFF-CC4C-91E3-DE028EA90E90}"/>
                </a:ext>
              </a:extLst>
            </p:cNvPr>
            <p:cNvSpPr/>
            <p:nvPr/>
          </p:nvSpPr>
          <p:spPr bwMode="auto">
            <a:xfrm>
              <a:off x="2160214" y="1673603"/>
              <a:ext cx="547457" cy="16026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3333C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084" name="Freeform 1083">
              <a:extLst>
                <a:ext uri="{FF2B5EF4-FFF2-40B4-BE49-F238E27FC236}">
                  <a16:creationId xmlns:a16="http://schemas.microsoft.com/office/drawing/2014/main" id="{8F166C83-2DE4-AA4C-934F-358B1ABBD0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426" y="1633537"/>
              <a:ext cx="663031" cy="111611"/>
            </a:xfrm>
            <a:custGeom>
              <a:avLst/>
              <a:gdLst>
                <a:gd name="T0" fmla="*/ 0 w 3723451"/>
                <a:gd name="T1" fmla="*/ 27306 h 932950"/>
                <a:gd name="T2" fmla="*/ 116665 w 3723451"/>
                <a:gd name="T3" fmla="*/ 322 h 932950"/>
                <a:gd name="T4" fmla="*/ 330456 w 3723451"/>
                <a:gd name="T5" fmla="*/ 62276 h 932950"/>
                <a:gd name="T6" fmla="*/ 534416 w 3723451"/>
                <a:gd name="T7" fmla="*/ 0 h 932950"/>
                <a:gd name="T8" fmla="*/ 663031 w 3723451"/>
                <a:gd name="T9" fmla="*/ 24782 h 932950"/>
                <a:gd name="T10" fmla="*/ 567342 w 3723451"/>
                <a:gd name="T11" fmla="*/ 55255 h 932950"/>
                <a:gd name="T12" fmla="*/ 536534 w 3723451"/>
                <a:gd name="T13" fmla="*/ 47039 h 932950"/>
                <a:gd name="T14" fmla="*/ 334213 w 3723451"/>
                <a:gd name="T15" fmla="*/ 111611 h 932950"/>
                <a:gd name="T16" fmla="*/ 126716 w 3723451"/>
                <a:gd name="T17" fmla="*/ 49415 h 932950"/>
                <a:gd name="T18" fmla="*/ 93168 w 3723451"/>
                <a:gd name="T19" fmla="*/ 56127 h 932950"/>
                <a:gd name="T20" fmla="*/ 0 w 3723451"/>
                <a:gd name="T21" fmla="*/ 27306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85" name="Freeform 1084">
              <a:extLst>
                <a:ext uri="{FF2B5EF4-FFF2-40B4-BE49-F238E27FC236}">
                  <a16:creationId xmlns:a16="http://schemas.microsoft.com/office/drawing/2014/main" id="{64120D6F-CF36-7A4B-868D-9522C1F794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351" y="1727977"/>
              <a:ext cx="243314" cy="97303"/>
            </a:xfrm>
            <a:custGeom>
              <a:avLst/>
              <a:gdLst>
                <a:gd name="T0" fmla="*/ 0 w 1366596"/>
                <a:gd name="T1" fmla="*/ 0 h 809868"/>
                <a:gd name="T2" fmla="*/ 243314 w 1366596"/>
                <a:gd name="T3" fmla="*/ 75189 h 809868"/>
                <a:gd name="T4" fmla="*/ 154017 w 1366596"/>
                <a:gd name="T5" fmla="*/ 97303 h 809868"/>
                <a:gd name="T6" fmla="*/ 819 w 1366596"/>
                <a:gd name="T7" fmla="*/ 5141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86" name="Freeform 1085">
              <a:extLst>
                <a:ext uri="{FF2B5EF4-FFF2-40B4-BE49-F238E27FC236}">
                  <a16:creationId xmlns:a16="http://schemas.microsoft.com/office/drawing/2014/main" id="{8477E0BD-F61A-594C-8419-6BA64D7DF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260" y="1730839"/>
              <a:ext cx="240274" cy="97303"/>
            </a:xfrm>
            <a:custGeom>
              <a:avLst/>
              <a:gdLst>
                <a:gd name="T0" fmla="*/ 236994 w 1348191"/>
                <a:gd name="T1" fmla="*/ 0 h 791462"/>
                <a:gd name="T2" fmla="*/ 240274 w 1348191"/>
                <a:gd name="T3" fmla="*/ 46954 h 791462"/>
                <a:gd name="T4" fmla="*/ 86925 w 1348191"/>
                <a:gd name="T5" fmla="*/ 97303 h 791462"/>
                <a:gd name="T6" fmla="*/ 0 w 1348191"/>
                <a:gd name="T7" fmla="*/ 75240 h 791462"/>
                <a:gd name="T8" fmla="*/ 236994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1087" name="Straight Connector 1086">
              <a:extLst>
                <a:ext uri="{FF2B5EF4-FFF2-40B4-BE49-F238E27FC236}">
                  <a16:creationId xmlns:a16="http://schemas.microsoft.com/office/drawing/2014/main" id="{53F7848D-82FC-7641-AC58-517C9B2FB854}"/>
                </a:ext>
              </a:extLst>
            </p:cNvPr>
            <p:cNvCxnSpPr>
              <a:cxnSpLocks noChangeShapeType="1"/>
              <a:endCxn id="1082" idx="2"/>
            </p:cNvCxnSpPr>
            <p:nvPr/>
          </p:nvCxnSpPr>
          <p:spPr bwMode="auto">
            <a:xfrm flipH="1" flipV="1">
              <a:off x="1871277" y="1736563"/>
              <a:ext cx="3042" cy="1230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88" name="Straight Connector 1087">
              <a:extLst>
                <a:ext uri="{FF2B5EF4-FFF2-40B4-BE49-F238E27FC236}">
                  <a16:creationId xmlns:a16="http://schemas.microsoft.com/office/drawing/2014/main" id="{EA830BBF-D185-DB42-96F5-34C5273F4B6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606" y="1733700"/>
              <a:ext cx="3042" cy="12306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89" name="Group 347">
            <a:extLst>
              <a:ext uri="{FF2B5EF4-FFF2-40B4-BE49-F238E27FC236}">
                <a16:creationId xmlns:a16="http://schemas.microsoft.com/office/drawing/2014/main" id="{B6A937C7-17A9-A648-A780-A8D67F2249E6}"/>
              </a:ext>
            </a:extLst>
          </p:cNvPr>
          <p:cNvGrpSpPr>
            <a:grpSpLocks/>
          </p:cNvGrpSpPr>
          <p:nvPr/>
        </p:nvGrpSpPr>
        <p:grpSpPr bwMode="auto">
          <a:xfrm>
            <a:off x="6916593" y="6209680"/>
            <a:ext cx="588962" cy="242887"/>
            <a:chOff x="1871277" y="1576300"/>
            <a:chExt cx="1128371" cy="437861"/>
          </a:xfrm>
        </p:grpSpPr>
        <p:sp>
          <p:nvSpPr>
            <p:cNvPr id="1090" name="Oval 1089">
              <a:extLst>
                <a:ext uri="{FF2B5EF4-FFF2-40B4-BE49-F238E27FC236}">
                  <a16:creationId xmlns:a16="http://schemas.microsoft.com/office/drawing/2014/main" id="{21A30E2F-9F7B-DC47-908B-38849C8FE198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317" y="1693635"/>
              <a:ext cx="1125331" cy="320526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91" name="Rectangle 1090">
              <a:extLst>
                <a:ext uri="{FF2B5EF4-FFF2-40B4-BE49-F238E27FC236}">
                  <a16:creationId xmlns:a16="http://schemas.microsoft.com/office/drawing/2014/main" id="{368E56E7-1038-F843-8824-9F2406D135DC}"/>
                </a:ext>
              </a:extLst>
            </p:cNvPr>
            <p:cNvSpPr/>
            <p:nvPr/>
          </p:nvSpPr>
          <p:spPr bwMode="auto">
            <a:xfrm>
              <a:off x="1871277" y="1739424"/>
              <a:ext cx="1128371" cy="117336"/>
            </a:xfrm>
            <a:prstGeom prst="rect">
              <a:avLst/>
            </a:prstGeom>
            <a:gradFill rotWithShape="1">
              <a:gsLst>
                <a:gs pos="0">
                  <a:srgbClr val="3333CC">
                    <a:lumMod val="75000"/>
                  </a:srgbClr>
                </a:gs>
                <a:gs pos="53000">
                  <a:srgbClr val="3333CC">
                    <a:lumMod val="60000"/>
                    <a:lumOff val="40000"/>
                  </a:srgbClr>
                </a:gs>
                <a:gs pos="100000">
                  <a:srgbClr val="3333CC">
                    <a:lumMod val="75000"/>
                  </a:srgb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092" name="Oval 1091">
              <a:extLst>
                <a:ext uri="{FF2B5EF4-FFF2-40B4-BE49-F238E27FC236}">
                  <a16:creationId xmlns:a16="http://schemas.microsoft.com/office/drawing/2014/main" id="{5E09C5D1-4489-9245-906B-AB737B65B93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331" cy="320526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93" name="Freeform 1092">
              <a:extLst>
                <a:ext uri="{FF2B5EF4-FFF2-40B4-BE49-F238E27FC236}">
                  <a16:creationId xmlns:a16="http://schemas.microsoft.com/office/drawing/2014/main" id="{60675A58-4EA5-F645-8293-8D562D37C4A7}"/>
                </a:ext>
              </a:extLst>
            </p:cNvPr>
            <p:cNvSpPr/>
            <p:nvPr/>
          </p:nvSpPr>
          <p:spPr bwMode="auto">
            <a:xfrm>
              <a:off x="2160212" y="1673603"/>
              <a:ext cx="547458" cy="16026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3333C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094" name="Freeform 1093">
              <a:extLst>
                <a:ext uri="{FF2B5EF4-FFF2-40B4-BE49-F238E27FC236}">
                  <a16:creationId xmlns:a16="http://schemas.microsoft.com/office/drawing/2014/main" id="{936A0061-F839-A048-9329-4BA74387A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426" y="1633537"/>
              <a:ext cx="663033" cy="111611"/>
            </a:xfrm>
            <a:custGeom>
              <a:avLst/>
              <a:gdLst>
                <a:gd name="T0" fmla="*/ 0 w 3723451"/>
                <a:gd name="T1" fmla="*/ 27306 h 932950"/>
                <a:gd name="T2" fmla="*/ 116665 w 3723451"/>
                <a:gd name="T3" fmla="*/ 322 h 932950"/>
                <a:gd name="T4" fmla="*/ 330457 w 3723451"/>
                <a:gd name="T5" fmla="*/ 62276 h 932950"/>
                <a:gd name="T6" fmla="*/ 534418 w 3723451"/>
                <a:gd name="T7" fmla="*/ 0 h 932950"/>
                <a:gd name="T8" fmla="*/ 663033 w 3723451"/>
                <a:gd name="T9" fmla="*/ 24782 h 932950"/>
                <a:gd name="T10" fmla="*/ 567343 w 3723451"/>
                <a:gd name="T11" fmla="*/ 55255 h 932950"/>
                <a:gd name="T12" fmla="*/ 536535 w 3723451"/>
                <a:gd name="T13" fmla="*/ 47039 h 932950"/>
                <a:gd name="T14" fmla="*/ 334214 w 3723451"/>
                <a:gd name="T15" fmla="*/ 111611 h 932950"/>
                <a:gd name="T16" fmla="*/ 126717 w 3723451"/>
                <a:gd name="T17" fmla="*/ 49415 h 932950"/>
                <a:gd name="T18" fmla="*/ 93168 w 3723451"/>
                <a:gd name="T19" fmla="*/ 56127 h 932950"/>
                <a:gd name="T20" fmla="*/ 0 w 3723451"/>
                <a:gd name="T21" fmla="*/ 27306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95" name="Freeform 1094">
              <a:extLst>
                <a:ext uri="{FF2B5EF4-FFF2-40B4-BE49-F238E27FC236}">
                  <a16:creationId xmlns:a16="http://schemas.microsoft.com/office/drawing/2014/main" id="{5010EAA9-D9FE-B348-B497-E58DC4A70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350" y="1727977"/>
              <a:ext cx="243315" cy="97303"/>
            </a:xfrm>
            <a:custGeom>
              <a:avLst/>
              <a:gdLst>
                <a:gd name="T0" fmla="*/ 0 w 1366596"/>
                <a:gd name="T1" fmla="*/ 0 h 809868"/>
                <a:gd name="T2" fmla="*/ 243315 w 1366596"/>
                <a:gd name="T3" fmla="*/ 75189 h 809868"/>
                <a:gd name="T4" fmla="*/ 154017 w 1366596"/>
                <a:gd name="T5" fmla="*/ 97303 h 809868"/>
                <a:gd name="T6" fmla="*/ 819 w 1366596"/>
                <a:gd name="T7" fmla="*/ 5141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96" name="Freeform 1095">
              <a:extLst>
                <a:ext uri="{FF2B5EF4-FFF2-40B4-BE49-F238E27FC236}">
                  <a16:creationId xmlns:a16="http://schemas.microsoft.com/office/drawing/2014/main" id="{E2301F16-3352-1848-BBB4-2365D15D0F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260" y="1730839"/>
              <a:ext cx="240272" cy="97303"/>
            </a:xfrm>
            <a:custGeom>
              <a:avLst/>
              <a:gdLst>
                <a:gd name="T0" fmla="*/ 236992 w 1348191"/>
                <a:gd name="T1" fmla="*/ 0 h 791462"/>
                <a:gd name="T2" fmla="*/ 240272 w 1348191"/>
                <a:gd name="T3" fmla="*/ 46954 h 791462"/>
                <a:gd name="T4" fmla="*/ 86924 w 1348191"/>
                <a:gd name="T5" fmla="*/ 97303 h 791462"/>
                <a:gd name="T6" fmla="*/ 0 w 1348191"/>
                <a:gd name="T7" fmla="*/ 75240 h 791462"/>
                <a:gd name="T8" fmla="*/ 236992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1097" name="Straight Connector 1096">
              <a:extLst>
                <a:ext uri="{FF2B5EF4-FFF2-40B4-BE49-F238E27FC236}">
                  <a16:creationId xmlns:a16="http://schemas.microsoft.com/office/drawing/2014/main" id="{D853D2D6-514A-9847-BBC3-2AE928C8DAFB}"/>
                </a:ext>
              </a:extLst>
            </p:cNvPr>
            <p:cNvCxnSpPr>
              <a:cxnSpLocks noChangeShapeType="1"/>
              <a:endCxn id="1092" idx="2"/>
            </p:cNvCxnSpPr>
            <p:nvPr/>
          </p:nvCxnSpPr>
          <p:spPr bwMode="auto">
            <a:xfrm flipH="1" flipV="1">
              <a:off x="1871277" y="1736563"/>
              <a:ext cx="3040" cy="1230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98" name="Straight Connector 1097">
              <a:extLst>
                <a:ext uri="{FF2B5EF4-FFF2-40B4-BE49-F238E27FC236}">
                  <a16:creationId xmlns:a16="http://schemas.microsoft.com/office/drawing/2014/main" id="{0F7465E9-0BFE-964B-AB98-F93DD82101C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608" y="1733700"/>
              <a:ext cx="3040" cy="12306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99" name="Group 347">
            <a:extLst>
              <a:ext uri="{FF2B5EF4-FFF2-40B4-BE49-F238E27FC236}">
                <a16:creationId xmlns:a16="http://schemas.microsoft.com/office/drawing/2014/main" id="{B1B48B52-0F33-0442-B024-9A681DC9E147}"/>
              </a:ext>
            </a:extLst>
          </p:cNvPr>
          <p:cNvGrpSpPr>
            <a:grpSpLocks/>
          </p:cNvGrpSpPr>
          <p:nvPr/>
        </p:nvGrpSpPr>
        <p:grpSpPr bwMode="auto">
          <a:xfrm>
            <a:off x="5452918" y="6301755"/>
            <a:ext cx="588962" cy="242887"/>
            <a:chOff x="1871277" y="1576300"/>
            <a:chExt cx="1128371" cy="437861"/>
          </a:xfrm>
        </p:grpSpPr>
        <p:sp>
          <p:nvSpPr>
            <p:cNvPr id="1100" name="Oval 1099">
              <a:extLst>
                <a:ext uri="{FF2B5EF4-FFF2-40B4-BE49-F238E27FC236}">
                  <a16:creationId xmlns:a16="http://schemas.microsoft.com/office/drawing/2014/main" id="{B2DB57CB-08BD-2F4D-A7ED-38936BBFA3D4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4317" y="1693635"/>
              <a:ext cx="1125331" cy="320526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01" name="Rectangle 1100">
              <a:extLst>
                <a:ext uri="{FF2B5EF4-FFF2-40B4-BE49-F238E27FC236}">
                  <a16:creationId xmlns:a16="http://schemas.microsoft.com/office/drawing/2014/main" id="{C5A9C96D-A2BA-754F-A882-52122EB391BC}"/>
                </a:ext>
              </a:extLst>
            </p:cNvPr>
            <p:cNvSpPr/>
            <p:nvPr/>
          </p:nvSpPr>
          <p:spPr bwMode="auto">
            <a:xfrm>
              <a:off x="1871277" y="1739424"/>
              <a:ext cx="1128371" cy="117336"/>
            </a:xfrm>
            <a:prstGeom prst="rect">
              <a:avLst/>
            </a:prstGeom>
            <a:gradFill rotWithShape="1">
              <a:gsLst>
                <a:gs pos="0">
                  <a:srgbClr val="3333CC">
                    <a:lumMod val="75000"/>
                  </a:srgbClr>
                </a:gs>
                <a:gs pos="53000">
                  <a:srgbClr val="3333CC">
                    <a:lumMod val="60000"/>
                    <a:lumOff val="40000"/>
                  </a:srgbClr>
                </a:gs>
                <a:gs pos="100000">
                  <a:srgbClr val="3333CC">
                    <a:lumMod val="75000"/>
                  </a:srgbClr>
                </a:gs>
              </a:gsLst>
              <a:lin ang="108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102" name="Oval 1101">
              <a:extLst>
                <a:ext uri="{FF2B5EF4-FFF2-40B4-BE49-F238E27FC236}">
                  <a16:creationId xmlns:a16="http://schemas.microsoft.com/office/drawing/2014/main" id="{83C4800F-B303-9446-B339-EF2E78D32E4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331" cy="320526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03" name="Freeform 1102">
              <a:extLst>
                <a:ext uri="{FF2B5EF4-FFF2-40B4-BE49-F238E27FC236}">
                  <a16:creationId xmlns:a16="http://schemas.microsoft.com/office/drawing/2014/main" id="{8248D620-997C-1B4D-A023-5CD8220FC4D0}"/>
                </a:ext>
              </a:extLst>
            </p:cNvPr>
            <p:cNvSpPr/>
            <p:nvPr/>
          </p:nvSpPr>
          <p:spPr bwMode="auto">
            <a:xfrm>
              <a:off x="2160212" y="1673603"/>
              <a:ext cx="547458" cy="16026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rgbClr val="3333CC">
                <a:lumMod val="60000"/>
                <a:lumOff val="40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104" name="Freeform 1103">
              <a:extLst>
                <a:ext uri="{FF2B5EF4-FFF2-40B4-BE49-F238E27FC236}">
                  <a16:creationId xmlns:a16="http://schemas.microsoft.com/office/drawing/2014/main" id="{906FE13D-AC05-AA42-853B-9FAC9CA250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2426" y="1633537"/>
              <a:ext cx="663033" cy="111611"/>
            </a:xfrm>
            <a:custGeom>
              <a:avLst/>
              <a:gdLst>
                <a:gd name="T0" fmla="*/ 0 w 3723451"/>
                <a:gd name="T1" fmla="*/ 27306 h 932950"/>
                <a:gd name="T2" fmla="*/ 116665 w 3723451"/>
                <a:gd name="T3" fmla="*/ 322 h 932950"/>
                <a:gd name="T4" fmla="*/ 330457 w 3723451"/>
                <a:gd name="T5" fmla="*/ 62276 h 932950"/>
                <a:gd name="T6" fmla="*/ 534418 w 3723451"/>
                <a:gd name="T7" fmla="*/ 0 h 932950"/>
                <a:gd name="T8" fmla="*/ 663033 w 3723451"/>
                <a:gd name="T9" fmla="*/ 24782 h 932950"/>
                <a:gd name="T10" fmla="*/ 567343 w 3723451"/>
                <a:gd name="T11" fmla="*/ 55255 h 932950"/>
                <a:gd name="T12" fmla="*/ 536535 w 3723451"/>
                <a:gd name="T13" fmla="*/ 47039 h 932950"/>
                <a:gd name="T14" fmla="*/ 334214 w 3723451"/>
                <a:gd name="T15" fmla="*/ 111611 h 932950"/>
                <a:gd name="T16" fmla="*/ 126717 w 3723451"/>
                <a:gd name="T17" fmla="*/ 49415 h 932950"/>
                <a:gd name="T18" fmla="*/ 93168 w 3723451"/>
                <a:gd name="T19" fmla="*/ 56127 h 932950"/>
                <a:gd name="T20" fmla="*/ 0 w 3723451"/>
                <a:gd name="T21" fmla="*/ 27306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05" name="Freeform 1104">
              <a:extLst>
                <a:ext uri="{FF2B5EF4-FFF2-40B4-BE49-F238E27FC236}">
                  <a16:creationId xmlns:a16="http://schemas.microsoft.com/office/drawing/2014/main" id="{DE4AB67E-E389-E747-AA8A-F557E3BDB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7350" y="1727977"/>
              <a:ext cx="243315" cy="97303"/>
            </a:xfrm>
            <a:custGeom>
              <a:avLst/>
              <a:gdLst>
                <a:gd name="T0" fmla="*/ 0 w 1366596"/>
                <a:gd name="T1" fmla="*/ 0 h 809868"/>
                <a:gd name="T2" fmla="*/ 243315 w 1366596"/>
                <a:gd name="T3" fmla="*/ 75189 h 809868"/>
                <a:gd name="T4" fmla="*/ 154017 w 1366596"/>
                <a:gd name="T5" fmla="*/ 97303 h 809868"/>
                <a:gd name="T6" fmla="*/ 819 w 1366596"/>
                <a:gd name="T7" fmla="*/ 51416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06" name="Freeform 1105">
              <a:extLst>
                <a:ext uri="{FF2B5EF4-FFF2-40B4-BE49-F238E27FC236}">
                  <a16:creationId xmlns:a16="http://schemas.microsoft.com/office/drawing/2014/main" id="{A18C8CAC-63E9-E248-8397-1346071AD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260" y="1730839"/>
              <a:ext cx="240272" cy="97303"/>
            </a:xfrm>
            <a:custGeom>
              <a:avLst/>
              <a:gdLst>
                <a:gd name="T0" fmla="*/ 236992 w 1348191"/>
                <a:gd name="T1" fmla="*/ 0 h 791462"/>
                <a:gd name="T2" fmla="*/ 240272 w 1348191"/>
                <a:gd name="T3" fmla="*/ 46954 h 791462"/>
                <a:gd name="T4" fmla="*/ 86924 w 1348191"/>
                <a:gd name="T5" fmla="*/ 97303 h 791462"/>
                <a:gd name="T6" fmla="*/ 0 w 1348191"/>
                <a:gd name="T7" fmla="*/ 75240 h 791462"/>
                <a:gd name="T8" fmla="*/ 236992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cxnSp>
          <p:nvCxnSpPr>
            <p:cNvPr id="1107" name="Straight Connector 1106">
              <a:extLst>
                <a:ext uri="{FF2B5EF4-FFF2-40B4-BE49-F238E27FC236}">
                  <a16:creationId xmlns:a16="http://schemas.microsoft.com/office/drawing/2014/main" id="{73BEE8CD-92EF-AB4A-9223-19BD5734C8CF}"/>
                </a:ext>
              </a:extLst>
            </p:cNvPr>
            <p:cNvCxnSpPr>
              <a:cxnSpLocks noChangeShapeType="1"/>
              <a:endCxn id="1102" idx="2"/>
            </p:cNvCxnSpPr>
            <p:nvPr/>
          </p:nvCxnSpPr>
          <p:spPr bwMode="auto">
            <a:xfrm flipH="1" flipV="1">
              <a:off x="1871277" y="1736563"/>
              <a:ext cx="3040" cy="12305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08" name="Straight Connector 1107">
              <a:extLst>
                <a:ext uri="{FF2B5EF4-FFF2-40B4-BE49-F238E27FC236}">
                  <a16:creationId xmlns:a16="http://schemas.microsoft.com/office/drawing/2014/main" id="{5BC61A72-737C-4F4F-802A-7DAAF663B43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 flipV="1">
              <a:off x="2996608" y="1733700"/>
              <a:ext cx="3040" cy="12306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110" name="Group 11">
            <a:extLst>
              <a:ext uri="{FF2B5EF4-FFF2-40B4-BE49-F238E27FC236}">
                <a16:creationId xmlns:a16="http://schemas.microsoft.com/office/drawing/2014/main" id="{E5217315-CB03-2542-94D5-3FA12A407609}"/>
              </a:ext>
            </a:extLst>
          </p:cNvPr>
          <p:cNvGrpSpPr>
            <a:grpSpLocks/>
          </p:cNvGrpSpPr>
          <p:nvPr/>
        </p:nvGrpSpPr>
        <p:grpSpPr bwMode="auto">
          <a:xfrm>
            <a:off x="4494536" y="2167905"/>
            <a:ext cx="3597875" cy="493470"/>
            <a:chOff x="2705100" y="2011398"/>
            <a:chExt cx="3597533" cy="493677"/>
          </a:xfrm>
        </p:grpSpPr>
        <p:sp>
          <p:nvSpPr>
            <p:cNvPr id="1135" name="Oval 1134">
              <a:extLst>
                <a:ext uri="{FF2B5EF4-FFF2-40B4-BE49-F238E27FC236}">
                  <a16:creationId xmlns:a16="http://schemas.microsoft.com/office/drawing/2014/main" id="{57A6E143-0094-5D49-8A05-004EA3A97A71}"/>
                </a:ext>
              </a:extLst>
            </p:cNvPr>
            <p:cNvSpPr/>
            <p:nvPr/>
          </p:nvSpPr>
          <p:spPr bwMode="auto">
            <a:xfrm>
              <a:off x="2722092" y="2011398"/>
              <a:ext cx="3581060" cy="492331"/>
            </a:xfrm>
            <a:prstGeom prst="ellipse">
              <a:avLst/>
            </a:prstGeom>
            <a:solidFill>
              <a:srgbClr val="FFFFFF">
                <a:alpha val="42000"/>
              </a:srgbClr>
            </a:solidFill>
            <a:ln w="3175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136" name="Oval 1135">
              <a:extLst>
                <a:ext uri="{FF2B5EF4-FFF2-40B4-BE49-F238E27FC236}">
                  <a16:creationId xmlns:a16="http://schemas.microsoft.com/office/drawing/2014/main" id="{431997AA-2888-D042-A558-B6DE0F737D3F}"/>
                </a:ext>
              </a:extLst>
            </p:cNvPr>
            <p:cNvSpPr/>
            <p:nvPr/>
          </p:nvSpPr>
          <p:spPr bwMode="auto">
            <a:xfrm>
              <a:off x="2704632" y="2012986"/>
              <a:ext cx="3581060" cy="492331"/>
            </a:xfrm>
            <a:prstGeom prst="ellipse">
              <a:avLst/>
            </a:prstGeom>
            <a:solidFill>
              <a:srgbClr val="CC0000">
                <a:alpha val="42000"/>
              </a:srgbClr>
            </a:solidFill>
            <a:ln w="3175" cap="flat" cmpd="sng" algn="ctr">
              <a:solidFill>
                <a:srgbClr val="CC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/>
                <a:ea typeface="+mn-ea"/>
                <a:cs typeface="+mn-cs"/>
              </a:endParaRPr>
            </a:p>
          </p:txBody>
        </p:sp>
        <p:sp>
          <p:nvSpPr>
            <p:cNvPr id="1137" name="TextBox 389">
              <a:extLst>
                <a:ext uri="{FF2B5EF4-FFF2-40B4-BE49-F238E27FC236}">
                  <a16:creationId xmlns:a16="http://schemas.microsoft.com/office/drawing/2014/main" id="{D0AF8FB3-4D5B-7B4A-8B82-CF15E8A6F1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2664" y="2127167"/>
              <a:ext cx="2057700" cy="296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ts val="1475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Remote Controller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70F660B-2991-C94D-80D9-F1429AC36768}"/>
              </a:ext>
            </a:extLst>
          </p:cNvPr>
          <p:cNvGrpSpPr/>
          <p:nvPr/>
        </p:nvGrpSpPr>
        <p:grpSpPr>
          <a:xfrm>
            <a:off x="3674918" y="4177613"/>
            <a:ext cx="5095875" cy="822392"/>
            <a:chOff x="3674918" y="4177613"/>
            <a:chExt cx="5095875" cy="822392"/>
          </a:xfrm>
        </p:grpSpPr>
        <p:grpSp>
          <p:nvGrpSpPr>
            <p:cNvPr id="1111" name="Group 441">
              <a:extLst>
                <a:ext uri="{FF2B5EF4-FFF2-40B4-BE49-F238E27FC236}">
                  <a16:creationId xmlns:a16="http://schemas.microsoft.com/office/drawing/2014/main" id="{0C03A32C-FA65-214B-B936-B6E1B2C384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74918" y="4177613"/>
              <a:ext cx="923628" cy="405783"/>
              <a:chOff x="2705100" y="2011398"/>
              <a:chExt cx="3597533" cy="493677"/>
            </a:xfrm>
          </p:grpSpPr>
          <p:sp>
            <p:nvSpPr>
              <p:cNvPr id="1132" name="Oval 1131">
                <a:extLst>
                  <a:ext uri="{FF2B5EF4-FFF2-40B4-BE49-F238E27FC236}">
                    <a16:creationId xmlns:a16="http://schemas.microsoft.com/office/drawing/2014/main" id="{F74AE388-0960-CF47-B1A1-1ABEEB3A9CAF}"/>
                  </a:ext>
                </a:extLst>
              </p:cNvPr>
              <p:cNvSpPr/>
              <p:nvPr/>
            </p:nvSpPr>
            <p:spPr bwMode="auto">
              <a:xfrm>
                <a:off x="2723648" y="2011480"/>
                <a:ext cx="3580142" cy="492496"/>
              </a:xfrm>
              <a:prstGeom prst="ellipse">
                <a:avLst/>
              </a:prstGeom>
              <a:solidFill>
                <a:srgbClr val="FFFFFF">
                  <a:alpha val="42000"/>
                </a:srgbClr>
              </a:solidFill>
              <a:ln w="317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133" name="Oval 1132">
                <a:extLst>
                  <a:ext uri="{FF2B5EF4-FFF2-40B4-BE49-F238E27FC236}">
                    <a16:creationId xmlns:a16="http://schemas.microsoft.com/office/drawing/2014/main" id="{1181AFDF-673F-BE48-B342-3AE78D0EFECC}"/>
                  </a:ext>
                </a:extLst>
              </p:cNvPr>
              <p:cNvSpPr/>
              <p:nvPr/>
            </p:nvSpPr>
            <p:spPr bwMode="auto">
              <a:xfrm>
                <a:off x="2705100" y="2013410"/>
                <a:ext cx="3580138" cy="492497"/>
              </a:xfrm>
              <a:prstGeom prst="ellipse">
                <a:avLst/>
              </a:prstGeom>
              <a:solidFill>
                <a:srgbClr val="CC0000">
                  <a:alpha val="42000"/>
                </a:srgbClr>
              </a:solidFill>
              <a:ln w="3175" cap="flat" cmpd="sng" algn="ctr">
                <a:solidFill>
                  <a:srgbClr val="CC0000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134" name="TextBox 389">
                <a:extLst>
                  <a:ext uri="{FF2B5EF4-FFF2-40B4-BE49-F238E27FC236}">
                    <a16:creationId xmlns:a16="http://schemas.microsoft.com/office/drawing/2014/main" id="{F3932BCA-D430-FC40-B54E-015140A71EF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01810" y="2127167"/>
                <a:ext cx="1159411" cy="296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ts val="1475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CA</a:t>
                </a:r>
              </a:p>
            </p:txBody>
          </p:sp>
        </p:grpSp>
        <p:grpSp>
          <p:nvGrpSpPr>
            <p:cNvPr id="1112" name="Group 16">
              <a:extLst>
                <a:ext uri="{FF2B5EF4-FFF2-40B4-BE49-F238E27FC236}">
                  <a16:creationId xmlns:a16="http://schemas.microsoft.com/office/drawing/2014/main" id="{C3F9499B-4024-2B4E-8994-25AA993B23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38708" y="4714256"/>
              <a:ext cx="463612" cy="285749"/>
              <a:chOff x="3558850" y="4573304"/>
              <a:chExt cx="463568" cy="285869"/>
            </a:xfrm>
          </p:grpSpPr>
          <p:grpSp>
            <p:nvGrpSpPr>
              <p:cNvPr id="1128" name="Group 12">
                <a:extLst>
                  <a:ext uri="{FF2B5EF4-FFF2-40B4-BE49-F238E27FC236}">
                    <a16:creationId xmlns:a16="http://schemas.microsoft.com/office/drawing/2014/main" id="{643660C7-BD5F-8243-BB52-5E41566520B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1130" name="Oval 1129">
                  <a:extLst>
                    <a:ext uri="{FF2B5EF4-FFF2-40B4-BE49-F238E27FC236}">
                      <a16:creationId xmlns:a16="http://schemas.microsoft.com/office/drawing/2014/main" id="{EB6F94A5-07EA-824D-BCE4-E412F1D275A9}"/>
                    </a:ext>
                  </a:extLst>
                </p:cNvPr>
                <p:cNvSpPr/>
                <p:nvPr/>
              </p:nvSpPr>
              <p:spPr bwMode="auto">
                <a:xfrm>
                  <a:off x="3573046" y="4578067"/>
                  <a:ext cx="439696" cy="260459"/>
                </a:xfrm>
                <a:prstGeom prst="ellipse">
                  <a:avLst/>
                </a:prstGeom>
                <a:solidFill>
                  <a:srgbClr val="FFFFFF">
                    <a:alpha val="42000"/>
                  </a:srgb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131" name="Oval 1130">
                  <a:extLst>
                    <a:ext uri="{FF2B5EF4-FFF2-40B4-BE49-F238E27FC236}">
                      <a16:creationId xmlns:a16="http://schemas.microsoft.com/office/drawing/2014/main" id="{3AFA8449-4699-DE4E-AD4F-2F50FF91F472}"/>
                    </a:ext>
                  </a:extLst>
                </p:cNvPr>
                <p:cNvSpPr/>
                <p:nvPr/>
              </p:nvSpPr>
              <p:spPr bwMode="auto">
                <a:xfrm>
                  <a:off x="3558760" y="4587596"/>
                  <a:ext cx="463506" cy="252519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29" name="TextBox 389">
                <a:extLst>
                  <a:ext uri="{FF2B5EF4-FFF2-40B4-BE49-F238E27FC236}">
                    <a16:creationId xmlns:a16="http://schemas.microsoft.com/office/drawing/2014/main" id="{64D840F2-5A70-9E44-A243-2698981850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ts val="1475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CA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1113" name="Group 450">
              <a:extLst>
                <a:ext uri="{FF2B5EF4-FFF2-40B4-BE49-F238E27FC236}">
                  <a16:creationId xmlns:a16="http://schemas.microsoft.com/office/drawing/2014/main" id="{AADDBF22-BF75-E042-B015-F1D30A1937C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18930" y="4712138"/>
              <a:ext cx="463612" cy="285749"/>
              <a:chOff x="3558850" y="4573304"/>
              <a:chExt cx="463568" cy="285869"/>
            </a:xfrm>
          </p:grpSpPr>
          <p:grpSp>
            <p:nvGrpSpPr>
              <p:cNvPr id="1124" name="Group 451">
                <a:extLst>
                  <a:ext uri="{FF2B5EF4-FFF2-40B4-BE49-F238E27FC236}">
                    <a16:creationId xmlns:a16="http://schemas.microsoft.com/office/drawing/2014/main" id="{BD64AF44-6F7F-1747-8E26-3E6D0EDDA01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1126" name="Oval 1125">
                  <a:extLst>
                    <a:ext uri="{FF2B5EF4-FFF2-40B4-BE49-F238E27FC236}">
                      <a16:creationId xmlns:a16="http://schemas.microsoft.com/office/drawing/2014/main" id="{B13E6B0A-9B22-874D-A5BB-CAB7052B0E58}"/>
                    </a:ext>
                  </a:extLst>
                </p:cNvPr>
                <p:cNvSpPr/>
                <p:nvPr/>
              </p:nvSpPr>
              <p:spPr bwMode="auto">
                <a:xfrm>
                  <a:off x="3573874" y="4581775"/>
                  <a:ext cx="439696" cy="257283"/>
                </a:xfrm>
                <a:prstGeom prst="ellipse">
                  <a:avLst/>
                </a:prstGeom>
                <a:solidFill>
                  <a:srgbClr val="FFFFFF">
                    <a:alpha val="42000"/>
                  </a:srgb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127" name="Oval 1126">
                  <a:extLst>
                    <a:ext uri="{FF2B5EF4-FFF2-40B4-BE49-F238E27FC236}">
                      <a16:creationId xmlns:a16="http://schemas.microsoft.com/office/drawing/2014/main" id="{88C69275-D6D4-D64E-9433-86A12EE44DC2}"/>
                    </a:ext>
                  </a:extLst>
                </p:cNvPr>
                <p:cNvSpPr/>
                <p:nvPr/>
              </p:nvSpPr>
              <p:spPr bwMode="auto">
                <a:xfrm>
                  <a:off x="3559588" y="4591304"/>
                  <a:ext cx="463506" cy="249341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25" name="TextBox 389">
                <a:extLst>
                  <a:ext uri="{FF2B5EF4-FFF2-40B4-BE49-F238E27FC236}">
                    <a16:creationId xmlns:a16="http://schemas.microsoft.com/office/drawing/2014/main" id="{137E9DC6-E808-9244-BE10-49D98EA5A1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ts val="1475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CA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1114" name="Group 455">
              <a:extLst>
                <a:ext uri="{FF2B5EF4-FFF2-40B4-BE49-F238E27FC236}">
                  <a16:creationId xmlns:a16="http://schemas.microsoft.com/office/drawing/2014/main" id="{F9EC1EDD-92AD-2245-AE89-053A0D1F0A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19300" y="4710021"/>
              <a:ext cx="463612" cy="285749"/>
              <a:chOff x="3558850" y="4573304"/>
              <a:chExt cx="463568" cy="285869"/>
            </a:xfrm>
          </p:grpSpPr>
          <p:grpSp>
            <p:nvGrpSpPr>
              <p:cNvPr id="1120" name="Group 456">
                <a:extLst>
                  <a:ext uri="{FF2B5EF4-FFF2-40B4-BE49-F238E27FC236}">
                    <a16:creationId xmlns:a16="http://schemas.microsoft.com/office/drawing/2014/main" id="{CB1EA6B7-79F6-7C4E-B31B-F6338BD15A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1122" name="Oval 1121">
                  <a:extLst>
                    <a:ext uri="{FF2B5EF4-FFF2-40B4-BE49-F238E27FC236}">
                      <a16:creationId xmlns:a16="http://schemas.microsoft.com/office/drawing/2014/main" id="{9BF9A7D0-3676-5B44-9F92-551F82BA815A}"/>
                    </a:ext>
                  </a:extLst>
                </p:cNvPr>
                <p:cNvSpPr/>
                <p:nvPr/>
              </p:nvSpPr>
              <p:spPr bwMode="auto">
                <a:xfrm>
                  <a:off x="3573654" y="4577540"/>
                  <a:ext cx="439696" cy="260459"/>
                </a:xfrm>
                <a:prstGeom prst="ellipse">
                  <a:avLst/>
                </a:prstGeom>
                <a:solidFill>
                  <a:srgbClr val="FFFFFF">
                    <a:alpha val="42000"/>
                  </a:srgb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123" name="Oval 1122">
                  <a:extLst>
                    <a:ext uri="{FF2B5EF4-FFF2-40B4-BE49-F238E27FC236}">
                      <a16:creationId xmlns:a16="http://schemas.microsoft.com/office/drawing/2014/main" id="{F3145DFC-AFCD-7043-8580-05CA0BB4CB0F}"/>
                    </a:ext>
                  </a:extLst>
                </p:cNvPr>
                <p:cNvSpPr/>
                <p:nvPr/>
              </p:nvSpPr>
              <p:spPr bwMode="auto">
                <a:xfrm>
                  <a:off x="3559368" y="4587069"/>
                  <a:ext cx="463506" cy="252518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21" name="TextBox 389">
                <a:extLst>
                  <a:ext uri="{FF2B5EF4-FFF2-40B4-BE49-F238E27FC236}">
                    <a16:creationId xmlns:a16="http://schemas.microsoft.com/office/drawing/2014/main" id="{F248CEB0-87E6-A44A-A50F-5C3EC5372B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ts val="1475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CA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grpSp>
          <p:nvGrpSpPr>
            <p:cNvPr id="1115" name="Group 460">
              <a:extLst>
                <a:ext uri="{FF2B5EF4-FFF2-40B4-BE49-F238E27FC236}">
                  <a16:creationId xmlns:a16="http://schemas.microsoft.com/office/drawing/2014/main" id="{4F7BA808-3479-484C-BAF0-5CC1FD0331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07181" y="4707904"/>
              <a:ext cx="463612" cy="285749"/>
              <a:chOff x="3558850" y="4573304"/>
              <a:chExt cx="463568" cy="285869"/>
            </a:xfrm>
          </p:grpSpPr>
          <p:grpSp>
            <p:nvGrpSpPr>
              <p:cNvPr id="1116" name="Group 461">
                <a:extLst>
                  <a:ext uri="{FF2B5EF4-FFF2-40B4-BE49-F238E27FC236}">
                    <a16:creationId xmlns:a16="http://schemas.microsoft.com/office/drawing/2014/main" id="{933FA7BC-47D5-ED48-85E7-B486D7CBCA9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1118" name="Oval 1117">
                  <a:extLst>
                    <a:ext uri="{FF2B5EF4-FFF2-40B4-BE49-F238E27FC236}">
                      <a16:creationId xmlns:a16="http://schemas.microsoft.com/office/drawing/2014/main" id="{BFFF1AA5-D313-234B-BDA6-40E287FD081F}"/>
                    </a:ext>
                  </a:extLst>
                </p:cNvPr>
                <p:cNvSpPr/>
                <p:nvPr/>
              </p:nvSpPr>
              <p:spPr bwMode="auto">
                <a:xfrm>
                  <a:off x="3573198" y="4578069"/>
                  <a:ext cx="439696" cy="260459"/>
                </a:xfrm>
                <a:prstGeom prst="ellipse">
                  <a:avLst/>
                </a:prstGeom>
                <a:solidFill>
                  <a:srgbClr val="FFFFFF">
                    <a:alpha val="42000"/>
                  </a:srgbClr>
                </a:solidFill>
                <a:ln w="3175" cap="flat" cmpd="sng" algn="ctr">
                  <a:noFill/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  <p:sp>
              <p:nvSpPr>
                <p:cNvPr id="1119" name="Oval 1118">
                  <a:extLst>
                    <a:ext uri="{FF2B5EF4-FFF2-40B4-BE49-F238E27FC236}">
                      <a16:creationId xmlns:a16="http://schemas.microsoft.com/office/drawing/2014/main" id="{08D261B5-FBF3-B541-B8CA-B63F648BEF5C}"/>
                    </a:ext>
                  </a:extLst>
                </p:cNvPr>
                <p:cNvSpPr/>
                <p:nvPr/>
              </p:nvSpPr>
              <p:spPr bwMode="auto">
                <a:xfrm>
                  <a:off x="3558912" y="4587598"/>
                  <a:ext cx="463506" cy="252519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 cap="flat" cmpd="sng" algn="ctr">
                  <a:solidFill>
                    <a:srgbClr val="CC0000"/>
                  </a:solidFill>
                  <a:prstDash val="solid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Gill Sans MT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17" name="TextBox 389">
                <a:extLst>
                  <a:ext uri="{FF2B5EF4-FFF2-40B4-BE49-F238E27FC236}">
                    <a16:creationId xmlns:a16="http://schemas.microsoft.com/office/drawing/2014/main" id="{8386C9B3-5C0B-0443-98EF-8CDB1312E9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ts val="1475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CA</a:t>
                </a: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</p:grpSp>
      <p:grpSp>
        <p:nvGrpSpPr>
          <p:cNvPr id="1139" name="Group 1">
            <a:extLst>
              <a:ext uri="{FF2B5EF4-FFF2-40B4-BE49-F238E27FC236}">
                <a16:creationId xmlns:a16="http://schemas.microsoft.com/office/drawing/2014/main" id="{A228ACC2-6157-BF41-88C3-0A086417268A}"/>
              </a:ext>
            </a:extLst>
          </p:cNvPr>
          <p:cNvGrpSpPr>
            <a:grpSpLocks/>
          </p:cNvGrpSpPr>
          <p:nvPr/>
        </p:nvGrpSpPr>
        <p:grpSpPr bwMode="auto">
          <a:xfrm>
            <a:off x="2687493" y="5474667"/>
            <a:ext cx="2698750" cy="903288"/>
            <a:chOff x="938213" y="5237163"/>
            <a:chExt cx="2698750" cy="903287"/>
          </a:xfrm>
        </p:grpSpPr>
        <p:cxnSp>
          <p:nvCxnSpPr>
            <p:cNvPr id="1140" name="Straight Connector 1139">
              <a:extLst>
                <a:ext uri="{FF2B5EF4-FFF2-40B4-BE49-F238E27FC236}">
                  <a16:creationId xmlns:a16="http://schemas.microsoft.com/office/drawing/2014/main" id="{CB924182-B4D8-0F43-97E1-646C4E72A083}"/>
                </a:ext>
              </a:extLst>
            </p:cNvPr>
            <p:cNvCxnSpPr/>
            <p:nvPr/>
          </p:nvCxnSpPr>
          <p:spPr>
            <a:xfrm flipH="1">
              <a:off x="1282700" y="5802312"/>
              <a:ext cx="1508125" cy="1588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</a:ln>
            <a:effectLst/>
          </p:spPr>
        </p:cxnSp>
        <p:sp>
          <p:nvSpPr>
            <p:cNvPr id="1141" name="TextBox 265">
              <a:extLst>
                <a:ext uri="{FF2B5EF4-FFF2-40B4-BE49-F238E27FC236}">
                  <a16:creationId xmlns:a16="http://schemas.microsoft.com/office/drawing/2014/main" id="{CFD0B0F1-D70C-5245-B37A-C9A4ABCBEF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8813" y="5473700"/>
              <a:ext cx="26352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1</a:t>
              </a:r>
            </a:p>
          </p:txBody>
        </p:sp>
        <p:sp>
          <p:nvSpPr>
            <p:cNvPr id="1142" name="TextBox 281">
              <a:extLst>
                <a:ext uri="{FF2B5EF4-FFF2-40B4-BE49-F238E27FC236}">
                  <a16:creationId xmlns:a16="http://schemas.microsoft.com/office/drawing/2014/main" id="{6C507E5B-C87D-FA46-A331-4ABAB6B8A2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73438" y="5761038"/>
              <a:ext cx="26352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2</a:t>
              </a:r>
            </a:p>
          </p:txBody>
        </p:sp>
        <p:grpSp>
          <p:nvGrpSpPr>
            <p:cNvPr id="1143" name="Group 5">
              <a:extLst>
                <a:ext uri="{FF2B5EF4-FFF2-40B4-BE49-F238E27FC236}">
                  <a16:creationId xmlns:a16="http://schemas.microsoft.com/office/drawing/2014/main" id="{1A707F03-E0B2-FF48-9597-B751067AD9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38213" y="5237163"/>
              <a:ext cx="1616075" cy="487362"/>
              <a:chOff x="-4079003" y="2717403"/>
              <a:chExt cx="1616718" cy="488475"/>
            </a:xfrm>
          </p:grpSpPr>
          <p:sp>
            <p:nvSpPr>
              <p:cNvPr id="1157" name="Rectangle 98">
                <a:extLst>
                  <a:ext uri="{FF2B5EF4-FFF2-40B4-BE49-F238E27FC236}">
                    <a16:creationId xmlns:a16="http://schemas.microsoft.com/office/drawing/2014/main" id="{CA6EA6FC-3469-1A42-8A1A-7ABEC47FF2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4079003" y="2985994"/>
                <a:ext cx="1281675" cy="208750"/>
              </a:xfrm>
              <a:prstGeom prst="rect">
                <a:avLst/>
              </a:prstGeom>
              <a:solidFill>
                <a:srgbClr val="3333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58" name="Line 99">
                <a:extLst>
                  <a:ext uri="{FF2B5EF4-FFF2-40B4-BE49-F238E27FC236}">
                    <a16:creationId xmlns:a16="http://schemas.microsoft.com/office/drawing/2014/main" id="{8B52FDA0-6129-4D4D-AB34-6E31B5746E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2933828" y="3101502"/>
                <a:ext cx="471543" cy="0"/>
              </a:xfrm>
              <a:prstGeom prst="line">
                <a:avLst/>
              </a:prstGeom>
              <a:noFill/>
              <a:ln w="9525">
                <a:solidFill>
                  <a:srgbClr val="3333CC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59" name="Rectangle 104">
                <a:extLst>
                  <a:ext uri="{FF2B5EF4-FFF2-40B4-BE49-F238E27FC236}">
                    <a16:creationId xmlns:a16="http://schemas.microsoft.com/office/drawing/2014/main" id="{EF6D77F4-B510-3541-9758-82FBBD8239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377007" y="2988777"/>
                <a:ext cx="476861" cy="210142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60" name="Text Box 105">
                <a:extLst>
                  <a:ext uri="{FF2B5EF4-FFF2-40B4-BE49-F238E27FC236}">
                    <a16:creationId xmlns:a16="http://schemas.microsoft.com/office/drawing/2014/main" id="{2AE0900E-8A8F-4A4D-BB87-414DFE5E1C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3430189" y="2965119"/>
                <a:ext cx="581451" cy="2407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+mn-cs"/>
                  </a:rPr>
                  <a:t>0111</a:t>
                </a:r>
              </a:p>
            </p:txBody>
          </p:sp>
          <p:sp>
            <p:nvSpPr>
              <p:cNvPr id="1161" name="Line 119">
                <a:extLst>
                  <a:ext uri="{FF2B5EF4-FFF2-40B4-BE49-F238E27FC236}">
                    <a16:creationId xmlns:a16="http://schemas.microsoft.com/office/drawing/2014/main" id="{5B21AE9C-8AC8-434E-B3D3-DDFB36C485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-3621642" y="2717403"/>
                <a:ext cx="405953" cy="30060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1144" name="Freeform 120">
              <a:extLst>
                <a:ext uri="{FF2B5EF4-FFF2-40B4-BE49-F238E27FC236}">
                  <a16:creationId xmlns:a16="http://schemas.microsoft.com/office/drawing/2014/main" id="{7959F5AF-96CF-CD42-95A7-B320D466F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3963" y="5668963"/>
              <a:ext cx="982662" cy="233362"/>
            </a:xfrm>
            <a:custGeom>
              <a:avLst/>
              <a:gdLst>
                <a:gd name="T0" fmla="*/ 0 w 554"/>
                <a:gd name="T1" fmla="*/ 2147483647 h 167"/>
                <a:gd name="T2" fmla="*/ 2147483647 w 554"/>
                <a:gd name="T3" fmla="*/ 2147483647 h 167"/>
                <a:gd name="T4" fmla="*/ 2147483647 w 554"/>
                <a:gd name="T5" fmla="*/ 2147483647 h 167"/>
                <a:gd name="T6" fmla="*/ 0 60000 65536"/>
                <a:gd name="T7" fmla="*/ 0 60000 65536"/>
                <a:gd name="T8" fmla="*/ 0 60000 65536"/>
                <a:gd name="T9" fmla="*/ 0 w 554"/>
                <a:gd name="T10" fmla="*/ 0 h 167"/>
                <a:gd name="T11" fmla="*/ 554 w 554"/>
                <a:gd name="T12" fmla="*/ 167 h 1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4" h="167">
                  <a:moveTo>
                    <a:pt x="0" y="10"/>
                  </a:moveTo>
                  <a:cubicBezTo>
                    <a:pt x="102" y="0"/>
                    <a:pt x="240" y="5"/>
                    <a:pt x="324" y="26"/>
                  </a:cubicBezTo>
                  <a:cubicBezTo>
                    <a:pt x="416" y="52"/>
                    <a:pt x="502" y="120"/>
                    <a:pt x="554" y="167"/>
                  </a:cubicBezTo>
                </a:path>
              </a:pathLst>
            </a:custGeom>
            <a:noFill/>
            <a:ln w="57150" cmpd="sng">
              <a:solidFill>
                <a:srgbClr val="FF3300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1145" name="Group 357">
              <a:extLst>
                <a:ext uri="{FF2B5EF4-FFF2-40B4-BE49-F238E27FC236}">
                  <a16:creationId xmlns:a16="http://schemas.microsoft.com/office/drawing/2014/main" id="{4D59E87F-CE51-5F46-B516-9F402F5585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14625" y="5659438"/>
              <a:ext cx="565150" cy="293687"/>
              <a:chOff x="1871277" y="1576300"/>
              <a:chExt cx="1128371" cy="437861"/>
            </a:xfrm>
          </p:grpSpPr>
          <p:sp>
            <p:nvSpPr>
              <p:cNvPr id="1147" name="Oval 1146">
                <a:extLst>
                  <a:ext uri="{FF2B5EF4-FFF2-40B4-BE49-F238E27FC236}">
                    <a16:creationId xmlns:a16="http://schemas.microsoft.com/office/drawing/2014/main" id="{47BEE802-D705-FB42-955E-D825A1B513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4448" y="1694641"/>
                <a:ext cx="1125200" cy="319521"/>
              </a:xfrm>
              <a:prstGeom prst="ellipse">
                <a:avLst/>
              </a:prstGeom>
              <a:gradFill rotWithShape="1">
                <a:gsLst>
                  <a:gs pos="0">
                    <a:srgbClr val="262699"/>
                  </a:gs>
                  <a:gs pos="53000">
                    <a:srgbClr val="8585E0"/>
                  </a:gs>
                  <a:gs pos="100000">
                    <a:srgbClr val="262699"/>
                  </a:gs>
                </a:gsLst>
                <a:lin ang="0" scaled="1"/>
              </a:gradFill>
              <a:ln w="635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48" name="Rectangle 1147">
                <a:extLst>
                  <a:ext uri="{FF2B5EF4-FFF2-40B4-BE49-F238E27FC236}">
                    <a16:creationId xmlns:a16="http://schemas.microsoft.com/office/drawing/2014/main" id="{A0A9F0A0-D85B-BC44-809E-0D44746B1886}"/>
                  </a:ext>
                </a:extLst>
              </p:cNvPr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 rotWithShape="1">
                <a:gsLst>
                  <a:gs pos="0">
                    <a:srgbClr val="3333CC">
                      <a:lumMod val="75000"/>
                    </a:srgbClr>
                  </a:gs>
                  <a:gs pos="53000">
                    <a:srgbClr val="3333CC">
                      <a:lumMod val="60000"/>
                      <a:lumOff val="40000"/>
                    </a:srgbClr>
                  </a:gs>
                  <a:gs pos="100000">
                    <a:srgbClr val="3333CC">
                      <a:lumMod val="75000"/>
                    </a:srgbClr>
                  </a:gs>
                </a:gsLst>
                <a:lin ang="108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149" name="Oval 1148">
                <a:extLst>
                  <a:ext uri="{FF2B5EF4-FFF2-40B4-BE49-F238E27FC236}">
                    <a16:creationId xmlns:a16="http://schemas.microsoft.com/office/drawing/2014/main" id="{E6E2E4DB-C182-5947-9544-5CA42AF8D0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871277" y="1576300"/>
                <a:ext cx="1125202" cy="319521"/>
              </a:xfrm>
              <a:prstGeom prst="ellipse">
                <a:avLst/>
              </a:prstGeom>
              <a:solidFill>
                <a:srgbClr val="BFBFB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0"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solidFill>
                      <a:srgbClr val="000000"/>
                    </a:solidFill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50" name="Freeform 1149">
                <a:extLst>
                  <a:ext uri="{FF2B5EF4-FFF2-40B4-BE49-F238E27FC236}">
                    <a16:creationId xmlns:a16="http://schemas.microsoft.com/office/drawing/2014/main" id="{826516FA-D90F-FF4F-86C3-EABFADEC3BBB}"/>
                  </a:ext>
                </a:extLst>
              </p:cNvPr>
              <p:cNvSpPr/>
              <p:nvPr/>
            </p:nvSpPr>
            <p:spPr bwMode="auto">
              <a:xfrm>
                <a:off x="2159710" y="1673340"/>
                <a:ext cx="548337" cy="160944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rgbClr val="3333CC">
                  <a:lumMod val="60000"/>
                  <a:lumOff val="4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/>
                  <a:ea typeface="+mn-ea"/>
                  <a:cs typeface="+mn-cs"/>
                </a:endParaRPr>
              </a:p>
            </p:txBody>
          </p:sp>
          <p:sp>
            <p:nvSpPr>
              <p:cNvPr id="1151" name="Freeform 1150">
                <a:extLst>
                  <a:ext uri="{FF2B5EF4-FFF2-40B4-BE49-F238E27FC236}">
                    <a16:creationId xmlns:a16="http://schemas.microsoft.com/office/drawing/2014/main" id="{8B23C2D3-E371-5547-9057-B35E626ABD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2657" y="1633104"/>
                <a:ext cx="662442" cy="111241"/>
              </a:xfrm>
              <a:custGeom>
                <a:avLst/>
                <a:gdLst>
                  <a:gd name="T0" fmla="*/ 0 w 3723451"/>
                  <a:gd name="T1" fmla="*/ 27215 h 932950"/>
                  <a:gd name="T2" fmla="*/ 116561 w 3723451"/>
                  <a:gd name="T3" fmla="*/ 321 h 932950"/>
                  <a:gd name="T4" fmla="*/ 330163 w 3723451"/>
                  <a:gd name="T5" fmla="*/ 62070 h 932950"/>
                  <a:gd name="T6" fmla="*/ 533941 w 3723451"/>
                  <a:gd name="T7" fmla="*/ 0 h 932950"/>
                  <a:gd name="T8" fmla="*/ 662442 w 3723451"/>
                  <a:gd name="T9" fmla="*/ 24700 h 932950"/>
                  <a:gd name="T10" fmla="*/ 566838 w 3723451"/>
                  <a:gd name="T11" fmla="*/ 55072 h 932950"/>
                  <a:gd name="T12" fmla="*/ 536057 w 3723451"/>
                  <a:gd name="T13" fmla="*/ 46883 h 932950"/>
                  <a:gd name="T14" fmla="*/ 333916 w 3723451"/>
                  <a:gd name="T15" fmla="*/ 111241 h 932950"/>
                  <a:gd name="T16" fmla="*/ 126604 w 3723451"/>
                  <a:gd name="T17" fmla="*/ 49251 h 932950"/>
                  <a:gd name="T18" fmla="*/ 93085 w 3723451"/>
                  <a:gd name="T19" fmla="*/ 55941 h 932950"/>
                  <a:gd name="T20" fmla="*/ 0 w 3723451"/>
                  <a:gd name="T21" fmla="*/ 27215 h 9329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52" name="Freeform 1151">
                <a:extLst>
                  <a:ext uri="{FF2B5EF4-FFF2-40B4-BE49-F238E27FC236}">
                    <a16:creationId xmlns:a16="http://schemas.microsoft.com/office/drawing/2014/main" id="{2DEA8715-4603-7449-BB4D-351CFEF75C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6889" y="1727776"/>
                <a:ext cx="244059" cy="97040"/>
              </a:xfrm>
              <a:custGeom>
                <a:avLst/>
                <a:gdLst>
                  <a:gd name="T0" fmla="*/ 0 w 1366596"/>
                  <a:gd name="T1" fmla="*/ 0 h 809868"/>
                  <a:gd name="T2" fmla="*/ 244059 w 1366596"/>
                  <a:gd name="T3" fmla="*/ 74985 h 809868"/>
                  <a:gd name="T4" fmla="*/ 154488 w 1366596"/>
                  <a:gd name="T5" fmla="*/ 97040 h 809868"/>
                  <a:gd name="T6" fmla="*/ 822 w 1366596"/>
                  <a:gd name="T7" fmla="*/ 51277 h 809868"/>
                  <a:gd name="T8" fmla="*/ 0 w 1366596"/>
                  <a:gd name="T9" fmla="*/ 0 h 8098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1153" name="Freeform 1152">
                <a:extLst>
                  <a:ext uri="{FF2B5EF4-FFF2-40B4-BE49-F238E27FC236}">
                    <a16:creationId xmlns:a16="http://schemas.microsoft.com/office/drawing/2014/main" id="{72F5390F-6421-6840-94BC-D15B70623E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89979" y="1730144"/>
                <a:ext cx="240888" cy="97039"/>
              </a:xfrm>
              <a:custGeom>
                <a:avLst/>
                <a:gdLst>
                  <a:gd name="T0" fmla="*/ 237599 w 1348191"/>
                  <a:gd name="T1" fmla="*/ 0 h 791462"/>
                  <a:gd name="T2" fmla="*/ 240888 w 1348191"/>
                  <a:gd name="T3" fmla="*/ 46827 h 791462"/>
                  <a:gd name="T4" fmla="*/ 87147 w 1348191"/>
                  <a:gd name="T5" fmla="*/ 97039 h 791462"/>
                  <a:gd name="T6" fmla="*/ 0 w 1348191"/>
                  <a:gd name="T7" fmla="*/ 75036 h 791462"/>
                  <a:gd name="T8" fmla="*/ 237599 w 1348191"/>
                  <a:gd name="T9" fmla="*/ 0 h 7914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rgbClr val="262699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cxnSp>
            <p:nvCxnSpPr>
              <p:cNvPr id="1154" name="Straight Connector 1153">
                <a:extLst>
                  <a:ext uri="{FF2B5EF4-FFF2-40B4-BE49-F238E27FC236}">
                    <a16:creationId xmlns:a16="http://schemas.microsoft.com/office/drawing/2014/main" id="{34E68527-C12C-5248-A62C-D72D4BEC928A}"/>
                  </a:ext>
                </a:extLst>
              </p:cNvPr>
              <p:cNvCxnSpPr>
                <a:cxnSpLocks noChangeShapeType="1"/>
                <a:endCxn id="1149" idx="2"/>
              </p:cNvCxnSpPr>
              <p:nvPr/>
            </p:nvCxnSpPr>
            <p:spPr bwMode="auto">
              <a:xfrm flipH="1" flipV="1">
                <a:off x="1871277" y="1737244"/>
                <a:ext cx="3171" cy="12307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55" name="Straight Connector 1154">
                <a:extLst>
                  <a:ext uri="{FF2B5EF4-FFF2-40B4-BE49-F238E27FC236}">
                    <a16:creationId xmlns:a16="http://schemas.microsoft.com/office/drawing/2014/main" id="{475CE0A8-F910-FF45-A479-96A5E48ACF2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flipH="1" flipV="1">
                <a:off x="2996479" y="1734878"/>
                <a:ext cx="3169" cy="12307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ffectLst>
                <a:outerShdw blurRad="40005" dist="19939" dir="5400000" algn="tl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146" name="TextBox 282">
              <a:extLst>
                <a:ext uri="{FF2B5EF4-FFF2-40B4-BE49-F238E27FC236}">
                  <a16:creationId xmlns:a16="http://schemas.microsoft.com/office/drawing/2014/main" id="{4B460814-1FB2-5F46-A167-2E252688DD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68638" y="5862638"/>
              <a:ext cx="261937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3</a:t>
              </a:r>
            </a:p>
          </p:txBody>
        </p:sp>
      </p:grpSp>
      <p:sp>
        <p:nvSpPr>
          <p:cNvPr id="1162" name="TextBox 6">
            <a:extLst>
              <a:ext uri="{FF2B5EF4-FFF2-40B4-BE49-F238E27FC236}">
                <a16:creationId xmlns:a16="http://schemas.microsoft.com/office/drawing/2014/main" id="{21D1826E-E3E7-E445-9FFB-A565D9A2A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6130" y="4850780"/>
            <a:ext cx="1992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values in arriving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packet header</a:t>
            </a: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163" name="Group 1162">
            <a:extLst>
              <a:ext uri="{FF2B5EF4-FFF2-40B4-BE49-F238E27FC236}">
                <a16:creationId xmlns:a16="http://schemas.microsoft.com/office/drawing/2014/main" id="{F8C15A5A-1645-0849-B8DE-390745B8EBA4}"/>
              </a:ext>
            </a:extLst>
          </p:cNvPr>
          <p:cNvGrpSpPr>
            <a:grpSpLocks/>
          </p:cNvGrpSpPr>
          <p:nvPr/>
        </p:nvGrpSpPr>
        <p:grpSpPr bwMode="auto">
          <a:xfrm>
            <a:off x="4390906" y="2898842"/>
            <a:ext cx="4051268" cy="2367063"/>
            <a:chOff x="-3855475" y="3644638"/>
            <a:chExt cx="4051268" cy="2367866"/>
          </a:xfrm>
        </p:grpSpPr>
        <p:cxnSp>
          <p:nvCxnSpPr>
            <p:cNvPr id="1164" name="Straight Arrow Connector 1163">
              <a:extLst>
                <a:ext uri="{FF2B5EF4-FFF2-40B4-BE49-F238E27FC236}">
                  <a16:creationId xmlns:a16="http://schemas.microsoft.com/office/drawing/2014/main" id="{D6CE7F18-1D47-9C49-BB85-76C5894DE53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-3855475" y="3664699"/>
              <a:ext cx="0" cy="2094800"/>
            </a:xfrm>
            <a:prstGeom prst="straightConnector1">
              <a:avLst/>
            </a:prstGeom>
            <a:noFill/>
            <a:ln w="12700" cap="flat" cmpd="sng" algn="ctr">
              <a:solidFill>
                <a:srgbClr val="CC0000"/>
              </a:solidFill>
              <a:prstDash val="solid"/>
              <a:tailEnd type="triangle"/>
            </a:ln>
            <a:effectLst/>
          </p:spPr>
        </p:cxnSp>
        <p:cxnSp>
          <p:nvCxnSpPr>
            <p:cNvPr id="1165" name="Straight Arrow Connector 1164">
              <a:extLst>
                <a:ext uri="{FF2B5EF4-FFF2-40B4-BE49-F238E27FC236}">
                  <a16:creationId xmlns:a16="http://schemas.microsoft.com/office/drawing/2014/main" id="{1C7BE6B4-EA67-FB4B-B50B-7E72D52ED7D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2818087" y="3658010"/>
              <a:ext cx="0" cy="2354494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66" name="Straight Arrow Connector 1165">
              <a:extLst>
                <a:ext uri="{FF2B5EF4-FFF2-40B4-BE49-F238E27FC236}">
                  <a16:creationId xmlns:a16="http://schemas.microsoft.com/office/drawing/2014/main" id="{57774C27-8FF6-9F4F-A17E-D2F743FE22F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2006679" y="3655204"/>
              <a:ext cx="31396" cy="2331351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67" name="Straight Arrow Connector 1166">
              <a:extLst>
                <a:ext uri="{FF2B5EF4-FFF2-40B4-BE49-F238E27FC236}">
                  <a16:creationId xmlns:a16="http://schemas.microsoft.com/office/drawing/2014/main" id="{1F481D65-016C-9E4F-A167-D6343A31365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-817641" y="3644638"/>
              <a:ext cx="0" cy="2364624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68" name="Straight Arrow Connector 1167">
              <a:extLst>
                <a:ext uri="{FF2B5EF4-FFF2-40B4-BE49-F238E27FC236}">
                  <a16:creationId xmlns:a16="http://schemas.microsoft.com/office/drawing/2014/main" id="{8D76033E-EA4A-B441-99A6-CFC1521E6CB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5792" y="3690049"/>
              <a:ext cx="1" cy="2311566"/>
            </a:xfrm>
            <a:prstGeom prst="straightConnector1">
              <a:avLst/>
            </a:prstGeom>
            <a:noFill/>
            <a:ln w="6350">
              <a:solidFill>
                <a:srgbClr val="CC0000"/>
              </a:solidFill>
              <a:round/>
              <a:headEnd/>
              <a:tailEnd type="triangle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54" name="Slide Number Placeholder 4">
            <a:extLst>
              <a:ext uri="{FF2B5EF4-FFF2-40B4-BE49-F238E27FC236}">
                <a16:creationId xmlns:a16="http://schemas.microsoft.com/office/drawing/2014/main" id="{EB6E2EBA-F897-A249-9C0A-5C6AC0D911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D887B5-7244-3FDC-80C6-02341D6500C6}"/>
              </a:ext>
            </a:extLst>
          </p:cNvPr>
          <p:cNvSpPr txBox="1"/>
          <p:nvPr/>
        </p:nvSpPr>
        <p:spPr>
          <a:xfrm>
            <a:off x="10089025" y="79597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16251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2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B8519-F020-5F41-9762-E63B0FD7E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8812"/>
            <a:ext cx="10515600" cy="894622"/>
          </a:xfrm>
        </p:spPr>
        <p:txBody>
          <a:bodyPr>
            <a:normAutofit/>
          </a:bodyPr>
          <a:lstStyle/>
          <a:p>
            <a:r>
              <a:rPr lang="en-US" sz="4800" dirty="0"/>
              <a:t>Network service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64CE4-E4F1-4F4A-A1DB-26BB66DC44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0233" y="2623931"/>
            <a:ext cx="4621697" cy="3208477"/>
          </a:xfrm>
        </p:spPr>
        <p:txBody>
          <a:bodyPr>
            <a:normAutofit/>
          </a:bodyPr>
          <a:lstStyle/>
          <a:p>
            <a:pPr>
              <a:buFont typeface="Wingdings" charset="0"/>
              <a:buNone/>
              <a:defRPr/>
            </a:pPr>
            <a:r>
              <a:rPr lang="en-US" sz="3200" dirty="0">
                <a:solidFill>
                  <a:srgbClr val="C00000"/>
                </a:solidFill>
              </a:rPr>
              <a:t>example services for </a:t>
            </a:r>
            <a:r>
              <a:rPr lang="en-US" sz="3200" i="1" dirty="0">
                <a:solidFill>
                  <a:srgbClr val="C00000"/>
                </a:solidFill>
              </a:rPr>
              <a:t>individual</a:t>
            </a:r>
            <a:r>
              <a:rPr lang="en-US" sz="3200" dirty="0">
                <a:solidFill>
                  <a:srgbClr val="C00000"/>
                </a:solidFill>
              </a:rPr>
              <a:t> datagrams</a:t>
            </a:r>
            <a:r>
              <a:rPr lang="en-US" sz="3200" dirty="0">
                <a:solidFill>
                  <a:srgbClr val="CC0000"/>
                </a:solidFill>
              </a:rPr>
              <a:t>:</a:t>
            </a:r>
          </a:p>
          <a:p>
            <a:pPr>
              <a:buFont typeface="Wingdings" charset="2"/>
              <a:buChar char="§"/>
              <a:defRPr/>
            </a:pPr>
            <a:r>
              <a:rPr lang="en-US" dirty="0"/>
              <a:t>guaranteed delivery</a:t>
            </a:r>
          </a:p>
          <a:p>
            <a:pPr>
              <a:buFont typeface="Wingdings" charset="2"/>
              <a:buChar char="§"/>
              <a:defRPr/>
            </a:pPr>
            <a:r>
              <a:rPr lang="en-US" dirty="0"/>
              <a:t>guaranteed delivery with less than 40 msec delay</a:t>
            </a:r>
          </a:p>
          <a:p>
            <a:pPr marL="130175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DB0211-6ED0-7F44-B672-CF345E4B32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216" y="2597426"/>
            <a:ext cx="5502965" cy="356483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en-US" sz="3200" dirty="0">
                <a:solidFill>
                  <a:srgbClr val="CC0000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example services for a </a:t>
            </a:r>
            <a:r>
              <a:rPr lang="en-US" altLang="en-US" sz="3200" i="1" dirty="0">
                <a:solidFill>
                  <a:srgbClr val="CC0000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flow</a:t>
            </a:r>
            <a:r>
              <a:rPr lang="en-US" altLang="en-US" sz="3200" dirty="0">
                <a:solidFill>
                  <a:srgbClr val="CC0000"/>
                </a:solidFill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 of datagrams:</a:t>
            </a:r>
          </a:p>
          <a:p>
            <a:r>
              <a:rPr lang="en-US" altLang="en-US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in-order datagram delivery</a:t>
            </a:r>
          </a:p>
          <a:p>
            <a:r>
              <a:rPr lang="en-US" altLang="en-US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guaranteed minimum bandwidth to flow</a:t>
            </a:r>
          </a:p>
          <a:p>
            <a:r>
              <a:rPr lang="en-US" altLang="en-US" dirty="0"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restrictions on changes in inter-packet spacing</a:t>
            </a:r>
          </a:p>
          <a:p>
            <a:endParaRPr lang="en-US" dirty="0"/>
          </a:p>
        </p:txBody>
      </p:sp>
      <p:sp>
        <p:nvSpPr>
          <p:cNvPr id="62" name="Rectangle 13">
            <a:extLst>
              <a:ext uri="{FF2B5EF4-FFF2-40B4-BE49-F238E27FC236}">
                <a16:creationId xmlns:a16="http://schemas.microsoft.com/office/drawing/2014/main" id="{1FBC4707-F7A4-A94F-8160-5F9B11761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3668" y="1403834"/>
            <a:ext cx="1078727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ED7D31"/>
              </a:buClr>
              <a:buSzPct val="85000"/>
              <a:buFont typeface="ZapfDingbats" charset="2"/>
              <a:buNone/>
              <a:tabLst/>
              <a:defRPr/>
            </a:pP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Q: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What </a:t>
            </a:r>
            <a:r>
              <a:rPr kumimoji="0" lang="en-US" alt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service model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for “</a:t>
            </a: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channel” transporting datagrams from sender to receiver?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BCE52C15-0B00-9649-90D9-D506878A4B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</p:spPr>
        <p:txBody>
          <a:bodyPr/>
          <a:lstStyle/>
          <a:p>
            <a:r>
              <a:rPr lang="en-US" dirty="0"/>
              <a:t>Network Layer: 4-</a:t>
            </a:r>
            <a:fld id="{C4204591-24BD-A542-B9D5-F8D8A88D2FE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3DA6D6-D6B0-E729-FFBA-76B71EF7B1F2}"/>
              </a:ext>
            </a:extLst>
          </p:cNvPr>
          <p:cNvSpPr txBox="1"/>
          <p:nvPr/>
        </p:nvSpPr>
        <p:spPr>
          <a:xfrm>
            <a:off x="10089025" y="79597"/>
            <a:ext cx="1959639" cy="523220"/>
          </a:xfrm>
          <a:prstGeom prst="rect">
            <a:avLst/>
          </a:prstGeom>
          <a:ln w="38100"/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/>
              <a:t>IMPORTANT</a:t>
            </a:r>
            <a:endParaRPr lang="en-SE" sz="2800" dirty="0"/>
          </a:p>
        </p:txBody>
      </p:sp>
    </p:spTree>
    <p:extLst>
      <p:ext uri="{BB962C8B-B14F-4D97-AF65-F5344CB8AC3E}">
        <p14:creationId xmlns:p14="http://schemas.microsoft.com/office/powerpoint/2010/main" val="35770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13b610e-d3b5-490f-b165-988100e8232a}" enabled="1" method="Standard" siteId="{5a4ba6f9-f531-4f32-9467-398f19e69de4}" contentBits="1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17240</TotalTime>
  <Words>948</Words>
  <Application>Microsoft Office PowerPoint</Application>
  <PresentationFormat>Widescreen</PresentationFormat>
  <Paragraphs>362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ＭＳ Ｐゴシック</vt:lpstr>
      <vt:lpstr>ZapfDingbats</vt:lpstr>
      <vt:lpstr>Arial</vt:lpstr>
      <vt:lpstr>Calibri</vt:lpstr>
      <vt:lpstr>Calibri Light</vt:lpstr>
      <vt:lpstr>Gill Sans MT</vt:lpstr>
      <vt:lpstr>Times New Roman</vt:lpstr>
      <vt:lpstr>Wingdings</vt:lpstr>
      <vt:lpstr>Office Theme</vt:lpstr>
      <vt:lpstr>PowerPoint Presentation</vt:lpstr>
      <vt:lpstr>Network layer: our goals</vt:lpstr>
      <vt:lpstr>Network layer: “data plane” roadmap</vt:lpstr>
      <vt:lpstr>Network-layer  services and protocols</vt:lpstr>
      <vt:lpstr>Two key network-layer functions</vt:lpstr>
      <vt:lpstr>Network layer: data plane, control plane</vt:lpstr>
      <vt:lpstr>Per-router control plane</vt:lpstr>
      <vt:lpstr>Software-Defined Networking (SDN) control plane</vt:lpstr>
      <vt:lpstr>Network service model</vt:lpstr>
      <vt:lpstr>Network-layer service model</vt:lpstr>
      <vt:lpstr>Network-layer service model</vt:lpstr>
      <vt:lpstr>Reflections on best-effort  service: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Kurose</dc:creator>
  <cp:lastModifiedBy>Zonghua Gu</cp:lastModifiedBy>
  <cp:revision>530</cp:revision>
  <dcterms:created xsi:type="dcterms:W3CDTF">2020-01-18T07:24:59Z</dcterms:created>
  <dcterms:modified xsi:type="dcterms:W3CDTF">2024-10-08T18:52:15Z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HeaderLocations">
    <vt:lpwstr>Office Theme:6</vt:lpwstr>
  </property>
  <property fmtid="{D5CDD505-2E9C-101B-9397-08002B2CF9AE}" pid="3" name="ClassificationContentMarkingHeaderText">
    <vt:lpwstr>Begränsad delning</vt:lpwstr>
  </property>
</Properties>
</file>