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5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81" r:id="rId17"/>
    <p:sldId id="976" r:id="rId18"/>
    <p:sldId id="975" r:id="rId19"/>
    <p:sldId id="1195" r:id="rId20"/>
    <p:sldId id="977" r:id="rId21"/>
    <p:sldId id="978" r:id="rId22"/>
    <p:sldId id="979" r:id="rId23"/>
    <p:sldId id="980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593"/>
    <p:restoredTop sz="83529" autoAdjust="0"/>
  </p:normalViewPr>
  <p:slideViewPr>
    <p:cSldViewPr snapToGrid="0" snapToObjects="1">
      <p:cViewPr varScale="1">
        <p:scale>
          <a:sx n="69" d="100"/>
          <a:sy n="69" d="100"/>
        </p:scale>
        <p:origin x="744" y="58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9/6/2024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gaia.cs.umass.edu/kurose_ross/index.php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1.png"/><Relationship Id="rId11" Type="http://schemas.openxmlformats.org/officeDocument/2006/relationships/image" Target="../media/image55.png"/><Relationship Id="rId5" Type="http://schemas.openxmlformats.org/officeDocument/2006/relationships/image" Target="../media/image50.png"/><Relationship Id="rId10" Type="http://schemas.openxmlformats.org/officeDocument/2006/relationships/image" Target="../media/image54.png"/><Relationship Id="rId4" Type="http://schemas.openxmlformats.org/officeDocument/2006/relationships/image" Target="../media/image49.png"/><Relationship Id="rId9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8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6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image" Target="../media/image56.png"/><Relationship Id="rId15" Type="http://schemas.openxmlformats.org/officeDocument/2006/relationships/image" Target="../media/image63.png"/><Relationship Id="rId10" Type="http://schemas.openxmlformats.org/officeDocument/2006/relationships/image" Target="../media/image59.png"/><Relationship Id="rId4" Type="http://schemas.openxmlformats.org/officeDocument/2006/relationships/image" Target="../media/image49.png"/><Relationship Id="rId9" Type="http://schemas.openxmlformats.org/officeDocument/2006/relationships/image" Target="../media/image55.png"/><Relationship Id="rId14" Type="http://schemas.openxmlformats.org/officeDocument/2006/relationships/image" Target="../media/image6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4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49.png"/><Relationship Id="rId9" Type="http://schemas.openxmlformats.org/officeDocument/2006/relationships/image" Target="../media/image69.png"/><Relationship Id="rId14" Type="http://schemas.openxmlformats.org/officeDocument/2006/relationships/image" Target="../media/image4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4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6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8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  <p:sp>
        <p:nvSpPr>
          <p:cNvPr id="2" name="Text Box 7">
            <a:extLst>
              <a:ext uri="{FF2B5EF4-FFF2-40B4-BE49-F238E27FC236}">
                <a16:creationId xmlns:a16="http://schemas.microsoft.com/office/drawing/2014/main" id="{0AD0DE2B-4475-9E36-5304-A388B8327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708" y="6020834"/>
            <a:ext cx="566110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latin typeface="+mn-lt"/>
              </a:rPr>
              <a:t>Acknowledgement: Based on the textbook’s website: </a:t>
            </a:r>
            <a:r>
              <a:rPr lang="en-US" altLang="en-US" sz="2000" dirty="0">
                <a:latin typeface="+mn-lt"/>
                <a:hlinkClick r:id="rId4"/>
              </a:rPr>
              <a:t>https://gaia.cs.umass.edu/kurose_ross/index.php</a:t>
            </a:r>
            <a:r>
              <a:rPr lang="en-US" altLang="en-US" sz="2000" dirty="0">
                <a:latin typeface="+mn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endParaRPr lang="en-US" altLang="en-US" sz="2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endParaRPr lang="en-US" altLang="en-US" sz="32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8356</TotalTime>
  <Words>2080</Words>
  <Application>Microsoft Office PowerPoint</Application>
  <PresentationFormat>Widescreen</PresentationFormat>
  <Paragraphs>754</Paragraphs>
  <Slides>23</Slides>
  <Notes>21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ＭＳ Ｐゴシック</vt:lpstr>
      <vt:lpstr>Arial</vt:lpstr>
      <vt:lpstr>Calibri</vt:lpstr>
      <vt:lpstr>Gill Sans MT</vt:lpstr>
      <vt:lpstr>Times New Roman</vt:lpstr>
      <vt:lpstr>Wingdings</vt:lpstr>
      <vt:lpstr>Office Theme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Zonghua Gu</cp:lastModifiedBy>
  <cp:revision>186</cp:revision>
  <dcterms:created xsi:type="dcterms:W3CDTF">2020-01-18T07:24:59Z</dcterms:created>
  <dcterms:modified xsi:type="dcterms:W3CDTF">2024-09-06T22:34:06Z</dcterms:modified>
</cp:coreProperties>
</file>