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notesSlides/notesSlide6.xml" ContentType="application/vnd.openxmlformats-officedocument.presentationml.notesSlide+xml"/>
  <Override PartName="/ppt/ink/ink4.xml" ContentType="application/inkml+xml"/>
  <Override PartName="/ppt/ink/ink5.xml" ContentType="application/inkml+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799" r:id="rId2"/>
    <p:sldId id="1532" r:id="rId3"/>
    <p:sldId id="1534" r:id="rId4"/>
    <p:sldId id="1531" r:id="rId5"/>
    <p:sldId id="1535" r:id="rId6"/>
    <p:sldId id="1529" r:id="rId7"/>
    <p:sldId id="1536" r:id="rId8"/>
    <p:sldId id="812" r:id="rId9"/>
    <p:sldId id="816" r:id="rId10"/>
    <p:sldId id="817" r:id="rId11"/>
    <p:sldId id="818" r:id="rId12"/>
    <p:sldId id="819" r:id="rId13"/>
    <p:sldId id="820" r:id="rId14"/>
    <p:sldId id="822" r:id="rId15"/>
    <p:sldId id="823" r:id="rId16"/>
  </p:sldIdLst>
  <p:sldSz cx="12192000" cy="6858000"/>
  <p:notesSz cx="9601200" cy="73152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1pPr>
    <a:lvl2pPr marL="4572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2pPr>
    <a:lvl3pPr marL="9144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3pPr>
    <a:lvl4pPr marL="13716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4pPr>
    <a:lvl5pPr marL="18288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5pPr>
    <a:lvl6pPr marL="2286000" algn="l" defTabSz="457200" rtl="0" eaLnBrk="1" latinLnBrk="0" hangingPunct="1">
      <a:defRPr b="1" kern="1200">
        <a:solidFill>
          <a:schemeClr val="tx1"/>
        </a:solidFill>
        <a:latin typeface="Comic Sans MS" charset="0"/>
        <a:ea typeface="ＭＳ Ｐゴシック" charset="0"/>
        <a:cs typeface="ＭＳ Ｐゴシック" charset="0"/>
      </a:defRPr>
    </a:lvl6pPr>
    <a:lvl7pPr marL="2743200" algn="l" defTabSz="457200" rtl="0" eaLnBrk="1" latinLnBrk="0" hangingPunct="1">
      <a:defRPr b="1" kern="1200">
        <a:solidFill>
          <a:schemeClr val="tx1"/>
        </a:solidFill>
        <a:latin typeface="Comic Sans MS" charset="0"/>
        <a:ea typeface="ＭＳ Ｐゴシック" charset="0"/>
        <a:cs typeface="ＭＳ Ｐゴシック" charset="0"/>
      </a:defRPr>
    </a:lvl7pPr>
    <a:lvl8pPr marL="3200400" algn="l" defTabSz="457200" rtl="0" eaLnBrk="1" latinLnBrk="0" hangingPunct="1">
      <a:defRPr b="1" kern="1200">
        <a:solidFill>
          <a:schemeClr val="tx1"/>
        </a:solidFill>
        <a:latin typeface="Comic Sans MS" charset="0"/>
        <a:ea typeface="ＭＳ Ｐゴシック" charset="0"/>
        <a:cs typeface="ＭＳ Ｐゴシック" charset="0"/>
      </a:defRPr>
    </a:lvl8pPr>
    <a:lvl9pPr marL="3657600" algn="l" defTabSz="457200" rtl="0" eaLnBrk="1" latinLnBrk="0" hangingPunct="1">
      <a:defRPr b="1" kern="1200">
        <a:solidFill>
          <a:schemeClr val="tx1"/>
        </a:solidFill>
        <a:latin typeface="Comic Sans MS" charset="0"/>
        <a:ea typeface="ＭＳ Ｐゴシック" charset="0"/>
        <a:cs typeface="ＭＳ Ｐゴシック" charset="0"/>
      </a:defRPr>
    </a:lvl9pPr>
  </p:defaultTextStyle>
  <p:extLst>
    <p:ext uri="{521415D9-36F7-43E2-AB2F-B90AF26B5E84}">
      <p14:sectionLst xmlns:p14="http://schemas.microsoft.com/office/powerpoint/2010/main">
        <p14:section name="Default Section" id="{4F3C13FA-BCF9-4A53-BFE1-A383FCC05860}">
          <p14:sldIdLst>
            <p14:sldId id="799"/>
            <p14:sldId id="1532"/>
            <p14:sldId id="1534"/>
            <p14:sldId id="1531"/>
            <p14:sldId id="1535"/>
            <p14:sldId id="1529"/>
            <p14:sldId id="1536"/>
            <p14:sldId id="812"/>
            <p14:sldId id="816"/>
            <p14:sldId id="817"/>
            <p14:sldId id="818"/>
            <p14:sldId id="819"/>
            <p14:sldId id="820"/>
            <p14:sldId id="822"/>
            <p14:sldId id="823"/>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A18623"/>
    <a:srgbClr val="9E7800"/>
    <a:srgbClr val="C49500"/>
    <a:srgbClr val="F430AB"/>
    <a:srgbClr val="E6E703"/>
    <a:srgbClr val="72AAAE"/>
    <a:srgbClr val="2A40E2"/>
    <a:srgbClr val="233AE1"/>
    <a:srgbClr val="1C31CA"/>
    <a:srgbClr val="7281E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79477" autoAdjust="0"/>
  </p:normalViewPr>
  <p:slideViewPr>
    <p:cSldViewPr snapToGrid="0">
      <p:cViewPr varScale="1">
        <p:scale>
          <a:sx n="65" d="100"/>
          <a:sy n="65" d="100"/>
        </p:scale>
        <p:origin x="1330" y="58"/>
      </p:cViewPr>
      <p:guideLst>
        <p:guide orient="horz" pos="2160"/>
        <p:guide pos="3840"/>
      </p:guideLst>
    </p:cSldViewPr>
  </p:slideViewPr>
  <p:notesTextViewPr>
    <p:cViewPr>
      <p:scale>
        <a:sx n="1" d="1"/>
        <a:sy n="1" d="1"/>
      </p:scale>
      <p:origin x="0" y="0"/>
    </p:cViewPr>
  </p:notesTextViewPr>
  <p:sorterViewPr>
    <p:cViewPr varScale="1">
      <p:scale>
        <a:sx n="1" d="1"/>
        <a:sy n="1" d="1"/>
      </p:scale>
      <p:origin x="0" y="-15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4377495" y="6956426"/>
            <a:ext cx="847805" cy="283336"/>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295" tIns="46988" rIns="92295" bIns="46988">
            <a:spAutoFit/>
          </a:bodyPr>
          <a:lstStyle/>
          <a:p>
            <a:pPr algn="ctr" defTabSz="917376">
              <a:lnSpc>
                <a:spcPct val="90000"/>
              </a:lnSpc>
            </a:pPr>
            <a:r>
              <a:rPr lang="en-US" sz="1300" b="0">
                <a:latin typeface="Gill Sans Light" charset="0"/>
                <a:cs typeface="Gill Sans Light" charset="0"/>
              </a:rPr>
              <a:t>Page </a:t>
            </a:r>
            <a:fld id="{073744B8-EF17-EB47-B355-93F8159194C2}" type="slidenum">
              <a:rPr lang="en-US" sz="1300" b="0">
                <a:latin typeface="Gill Sans Light" charset="0"/>
                <a:cs typeface="Gill Sans Light" charset="0"/>
              </a:rPr>
              <a:pPr algn="ctr" defTabSz="917376">
                <a:lnSpc>
                  <a:spcPct val="90000"/>
                </a:lnSpc>
              </a:pPr>
              <a:t>‹#›</a:t>
            </a:fld>
            <a:endParaRPr lang="en-US" sz="1300" b="0">
              <a:latin typeface="Gill Sans Light" charset="0"/>
              <a:cs typeface="Gill Sans Light" charset="0"/>
            </a:endParaRPr>
          </a:p>
        </p:txBody>
      </p:sp>
    </p:spTree>
    <p:extLst>
      <p:ext uri="{BB962C8B-B14F-4D97-AF65-F5344CB8AC3E}">
        <p14:creationId xmlns:p14="http://schemas.microsoft.com/office/powerpoint/2010/main" val="71744498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2-05T16:31:11.531"/>
    </inkml:context>
    <inkml:brush xml:id="br0">
      <inkml:brushProperty name="width" value="0.05" units="cm"/>
      <inkml:brushProperty name="height" value="0.05" units="cm"/>
      <inkml:brushProperty name="ignorePressure" value="1"/>
    </inkml:brush>
  </inkml:definitions>
  <inkml:trace contextRef="#ctx0" brushRef="#br0">1 1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2-05T16:32:58.849"/>
    </inkml:context>
    <inkml:brush xml:id="br0">
      <inkml:brushProperty name="width" value="0.05" units="cm"/>
      <inkml:brushProperty name="height" value="0.05" units="cm"/>
      <inkml:brushProperty name="ignorePressure" value="1"/>
    </inkml:brush>
  </inkml:definitions>
  <inkml:trace contextRef="#ctx0" brushRef="#br0">0 1,'0'0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2-05T16:32:59.392"/>
    </inkml:context>
    <inkml:brush xml:id="br0">
      <inkml:brushProperty name="width" value="0.05" units="cm"/>
      <inkml:brushProperty name="height" value="0.05" units="cm"/>
      <inkml:brushProperty name="ignorePressure" value="1"/>
    </inkml:brush>
  </inkml:definitions>
  <inkml:trace contextRef="#ctx0" brushRef="#br0">0 0,'0'0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2-05T17:03:02.484"/>
    </inkml:context>
    <inkml:brush xml:id="br0">
      <inkml:brushProperty name="width" value="0.05" units="cm"/>
      <inkml:brushProperty name="height" value="0.05" units="cm"/>
      <inkml:brushProperty name="ignorePressure" value="1"/>
    </inkml:brush>
  </inkml:definitions>
  <inkml:trace contextRef="#ctx0" brushRef="#br0">1 1,'0'0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5-02-05T17:03:03.347"/>
    </inkml:context>
    <inkml:brush xml:id="br0">
      <inkml:brushProperty name="width" value="0.05" units="cm"/>
      <inkml:brushProperty name="height" value="0.05" units="cm"/>
      <inkml:brushProperty name="ignorePressure" value="1"/>
    </inkml:brush>
  </inkml:definitions>
  <inkml:trace contextRef="#ctx0" brushRef="#br0">0 1,'0'0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4362593" y="6956426"/>
            <a:ext cx="877605" cy="283336"/>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2295" tIns="46988" rIns="92295" bIns="46988">
            <a:spAutoFit/>
          </a:bodyPr>
          <a:lstStyle/>
          <a:p>
            <a:pPr algn="ctr" defTabSz="917376">
              <a:lnSpc>
                <a:spcPct val="90000"/>
              </a:lnSpc>
            </a:pPr>
            <a:r>
              <a:rPr lang="en-US" sz="1300" b="0"/>
              <a:t>Page </a:t>
            </a:r>
            <a:fld id="{6D259941-7246-4245-A40C-55C6F952DF9E}" type="slidenum">
              <a:rPr lang="en-US" sz="1300" b="0"/>
              <a:pPr algn="ctr" defTabSz="917376">
                <a:lnSpc>
                  <a:spcPct val="90000"/>
                </a:lnSpc>
              </a:pPr>
              <a:t>‹#›</a:t>
            </a:fld>
            <a:endParaRPr lang="en-US" sz="1300" b="0"/>
          </a:p>
        </p:txBody>
      </p:sp>
      <p:sp>
        <p:nvSpPr>
          <p:cNvPr id="65539" name="Rectangle 3"/>
          <p:cNvSpPr>
            <a:spLocks noGrp="1" noRot="1" noChangeAspect="1" noChangeArrowheads="1" noTextEdit="1"/>
          </p:cNvSpPr>
          <p:nvPr>
            <p:ph type="sldImg" idx="2"/>
          </p:nvPr>
        </p:nvSpPr>
        <p:spPr bwMode="auto">
          <a:xfrm>
            <a:off x="2362200" y="547688"/>
            <a:ext cx="4876800" cy="2744787"/>
          </a:xfrm>
          <a:prstGeom prst="rect">
            <a:avLst/>
          </a:prstGeom>
          <a:noFill/>
          <a:ln w="12700">
            <a:solidFill>
              <a:schemeClr val="tx1"/>
            </a:solidFill>
            <a:miter lim="800000"/>
            <a:headEnd/>
            <a:tailEnd/>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2052" name="Rectangle 4"/>
          <p:cNvSpPr>
            <a:spLocks noGrp="1" noChangeArrowheads="1"/>
          </p:cNvSpPr>
          <p:nvPr>
            <p:ph type="body" sz="quarter" idx="3"/>
          </p:nvPr>
        </p:nvSpPr>
        <p:spPr bwMode="auto">
          <a:xfrm>
            <a:off x="1281114" y="3475040"/>
            <a:ext cx="7038975" cy="3292475"/>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5650" tIns="46988" rIns="95650" bIns="46988"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885107729"/>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ＭＳ Ｐゴシック" charset="0"/>
      </a:defRPr>
    </a:lvl1pPr>
    <a:lvl2pPr marL="4572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2pPr>
    <a:lvl3pPr marL="9144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3pPr>
    <a:lvl4pPr marL="13716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4pPr>
    <a:lvl5pPr marL="18288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perplexity.ai/search/pplx.ai/share"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2362200" y="547688"/>
            <a:ext cx="4876800" cy="2744787"/>
          </a:xfrm>
          <a:ln/>
        </p:spPr>
      </p:sp>
      <p:sp>
        <p:nvSpPr>
          <p:cNvPr id="66563" name="Rectangle 3"/>
          <p:cNvSpPr>
            <a:spLocks noGrp="1" noChangeArrowheads="1"/>
          </p:cNvSpPr>
          <p:nvPr>
            <p:ph type="body" idx="1"/>
          </p:nvPr>
        </p:nvSpPr>
        <p:spPr>
          <a:extLst>
            <a:ext uri="{FAA26D3D-D897-4be2-8F04-BA451C77F1D7}">
              <ma14:placeholderFlag xmlns="" xmlns:ma14="http://schemas.microsoft.com/office/mac/drawingml/2011/main" val="1"/>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Comic Sans MS" charset="0"/>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6445B7-A207-AEB9-360A-95BC227163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F7F20A4-BCEF-923F-D954-ACAD0F60DDA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A553B0F-A6DE-D73A-F7AC-37BF1505EA85}"/>
              </a:ext>
            </a:extLst>
          </p:cNvPr>
          <p:cNvSpPr>
            <a:spLocks noGrp="1"/>
          </p:cNvSpPr>
          <p:nvPr>
            <p:ph type="body" idx="1"/>
          </p:nvPr>
        </p:nvSpPr>
        <p:spPr/>
        <p:txBody>
          <a:bodyPr/>
          <a:lstStyle/>
          <a:p>
            <a:r>
              <a:rPr lang="en-GB" sz="1200" b="0" kern="0" dirty="0"/>
              <a:t>Line 3: Parent P0 calls pid1=fork() to create child process P1. </a:t>
            </a:r>
            <a:r>
              <a:rPr lang="en-GB" sz="1200" kern="0" dirty="0"/>
              <a:t>In P0, </a:t>
            </a:r>
            <a:r>
              <a:rPr lang="en-GB" sz="1200" b="0" kern="0" dirty="0"/>
              <a:t>the if condition</a:t>
            </a:r>
            <a:r>
              <a:rPr lang="en-GB" sz="1200" kern="0" dirty="0"/>
              <a:t> </a:t>
            </a:r>
            <a:r>
              <a:rPr lang="en-GB" sz="1200" b="0" kern="0" dirty="0"/>
              <a:t>(pid1&gt;0||?) = (true&amp;&amp;?)=true, so it stops here and does not call any more fork(). (? stands for either true or false).</a:t>
            </a:r>
            <a:endParaRPr lang="en-GB" sz="1200" kern="0" dirty="0"/>
          </a:p>
          <a:p>
            <a:endParaRPr lang="en-GB" sz="1200" b="0" kern="0" dirty="0"/>
          </a:p>
          <a:p>
            <a:endParaRPr lang="en-GB" sz="1200" b="0" kern="0" dirty="0"/>
          </a:p>
          <a:p>
            <a:r>
              <a:rPr lang="en-GB" sz="1200" b="0" kern="0" dirty="0"/>
              <a:t>Line 4: In P0, since pid1 &gt; 0 in P0, the condition (pid1=fork()||pid2=fork())=(true||?)=true, so P0 goes into Line 4 and calls pid3=fork() to create child process P2. </a:t>
            </a:r>
          </a:p>
          <a:p>
            <a:r>
              <a:rPr lang="en-GB" sz="1200" b="0" kern="0" dirty="0"/>
              <a:t>Line 3: Child P1 has pid1==0, so it calls pid2=fork() and creates child process P3. In P3, (pid1=fork()||pid2=fork())=(false||false)=false, so it does not go into Line 4.</a:t>
            </a:r>
          </a:p>
          <a:p>
            <a:r>
              <a:rPr lang="en-GB" sz="1200" b="0" kern="0" dirty="0"/>
              <a:t>Line 4: In P1, since pid2&gt;0, the condition (pid1=fork()||pid2=fork())=(false||true)=true, so P1 goes into Line 4 and calls pid3=fork() to create child process P4.</a:t>
            </a:r>
          </a:p>
          <a:p>
            <a:r>
              <a:rPr lang="en-GB" sz="1200" b="0" kern="0" dirty="0"/>
              <a:t>Each of the 5 processes P0 to P4 prints a ”Hello”.</a:t>
            </a:r>
          </a:p>
          <a:p>
            <a:endParaRPr lang="en-SE" dirty="0"/>
          </a:p>
        </p:txBody>
      </p:sp>
    </p:spTree>
    <p:extLst>
      <p:ext uri="{BB962C8B-B14F-4D97-AF65-F5344CB8AC3E}">
        <p14:creationId xmlns:p14="http://schemas.microsoft.com/office/powerpoint/2010/main" val="3949080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2DC54A-6BAE-23B9-FA66-48BDAEADA26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089C598-2D8A-C541-A318-499F4C0286B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A86DCEE-E7A4-778B-948B-1160E992ED4C}"/>
              </a:ext>
            </a:extLst>
          </p:cNvPr>
          <p:cNvSpPr>
            <a:spLocks noGrp="1"/>
          </p:cNvSpPr>
          <p:nvPr>
            <p:ph type="body" idx="1"/>
          </p:nvPr>
        </p:nvSpPr>
        <p:spPr/>
        <p:txBody>
          <a:bodyPr/>
          <a:lstStyle/>
          <a:p>
            <a:pPr>
              <a:buNone/>
            </a:pPr>
            <a:r>
              <a:rPr lang="en-GB" dirty="0"/>
              <a:t>Let’s </a:t>
            </a:r>
            <a:r>
              <a:rPr lang="en-GB" dirty="0" err="1"/>
              <a:t>analyze</a:t>
            </a:r>
            <a:r>
              <a:rPr lang="en-GB" dirty="0"/>
              <a:t> the </a:t>
            </a:r>
            <a:r>
              <a:rPr lang="en-GB" dirty="0" err="1"/>
              <a:t>behavior</a:t>
            </a:r>
            <a:r>
              <a:rPr lang="en-GB" dirty="0"/>
              <a:t> of the given program and determine all possible outputs.</a:t>
            </a:r>
          </a:p>
          <a:p>
            <a:pPr>
              <a:buNone/>
            </a:pPr>
            <a:r>
              <a:rPr lang="en-GB" b="1" dirty="0"/>
              <a:t>Key Observations:</a:t>
            </a:r>
          </a:p>
          <a:p>
            <a:pPr>
              <a:buFont typeface="+mj-lt"/>
              <a:buAutoNum type="arabicPeriod"/>
            </a:pPr>
            <a:r>
              <a:rPr lang="en-GB" b="1" dirty="0"/>
              <a:t>fork() </a:t>
            </a:r>
            <a:r>
              <a:rPr lang="en-GB" b="1" dirty="0" err="1"/>
              <a:t>Behavior</a:t>
            </a:r>
            <a:r>
              <a:rPr lang="en-GB" b="1" dirty="0"/>
              <a:t>:</a:t>
            </a:r>
            <a:endParaRPr lang="en-GB" dirty="0"/>
          </a:p>
          <a:p>
            <a:pPr marL="742950" lvl="1" indent="-285750">
              <a:buFont typeface="+mj-lt"/>
              <a:buAutoNum type="arabicPeriod"/>
            </a:pPr>
            <a:r>
              <a:rPr lang="en-GB" dirty="0"/>
              <a:t>Each call to fork() creates a new child process.</a:t>
            </a:r>
          </a:p>
          <a:p>
            <a:pPr marL="742950" lvl="1" indent="-285750">
              <a:buFont typeface="+mj-lt"/>
              <a:buAutoNum type="arabicPeriod"/>
            </a:pPr>
            <a:r>
              <a:rPr lang="en-GB" dirty="0"/>
              <a:t>Both the parent and child processes execute concurrently from the point where fork() was called.</a:t>
            </a:r>
          </a:p>
          <a:p>
            <a:pPr marL="742950" lvl="1" indent="-285750">
              <a:buFont typeface="+mj-lt"/>
              <a:buAutoNum type="arabicPeriod"/>
            </a:pPr>
            <a:r>
              <a:rPr lang="en-GB" dirty="0"/>
              <a:t>The return value of fork() determines whether the process is the parent (</a:t>
            </a:r>
            <a:r>
              <a:rPr lang="en-GB" dirty="0" err="1"/>
              <a:t>pid</a:t>
            </a:r>
            <a:r>
              <a:rPr lang="en-GB" dirty="0"/>
              <a:t> &gt; 0) or the child (</a:t>
            </a:r>
            <a:r>
              <a:rPr lang="en-GB" dirty="0" err="1"/>
              <a:t>pid</a:t>
            </a:r>
            <a:r>
              <a:rPr lang="en-GB" dirty="0"/>
              <a:t> == 0).</a:t>
            </a:r>
          </a:p>
          <a:p>
            <a:pPr>
              <a:buFont typeface="+mj-lt"/>
              <a:buAutoNum type="arabicPeriod"/>
            </a:pPr>
            <a:r>
              <a:rPr lang="en-GB" b="1" dirty="0"/>
              <a:t>Parent-Child Execution Order:</a:t>
            </a:r>
            <a:endParaRPr lang="en-GB" dirty="0"/>
          </a:p>
          <a:p>
            <a:pPr marL="742950" lvl="1" indent="-285750">
              <a:buFont typeface="+mj-lt"/>
              <a:buAutoNum type="arabicPeriod"/>
            </a:pPr>
            <a:r>
              <a:rPr lang="en-GB" dirty="0"/>
              <a:t>The parent waits for its immediate child to terminate using wait(NULL) before proceeding to create the next child.</a:t>
            </a:r>
          </a:p>
          <a:p>
            <a:pPr marL="742950" lvl="1" indent="-285750">
              <a:buFont typeface="+mj-lt"/>
              <a:buAutoNum type="arabicPeriod"/>
            </a:pPr>
            <a:r>
              <a:rPr lang="en-GB" dirty="0"/>
              <a:t>This ensures that each child process completes fully before the parent continues to the next iteration of the loop.</a:t>
            </a:r>
          </a:p>
          <a:p>
            <a:pPr>
              <a:buFont typeface="+mj-lt"/>
              <a:buAutoNum type="arabicPeriod"/>
            </a:pPr>
            <a:r>
              <a:rPr lang="en-GB" b="1" dirty="0"/>
              <a:t>Number of Processes:</a:t>
            </a:r>
            <a:endParaRPr lang="en-GB" dirty="0"/>
          </a:p>
          <a:p>
            <a:pPr marL="742950" lvl="1" indent="-285750">
              <a:buFont typeface="+mj-lt"/>
              <a:buAutoNum type="arabicPeriod"/>
            </a:pPr>
            <a:r>
              <a:rPr lang="en-GB" dirty="0"/>
              <a:t>The loop runs twice (i = 0 and i = 1), so two child processes are created in total.</a:t>
            </a:r>
          </a:p>
          <a:p>
            <a:pPr>
              <a:buFont typeface="+mj-lt"/>
              <a:buAutoNum type="arabicPeriod"/>
            </a:pPr>
            <a:r>
              <a:rPr lang="en-GB" b="1" dirty="0"/>
              <a:t>Output Determinism:</a:t>
            </a:r>
            <a:endParaRPr lang="en-GB" dirty="0"/>
          </a:p>
          <a:p>
            <a:pPr marL="742950" lvl="1" indent="-285750">
              <a:buFont typeface="+mj-lt"/>
              <a:buAutoNum type="arabicPeriod"/>
            </a:pPr>
            <a:r>
              <a:rPr lang="en-GB" dirty="0"/>
              <a:t>Due to the use of wait(NULL), the parent waits for each child to complete before creating another child. This enforces sequential execution, meaning there is no interleaving between outputs from different iterations.</a:t>
            </a:r>
          </a:p>
          <a:p>
            <a:pPr>
              <a:buNone/>
            </a:pPr>
            <a:r>
              <a:rPr lang="en-GB" b="1" dirty="0"/>
              <a:t>Detailed Execution Flow:</a:t>
            </a:r>
          </a:p>
          <a:p>
            <a:pPr>
              <a:buNone/>
            </a:pPr>
            <a:r>
              <a:rPr lang="en-GB" b="1" dirty="0"/>
              <a:t>Iteration 1 (i = 0):</a:t>
            </a:r>
          </a:p>
          <a:p>
            <a:pPr>
              <a:buFont typeface="Arial" panose="020B0604020202020204" pitchFamily="34" charset="0"/>
              <a:buChar char="•"/>
            </a:pPr>
            <a:r>
              <a:rPr lang="en-GB" dirty="0"/>
              <a:t>The parent process creates a child process (</a:t>
            </a:r>
            <a:r>
              <a:rPr lang="en-GB" dirty="0" err="1"/>
              <a:t>pid</a:t>
            </a:r>
            <a:r>
              <a:rPr lang="en-GB" dirty="0"/>
              <a:t> = fork()).</a:t>
            </a:r>
          </a:p>
          <a:p>
            <a:pPr>
              <a:buFont typeface="Arial" panose="020B0604020202020204" pitchFamily="34" charset="0"/>
              <a:buChar char="•"/>
            </a:pPr>
            <a:r>
              <a:rPr lang="en-GB" dirty="0"/>
              <a:t>If </a:t>
            </a:r>
            <a:r>
              <a:rPr lang="en-GB" dirty="0" err="1"/>
              <a:t>pid</a:t>
            </a:r>
            <a:r>
              <a:rPr lang="en-GB" dirty="0"/>
              <a:t> == 0 (child process):</a:t>
            </a:r>
          </a:p>
          <a:p>
            <a:pPr marL="742950" lvl="1" indent="-285750">
              <a:buFont typeface="Arial" panose="020B0604020202020204" pitchFamily="34" charset="0"/>
              <a:buChar char="•"/>
            </a:pPr>
            <a:r>
              <a:rPr lang="en-GB" dirty="0"/>
              <a:t>Prints: Hello 0</a:t>
            </a:r>
          </a:p>
          <a:p>
            <a:pPr marL="742950" lvl="1" indent="-285750">
              <a:buFont typeface="Arial" panose="020B0604020202020204" pitchFamily="34" charset="0"/>
              <a:buChar char="•"/>
            </a:pPr>
            <a:r>
              <a:rPr lang="en-GB" dirty="0"/>
              <a:t>Exits with return 0.</a:t>
            </a:r>
          </a:p>
          <a:p>
            <a:pPr>
              <a:buFont typeface="Arial" panose="020B0604020202020204" pitchFamily="34" charset="0"/>
              <a:buChar char="•"/>
            </a:pPr>
            <a:r>
              <a:rPr lang="en-GB" dirty="0"/>
              <a:t>If </a:t>
            </a:r>
            <a:r>
              <a:rPr lang="en-GB" dirty="0" err="1"/>
              <a:t>pid</a:t>
            </a:r>
            <a:r>
              <a:rPr lang="en-GB" dirty="0"/>
              <a:t> &gt; 0 (parent process):</a:t>
            </a:r>
          </a:p>
          <a:p>
            <a:pPr marL="742950" lvl="1" indent="-285750">
              <a:buFont typeface="Arial" panose="020B0604020202020204" pitchFamily="34" charset="0"/>
              <a:buChar char="•"/>
            </a:pPr>
            <a:r>
              <a:rPr lang="en-GB" dirty="0"/>
              <a:t>Waits for the child to terminate (wait(NULL)).</a:t>
            </a:r>
          </a:p>
          <a:p>
            <a:pPr>
              <a:buNone/>
            </a:pPr>
            <a:r>
              <a:rPr lang="en-GB" b="1" dirty="0"/>
              <a:t>Iteration 2 (i = 1):</a:t>
            </a:r>
          </a:p>
          <a:p>
            <a:pPr>
              <a:buFont typeface="Arial" panose="020B0604020202020204" pitchFamily="34" charset="0"/>
              <a:buChar char="•"/>
            </a:pPr>
            <a:r>
              <a:rPr lang="en-GB" dirty="0"/>
              <a:t>The same logic applies as in iteration 1, but with i = 1.</a:t>
            </a:r>
          </a:p>
          <a:p>
            <a:pPr>
              <a:buNone/>
            </a:pPr>
            <a:r>
              <a:rPr lang="en-GB" dirty="0"/>
              <a:t>Finally, after both iterations, the parent prints Parent exiting before terminating.</a:t>
            </a:r>
          </a:p>
          <a:p>
            <a:pPr>
              <a:buNone/>
            </a:pPr>
            <a:r>
              <a:rPr lang="en-GB" b="1" dirty="0"/>
              <a:t>Possible Outputs:</a:t>
            </a:r>
          </a:p>
          <a:p>
            <a:pPr>
              <a:buNone/>
            </a:pPr>
            <a:r>
              <a:rPr lang="en-GB" dirty="0"/>
              <a:t>Since wait(NULL) ensures that each child process completes before the parent proceeds to create another child, there is </a:t>
            </a:r>
            <a:r>
              <a:rPr lang="en-GB" b="1" dirty="0"/>
              <a:t>only one possible output</a:t>
            </a:r>
            <a:r>
              <a:rPr lang="en-GB" dirty="0"/>
              <a:t>:</a:t>
            </a:r>
          </a:p>
          <a:p>
            <a:pPr>
              <a:buNone/>
            </a:pPr>
            <a:r>
              <a:rPr lang="en-GB" dirty="0"/>
              <a:t>text</a:t>
            </a:r>
          </a:p>
          <a:p>
            <a:pPr>
              <a:buNone/>
            </a:pPr>
            <a:r>
              <a:rPr lang="en-GB" dirty="0">
                <a:solidFill>
                  <a:srgbClr val="C5C8C6"/>
                </a:solidFill>
                <a:effectLst/>
                <a:latin typeface="inherit"/>
              </a:rPr>
              <a:t>Hello 0 Hello 1 Parent exiting </a:t>
            </a:r>
            <a:endParaRPr lang="en-GB" dirty="0"/>
          </a:p>
          <a:p>
            <a:pPr>
              <a:buNone/>
            </a:pPr>
            <a:r>
              <a:rPr lang="en-GB" b="1" dirty="0"/>
              <a:t>Key Notes:</a:t>
            </a:r>
          </a:p>
          <a:p>
            <a:pPr>
              <a:buFont typeface="+mj-lt"/>
              <a:buAutoNum type="arabicPeriod"/>
            </a:pPr>
            <a:r>
              <a:rPr lang="en-GB" b="1" dirty="0"/>
              <a:t>Sequential Execution:</a:t>
            </a:r>
            <a:endParaRPr lang="en-GB" dirty="0"/>
          </a:p>
          <a:p>
            <a:pPr marL="742950" lvl="1" indent="-285750">
              <a:buFont typeface="+mj-lt"/>
              <a:buAutoNum type="arabicPeriod"/>
            </a:pPr>
            <a:r>
              <a:rPr lang="en-GB" dirty="0"/>
              <a:t>Due to wait(NULL), each child process completes fully before the parent proceeds to create another child. This eliminates variability in output order.</a:t>
            </a:r>
          </a:p>
          <a:p>
            <a:pPr>
              <a:buFont typeface="+mj-lt"/>
              <a:buAutoNum type="arabicPeriod"/>
            </a:pPr>
            <a:r>
              <a:rPr lang="en-GB" b="1" dirty="0"/>
              <a:t>Final Message ("Parent exiting")</a:t>
            </a:r>
            <a:endParaRPr lang="en-GB" dirty="0"/>
          </a:p>
          <a:p>
            <a:pPr marL="742950" lvl="1" indent="-285750">
              <a:buFont typeface="+mj-lt"/>
              <a:buAutoNum type="arabicPeriod"/>
            </a:pPr>
            <a:r>
              <a:rPr lang="en-GB" dirty="0"/>
              <a:t>This is printed only by the original parent process after both iterations are complete.</a:t>
            </a:r>
          </a:p>
          <a:p>
            <a:pPr>
              <a:buFont typeface="+mj-lt"/>
              <a:buAutoNum type="arabicPeriod"/>
            </a:pPr>
            <a:r>
              <a:rPr lang="en-GB" b="1" dirty="0"/>
              <a:t>Why No Variability?</a:t>
            </a:r>
            <a:endParaRPr lang="en-GB" dirty="0"/>
          </a:p>
          <a:p>
            <a:pPr marL="742950" lvl="1" indent="-285750">
              <a:buFont typeface="+mj-lt"/>
              <a:buAutoNum type="arabicPeriod"/>
            </a:pPr>
            <a:r>
              <a:rPr lang="en-GB" dirty="0"/>
              <a:t>The use of wait(NULL) enforces strict synchronization between parent and child processes, preventing concurrent execution or interleaving of outputs.</a:t>
            </a:r>
          </a:p>
          <a:p>
            <a:pPr>
              <a:buNone/>
            </a:pPr>
            <a:r>
              <a:rPr lang="en-GB" b="1" dirty="0"/>
              <a:t>Summary:</a:t>
            </a:r>
          </a:p>
          <a:p>
            <a:pPr>
              <a:buNone/>
            </a:pPr>
            <a:r>
              <a:rPr lang="en-GB" dirty="0"/>
              <a:t>The program has </a:t>
            </a:r>
            <a:r>
              <a:rPr lang="en-GB" b="1" dirty="0"/>
              <a:t>only one possible output</a:t>
            </a:r>
            <a:r>
              <a:rPr lang="en-GB" dirty="0"/>
              <a:t>:</a:t>
            </a:r>
          </a:p>
          <a:p>
            <a:pPr>
              <a:buNone/>
            </a:pPr>
            <a:r>
              <a:rPr lang="en-GB" dirty="0"/>
              <a:t>text</a:t>
            </a:r>
          </a:p>
          <a:p>
            <a:pPr>
              <a:buNone/>
            </a:pPr>
            <a:r>
              <a:rPr lang="en-GB" dirty="0">
                <a:solidFill>
                  <a:srgbClr val="C5C8C6"/>
                </a:solidFill>
                <a:effectLst/>
                <a:latin typeface="inherit"/>
              </a:rPr>
              <a:t>Hello 0 Hello 1 Parent exiting </a:t>
            </a:r>
            <a:endParaRPr lang="en-GB" dirty="0"/>
          </a:p>
          <a:p>
            <a:r>
              <a:rPr lang="en-GB" dirty="0"/>
              <a:t>Answer from Perplexity: </a:t>
            </a:r>
            <a:r>
              <a:rPr lang="en-GB" dirty="0">
                <a:hlinkClick r:id="rId3"/>
              </a:rPr>
              <a:t>pplx.ai/share</a:t>
            </a:r>
            <a:endParaRPr lang="en-GB" dirty="0"/>
          </a:p>
          <a:p>
            <a:endParaRPr lang="en-SE" dirty="0"/>
          </a:p>
        </p:txBody>
      </p:sp>
    </p:spTree>
    <p:extLst>
      <p:ext uri="{BB962C8B-B14F-4D97-AF65-F5344CB8AC3E}">
        <p14:creationId xmlns:p14="http://schemas.microsoft.com/office/powerpoint/2010/main" val="27773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dirty="0"/>
              <a:t>Hello 1</a:t>
            </a:r>
          </a:p>
          <a:p>
            <a:r>
              <a:rPr lang="nb-NO" dirty="0"/>
              <a:t>Hello 0</a:t>
            </a:r>
          </a:p>
          <a:p>
            <a:r>
              <a:rPr lang="nb-NO" dirty="0"/>
              <a:t>Parent exiting</a:t>
            </a:r>
          </a:p>
          <a:p>
            <a:endParaRPr lang="en-SE" dirty="0"/>
          </a:p>
        </p:txBody>
      </p:sp>
    </p:spTree>
    <p:extLst>
      <p:ext uri="{BB962C8B-B14F-4D97-AF65-F5344CB8AC3E}">
        <p14:creationId xmlns:p14="http://schemas.microsoft.com/office/powerpoint/2010/main" val="3685852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23513A-CA22-9249-60E4-7427D35E7BD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37F6113-AEC9-F513-DFBA-833665ABDE5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D0644AF-5023-FC30-1443-C16CC5EEA4E8}"/>
              </a:ext>
            </a:extLst>
          </p:cNvPr>
          <p:cNvSpPr>
            <a:spLocks noGrp="1"/>
          </p:cNvSpPr>
          <p:nvPr>
            <p:ph type="body" idx="1"/>
          </p:nvPr>
        </p:nvSpPr>
        <p:spPr/>
        <p:txBody>
          <a:bodyPr/>
          <a:lstStyle/>
          <a:p>
            <a:r>
              <a:rPr lang="nb-NO" dirty="0"/>
              <a:t>Hello 1</a:t>
            </a:r>
          </a:p>
          <a:p>
            <a:r>
              <a:rPr lang="nb-NO" dirty="0"/>
              <a:t>Hello 0</a:t>
            </a:r>
          </a:p>
          <a:p>
            <a:r>
              <a:rPr lang="nb-NO" dirty="0"/>
              <a:t>Parent exiting</a:t>
            </a:r>
          </a:p>
          <a:p>
            <a:endParaRPr lang="en-SE" dirty="0"/>
          </a:p>
        </p:txBody>
      </p:sp>
    </p:spTree>
    <p:extLst>
      <p:ext uri="{BB962C8B-B14F-4D97-AF65-F5344CB8AC3E}">
        <p14:creationId xmlns:p14="http://schemas.microsoft.com/office/powerpoint/2010/main" val="3887303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E" dirty="0"/>
          </a:p>
        </p:txBody>
      </p:sp>
    </p:spTree>
    <p:extLst>
      <p:ext uri="{BB962C8B-B14F-4D97-AF65-F5344CB8AC3E}">
        <p14:creationId xmlns:p14="http://schemas.microsoft.com/office/powerpoint/2010/main" val="40094361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D36E5D-CAFA-AB41-90DB-62221F54AD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4A7C281-E351-E0F2-05EA-6FBEFEBB0DC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E885188-CFB8-20E8-312C-B56D3A73B6D1}"/>
              </a:ext>
            </a:extLst>
          </p:cNvPr>
          <p:cNvSpPr>
            <a:spLocks noGrp="1"/>
          </p:cNvSpPr>
          <p:nvPr>
            <p:ph type="body" idx="1"/>
          </p:nvPr>
        </p:nvSpPr>
        <p:spPr/>
        <p:txBody>
          <a:bodyPr/>
          <a:lstStyle/>
          <a:p>
            <a:pPr marL="0" marR="0" lvl="0" indent="0" algn="l" defTabSz="914400" rtl="0" eaLnBrk="0" fontAlgn="base" latinLnBrk="0" hangingPunct="0">
              <a:lnSpc>
                <a:spcPct val="90000"/>
              </a:lnSpc>
              <a:spcBef>
                <a:spcPct val="40000"/>
              </a:spcBef>
              <a:spcAft>
                <a:spcPct val="0"/>
              </a:spcAft>
              <a:buClrTx/>
              <a:buSzTx/>
              <a:buFontTx/>
              <a:buNone/>
              <a:tabLst/>
              <a:defRPr/>
            </a:pPr>
            <a:r>
              <a:rPr lang="en-GB" b="0" kern="0" dirty="0"/>
              <a:t>Let u, v be the values printed by the parent process, and x, y be the values printed by the child process. What is the output? </a:t>
            </a:r>
          </a:p>
          <a:p>
            <a:endParaRPr lang="en-GB" b="0" i="0" dirty="0">
              <a:solidFill>
                <a:srgbClr val="273239"/>
              </a:solidFill>
              <a:effectLst/>
              <a:latin typeface="Nunito" pitchFamily="2" charset="0"/>
            </a:endParaRPr>
          </a:p>
          <a:p>
            <a:r>
              <a:rPr lang="en-GB" b="0" kern="0" dirty="0"/>
              <a:t>ANS:</a:t>
            </a:r>
          </a:p>
          <a:p>
            <a:r>
              <a:rPr lang="en-GB" b="0" kern="0" dirty="0"/>
              <a:t>(A) u = x + 10 and v = y</a:t>
            </a:r>
          </a:p>
          <a:p>
            <a:r>
              <a:rPr lang="en-GB" b="0" kern="0" dirty="0"/>
              <a:t>(B) u = x + 10 and v != y</a:t>
            </a:r>
          </a:p>
          <a:p>
            <a:r>
              <a:rPr lang="en-GB" b="0" kern="0" dirty="0"/>
              <a:t>(C) u + 10 = x and v = y</a:t>
            </a:r>
          </a:p>
          <a:p>
            <a:r>
              <a:rPr lang="en-GB" b="0" kern="0" dirty="0"/>
              <a:t>(D) u + 10 = x and v != y </a:t>
            </a:r>
          </a:p>
          <a:p>
            <a:pPr marL="0" marR="1337310" indent="0" eaLnBrk="1" fontAlgn="auto" hangingPunct="1">
              <a:lnSpc>
                <a:spcPts val="1400"/>
              </a:lnSpc>
              <a:spcBef>
                <a:spcPts val="425"/>
              </a:spcBef>
              <a:spcAft>
                <a:spcPts val="0"/>
              </a:spcAft>
              <a:buNone/>
            </a:pPr>
            <a:endParaRPr lang="en-GB" altLang="zh-CN" sz="1200" dirty="0">
              <a:solidFill>
                <a:sysClr val="windowText" lastClr="000000"/>
              </a:solidFill>
              <a:latin typeface="Courier New"/>
              <a:cs typeface="Courier New"/>
            </a:endParaRPr>
          </a:p>
          <a:p>
            <a:pPr marL="0" marR="1337310" indent="0" eaLnBrk="1" fontAlgn="auto" hangingPunct="1">
              <a:lnSpc>
                <a:spcPts val="1400"/>
              </a:lnSpc>
              <a:spcBef>
                <a:spcPts val="425"/>
              </a:spcBef>
              <a:spcAft>
                <a:spcPts val="0"/>
              </a:spcAft>
              <a:buNone/>
            </a:pPr>
            <a:r>
              <a:rPr lang="en-GB" altLang="zh-CN" sz="1200" dirty="0">
                <a:solidFill>
                  <a:sysClr val="windowText" lastClr="000000"/>
                </a:solidFill>
                <a:latin typeface="Courier New"/>
                <a:cs typeface="Courier New"/>
              </a:rPr>
              <a:t>Let u, v be the values printed by the parent process, and x, y be the values printed by the child process. Which one of the following is TRUE? </a:t>
            </a:r>
          </a:p>
          <a:p>
            <a:pPr marL="0" marR="1337310" indent="0" eaLnBrk="1" fontAlgn="auto" hangingPunct="1">
              <a:lnSpc>
                <a:spcPts val="1400"/>
              </a:lnSpc>
              <a:spcBef>
                <a:spcPts val="425"/>
              </a:spcBef>
              <a:spcAft>
                <a:spcPts val="0"/>
              </a:spcAft>
              <a:buNone/>
            </a:pPr>
            <a:r>
              <a:rPr lang="en-GB" altLang="zh-CN" sz="1200" dirty="0">
                <a:solidFill>
                  <a:sysClr val="windowText" lastClr="000000"/>
                </a:solidFill>
                <a:latin typeface="Courier New"/>
                <a:cs typeface="Courier New"/>
              </a:rPr>
              <a:t>(A) u = x + 10 and v = y</a:t>
            </a:r>
          </a:p>
          <a:p>
            <a:pPr marL="0" marR="1337310" indent="0" eaLnBrk="1" fontAlgn="auto" hangingPunct="1">
              <a:lnSpc>
                <a:spcPts val="1400"/>
              </a:lnSpc>
              <a:spcBef>
                <a:spcPts val="425"/>
              </a:spcBef>
              <a:spcAft>
                <a:spcPts val="0"/>
              </a:spcAft>
              <a:buNone/>
            </a:pPr>
            <a:r>
              <a:rPr lang="en-GB" altLang="zh-CN" sz="1200" dirty="0">
                <a:solidFill>
                  <a:sysClr val="windowText" lastClr="000000"/>
                </a:solidFill>
                <a:latin typeface="Courier New"/>
                <a:cs typeface="Courier New"/>
              </a:rPr>
              <a:t>(B) u = x + 10 and v != y</a:t>
            </a:r>
          </a:p>
          <a:p>
            <a:pPr marL="0" marR="1337310" indent="0" eaLnBrk="1" fontAlgn="auto" hangingPunct="1">
              <a:lnSpc>
                <a:spcPts val="1400"/>
              </a:lnSpc>
              <a:spcBef>
                <a:spcPts val="425"/>
              </a:spcBef>
              <a:spcAft>
                <a:spcPts val="0"/>
              </a:spcAft>
              <a:buNone/>
            </a:pPr>
            <a:r>
              <a:rPr lang="en-GB" altLang="zh-CN" sz="1200" dirty="0">
                <a:solidFill>
                  <a:sysClr val="windowText" lastClr="000000"/>
                </a:solidFill>
                <a:latin typeface="Courier New"/>
                <a:cs typeface="Courier New"/>
              </a:rPr>
              <a:t>(C) u + 10 = x and v = y</a:t>
            </a:r>
          </a:p>
          <a:p>
            <a:pPr marL="0" marR="1337310" indent="0" eaLnBrk="1" fontAlgn="auto" hangingPunct="1">
              <a:lnSpc>
                <a:spcPts val="1400"/>
              </a:lnSpc>
              <a:spcBef>
                <a:spcPts val="425"/>
              </a:spcBef>
              <a:spcAft>
                <a:spcPts val="0"/>
              </a:spcAft>
              <a:buNone/>
            </a:pPr>
            <a:r>
              <a:rPr lang="en-GB" altLang="zh-CN" sz="1200" dirty="0">
                <a:solidFill>
                  <a:sysClr val="windowText" lastClr="000000"/>
                </a:solidFill>
                <a:latin typeface="Courier New"/>
                <a:cs typeface="Courier New"/>
              </a:rPr>
              <a:t>(D) u + 10 = x and v != y</a:t>
            </a:r>
          </a:p>
          <a:p>
            <a:endParaRPr lang="en-GB" b="0" i="0" dirty="0">
              <a:solidFill>
                <a:srgbClr val="273239"/>
              </a:solidFill>
              <a:effectLst/>
              <a:latin typeface="Nunito" pitchFamily="2" charset="0"/>
            </a:endParaRPr>
          </a:p>
          <a:p>
            <a:endParaRPr lang="en-GB" b="0" i="0" dirty="0">
              <a:solidFill>
                <a:srgbClr val="273239"/>
              </a:solidFill>
              <a:effectLst/>
              <a:latin typeface="Nunito" pitchFamily="2" charset="0"/>
            </a:endParaRPr>
          </a:p>
          <a:p>
            <a:endParaRPr lang="en-GB" b="0" i="0" dirty="0">
              <a:solidFill>
                <a:srgbClr val="273239"/>
              </a:solidFill>
              <a:effectLst/>
              <a:latin typeface="Nunito" pitchFamily="2" charset="0"/>
            </a:endParaRPr>
          </a:p>
          <a:p>
            <a:r>
              <a:rPr lang="en-GB" b="0" i="0" dirty="0">
                <a:solidFill>
                  <a:srgbClr val="273239"/>
                </a:solidFill>
                <a:effectLst/>
                <a:latin typeface="Nunito" pitchFamily="2" charset="0"/>
              </a:rPr>
              <a:t>The number of times ‘hello’ is printed is equal to the number of processes created. Total Number of Processes = 2</a:t>
            </a:r>
            <a:r>
              <a:rPr lang="en-GB" b="0" i="0" baseline="30000" dirty="0">
                <a:solidFill>
                  <a:srgbClr val="273239"/>
                </a:solidFill>
                <a:effectLst/>
                <a:latin typeface="Nunito" pitchFamily="2" charset="0"/>
              </a:rPr>
              <a:t>n</a:t>
            </a:r>
            <a:r>
              <a:rPr lang="en-GB" b="0" i="0" dirty="0">
                <a:solidFill>
                  <a:srgbClr val="273239"/>
                </a:solidFill>
                <a:effectLst/>
                <a:latin typeface="Nunito" pitchFamily="2" charset="0"/>
              </a:rPr>
              <a:t>, where n is the number of fork system calls. So here n = 3, 2</a:t>
            </a:r>
            <a:r>
              <a:rPr lang="en-GB" b="0" i="0" baseline="30000" dirty="0">
                <a:solidFill>
                  <a:srgbClr val="273239"/>
                </a:solidFill>
                <a:effectLst/>
                <a:latin typeface="Nunito" pitchFamily="2" charset="0"/>
              </a:rPr>
              <a:t>3</a:t>
            </a:r>
            <a:r>
              <a:rPr lang="en-GB" b="0" i="0" dirty="0">
                <a:solidFill>
                  <a:srgbClr val="273239"/>
                </a:solidFill>
                <a:effectLst/>
                <a:latin typeface="Nunito" pitchFamily="2" charset="0"/>
              </a:rPr>
              <a:t> = 8 Let us put some label names for the three lines:’</a:t>
            </a:r>
            <a:endParaRPr lang="en-GB" sz="1200" b="0" kern="0" dirty="0"/>
          </a:p>
          <a:p>
            <a:endParaRPr lang="en-GB" sz="1200" b="0" kern="0" dirty="0"/>
          </a:p>
          <a:p>
            <a:endParaRPr lang="en-GB" sz="1200" b="0" kern="0" dirty="0"/>
          </a:p>
          <a:p>
            <a:r>
              <a:rPr lang="en-GB" sz="1200" b="0" kern="0" dirty="0"/>
              <a:t> Let us put some label names for the three lines:</a:t>
            </a:r>
          </a:p>
          <a:p>
            <a:r>
              <a:rPr lang="en-GB" sz="1200" b="0" kern="0" dirty="0"/>
              <a:t>fork ();   // Line 1</a:t>
            </a:r>
          </a:p>
          <a:p>
            <a:r>
              <a:rPr lang="en-GB" sz="1200" b="0" kern="0" dirty="0"/>
              <a:t>fork ();   // Line 2</a:t>
            </a:r>
          </a:p>
          <a:p>
            <a:r>
              <a:rPr lang="en-GB" sz="1200" b="0" kern="0" dirty="0"/>
              <a:t>fork ();   // Line 3</a:t>
            </a:r>
          </a:p>
          <a:p>
            <a:r>
              <a:rPr lang="en-GB" sz="1200" b="0" kern="0" dirty="0"/>
              <a:t>       L1       // 1 child process created by line 1.</a:t>
            </a:r>
          </a:p>
          <a:p>
            <a:r>
              <a:rPr lang="en-GB" sz="1200" b="0" kern="0" dirty="0"/>
              <a:t>    /     \     </a:t>
            </a:r>
          </a:p>
          <a:p>
            <a:r>
              <a:rPr lang="en-GB" sz="1200" b="0" kern="0" dirty="0"/>
              <a:t>  L2      </a:t>
            </a:r>
            <a:r>
              <a:rPr lang="en-GB" sz="1200" b="0" kern="0" dirty="0" err="1"/>
              <a:t>L2</a:t>
            </a:r>
            <a:r>
              <a:rPr lang="en-GB" sz="1200" b="0" kern="0" dirty="0"/>
              <a:t>    // 2 child processes created by line 2.</a:t>
            </a:r>
          </a:p>
          <a:p>
            <a:r>
              <a:rPr lang="en-GB" sz="1200" b="0" kern="0" dirty="0"/>
              <a:t> /  \    /  \   </a:t>
            </a:r>
          </a:p>
          <a:p>
            <a:r>
              <a:rPr lang="en-GB" sz="1200" b="0" kern="0" dirty="0"/>
              <a:t>L3  </a:t>
            </a:r>
            <a:r>
              <a:rPr lang="en-GB" sz="1200" b="0" kern="0" dirty="0" err="1"/>
              <a:t>L3</a:t>
            </a:r>
            <a:r>
              <a:rPr lang="en-GB" sz="1200" b="0" kern="0" dirty="0"/>
              <a:t>  </a:t>
            </a:r>
            <a:r>
              <a:rPr lang="en-GB" sz="1200" b="0" kern="0" dirty="0" err="1"/>
              <a:t>L3</a:t>
            </a:r>
            <a:r>
              <a:rPr lang="en-GB" sz="1200" b="0" kern="0" dirty="0"/>
              <a:t>  </a:t>
            </a:r>
            <a:r>
              <a:rPr lang="en-GB" sz="1200" b="0" kern="0" dirty="0" err="1"/>
              <a:t>L3</a:t>
            </a:r>
            <a:r>
              <a:rPr lang="en-GB" sz="1200" b="0" kern="0" dirty="0"/>
              <a:t>  // 4 child processes created by line 3.</a:t>
            </a:r>
            <a:endParaRPr lang="en-US" sz="1200" b="0" kern="0" dirty="0"/>
          </a:p>
          <a:p>
            <a:endParaRPr lang="en-SE" dirty="0"/>
          </a:p>
        </p:txBody>
      </p:sp>
    </p:spTree>
    <p:extLst>
      <p:ext uri="{BB962C8B-B14F-4D97-AF65-F5344CB8AC3E}">
        <p14:creationId xmlns:p14="http://schemas.microsoft.com/office/powerpoint/2010/main" val="203015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altLang="zh-CN" sz="1200" dirty="0"/>
              <a:t>#include &lt;</a:t>
            </a:r>
            <a:r>
              <a:rPr lang="en-US" altLang="zh-CN" sz="1200" dirty="0" err="1"/>
              <a:t>stdio.h</a:t>
            </a:r>
            <a:r>
              <a:rPr lang="en-US" altLang="zh-CN" sz="1200" dirty="0"/>
              <a:t>&gt;</a:t>
            </a:r>
          </a:p>
          <a:p>
            <a:pPr marL="0" indent="0">
              <a:buNone/>
            </a:pPr>
            <a:r>
              <a:rPr lang="en-US" altLang="zh-CN" sz="1200" dirty="0"/>
              <a:t>#include &lt;sys/</a:t>
            </a:r>
            <a:r>
              <a:rPr lang="en-US" altLang="zh-CN" sz="1200" dirty="0" err="1"/>
              <a:t>types.h</a:t>
            </a:r>
            <a:r>
              <a:rPr lang="en-US" altLang="zh-CN" sz="1200" dirty="0"/>
              <a:t>&gt;</a:t>
            </a:r>
          </a:p>
          <a:p>
            <a:pPr marL="0" indent="0">
              <a:buNone/>
            </a:pPr>
            <a:r>
              <a:rPr lang="en-US" altLang="zh-CN" sz="1200" dirty="0"/>
              <a:t>#include &lt;</a:t>
            </a:r>
            <a:r>
              <a:rPr lang="en-US" altLang="zh-CN" sz="1200" dirty="0" err="1"/>
              <a:t>unistd.h</a:t>
            </a:r>
            <a:r>
              <a:rPr lang="en-US" altLang="zh-CN" sz="1200" dirty="0"/>
              <a:t>&gt;</a:t>
            </a:r>
          </a:p>
          <a:p>
            <a:pPr marL="0" indent="0">
              <a:buNone/>
            </a:pPr>
            <a:r>
              <a:rPr lang="en-US" altLang="zh-CN" sz="1200" dirty="0"/>
              <a:t>int main()</a:t>
            </a:r>
          </a:p>
          <a:p>
            <a:pPr marL="0" indent="0">
              <a:buNone/>
            </a:pPr>
            <a:r>
              <a:rPr lang="en-US" altLang="zh-CN" sz="1200" dirty="0"/>
              <a:t>{</a:t>
            </a:r>
          </a:p>
          <a:p>
            <a:pPr marL="0" indent="0">
              <a:buNone/>
            </a:pPr>
            <a:r>
              <a:rPr lang="en-US" altLang="zh-CN" sz="1200" dirty="0"/>
              <a:t>    fork();</a:t>
            </a:r>
            <a:r>
              <a:rPr lang="en-GB" sz="1200" b="0" kern="0" dirty="0"/>
              <a:t> // Line 1</a:t>
            </a:r>
          </a:p>
          <a:p>
            <a:pPr marL="0" indent="0">
              <a:buNone/>
            </a:pPr>
            <a:r>
              <a:rPr lang="en-US" altLang="zh-CN" sz="1200" dirty="0"/>
              <a:t>    fork();</a:t>
            </a:r>
            <a:r>
              <a:rPr lang="en-GB" sz="1200" b="0" kern="0" dirty="0"/>
              <a:t> // Line 2</a:t>
            </a:r>
          </a:p>
          <a:p>
            <a:pPr marL="0" indent="0">
              <a:buNone/>
            </a:pPr>
            <a:r>
              <a:rPr lang="en-US" altLang="zh-CN" sz="1200" dirty="0"/>
              <a:t>    fork(); </a:t>
            </a:r>
            <a:r>
              <a:rPr lang="en-GB" sz="1200" b="0" kern="0" dirty="0"/>
              <a:t>// Line 3</a:t>
            </a:r>
            <a:endParaRPr lang="en-US" altLang="zh-CN" sz="1200" dirty="0"/>
          </a:p>
          <a:p>
            <a:pPr marL="0" indent="0">
              <a:buNone/>
            </a:pPr>
            <a:r>
              <a:rPr lang="en-US" altLang="zh-CN" sz="1200" dirty="0"/>
              <a:t>    </a:t>
            </a:r>
            <a:r>
              <a:rPr lang="en-US" altLang="zh-CN" sz="1200" dirty="0" err="1"/>
              <a:t>printf</a:t>
            </a:r>
            <a:r>
              <a:rPr lang="en-US" altLang="zh-CN" sz="1200" dirty="0"/>
              <a:t>("hello\n");</a:t>
            </a:r>
          </a:p>
          <a:p>
            <a:pPr marL="0" indent="0">
              <a:buNone/>
            </a:pPr>
            <a:r>
              <a:rPr lang="en-US" altLang="zh-CN" sz="1200" dirty="0"/>
              <a:t>    return 0;</a:t>
            </a:r>
          </a:p>
          <a:p>
            <a:pPr marL="0" indent="0">
              <a:buNone/>
            </a:pPr>
            <a:r>
              <a:rPr lang="en-US" altLang="zh-CN" sz="1200" dirty="0"/>
              <a:t>}</a:t>
            </a:r>
            <a:endParaRPr lang="en-US" altLang="zh-CN" sz="1600" dirty="0"/>
          </a:p>
          <a:p>
            <a:endParaRPr lang="en-SE" dirty="0"/>
          </a:p>
        </p:txBody>
      </p:sp>
    </p:spTree>
    <p:extLst>
      <p:ext uri="{BB962C8B-B14F-4D97-AF65-F5344CB8AC3E}">
        <p14:creationId xmlns:p14="http://schemas.microsoft.com/office/powerpoint/2010/main" val="1499396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r>
              <a:rPr lang="en-GB" b="1" dirty="0"/>
              <a:t>Line 3</a:t>
            </a:r>
            <a:r>
              <a:rPr lang="en-GB" dirty="0"/>
              <a:t>: </a:t>
            </a:r>
            <a:r>
              <a:rPr lang="en-GB" dirty="0" err="1"/>
              <a:t>pid_t</a:t>
            </a:r>
            <a:r>
              <a:rPr lang="en-GB" dirty="0"/>
              <a:t> pid1 = fork(); This creates a child process. Now there are two processes: the parent and the child. </a:t>
            </a:r>
            <a:r>
              <a:rPr lang="en-GB" sz="1200" b="0" kern="0" dirty="0"/>
              <a:t>executing fork on line 4. After fork returns both in P0 and P1, we have two </a:t>
            </a:r>
            <a:endParaRPr lang="en-GB" dirty="0"/>
          </a:p>
          <a:p>
            <a:pPr>
              <a:buFont typeface="Arial" panose="020B0604020202020204" pitchFamily="34" charset="0"/>
              <a:buChar char="•"/>
            </a:pPr>
            <a:r>
              <a:rPr lang="en-GB" dirty="0"/>
              <a:t>In the parent process, pid1 &gt; 0, and in the child process, pid1 == 0.</a:t>
            </a:r>
          </a:p>
          <a:p>
            <a:pPr>
              <a:buFont typeface="Arial" panose="020B0604020202020204" pitchFamily="34" charset="0"/>
              <a:buChar char="•"/>
            </a:pPr>
            <a:r>
              <a:rPr lang="en-GB" b="1" dirty="0"/>
              <a:t>Line 4</a:t>
            </a:r>
            <a:r>
              <a:rPr lang="en-GB" dirty="0"/>
              <a:t>: </a:t>
            </a:r>
            <a:r>
              <a:rPr lang="en-GB" dirty="0" err="1"/>
              <a:t>pid_t</a:t>
            </a:r>
            <a:r>
              <a:rPr lang="en-GB" dirty="0"/>
              <a:t> pid2 = fork(); Both the parent and child from the first fork execute this line, creating two more processes.</a:t>
            </a:r>
          </a:p>
          <a:p>
            <a:pPr>
              <a:buFont typeface="Arial" panose="020B0604020202020204" pitchFamily="34" charset="0"/>
              <a:buChar char="•"/>
            </a:pPr>
            <a:r>
              <a:rPr lang="en-GB" dirty="0"/>
              <a:t>At this point, there are four processes: Parent process (from first fork).</a:t>
            </a:r>
          </a:p>
          <a:p>
            <a:pPr>
              <a:buFont typeface="Arial" panose="020B0604020202020204" pitchFamily="34" charset="0"/>
              <a:buChar char="•"/>
            </a:pPr>
            <a:r>
              <a:rPr lang="en-GB" dirty="0"/>
              <a:t>Child process (from first fork).</a:t>
            </a:r>
          </a:p>
          <a:p>
            <a:pPr>
              <a:buFont typeface="Arial" panose="020B0604020202020204" pitchFamily="34" charset="0"/>
              <a:buChar char="•"/>
            </a:pPr>
            <a:r>
              <a:rPr lang="en-GB" dirty="0"/>
              <a:t>Two new processes created by the second fork.</a:t>
            </a:r>
          </a:p>
          <a:p>
            <a:pPr>
              <a:buFont typeface="Arial" panose="020B0604020202020204" pitchFamily="34" charset="0"/>
              <a:buChar char="•"/>
            </a:pPr>
            <a:r>
              <a:rPr lang="en-GB" b="1" dirty="0"/>
              <a:t>Lines 5-7</a:t>
            </a:r>
            <a:r>
              <a:rPr lang="en-GB" dirty="0"/>
              <a:t>: Conditional block. The condition if (pid1 &gt; 0 &amp;&amp; pid2 == 0) is checked in all four processes.</a:t>
            </a:r>
          </a:p>
          <a:p>
            <a:pPr>
              <a:buFont typeface="Arial" panose="020B0604020202020204" pitchFamily="34" charset="0"/>
              <a:buChar char="•"/>
            </a:pPr>
            <a:r>
              <a:rPr lang="en-GB" dirty="0"/>
              <a:t>This condition is true only for the child process created by the second fork() in the original parent process.</a:t>
            </a:r>
          </a:p>
          <a:p>
            <a:r>
              <a:rPr lang="en-GB" sz="1200" b="0" kern="0" dirty="0"/>
              <a:t>Line 5 checks for the value returned from the first and second fork. If the first fork returned pid1 &gt; 0 (i.e. we are in the original process P0) and the second form returned pid2==0 (i.e. we are in the child process ),</a:t>
            </a:r>
          </a:p>
          <a:p>
            <a:r>
              <a:rPr lang="en-GB" sz="1200" b="0" kern="0" dirty="0"/>
              <a:t>the code in lines 6-7 is executed. So we have six processes altogether.</a:t>
            </a:r>
          </a:p>
          <a:p>
            <a:r>
              <a:rPr lang="en-GB" dirty="0"/>
              <a:t>Only in one of the processes does the condition (pid1 &gt; 0 &amp;&amp; pid2 == 0) hold true. That process executes another fork at line 6 and, if it is the parent, executes an additional fork at line 7. These two extra forks increase the process count by 2.</a:t>
            </a:r>
            <a:endParaRPr lang="en-GB" sz="1200" b="0" kern="0" dirty="0"/>
          </a:p>
          <a:p>
            <a:endParaRPr lang="en-SE" dirty="0"/>
          </a:p>
        </p:txBody>
      </p:sp>
    </p:spTree>
    <p:extLst>
      <p:ext uri="{BB962C8B-B14F-4D97-AF65-F5344CB8AC3E}">
        <p14:creationId xmlns:p14="http://schemas.microsoft.com/office/powerpoint/2010/main" val="2721789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kern="0" dirty="0"/>
              <a:t>Line 3: Parent P0 calls pid1=fork() to create child process P1. </a:t>
            </a:r>
            <a:r>
              <a:rPr lang="en-GB" sz="1200" kern="0" dirty="0"/>
              <a:t>In P0, </a:t>
            </a:r>
            <a:r>
              <a:rPr lang="en-GB" sz="1200" b="0" kern="0" dirty="0"/>
              <a:t>the if condition</a:t>
            </a:r>
            <a:r>
              <a:rPr lang="en-GB" sz="1200" kern="0" dirty="0"/>
              <a:t> </a:t>
            </a:r>
            <a:r>
              <a:rPr lang="en-GB" sz="1200" b="0" kern="0" dirty="0"/>
              <a:t>(pid1&gt;0||?) = (true&amp;&amp;?)=true, so it stops here and does not call any more fork(). (? stands for either true or false).</a:t>
            </a:r>
            <a:endParaRPr lang="en-GB" sz="1200" kern="0" dirty="0"/>
          </a:p>
          <a:p>
            <a:endParaRPr lang="en-GB" sz="1200" b="0" kern="0" dirty="0"/>
          </a:p>
          <a:p>
            <a:endParaRPr lang="en-GB" sz="1200" b="0" kern="0" dirty="0"/>
          </a:p>
          <a:p>
            <a:r>
              <a:rPr lang="en-GB" sz="1200" b="0" kern="0" dirty="0"/>
              <a:t>Line 4: In P0, since pid1 &gt; 0 in P0, the condition (pid1=fork()||pid2=fork())=(true||?)=true, so P0 goes into Line 4 and calls pid3=fork() to create child process P2. </a:t>
            </a:r>
          </a:p>
          <a:p>
            <a:r>
              <a:rPr lang="en-GB" sz="1200" b="0" kern="0" dirty="0"/>
              <a:t>Line 3: Child P1 has pid1==0, so it calls pid2=fork() and creates child process P3. In P3, (pid1=fork()||pid2=fork())=(false||false)=false, so it does not go into Line 4.</a:t>
            </a:r>
          </a:p>
          <a:p>
            <a:r>
              <a:rPr lang="en-GB" sz="1200" b="0" kern="0" dirty="0"/>
              <a:t>Line 4: In P1, since pid2&gt;0, the condition (pid1=fork()||pid2=fork())=(false||true)=true, so P1 goes into Line 4 and calls pid3=fork() to create child process P4.</a:t>
            </a:r>
          </a:p>
          <a:p>
            <a:r>
              <a:rPr lang="en-GB" sz="1200" b="0" kern="0" dirty="0"/>
              <a:t>Each of the 5 processes P0 to P4 prints a ”Hello”.</a:t>
            </a:r>
          </a:p>
          <a:p>
            <a:endParaRPr lang="en-SE" dirty="0"/>
          </a:p>
        </p:txBody>
      </p:sp>
    </p:spTree>
    <p:extLst>
      <p:ext uri="{BB962C8B-B14F-4D97-AF65-F5344CB8AC3E}">
        <p14:creationId xmlns:p14="http://schemas.microsoft.com/office/powerpoint/2010/main" val="22308480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128002" name="Rectangle 2"/>
          <p:cNvSpPr>
            <a:spLocks noGrp="1" noChangeArrowheads="1"/>
          </p:cNvSpPr>
          <p:nvPr>
            <p:ph type="ctrTitle"/>
          </p:nvPr>
        </p:nvSpPr>
        <p:spPr>
          <a:xfrm>
            <a:off x="914400" y="2130426"/>
            <a:ext cx="10363200" cy="1470025"/>
          </a:xfrm>
        </p:spPr>
        <p:txBody>
          <a:bodyPr/>
          <a:lstStyle>
            <a:lvl1pPr>
              <a:defRPr sz="3600"/>
            </a:lvl1pPr>
          </a:lstStyle>
          <a:p>
            <a:pPr lvl="0"/>
            <a:r>
              <a:rPr lang="en-US" noProof="0"/>
              <a:t>Click to edit Master title style</a:t>
            </a:r>
          </a:p>
        </p:txBody>
      </p:sp>
      <p:sp>
        <p:nvSpPr>
          <p:cNvPr id="128003" name="Rectangle 3"/>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Tree>
    <p:extLst>
      <p:ext uri="{BB962C8B-B14F-4D97-AF65-F5344CB8AC3E}">
        <p14:creationId xmlns:p14="http://schemas.microsoft.com/office/powerpoint/2010/main" val="103006919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21120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152400"/>
            <a:ext cx="26416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12800" y="152400"/>
            <a:ext cx="77216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919027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20800" y="152400"/>
            <a:ext cx="9550400" cy="533400"/>
          </a:xfrm>
        </p:spPr>
        <p:txBody>
          <a:bodyPr/>
          <a:lstStyle/>
          <a:p>
            <a:r>
              <a:rPr lang="en-US"/>
              <a:t>Click to edit Master title style</a:t>
            </a:r>
          </a:p>
        </p:txBody>
      </p:sp>
      <p:sp>
        <p:nvSpPr>
          <p:cNvPr id="3" name="Text Placeholder 2"/>
          <p:cNvSpPr>
            <a:spLocks noGrp="1"/>
          </p:cNvSpPr>
          <p:nvPr>
            <p:ph type="body" sz="half" idx="1"/>
          </p:nvPr>
        </p:nvSpPr>
        <p:spPr>
          <a:xfrm>
            <a:off x="812800" y="914400"/>
            <a:ext cx="5181600" cy="5105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0"/>
            <a:ext cx="5181600" cy="5105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1692831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tel og innhold">
    <p:spTree>
      <p:nvGrpSpPr>
        <p:cNvPr id="1" name=""/>
        <p:cNvGrpSpPr/>
        <p:nvPr/>
      </p:nvGrpSpPr>
      <p:grpSpPr>
        <a:xfrm>
          <a:off x="0" y="0"/>
          <a:ext cx="0" cy="0"/>
          <a:chOff x="0" y="0"/>
          <a:chExt cx="0" cy="0"/>
        </a:xfrm>
      </p:grpSpPr>
      <p:sp>
        <p:nvSpPr>
          <p:cNvPr id="5" name="Tittel 1">
            <a:extLst>
              <a:ext uri="{FF2B5EF4-FFF2-40B4-BE49-F238E27FC236}">
                <a16:creationId xmlns:a16="http://schemas.microsoft.com/office/drawing/2014/main" id="{A15C49A1-BC26-B840-8B82-5FC8C44A8183}"/>
              </a:ext>
            </a:extLst>
          </p:cNvPr>
          <p:cNvSpPr>
            <a:spLocks noGrp="1"/>
          </p:cNvSpPr>
          <p:nvPr>
            <p:ph type="title"/>
          </p:nvPr>
        </p:nvSpPr>
        <p:spPr>
          <a:xfrm>
            <a:off x="419449" y="274639"/>
            <a:ext cx="11336392" cy="532956"/>
          </a:xfrm>
        </p:spPr>
        <p:txBody>
          <a:bodyPr wrap="square" anchor="t" anchorCtr="0">
            <a:spAutoFit/>
          </a:bodyPr>
          <a:lstStyle/>
          <a:p>
            <a:r>
              <a:rPr lang="nb-NO" dirty="0"/>
              <a:t>Klikk for å redigere tittelstil</a:t>
            </a:r>
          </a:p>
        </p:txBody>
      </p:sp>
      <p:sp>
        <p:nvSpPr>
          <p:cNvPr id="6" name="Plassholder for innhold 2">
            <a:extLst>
              <a:ext uri="{FF2B5EF4-FFF2-40B4-BE49-F238E27FC236}">
                <a16:creationId xmlns:a16="http://schemas.microsoft.com/office/drawing/2014/main" id="{1DE0F04C-E32E-A34D-9B7C-4A11215E7ABC}"/>
              </a:ext>
            </a:extLst>
          </p:cNvPr>
          <p:cNvSpPr>
            <a:spLocks noGrp="1"/>
          </p:cNvSpPr>
          <p:nvPr>
            <p:ph idx="1"/>
          </p:nvPr>
        </p:nvSpPr>
        <p:spPr>
          <a:xfrm>
            <a:off x="419449" y="1073427"/>
            <a:ext cx="11336392" cy="5138531"/>
          </a:xfrm>
        </p:spPr>
        <p:txBody>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2" name="灯片编号占位符 1">
            <a:extLst>
              <a:ext uri="{FF2B5EF4-FFF2-40B4-BE49-F238E27FC236}">
                <a16:creationId xmlns:a16="http://schemas.microsoft.com/office/drawing/2014/main" id="{49D93981-1003-384F-20B4-7F0154532D08}"/>
              </a:ext>
            </a:extLst>
          </p:cNvPr>
          <p:cNvSpPr>
            <a:spLocks noGrp="1"/>
          </p:cNvSpPr>
          <p:nvPr>
            <p:ph type="sldNum" sz="quarter" idx="10"/>
          </p:nvPr>
        </p:nvSpPr>
        <p:spPr/>
        <p:txBody>
          <a:bodyPr/>
          <a:lstStyle/>
          <a:p>
            <a:pPr algn="r"/>
            <a:fld id="{91853A39-49B3-554A-AE82-85611CEBD8E3}" type="slidenum">
              <a:rPr lang="nb-NO" smtClean="0">
                <a:latin typeface="Arial"/>
                <a:cs typeface="Arial"/>
              </a:rPr>
              <a:pPr algn="r"/>
              <a:t>‹#›</a:t>
            </a:fld>
            <a:endParaRPr lang="nb-NO" dirty="0">
              <a:latin typeface="Arial"/>
              <a:cs typeface="Arial"/>
            </a:endParaRPr>
          </a:p>
        </p:txBody>
      </p:sp>
    </p:spTree>
    <p:extLst>
      <p:ext uri="{BB962C8B-B14F-4D97-AF65-F5344CB8AC3E}">
        <p14:creationId xmlns:p14="http://schemas.microsoft.com/office/powerpoint/2010/main" val="667348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i="0">
                <a:latin typeface="Gill Sans" charset="0"/>
                <a:ea typeface="Gill Sans" charset="0"/>
                <a:cs typeface="Gill Sans" charset="0"/>
              </a:defRPr>
            </a:lvl1pPr>
          </a:lstStyle>
          <a:p>
            <a:r>
              <a:rPr lang="en-US"/>
              <a:t>Click to edit Master title style</a:t>
            </a:r>
          </a:p>
        </p:txBody>
      </p:sp>
      <p:sp>
        <p:nvSpPr>
          <p:cNvPr id="3" name="Content Placeholder 2"/>
          <p:cNvSpPr>
            <a:spLocks noGrp="1"/>
          </p:cNvSpPr>
          <p:nvPr>
            <p:ph idx="1"/>
          </p:nvPr>
        </p:nvSpPr>
        <p:spPr/>
        <p:txBody>
          <a:bodyPr/>
          <a:lstStyle>
            <a:lvl1pPr>
              <a:defRPr sz="2800" b="0" i="0">
                <a:latin typeface="Gill Sans"/>
                <a:ea typeface="Gill Sans"/>
                <a:cs typeface="Gill Sans"/>
              </a:defRPr>
            </a:lvl1pPr>
            <a:lvl2pPr>
              <a:defRPr sz="2400" b="0" i="0">
                <a:latin typeface="Gill Sans"/>
                <a:ea typeface="Gill Sans"/>
                <a:cs typeface="Gill Sans"/>
              </a:defRPr>
            </a:lvl2pPr>
            <a:lvl3pPr>
              <a:defRPr sz="2400" b="0" i="0">
                <a:latin typeface="Gill Sans"/>
                <a:ea typeface="Gill Sans"/>
                <a:cs typeface="Gill Sans"/>
              </a:defRPr>
            </a:lvl3pPr>
            <a:lvl4pPr>
              <a:defRPr sz="2400" b="0" i="0">
                <a:latin typeface="Gill Sans"/>
                <a:ea typeface="Gill Sans"/>
                <a:cs typeface="Gill Sans"/>
              </a:defRPr>
            </a:lvl4pPr>
            <a:lvl5pPr>
              <a:defRPr sz="2400" b="0" i="0">
                <a:latin typeface="Gill Sans"/>
                <a:ea typeface="Gill Sans"/>
                <a:cs typeface="Gill Sans"/>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9218968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4545881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12800" y="914400"/>
            <a:ext cx="5181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0"/>
            <a:ext cx="5181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236857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1304875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6387832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764620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9463132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5009511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20800" y="152400"/>
            <a:ext cx="9550400" cy="5334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ctr" anchorCtr="0" compatLnSpc="1">
            <a:prstTxWarp prst="textNoShape">
              <a:avLst/>
            </a:prstTxWarp>
          </a:bodyPr>
          <a:lstStyle/>
          <a:p>
            <a:pPr lvl="0"/>
            <a:r>
              <a:rPr lang="en-US" altLang="en-US"/>
              <a:t>Slide Title</a:t>
            </a:r>
          </a:p>
        </p:txBody>
      </p:sp>
      <p:sp>
        <p:nvSpPr>
          <p:cNvPr id="1027" name="Rectangle 3"/>
          <p:cNvSpPr>
            <a:spLocks noGrp="1" noChangeArrowheads="1"/>
          </p:cNvSpPr>
          <p:nvPr>
            <p:ph type="body" idx="1"/>
          </p:nvPr>
        </p:nvSpPr>
        <p:spPr bwMode="auto">
          <a:xfrm>
            <a:off x="812800" y="914400"/>
            <a:ext cx="10566400" cy="51054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bodyPr>
          <a:lstStyle/>
          <a:p>
            <a:pPr lvl="0"/>
            <a:r>
              <a:rPr lang="en-US" altLang="en-US"/>
              <a:t>Body Text</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ChangeArrowheads="1"/>
          </p:cNvSpPr>
          <p:nvPr userDrawn="1"/>
        </p:nvSpPr>
        <p:spPr bwMode="auto">
          <a:xfrm>
            <a:off x="11703636" y="6552798"/>
            <a:ext cx="394320" cy="305202"/>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12700">
                <a:pattFill prst="narHorz">
                  <a:fgClr>
                    <a:schemeClr val="tx1"/>
                  </a:fgClr>
                  <a:bgClr>
                    <a:schemeClr val="bg1"/>
                  </a:bgClr>
                </a:patt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0478" tIns="44445" rIns="90478" bIns="44445">
            <a:spAutoFit/>
          </a:bodyPr>
          <a:lstStyle/>
          <a:p>
            <a:pPr algn="ctr"/>
            <a:fld id="{8B82DB86-37F9-954E-8F10-00623E1FD261}" type="slidenum">
              <a:rPr lang="en-US" sz="1400" b="0" smtClean="0">
                <a:solidFill>
                  <a:srgbClr val="2A40E2"/>
                </a:solidFill>
                <a:latin typeface="Gill Sans" charset="0"/>
                <a:cs typeface="Gill Sans" charset="0"/>
              </a:rPr>
              <a:pPr algn="ctr"/>
              <a:t>‹#›</a:t>
            </a:fld>
            <a:endParaRPr lang="en-US" sz="1400" b="0" dirty="0">
              <a:solidFill>
                <a:srgbClr val="2A40E2"/>
              </a:solidFill>
              <a:latin typeface="Gill Sans" charset="0"/>
              <a:cs typeface="Gill Sans" charset="0"/>
            </a:endParaRPr>
          </a:p>
        </p:txBody>
      </p:sp>
      <p:sp>
        <p:nvSpPr>
          <p:cNvPr id="1030" name="Line 6"/>
          <p:cNvSpPr>
            <a:spLocks noChangeShapeType="1"/>
          </p:cNvSpPr>
          <p:nvPr userDrawn="1"/>
        </p:nvSpPr>
        <p:spPr bwMode="auto">
          <a:xfrm>
            <a:off x="1320800" y="685800"/>
            <a:ext cx="9550400" cy="0"/>
          </a:xfrm>
          <a:prstGeom prst="line">
            <a:avLst/>
          </a:prstGeom>
          <a:noFill/>
          <a:ln w="38100" cmpd="dbl">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eaLnBrk="1" hangingPunct="1">
              <a:defRPr/>
            </a:pPr>
            <a:endParaRPr lang="en-US">
              <a:ea typeface="Arial" charset="0"/>
              <a:cs typeface="Arial" charset="0"/>
            </a:endParaRPr>
          </a:p>
        </p:txBody>
      </p:sp>
    </p:spTree>
  </p:cSld>
  <p:clrMap bg1="lt1" tx1="dk1" bg2="lt2" tx2="dk2" accent1="accent1" accent2="accent2" accent3="accent3" accent4="accent4" accent5="accent5" accent6="accent6" hlink="hlink" folHlink="folHlink"/>
  <p:sldLayoutIdLst>
    <p:sldLayoutId id="2147483738"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9" r:id="rId13"/>
  </p:sldLayoutIdLst>
  <p:transition/>
  <p:txStyles>
    <p:titleStyle>
      <a:lvl1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1pPr>
      <a:lvl2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2pPr>
      <a:lvl3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3pPr>
      <a:lvl4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4pPr>
      <a:lvl5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5pPr>
      <a:lvl6pPr marL="457200" algn="ctr" rtl="0" eaLnBrk="0" fontAlgn="base" hangingPunct="0">
        <a:lnSpc>
          <a:spcPct val="90000"/>
        </a:lnSpc>
        <a:spcBef>
          <a:spcPct val="0"/>
        </a:spcBef>
        <a:spcAft>
          <a:spcPct val="0"/>
        </a:spcAft>
        <a:defRPr sz="2400" b="1">
          <a:solidFill>
            <a:srgbClr val="2A40E2"/>
          </a:solidFill>
          <a:latin typeface="Comic Sans MS" pitchFamily="66" charset="0"/>
        </a:defRPr>
      </a:lvl6pPr>
      <a:lvl7pPr marL="914400" algn="ctr" rtl="0" eaLnBrk="0" fontAlgn="base" hangingPunct="0">
        <a:lnSpc>
          <a:spcPct val="90000"/>
        </a:lnSpc>
        <a:spcBef>
          <a:spcPct val="0"/>
        </a:spcBef>
        <a:spcAft>
          <a:spcPct val="0"/>
        </a:spcAft>
        <a:defRPr sz="2400" b="1">
          <a:solidFill>
            <a:srgbClr val="2A40E2"/>
          </a:solidFill>
          <a:latin typeface="Comic Sans MS" pitchFamily="66" charset="0"/>
        </a:defRPr>
      </a:lvl7pPr>
      <a:lvl8pPr marL="1371600" algn="ctr" rtl="0" eaLnBrk="0" fontAlgn="base" hangingPunct="0">
        <a:lnSpc>
          <a:spcPct val="90000"/>
        </a:lnSpc>
        <a:spcBef>
          <a:spcPct val="0"/>
        </a:spcBef>
        <a:spcAft>
          <a:spcPct val="0"/>
        </a:spcAft>
        <a:defRPr sz="2400" b="1">
          <a:solidFill>
            <a:srgbClr val="2A40E2"/>
          </a:solidFill>
          <a:latin typeface="Comic Sans MS" pitchFamily="66" charset="0"/>
        </a:defRPr>
      </a:lvl8pPr>
      <a:lvl9pPr marL="1828800" algn="ctr" rtl="0" eaLnBrk="0" fontAlgn="base" hangingPunct="0">
        <a:lnSpc>
          <a:spcPct val="90000"/>
        </a:lnSpc>
        <a:spcBef>
          <a:spcPct val="0"/>
        </a:spcBef>
        <a:spcAft>
          <a:spcPct val="0"/>
        </a:spcAft>
        <a:defRPr sz="2400" b="1">
          <a:solidFill>
            <a:srgbClr val="2A40E2"/>
          </a:solidFill>
          <a:latin typeface="Comic Sans MS" pitchFamily="66" charset="0"/>
        </a:defRPr>
      </a:lvl9pPr>
    </p:titleStyle>
    <p:body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customXml" Target="../ink/ink2.xml"/><Relationship Id="rId3" Type="http://schemas.openxmlformats.org/officeDocument/2006/relationships/hyperlink" Target="https://www.geeksforgeeks.org/fork-system-call/" TargetMode="External"/><Relationship Id="rId7"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customXml" Target="../ink/ink1.xml"/><Relationship Id="rId9" Type="http://schemas.openxmlformats.org/officeDocument/2006/relationships/customXml" Target="../ink/ink3.xml"/></Relationships>
</file>

<file path=ppt/slides/_rels/slide9.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notesSlide" Target="../notesSlides/notesSlide6.xml"/><Relationship Id="rId1" Type="http://schemas.openxmlformats.org/officeDocument/2006/relationships/slideLayout" Target="../slideLayouts/slideLayout13.xml"/><Relationship Id="rId5" Type="http://schemas.openxmlformats.org/officeDocument/2006/relationships/customXml" Target="../ink/ink5.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133600" y="1295400"/>
            <a:ext cx="7848600" cy="2057400"/>
          </a:xfrm>
        </p:spPr>
        <p:txBody>
          <a:bodyPr/>
          <a:lstStyle/>
          <a:p>
            <a:pPr>
              <a:defRPr/>
            </a:pPr>
            <a:r>
              <a:rPr lang="en-US" sz="3000" dirty="0"/>
              <a:t>CSC 112: Computer Operating Systems</a:t>
            </a:r>
            <a:br>
              <a:rPr lang="en-US" sz="3000" dirty="0"/>
            </a:br>
            <a:r>
              <a:rPr lang="en-US" sz="3000" dirty="0"/>
              <a:t>Lecture 2</a:t>
            </a:r>
            <a:br>
              <a:rPr lang="en-US" sz="3000" dirty="0"/>
            </a:br>
            <a:br>
              <a:rPr lang="en-US" sz="3000" dirty="0"/>
            </a:br>
            <a:r>
              <a:rPr lang="en-US" sz="3000" dirty="0">
                <a:latin typeface="+mj-lt"/>
              </a:rPr>
              <a:t>Processes and Threads Exercises</a:t>
            </a:r>
            <a:endParaRPr lang="en-US" sz="3000" dirty="0"/>
          </a:p>
        </p:txBody>
      </p:sp>
      <p:sp>
        <p:nvSpPr>
          <p:cNvPr id="3075" name="Rectangle 3"/>
          <p:cNvSpPr>
            <a:spLocks noGrp="1" noChangeArrowheads="1"/>
          </p:cNvSpPr>
          <p:nvPr>
            <p:ph type="subTitle" idx="1"/>
          </p:nvPr>
        </p:nvSpPr>
        <p:spPr>
          <a:xfrm>
            <a:off x="2133600" y="4191000"/>
            <a:ext cx="8001000" cy="1447800"/>
          </a:xfrm>
        </p:spPr>
        <p:txBody>
          <a:bodyPr/>
          <a:lstStyle/>
          <a:p>
            <a:pPr marL="285750" indent="-285750">
              <a:defRPr/>
            </a:pPr>
            <a:r>
              <a:rPr lang="en-GB" altLang="en-US" dirty="0">
                <a:ea typeface="Gill Sans" charset="0"/>
              </a:rPr>
              <a:t>Department of Computer Science, </a:t>
            </a:r>
          </a:p>
          <a:p>
            <a:pPr marL="285750" indent="-285750">
              <a:defRPr/>
            </a:pPr>
            <a:r>
              <a:rPr lang="en-GB" altLang="en-US" dirty="0">
                <a:ea typeface="Gill Sans" charset="0"/>
              </a:rPr>
              <a:t>Hofstra University</a:t>
            </a:r>
            <a:endParaRPr lang="en-US" altLang="en-US" dirty="0">
              <a:ea typeface="Gill Sans"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40273-861E-5A2A-BE95-BFDC0EFFBF96}"/>
              </a:ext>
            </a:extLst>
          </p:cNvPr>
          <p:cNvSpPr>
            <a:spLocks noGrp="1"/>
          </p:cNvSpPr>
          <p:nvPr>
            <p:ph type="title"/>
          </p:nvPr>
        </p:nvSpPr>
        <p:spPr/>
        <p:txBody>
          <a:bodyPr/>
          <a:lstStyle/>
          <a:p>
            <a:r>
              <a:rPr lang="en-GB" dirty="0"/>
              <a:t>Quiz: Fork</a:t>
            </a:r>
            <a:endParaRPr lang="en-SE" dirty="0"/>
          </a:p>
        </p:txBody>
      </p:sp>
      <p:sp>
        <p:nvSpPr>
          <p:cNvPr id="4" name="object 3">
            <a:extLst>
              <a:ext uri="{FF2B5EF4-FFF2-40B4-BE49-F238E27FC236}">
                <a16:creationId xmlns:a16="http://schemas.microsoft.com/office/drawing/2014/main" id="{E47714EA-C5EE-E37D-34E0-4AF2A9136007}"/>
              </a:ext>
            </a:extLst>
          </p:cNvPr>
          <p:cNvSpPr txBox="1"/>
          <p:nvPr/>
        </p:nvSpPr>
        <p:spPr>
          <a:xfrm>
            <a:off x="69498" y="837966"/>
            <a:ext cx="5401464" cy="1574149"/>
          </a:xfrm>
          <a:prstGeom prst="rect">
            <a:avLst/>
          </a:prstGeom>
          <a:ln w="12700">
            <a:solidFill>
              <a:srgbClr val="000000"/>
            </a:solidFill>
          </a:ln>
        </p:spPr>
        <p:txBody>
          <a:bodyPr vert="horz" wrap="square" lIns="0" tIns="53975" rIns="0" bIns="0" rtlCol="0">
            <a:spAutoFit/>
          </a:bodyPr>
          <a:lstStyle/>
          <a:p>
            <a:pPr marL="52069" marR="1337310" eaLnBrk="1" fontAlgn="auto" hangingPunct="1">
              <a:lnSpc>
                <a:spcPts val="1400"/>
              </a:lnSpc>
              <a:spcBef>
                <a:spcPts val="425"/>
              </a:spcBef>
              <a:spcAft>
                <a:spcPts val="0"/>
              </a:spcAft>
            </a:pPr>
            <a:r>
              <a:rPr sz="1600" b="0" kern="0" dirty="0">
                <a:solidFill>
                  <a:sysClr val="windowText" lastClr="000000"/>
                </a:solidFill>
                <a:latin typeface="Courier New"/>
                <a:cs typeface="Courier New"/>
              </a:rPr>
              <a:t>int</a:t>
            </a:r>
            <a:r>
              <a:rPr sz="1600" b="0" kern="0" spc="-35" dirty="0">
                <a:solidFill>
                  <a:sysClr val="windowText" lastClr="000000"/>
                </a:solidFill>
                <a:latin typeface="Courier New"/>
                <a:cs typeface="Courier New"/>
              </a:rPr>
              <a:t> </a:t>
            </a:r>
            <a:r>
              <a:rPr sz="1600" b="0" kern="0" dirty="0">
                <a:solidFill>
                  <a:sysClr val="windowText" lastClr="000000"/>
                </a:solidFill>
                <a:latin typeface="Courier New"/>
                <a:cs typeface="Courier New"/>
              </a:rPr>
              <a:t>main()</a:t>
            </a:r>
            <a:r>
              <a:rPr sz="1600" b="0" kern="0" spc="-35" dirty="0">
                <a:solidFill>
                  <a:sysClr val="windowText" lastClr="000000"/>
                </a:solidFill>
                <a:latin typeface="Courier New"/>
                <a:cs typeface="Courier New"/>
              </a:rPr>
              <a:t> </a:t>
            </a:r>
            <a:r>
              <a:rPr sz="1600" b="0" kern="0" spc="-50" dirty="0">
                <a:solidFill>
                  <a:sysClr val="windowText" lastClr="000000"/>
                </a:solidFill>
                <a:latin typeface="Courier New"/>
                <a:cs typeface="Courier New"/>
              </a:rPr>
              <a:t>{</a:t>
            </a:r>
            <a:endParaRPr sz="1600" b="0" kern="0" dirty="0">
              <a:solidFill>
                <a:sysClr val="windowText" lastClr="000000"/>
              </a:solidFill>
              <a:latin typeface="Courier New"/>
              <a:cs typeface="Courier New"/>
            </a:endParaRPr>
          </a:p>
          <a:p>
            <a:pPr marL="234950" eaLnBrk="1" fontAlgn="auto" hangingPunct="1">
              <a:lnSpc>
                <a:spcPts val="1360"/>
              </a:lnSpc>
              <a:spcBef>
                <a:spcPts val="0"/>
              </a:spcBef>
              <a:spcAft>
                <a:spcPts val="0"/>
              </a:spcAft>
            </a:pPr>
            <a:r>
              <a:rPr sz="1600" b="0" kern="0" dirty="0">
                <a:solidFill>
                  <a:sysClr val="windowText" lastClr="000000"/>
                </a:solidFill>
                <a:latin typeface="Courier New"/>
                <a:cs typeface="Courier New"/>
              </a:rPr>
              <a:t>int</a:t>
            </a:r>
            <a:r>
              <a:rPr sz="1600" b="0" kern="0" spc="-25" dirty="0">
                <a:solidFill>
                  <a:sysClr val="windowText" lastClr="000000"/>
                </a:solidFill>
                <a:latin typeface="Courier New"/>
                <a:cs typeface="Courier New"/>
              </a:rPr>
              <a:t> i;</a:t>
            </a:r>
            <a:endParaRPr sz="1600" b="0" kern="0" dirty="0">
              <a:solidFill>
                <a:sysClr val="windowText" lastClr="000000"/>
              </a:solidFill>
              <a:latin typeface="Courier New"/>
              <a:cs typeface="Courier New"/>
            </a:endParaRPr>
          </a:p>
          <a:p>
            <a:pPr eaLnBrk="1" fontAlgn="auto" hangingPunct="1">
              <a:spcBef>
                <a:spcPts val="80"/>
              </a:spcBef>
              <a:spcAft>
                <a:spcPts val="0"/>
              </a:spcAft>
            </a:pPr>
            <a:endParaRPr sz="1600" b="0" kern="0" dirty="0">
              <a:solidFill>
                <a:sysClr val="windowText" lastClr="000000"/>
              </a:solidFill>
              <a:latin typeface="Courier New"/>
              <a:cs typeface="Courier New"/>
            </a:endParaRPr>
          </a:p>
          <a:p>
            <a:pPr marL="234950" marR="56515" eaLnBrk="1" fontAlgn="auto" hangingPunct="1">
              <a:lnSpc>
                <a:spcPts val="1400"/>
              </a:lnSpc>
              <a:spcBef>
                <a:spcPts val="5"/>
              </a:spcBef>
              <a:spcAft>
                <a:spcPts val="0"/>
              </a:spcAft>
            </a:pPr>
            <a:r>
              <a:rPr sz="1600" b="0" kern="0" dirty="0">
                <a:solidFill>
                  <a:sysClr val="windowText" lastClr="000000"/>
                </a:solidFill>
                <a:latin typeface="Courier New"/>
                <a:cs typeface="Courier New"/>
              </a:rPr>
              <a:t>for</a:t>
            </a:r>
            <a:r>
              <a:rPr sz="1600" b="0" kern="0" spc="-15" dirty="0">
                <a:solidFill>
                  <a:sysClr val="windowText" lastClr="000000"/>
                </a:solidFill>
                <a:latin typeface="Courier New"/>
                <a:cs typeface="Courier New"/>
              </a:rPr>
              <a:t> </a:t>
            </a:r>
            <a:r>
              <a:rPr sz="1600" b="0" kern="0" dirty="0">
                <a:solidFill>
                  <a:sysClr val="windowText" lastClr="000000"/>
                </a:solidFill>
                <a:latin typeface="Courier New"/>
                <a:cs typeface="Courier New"/>
              </a:rPr>
              <a:t>(i</a:t>
            </a:r>
            <a:r>
              <a:rPr sz="1600" b="0" kern="0" spc="-15" dirty="0">
                <a:solidFill>
                  <a:sysClr val="windowText" lastClr="000000"/>
                </a:solidFill>
                <a:latin typeface="Courier New"/>
                <a:cs typeface="Courier New"/>
              </a:rPr>
              <a:t> </a:t>
            </a:r>
            <a:r>
              <a:rPr sz="1600" b="0" kern="0" dirty="0">
                <a:solidFill>
                  <a:sysClr val="windowText" lastClr="000000"/>
                </a:solidFill>
                <a:latin typeface="Courier New"/>
                <a:cs typeface="Courier New"/>
              </a:rPr>
              <a:t>=</a:t>
            </a:r>
            <a:r>
              <a:rPr sz="1600" b="0" kern="0" spc="-15" dirty="0">
                <a:solidFill>
                  <a:sysClr val="windowText" lastClr="000000"/>
                </a:solidFill>
                <a:latin typeface="Courier New"/>
                <a:cs typeface="Courier New"/>
              </a:rPr>
              <a:t> </a:t>
            </a:r>
            <a:r>
              <a:rPr sz="1600" b="0" kern="0" dirty="0">
                <a:solidFill>
                  <a:sysClr val="windowText" lastClr="000000"/>
                </a:solidFill>
                <a:latin typeface="Courier New"/>
                <a:cs typeface="Courier New"/>
              </a:rPr>
              <a:t>0;</a:t>
            </a:r>
            <a:r>
              <a:rPr sz="1600" b="0" kern="0" spc="-15" dirty="0">
                <a:solidFill>
                  <a:sysClr val="windowText" lastClr="000000"/>
                </a:solidFill>
                <a:latin typeface="Courier New"/>
                <a:cs typeface="Courier New"/>
              </a:rPr>
              <a:t> </a:t>
            </a:r>
            <a:r>
              <a:rPr sz="1600" b="0" kern="0" dirty="0">
                <a:solidFill>
                  <a:sysClr val="windowText" lastClr="000000"/>
                </a:solidFill>
                <a:latin typeface="Courier New"/>
                <a:cs typeface="Courier New"/>
              </a:rPr>
              <a:t>i</a:t>
            </a:r>
            <a:r>
              <a:rPr sz="1600" b="0" kern="0" spc="-15" dirty="0">
                <a:solidFill>
                  <a:sysClr val="windowText" lastClr="000000"/>
                </a:solidFill>
                <a:latin typeface="Courier New"/>
                <a:cs typeface="Courier New"/>
              </a:rPr>
              <a:t> </a:t>
            </a:r>
            <a:r>
              <a:rPr sz="1600" b="0" kern="0" dirty="0">
                <a:solidFill>
                  <a:sysClr val="windowText" lastClr="000000"/>
                </a:solidFill>
                <a:latin typeface="Courier New"/>
                <a:cs typeface="Courier New"/>
              </a:rPr>
              <a:t>&lt;</a:t>
            </a:r>
            <a:r>
              <a:rPr sz="1600" b="0" kern="0" spc="-15" dirty="0">
                <a:solidFill>
                  <a:sysClr val="windowText" lastClr="000000"/>
                </a:solidFill>
                <a:latin typeface="Courier New"/>
                <a:cs typeface="Courier New"/>
              </a:rPr>
              <a:t> </a:t>
            </a:r>
            <a:r>
              <a:rPr sz="1600" b="0" kern="0" dirty="0">
                <a:solidFill>
                  <a:sysClr val="windowText" lastClr="000000"/>
                </a:solidFill>
                <a:latin typeface="Courier New"/>
                <a:cs typeface="Courier New"/>
              </a:rPr>
              <a:t>3;</a:t>
            </a:r>
            <a:r>
              <a:rPr sz="1600" b="0" kern="0" spc="-15" dirty="0">
                <a:solidFill>
                  <a:sysClr val="windowText" lastClr="000000"/>
                </a:solidFill>
                <a:latin typeface="Courier New"/>
                <a:cs typeface="Courier New"/>
              </a:rPr>
              <a:t> </a:t>
            </a:r>
            <a:r>
              <a:rPr sz="1600" b="0" kern="0" dirty="0">
                <a:solidFill>
                  <a:sysClr val="windowText" lastClr="000000"/>
                </a:solidFill>
                <a:latin typeface="Courier New"/>
                <a:cs typeface="Courier New"/>
              </a:rPr>
              <a:t>i++)</a:t>
            </a:r>
            <a:r>
              <a:rPr sz="1600" b="0" kern="0" spc="-15" dirty="0">
                <a:solidFill>
                  <a:sysClr val="windowText" lastClr="000000"/>
                </a:solidFill>
                <a:latin typeface="Courier New"/>
                <a:cs typeface="Courier New"/>
              </a:rPr>
              <a:t> </a:t>
            </a:r>
            <a:endParaRPr lang="en-GB" sz="1600" b="0" kern="0" spc="-15" dirty="0">
              <a:solidFill>
                <a:sysClr val="windowText" lastClr="000000"/>
              </a:solidFill>
              <a:latin typeface="Courier New"/>
              <a:cs typeface="Courier New"/>
            </a:endParaRPr>
          </a:p>
          <a:p>
            <a:pPr marL="234950" marR="56515" eaLnBrk="1" fontAlgn="auto" hangingPunct="1">
              <a:lnSpc>
                <a:spcPts val="1400"/>
              </a:lnSpc>
              <a:spcBef>
                <a:spcPts val="5"/>
              </a:spcBef>
              <a:spcAft>
                <a:spcPts val="0"/>
              </a:spcAft>
            </a:pPr>
            <a:r>
              <a:rPr lang="en-GB" sz="1600" b="0" kern="0" spc="-15" dirty="0">
                <a:solidFill>
                  <a:sysClr val="windowText" lastClr="000000"/>
                </a:solidFill>
                <a:latin typeface="Courier New"/>
                <a:cs typeface="Courier New"/>
              </a:rPr>
              <a:t>{</a:t>
            </a:r>
            <a:r>
              <a:rPr sz="1600" b="0" kern="0" spc="-10" dirty="0">
                <a:solidFill>
                  <a:sysClr val="windowText" lastClr="000000"/>
                </a:solidFill>
                <a:latin typeface="Courier New"/>
                <a:cs typeface="Courier New"/>
              </a:rPr>
              <a:t>fork();</a:t>
            </a:r>
            <a:r>
              <a:rPr lang="en-GB" sz="1600" b="0" kern="0" spc="-15" dirty="0">
                <a:solidFill>
                  <a:sysClr val="windowText" lastClr="000000"/>
                </a:solidFill>
                <a:latin typeface="Courier New"/>
                <a:cs typeface="Courier New"/>
              </a:rPr>
              <a:t>}</a:t>
            </a:r>
            <a:r>
              <a:rPr sz="1600" b="0" kern="0" spc="-10" dirty="0">
                <a:solidFill>
                  <a:sysClr val="windowText" lastClr="000000"/>
                </a:solidFill>
                <a:latin typeface="Courier New"/>
                <a:cs typeface="Courier New"/>
              </a:rPr>
              <a:t> </a:t>
            </a:r>
            <a:endParaRPr lang="en-GB" sz="1600" b="0" kern="0" spc="-10" dirty="0">
              <a:solidFill>
                <a:sysClr val="windowText" lastClr="000000"/>
              </a:solidFill>
              <a:latin typeface="Courier New"/>
              <a:cs typeface="Courier New"/>
            </a:endParaRPr>
          </a:p>
          <a:p>
            <a:pPr marL="234950" marR="56515" eaLnBrk="1" fontAlgn="auto" hangingPunct="1">
              <a:lnSpc>
                <a:spcPts val="1400"/>
              </a:lnSpc>
              <a:spcBef>
                <a:spcPts val="5"/>
              </a:spcBef>
              <a:spcAft>
                <a:spcPts val="0"/>
              </a:spcAft>
            </a:pPr>
            <a:r>
              <a:rPr sz="1600" b="0" kern="0" dirty="0" err="1">
                <a:solidFill>
                  <a:sysClr val="windowText" lastClr="000000"/>
                </a:solidFill>
                <a:latin typeface="Courier New"/>
                <a:cs typeface="Courier New"/>
              </a:rPr>
              <a:t>printf</a:t>
            </a:r>
            <a:r>
              <a:rPr sz="1600" b="0" kern="0" dirty="0">
                <a:solidFill>
                  <a:sysClr val="windowText" lastClr="000000"/>
                </a:solidFill>
                <a:latin typeface="Courier New"/>
                <a:cs typeface="Courier New"/>
              </a:rPr>
              <a:t>("Hello</a:t>
            </a:r>
            <a:r>
              <a:rPr sz="1600" b="0" kern="0" spc="-10" dirty="0">
                <a:solidFill>
                  <a:sysClr val="windowText" lastClr="000000"/>
                </a:solidFill>
                <a:latin typeface="Courier New"/>
                <a:cs typeface="Courier New"/>
              </a:rPr>
              <a:t>\n");</a:t>
            </a:r>
            <a:r>
              <a:rPr lang="en-GB" sz="1600" b="0" kern="0" spc="-10" dirty="0">
                <a:solidFill>
                  <a:sysClr val="windowText" lastClr="000000"/>
                </a:solidFill>
                <a:latin typeface="Courier New"/>
                <a:cs typeface="Courier New"/>
              </a:rPr>
              <a:t> //outside for loop</a:t>
            </a:r>
            <a:endParaRPr sz="1600" b="0" kern="0" dirty="0">
              <a:solidFill>
                <a:sysClr val="windowText" lastClr="000000"/>
              </a:solidFill>
              <a:latin typeface="Courier New"/>
              <a:cs typeface="Courier New"/>
            </a:endParaRPr>
          </a:p>
          <a:p>
            <a:pPr marL="234950" eaLnBrk="1" fontAlgn="auto" hangingPunct="1">
              <a:lnSpc>
                <a:spcPts val="1340"/>
              </a:lnSpc>
              <a:spcBef>
                <a:spcPts val="0"/>
              </a:spcBef>
              <a:spcAft>
                <a:spcPts val="0"/>
              </a:spcAft>
            </a:pPr>
            <a:r>
              <a:rPr sz="1600" b="0" kern="0" dirty="0">
                <a:solidFill>
                  <a:sysClr val="windowText" lastClr="000000"/>
                </a:solidFill>
                <a:latin typeface="Courier New"/>
                <a:cs typeface="Courier New"/>
              </a:rPr>
              <a:t>return</a:t>
            </a:r>
            <a:r>
              <a:rPr sz="1600" b="0" kern="0" spc="-45" dirty="0">
                <a:solidFill>
                  <a:sysClr val="windowText" lastClr="000000"/>
                </a:solidFill>
                <a:latin typeface="Courier New"/>
                <a:cs typeface="Courier New"/>
              </a:rPr>
              <a:t> </a:t>
            </a:r>
            <a:r>
              <a:rPr sz="1600" b="0" kern="0" spc="-25" dirty="0">
                <a:solidFill>
                  <a:sysClr val="windowText" lastClr="000000"/>
                </a:solidFill>
                <a:latin typeface="Courier New"/>
                <a:cs typeface="Courier New"/>
              </a:rPr>
              <a:t>0;</a:t>
            </a:r>
            <a:endParaRPr sz="1600" b="0" kern="0" dirty="0">
              <a:solidFill>
                <a:sysClr val="windowText" lastClr="000000"/>
              </a:solidFill>
              <a:latin typeface="Courier New"/>
              <a:cs typeface="Courier New"/>
            </a:endParaRPr>
          </a:p>
          <a:p>
            <a:pPr marL="52069" eaLnBrk="1" fontAlgn="auto" hangingPunct="1">
              <a:lnSpc>
                <a:spcPts val="1420"/>
              </a:lnSpc>
              <a:spcBef>
                <a:spcPts val="0"/>
              </a:spcBef>
              <a:spcAft>
                <a:spcPts val="0"/>
              </a:spcAft>
            </a:pPr>
            <a:r>
              <a:rPr sz="1600" b="0" kern="0" spc="-50" dirty="0">
                <a:solidFill>
                  <a:sysClr val="windowText" lastClr="000000"/>
                </a:solidFill>
                <a:latin typeface="Courier New"/>
                <a:cs typeface="Courier New"/>
              </a:rPr>
              <a:t>}</a:t>
            </a:r>
            <a:endParaRPr sz="1600" b="0" kern="0" dirty="0">
              <a:solidFill>
                <a:sysClr val="windowText" lastClr="000000"/>
              </a:solidFill>
              <a:latin typeface="Courier New"/>
              <a:cs typeface="Courier New"/>
            </a:endParaRPr>
          </a:p>
        </p:txBody>
      </p:sp>
      <p:sp>
        <p:nvSpPr>
          <p:cNvPr id="94" name="TextBox 93">
            <a:extLst>
              <a:ext uri="{FF2B5EF4-FFF2-40B4-BE49-F238E27FC236}">
                <a16:creationId xmlns:a16="http://schemas.microsoft.com/office/drawing/2014/main" id="{B9EB8F5B-E967-788C-AD7E-32B723353066}"/>
              </a:ext>
            </a:extLst>
          </p:cNvPr>
          <p:cNvSpPr txBox="1"/>
          <p:nvPr/>
        </p:nvSpPr>
        <p:spPr>
          <a:xfrm>
            <a:off x="5941098" y="897889"/>
            <a:ext cx="1058303" cy="2862322"/>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GB" altLang="zh-CN" sz="2000" b="0" kern="0" dirty="0"/>
              <a:t>Output: </a:t>
            </a:r>
          </a:p>
          <a:p>
            <a:r>
              <a:rPr lang="nn-NO" altLang="zh-CN" sz="2000" b="0" kern="0" dirty="0"/>
              <a:t>Hello</a:t>
            </a:r>
          </a:p>
          <a:p>
            <a:r>
              <a:rPr lang="nn-NO" altLang="zh-CN" sz="2000" b="0" kern="0" dirty="0"/>
              <a:t>Hello</a:t>
            </a:r>
          </a:p>
          <a:p>
            <a:r>
              <a:rPr lang="nn-NO" altLang="zh-CN" sz="2000" b="0" kern="0" dirty="0"/>
              <a:t>Hello</a:t>
            </a:r>
          </a:p>
          <a:p>
            <a:r>
              <a:rPr lang="nn-NO" altLang="zh-CN" sz="2000" b="0" kern="0" dirty="0"/>
              <a:t>Hello</a:t>
            </a:r>
          </a:p>
          <a:p>
            <a:r>
              <a:rPr lang="nn-NO" altLang="zh-CN" sz="2000" b="0" kern="0" dirty="0"/>
              <a:t>Hello</a:t>
            </a:r>
          </a:p>
          <a:p>
            <a:r>
              <a:rPr lang="nn-NO" altLang="zh-CN" sz="2000" b="0" kern="0" dirty="0"/>
              <a:t>Hello</a:t>
            </a:r>
          </a:p>
          <a:p>
            <a:r>
              <a:rPr lang="nn-NO" altLang="zh-CN" sz="2000" b="0" kern="0" dirty="0"/>
              <a:t>Hello</a:t>
            </a:r>
          </a:p>
          <a:p>
            <a:r>
              <a:rPr lang="nn-NO" altLang="zh-CN" sz="2000" b="0" kern="0" dirty="0"/>
              <a:t>Hello</a:t>
            </a:r>
            <a:endParaRPr lang="en-GB" altLang="zh-CN" sz="2000" b="0" kern="0" dirty="0"/>
          </a:p>
        </p:txBody>
      </p:sp>
      <p:sp>
        <p:nvSpPr>
          <p:cNvPr id="95" name="内容占位符 2">
            <a:extLst>
              <a:ext uri="{FF2B5EF4-FFF2-40B4-BE49-F238E27FC236}">
                <a16:creationId xmlns:a16="http://schemas.microsoft.com/office/drawing/2014/main" id="{1BBF756A-3B94-D073-B02F-F7E4D0F1CF85}"/>
              </a:ext>
            </a:extLst>
          </p:cNvPr>
          <p:cNvSpPr txBox="1">
            <a:spLocks/>
          </p:cNvSpPr>
          <p:nvPr/>
        </p:nvSpPr>
        <p:spPr bwMode="auto">
          <a:xfrm>
            <a:off x="7656047" y="219441"/>
            <a:ext cx="4493879" cy="5323114"/>
          </a:xfrm>
          <a:prstGeom prst="rect">
            <a:avLst/>
          </a:prstGeom>
          <a:solidFill>
            <a:schemeClr val="bg1"/>
          </a:solid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r>
              <a:rPr lang="en-GB" sz="1600" b="0" kern="0" dirty="0"/>
              <a:t>In general, “for (i = 0; i &lt; n; i++) fork();” creates 1+2+…+2^(n-1)=(2^n)-1 child processes. Plus the main process P0, we have a total of 2^n processes, hence “Hello” is printed 2^n times. Here n = 3, 2^3 = 8.</a:t>
            </a:r>
          </a:p>
          <a:p>
            <a:pPr lvl="1"/>
            <a:r>
              <a:rPr lang="en-GB" sz="1400" b="0" kern="0" dirty="0"/>
              <a:t>Main process: P0</a:t>
            </a:r>
          </a:p>
          <a:p>
            <a:pPr lvl="1"/>
            <a:r>
              <a:rPr lang="en-GB" sz="1400" b="0" kern="0" dirty="0"/>
              <a:t>P0 creates 1 child process by the 1st fork: P1</a:t>
            </a:r>
          </a:p>
          <a:p>
            <a:pPr lvl="1"/>
            <a:r>
              <a:rPr lang="en-GB" sz="1400" b="0" kern="0" dirty="0"/>
              <a:t>P0, P1 create 2 child processes by the 2nd fork: P2, P3</a:t>
            </a:r>
          </a:p>
          <a:p>
            <a:pPr lvl="1"/>
            <a:r>
              <a:rPr lang="en-GB" sz="1400" b="0" kern="0" dirty="0"/>
              <a:t>P0, P1, P2, P3 create 4 child processes by the 3rd fork: P4, P5, P6, P7</a:t>
            </a:r>
          </a:p>
          <a:p>
            <a:pPr lvl="1"/>
            <a:r>
              <a:rPr lang="en-GB" sz="1400" b="0" kern="0" dirty="0"/>
              <a:t>Each of the 8 processes P0 to P7 prints a ”Hello”.</a:t>
            </a:r>
          </a:p>
          <a:p>
            <a:r>
              <a:rPr lang="en-GB" sz="1600" b="0" kern="0" dirty="0"/>
              <a:t>Order of process execution may vary depending on how OS schedules these processes, so it is non-deterministic which process gets which process ID, and which Hello is printed by which process.</a:t>
            </a:r>
          </a:p>
          <a:p>
            <a:pPr lvl="1"/>
            <a:r>
              <a:rPr lang="en-GB" sz="1400" b="0" kern="0" dirty="0"/>
              <a:t>None of the processes include a wait() call to handle terminated child processes. When any of these child processes terminate, their PCBs remain in the process table as no parent process is waiting on them, resulting in zombie processes.</a:t>
            </a:r>
          </a:p>
        </p:txBody>
      </p:sp>
      <p:grpSp>
        <p:nvGrpSpPr>
          <p:cNvPr id="127" name="Group 126">
            <a:extLst>
              <a:ext uri="{FF2B5EF4-FFF2-40B4-BE49-F238E27FC236}">
                <a16:creationId xmlns:a16="http://schemas.microsoft.com/office/drawing/2014/main" id="{4961659A-8957-407B-1361-5017E5A55255}"/>
              </a:ext>
            </a:extLst>
          </p:cNvPr>
          <p:cNvGrpSpPr/>
          <p:nvPr/>
        </p:nvGrpSpPr>
        <p:grpSpPr>
          <a:xfrm>
            <a:off x="-54494" y="2893282"/>
            <a:ext cx="9477238" cy="3792925"/>
            <a:chOff x="-54494" y="2893282"/>
            <a:chExt cx="9477238" cy="3792925"/>
          </a:xfrm>
        </p:grpSpPr>
        <p:grpSp>
          <p:nvGrpSpPr>
            <p:cNvPr id="5" name="object 4">
              <a:extLst>
                <a:ext uri="{FF2B5EF4-FFF2-40B4-BE49-F238E27FC236}">
                  <a16:creationId xmlns:a16="http://schemas.microsoft.com/office/drawing/2014/main" id="{EBBF2D09-F222-F58E-D164-68618619532C}"/>
                </a:ext>
              </a:extLst>
            </p:cNvPr>
            <p:cNvGrpSpPr/>
            <p:nvPr/>
          </p:nvGrpSpPr>
          <p:grpSpPr>
            <a:xfrm>
              <a:off x="492238" y="2941473"/>
              <a:ext cx="5285740" cy="1358900"/>
              <a:chOff x="562970" y="1379302"/>
              <a:chExt cx="5285740" cy="1358900"/>
            </a:xfrm>
          </p:grpSpPr>
          <p:sp>
            <p:nvSpPr>
              <p:cNvPr id="6" name="object 5">
                <a:extLst>
                  <a:ext uri="{FF2B5EF4-FFF2-40B4-BE49-F238E27FC236}">
                    <a16:creationId xmlns:a16="http://schemas.microsoft.com/office/drawing/2014/main" id="{A26CAE0F-4B76-93EB-C5BF-C6CC57E7BFFE}"/>
                  </a:ext>
                </a:extLst>
              </p:cNvPr>
              <p:cNvSpPr/>
              <p:nvPr/>
            </p:nvSpPr>
            <p:spPr>
              <a:xfrm>
                <a:off x="575670" y="1392002"/>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7" name="object 6">
                <a:extLst>
                  <a:ext uri="{FF2B5EF4-FFF2-40B4-BE49-F238E27FC236}">
                    <a16:creationId xmlns:a16="http://schemas.microsoft.com/office/drawing/2014/main" id="{52781256-C5C7-1A3E-4EC5-862450F2BD0B}"/>
                  </a:ext>
                </a:extLst>
              </p:cNvPr>
              <p:cNvSpPr/>
              <p:nvPr/>
            </p:nvSpPr>
            <p:spPr>
              <a:xfrm>
                <a:off x="575670" y="2300409"/>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8" name="object 7">
                <a:extLst>
                  <a:ext uri="{FF2B5EF4-FFF2-40B4-BE49-F238E27FC236}">
                    <a16:creationId xmlns:a16="http://schemas.microsoft.com/office/drawing/2014/main" id="{93318F44-772A-610F-C45C-3235EE7D6536}"/>
                  </a:ext>
                </a:extLst>
              </p:cNvPr>
              <p:cNvSpPr/>
              <p:nvPr/>
            </p:nvSpPr>
            <p:spPr>
              <a:xfrm>
                <a:off x="4909463" y="2300409"/>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9" name="object 8">
              <a:extLst>
                <a:ext uri="{FF2B5EF4-FFF2-40B4-BE49-F238E27FC236}">
                  <a16:creationId xmlns:a16="http://schemas.microsoft.com/office/drawing/2014/main" id="{F4F9A680-A589-404F-1892-9543ECD100F1}"/>
                </a:ext>
              </a:extLst>
            </p:cNvPr>
            <p:cNvSpPr txBox="1"/>
            <p:nvPr/>
          </p:nvSpPr>
          <p:spPr>
            <a:xfrm>
              <a:off x="4969510" y="3908257"/>
              <a:ext cx="661670"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59102</a:t>
              </a:r>
              <a:endParaRPr b="0" kern="0">
                <a:solidFill>
                  <a:sysClr val="windowText" lastClr="000000"/>
                </a:solidFill>
                <a:latin typeface="Arial MT"/>
                <a:cs typeface="Arial MT"/>
              </a:endParaRPr>
            </a:p>
          </p:txBody>
        </p:sp>
        <p:sp>
          <p:nvSpPr>
            <p:cNvPr id="10" name="object 9">
              <a:extLst>
                <a:ext uri="{FF2B5EF4-FFF2-40B4-BE49-F238E27FC236}">
                  <a16:creationId xmlns:a16="http://schemas.microsoft.com/office/drawing/2014/main" id="{5891CCD9-2BD4-B599-4722-82C7183ED0C4}"/>
                </a:ext>
              </a:extLst>
            </p:cNvPr>
            <p:cNvSpPr txBox="1"/>
            <p:nvPr/>
          </p:nvSpPr>
          <p:spPr>
            <a:xfrm>
              <a:off x="12088" y="3914782"/>
              <a:ext cx="337185"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25" dirty="0">
                  <a:solidFill>
                    <a:sysClr val="windowText" lastClr="000000"/>
                  </a:solidFill>
                  <a:latin typeface="Arial MT"/>
                  <a:cs typeface="Arial MT"/>
                </a:rPr>
                <a:t>i=0</a:t>
              </a:r>
              <a:endParaRPr b="0" kern="0">
                <a:solidFill>
                  <a:sysClr val="windowText" lastClr="000000"/>
                </a:solidFill>
                <a:latin typeface="Arial MT"/>
                <a:cs typeface="Arial MT"/>
              </a:endParaRPr>
            </a:p>
          </p:txBody>
        </p:sp>
        <p:sp>
          <p:nvSpPr>
            <p:cNvPr id="11" name="object 10">
              <a:extLst>
                <a:ext uri="{FF2B5EF4-FFF2-40B4-BE49-F238E27FC236}">
                  <a16:creationId xmlns:a16="http://schemas.microsoft.com/office/drawing/2014/main" id="{60A87C1D-F2AE-4F33-5C26-4FA03AEF38F1}"/>
                </a:ext>
              </a:extLst>
            </p:cNvPr>
            <p:cNvSpPr txBox="1"/>
            <p:nvPr/>
          </p:nvSpPr>
          <p:spPr>
            <a:xfrm>
              <a:off x="-54494" y="3008133"/>
              <a:ext cx="470534"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start</a:t>
              </a:r>
              <a:endParaRPr b="0" kern="0">
                <a:solidFill>
                  <a:sysClr val="windowText" lastClr="000000"/>
                </a:solidFill>
                <a:latin typeface="Arial MT"/>
                <a:cs typeface="Arial MT"/>
              </a:endParaRPr>
            </a:p>
          </p:txBody>
        </p:sp>
        <p:grpSp>
          <p:nvGrpSpPr>
            <p:cNvPr id="12" name="object 11">
              <a:extLst>
                <a:ext uri="{FF2B5EF4-FFF2-40B4-BE49-F238E27FC236}">
                  <a16:creationId xmlns:a16="http://schemas.microsoft.com/office/drawing/2014/main" id="{29D8CF12-1DA1-0C39-2909-379E27C661B8}"/>
                </a:ext>
              </a:extLst>
            </p:cNvPr>
            <p:cNvGrpSpPr/>
            <p:nvPr/>
          </p:nvGrpSpPr>
          <p:grpSpPr>
            <a:xfrm>
              <a:off x="907169" y="3445382"/>
              <a:ext cx="121920" cy="351155"/>
              <a:chOff x="977901" y="1883211"/>
              <a:chExt cx="121920" cy="351155"/>
            </a:xfrm>
          </p:grpSpPr>
          <p:sp>
            <p:nvSpPr>
              <p:cNvPr id="13" name="object 12">
                <a:extLst>
                  <a:ext uri="{FF2B5EF4-FFF2-40B4-BE49-F238E27FC236}">
                    <a16:creationId xmlns:a16="http://schemas.microsoft.com/office/drawing/2014/main" id="{38BCA91D-E8F9-9692-1DBA-D13F9F2D8A26}"/>
                  </a:ext>
                </a:extLst>
              </p:cNvPr>
              <p:cNvSpPr/>
              <p:nvPr/>
            </p:nvSpPr>
            <p:spPr>
              <a:xfrm>
                <a:off x="1038861" y="1883211"/>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4" name="object 13">
                <a:extLst>
                  <a:ext uri="{FF2B5EF4-FFF2-40B4-BE49-F238E27FC236}">
                    <a16:creationId xmlns:a16="http://schemas.microsoft.com/office/drawing/2014/main" id="{2290FE71-941D-077E-C538-37F563D02573}"/>
                  </a:ext>
                </a:extLst>
              </p:cNvPr>
              <p:cNvSpPr/>
              <p:nvPr/>
            </p:nvSpPr>
            <p:spPr>
              <a:xfrm>
                <a:off x="977901" y="2111952"/>
                <a:ext cx="121920" cy="121920"/>
              </a:xfrm>
              <a:custGeom>
                <a:avLst/>
                <a:gdLst/>
                <a:ahLst/>
                <a:cxnLst/>
                <a:rect l="l" t="t" r="r" b="b"/>
                <a:pathLst>
                  <a:path w="121919" h="121919">
                    <a:moveTo>
                      <a:pt x="121920" y="0"/>
                    </a:moveTo>
                    <a:lnTo>
                      <a:pt x="0" y="0"/>
                    </a:lnTo>
                    <a:lnTo>
                      <a:pt x="60960" y="121920"/>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15" name="object 14">
              <a:extLst>
                <a:ext uri="{FF2B5EF4-FFF2-40B4-BE49-F238E27FC236}">
                  <a16:creationId xmlns:a16="http://schemas.microsoft.com/office/drawing/2014/main" id="{5EFC89E7-4FA1-4DF7-3015-8C490C99496D}"/>
                </a:ext>
              </a:extLst>
            </p:cNvPr>
            <p:cNvGrpSpPr/>
            <p:nvPr/>
          </p:nvGrpSpPr>
          <p:grpSpPr>
            <a:xfrm>
              <a:off x="907169" y="3165900"/>
              <a:ext cx="6112510" cy="1589405"/>
              <a:chOff x="977901" y="1603729"/>
              <a:chExt cx="6112510" cy="1589405"/>
            </a:xfrm>
          </p:grpSpPr>
          <p:sp>
            <p:nvSpPr>
              <p:cNvPr id="16" name="object 15">
                <a:extLst>
                  <a:ext uri="{FF2B5EF4-FFF2-40B4-BE49-F238E27FC236}">
                    <a16:creationId xmlns:a16="http://schemas.microsoft.com/office/drawing/2014/main" id="{B4B3B41E-E6C4-3155-6C98-80D947ABE88E}"/>
                  </a:ext>
                </a:extLst>
              </p:cNvPr>
              <p:cNvSpPr/>
              <p:nvPr/>
            </p:nvSpPr>
            <p:spPr>
              <a:xfrm>
                <a:off x="1497537" y="2513097"/>
                <a:ext cx="1249680" cy="588645"/>
              </a:xfrm>
              <a:custGeom>
                <a:avLst/>
                <a:gdLst/>
                <a:ahLst/>
                <a:cxnLst/>
                <a:rect l="l" t="t" r="r" b="b"/>
                <a:pathLst>
                  <a:path w="1249680" h="588644">
                    <a:moveTo>
                      <a:pt x="0" y="0"/>
                    </a:moveTo>
                    <a:lnTo>
                      <a:pt x="1237996" y="583160"/>
                    </a:lnTo>
                    <a:lnTo>
                      <a:pt x="1249485" y="588572"/>
                    </a:lnTo>
                  </a:path>
                </a:pathLst>
              </a:custGeom>
              <a:ln w="25399">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7" name="object 16">
                <a:extLst>
                  <a:ext uri="{FF2B5EF4-FFF2-40B4-BE49-F238E27FC236}">
                    <a16:creationId xmlns:a16="http://schemas.microsoft.com/office/drawing/2014/main" id="{57A5C4DC-A61B-0455-E2C3-4E2621B774DC}"/>
                  </a:ext>
                </a:extLst>
              </p:cNvPr>
              <p:cNvSpPr/>
              <p:nvPr/>
            </p:nvSpPr>
            <p:spPr>
              <a:xfrm>
                <a:off x="2709556" y="3041110"/>
                <a:ext cx="136525" cy="110489"/>
              </a:xfrm>
              <a:custGeom>
                <a:avLst/>
                <a:gdLst/>
                <a:ahLst/>
                <a:cxnLst/>
                <a:rect l="l" t="t" r="r" b="b"/>
                <a:pathLst>
                  <a:path w="136525" h="110489">
                    <a:moveTo>
                      <a:pt x="51954" y="0"/>
                    </a:moveTo>
                    <a:lnTo>
                      <a:pt x="0" y="110295"/>
                    </a:lnTo>
                    <a:lnTo>
                      <a:pt x="136273" y="107102"/>
                    </a:lnTo>
                    <a:lnTo>
                      <a:pt x="51954"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8" name="object 17">
                <a:extLst>
                  <a:ext uri="{FF2B5EF4-FFF2-40B4-BE49-F238E27FC236}">
                    <a16:creationId xmlns:a16="http://schemas.microsoft.com/office/drawing/2014/main" id="{9EDAF47D-3475-7599-1BEE-115E18D83341}"/>
                  </a:ext>
                </a:extLst>
              </p:cNvPr>
              <p:cNvSpPr/>
              <p:nvPr/>
            </p:nvSpPr>
            <p:spPr>
              <a:xfrm>
                <a:off x="1038861" y="2791617"/>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9" name="object 18">
                <a:extLst>
                  <a:ext uri="{FF2B5EF4-FFF2-40B4-BE49-F238E27FC236}">
                    <a16:creationId xmlns:a16="http://schemas.microsoft.com/office/drawing/2014/main" id="{86C7CD4D-9E3A-0EC8-6DC9-3749D2B98BD4}"/>
                  </a:ext>
                </a:extLst>
              </p:cNvPr>
              <p:cNvSpPr/>
              <p:nvPr/>
            </p:nvSpPr>
            <p:spPr>
              <a:xfrm>
                <a:off x="977901" y="3020358"/>
                <a:ext cx="121920" cy="121920"/>
              </a:xfrm>
              <a:custGeom>
                <a:avLst/>
                <a:gdLst/>
                <a:ahLst/>
                <a:cxnLst/>
                <a:rect l="l" t="t" r="r" b="b"/>
                <a:pathLst>
                  <a:path w="121919" h="121919">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0" name="object 19">
                <a:extLst>
                  <a:ext uri="{FF2B5EF4-FFF2-40B4-BE49-F238E27FC236}">
                    <a16:creationId xmlns:a16="http://schemas.microsoft.com/office/drawing/2014/main" id="{5A946A1D-09EE-C482-2E39-96D62606F235}"/>
                  </a:ext>
                </a:extLst>
              </p:cNvPr>
              <p:cNvSpPr/>
              <p:nvPr/>
            </p:nvSpPr>
            <p:spPr>
              <a:xfrm>
                <a:off x="1519717" y="1616429"/>
                <a:ext cx="3268345" cy="734060"/>
              </a:xfrm>
              <a:custGeom>
                <a:avLst/>
                <a:gdLst/>
                <a:ahLst/>
                <a:cxnLst/>
                <a:rect l="l" t="t" r="r" b="b"/>
                <a:pathLst>
                  <a:path w="3268345" h="734060">
                    <a:moveTo>
                      <a:pt x="0" y="0"/>
                    </a:moveTo>
                    <a:lnTo>
                      <a:pt x="3255691" y="730800"/>
                    </a:lnTo>
                    <a:lnTo>
                      <a:pt x="3268082" y="73358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1" name="object 20">
                <a:extLst>
                  <a:ext uri="{FF2B5EF4-FFF2-40B4-BE49-F238E27FC236}">
                    <a16:creationId xmlns:a16="http://schemas.microsoft.com/office/drawing/2014/main" id="{EFAB41FB-C46A-28F6-4803-61757A83773A}"/>
                  </a:ext>
                </a:extLst>
              </p:cNvPr>
              <p:cNvSpPr/>
              <p:nvPr/>
            </p:nvSpPr>
            <p:spPr>
              <a:xfrm>
                <a:off x="4762056" y="2287750"/>
                <a:ext cx="132715" cy="119380"/>
              </a:xfrm>
              <a:custGeom>
                <a:avLst/>
                <a:gdLst/>
                <a:ahLst/>
                <a:cxnLst/>
                <a:rect l="l" t="t" r="r" b="b"/>
                <a:pathLst>
                  <a:path w="132714" h="119380">
                    <a:moveTo>
                      <a:pt x="26703" y="0"/>
                    </a:moveTo>
                    <a:lnTo>
                      <a:pt x="0" y="118959"/>
                    </a:lnTo>
                    <a:lnTo>
                      <a:pt x="132311" y="86182"/>
                    </a:lnTo>
                    <a:lnTo>
                      <a:pt x="26703"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2" name="object 21">
                <a:extLst>
                  <a:ext uri="{FF2B5EF4-FFF2-40B4-BE49-F238E27FC236}">
                    <a16:creationId xmlns:a16="http://schemas.microsoft.com/office/drawing/2014/main" id="{A9A0729D-55AB-AF92-A341-1FF4E77A1477}"/>
                  </a:ext>
                </a:extLst>
              </p:cNvPr>
              <p:cNvSpPr/>
              <p:nvPr/>
            </p:nvSpPr>
            <p:spPr>
              <a:xfrm>
                <a:off x="5889635" y="2653489"/>
                <a:ext cx="1101090" cy="488950"/>
              </a:xfrm>
              <a:custGeom>
                <a:avLst/>
                <a:gdLst/>
                <a:ahLst/>
                <a:cxnLst/>
                <a:rect l="l" t="t" r="r" b="b"/>
                <a:pathLst>
                  <a:path w="1101090" h="488950">
                    <a:moveTo>
                      <a:pt x="0" y="0"/>
                    </a:moveTo>
                    <a:lnTo>
                      <a:pt x="1089318" y="483636"/>
                    </a:lnTo>
                    <a:lnTo>
                      <a:pt x="1100926" y="488790"/>
                    </a:lnTo>
                  </a:path>
                </a:pathLst>
              </a:custGeom>
              <a:ln w="25399">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3" name="object 22">
                <a:extLst>
                  <a:ext uri="{FF2B5EF4-FFF2-40B4-BE49-F238E27FC236}">
                    <a16:creationId xmlns:a16="http://schemas.microsoft.com/office/drawing/2014/main" id="{3A99AA87-367A-93D2-642A-016741E1C271}"/>
                  </a:ext>
                </a:extLst>
              </p:cNvPr>
              <p:cNvSpPr/>
              <p:nvPr/>
            </p:nvSpPr>
            <p:spPr>
              <a:xfrm>
                <a:off x="6954217" y="3081411"/>
                <a:ext cx="136525" cy="111760"/>
              </a:xfrm>
              <a:custGeom>
                <a:avLst/>
                <a:gdLst/>
                <a:ahLst/>
                <a:cxnLst/>
                <a:rect l="l" t="t" r="r" b="b"/>
                <a:pathLst>
                  <a:path w="136525" h="111760">
                    <a:moveTo>
                      <a:pt x="49472" y="0"/>
                    </a:moveTo>
                    <a:lnTo>
                      <a:pt x="0" y="111431"/>
                    </a:lnTo>
                    <a:lnTo>
                      <a:pt x="136166" y="105189"/>
                    </a:lnTo>
                    <a:lnTo>
                      <a:pt x="49472"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4" name="object 23">
                <a:extLst>
                  <a:ext uri="{FF2B5EF4-FFF2-40B4-BE49-F238E27FC236}">
                    <a16:creationId xmlns:a16="http://schemas.microsoft.com/office/drawing/2014/main" id="{01732989-E9AB-816D-87FD-E32A01598D74}"/>
                  </a:ext>
                </a:extLst>
              </p:cNvPr>
              <p:cNvSpPr/>
              <p:nvPr/>
            </p:nvSpPr>
            <p:spPr>
              <a:xfrm>
                <a:off x="5372655" y="2791617"/>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5" name="object 24">
                <a:extLst>
                  <a:ext uri="{FF2B5EF4-FFF2-40B4-BE49-F238E27FC236}">
                    <a16:creationId xmlns:a16="http://schemas.microsoft.com/office/drawing/2014/main" id="{D7A15198-B78A-45F0-DE0B-59DD44DC2809}"/>
                  </a:ext>
                </a:extLst>
              </p:cNvPr>
              <p:cNvSpPr/>
              <p:nvPr/>
            </p:nvSpPr>
            <p:spPr>
              <a:xfrm>
                <a:off x="5311695" y="3020358"/>
                <a:ext cx="121920" cy="121920"/>
              </a:xfrm>
              <a:custGeom>
                <a:avLst/>
                <a:gdLst/>
                <a:ahLst/>
                <a:cxnLst/>
                <a:rect l="l" t="t" r="r" b="b"/>
                <a:pathLst>
                  <a:path w="121920" h="121919">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26" name="object 25">
              <a:extLst>
                <a:ext uri="{FF2B5EF4-FFF2-40B4-BE49-F238E27FC236}">
                  <a16:creationId xmlns:a16="http://schemas.microsoft.com/office/drawing/2014/main" id="{5BC4B6A7-D989-12F9-0577-C5D27893699D}"/>
                </a:ext>
              </a:extLst>
            </p:cNvPr>
            <p:cNvSpPr/>
            <p:nvPr/>
          </p:nvSpPr>
          <p:spPr>
            <a:xfrm>
              <a:off x="504938" y="4770985"/>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7" name="object 26">
              <a:extLst>
                <a:ext uri="{FF2B5EF4-FFF2-40B4-BE49-F238E27FC236}">
                  <a16:creationId xmlns:a16="http://schemas.microsoft.com/office/drawing/2014/main" id="{AA576502-2059-9B5A-3116-36A9FFC06075}"/>
                </a:ext>
              </a:extLst>
            </p:cNvPr>
            <p:cNvSpPr txBox="1"/>
            <p:nvPr/>
          </p:nvSpPr>
          <p:spPr>
            <a:xfrm>
              <a:off x="12088" y="4823189"/>
              <a:ext cx="1285240" cy="299720"/>
            </a:xfrm>
            <a:prstGeom prst="rect">
              <a:avLst/>
            </a:prstGeom>
          </p:spPr>
          <p:txBody>
            <a:bodyPr vert="horz" wrap="square" lIns="0" tIns="12700" rIns="0" bIns="0" rtlCol="0">
              <a:spAutoFit/>
            </a:bodyPr>
            <a:lstStyle/>
            <a:p>
              <a:pPr marL="12700" eaLnBrk="1" fontAlgn="auto" hangingPunct="1">
                <a:spcBef>
                  <a:spcPts val="100"/>
                </a:spcBef>
                <a:spcAft>
                  <a:spcPts val="0"/>
                </a:spcAft>
                <a:tabLst>
                  <a:tab pos="636270" algn="l"/>
                </a:tabLst>
              </a:pPr>
              <a:r>
                <a:rPr b="0" kern="0" spc="-25" dirty="0">
                  <a:solidFill>
                    <a:sysClr val="windowText" lastClr="000000"/>
                  </a:solidFill>
                  <a:latin typeface="Arial MT"/>
                  <a:cs typeface="Arial MT"/>
                </a:rPr>
                <a:t>i=1</a:t>
              </a:r>
              <a:r>
                <a:rPr b="0" kern="0" dirty="0">
                  <a:solidFill>
                    <a:sysClr val="windowText" lastClr="000000"/>
                  </a:solidFill>
                  <a:latin typeface="Arial MT"/>
                  <a:cs typeface="Arial MT"/>
                </a:rPr>
                <a:t>	</a:t>
              </a:r>
              <a:r>
                <a:rPr sz="2700" b="0" kern="0" spc="-15" baseline="1543" dirty="0">
                  <a:solidFill>
                    <a:sysClr val="windowText" lastClr="000000"/>
                  </a:solidFill>
                  <a:latin typeface="Arial MT"/>
                  <a:cs typeface="Arial MT"/>
                </a:rPr>
                <a:t>59101</a:t>
              </a:r>
              <a:endParaRPr sz="2700" b="0" kern="0" baseline="1543">
                <a:solidFill>
                  <a:sysClr val="windowText" lastClr="000000"/>
                </a:solidFill>
                <a:latin typeface="Arial MT"/>
                <a:cs typeface="Arial MT"/>
              </a:endParaRPr>
            </a:p>
          </p:txBody>
        </p:sp>
        <p:sp>
          <p:nvSpPr>
            <p:cNvPr id="28" name="object 27">
              <a:extLst>
                <a:ext uri="{FF2B5EF4-FFF2-40B4-BE49-F238E27FC236}">
                  <a16:creationId xmlns:a16="http://schemas.microsoft.com/office/drawing/2014/main" id="{640E80DE-C438-7E3A-579C-C39E0FDAA0AD}"/>
                </a:ext>
              </a:extLst>
            </p:cNvPr>
            <p:cNvSpPr/>
            <p:nvPr/>
          </p:nvSpPr>
          <p:spPr>
            <a:xfrm>
              <a:off x="2671834" y="4818921"/>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9" name="object 28">
              <a:extLst>
                <a:ext uri="{FF2B5EF4-FFF2-40B4-BE49-F238E27FC236}">
                  <a16:creationId xmlns:a16="http://schemas.microsoft.com/office/drawing/2014/main" id="{1456BE20-9EFB-CE11-4CCA-A1D319D2D4B6}"/>
                </a:ext>
              </a:extLst>
            </p:cNvPr>
            <p:cNvSpPr txBox="1"/>
            <p:nvPr/>
          </p:nvSpPr>
          <p:spPr>
            <a:xfrm>
              <a:off x="2802613" y="4864598"/>
              <a:ext cx="661670"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59103</a:t>
              </a:r>
              <a:endParaRPr b="0" kern="0" dirty="0">
                <a:solidFill>
                  <a:sysClr val="windowText" lastClr="000000"/>
                </a:solidFill>
                <a:latin typeface="Arial MT"/>
                <a:cs typeface="Arial MT"/>
              </a:endParaRPr>
            </a:p>
          </p:txBody>
        </p:sp>
        <p:sp>
          <p:nvSpPr>
            <p:cNvPr id="30" name="object 29">
              <a:extLst>
                <a:ext uri="{FF2B5EF4-FFF2-40B4-BE49-F238E27FC236}">
                  <a16:creationId xmlns:a16="http://schemas.microsoft.com/office/drawing/2014/main" id="{9FB3AAD5-76E6-E30E-7D43-0F1180A45365}"/>
                </a:ext>
              </a:extLst>
            </p:cNvPr>
            <p:cNvSpPr txBox="1"/>
            <p:nvPr/>
          </p:nvSpPr>
          <p:spPr>
            <a:xfrm>
              <a:off x="12088" y="5775299"/>
              <a:ext cx="337185"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25" dirty="0">
                  <a:solidFill>
                    <a:sysClr val="windowText" lastClr="000000"/>
                  </a:solidFill>
                  <a:latin typeface="Arial MT"/>
                  <a:cs typeface="Arial MT"/>
                </a:rPr>
                <a:t>i=2</a:t>
              </a:r>
              <a:endParaRPr b="0" kern="0">
                <a:solidFill>
                  <a:sysClr val="windowText" lastClr="000000"/>
                </a:solidFill>
                <a:latin typeface="Arial MT"/>
                <a:cs typeface="Arial MT"/>
              </a:endParaRPr>
            </a:p>
          </p:txBody>
        </p:sp>
        <p:sp>
          <p:nvSpPr>
            <p:cNvPr id="31" name="object 30">
              <a:extLst>
                <a:ext uri="{FF2B5EF4-FFF2-40B4-BE49-F238E27FC236}">
                  <a16:creationId xmlns:a16="http://schemas.microsoft.com/office/drawing/2014/main" id="{389F6813-2A55-1D57-F887-BD968BFBD6C2}"/>
                </a:ext>
              </a:extLst>
            </p:cNvPr>
            <p:cNvSpPr/>
            <p:nvPr/>
          </p:nvSpPr>
          <p:spPr>
            <a:xfrm>
              <a:off x="504938" y="5779434"/>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nvGrpSpPr>
            <p:cNvPr id="32" name="object 31">
              <a:extLst>
                <a:ext uri="{FF2B5EF4-FFF2-40B4-BE49-F238E27FC236}">
                  <a16:creationId xmlns:a16="http://schemas.microsoft.com/office/drawing/2014/main" id="{CE692365-F16A-24D0-60CF-323DCA14B031}"/>
                </a:ext>
              </a:extLst>
            </p:cNvPr>
            <p:cNvGrpSpPr/>
            <p:nvPr/>
          </p:nvGrpSpPr>
          <p:grpSpPr>
            <a:xfrm>
              <a:off x="907169" y="5312488"/>
              <a:ext cx="121920" cy="351155"/>
              <a:chOff x="977901" y="3750317"/>
              <a:chExt cx="121920" cy="351155"/>
            </a:xfrm>
          </p:grpSpPr>
          <p:sp>
            <p:nvSpPr>
              <p:cNvPr id="33" name="object 32">
                <a:extLst>
                  <a:ext uri="{FF2B5EF4-FFF2-40B4-BE49-F238E27FC236}">
                    <a16:creationId xmlns:a16="http://schemas.microsoft.com/office/drawing/2014/main" id="{4BFD4869-D339-1951-53F9-E437CAF53BCD}"/>
                  </a:ext>
                </a:extLst>
              </p:cNvPr>
              <p:cNvSpPr/>
              <p:nvPr/>
            </p:nvSpPr>
            <p:spPr>
              <a:xfrm>
                <a:off x="1038861" y="3750317"/>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4" name="object 33">
                <a:extLst>
                  <a:ext uri="{FF2B5EF4-FFF2-40B4-BE49-F238E27FC236}">
                    <a16:creationId xmlns:a16="http://schemas.microsoft.com/office/drawing/2014/main" id="{77E0C518-CE46-8B94-3FC3-AAEADFCE4839}"/>
                  </a:ext>
                </a:extLst>
              </p:cNvPr>
              <p:cNvSpPr/>
              <p:nvPr/>
            </p:nvSpPr>
            <p:spPr>
              <a:xfrm>
                <a:off x="977901" y="3979059"/>
                <a:ext cx="121920" cy="121920"/>
              </a:xfrm>
              <a:custGeom>
                <a:avLst/>
                <a:gdLst/>
                <a:ahLst/>
                <a:cxnLst/>
                <a:rect l="l" t="t" r="r" b="b"/>
                <a:pathLst>
                  <a:path w="121919" h="121920">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37" name="object 36">
              <a:extLst>
                <a:ext uri="{FF2B5EF4-FFF2-40B4-BE49-F238E27FC236}">
                  <a16:creationId xmlns:a16="http://schemas.microsoft.com/office/drawing/2014/main" id="{8596806B-0599-0764-28D8-A833D4054A9A}"/>
                </a:ext>
              </a:extLst>
            </p:cNvPr>
            <p:cNvSpPr/>
            <p:nvPr/>
          </p:nvSpPr>
          <p:spPr>
            <a:xfrm>
              <a:off x="4838731" y="4818921"/>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8" name="object 37">
              <a:extLst>
                <a:ext uri="{FF2B5EF4-FFF2-40B4-BE49-F238E27FC236}">
                  <a16:creationId xmlns:a16="http://schemas.microsoft.com/office/drawing/2014/main" id="{7047A14B-1B1D-9974-F048-DA4E0AC5AD52}"/>
                </a:ext>
              </a:extLst>
            </p:cNvPr>
            <p:cNvSpPr txBox="1"/>
            <p:nvPr/>
          </p:nvSpPr>
          <p:spPr>
            <a:xfrm>
              <a:off x="4969510" y="4864598"/>
              <a:ext cx="661670"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59102</a:t>
              </a:r>
              <a:endParaRPr b="0" kern="0">
                <a:solidFill>
                  <a:sysClr val="windowText" lastClr="000000"/>
                </a:solidFill>
                <a:latin typeface="Arial MT"/>
                <a:cs typeface="Arial MT"/>
              </a:endParaRPr>
            </a:p>
          </p:txBody>
        </p:sp>
        <p:grpSp>
          <p:nvGrpSpPr>
            <p:cNvPr id="39" name="object 38">
              <a:extLst>
                <a:ext uri="{FF2B5EF4-FFF2-40B4-BE49-F238E27FC236}">
                  <a16:creationId xmlns:a16="http://schemas.microsoft.com/office/drawing/2014/main" id="{9D2434D2-60C4-B849-F519-E5C5736258B7}"/>
                </a:ext>
              </a:extLst>
            </p:cNvPr>
            <p:cNvGrpSpPr/>
            <p:nvPr/>
          </p:nvGrpSpPr>
          <p:grpSpPr>
            <a:xfrm>
              <a:off x="1410183" y="5263336"/>
              <a:ext cx="445770" cy="445770"/>
              <a:chOff x="1480915" y="3701165"/>
              <a:chExt cx="445770" cy="445770"/>
            </a:xfrm>
          </p:grpSpPr>
          <p:sp>
            <p:nvSpPr>
              <p:cNvPr id="40" name="object 39">
                <a:extLst>
                  <a:ext uri="{FF2B5EF4-FFF2-40B4-BE49-F238E27FC236}">
                    <a16:creationId xmlns:a16="http://schemas.microsoft.com/office/drawing/2014/main" id="{8F6A2C05-62A9-7460-42E6-AB67EFF708FD}"/>
                  </a:ext>
                </a:extLst>
              </p:cNvPr>
              <p:cNvSpPr/>
              <p:nvPr/>
            </p:nvSpPr>
            <p:spPr>
              <a:xfrm>
                <a:off x="1493615" y="3713865"/>
                <a:ext cx="355600" cy="355600"/>
              </a:xfrm>
              <a:custGeom>
                <a:avLst/>
                <a:gdLst/>
                <a:ahLst/>
                <a:cxnLst/>
                <a:rect l="l" t="t" r="r" b="b"/>
                <a:pathLst>
                  <a:path w="355600" h="355600">
                    <a:moveTo>
                      <a:pt x="0" y="0"/>
                    </a:moveTo>
                    <a:lnTo>
                      <a:pt x="346335" y="346335"/>
                    </a:lnTo>
                    <a:lnTo>
                      <a:pt x="355316" y="355316"/>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41" name="object 40">
                <a:extLst>
                  <a:ext uri="{FF2B5EF4-FFF2-40B4-BE49-F238E27FC236}">
                    <a16:creationId xmlns:a16="http://schemas.microsoft.com/office/drawing/2014/main" id="{2517AB40-F96A-4E16-2731-AA151F99204D}"/>
                  </a:ext>
                </a:extLst>
              </p:cNvPr>
              <p:cNvSpPr/>
              <p:nvPr/>
            </p:nvSpPr>
            <p:spPr>
              <a:xfrm>
                <a:off x="1796845" y="4017096"/>
                <a:ext cx="129539" cy="129539"/>
              </a:xfrm>
              <a:custGeom>
                <a:avLst/>
                <a:gdLst/>
                <a:ahLst/>
                <a:cxnLst/>
                <a:rect l="l" t="t" r="r" b="b"/>
                <a:pathLst>
                  <a:path w="129539" h="129539">
                    <a:moveTo>
                      <a:pt x="86210" y="0"/>
                    </a:moveTo>
                    <a:lnTo>
                      <a:pt x="0" y="86211"/>
                    </a:lnTo>
                    <a:lnTo>
                      <a:pt x="129315" y="129316"/>
                    </a:lnTo>
                    <a:lnTo>
                      <a:pt x="8621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42" name="object 41">
              <a:extLst>
                <a:ext uri="{FF2B5EF4-FFF2-40B4-BE49-F238E27FC236}">
                  <a16:creationId xmlns:a16="http://schemas.microsoft.com/office/drawing/2014/main" id="{C0DCB697-0433-B312-BB73-AA72E238F8DA}"/>
                </a:ext>
              </a:extLst>
            </p:cNvPr>
            <p:cNvSpPr/>
            <p:nvPr/>
          </p:nvSpPr>
          <p:spPr>
            <a:xfrm>
              <a:off x="1588026" y="5779434"/>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43" name="object 42">
              <a:extLst>
                <a:ext uri="{FF2B5EF4-FFF2-40B4-BE49-F238E27FC236}">
                  <a16:creationId xmlns:a16="http://schemas.microsoft.com/office/drawing/2014/main" id="{A4501451-B9B0-6126-7BFF-B84366901585}"/>
                </a:ext>
              </a:extLst>
            </p:cNvPr>
            <p:cNvSpPr txBox="1"/>
            <p:nvPr/>
          </p:nvSpPr>
          <p:spPr>
            <a:xfrm>
              <a:off x="635717" y="5825111"/>
              <a:ext cx="1744345" cy="299720"/>
            </a:xfrm>
            <a:prstGeom prst="rect">
              <a:avLst/>
            </a:prstGeom>
          </p:spPr>
          <p:txBody>
            <a:bodyPr vert="horz" wrap="square" lIns="0" tIns="12700" rIns="0" bIns="0" rtlCol="0">
              <a:spAutoFit/>
            </a:bodyPr>
            <a:lstStyle/>
            <a:p>
              <a:pPr marL="12700" eaLnBrk="1" fontAlgn="auto" hangingPunct="1">
                <a:spcBef>
                  <a:spcPts val="100"/>
                </a:spcBef>
                <a:spcAft>
                  <a:spcPts val="0"/>
                </a:spcAft>
                <a:tabLst>
                  <a:tab pos="1095375" algn="l"/>
                </a:tabLst>
              </a:pPr>
              <a:r>
                <a:rPr b="0" kern="0" spc="-10" dirty="0">
                  <a:solidFill>
                    <a:sysClr val="windowText" lastClr="000000"/>
                  </a:solidFill>
                  <a:latin typeface="Arial MT"/>
                  <a:cs typeface="Arial MT"/>
                </a:rPr>
                <a:t>59101</a:t>
              </a:r>
              <a:r>
                <a:rPr b="0" kern="0" dirty="0">
                  <a:solidFill>
                    <a:sysClr val="windowText" lastClr="000000"/>
                  </a:solidFill>
                  <a:latin typeface="Arial MT"/>
                  <a:cs typeface="Arial MT"/>
                </a:rPr>
                <a:t>	</a:t>
              </a:r>
              <a:r>
                <a:rPr b="0" kern="0" spc="-10" dirty="0">
                  <a:solidFill>
                    <a:sysClr val="windowText" lastClr="000000"/>
                  </a:solidFill>
                  <a:latin typeface="Arial MT"/>
                  <a:cs typeface="Arial MT"/>
                </a:rPr>
                <a:t>59104</a:t>
              </a:r>
              <a:endParaRPr b="0" kern="0">
                <a:solidFill>
                  <a:sysClr val="windowText" lastClr="000000"/>
                </a:solidFill>
                <a:latin typeface="Arial MT"/>
                <a:cs typeface="Arial MT"/>
              </a:endParaRPr>
            </a:p>
          </p:txBody>
        </p:sp>
        <p:sp>
          <p:nvSpPr>
            <p:cNvPr id="44" name="object 43">
              <a:extLst>
                <a:ext uri="{FF2B5EF4-FFF2-40B4-BE49-F238E27FC236}">
                  <a16:creationId xmlns:a16="http://schemas.microsoft.com/office/drawing/2014/main" id="{67E540FC-F6EA-1C7E-3B89-5C7B51F4E163}"/>
                </a:ext>
              </a:extLst>
            </p:cNvPr>
            <p:cNvSpPr/>
            <p:nvPr/>
          </p:nvSpPr>
          <p:spPr>
            <a:xfrm>
              <a:off x="2671834" y="5753472"/>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45" name="object 44">
              <a:extLst>
                <a:ext uri="{FF2B5EF4-FFF2-40B4-BE49-F238E27FC236}">
                  <a16:creationId xmlns:a16="http://schemas.microsoft.com/office/drawing/2014/main" id="{D9F8407F-0786-B969-5BC8-216DA6D0C400}"/>
                </a:ext>
              </a:extLst>
            </p:cNvPr>
            <p:cNvSpPr/>
            <p:nvPr/>
          </p:nvSpPr>
          <p:spPr>
            <a:xfrm>
              <a:off x="4838731" y="5753472"/>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nvGrpSpPr>
            <p:cNvPr id="47" name="object 46">
              <a:extLst>
                <a:ext uri="{FF2B5EF4-FFF2-40B4-BE49-F238E27FC236}">
                  <a16:creationId xmlns:a16="http://schemas.microsoft.com/office/drawing/2014/main" id="{14CD85C2-D0EC-21D5-0E64-55F4CE7FD291}"/>
                </a:ext>
              </a:extLst>
            </p:cNvPr>
            <p:cNvGrpSpPr/>
            <p:nvPr/>
          </p:nvGrpSpPr>
          <p:grpSpPr>
            <a:xfrm>
              <a:off x="3081334" y="5237374"/>
              <a:ext cx="948690" cy="445770"/>
              <a:chOff x="3152066" y="3675203"/>
              <a:chExt cx="948690" cy="445770"/>
            </a:xfrm>
          </p:grpSpPr>
          <p:sp>
            <p:nvSpPr>
              <p:cNvPr id="48" name="object 47">
                <a:extLst>
                  <a:ext uri="{FF2B5EF4-FFF2-40B4-BE49-F238E27FC236}">
                    <a16:creationId xmlns:a16="http://schemas.microsoft.com/office/drawing/2014/main" id="{0ACF1E13-F7EA-9897-031D-603986C7CFB1}"/>
                  </a:ext>
                </a:extLst>
              </p:cNvPr>
              <p:cNvSpPr/>
              <p:nvPr/>
            </p:nvSpPr>
            <p:spPr>
              <a:xfrm>
                <a:off x="3213026" y="3724355"/>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49" name="object 48">
                <a:extLst>
                  <a:ext uri="{FF2B5EF4-FFF2-40B4-BE49-F238E27FC236}">
                    <a16:creationId xmlns:a16="http://schemas.microsoft.com/office/drawing/2014/main" id="{EDA5E1CC-17B4-017C-2C49-1F1B7BEBCC18}"/>
                  </a:ext>
                </a:extLst>
              </p:cNvPr>
              <p:cNvSpPr/>
              <p:nvPr/>
            </p:nvSpPr>
            <p:spPr>
              <a:xfrm>
                <a:off x="3152066" y="3953097"/>
                <a:ext cx="121920" cy="121920"/>
              </a:xfrm>
              <a:custGeom>
                <a:avLst/>
                <a:gdLst/>
                <a:ahLst/>
                <a:cxnLst/>
                <a:rect l="l" t="t" r="r" b="b"/>
                <a:pathLst>
                  <a:path w="121920" h="121920">
                    <a:moveTo>
                      <a:pt x="121919" y="0"/>
                    </a:moveTo>
                    <a:lnTo>
                      <a:pt x="0" y="0"/>
                    </a:lnTo>
                    <a:lnTo>
                      <a:pt x="60960" y="121919"/>
                    </a:lnTo>
                    <a:lnTo>
                      <a:pt x="121919"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0" name="object 49">
                <a:extLst>
                  <a:ext uri="{FF2B5EF4-FFF2-40B4-BE49-F238E27FC236}">
                    <a16:creationId xmlns:a16="http://schemas.microsoft.com/office/drawing/2014/main" id="{8B3EA6C8-07AC-D54D-6735-26A72AD65F03}"/>
                  </a:ext>
                </a:extLst>
              </p:cNvPr>
              <p:cNvSpPr/>
              <p:nvPr/>
            </p:nvSpPr>
            <p:spPr>
              <a:xfrm>
                <a:off x="3667779" y="3687903"/>
                <a:ext cx="355600" cy="355600"/>
              </a:xfrm>
              <a:custGeom>
                <a:avLst/>
                <a:gdLst/>
                <a:ahLst/>
                <a:cxnLst/>
                <a:rect l="l" t="t" r="r" b="b"/>
                <a:pathLst>
                  <a:path w="355600" h="355600">
                    <a:moveTo>
                      <a:pt x="0" y="0"/>
                    </a:moveTo>
                    <a:lnTo>
                      <a:pt x="346335" y="346335"/>
                    </a:lnTo>
                    <a:lnTo>
                      <a:pt x="355316" y="355316"/>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1" name="object 50">
                <a:extLst>
                  <a:ext uri="{FF2B5EF4-FFF2-40B4-BE49-F238E27FC236}">
                    <a16:creationId xmlns:a16="http://schemas.microsoft.com/office/drawing/2014/main" id="{323128E9-9147-2D7B-2D2D-7CF409D7F07E}"/>
                  </a:ext>
                </a:extLst>
              </p:cNvPr>
              <p:cNvSpPr/>
              <p:nvPr/>
            </p:nvSpPr>
            <p:spPr>
              <a:xfrm>
                <a:off x="3971009" y="3991133"/>
                <a:ext cx="129539" cy="129539"/>
              </a:xfrm>
              <a:custGeom>
                <a:avLst/>
                <a:gdLst/>
                <a:ahLst/>
                <a:cxnLst/>
                <a:rect l="l" t="t" r="r" b="b"/>
                <a:pathLst>
                  <a:path w="129539" h="129539">
                    <a:moveTo>
                      <a:pt x="86210" y="0"/>
                    </a:moveTo>
                    <a:lnTo>
                      <a:pt x="0" y="86210"/>
                    </a:lnTo>
                    <a:lnTo>
                      <a:pt x="129316" y="129316"/>
                    </a:lnTo>
                    <a:lnTo>
                      <a:pt x="8621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52" name="object 51">
              <a:extLst>
                <a:ext uri="{FF2B5EF4-FFF2-40B4-BE49-F238E27FC236}">
                  <a16:creationId xmlns:a16="http://schemas.microsoft.com/office/drawing/2014/main" id="{48E864D1-F21E-D5C1-8372-C959E511FF99}"/>
                </a:ext>
              </a:extLst>
            </p:cNvPr>
            <p:cNvSpPr/>
            <p:nvPr/>
          </p:nvSpPr>
          <p:spPr>
            <a:xfrm>
              <a:off x="3749490" y="5753472"/>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nvGrpSpPr>
            <p:cNvPr id="53" name="object 52">
              <a:extLst>
                <a:ext uri="{FF2B5EF4-FFF2-40B4-BE49-F238E27FC236}">
                  <a16:creationId xmlns:a16="http://schemas.microsoft.com/office/drawing/2014/main" id="{F4FE3C45-EAD1-5771-0AB0-35F9DBCF55C3}"/>
                </a:ext>
              </a:extLst>
            </p:cNvPr>
            <p:cNvGrpSpPr/>
            <p:nvPr/>
          </p:nvGrpSpPr>
          <p:grpSpPr>
            <a:xfrm>
              <a:off x="5254830" y="5237374"/>
              <a:ext cx="948690" cy="445770"/>
              <a:chOff x="5325562" y="3675203"/>
              <a:chExt cx="948690" cy="445770"/>
            </a:xfrm>
          </p:grpSpPr>
          <p:sp>
            <p:nvSpPr>
              <p:cNvPr id="54" name="object 53">
                <a:extLst>
                  <a:ext uri="{FF2B5EF4-FFF2-40B4-BE49-F238E27FC236}">
                    <a16:creationId xmlns:a16="http://schemas.microsoft.com/office/drawing/2014/main" id="{EF89D14F-3705-4E83-141C-ECCB8F29D680}"/>
                  </a:ext>
                </a:extLst>
              </p:cNvPr>
              <p:cNvSpPr/>
              <p:nvPr/>
            </p:nvSpPr>
            <p:spPr>
              <a:xfrm>
                <a:off x="5386522" y="3724355"/>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5" name="object 54">
                <a:extLst>
                  <a:ext uri="{FF2B5EF4-FFF2-40B4-BE49-F238E27FC236}">
                    <a16:creationId xmlns:a16="http://schemas.microsoft.com/office/drawing/2014/main" id="{FCE2F18B-B44B-94CC-2FB8-5D4EFAE74E90}"/>
                  </a:ext>
                </a:extLst>
              </p:cNvPr>
              <p:cNvSpPr/>
              <p:nvPr/>
            </p:nvSpPr>
            <p:spPr>
              <a:xfrm>
                <a:off x="5325562" y="3953097"/>
                <a:ext cx="121920" cy="121920"/>
              </a:xfrm>
              <a:custGeom>
                <a:avLst/>
                <a:gdLst/>
                <a:ahLst/>
                <a:cxnLst/>
                <a:rect l="l" t="t" r="r" b="b"/>
                <a:pathLst>
                  <a:path w="121920" h="121920">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6" name="object 55">
                <a:extLst>
                  <a:ext uri="{FF2B5EF4-FFF2-40B4-BE49-F238E27FC236}">
                    <a16:creationId xmlns:a16="http://schemas.microsoft.com/office/drawing/2014/main" id="{28B6688D-56FA-FDAD-584D-4847F8781F58}"/>
                  </a:ext>
                </a:extLst>
              </p:cNvPr>
              <p:cNvSpPr/>
              <p:nvPr/>
            </p:nvSpPr>
            <p:spPr>
              <a:xfrm>
                <a:off x="5841276" y="3687903"/>
                <a:ext cx="355600" cy="355600"/>
              </a:xfrm>
              <a:custGeom>
                <a:avLst/>
                <a:gdLst/>
                <a:ahLst/>
                <a:cxnLst/>
                <a:rect l="l" t="t" r="r" b="b"/>
                <a:pathLst>
                  <a:path w="355600" h="355600">
                    <a:moveTo>
                      <a:pt x="0" y="0"/>
                    </a:moveTo>
                    <a:lnTo>
                      <a:pt x="346335" y="346335"/>
                    </a:lnTo>
                    <a:lnTo>
                      <a:pt x="355316" y="355316"/>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7" name="object 56">
                <a:extLst>
                  <a:ext uri="{FF2B5EF4-FFF2-40B4-BE49-F238E27FC236}">
                    <a16:creationId xmlns:a16="http://schemas.microsoft.com/office/drawing/2014/main" id="{9BC9944E-63C0-4AA8-BFEF-BEE7A8F5A742}"/>
                  </a:ext>
                </a:extLst>
              </p:cNvPr>
              <p:cNvSpPr/>
              <p:nvPr/>
            </p:nvSpPr>
            <p:spPr>
              <a:xfrm>
                <a:off x="6144506" y="3991133"/>
                <a:ext cx="129539" cy="129539"/>
              </a:xfrm>
              <a:custGeom>
                <a:avLst/>
                <a:gdLst/>
                <a:ahLst/>
                <a:cxnLst/>
                <a:rect l="l" t="t" r="r" b="b"/>
                <a:pathLst>
                  <a:path w="129539" h="129539">
                    <a:moveTo>
                      <a:pt x="86210" y="0"/>
                    </a:moveTo>
                    <a:lnTo>
                      <a:pt x="0" y="86210"/>
                    </a:lnTo>
                    <a:lnTo>
                      <a:pt x="129315" y="129316"/>
                    </a:lnTo>
                    <a:lnTo>
                      <a:pt x="8621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58" name="object 57">
              <a:extLst>
                <a:ext uri="{FF2B5EF4-FFF2-40B4-BE49-F238E27FC236}">
                  <a16:creationId xmlns:a16="http://schemas.microsoft.com/office/drawing/2014/main" id="{78EC7451-42E4-3154-5E01-FAB8EF56647F}"/>
                </a:ext>
              </a:extLst>
            </p:cNvPr>
            <p:cNvSpPr/>
            <p:nvPr/>
          </p:nvSpPr>
          <p:spPr>
            <a:xfrm>
              <a:off x="5922987" y="5753472"/>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66" name="object 65">
              <a:extLst>
                <a:ext uri="{FF2B5EF4-FFF2-40B4-BE49-F238E27FC236}">
                  <a16:creationId xmlns:a16="http://schemas.microsoft.com/office/drawing/2014/main" id="{6ECC7380-F10C-0073-72C9-544C37F08DEB}"/>
                </a:ext>
              </a:extLst>
            </p:cNvPr>
            <p:cNvSpPr txBox="1"/>
            <p:nvPr/>
          </p:nvSpPr>
          <p:spPr>
            <a:xfrm>
              <a:off x="2802613" y="5799148"/>
              <a:ext cx="6082030" cy="299720"/>
            </a:xfrm>
            <a:prstGeom prst="rect">
              <a:avLst/>
            </a:prstGeom>
          </p:spPr>
          <p:txBody>
            <a:bodyPr vert="horz" wrap="square" lIns="0" tIns="12700" rIns="0" bIns="0" rtlCol="0">
              <a:spAutoFit/>
            </a:bodyPr>
            <a:lstStyle/>
            <a:p>
              <a:pPr marL="12700" eaLnBrk="1" fontAlgn="auto" hangingPunct="1">
                <a:spcBef>
                  <a:spcPts val="100"/>
                </a:spcBef>
                <a:spcAft>
                  <a:spcPts val="0"/>
                </a:spcAft>
                <a:tabLst>
                  <a:tab pos="1090295" algn="l"/>
                  <a:tab pos="2179320" algn="l"/>
                  <a:tab pos="3263265" algn="l"/>
                  <a:tab pos="4345940" algn="l"/>
                  <a:tab pos="5433060" algn="l"/>
                </a:tabLst>
              </a:pPr>
              <a:r>
                <a:rPr b="0" kern="0" spc="-10" dirty="0">
                  <a:solidFill>
                    <a:sysClr val="windowText" lastClr="000000"/>
                  </a:solidFill>
                  <a:latin typeface="Arial MT"/>
                  <a:cs typeface="Arial MT"/>
                </a:rPr>
                <a:t>59103</a:t>
              </a:r>
              <a:r>
                <a:rPr b="0" kern="0" dirty="0">
                  <a:solidFill>
                    <a:sysClr val="windowText" lastClr="000000"/>
                  </a:solidFill>
                  <a:latin typeface="Arial MT"/>
                  <a:cs typeface="Arial MT"/>
                </a:rPr>
                <a:t>	</a:t>
              </a:r>
              <a:r>
                <a:rPr b="0" kern="0" spc="-10" dirty="0">
                  <a:solidFill>
                    <a:sysClr val="windowText" lastClr="000000"/>
                  </a:solidFill>
                  <a:latin typeface="Arial MT"/>
                  <a:cs typeface="Arial MT"/>
                </a:rPr>
                <a:t>59107</a:t>
              </a:r>
              <a:r>
                <a:rPr b="0" kern="0" dirty="0">
                  <a:solidFill>
                    <a:sysClr val="windowText" lastClr="000000"/>
                  </a:solidFill>
                  <a:latin typeface="Arial MT"/>
                  <a:cs typeface="Arial MT"/>
                </a:rPr>
                <a:t>	</a:t>
              </a:r>
              <a:r>
                <a:rPr b="0" kern="0" spc="-10" dirty="0">
                  <a:solidFill>
                    <a:sysClr val="windowText" lastClr="000000"/>
                  </a:solidFill>
                  <a:latin typeface="Arial MT"/>
                  <a:cs typeface="Arial MT"/>
                </a:rPr>
                <a:t>59102</a:t>
              </a:r>
              <a:r>
                <a:rPr b="0" kern="0" dirty="0">
                  <a:solidFill>
                    <a:sysClr val="windowText" lastClr="000000"/>
                  </a:solidFill>
                  <a:latin typeface="Arial MT"/>
                  <a:cs typeface="Arial MT"/>
                </a:rPr>
                <a:t>	</a:t>
              </a:r>
              <a:r>
                <a:rPr b="0" kern="0" spc="-10" dirty="0">
                  <a:solidFill>
                    <a:sysClr val="windowText" lastClr="000000"/>
                  </a:solidFill>
                  <a:latin typeface="Arial MT"/>
                  <a:cs typeface="Arial MT"/>
                </a:rPr>
                <a:t>59106</a:t>
              </a:r>
              <a:r>
                <a:rPr b="0" kern="0" dirty="0">
                  <a:solidFill>
                    <a:sysClr val="windowText" lastClr="000000"/>
                  </a:solidFill>
                  <a:latin typeface="Arial MT"/>
                  <a:cs typeface="Arial MT"/>
                </a:rPr>
                <a:t>	</a:t>
              </a:r>
              <a:r>
                <a:rPr b="0" kern="0" spc="-10" dirty="0">
                  <a:solidFill>
                    <a:sysClr val="windowText" lastClr="000000"/>
                  </a:solidFill>
                  <a:latin typeface="Arial MT"/>
                  <a:cs typeface="Arial MT"/>
                </a:rPr>
                <a:t>59105</a:t>
              </a:r>
              <a:r>
                <a:rPr b="0" kern="0" dirty="0">
                  <a:solidFill>
                    <a:sysClr val="windowText" lastClr="000000"/>
                  </a:solidFill>
                  <a:latin typeface="Arial MT"/>
                  <a:cs typeface="Arial MT"/>
                </a:rPr>
                <a:t>	</a:t>
              </a:r>
              <a:r>
                <a:rPr b="0" kern="0" spc="-10" dirty="0">
                  <a:solidFill>
                    <a:sysClr val="windowText" lastClr="000000"/>
                  </a:solidFill>
                  <a:latin typeface="Arial MT"/>
                  <a:cs typeface="Arial MT"/>
                </a:rPr>
                <a:t>59108</a:t>
              </a:r>
              <a:endParaRPr b="0" kern="0">
                <a:solidFill>
                  <a:sysClr val="windowText" lastClr="000000"/>
                </a:solidFill>
                <a:latin typeface="Arial MT"/>
                <a:cs typeface="Arial MT"/>
              </a:endParaRPr>
            </a:p>
          </p:txBody>
        </p:sp>
        <p:sp>
          <p:nvSpPr>
            <p:cNvPr id="68" name="object 67">
              <a:extLst>
                <a:ext uri="{FF2B5EF4-FFF2-40B4-BE49-F238E27FC236}">
                  <a16:creationId xmlns:a16="http://schemas.microsoft.com/office/drawing/2014/main" id="{67EA56A4-70BD-BF39-09B0-C507612088AA}"/>
                </a:ext>
              </a:extLst>
            </p:cNvPr>
            <p:cNvSpPr txBox="1"/>
            <p:nvPr/>
          </p:nvSpPr>
          <p:spPr>
            <a:xfrm>
              <a:off x="635717" y="2893299"/>
              <a:ext cx="1209040" cy="1315085"/>
            </a:xfrm>
            <a:prstGeom prst="rect">
              <a:avLst/>
            </a:prstGeom>
          </p:spPr>
          <p:txBody>
            <a:bodyPr vert="horz" wrap="square" lIns="0" tIns="118745" rIns="0" bIns="0" rtlCol="0">
              <a:spAutoFit/>
            </a:bodyPr>
            <a:lstStyle/>
            <a:p>
              <a:pPr marL="12700" eaLnBrk="1" fontAlgn="auto" hangingPunct="1">
                <a:spcBef>
                  <a:spcPts val="935"/>
                </a:spcBef>
                <a:spcAft>
                  <a:spcPts val="0"/>
                </a:spcAft>
              </a:pPr>
              <a:r>
                <a:rPr b="0" kern="0" spc="-10" dirty="0">
                  <a:solidFill>
                    <a:sysClr val="windowText" lastClr="000000"/>
                  </a:solidFill>
                  <a:latin typeface="Arial MT"/>
                  <a:cs typeface="Arial MT"/>
                </a:rPr>
                <a:t>59101</a:t>
              </a:r>
              <a:endParaRPr b="0" kern="0" dirty="0">
                <a:solidFill>
                  <a:sysClr val="windowText" lastClr="000000"/>
                </a:solidFill>
                <a:latin typeface="Arial MT"/>
                <a:cs typeface="Arial MT"/>
              </a:endParaRPr>
            </a:p>
            <a:p>
              <a:pPr marL="434975" marR="5080" eaLnBrk="1" fontAlgn="auto" hangingPunct="1">
                <a:lnSpc>
                  <a:spcPts val="1600"/>
                </a:lnSpc>
                <a:spcBef>
                  <a:spcPts val="775"/>
                </a:spcBef>
                <a:spcAft>
                  <a:spcPts val="0"/>
                </a:spcAft>
              </a:pPr>
              <a:r>
                <a:rPr sz="1400" b="0" kern="0" spc="-10" dirty="0">
                  <a:solidFill>
                    <a:srgbClr val="0365C0"/>
                  </a:solidFill>
                  <a:latin typeface="Arial MT"/>
                  <a:cs typeface="Arial MT"/>
                </a:rPr>
                <a:t>parent continues</a:t>
              </a:r>
              <a:endParaRPr sz="1400" b="0" kern="0" dirty="0">
                <a:solidFill>
                  <a:sysClr val="windowText" lastClr="000000"/>
                </a:solidFill>
                <a:latin typeface="Arial MT"/>
                <a:cs typeface="Arial MT"/>
              </a:endParaRPr>
            </a:p>
            <a:p>
              <a:pPr marL="12700" eaLnBrk="1" fontAlgn="auto" hangingPunct="1">
                <a:spcBef>
                  <a:spcPts val="1019"/>
                </a:spcBef>
                <a:spcAft>
                  <a:spcPts val="0"/>
                </a:spcAft>
              </a:pPr>
              <a:r>
                <a:rPr b="0" kern="0" spc="-10" dirty="0">
                  <a:solidFill>
                    <a:sysClr val="windowText" lastClr="000000"/>
                  </a:solidFill>
                  <a:latin typeface="Arial MT"/>
                  <a:cs typeface="Arial MT"/>
                </a:rPr>
                <a:t>59101</a:t>
              </a:r>
              <a:endParaRPr b="0" kern="0" dirty="0">
                <a:solidFill>
                  <a:sysClr val="windowText" lastClr="000000"/>
                </a:solidFill>
                <a:latin typeface="Arial MT"/>
                <a:cs typeface="Arial MT"/>
              </a:endParaRPr>
            </a:p>
          </p:txBody>
        </p:sp>
        <p:grpSp>
          <p:nvGrpSpPr>
            <p:cNvPr id="69" name="object 68">
              <a:extLst>
                <a:ext uri="{FF2B5EF4-FFF2-40B4-BE49-F238E27FC236}">
                  <a16:creationId xmlns:a16="http://schemas.microsoft.com/office/drawing/2014/main" id="{6D1A6A6C-A196-FE41-B29D-06CC3E77CEE4}"/>
                </a:ext>
              </a:extLst>
            </p:cNvPr>
            <p:cNvGrpSpPr/>
            <p:nvPr/>
          </p:nvGrpSpPr>
          <p:grpSpPr>
            <a:xfrm>
              <a:off x="907169" y="6271190"/>
              <a:ext cx="121920" cy="351155"/>
              <a:chOff x="977901" y="4709019"/>
              <a:chExt cx="121920" cy="351155"/>
            </a:xfrm>
          </p:grpSpPr>
          <p:sp>
            <p:nvSpPr>
              <p:cNvPr id="70" name="object 69">
                <a:extLst>
                  <a:ext uri="{FF2B5EF4-FFF2-40B4-BE49-F238E27FC236}">
                    <a16:creationId xmlns:a16="http://schemas.microsoft.com/office/drawing/2014/main" id="{BE23E67E-E365-948C-8F95-BB58E6B37795}"/>
                  </a:ext>
                </a:extLst>
              </p:cNvPr>
              <p:cNvSpPr/>
              <p:nvPr/>
            </p:nvSpPr>
            <p:spPr>
              <a:xfrm>
                <a:off x="1038861" y="4709019"/>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71" name="object 70">
                <a:extLst>
                  <a:ext uri="{FF2B5EF4-FFF2-40B4-BE49-F238E27FC236}">
                    <a16:creationId xmlns:a16="http://schemas.microsoft.com/office/drawing/2014/main" id="{7D9998D3-9EDD-CD3D-4E89-939FD42CD997}"/>
                  </a:ext>
                </a:extLst>
              </p:cNvPr>
              <p:cNvSpPr/>
              <p:nvPr/>
            </p:nvSpPr>
            <p:spPr>
              <a:xfrm>
                <a:off x="977901" y="4937760"/>
                <a:ext cx="121920" cy="121920"/>
              </a:xfrm>
              <a:custGeom>
                <a:avLst/>
                <a:gdLst/>
                <a:ahLst/>
                <a:cxnLst/>
                <a:rect l="l" t="t" r="r" b="b"/>
                <a:pathLst>
                  <a:path w="121919" h="121920">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72" name="object 72">
              <a:extLst>
                <a:ext uri="{FF2B5EF4-FFF2-40B4-BE49-F238E27FC236}">
                  <a16:creationId xmlns:a16="http://schemas.microsoft.com/office/drawing/2014/main" id="{F91037F1-E6CD-871F-46D6-3205A537631D}"/>
                </a:ext>
              </a:extLst>
            </p:cNvPr>
            <p:cNvGrpSpPr/>
            <p:nvPr/>
          </p:nvGrpSpPr>
          <p:grpSpPr>
            <a:xfrm>
              <a:off x="2024585" y="6261515"/>
              <a:ext cx="121920" cy="351155"/>
              <a:chOff x="2095317" y="4699344"/>
              <a:chExt cx="121920" cy="351155"/>
            </a:xfrm>
          </p:grpSpPr>
          <p:sp>
            <p:nvSpPr>
              <p:cNvPr id="73" name="object 73">
                <a:extLst>
                  <a:ext uri="{FF2B5EF4-FFF2-40B4-BE49-F238E27FC236}">
                    <a16:creationId xmlns:a16="http://schemas.microsoft.com/office/drawing/2014/main" id="{5781C534-D8B8-D251-797F-7C86CACB8C30}"/>
                  </a:ext>
                </a:extLst>
              </p:cNvPr>
              <p:cNvSpPr/>
              <p:nvPr/>
            </p:nvSpPr>
            <p:spPr>
              <a:xfrm>
                <a:off x="2156277" y="4699344"/>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74" name="object 74">
                <a:extLst>
                  <a:ext uri="{FF2B5EF4-FFF2-40B4-BE49-F238E27FC236}">
                    <a16:creationId xmlns:a16="http://schemas.microsoft.com/office/drawing/2014/main" id="{EEB29331-6E5E-1BFA-73D8-1F8E646FA7F7}"/>
                  </a:ext>
                </a:extLst>
              </p:cNvPr>
              <p:cNvSpPr/>
              <p:nvPr/>
            </p:nvSpPr>
            <p:spPr>
              <a:xfrm>
                <a:off x="2095317" y="4928085"/>
                <a:ext cx="121920" cy="121920"/>
              </a:xfrm>
              <a:custGeom>
                <a:avLst/>
                <a:gdLst/>
                <a:ahLst/>
                <a:cxnLst/>
                <a:rect l="l" t="t" r="r" b="b"/>
                <a:pathLst>
                  <a:path w="121919" h="121920">
                    <a:moveTo>
                      <a:pt x="121919" y="0"/>
                    </a:moveTo>
                    <a:lnTo>
                      <a:pt x="0" y="0"/>
                    </a:lnTo>
                    <a:lnTo>
                      <a:pt x="60959" y="121920"/>
                    </a:lnTo>
                    <a:lnTo>
                      <a:pt x="121919"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75" name="object 75">
              <a:extLst>
                <a:ext uri="{FF2B5EF4-FFF2-40B4-BE49-F238E27FC236}">
                  <a16:creationId xmlns:a16="http://schemas.microsoft.com/office/drawing/2014/main" id="{F7F42F7B-BFCB-F958-4650-6405F4611C0A}"/>
                </a:ext>
              </a:extLst>
            </p:cNvPr>
            <p:cNvGrpSpPr/>
            <p:nvPr/>
          </p:nvGrpSpPr>
          <p:grpSpPr>
            <a:xfrm>
              <a:off x="3137916" y="6253673"/>
              <a:ext cx="121920" cy="351155"/>
              <a:chOff x="3208648" y="4691502"/>
              <a:chExt cx="121920" cy="351155"/>
            </a:xfrm>
          </p:grpSpPr>
          <p:sp>
            <p:nvSpPr>
              <p:cNvPr id="76" name="object 76">
                <a:extLst>
                  <a:ext uri="{FF2B5EF4-FFF2-40B4-BE49-F238E27FC236}">
                    <a16:creationId xmlns:a16="http://schemas.microsoft.com/office/drawing/2014/main" id="{1619DB8A-AFBE-ADBF-EE38-EB024266C6B7}"/>
                  </a:ext>
                </a:extLst>
              </p:cNvPr>
              <p:cNvSpPr/>
              <p:nvPr/>
            </p:nvSpPr>
            <p:spPr>
              <a:xfrm>
                <a:off x="3269608" y="4691502"/>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77" name="object 77">
                <a:extLst>
                  <a:ext uri="{FF2B5EF4-FFF2-40B4-BE49-F238E27FC236}">
                    <a16:creationId xmlns:a16="http://schemas.microsoft.com/office/drawing/2014/main" id="{E4DB3213-FA49-71C2-63A5-7562C92FC846}"/>
                  </a:ext>
                </a:extLst>
              </p:cNvPr>
              <p:cNvSpPr/>
              <p:nvPr/>
            </p:nvSpPr>
            <p:spPr>
              <a:xfrm>
                <a:off x="3208648" y="4920242"/>
                <a:ext cx="121920" cy="121920"/>
              </a:xfrm>
              <a:custGeom>
                <a:avLst/>
                <a:gdLst/>
                <a:ahLst/>
                <a:cxnLst/>
                <a:rect l="l" t="t" r="r" b="b"/>
                <a:pathLst>
                  <a:path w="121920" h="121920">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78" name="object 78">
              <a:extLst>
                <a:ext uri="{FF2B5EF4-FFF2-40B4-BE49-F238E27FC236}">
                  <a16:creationId xmlns:a16="http://schemas.microsoft.com/office/drawing/2014/main" id="{970E961A-6792-5816-E89F-D5C7986EACE6}"/>
                </a:ext>
              </a:extLst>
            </p:cNvPr>
            <p:cNvGrpSpPr/>
            <p:nvPr/>
          </p:nvGrpSpPr>
          <p:grpSpPr>
            <a:xfrm>
              <a:off x="4255332" y="6243998"/>
              <a:ext cx="121920" cy="351155"/>
              <a:chOff x="4326064" y="4681827"/>
              <a:chExt cx="121920" cy="351155"/>
            </a:xfrm>
          </p:grpSpPr>
          <p:sp>
            <p:nvSpPr>
              <p:cNvPr id="79" name="object 79">
                <a:extLst>
                  <a:ext uri="{FF2B5EF4-FFF2-40B4-BE49-F238E27FC236}">
                    <a16:creationId xmlns:a16="http://schemas.microsoft.com/office/drawing/2014/main" id="{1AA97700-0E2A-8709-327C-14E65B3264DB}"/>
                  </a:ext>
                </a:extLst>
              </p:cNvPr>
              <p:cNvSpPr/>
              <p:nvPr/>
            </p:nvSpPr>
            <p:spPr>
              <a:xfrm>
                <a:off x="4387024" y="4681827"/>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80" name="object 80">
                <a:extLst>
                  <a:ext uri="{FF2B5EF4-FFF2-40B4-BE49-F238E27FC236}">
                    <a16:creationId xmlns:a16="http://schemas.microsoft.com/office/drawing/2014/main" id="{76A250DC-4CDD-7C82-40E2-B9EB024EE462}"/>
                  </a:ext>
                </a:extLst>
              </p:cNvPr>
              <p:cNvSpPr/>
              <p:nvPr/>
            </p:nvSpPr>
            <p:spPr>
              <a:xfrm>
                <a:off x="4326064" y="4910567"/>
                <a:ext cx="121920" cy="121920"/>
              </a:xfrm>
              <a:custGeom>
                <a:avLst/>
                <a:gdLst/>
                <a:ahLst/>
                <a:cxnLst/>
                <a:rect l="l" t="t" r="r" b="b"/>
                <a:pathLst>
                  <a:path w="121920" h="121920">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81" name="object 81">
              <a:extLst>
                <a:ext uri="{FF2B5EF4-FFF2-40B4-BE49-F238E27FC236}">
                  <a16:creationId xmlns:a16="http://schemas.microsoft.com/office/drawing/2014/main" id="{39970416-F597-DF66-9F90-02F61ED05258}"/>
                </a:ext>
              </a:extLst>
            </p:cNvPr>
            <p:cNvGrpSpPr/>
            <p:nvPr/>
          </p:nvGrpSpPr>
          <p:grpSpPr>
            <a:xfrm>
              <a:off x="5202940" y="6243998"/>
              <a:ext cx="121920" cy="351155"/>
              <a:chOff x="5273672" y="4681827"/>
              <a:chExt cx="121920" cy="351155"/>
            </a:xfrm>
          </p:grpSpPr>
          <p:sp>
            <p:nvSpPr>
              <p:cNvPr id="82" name="object 82">
                <a:extLst>
                  <a:ext uri="{FF2B5EF4-FFF2-40B4-BE49-F238E27FC236}">
                    <a16:creationId xmlns:a16="http://schemas.microsoft.com/office/drawing/2014/main" id="{1EDE6845-5911-9C40-F0D3-03000EA8A023}"/>
                  </a:ext>
                </a:extLst>
              </p:cNvPr>
              <p:cNvSpPr/>
              <p:nvPr/>
            </p:nvSpPr>
            <p:spPr>
              <a:xfrm>
                <a:off x="5334632" y="4681827"/>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83" name="object 83">
                <a:extLst>
                  <a:ext uri="{FF2B5EF4-FFF2-40B4-BE49-F238E27FC236}">
                    <a16:creationId xmlns:a16="http://schemas.microsoft.com/office/drawing/2014/main" id="{36A09D61-85BE-46A1-3478-B3EA77B7F250}"/>
                  </a:ext>
                </a:extLst>
              </p:cNvPr>
              <p:cNvSpPr/>
              <p:nvPr/>
            </p:nvSpPr>
            <p:spPr>
              <a:xfrm>
                <a:off x="5273672" y="4910567"/>
                <a:ext cx="121920" cy="121920"/>
              </a:xfrm>
              <a:custGeom>
                <a:avLst/>
                <a:gdLst/>
                <a:ahLst/>
                <a:cxnLst/>
                <a:rect l="l" t="t" r="r" b="b"/>
                <a:pathLst>
                  <a:path w="121920" h="121920">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84" name="object 84">
              <a:extLst>
                <a:ext uri="{FF2B5EF4-FFF2-40B4-BE49-F238E27FC236}">
                  <a16:creationId xmlns:a16="http://schemas.microsoft.com/office/drawing/2014/main" id="{6ED270C2-25F1-8437-2007-192667EC99AC}"/>
                </a:ext>
              </a:extLst>
            </p:cNvPr>
            <p:cNvGrpSpPr/>
            <p:nvPr/>
          </p:nvGrpSpPr>
          <p:grpSpPr>
            <a:xfrm>
              <a:off x="6320356" y="6234323"/>
              <a:ext cx="121920" cy="351155"/>
              <a:chOff x="6391088" y="4672152"/>
              <a:chExt cx="121920" cy="351155"/>
            </a:xfrm>
          </p:grpSpPr>
          <p:sp>
            <p:nvSpPr>
              <p:cNvPr id="85" name="object 85">
                <a:extLst>
                  <a:ext uri="{FF2B5EF4-FFF2-40B4-BE49-F238E27FC236}">
                    <a16:creationId xmlns:a16="http://schemas.microsoft.com/office/drawing/2014/main" id="{F64765EF-2E54-01E4-F9E8-BE9173A78332}"/>
                  </a:ext>
                </a:extLst>
              </p:cNvPr>
              <p:cNvSpPr/>
              <p:nvPr/>
            </p:nvSpPr>
            <p:spPr>
              <a:xfrm>
                <a:off x="6452048" y="4672152"/>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86" name="object 86">
                <a:extLst>
                  <a:ext uri="{FF2B5EF4-FFF2-40B4-BE49-F238E27FC236}">
                    <a16:creationId xmlns:a16="http://schemas.microsoft.com/office/drawing/2014/main" id="{C296851D-48DF-63BF-DE55-89639D5DA5D2}"/>
                  </a:ext>
                </a:extLst>
              </p:cNvPr>
              <p:cNvSpPr/>
              <p:nvPr/>
            </p:nvSpPr>
            <p:spPr>
              <a:xfrm>
                <a:off x="6391088" y="4900894"/>
                <a:ext cx="121920" cy="121920"/>
              </a:xfrm>
              <a:custGeom>
                <a:avLst/>
                <a:gdLst/>
                <a:ahLst/>
                <a:cxnLst/>
                <a:rect l="l" t="t" r="r" b="b"/>
                <a:pathLst>
                  <a:path w="121920" h="121920">
                    <a:moveTo>
                      <a:pt x="121919" y="0"/>
                    </a:moveTo>
                    <a:lnTo>
                      <a:pt x="0" y="0"/>
                    </a:lnTo>
                    <a:lnTo>
                      <a:pt x="60960" y="121919"/>
                    </a:lnTo>
                    <a:lnTo>
                      <a:pt x="121919"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93" name="object 93">
              <a:extLst>
                <a:ext uri="{FF2B5EF4-FFF2-40B4-BE49-F238E27FC236}">
                  <a16:creationId xmlns:a16="http://schemas.microsoft.com/office/drawing/2014/main" id="{BA61C4E2-6AB3-8343-039A-AC9914D85339}"/>
                </a:ext>
              </a:extLst>
            </p:cNvPr>
            <p:cNvSpPr txBox="1"/>
            <p:nvPr/>
          </p:nvSpPr>
          <p:spPr>
            <a:xfrm>
              <a:off x="2625276" y="3539232"/>
              <a:ext cx="1290955" cy="441959"/>
            </a:xfrm>
            <a:prstGeom prst="rect">
              <a:avLst/>
            </a:prstGeom>
          </p:spPr>
          <p:txBody>
            <a:bodyPr vert="horz" wrap="square" lIns="0" tIns="12700" rIns="0" bIns="0" rtlCol="0">
              <a:spAutoFit/>
            </a:bodyPr>
            <a:lstStyle/>
            <a:p>
              <a:pPr marL="12700" eaLnBrk="1" fontAlgn="auto" hangingPunct="1">
                <a:lnSpc>
                  <a:spcPts val="1639"/>
                </a:lnSpc>
                <a:spcBef>
                  <a:spcPts val="100"/>
                </a:spcBef>
                <a:spcAft>
                  <a:spcPts val="0"/>
                </a:spcAft>
              </a:pPr>
              <a:r>
                <a:rPr sz="1400" b="0" kern="0" spc="-10" dirty="0">
                  <a:solidFill>
                    <a:srgbClr val="0365C0"/>
                  </a:solidFill>
                  <a:latin typeface="Arial MT"/>
                  <a:cs typeface="Arial MT"/>
                </a:rPr>
                <a:t>child</a:t>
              </a:r>
              <a:endParaRPr sz="1400" b="0" kern="0" dirty="0">
                <a:solidFill>
                  <a:sysClr val="windowText" lastClr="000000"/>
                </a:solidFill>
                <a:latin typeface="Arial MT"/>
                <a:cs typeface="Arial MT"/>
              </a:endParaRPr>
            </a:p>
            <a:p>
              <a:pPr marL="12700" eaLnBrk="1" fontAlgn="auto" hangingPunct="1">
                <a:lnSpc>
                  <a:spcPts val="1639"/>
                </a:lnSpc>
                <a:spcBef>
                  <a:spcPts val="0"/>
                </a:spcBef>
                <a:spcAft>
                  <a:spcPts val="0"/>
                </a:spcAft>
              </a:pPr>
              <a:r>
                <a:rPr sz="1400" b="0" kern="0" dirty="0">
                  <a:solidFill>
                    <a:srgbClr val="0365C0"/>
                  </a:solidFill>
                  <a:latin typeface="Arial MT"/>
                  <a:cs typeface="Arial MT"/>
                </a:rPr>
                <a:t>process</a:t>
              </a:r>
              <a:r>
                <a:rPr sz="1400" b="0" kern="0" spc="-10" dirty="0">
                  <a:solidFill>
                    <a:srgbClr val="0365C0"/>
                  </a:solidFill>
                  <a:latin typeface="Arial MT"/>
                  <a:cs typeface="Arial MT"/>
                </a:rPr>
                <a:t> created</a:t>
              </a:r>
              <a:endParaRPr sz="1400" b="0" kern="0" dirty="0">
                <a:solidFill>
                  <a:sysClr val="windowText" lastClr="000000"/>
                </a:solidFill>
                <a:latin typeface="Arial MT"/>
                <a:cs typeface="Arial MT"/>
              </a:endParaRPr>
            </a:p>
          </p:txBody>
        </p:sp>
        <p:sp>
          <p:nvSpPr>
            <p:cNvPr id="96" name="object 66">
              <a:extLst>
                <a:ext uri="{FF2B5EF4-FFF2-40B4-BE49-F238E27FC236}">
                  <a16:creationId xmlns:a16="http://schemas.microsoft.com/office/drawing/2014/main" id="{A8E5B3FA-49A4-C3B6-956B-C22C2575E2BA}"/>
                </a:ext>
              </a:extLst>
            </p:cNvPr>
            <p:cNvSpPr txBox="1"/>
            <p:nvPr/>
          </p:nvSpPr>
          <p:spPr>
            <a:xfrm>
              <a:off x="1520301" y="2893282"/>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P0</a:t>
              </a:r>
              <a:endParaRPr b="0" kern="0" dirty="0">
                <a:latin typeface="Arial MT"/>
                <a:cs typeface="Arial MT"/>
              </a:endParaRPr>
            </a:p>
          </p:txBody>
        </p:sp>
        <p:sp>
          <p:nvSpPr>
            <p:cNvPr id="103" name="object 66">
              <a:extLst>
                <a:ext uri="{FF2B5EF4-FFF2-40B4-BE49-F238E27FC236}">
                  <a16:creationId xmlns:a16="http://schemas.microsoft.com/office/drawing/2014/main" id="{E101D2CF-8180-372E-8555-8B5FAB6823AF}"/>
                </a:ext>
              </a:extLst>
            </p:cNvPr>
            <p:cNvSpPr txBox="1"/>
            <p:nvPr/>
          </p:nvSpPr>
          <p:spPr>
            <a:xfrm>
              <a:off x="1147635" y="6218177"/>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P0</a:t>
              </a:r>
              <a:endParaRPr b="0" kern="0" dirty="0">
                <a:latin typeface="Arial MT"/>
                <a:cs typeface="Arial MT"/>
              </a:endParaRPr>
            </a:p>
          </p:txBody>
        </p:sp>
        <p:sp>
          <p:nvSpPr>
            <p:cNvPr id="104" name="object 66">
              <a:extLst>
                <a:ext uri="{FF2B5EF4-FFF2-40B4-BE49-F238E27FC236}">
                  <a16:creationId xmlns:a16="http://schemas.microsoft.com/office/drawing/2014/main" id="{A54E6715-9AEC-1D28-6F20-D12F3D3566E0}"/>
                </a:ext>
              </a:extLst>
            </p:cNvPr>
            <p:cNvSpPr txBox="1"/>
            <p:nvPr/>
          </p:nvSpPr>
          <p:spPr>
            <a:xfrm>
              <a:off x="1186118" y="4261812"/>
              <a:ext cx="401908"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P0</a:t>
              </a:r>
              <a:endParaRPr b="0" kern="0" dirty="0">
                <a:latin typeface="Arial MT"/>
                <a:cs typeface="Arial MT"/>
              </a:endParaRPr>
            </a:p>
          </p:txBody>
        </p:sp>
        <p:sp>
          <p:nvSpPr>
            <p:cNvPr id="105" name="object 66">
              <a:extLst>
                <a:ext uri="{FF2B5EF4-FFF2-40B4-BE49-F238E27FC236}">
                  <a16:creationId xmlns:a16="http://schemas.microsoft.com/office/drawing/2014/main" id="{F0F236F9-A3C0-E4E2-CCEF-309A912D88CA}"/>
                </a:ext>
              </a:extLst>
            </p:cNvPr>
            <p:cNvSpPr txBox="1"/>
            <p:nvPr/>
          </p:nvSpPr>
          <p:spPr>
            <a:xfrm>
              <a:off x="1130784" y="5191583"/>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P0</a:t>
              </a:r>
              <a:endParaRPr b="0" kern="0" dirty="0">
                <a:latin typeface="Arial MT"/>
                <a:cs typeface="Arial MT"/>
              </a:endParaRPr>
            </a:p>
          </p:txBody>
        </p:sp>
        <p:sp>
          <p:nvSpPr>
            <p:cNvPr id="106" name="object 66">
              <a:extLst>
                <a:ext uri="{FF2B5EF4-FFF2-40B4-BE49-F238E27FC236}">
                  <a16:creationId xmlns:a16="http://schemas.microsoft.com/office/drawing/2014/main" id="{6A04FC65-E3FE-5CB3-D2EA-E3DA74EBE546}"/>
                </a:ext>
              </a:extLst>
            </p:cNvPr>
            <p:cNvSpPr txBox="1"/>
            <p:nvPr/>
          </p:nvSpPr>
          <p:spPr>
            <a:xfrm>
              <a:off x="5470962" y="4261812"/>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P1</a:t>
              </a:r>
              <a:endParaRPr b="0" kern="0" dirty="0">
                <a:latin typeface="Arial MT"/>
                <a:cs typeface="Arial MT"/>
              </a:endParaRPr>
            </a:p>
          </p:txBody>
        </p:sp>
        <p:sp>
          <p:nvSpPr>
            <p:cNvPr id="107" name="object 66">
              <a:extLst>
                <a:ext uri="{FF2B5EF4-FFF2-40B4-BE49-F238E27FC236}">
                  <a16:creationId xmlns:a16="http://schemas.microsoft.com/office/drawing/2014/main" id="{39093DB2-F55B-D84B-305B-083615EF4F6F}"/>
                </a:ext>
              </a:extLst>
            </p:cNvPr>
            <p:cNvSpPr txBox="1"/>
            <p:nvPr/>
          </p:nvSpPr>
          <p:spPr>
            <a:xfrm>
              <a:off x="5470962" y="5243736"/>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P1</a:t>
              </a:r>
              <a:endParaRPr b="0" kern="0" dirty="0">
                <a:latin typeface="Arial MT"/>
                <a:cs typeface="Arial MT"/>
              </a:endParaRPr>
            </a:p>
          </p:txBody>
        </p:sp>
        <p:sp>
          <p:nvSpPr>
            <p:cNvPr id="108" name="object 66">
              <a:extLst>
                <a:ext uri="{FF2B5EF4-FFF2-40B4-BE49-F238E27FC236}">
                  <a16:creationId xmlns:a16="http://schemas.microsoft.com/office/drawing/2014/main" id="{717A578E-7AAB-6D91-3024-DBC406F90A4D}"/>
                </a:ext>
              </a:extLst>
            </p:cNvPr>
            <p:cNvSpPr txBox="1"/>
            <p:nvPr/>
          </p:nvSpPr>
          <p:spPr>
            <a:xfrm>
              <a:off x="5470962" y="6190185"/>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P1</a:t>
              </a:r>
              <a:endParaRPr b="0" kern="0" dirty="0">
                <a:latin typeface="Arial MT"/>
                <a:cs typeface="Arial MT"/>
              </a:endParaRPr>
            </a:p>
          </p:txBody>
        </p:sp>
        <p:sp>
          <p:nvSpPr>
            <p:cNvPr id="109" name="object 66">
              <a:extLst>
                <a:ext uri="{FF2B5EF4-FFF2-40B4-BE49-F238E27FC236}">
                  <a16:creationId xmlns:a16="http://schemas.microsoft.com/office/drawing/2014/main" id="{EC4D2B74-9CB9-9AE4-8DAA-50414EF92A43}"/>
                </a:ext>
              </a:extLst>
            </p:cNvPr>
            <p:cNvSpPr txBox="1"/>
            <p:nvPr/>
          </p:nvSpPr>
          <p:spPr>
            <a:xfrm>
              <a:off x="3270753" y="5221241"/>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P2</a:t>
              </a:r>
              <a:endParaRPr b="0" kern="0" dirty="0">
                <a:latin typeface="Arial MT"/>
                <a:cs typeface="Arial MT"/>
              </a:endParaRPr>
            </a:p>
          </p:txBody>
        </p:sp>
        <p:sp>
          <p:nvSpPr>
            <p:cNvPr id="111" name="object 66">
              <a:extLst>
                <a:ext uri="{FF2B5EF4-FFF2-40B4-BE49-F238E27FC236}">
                  <a16:creationId xmlns:a16="http://schemas.microsoft.com/office/drawing/2014/main" id="{B70C7AE1-79E9-211F-EC42-CDDDC020AF60}"/>
                </a:ext>
              </a:extLst>
            </p:cNvPr>
            <p:cNvSpPr txBox="1"/>
            <p:nvPr/>
          </p:nvSpPr>
          <p:spPr>
            <a:xfrm>
              <a:off x="2254948" y="6204249"/>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P4</a:t>
              </a:r>
              <a:endParaRPr b="0" kern="0" dirty="0">
                <a:latin typeface="Arial MT"/>
                <a:cs typeface="Arial MT"/>
              </a:endParaRPr>
            </a:p>
          </p:txBody>
        </p:sp>
        <p:sp>
          <p:nvSpPr>
            <p:cNvPr id="112" name="object 66">
              <a:extLst>
                <a:ext uri="{FF2B5EF4-FFF2-40B4-BE49-F238E27FC236}">
                  <a16:creationId xmlns:a16="http://schemas.microsoft.com/office/drawing/2014/main" id="{F0FABE9C-8F9C-D6F7-8E5F-0962086B34C1}"/>
                </a:ext>
              </a:extLst>
            </p:cNvPr>
            <p:cNvSpPr txBox="1"/>
            <p:nvPr/>
          </p:nvSpPr>
          <p:spPr>
            <a:xfrm>
              <a:off x="3277950" y="6179032"/>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P2</a:t>
              </a:r>
              <a:endParaRPr b="0" kern="0" dirty="0">
                <a:latin typeface="Arial MT"/>
                <a:cs typeface="Arial MT"/>
              </a:endParaRPr>
            </a:p>
          </p:txBody>
        </p:sp>
        <p:sp>
          <p:nvSpPr>
            <p:cNvPr id="113" name="object 66">
              <a:extLst>
                <a:ext uri="{FF2B5EF4-FFF2-40B4-BE49-F238E27FC236}">
                  <a16:creationId xmlns:a16="http://schemas.microsoft.com/office/drawing/2014/main" id="{9B68D393-706B-B904-AD1F-529852F79922}"/>
                </a:ext>
              </a:extLst>
            </p:cNvPr>
            <p:cNvSpPr txBox="1"/>
            <p:nvPr/>
          </p:nvSpPr>
          <p:spPr>
            <a:xfrm>
              <a:off x="4447960" y="6172426"/>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P5</a:t>
              </a:r>
              <a:endParaRPr b="0" kern="0" dirty="0">
                <a:latin typeface="Arial MT"/>
                <a:cs typeface="Arial MT"/>
              </a:endParaRPr>
            </a:p>
          </p:txBody>
        </p:sp>
        <p:sp>
          <p:nvSpPr>
            <p:cNvPr id="119" name="object 66">
              <a:extLst>
                <a:ext uri="{FF2B5EF4-FFF2-40B4-BE49-F238E27FC236}">
                  <a16:creationId xmlns:a16="http://schemas.microsoft.com/office/drawing/2014/main" id="{2F58F065-B596-00C4-6BBF-F5A12FC0CC96}"/>
                </a:ext>
              </a:extLst>
            </p:cNvPr>
            <p:cNvSpPr txBox="1"/>
            <p:nvPr/>
          </p:nvSpPr>
          <p:spPr>
            <a:xfrm>
              <a:off x="1023940" y="6396384"/>
              <a:ext cx="696593"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“Hello”</a:t>
              </a:r>
              <a:endParaRPr b="0" kern="0" dirty="0">
                <a:latin typeface="Arial MT"/>
                <a:cs typeface="Arial MT"/>
              </a:endParaRPr>
            </a:p>
          </p:txBody>
        </p:sp>
        <p:sp>
          <p:nvSpPr>
            <p:cNvPr id="120" name="object 66">
              <a:extLst>
                <a:ext uri="{FF2B5EF4-FFF2-40B4-BE49-F238E27FC236}">
                  <a16:creationId xmlns:a16="http://schemas.microsoft.com/office/drawing/2014/main" id="{4229A949-ACB4-9673-6415-1BC308FF1F70}"/>
                </a:ext>
              </a:extLst>
            </p:cNvPr>
            <p:cNvSpPr txBox="1"/>
            <p:nvPr/>
          </p:nvSpPr>
          <p:spPr>
            <a:xfrm>
              <a:off x="2175548" y="6396384"/>
              <a:ext cx="696593"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“Hello”</a:t>
              </a:r>
              <a:endParaRPr b="0" kern="0" dirty="0">
                <a:latin typeface="Arial MT"/>
                <a:cs typeface="Arial MT"/>
              </a:endParaRPr>
            </a:p>
          </p:txBody>
        </p:sp>
        <p:sp>
          <p:nvSpPr>
            <p:cNvPr id="121" name="object 66">
              <a:extLst>
                <a:ext uri="{FF2B5EF4-FFF2-40B4-BE49-F238E27FC236}">
                  <a16:creationId xmlns:a16="http://schemas.microsoft.com/office/drawing/2014/main" id="{FE8E3D7F-EBA1-5284-0468-F414D0168676}"/>
                </a:ext>
              </a:extLst>
            </p:cNvPr>
            <p:cNvSpPr txBox="1"/>
            <p:nvPr/>
          </p:nvSpPr>
          <p:spPr>
            <a:xfrm>
              <a:off x="3213557" y="6396384"/>
              <a:ext cx="696593"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“Hello”</a:t>
              </a:r>
              <a:endParaRPr b="0" kern="0" dirty="0">
                <a:latin typeface="Arial MT"/>
                <a:cs typeface="Arial MT"/>
              </a:endParaRPr>
            </a:p>
          </p:txBody>
        </p:sp>
        <p:sp>
          <p:nvSpPr>
            <p:cNvPr id="122" name="object 66">
              <a:extLst>
                <a:ext uri="{FF2B5EF4-FFF2-40B4-BE49-F238E27FC236}">
                  <a16:creationId xmlns:a16="http://schemas.microsoft.com/office/drawing/2014/main" id="{BC5E6FBC-1EB6-C833-3CCA-150A1AE2957F}"/>
                </a:ext>
              </a:extLst>
            </p:cNvPr>
            <p:cNvSpPr txBox="1"/>
            <p:nvPr/>
          </p:nvSpPr>
          <p:spPr>
            <a:xfrm>
              <a:off x="4408253" y="6396384"/>
              <a:ext cx="696593"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“Hello”</a:t>
              </a:r>
              <a:endParaRPr b="0" kern="0" dirty="0">
                <a:latin typeface="Arial MT"/>
                <a:cs typeface="Arial MT"/>
              </a:endParaRPr>
            </a:p>
          </p:txBody>
        </p:sp>
        <p:sp>
          <p:nvSpPr>
            <p:cNvPr id="123" name="object 66">
              <a:extLst>
                <a:ext uri="{FF2B5EF4-FFF2-40B4-BE49-F238E27FC236}">
                  <a16:creationId xmlns:a16="http://schemas.microsoft.com/office/drawing/2014/main" id="{5269D356-D585-B296-6224-508FF07BA5A8}"/>
                </a:ext>
              </a:extLst>
            </p:cNvPr>
            <p:cNvSpPr txBox="1"/>
            <p:nvPr/>
          </p:nvSpPr>
          <p:spPr>
            <a:xfrm>
              <a:off x="5465550" y="6396384"/>
              <a:ext cx="696593"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“Hello”</a:t>
              </a:r>
              <a:endParaRPr b="0" kern="0" dirty="0">
                <a:latin typeface="Arial MT"/>
                <a:cs typeface="Arial MT"/>
              </a:endParaRPr>
            </a:p>
          </p:txBody>
        </p:sp>
        <p:sp>
          <p:nvSpPr>
            <p:cNvPr id="35" name="object 34">
              <a:extLst>
                <a:ext uri="{FF2B5EF4-FFF2-40B4-BE49-F238E27FC236}">
                  <a16:creationId xmlns:a16="http://schemas.microsoft.com/office/drawing/2014/main" id="{1CF98A6D-5D6E-E49D-2DDA-BE30B5743EEB}"/>
                </a:ext>
              </a:extLst>
            </p:cNvPr>
            <p:cNvSpPr/>
            <p:nvPr/>
          </p:nvSpPr>
          <p:spPr>
            <a:xfrm>
              <a:off x="7005628" y="4818921"/>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6" name="object 35">
              <a:extLst>
                <a:ext uri="{FF2B5EF4-FFF2-40B4-BE49-F238E27FC236}">
                  <a16:creationId xmlns:a16="http://schemas.microsoft.com/office/drawing/2014/main" id="{CCBD7324-70D5-92CB-B0EA-8D511A43695A}"/>
                </a:ext>
              </a:extLst>
            </p:cNvPr>
            <p:cNvSpPr txBox="1"/>
            <p:nvPr/>
          </p:nvSpPr>
          <p:spPr>
            <a:xfrm>
              <a:off x="7136407" y="4864598"/>
              <a:ext cx="661670"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59105</a:t>
              </a:r>
              <a:endParaRPr b="0" kern="0" dirty="0">
                <a:solidFill>
                  <a:sysClr val="windowText" lastClr="000000"/>
                </a:solidFill>
                <a:latin typeface="Arial MT"/>
                <a:cs typeface="Arial MT"/>
              </a:endParaRPr>
            </a:p>
          </p:txBody>
        </p:sp>
        <p:sp>
          <p:nvSpPr>
            <p:cNvPr id="46" name="object 45">
              <a:extLst>
                <a:ext uri="{FF2B5EF4-FFF2-40B4-BE49-F238E27FC236}">
                  <a16:creationId xmlns:a16="http://schemas.microsoft.com/office/drawing/2014/main" id="{1E1532B5-4F21-392F-F6F1-5068F1DF66E9}"/>
                </a:ext>
              </a:extLst>
            </p:cNvPr>
            <p:cNvSpPr/>
            <p:nvPr/>
          </p:nvSpPr>
          <p:spPr>
            <a:xfrm>
              <a:off x="7005628" y="5750359"/>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nvGrpSpPr>
            <p:cNvPr id="59" name="object 58">
              <a:extLst>
                <a:ext uri="{FF2B5EF4-FFF2-40B4-BE49-F238E27FC236}">
                  <a16:creationId xmlns:a16="http://schemas.microsoft.com/office/drawing/2014/main" id="{4E62680A-8E22-FBB3-28EA-31FB8ACE8513}"/>
                </a:ext>
              </a:extLst>
            </p:cNvPr>
            <p:cNvGrpSpPr/>
            <p:nvPr/>
          </p:nvGrpSpPr>
          <p:grpSpPr>
            <a:xfrm>
              <a:off x="7428993" y="5305856"/>
              <a:ext cx="121920" cy="351155"/>
              <a:chOff x="7499725" y="3743685"/>
              <a:chExt cx="121920" cy="351155"/>
            </a:xfrm>
          </p:grpSpPr>
          <p:sp>
            <p:nvSpPr>
              <p:cNvPr id="60" name="object 59">
                <a:extLst>
                  <a:ext uri="{FF2B5EF4-FFF2-40B4-BE49-F238E27FC236}">
                    <a16:creationId xmlns:a16="http://schemas.microsoft.com/office/drawing/2014/main" id="{13DDE1FB-42A0-856C-D416-A96D5264965D}"/>
                  </a:ext>
                </a:extLst>
              </p:cNvPr>
              <p:cNvSpPr/>
              <p:nvPr/>
            </p:nvSpPr>
            <p:spPr>
              <a:xfrm>
                <a:off x="7560685" y="3743685"/>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61" name="object 60">
                <a:extLst>
                  <a:ext uri="{FF2B5EF4-FFF2-40B4-BE49-F238E27FC236}">
                    <a16:creationId xmlns:a16="http://schemas.microsoft.com/office/drawing/2014/main" id="{3AD38D70-58D4-6E42-0C00-0831F76227CB}"/>
                  </a:ext>
                </a:extLst>
              </p:cNvPr>
              <p:cNvSpPr/>
              <p:nvPr/>
            </p:nvSpPr>
            <p:spPr>
              <a:xfrm>
                <a:off x="7499725" y="3972426"/>
                <a:ext cx="121920" cy="121920"/>
              </a:xfrm>
              <a:custGeom>
                <a:avLst/>
                <a:gdLst/>
                <a:ahLst/>
                <a:cxnLst/>
                <a:rect l="l" t="t" r="r" b="b"/>
                <a:pathLst>
                  <a:path w="121920" h="121920">
                    <a:moveTo>
                      <a:pt x="121920" y="0"/>
                    </a:moveTo>
                    <a:lnTo>
                      <a:pt x="0" y="0"/>
                    </a:lnTo>
                    <a:lnTo>
                      <a:pt x="60960" y="121920"/>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62" name="object 61">
              <a:extLst>
                <a:ext uri="{FF2B5EF4-FFF2-40B4-BE49-F238E27FC236}">
                  <a16:creationId xmlns:a16="http://schemas.microsoft.com/office/drawing/2014/main" id="{DD37F308-032B-A6F6-9D4F-756232F7D050}"/>
                </a:ext>
              </a:extLst>
            </p:cNvPr>
            <p:cNvGrpSpPr/>
            <p:nvPr/>
          </p:nvGrpSpPr>
          <p:grpSpPr>
            <a:xfrm>
              <a:off x="7932008" y="5231304"/>
              <a:ext cx="445770" cy="445770"/>
              <a:chOff x="8002740" y="3669133"/>
              <a:chExt cx="445770" cy="445770"/>
            </a:xfrm>
          </p:grpSpPr>
          <p:sp>
            <p:nvSpPr>
              <p:cNvPr id="63" name="object 62">
                <a:extLst>
                  <a:ext uri="{FF2B5EF4-FFF2-40B4-BE49-F238E27FC236}">
                    <a16:creationId xmlns:a16="http://schemas.microsoft.com/office/drawing/2014/main" id="{60FA77F2-AB3C-37B7-4E50-0FDDEEDEE022}"/>
                  </a:ext>
                </a:extLst>
              </p:cNvPr>
              <p:cNvSpPr/>
              <p:nvPr/>
            </p:nvSpPr>
            <p:spPr>
              <a:xfrm>
                <a:off x="8015440" y="3681833"/>
                <a:ext cx="355600" cy="355600"/>
              </a:xfrm>
              <a:custGeom>
                <a:avLst/>
                <a:gdLst/>
                <a:ahLst/>
                <a:cxnLst/>
                <a:rect l="l" t="t" r="r" b="b"/>
                <a:pathLst>
                  <a:path w="355600" h="355600">
                    <a:moveTo>
                      <a:pt x="0" y="0"/>
                    </a:moveTo>
                    <a:lnTo>
                      <a:pt x="346335" y="346335"/>
                    </a:lnTo>
                    <a:lnTo>
                      <a:pt x="355316" y="355316"/>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64" name="object 63">
                <a:extLst>
                  <a:ext uri="{FF2B5EF4-FFF2-40B4-BE49-F238E27FC236}">
                    <a16:creationId xmlns:a16="http://schemas.microsoft.com/office/drawing/2014/main" id="{4BED5127-D463-DA8D-1829-EF7AEE86CB2A}"/>
                  </a:ext>
                </a:extLst>
              </p:cNvPr>
              <p:cNvSpPr/>
              <p:nvPr/>
            </p:nvSpPr>
            <p:spPr>
              <a:xfrm>
                <a:off x="8318670" y="3985064"/>
                <a:ext cx="129539" cy="129539"/>
              </a:xfrm>
              <a:custGeom>
                <a:avLst/>
                <a:gdLst/>
                <a:ahLst/>
                <a:cxnLst/>
                <a:rect l="l" t="t" r="r" b="b"/>
                <a:pathLst>
                  <a:path w="129540" h="129539">
                    <a:moveTo>
                      <a:pt x="86211" y="0"/>
                    </a:moveTo>
                    <a:lnTo>
                      <a:pt x="0" y="86210"/>
                    </a:lnTo>
                    <a:lnTo>
                      <a:pt x="129316" y="129315"/>
                    </a:lnTo>
                    <a:lnTo>
                      <a:pt x="86211"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65" name="object 64">
              <a:extLst>
                <a:ext uri="{FF2B5EF4-FFF2-40B4-BE49-F238E27FC236}">
                  <a16:creationId xmlns:a16="http://schemas.microsoft.com/office/drawing/2014/main" id="{32AD200E-C6E7-8E5A-C647-82E6FBA28368}"/>
                </a:ext>
              </a:extLst>
            </p:cNvPr>
            <p:cNvSpPr/>
            <p:nvPr/>
          </p:nvSpPr>
          <p:spPr>
            <a:xfrm>
              <a:off x="8092507" y="5750359"/>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nvGrpSpPr>
            <p:cNvPr id="87" name="object 87">
              <a:extLst>
                <a:ext uri="{FF2B5EF4-FFF2-40B4-BE49-F238E27FC236}">
                  <a16:creationId xmlns:a16="http://schemas.microsoft.com/office/drawing/2014/main" id="{4702B127-262C-C5DA-1E55-76F8E906DCFD}"/>
                </a:ext>
              </a:extLst>
            </p:cNvPr>
            <p:cNvGrpSpPr/>
            <p:nvPr/>
          </p:nvGrpSpPr>
          <p:grpSpPr>
            <a:xfrm>
              <a:off x="7433687" y="6226480"/>
              <a:ext cx="121920" cy="351155"/>
              <a:chOff x="7504419" y="4664309"/>
              <a:chExt cx="121920" cy="351155"/>
            </a:xfrm>
          </p:grpSpPr>
          <p:sp>
            <p:nvSpPr>
              <p:cNvPr id="88" name="object 88">
                <a:extLst>
                  <a:ext uri="{FF2B5EF4-FFF2-40B4-BE49-F238E27FC236}">
                    <a16:creationId xmlns:a16="http://schemas.microsoft.com/office/drawing/2014/main" id="{7F120B85-EBB6-CFB5-AABC-D28483A204BE}"/>
                  </a:ext>
                </a:extLst>
              </p:cNvPr>
              <p:cNvSpPr/>
              <p:nvPr/>
            </p:nvSpPr>
            <p:spPr>
              <a:xfrm>
                <a:off x="7565379" y="4664309"/>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89" name="object 89">
                <a:extLst>
                  <a:ext uri="{FF2B5EF4-FFF2-40B4-BE49-F238E27FC236}">
                    <a16:creationId xmlns:a16="http://schemas.microsoft.com/office/drawing/2014/main" id="{F08AE40C-B7A0-D887-51F2-25C8DED628DA}"/>
                  </a:ext>
                </a:extLst>
              </p:cNvPr>
              <p:cNvSpPr/>
              <p:nvPr/>
            </p:nvSpPr>
            <p:spPr>
              <a:xfrm>
                <a:off x="7504419" y="4893050"/>
                <a:ext cx="121920" cy="121920"/>
              </a:xfrm>
              <a:custGeom>
                <a:avLst/>
                <a:gdLst/>
                <a:ahLst/>
                <a:cxnLst/>
                <a:rect l="l" t="t" r="r" b="b"/>
                <a:pathLst>
                  <a:path w="121920" h="121920">
                    <a:moveTo>
                      <a:pt x="121920" y="0"/>
                    </a:moveTo>
                    <a:lnTo>
                      <a:pt x="0" y="0"/>
                    </a:lnTo>
                    <a:lnTo>
                      <a:pt x="60960" y="121920"/>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90" name="object 90">
              <a:extLst>
                <a:ext uri="{FF2B5EF4-FFF2-40B4-BE49-F238E27FC236}">
                  <a16:creationId xmlns:a16="http://schemas.microsoft.com/office/drawing/2014/main" id="{8B8B0683-A476-323F-D8D2-41A7064A05C7}"/>
                </a:ext>
              </a:extLst>
            </p:cNvPr>
            <p:cNvGrpSpPr/>
            <p:nvPr/>
          </p:nvGrpSpPr>
          <p:grpSpPr>
            <a:xfrm>
              <a:off x="8551103" y="6216806"/>
              <a:ext cx="121920" cy="351155"/>
              <a:chOff x="8621835" y="4654635"/>
              <a:chExt cx="121920" cy="351155"/>
            </a:xfrm>
          </p:grpSpPr>
          <p:sp>
            <p:nvSpPr>
              <p:cNvPr id="91" name="object 91">
                <a:extLst>
                  <a:ext uri="{FF2B5EF4-FFF2-40B4-BE49-F238E27FC236}">
                    <a16:creationId xmlns:a16="http://schemas.microsoft.com/office/drawing/2014/main" id="{772F6D79-B2CC-CDEA-8B63-666E8A666551}"/>
                  </a:ext>
                </a:extLst>
              </p:cNvPr>
              <p:cNvSpPr/>
              <p:nvPr/>
            </p:nvSpPr>
            <p:spPr>
              <a:xfrm>
                <a:off x="8682795" y="4654635"/>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92" name="object 92">
                <a:extLst>
                  <a:ext uri="{FF2B5EF4-FFF2-40B4-BE49-F238E27FC236}">
                    <a16:creationId xmlns:a16="http://schemas.microsoft.com/office/drawing/2014/main" id="{E469607B-C8B0-8B0E-FC8B-0CA7960EFE76}"/>
                  </a:ext>
                </a:extLst>
              </p:cNvPr>
              <p:cNvSpPr/>
              <p:nvPr/>
            </p:nvSpPr>
            <p:spPr>
              <a:xfrm>
                <a:off x="8621835" y="4883377"/>
                <a:ext cx="121920" cy="121920"/>
              </a:xfrm>
              <a:custGeom>
                <a:avLst/>
                <a:gdLst/>
                <a:ahLst/>
                <a:cxnLst/>
                <a:rect l="l" t="t" r="r" b="b"/>
                <a:pathLst>
                  <a:path w="121920" h="121920">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114" name="object 66">
              <a:extLst>
                <a:ext uri="{FF2B5EF4-FFF2-40B4-BE49-F238E27FC236}">
                  <a16:creationId xmlns:a16="http://schemas.microsoft.com/office/drawing/2014/main" id="{37B11E95-EC04-4F36-3121-FC0AF82E52B4}"/>
                </a:ext>
              </a:extLst>
            </p:cNvPr>
            <p:cNvSpPr txBox="1"/>
            <p:nvPr/>
          </p:nvSpPr>
          <p:spPr>
            <a:xfrm>
              <a:off x="6626735" y="6181741"/>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P6</a:t>
              </a:r>
              <a:endParaRPr b="0" kern="0" dirty="0">
                <a:latin typeface="Arial MT"/>
                <a:cs typeface="Arial MT"/>
              </a:endParaRPr>
            </a:p>
          </p:txBody>
        </p:sp>
        <p:sp>
          <p:nvSpPr>
            <p:cNvPr id="115" name="object 66">
              <a:extLst>
                <a:ext uri="{FF2B5EF4-FFF2-40B4-BE49-F238E27FC236}">
                  <a16:creationId xmlns:a16="http://schemas.microsoft.com/office/drawing/2014/main" id="{65310B06-F31F-43D0-A993-2EF2C0B6D51D}"/>
                </a:ext>
              </a:extLst>
            </p:cNvPr>
            <p:cNvSpPr txBox="1"/>
            <p:nvPr/>
          </p:nvSpPr>
          <p:spPr>
            <a:xfrm>
              <a:off x="8843438" y="6194058"/>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P7</a:t>
              </a:r>
              <a:endParaRPr b="0" kern="0" dirty="0">
                <a:latin typeface="Arial MT"/>
                <a:cs typeface="Arial MT"/>
              </a:endParaRPr>
            </a:p>
          </p:txBody>
        </p:sp>
        <p:sp>
          <p:nvSpPr>
            <p:cNvPr id="116" name="object 66">
              <a:extLst>
                <a:ext uri="{FF2B5EF4-FFF2-40B4-BE49-F238E27FC236}">
                  <a16:creationId xmlns:a16="http://schemas.microsoft.com/office/drawing/2014/main" id="{7014215E-76F3-A9D6-D991-EF665B1CFC2B}"/>
                </a:ext>
              </a:extLst>
            </p:cNvPr>
            <p:cNvSpPr txBox="1"/>
            <p:nvPr/>
          </p:nvSpPr>
          <p:spPr>
            <a:xfrm>
              <a:off x="7703149" y="6147858"/>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P3</a:t>
              </a:r>
              <a:endParaRPr b="0" kern="0" dirty="0">
                <a:latin typeface="Arial MT"/>
                <a:cs typeface="Arial MT"/>
              </a:endParaRPr>
            </a:p>
          </p:txBody>
        </p:sp>
        <p:sp>
          <p:nvSpPr>
            <p:cNvPr id="117" name="object 66">
              <a:extLst>
                <a:ext uri="{FF2B5EF4-FFF2-40B4-BE49-F238E27FC236}">
                  <a16:creationId xmlns:a16="http://schemas.microsoft.com/office/drawing/2014/main" id="{EBB22A25-DCD1-87F7-C3DA-DFCB5D033B0B}"/>
                </a:ext>
              </a:extLst>
            </p:cNvPr>
            <p:cNvSpPr txBox="1"/>
            <p:nvPr/>
          </p:nvSpPr>
          <p:spPr>
            <a:xfrm>
              <a:off x="7686192" y="5210475"/>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P3</a:t>
              </a:r>
              <a:endParaRPr b="0" kern="0" dirty="0">
                <a:latin typeface="Arial MT"/>
                <a:cs typeface="Arial MT"/>
              </a:endParaRPr>
            </a:p>
          </p:txBody>
        </p:sp>
        <p:sp>
          <p:nvSpPr>
            <p:cNvPr id="124" name="object 66">
              <a:extLst>
                <a:ext uri="{FF2B5EF4-FFF2-40B4-BE49-F238E27FC236}">
                  <a16:creationId xmlns:a16="http://schemas.microsoft.com/office/drawing/2014/main" id="{3F1AC995-C330-2BE4-D8C8-B2EFE84311ED}"/>
                </a:ext>
              </a:extLst>
            </p:cNvPr>
            <p:cNvSpPr txBox="1"/>
            <p:nvPr/>
          </p:nvSpPr>
          <p:spPr>
            <a:xfrm>
              <a:off x="6608215" y="6396384"/>
              <a:ext cx="696593"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“Hello”</a:t>
              </a:r>
              <a:endParaRPr b="0" kern="0" dirty="0">
                <a:latin typeface="Arial MT"/>
                <a:cs typeface="Arial MT"/>
              </a:endParaRPr>
            </a:p>
          </p:txBody>
        </p:sp>
        <p:sp>
          <p:nvSpPr>
            <p:cNvPr id="125" name="object 66">
              <a:extLst>
                <a:ext uri="{FF2B5EF4-FFF2-40B4-BE49-F238E27FC236}">
                  <a16:creationId xmlns:a16="http://schemas.microsoft.com/office/drawing/2014/main" id="{5B004193-7E28-5E24-C97B-C318DD1778BC}"/>
                </a:ext>
              </a:extLst>
            </p:cNvPr>
            <p:cNvSpPr txBox="1"/>
            <p:nvPr/>
          </p:nvSpPr>
          <p:spPr>
            <a:xfrm>
              <a:off x="7619955" y="6396384"/>
              <a:ext cx="696593"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“Hello”</a:t>
              </a:r>
              <a:endParaRPr b="0" kern="0" dirty="0">
                <a:latin typeface="Arial MT"/>
                <a:cs typeface="Arial MT"/>
              </a:endParaRPr>
            </a:p>
          </p:txBody>
        </p:sp>
        <p:sp>
          <p:nvSpPr>
            <p:cNvPr id="126" name="object 66">
              <a:extLst>
                <a:ext uri="{FF2B5EF4-FFF2-40B4-BE49-F238E27FC236}">
                  <a16:creationId xmlns:a16="http://schemas.microsoft.com/office/drawing/2014/main" id="{AF35E01D-AEFE-73DC-2657-6B25316B729A}"/>
                </a:ext>
              </a:extLst>
            </p:cNvPr>
            <p:cNvSpPr txBox="1"/>
            <p:nvPr/>
          </p:nvSpPr>
          <p:spPr>
            <a:xfrm>
              <a:off x="8726151" y="6396384"/>
              <a:ext cx="696593"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“Hello”</a:t>
              </a:r>
              <a:endParaRPr b="0" kern="0" dirty="0">
                <a:latin typeface="Arial MT"/>
                <a:cs typeface="Arial MT"/>
              </a:endParaRPr>
            </a:p>
          </p:txBody>
        </p:sp>
      </p:grpSp>
    </p:spTree>
    <p:extLst>
      <p:ext uri="{BB962C8B-B14F-4D97-AF65-F5344CB8AC3E}">
        <p14:creationId xmlns:p14="http://schemas.microsoft.com/office/powerpoint/2010/main" val="637123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4060B0-C74B-961C-27D4-44E6D3C45A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9CB94A-4F70-CA95-1BF9-C706197E2D4C}"/>
              </a:ext>
            </a:extLst>
          </p:cNvPr>
          <p:cNvSpPr>
            <a:spLocks noGrp="1"/>
          </p:cNvSpPr>
          <p:nvPr>
            <p:ph type="title"/>
          </p:nvPr>
        </p:nvSpPr>
        <p:spPr/>
        <p:txBody>
          <a:bodyPr/>
          <a:lstStyle/>
          <a:p>
            <a:r>
              <a:rPr lang="en-GB" dirty="0"/>
              <a:t>Quiz: Fork</a:t>
            </a:r>
            <a:endParaRPr lang="en-SE" dirty="0"/>
          </a:p>
        </p:txBody>
      </p:sp>
      <p:sp>
        <p:nvSpPr>
          <p:cNvPr id="4" name="object 3">
            <a:extLst>
              <a:ext uri="{FF2B5EF4-FFF2-40B4-BE49-F238E27FC236}">
                <a16:creationId xmlns:a16="http://schemas.microsoft.com/office/drawing/2014/main" id="{9615F3DC-4439-1689-2FD5-977CEC08C478}"/>
              </a:ext>
            </a:extLst>
          </p:cNvPr>
          <p:cNvSpPr txBox="1"/>
          <p:nvPr/>
        </p:nvSpPr>
        <p:spPr>
          <a:xfrm>
            <a:off x="69498" y="837966"/>
            <a:ext cx="5401464" cy="1574149"/>
          </a:xfrm>
          <a:prstGeom prst="rect">
            <a:avLst/>
          </a:prstGeom>
          <a:ln w="12700">
            <a:solidFill>
              <a:srgbClr val="000000"/>
            </a:solidFill>
          </a:ln>
        </p:spPr>
        <p:txBody>
          <a:bodyPr vert="horz" wrap="square" lIns="0" tIns="53975" rIns="0" bIns="0" rtlCol="0">
            <a:spAutoFit/>
          </a:bodyPr>
          <a:lstStyle/>
          <a:p>
            <a:pPr marL="52069" marR="1337310" eaLnBrk="1" fontAlgn="auto" hangingPunct="1">
              <a:lnSpc>
                <a:spcPts val="1400"/>
              </a:lnSpc>
              <a:spcBef>
                <a:spcPts val="425"/>
              </a:spcBef>
              <a:spcAft>
                <a:spcPts val="0"/>
              </a:spcAft>
            </a:pPr>
            <a:r>
              <a:rPr sz="1600" b="0" kern="0" dirty="0">
                <a:solidFill>
                  <a:sysClr val="windowText" lastClr="000000"/>
                </a:solidFill>
                <a:latin typeface="Courier New"/>
                <a:cs typeface="Courier New"/>
              </a:rPr>
              <a:t>int</a:t>
            </a:r>
            <a:r>
              <a:rPr sz="1600" b="0" kern="0" spc="-35" dirty="0">
                <a:solidFill>
                  <a:sysClr val="windowText" lastClr="000000"/>
                </a:solidFill>
                <a:latin typeface="Courier New"/>
                <a:cs typeface="Courier New"/>
              </a:rPr>
              <a:t> </a:t>
            </a:r>
            <a:r>
              <a:rPr sz="1600" b="0" kern="0" dirty="0">
                <a:solidFill>
                  <a:sysClr val="windowText" lastClr="000000"/>
                </a:solidFill>
                <a:latin typeface="Courier New"/>
                <a:cs typeface="Courier New"/>
              </a:rPr>
              <a:t>main()</a:t>
            </a:r>
            <a:r>
              <a:rPr sz="1600" b="0" kern="0" spc="-35" dirty="0">
                <a:solidFill>
                  <a:sysClr val="windowText" lastClr="000000"/>
                </a:solidFill>
                <a:latin typeface="Courier New"/>
                <a:cs typeface="Courier New"/>
              </a:rPr>
              <a:t> </a:t>
            </a:r>
            <a:r>
              <a:rPr sz="1600" b="0" kern="0" spc="-50" dirty="0">
                <a:solidFill>
                  <a:sysClr val="windowText" lastClr="000000"/>
                </a:solidFill>
                <a:latin typeface="Courier New"/>
                <a:cs typeface="Courier New"/>
              </a:rPr>
              <a:t>{</a:t>
            </a:r>
            <a:endParaRPr sz="1600" b="0" kern="0" dirty="0">
              <a:solidFill>
                <a:sysClr val="windowText" lastClr="000000"/>
              </a:solidFill>
              <a:latin typeface="Courier New"/>
              <a:cs typeface="Courier New"/>
            </a:endParaRPr>
          </a:p>
          <a:p>
            <a:pPr marL="234950" eaLnBrk="1" fontAlgn="auto" hangingPunct="1">
              <a:lnSpc>
                <a:spcPts val="1360"/>
              </a:lnSpc>
              <a:spcBef>
                <a:spcPts val="0"/>
              </a:spcBef>
              <a:spcAft>
                <a:spcPts val="0"/>
              </a:spcAft>
            </a:pPr>
            <a:r>
              <a:rPr sz="1600" b="0" kern="0" dirty="0">
                <a:solidFill>
                  <a:sysClr val="windowText" lastClr="000000"/>
                </a:solidFill>
                <a:latin typeface="Courier New"/>
                <a:cs typeface="Courier New"/>
              </a:rPr>
              <a:t>int</a:t>
            </a:r>
            <a:r>
              <a:rPr sz="1600" b="0" kern="0" spc="-25" dirty="0">
                <a:solidFill>
                  <a:sysClr val="windowText" lastClr="000000"/>
                </a:solidFill>
                <a:latin typeface="Courier New"/>
                <a:cs typeface="Courier New"/>
              </a:rPr>
              <a:t> i;</a:t>
            </a:r>
            <a:endParaRPr sz="1600" b="0" kern="0" dirty="0">
              <a:solidFill>
                <a:sysClr val="windowText" lastClr="000000"/>
              </a:solidFill>
              <a:latin typeface="Courier New"/>
              <a:cs typeface="Courier New"/>
            </a:endParaRPr>
          </a:p>
          <a:p>
            <a:pPr eaLnBrk="1" fontAlgn="auto" hangingPunct="1">
              <a:spcBef>
                <a:spcPts val="80"/>
              </a:spcBef>
              <a:spcAft>
                <a:spcPts val="0"/>
              </a:spcAft>
            </a:pPr>
            <a:endParaRPr sz="1600" b="0" kern="0" dirty="0">
              <a:solidFill>
                <a:sysClr val="windowText" lastClr="000000"/>
              </a:solidFill>
              <a:latin typeface="Courier New"/>
              <a:cs typeface="Courier New"/>
            </a:endParaRPr>
          </a:p>
          <a:p>
            <a:pPr marL="234950" marR="56515" eaLnBrk="1" fontAlgn="auto" hangingPunct="1">
              <a:lnSpc>
                <a:spcPts val="1400"/>
              </a:lnSpc>
              <a:spcBef>
                <a:spcPts val="5"/>
              </a:spcBef>
              <a:spcAft>
                <a:spcPts val="0"/>
              </a:spcAft>
            </a:pPr>
            <a:r>
              <a:rPr sz="1600" b="0" kern="0" dirty="0">
                <a:solidFill>
                  <a:sysClr val="windowText" lastClr="000000"/>
                </a:solidFill>
                <a:latin typeface="Courier New"/>
                <a:cs typeface="Courier New"/>
              </a:rPr>
              <a:t>for</a:t>
            </a:r>
            <a:r>
              <a:rPr sz="1600" b="0" kern="0" spc="-15" dirty="0">
                <a:solidFill>
                  <a:sysClr val="windowText" lastClr="000000"/>
                </a:solidFill>
                <a:latin typeface="Courier New"/>
                <a:cs typeface="Courier New"/>
              </a:rPr>
              <a:t> </a:t>
            </a:r>
            <a:r>
              <a:rPr sz="1600" b="0" kern="0" dirty="0">
                <a:solidFill>
                  <a:sysClr val="windowText" lastClr="000000"/>
                </a:solidFill>
                <a:latin typeface="Courier New"/>
                <a:cs typeface="Courier New"/>
              </a:rPr>
              <a:t>(i</a:t>
            </a:r>
            <a:r>
              <a:rPr sz="1600" b="0" kern="0" spc="-15" dirty="0">
                <a:solidFill>
                  <a:sysClr val="windowText" lastClr="000000"/>
                </a:solidFill>
                <a:latin typeface="Courier New"/>
                <a:cs typeface="Courier New"/>
              </a:rPr>
              <a:t> </a:t>
            </a:r>
            <a:r>
              <a:rPr sz="1600" b="0" kern="0" dirty="0">
                <a:solidFill>
                  <a:sysClr val="windowText" lastClr="000000"/>
                </a:solidFill>
                <a:latin typeface="Courier New"/>
                <a:cs typeface="Courier New"/>
              </a:rPr>
              <a:t>=</a:t>
            </a:r>
            <a:r>
              <a:rPr sz="1600" b="0" kern="0" spc="-15" dirty="0">
                <a:solidFill>
                  <a:sysClr val="windowText" lastClr="000000"/>
                </a:solidFill>
                <a:latin typeface="Courier New"/>
                <a:cs typeface="Courier New"/>
              </a:rPr>
              <a:t> </a:t>
            </a:r>
            <a:r>
              <a:rPr sz="1600" b="0" kern="0" dirty="0">
                <a:solidFill>
                  <a:sysClr val="windowText" lastClr="000000"/>
                </a:solidFill>
                <a:latin typeface="Courier New"/>
                <a:cs typeface="Courier New"/>
              </a:rPr>
              <a:t>0;</a:t>
            </a:r>
            <a:r>
              <a:rPr sz="1600" b="0" kern="0" spc="-15" dirty="0">
                <a:solidFill>
                  <a:sysClr val="windowText" lastClr="000000"/>
                </a:solidFill>
                <a:latin typeface="Courier New"/>
                <a:cs typeface="Courier New"/>
              </a:rPr>
              <a:t> </a:t>
            </a:r>
            <a:r>
              <a:rPr sz="1600" b="0" kern="0" dirty="0">
                <a:solidFill>
                  <a:sysClr val="windowText" lastClr="000000"/>
                </a:solidFill>
                <a:latin typeface="Courier New"/>
                <a:cs typeface="Courier New"/>
              </a:rPr>
              <a:t>i</a:t>
            </a:r>
            <a:r>
              <a:rPr sz="1600" b="0" kern="0" spc="-15" dirty="0">
                <a:solidFill>
                  <a:sysClr val="windowText" lastClr="000000"/>
                </a:solidFill>
                <a:latin typeface="Courier New"/>
                <a:cs typeface="Courier New"/>
              </a:rPr>
              <a:t> </a:t>
            </a:r>
            <a:r>
              <a:rPr sz="1600" b="0" kern="0" dirty="0">
                <a:solidFill>
                  <a:sysClr val="windowText" lastClr="000000"/>
                </a:solidFill>
                <a:latin typeface="Courier New"/>
                <a:cs typeface="Courier New"/>
              </a:rPr>
              <a:t>&lt;</a:t>
            </a:r>
            <a:r>
              <a:rPr sz="1600" b="0" kern="0" spc="-15" dirty="0">
                <a:solidFill>
                  <a:sysClr val="windowText" lastClr="000000"/>
                </a:solidFill>
                <a:latin typeface="Courier New"/>
                <a:cs typeface="Courier New"/>
              </a:rPr>
              <a:t> </a:t>
            </a:r>
            <a:r>
              <a:rPr sz="1600" b="0" kern="0" dirty="0">
                <a:solidFill>
                  <a:sysClr val="windowText" lastClr="000000"/>
                </a:solidFill>
                <a:latin typeface="Courier New"/>
                <a:cs typeface="Courier New"/>
              </a:rPr>
              <a:t>3;</a:t>
            </a:r>
            <a:r>
              <a:rPr sz="1600" b="0" kern="0" spc="-15" dirty="0">
                <a:solidFill>
                  <a:sysClr val="windowText" lastClr="000000"/>
                </a:solidFill>
                <a:latin typeface="Courier New"/>
                <a:cs typeface="Courier New"/>
              </a:rPr>
              <a:t> </a:t>
            </a:r>
            <a:r>
              <a:rPr sz="1600" b="0" kern="0" dirty="0">
                <a:solidFill>
                  <a:sysClr val="windowText" lastClr="000000"/>
                </a:solidFill>
                <a:latin typeface="Courier New"/>
                <a:cs typeface="Courier New"/>
              </a:rPr>
              <a:t>i++)</a:t>
            </a:r>
            <a:r>
              <a:rPr sz="1600" b="0" kern="0" spc="-15" dirty="0">
                <a:solidFill>
                  <a:sysClr val="windowText" lastClr="000000"/>
                </a:solidFill>
                <a:latin typeface="Courier New"/>
                <a:cs typeface="Courier New"/>
              </a:rPr>
              <a:t> </a:t>
            </a:r>
            <a:endParaRPr lang="en-GB" sz="1600" b="0" kern="0" spc="-15" dirty="0">
              <a:solidFill>
                <a:sysClr val="windowText" lastClr="000000"/>
              </a:solidFill>
              <a:latin typeface="Courier New"/>
              <a:cs typeface="Courier New"/>
            </a:endParaRPr>
          </a:p>
          <a:p>
            <a:pPr marL="234950" marR="56515" eaLnBrk="1" fontAlgn="auto" hangingPunct="1">
              <a:lnSpc>
                <a:spcPts val="1400"/>
              </a:lnSpc>
              <a:spcBef>
                <a:spcPts val="5"/>
              </a:spcBef>
              <a:spcAft>
                <a:spcPts val="0"/>
              </a:spcAft>
            </a:pPr>
            <a:r>
              <a:rPr lang="en-GB" sz="1600" b="0" kern="0" spc="-15" dirty="0">
                <a:solidFill>
                  <a:sysClr val="windowText" lastClr="000000"/>
                </a:solidFill>
                <a:latin typeface="Courier New"/>
                <a:cs typeface="Courier New"/>
              </a:rPr>
              <a:t>{</a:t>
            </a:r>
            <a:r>
              <a:rPr sz="1600" b="0" kern="0" spc="-10" dirty="0">
                <a:solidFill>
                  <a:sysClr val="windowText" lastClr="000000"/>
                </a:solidFill>
                <a:latin typeface="Courier New"/>
                <a:cs typeface="Courier New"/>
              </a:rPr>
              <a:t>fork(); </a:t>
            </a:r>
            <a:endParaRPr lang="en-GB" sz="1600" b="0" kern="0" spc="-10" dirty="0">
              <a:solidFill>
                <a:sysClr val="windowText" lastClr="000000"/>
              </a:solidFill>
              <a:latin typeface="Courier New"/>
              <a:cs typeface="Courier New"/>
            </a:endParaRPr>
          </a:p>
          <a:p>
            <a:pPr marL="234950" marR="56515" eaLnBrk="1" fontAlgn="auto" hangingPunct="1">
              <a:lnSpc>
                <a:spcPts val="1400"/>
              </a:lnSpc>
              <a:spcBef>
                <a:spcPts val="5"/>
              </a:spcBef>
              <a:spcAft>
                <a:spcPts val="0"/>
              </a:spcAft>
            </a:pPr>
            <a:r>
              <a:rPr sz="1600" b="0" kern="0" dirty="0" err="1">
                <a:solidFill>
                  <a:sysClr val="windowText" lastClr="000000"/>
                </a:solidFill>
                <a:latin typeface="Courier New"/>
                <a:cs typeface="Courier New"/>
              </a:rPr>
              <a:t>printf</a:t>
            </a:r>
            <a:r>
              <a:rPr sz="1600" b="0" kern="0" dirty="0">
                <a:solidFill>
                  <a:sysClr val="windowText" lastClr="000000"/>
                </a:solidFill>
                <a:latin typeface="Courier New"/>
                <a:cs typeface="Courier New"/>
              </a:rPr>
              <a:t>("Hello</a:t>
            </a:r>
            <a:r>
              <a:rPr lang="en-GB" sz="1600" b="0" kern="0" dirty="0">
                <a:solidFill>
                  <a:sysClr val="windowText" lastClr="000000"/>
                </a:solidFill>
                <a:latin typeface="Courier New"/>
                <a:cs typeface="Courier New"/>
              </a:rPr>
              <a:t> i</a:t>
            </a:r>
            <a:r>
              <a:rPr sz="1600" b="0" kern="0" spc="-10" dirty="0">
                <a:solidFill>
                  <a:sysClr val="windowText" lastClr="000000"/>
                </a:solidFill>
                <a:latin typeface="Courier New"/>
                <a:cs typeface="Courier New"/>
              </a:rPr>
              <a:t>\n");</a:t>
            </a:r>
            <a:r>
              <a:rPr lang="en-GB" sz="1600" b="0" kern="0" spc="-15" dirty="0">
                <a:solidFill>
                  <a:sysClr val="windowText" lastClr="000000"/>
                </a:solidFill>
                <a:latin typeface="Courier New"/>
                <a:cs typeface="Courier New"/>
              </a:rPr>
              <a:t> }</a:t>
            </a:r>
            <a:r>
              <a:rPr lang="en-GB" sz="1600" b="0" kern="0" spc="-10" dirty="0">
                <a:solidFill>
                  <a:sysClr val="windowText" lastClr="000000"/>
                </a:solidFill>
                <a:latin typeface="Courier New"/>
                <a:cs typeface="Courier New"/>
              </a:rPr>
              <a:t> //inside for loop</a:t>
            </a:r>
            <a:endParaRPr sz="1600" b="0" kern="0" dirty="0">
              <a:solidFill>
                <a:sysClr val="windowText" lastClr="000000"/>
              </a:solidFill>
              <a:latin typeface="Courier New"/>
              <a:cs typeface="Courier New"/>
            </a:endParaRPr>
          </a:p>
          <a:p>
            <a:pPr marL="234950" eaLnBrk="1" fontAlgn="auto" hangingPunct="1">
              <a:lnSpc>
                <a:spcPts val="1340"/>
              </a:lnSpc>
              <a:spcBef>
                <a:spcPts val="0"/>
              </a:spcBef>
              <a:spcAft>
                <a:spcPts val="0"/>
              </a:spcAft>
            </a:pPr>
            <a:r>
              <a:rPr sz="1600" b="0" kern="0" dirty="0">
                <a:solidFill>
                  <a:sysClr val="windowText" lastClr="000000"/>
                </a:solidFill>
                <a:latin typeface="Courier New"/>
                <a:cs typeface="Courier New"/>
              </a:rPr>
              <a:t>return</a:t>
            </a:r>
            <a:r>
              <a:rPr sz="1600" b="0" kern="0" spc="-45" dirty="0">
                <a:solidFill>
                  <a:sysClr val="windowText" lastClr="000000"/>
                </a:solidFill>
                <a:latin typeface="Courier New"/>
                <a:cs typeface="Courier New"/>
              </a:rPr>
              <a:t> </a:t>
            </a:r>
            <a:r>
              <a:rPr sz="1600" b="0" kern="0" spc="-25" dirty="0">
                <a:solidFill>
                  <a:sysClr val="windowText" lastClr="000000"/>
                </a:solidFill>
                <a:latin typeface="Courier New"/>
                <a:cs typeface="Courier New"/>
              </a:rPr>
              <a:t>0;</a:t>
            </a:r>
            <a:endParaRPr sz="1600" b="0" kern="0" dirty="0">
              <a:solidFill>
                <a:sysClr val="windowText" lastClr="000000"/>
              </a:solidFill>
              <a:latin typeface="Courier New"/>
              <a:cs typeface="Courier New"/>
            </a:endParaRPr>
          </a:p>
          <a:p>
            <a:pPr marL="52069" eaLnBrk="1" fontAlgn="auto" hangingPunct="1">
              <a:lnSpc>
                <a:spcPts val="1420"/>
              </a:lnSpc>
              <a:spcBef>
                <a:spcPts val="0"/>
              </a:spcBef>
              <a:spcAft>
                <a:spcPts val="0"/>
              </a:spcAft>
            </a:pPr>
            <a:r>
              <a:rPr sz="1600" b="0" kern="0" spc="-50" dirty="0">
                <a:solidFill>
                  <a:sysClr val="windowText" lastClr="000000"/>
                </a:solidFill>
                <a:latin typeface="Courier New"/>
                <a:cs typeface="Courier New"/>
              </a:rPr>
              <a:t>}</a:t>
            </a:r>
            <a:endParaRPr sz="1600" b="0" kern="0" dirty="0">
              <a:solidFill>
                <a:sysClr val="windowText" lastClr="000000"/>
              </a:solidFill>
              <a:latin typeface="Courier New"/>
              <a:cs typeface="Courier New"/>
            </a:endParaRPr>
          </a:p>
        </p:txBody>
      </p:sp>
      <p:sp>
        <p:nvSpPr>
          <p:cNvPr id="118" name="内容占位符 2">
            <a:extLst>
              <a:ext uri="{FF2B5EF4-FFF2-40B4-BE49-F238E27FC236}">
                <a16:creationId xmlns:a16="http://schemas.microsoft.com/office/drawing/2014/main" id="{6056B302-E638-70B0-6EC5-BECDDB6EA6CD}"/>
              </a:ext>
            </a:extLst>
          </p:cNvPr>
          <p:cNvSpPr txBox="1">
            <a:spLocks/>
          </p:cNvSpPr>
          <p:nvPr/>
        </p:nvSpPr>
        <p:spPr bwMode="auto">
          <a:xfrm>
            <a:off x="6959898" y="-31885"/>
            <a:ext cx="5186203" cy="4944844"/>
          </a:xfrm>
          <a:prstGeom prst="rect">
            <a:avLst/>
          </a:prstGeom>
          <a:solidFill>
            <a:schemeClr val="bg1"/>
          </a:solid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r>
              <a:rPr lang="en-GB" sz="1800" b="0" kern="0" dirty="0"/>
              <a:t>This program will print 14 lines.</a:t>
            </a:r>
          </a:p>
          <a:p>
            <a:pPr lvl="1"/>
            <a:r>
              <a:rPr lang="en-GB" sz="1600" b="0" kern="0" dirty="0"/>
              <a:t>Main process: P0</a:t>
            </a:r>
          </a:p>
          <a:p>
            <a:pPr lvl="1"/>
            <a:r>
              <a:rPr lang="en-GB" sz="1600" b="0" kern="0" dirty="0"/>
              <a:t>P0 creates 1 child process by the 1st fork: P1. Then P0 and P1 each prints “Hello 0”</a:t>
            </a:r>
          </a:p>
          <a:p>
            <a:pPr lvl="1"/>
            <a:r>
              <a:rPr lang="en-GB" sz="1600" b="0" kern="0" dirty="0"/>
              <a:t>P0, P1 create 2 child processes by the 2nd fork: P2, P3. Then P0, P1, P2, P3 each prints “Hello 1”</a:t>
            </a:r>
          </a:p>
          <a:p>
            <a:pPr lvl="1"/>
            <a:r>
              <a:rPr lang="en-GB" sz="1600" b="0" kern="0" dirty="0"/>
              <a:t>P0, P1, P2, P3 create 4 child processes by the 3rd fork: P4, P5, P6, P7. Then P0 to P7 each prints “Hello 2”</a:t>
            </a:r>
          </a:p>
          <a:p>
            <a:r>
              <a:rPr lang="en-GB" sz="1800" b="0" kern="0" dirty="0"/>
              <a:t>Order of process execution may vary depending on how OS schedules these processes, so it is non-deterministic which process gets which process ID. The order in which “Hello i” is printed will respect the dependencies in the process creation tree, but parallel branches in the tree may execute in any order</a:t>
            </a:r>
          </a:p>
          <a:p>
            <a:pPr lvl="1"/>
            <a:r>
              <a:rPr lang="en-GB" sz="1600" b="0" kern="0" dirty="0"/>
              <a:t>e.g., “Hello 1” printed by P1 or P3 must appear after “Hello 0” printed by P1, but it may appear before or after “Hello 0” printed by P0</a:t>
            </a:r>
            <a:endParaRPr lang="en-GB" sz="1400" b="0" kern="0" dirty="0"/>
          </a:p>
        </p:txBody>
      </p:sp>
      <p:grpSp>
        <p:nvGrpSpPr>
          <p:cNvPr id="128" name="Group 127">
            <a:extLst>
              <a:ext uri="{FF2B5EF4-FFF2-40B4-BE49-F238E27FC236}">
                <a16:creationId xmlns:a16="http://schemas.microsoft.com/office/drawing/2014/main" id="{E2332841-E109-0E68-7877-5836F6E8EBD6}"/>
              </a:ext>
            </a:extLst>
          </p:cNvPr>
          <p:cNvGrpSpPr/>
          <p:nvPr/>
        </p:nvGrpSpPr>
        <p:grpSpPr>
          <a:xfrm>
            <a:off x="-54494" y="2893282"/>
            <a:ext cx="9707110" cy="3792925"/>
            <a:chOff x="-54494" y="2893282"/>
            <a:chExt cx="9707110" cy="3792925"/>
          </a:xfrm>
        </p:grpSpPr>
        <p:grpSp>
          <p:nvGrpSpPr>
            <p:cNvPr id="5" name="object 4">
              <a:extLst>
                <a:ext uri="{FF2B5EF4-FFF2-40B4-BE49-F238E27FC236}">
                  <a16:creationId xmlns:a16="http://schemas.microsoft.com/office/drawing/2014/main" id="{BAB76794-9E51-02A1-A009-8520F3F4734C}"/>
                </a:ext>
              </a:extLst>
            </p:cNvPr>
            <p:cNvGrpSpPr/>
            <p:nvPr/>
          </p:nvGrpSpPr>
          <p:grpSpPr>
            <a:xfrm>
              <a:off x="492238" y="2941473"/>
              <a:ext cx="5285740" cy="1358900"/>
              <a:chOff x="562970" y="1379302"/>
              <a:chExt cx="5285740" cy="1358900"/>
            </a:xfrm>
          </p:grpSpPr>
          <p:sp>
            <p:nvSpPr>
              <p:cNvPr id="6" name="object 5">
                <a:extLst>
                  <a:ext uri="{FF2B5EF4-FFF2-40B4-BE49-F238E27FC236}">
                    <a16:creationId xmlns:a16="http://schemas.microsoft.com/office/drawing/2014/main" id="{7F24E11B-9C78-A2D5-1BDE-F53C4761CF12}"/>
                  </a:ext>
                </a:extLst>
              </p:cNvPr>
              <p:cNvSpPr/>
              <p:nvPr/>
            </p:nvSpPr>
            <p:spPr>
              <a:xfrm>
                <a:off x="575670" y="1392002"/>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7" name="object 6">
                <a:extLst>
                  <a:ext uri="{FF2B5EF4-FFF2-40B4-BE49-F238E27FC236}">
                    <a16:creationId xmlns:a16="http://schemas.microsoft.com/office/drawing/2014/main" id="{1883EC94-F885-A064-7A14-61DEC1330089}"/>
                  </a:ext>
                </a:extLst>
              </p:cNvPr>
              <p:cNvSpPr/>
              <p:nvPr/>
            </p:nvSpPr>
            <p:spPr>
              <a:xfrm>
                <a:off x="575670" y="2300409"/>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8" name="object 7">
                <a:extLst>
                  <a:ext uri="{FF2B5EF4-FFF2-40B4-BE49-F238E27FC236}">
                    <a16:creationId xmlns:a16="http://schemas.microsoft.com/office/drawing/2014/main" id="{1AC24666-3526-07BB-CC31-700F765FCE54}"/>
                  </a:ext>
                </a:extLst>
              </p:cNvPr>
              <p:cNvSpPr/>
              <p:nvPr/>
            </p:nvSpPr>
            <p:spPr>
              <a:xfrm>
                <a:off x="4909463" y="2300409"/>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9" name="object 8">
              <a:extLst>
                <a:ext uri="{FF2B5EF4-FFF2-40B4-BE49-F238E27FC236}">
                  <a16:creationId xmlns:a16="http://schemas.microsoft.com/office/drawing/2014/main" id="{D48F40FE-7449-DD9F-4E4F-318C9C326E10}"/>
                </a:ext>
              </a:extLst>
            </p:cNvPr>
            <p:cNvSpPr txBox="1"/>
            <p:nvPr/>
          </p:nvSpPr>
          <p:spPr>
            <a:xfrm>
              <a:off x="4969510" y="3908257"/>
              <a:ext cx="661670"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59102</a:t>
              </a:r>
              <a:endParaRPr b="0" kern="0">
                <a:solidFill>
                  <a:sysClr val="windowText" lastClr="000000"/>
                </a:solidFill>
                <a:latin typeface="Arial MT"/>
                <a:cs typeface="Arial MT"/>
              </a:endParaRPr>
            </a:p>
          </p:txBody>
        </p:sp>
        <p:sp>
          <p:nvSpPr>
            <p:cNvPr id="10" name="object 9">
              <a:extLst>
                <a:ext uri="{FF2B5EF4-FFF2-40B4-BE49-F238E27FC236}">
                  <a16:creationId xmlns:a16="http://schemas.microsoft.com/office/drawing/2014/main" id="{F08B4340-6C16-1A02-0C34-C0B34555E997}"/>
                </a:ext>
              </a:extLst>
            </p:cNvPr>
            <p:cNvSpPr txBox="1"/>
            <p:nvPr/>
          </p:nvSpPr>
          <p:spPr>
            <a:xfrm>
              <a:off x="12088" y="3914782"/>
              <a:ext cx="337185"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25" dirty="0">
                  <a:solidFill>
                    <a:sysClr val="windowText" lastClr="000000"/>
                  </a:solidFill>
                  <a:latin typeface="Arial MT"/>
                  <a:cs typeface="Arial MT"/>
                </a:rPr>
                <a:t>i=0</a:t>
              </a:r>
              <a:endParaRPr b="0" kern="0">
                <a:solidFill>
                  <a:sysClr val="windowText" lastClr="000000"/>
                </a:solidFill>
                <a:latin typeface="Arial MT"/>
                <a:cs typeface="Arial MT"/>
              </a:endParaRPr>
            </a:p>
          </p:txBody>
        </p:sp>
        <p:sp>
          <p:nvSpPr>
            <p:cNvPr id="11" name="object 10">
              <a:extLst>
                <a:ext uri="{FF2B5EF4-FFF2-40B4-BE49-F238E27FC236}">
                  <a16:creationId xmlns:a16="http://schemas.microsoft.com/office/drawing/2014/main" id="{0D60045F-E3E6-32CB-2F7E-FC3FCE3030EE}"/>
                </a:ext>
              </a:extLst>
            </p:cNvPr>
            <p:cNvSpPr txBox="1"/>
            <p:nvPr/>
          </p:nvSpPr>
          <p:spPr>
            <a:xfrm>
              <a:off x="-54494" y="3008133"/>
              <a:ext cx="470534"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start</a:t>
              </a:r>
              <a:endParaRPr b="0" kern="0">
                <a:solidFill>
                  <a:sysClr val="windowText" lastClr="000000"/>
                </a:solidFill>
                <a:latin typeface="Arial MT"/>
                <a:cs typeface="Arial MT"/>
              </a:endParaRPr>
            </a:p>
          </p:txBody>
        </p:sp>
        <p:grpSp>
          <p:nvGrpSpPr>
            <p:cNvPr id="12" name="object 11">
              <a:extLst>
                <a:ext uri="{FF2B5EF4-FFF2-40B4-BE49-F238E27FC236}">
                  <a16:creationId xmlns:a16="http://schemas.microsoft.com/office/drawing/2014/main" id="{191FCDE3-F8BD-6FC0-E8A0-9888C85F2BED}"/>
                </a:ext>
              </a:extLst>
            </p:cNvPr>
            <p:cNvGrpSpPr/>
            <p:nvPr/>
          </p:nvGrpSpPr>
          <p:grpSpPr>
            <a:xfrm>
              <a:off x="907169" y="3445382"/>
              <a:ext cx="121920" cy="351155"/>
              <a:chOff x="977901" y="1883211"/>
              <a:chExt cx="121920" cy="351155"/>
            </a:xfrm>
          </p:grpSpPr>
          <p:sp>
            <p:nvSpPr>
              <p:cNvPr id="13" name="object 12">
                <a:extLst>
                  <a:ext uri="{FF2B5EF4-FFF2-40B4-BE49-F238E27FC236}">
                    <a16:creationId xmlns:a16="http://schemas.microsoft.com/office/drawing/2014/main" id="{4E391AEF-862D-F2EF-149D-3546EB889CDA}"/>
                  </a:ext>
                </a:extLst>
              </p:cNvPr>
              <p:cNvSpPr/>
              <p:nvPr/>
            </p:nvSpPr>
            <p:spPr>
              <a:xfrm>
                <a:off x="1038861" y="1883211"/>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4" name="object 13">
                <a:extLst>
                  <a:ext uri="{FF2B5EF4-FFF2-40B4-BE49-F238E27FC236}">
                    <a16:creationId xmlns:a16="http://schemas.microsoft.com/office/drawing/2014/main" id="{0AE356DF-D2F6-F9AB-2461-427A37192879}"/>
                  </a:ext>
                </a:extLst>
              </p:cNvPr>
              <p:cNvSpPr/>
              <p:nvPr/>
            </p:nvSpPr>
            <p:spPr>
              <a:xfrm>
                <a:off x="977901" y="2111952"/>
                <a:ext cx="121920" cy="121920"/>
              </a:xfrm>
              <a:custGeom>
                <a:avLst/>
                <a:gdLst/>
                <a:ahLst/>
                <a:cxnLst/>
                <a:rect l="l" t="t" r="r" b="b"/>
                <a:pathLst>
                  <a:path w="121919" h="121919">
                    <a:moveTo>
                      <a:pt x="121920" y="0"/>
                    </a:moveTo>
                    <a:lnTo>
                      <a:pt x="0" y="0"/>
                    </a:lnTo>
                    <a:lnTo>
                      <a:pt x="60960" y="121920"/>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15" name="object 14">
              <a:extLst>
                <a:ext uri="{FF2B5EF4-FFF2-40B4-BE49-F238E27FC236}">
                  <a16:creationId xmlns:a16="http://schemas.microsoft.com/office/drawing/2014/main" id="{3E93C98C-ED5F-E069-89DD-8BE6B490275B}"/>
                </a:ext>
              </a:extLst>
            </p:cNvPr>
            <p:cNvGrpSpPr/>
            <p:nvPr/>
          </p:nvGrpSpPr>
          <p:grpSpPr>
            <a:xfrm>
              <a:off x="907169" y="3165900"/>
              <a:ext cx="6112510" cy="1589405"/>
              <a:chOff x="977901" y="1603729"/>
              <a:chExt cx="6112510" cy="1589405"/>
            </a:xfrm>
          </p:grpSpPr>
          <p:sp>
            <p:nvSpPr>
              <p:cNvPr id="16" name="object 15">
                <a:extLst>
                  <a:ext uri="{FF2B5EF4-FFF2-40B4-BE49-F238E27FC236}">
                    <a16:creationId xmlns:a16="http://schemas.microsoft.com/office/drawing/2014/main" id="{62B203DE-6ADE-68F1-4589-F0031E0346AD}"/>
                  </a:ext>
                </a:extLst>
              </p:cNvPr>
              <p:cNvSpPr/>
              <p:nvPr/>
            </p:nvSpPr>
            <p:spPr>
              <a:xfrm>
                <a:off x="1497537" y="2513097"/>
                <a:ext cx="1249680" cy="588645"/>
              </a:xfrm>
              <a:custGeom>
                <a:avLst/>
                <a:gdLst/>
                <a:ahLst/>
                <a:cxnLst/>
                <a:rect l="l" t="t" r="r" b="b"/>
                <a:pathLst>
                  <a:path w="1249680" h="588644">
                    <a:moveTo>
                      <a:pt x="0" y="0"/>
                    </a:moveTo>
                    <a:lnTo>
                      <a:pt x="1237996" y="583160"/>
                    </a:lnTo>
                    <a:lnTo>
                      <a:pt x="1249485" y="588572"/>
                    </a:lnTo>
                  </a:path>
                </a:pathLst>
              </a:custGeom>
              <a:ln w="25399">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7" name="object 16">
                <a:extLst>
                  <a:ext uri="{FF2B5EF4-FFF2-40B4-BE49-F238E27FC236}">
                    <a16:creationId xmlns:a16="http://schemas.microsoft.com/office/drawing/2014/main" id="{B051135A-7D73-62AD-0E96-E0A8225B6445}"/>
                  </a:ext>
                </a:extLst>
              </p:cNvPr>
              <p:cNvSpPr/>
              <p:nvPr/>
            </p:nvSpPr>
            <p:spPr>
              <a:xfrm>
                <a:off x="2709556" y="3041110"/>
                <a:ext cx="136525" cy="110489"/>
              </a:xfrm>
              <a:custGeom>
                <a:avLst/>
                <a:gdLst/>
                <a:ahLst/>
                <a:cxnLst/>
                <a:rect l="l" t="t" r="r" b="b"/>
                <a:pathLst>
                  <a:path w="136525" h="110489">
                    <a:moveTo>
                      <a:pt x="51954" y="0"/>
                    </a:moveTo>
                    <a:lnTo>
                      <a:pt x="0" y="110295"/>
                    </a:lnTo>
                    <a:lnTo>
                      <a:pt x="136273" y="107102"/>
                    </a:lnTo>
                    <a:lnTo>
                      <a:pt x="51954"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8" name="object 17">
                <a:extLst>
                  <a:ext uri="{FF2B5EF4-FFF2-40B4-BE49-F238E27FC236}">
                    <a16:creationId xmlns:a16="http://schemas.microsoft.com/office/drawing/2014/main" id="{C6E4FA9A-28C8-3715-C8A1-833239635E65}"/>
                  </a:ext>
                </a:extLst>
              </p:cNvPr>
              <p:cNvSpPr/>
              <p:nvPr/>
            </p:nvSpPr>
            <p:spPr>
              <a:xfrm>
                <a:off x="1038861" y="2791617"/>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9" name="object 18">
                <a:extLst>
                  <a:ext uri="{FF2B5EF4-FFF2-40B4-BE49-F238E27FC236}">
                    <a16:creationId xmlns:a16="http://schemas.microsoft.com/office/drawing/2014/main" id="{9A6E86A7-83B6-049C-BD1E-1088BD6374CD}"/>
                  </a:ext>
                </a:extLst>
              </p:cNvPr>
              <p:cNvSpPr/>
              <p:nvPr/>
            </p:nvSpPr>
            <p:spPr>
              <a:xfrm>
                <a:off x="977901" y="3020358"/>
                <a:ext cx="121920" cy="121920"/>
              </a:xfrm>
              <a:custGeom>
                <a:avLst/>
                <a:gdLst/>
                <a:ahLst/>
                <a:cxnLst/>
                <a:rect l="l" t="t" r="r" b="b"/>
                <a:pathLst>
                  <a:path w="121919" h="121919">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0" name="object 19">
                <a:extLst>
                  <a:ext uri="{FF2B5EF4-FFF2-40B4-BE49-F238E27FC236}">
                    <a16:creationId xmlns:a16="http://schemas.microsoft.com/office/drawing/2014/main" id="{A144D5A1-1A8D-8773-CCBC-15BA8AA0149D}"/>
                  </a:ext>
                </a:extLst>
              </p:cNvPr>
              <p:cNvSpPr/>
              <p:nvPr/>
            </p:nvSpPr>
            <p:spPr>
              <a:xfrm>
                <a:off x="1519717" y="1616429"/>
                <a:ext cx="3268345" cy="734060"/>
              </a:xfrm>
              <a:custGeom>
                <a:avLst/>
                <a:gdLst/>
                <a:ahLst/>
                <a:cxnLst/>
                <a:rect l="l" t="t" r="r" b="b"/>
                <a:pathLst>
                  <a:path w="3268345" h="734060">
                    <a:moveTo>
                      <a:pt x="0" y="0"/>
                    </a:moveTo>
                    <a:lnTo>
                      <a:pt x="3255691" y="730800"/>
                    </a:lnTo>
                    <a:lnTo>
                      <a:pt x="3268082" y="73358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1" name="object 20">
                <a:extLst>
                  <a:ext uri="{FF2B5EF4-FFF2-40B4-BE49-F238E27FC236}">
                    <a16:creationId xmlns:a16="http://schemas.microsoft.com/office/drawing/2014/main" id="{918B3F93-04DA-ACD3-0202-C86CF7F0639E}"/>
                  </a:ext>
                </a:extLst>
              </p:cNvPr>
              <p:cNvSpPr/>
              <p:nvPr/>
            </p:nvSpPr>
            <p:spPr>
              <a:xfrm>
                <a:off x="4762056" y="2287750"/>
                <a:ext cx="132715" cy="119380"/>
              </a:xfrm>
              <a:custGeom>
                <a:avLst/>
                <a:gdLst/>
                <a:ahLst/>
                <a:cxnLst/>
                <a:rect l="l" t="t" r="r" b="b"/>
                <a:pathLst>
                  <a:path w="132714" h="119380">
                    <a:moveTo>
                      <a:pt x="26703" y="0"/>
                    </a:moveTo>
                    <a:lnTo>
                      <a:pt x="0" y="118959"/>
                    </a:lnTo>
                    <a:lnTo>
                      <a:pt x="132311" y="86182"/>
                    </a:lnTo>
                    <a:lnTo>
                      <a:pt x="26703"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2" name="object 21">
                <a:extLst>
                  <a:ext uri="{FF2B5EF4-FFF2-40B4-BE49-F238E27FC236}">
                    <a16:creationId xmlns:a16="http://schemas.microsoft.com/office/drawing/2014/main" id="{B5D0E254-79F1-0917-944A-DBF003C1385E}"/>
                  </a:ext>
                </a:extLst>
              </p:cNvPr>
              <p:cNvSpPr/>
              <p:nvPr/>
            </p:nvSpPr>
            <p:spPr>
              <a:xfrm>
                <a:off x="5889635" y="2653489"/>
                <a:ext cx="1101090" cy="488950"/>
              </a:xfrm>
              <a:custGeom>
                <a:avLst/>
                <a:gdLst/>
                <a:ahLst/>
                <a:cxnLst/>
                <a:rect l="l" t="t" r="r" b="b"/>
                <a:pathLst>
                  <a:path w="1101090" h="488950">
                    <a:moveTo>
                      <a:pt x="0" y="0"/>
                    </a:moveTo>
                    <a:lnTo>
                      <a:pt x="1089318" y="483636"/>
                    </a:lnTo>
                    <a:lnTo>
                      <a:pt x="1100926" y="488790"/>
                    </a:lnTo>
                  </a:path>
                </a:pathLst>
              </a:custGeom>
              <a:ln w="25399">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3" name="object 22">
                <a:extLst>
                  <a:ext uri="{FF2B5EF4-FFF2-40B4-BE49-F238E27FC236}">
                    <a16:creationId xmlns:a16="http://schemas.microsoft.com/office/drawing/2014/main" id="{4320B79C-A906-6EAC-2778-E92ABD689771}"/>
                  </a:ext>
                </a:extLst>
              </p:cNvPr>
              <p:cNvSpPr/>
              <p:nvPr/>
            </p:nvSpPr>
            <p:spPr>
              <a:xfrm>
                <a:off x="6954217" y="3081411"/>
                <a:ext cx="136525" cy="111760"/>
              </a:xfrm>
              <a:custGeom>
                <a:avLst/>
                <a:gdLst/>
                <a:ahLst/>
                <a:cxnLst/>
                <a:rect l="l" t="t" r="r" b="b"/>
                <a:pathLst>
                  <a:path w="136525" h="111760">
                    <a:moveTo>
                      <a:pt x="49472" y="0"/>
                    </a:moveTo>
                    <a:lnTo>
                      <a:pt x="0" y="111431"/>
                    </a:lnTo>
                    <a:lnTo>
                      <a:pt x="136166" y="105189"/>
                    </a:lnTo>
                    <a:lnTo>
                      <a:pt x="49472"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4" name="object 23">
                <a:extLst>
                  <a:ext uri="{FF2B5EF4-FFF2-40B4-BE49-F238E27FC236}">
                    <a16:creationId xmlns:a16="http://schemas.microsoft.com/office/drawing/2014/main" id="{A621A729-A1FC-05B5-8172-0D57F1379B9B}"/>
                  </a:ext>
                </a:extLst>
              </p:cNvPr>
              <p:cNvSpPr/>
              <p:nvPr/>
            </p:nvSpPr>
            <p:spPr>
              <a:xfrm>
                <a:off x="5372655" y="2791617"/>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5" name="object 24">
                <a:extLst>
                  <a:ext uri="{FF2B5EF4-FFF2-40B4-BE49-F238E27FC236}">
                    <a16:creationId xmlns:a16="http://schemas.microsoft.com/office/drawing/2014/main" id="{A654269B-88CF-BF23-AD03-FA9E61CAB1D7}"/>
                  </a:ext>
                </a:extLst>
              </p:cNvPr>
              <p:cNvSpPr/>
              <p:nvPr/>
            </p:nvSpPr>
            <p:spPr>
              <a:xfrm>
                <a:off x="5311695" y="3020358"/>
                <a:ext cx="121920" cy="121920"/>
              </a:xfrm>
              <a:custGeom>
                <a:avLst/>
                <a:gdLst/>
                <a:ahLst/>
                <a:cxnLst/>
                <a:rect l="l" t="t" r="r" b="b"/>
                <a:pathLst>
                  <a:path w="121920" h="121919">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26" name="object 25">
              <a:extLst>
                <a:ext uri="{FF2B5EF4-FFF2-40B4-BE49-F238E27FC236}">
                  <a16:creationId xmlns:a16="http://schemas.microsoft.com/office/drawing/2014/main" id="{706F5EF0-5D75-27F9-7EDF-F3B5BE0E1FC2}"/>
                </a:ext>
              </a:extLst>
            </p:cNvPr>
            <p:cNvSpPr/>
            <p:nvPr/>
          </p:nvSpPr>
          <p:spPr>
            <a:xfrm>
              <a:off x="504938" y="4770985"/>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7" name="object 26">
              <a:extLst>
                <a:ext uri="{FF2B5EF4-FFF2-40B4-BE49-F238E27FC236}">
                  <a16:creationId xmlns:a16="http://schemas.microsoft.com/office/drawing/2014/main" id="{976B8B3C-9451-B57C-1CDA-153AAE76F23B}"/>
                </a:ext>
              </a:extLst>
            </p:cNvPr>
            <p:cNvSpPr txBox="1"/>
            <p:nvPr/>
          </p:nvSpPr>
          <p:spPr>
            <a:xfrm>
              <a:off x="12088" y="4823189"/>
              <a:ext cx="1285240" cy="299720"/>
            </a:xfrm>
            <a:prstGeom prst="rect">
              <a:avLst/>
            </a:prstGeom>
          </p:spPr>
          <p:txBody>
            <a:bodyPr vert="horz" wrap="square" lIns="0" tIns="12700" rIns="0" bIns="0" rtlCol="0">
              <a:spAutoFit/>
            </a:bodyPr>
            <a:lstStyle/>
            <a:p>
              <a:pPr marL="12700" eaLnBrk="1" fontAlgn="auto" hangingPunct="1">
                <a:spcBef>
                  <a:spcPts val="100"/>
                </a:spcBef>
                <a:spcAft>
                  <a:spcPts val="0"/>
                </a:spcAft>
                <a:tabLst>
                  <a:tab pos="636270" algn="l"/>
                </a:tabLst>
              </a:pPr>
              <a:r>
                <a:rPr b="0" kern="0" spc="-25" dirty="0">
                  <a:solidFill>
                    <a:sysClr val="windowText" lastClr="000000"/>
                  </a:solidFill>
                  <a:latin typeface="Arial MT"/>
                  <a:cs typeface="Arial MT"/>
                </a:rPr>
                <a:t>i=1</a:t>
              </a:r>
              <a:r>
                <a:rPr b="0" kern="0" dirty="0">
                  <a:solidFill>
                    <a:sysClr val="windowText" lastClr="000000"/>
                  </a:solidFill>
                  <a:latin typeface="Arial MT"/>
                  <a:cs typeface="Arial MT"/>
                </a:rPr>
                <a:t>	</a:t>
              </a:r>
              <a:r>
                <a:rPr sz="2700" b="0" kern="0" spc="-15" baseline="1543" dirty="0">
                  <a:solidFill>
                    <a:sysClr val="windowText" lastClr="000000"/>
                  </a:solidFill>
                  <a:latin typeface="Arial MT"/>
                  <a:cs typeface="Arial MT"/>
                </a:rPr>
                <a:t>59101</a:t>
              </a:r>
              <a:endParaRPr sz="2700" b="0" kern="0" baseline="1543">
                <a:solidFill>
                  <a:sysClr val="windowText" lastClr="000000"/>
                </a:solidFill>
                <a:latin typeface="Arial MT"/>
                <a:cs typeface="Arial MT"/>
              </a:endParaRPr>
            </a:p>
          </p:txBody>
        </p:sp>
        <p:sp>
          <p:nvSpPr>
            <p:cNvPr id="28" name="object 27">
              <a:extLst>
                <a:ext uri="{FF2B5EF4-FFF2-40B4-BE49-F238E27FC236}">
                  <a16:creationId xmlns:a16="http://schemas.microsoft.com/office/drawing/2014/main" id="{8B6E558F-B5BE-0946-0178-A33FF1B9AD51}"/>
                </a:ext>
              </a:extLst>
            </p:cNvPr>
            <p:cNvSpPr/>
            <p:nvPr/>
          </p:nvSpPr>
          <p:spPr>
            <a:xfrm>
              <a:off x="2671834" y="4818921"/>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9" name="object 28">
              <a:extLst>
                <a:ext uri="{FF2B5EF4-FFF2-40B4-BE49-F238E27FC236}">
                  <a16:creationId xmlns:a16="http://schemas.microsoft.com/office/drawing/2014/main" id="{76D9D77A-3760-778D-45EA-AB5BF8195D78}"/>
                </a:ext>
              </a:extLst>
            </p:cNvPr>
            <p:cNvSpPr txBox="1"/>
            <p:nvPr/>
          </p:nvSpPr>
          <p:spPr>
            <a:xfrm>
              <a:off x="2802613" y="4864598"/>
              <a:ext cx="661670"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59103</a:t>
              </a:r>
              <a:endParaRPr b="0" kern="0" dirty="0">
                <a:solidFill>
                  <a:sysClr val="windowText" lastClr="000000"/>
                </a:solidFill>
                <a:latin typeface="Arial MT"/>
                <a:cs typeface="Arial MT"/>
              </a:endParaRPr>
            </a:p>
          </p:txBody>
        </p:sp>
        <p:sp>
          <p:nvSpPr>
            <p:cNvPr id="30" name="object 29">
              <a:extLst>
                <a:ext uri="{FF2B5EF4-FFF2-40B4-BE49-F238E27FC236}">
                  <a16:creationId xmlns:a16="http://schemas.microsoft.com/office/drawing/2014/main" id="{023CD71F-9147-7176-DFC0-E0C50A42A6B7}"/>
                </a:ext>
              </a:extLst>
            </p:cNvPr>
            <p:cNvSpPr txBox="1"/>
            <p:nvPr/>
          </p:nvSpPr>
          <p:spPr>
            <a:xfrm>
              <a:off x="12088" y="5775299"/>
              <a:ext cx="337185"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25" dirty="0">
                  <a:solidFill>
                    <a:sysClr val="windowText" lastClr="000000"/>
                  </a:solidFill>
                  <a:latin typeface="Arial MT"/>
                  <a:cs typeface="Arial MT"/>
                </a:rPr>
                <a:t>i=2</a:t>
              </a:r>
              <a:endParaRPr b="0" kern="0">
                <a:solidFill>
                  <a:sysClr val="windowText" lastClr="000000"/>
                </a:solidFill>
                <a:latin typeface="Arial MT"/>
                <a:cs typeface="Arial MT"/>
              </a:endParaRPr>
            </a:p>
          </p:txBody>
        </p:sp>
        <p:sp>
          <p:nvSpPr>
            <p:cNvPr id="31" name="object 30">
              <a:extLst>
                <a:ext uri="{FF2B5EF4-FFF2-40B4-BE49-F238E27FC236}">
                  <a16:creationId xmlns:a16="http://schemas.microsoft.com/office/drawing/2014/main" id="{1CC7AD55-688B-6721-7A91-0A8BAEFBA292}"/>
                </a:ext>
              </a:extLst>
            </p:cNvPr>
            <p:cNvSpPr/>
            <p:nvPr/>
          </p:nvSpPr>
          <p:spPr>
            <a:xfrm>
              <a:off x="504938" y="5779434"/>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nvGrpSpPr>
            <p:cNvPr id="32" name="object 31">
              <a:extLst>
                <a:ext uri="{FF2B5EF4-FFF2-40B4-BE49-F238E27FC236}">
                  <a16:creationId xmlns:a16="http://schemas.microsoft.com/office/drawing/2014/main" id="{EA794B17-5549-772B-2EA0-75A98F15F136}"/>
                </a:ext>
              </a:extLst>
            </p:cNvPr>
            <p:cNvGrpSpPr/>
            <p:nvPr/>
          </p:nvGrpSpPr>
          <p:grpSpPr>
            <a:xfrm>
              <a:off x="907169" y="5312488"/>
              <a:ext cx="121920" cy="351155"/>
              <a:chOff x="977901" y="3750317"/>
              <a:chExt cx="121920" cy="351155"/>
            </a:xfrm>
          </p:grpSpPr>
          <p:sp>
            <p:nvSpPr>
              <p:cNvPr id="33" name="object 32">
                <a:extLst>
                  <a:ext uri="{FF2B5EF4-FFF2-40B4-BE49-F238E27FC236}">
                    <a16:creationId xmlns:a16="http://schemas.microsoft.com/office/drawing/2014/main" id="{44DA877C-80F5-B201-0B0E-EA2CC65791F0}"/>
                  </a:ext>
                </a:extLst>
              </p:cNvPr>
              <p:cNvSpPr/>
              <p:nvPr/>
            </p:nvSpPr>
            <p:spPr>
              <a:xfrm>
                <a:off x="1038861" y="3750317"/>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4" name="object 33">
                <a:extLst>
                  <a:ext uri="{FF2B5EF4-FFF2-40B4-BE49-F238E27FC236}">
                    <a16:creationId xmlns:a16="http://schemas.microsoft.com/office/drawing/2014/main" id="{E44C65A1-8C72-D542-C06F-4A9ED3059C2E}"/>
                  </a:ext>
                </a:extLst>
              </p:cNvPr>
              <p:cNvSpPr/>
              <p:nvPr/>
            </p:nvSpPr>
            <p:spPr>
              <a:xfrm>
                <a:off x="977901" y="3979059"/>
                <a:ext cx="121920" cy="121920"/>
              </a:xfrm>
              <a:custGeom>
                <a:avLst/>
                <a:gdLst/>
                <a:ahLst/>
                <a:cxnLst/>
                <a:rect l="l" t="t" r="r" b="b"/>
                <a:pathLst>
                  <a:path w="121919" h="121920">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35" name="object 34">
              <a:extLst>
                <a:ext uri="{FF2B5EF4-FFF2-40B4-BE49-F238E27FC236}">
                  <a16:creationId xmlns:a16="http://schemas.microsoft.com/office/drawing/2014/main" id="{3919ADFF-35FE-A9FB-A11B-34708E5B3D34}"/>
                </a:ext>
              </a:extLst>
            </p:cNvPr>
            <p:cNvSpPr/>
            <p:nvPr/>
          </p:nvSpPr>
          <p:spPr>
            <a:xfrm>
              <a:off x="7005628" y="4818921"/>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6" name="object 35">
              <a:extLst>
                <a:ext uri="{FF2B5EF4-FFF2-40B4-BE49-F238E27FC236}">
                  <a16:creationId xmlns:a16="http://schemas.microsoft.com/office/drawing/2014/main" id="{CFDB9DC7-75E5-4CB7-9E68-B981BD41892A}"/>
                </a:ext>
              </a:extLst>
            </p:cNvPr>
            <p:cNvSpPr txBox="1"/>
            <p:nvPr/>
          </p:nvSpPr>
          <p:spPr>
            <a:xfrm>
              <a:off x="7136407" y="4864598"/>
              <a:ext cx="661670"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59105</a:t>
              </a:r>
              <a:endParaRPr b="0" kern="0">
                <a:solidFill>
                  <a:sysClr val="windowText" lastClr="000000"/>
                </a:solidFill>
                <a:latin typeface="Arial MT"/>
                <a:cs typeface="Arial MT"/>
              </a:endParaRPr>
            </a:p>
          </p:txBody>
        </p:sp>
        <p:sp>
          <p:nvSpPr>
            <p:cNvPr id="37" name="object 36">
              <a:extLst>
                <a:ext uri="{FF2B5EF4-FFF2-40B4-BE49-F238E27FC236}">
                  <a16:creationId xmlns:a16="http://schemas.microsoft.com/office/drawing/2014/main" id="{FCBFB217-1D54-4C88-3715-74544B64784E}"/>
                </a:ext>
              </a:extLst>
            </p:cNvPr>
            <p:cNvSpPr/>
            <p:nvPr/>
          </p:nvSpPr>
          <p:spPr>
            <a:xfrm>
              <a:off x="4838731" y="4818921"/>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8" name="object 37">
              <a:extLst>
                <a:ext uri="{FF2B5EF4-FFF2-40B4-BE49-F238E27FC236}">
                  <a16:creationId xmlns:a16="http://schemas.microsoft.com/office/drawing/2014/main" id="{232D747B-CF9F-29C3-CBF3-C59370C9A555}"/>
                </a:ext>
              </a:extLst>
            </p:cNvPr>
            <p:cNvSpPr txBox="1"/>
            <p:nvPr/>
          </p:nvSpPr>
          <p:spPr>
            <a:xfrm>
              <a:off x="4969510" y="4864598"/>
              <a:ext cx="661670"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59102</a:t>
              </a:r>
              <a:endParaRPr b="0" kern="0">
                <a:solidFill>
                  <a:sysClr val="windowText" lastClr="000000"/>
                </a:solidFill>
                <a:latin typeface="Arial MT"/>
                <a:cs typeface="Arial MT"/>
              </a:endParaRPr>
            </a:p>
          </p:txBody>
        </p:sp>
        <p:grpSp>
          <p:nvGrpSpPr>
            <p:cNvPr id="39" name="object 38">
              <a:extLst>
                <a:ext uri="{FF2B5EF4-FFF2-40B4-BE49-F238E27FC236}">
                  <a16:creationId xmlns:a16="http://schemas.microsoft.com/office/drawing/2014/main" id="{47E24507-DD8E-2374-AD93-BFDEFA684E1D}"/>
                </a:ext>
              </a:extLst>
            </p:cNvPr>
            <p:cNvGrpSpPr/>
            <p:nvPr/>
          </p:nvGrpSpPr>
          <p:grpSpPr>
            <a:xfrm>
              <a:off x="1410183" y="5263336"/>
              <a:ext cx="445770" cy="445770"/>
              <a:chOff x="1480915" y="3701165"/>
              <a:chExt cx="445770" cy="445770"/>
            </a:xfrm>
          </p:grpSpPr>
          <p:sp>
            <p:nvSpPr>
              <p:cNvPr id="40" name="object 39">
                <a:extLst>
                  <a:ext uri="{FF2B5EF4-FFF2-40B4-BE49-F238E27FC236}">
                    <a16:creationId xmlns:a16="http://schemas.microsoft.com/office/drawing/2014/main" id="{5E5B2295-97A4-78E4-B576-F2CB95131EE1}"/>
                  </a:ext>
                </a:extLst>
              </p:cNvPr>
              <p:cNvSpPr/>
              <p:nvPr/>
            </p:nvSpPr>
            <p:spPr>
              <a:xfrm>
                <a:off x="1493615" y="3713865"/>
                <a:ext cx="355600" cy="355600"/>
              </a:xfrm>
              <a:custGeom>
                <a:avLst/>
                <a:gdLst/>
                <a:ahLst/>
                <a:cxnLst/>
                <a:rect l="l" t="t" r="r" b="b"/>
                <a:pathLst>
                  <a:path w="355600" h="355600">
                    <a:moveTo>
                      <a:pt x="0" y="0"/>
                    </a:moveTo>
                    <a:lnTo>
                      <a:pt x="346335" y="346335"/>
                    </a:lnTo>
                    <a:lnTo>
                      <a:pt x="355316" y="355316"/>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41" name="object 40">
                <a:extLst>
                  <a:ext uri="{FF2B5EF4-FFF2-40B4-BE49-F238E27FC236}">
                    <a16:creationId xmlns:a16="http://schemas.microsoft.com/office/drawing/2014/main" id="{ECAB7178-AEF5-309C-4FF7-3FB494135DD2}"/>
                  </a:ext>
                </a:extLst>
              </p:cNvPr>
              <p:cNvSpPr/>
              <p:nvPr/>
            </p:nvSpPr>
            <p:spPr>
              <a:xfrm>
                <a:off x="1796845" y="4017096"/>
                <a:ext cx="129539" cy="129539"/>
              </a:xfrm>
              <a:custGeom>
                <a:avLst/>
                <a:gdLst/>
                <a:ahLst/>
                <a:cxnLst/>
                <a:rect l="l" t="t" r="r" b="b"/>
                <a:pathLst>
                  <a:path w="129539" h="129539">
                    <a:moveTo>
                      <a:pt x="86210" y="0"/>
                    </a:moveTo>
                    <a:lnTo>
                      <a:pt x="0" y="86211"/>
                    </a:lnTo>
                    <a:lnTo>
                      <a:pt x="129315" y="129316"/>
                    </a:lnTo>
                    <a:lnTo>
                      <a:pt x="8621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42" name="object 41">
              <a:extLst>
                <a:ext uri="{FF2B5EF4-FFF2-40B4-BE49-F238E27FC236}">
                  <a16:creationId xmlns:a16="http://schemas.microsoft.com/office/drawing/2014/main" id="{5B53D007-239B-6C94-6C33-45B53A944539}"/>
                </a:ext>
              </a:extLst>
            </p:cNvPr>
            <p:cNvSpPr/>
            <p:nvPr/>
          </p:nvSpPr>
          <p:spPr>
            <a:xfrm>
              <a:off x="1588026" y="5779434"/>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43" name="object 42">
              <a:extLst>
                <a:ext uri="{FF2B5EF4-FFF2-40B4-BE49-F238E27FC236}">
                  <a16:creationId xmlns:a16="http://schemas.microsoft.com/office/drawing/2014/main" id="{61B8B0EE-DC02-6B16-EBB7-C87B97560EB3}"/>
                </a:ext>
              </a:extLst>
            </p:cNvPr>
            <p:cNvSpPr txBox="1"/>
            <p:nvPr/>
          </p:nvSpPr>
          <p:spPr>
            <a:xfrm>
              <a:off x="635717" y="5825111"/>
              <a:ext cx="1744345" cy="299720"/>
            </a:xfrm>
            <a:prstGeom prst="rect">
              <a:avLst/>
            </a:prstGeom>
          </p:spPr>
          <p:txBody>
            <a:bodyPr vert="horz" wrap="square" lIns="0" tIns="12700" rIns="0" bIns="0" rtlCol="0">
              <a:spAutoFit/>
            </a:bodyPr>
            <a:lstStyle/>
            <a:p>
              <a:pPr marL="12700" eaLnBrk="1" fontAlgn="auto" hangingPunct="1">
                <a:spcBef>
                  <a:spcPts val="100"/>
                </a:spcBef>
                <a:spcAft>
                  <a:spcPts val="0"/>
                </a:spcAft>
                <a:tabLst>
                  <a:tab pos="1095375" algn="l"/>
                </a:tabLst>
              </a:pPr>
              <a:r>
                <a:rPr b="0" kern="0" spc="-10" dirty="0">
                  <a:solidFill>
                    <a:sysClr val="windowText" lastClr="000000"/>
                  </a:solidFill>
                  <a:latin typeface="Arial MT"/>
                  <a:cs typeface="Arial MT"/>
                </a:rPr>
                <a:t>59101</a:t>
              </a:r>
              <a:r>
                <a:rPr b="0" kern="0" dirty="0">
                  <a:solidFill>
                    <a:sysClr val="windowText" lastClr="000000"/>
                  </a:solidFill>
                  <a:latin typeface="Arial MT"/>
                  <a:cs typeface="Arial MT"/>
                </a:rPr>
                <a:t>	</a:t>
              </a:r>
              <a:r>
                <a:rPr b="0" kern="0" spc="-10" dirty="0">
                  <a:solidFill>
                    <a:sysClr val="windowText" lastClr="000000"/>
                  </a:solidFill>
                  <a:latin typeface="Arial MT"/>
                  <a:cs typeface="Arial MT"/>
                </a:rPr>
                <a:t>59104</a:t>
              </a:r>
              <a:endParaRPr b="0" kern="0">
                <a:solidFill>
                  <a:sysClr val="windowText" lastClr="000000"/>
                </a:solidFill>
                <a:latin typeface="Arial MT"/>
                <a:cs typeface="Arial MT"/>
              </a:endParaRPr>
            </a:p>
          </p:txBody>
        </p:sp>
        <p:sp>
          <p:nvSpPr>
            <p:cNvPr id="44" name="object 43">
              <a:extLst>
                <a:ext uri="{FF2B5EF4-FFF2-40B4-BE49-F238E27FC236}">
                  <a16:creationId xmlns:a16="http://schemas.microsoft.com/office/drawing/2014/main" id="{EB2259FF-9DD6-E346-8C8E-F525BC2CBF66}"/>
                </a:ext>
              </a:extLst>
            </p:cNvPr>
            <p:cNvSpPr/>
            <p:nvPr/>
          </p:nvSpPr>
          <p:spPr>
            <a:xfrm>
              <a:off x="2671834" y="5753472"/>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45" name="object 44">
              <a:extLst>
                <a:ext uri="{FF2B5EF4-FFF2-40B4-BE49-F238E27FC236}">
                  <a16:creationId xmlns:a16="http://schemas.microsoft.com/office/drawing/2014/main" id="{D9989B30-FCE4-F587-0075-6CFCD006AF47}"/>
                </a:ext>
              </a:extLst>
            </p:cNvPr>
            <p:cNvSpPr/>
            <p:nvPr/>
          </p:nvSpPr>
          <p:spPr>
            <a:xfrm>
              <a:off x="4838731" y="5753472"/>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46" name="object 45">
              <a:extLst>
                <a:ext uri="{FF2B5EF4-FFF2-40B4-BE49-F238E27FC236}">
                  <a16:creationId xmlns:a16="http://schemas.microsoft.com/office/drawing/2014/main" id="{A2C7197E-BC31-C4D3-1750-0FD6D38A000B}"/>
                </a:ext>
              </a:extLst>
            </p:cNvPr>
            <p:cNvSpPr/>
            <p:nvPr/>
          </p:nvSpPr>
          <p:spPr>
            <a:xfrm>
              <a:off x="7005628" y="5750359"/>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nvGrpSpPr>
            <p:cNvPr id="47" name="object 46">
              <a:extLst>
                <a:ext uri="{FF2B5EF4-FFF2-40B4-BE49-F238E27FC236}">
                  <a16:creationId xmlns:a16="http://schemas.microsoft.com/office/drawing/2014/main" id="{2B761BA5-F6CE-5895-652F-1DDE9FA1BB68}"/>
                </a:ext>
              </a:extLst>
            </p:cNvPr>
            <p:cNvGrpSpPr/>
            <p:nvPr/>
          </p:nvGrpSpPr>
          <p:grpSpPr>
            <a:xfrm>
              <a:off x="3081334" y="5237374"/>
              <a:ext cx="948690" cy="445770"/>
              <a:chOff x="3152066" y="3675203"/>
              <a:chExt cx="948690" cy="445770"/>
            </a:xfrm>
          </p:grpSpPr>
          <p:sp>
            <p:nvSpPr>
              <p:cNvPr id="48" name="object 47">
                <a:extLst>
                  <a:ext uri="{FF2B5EF4-FFF2-40B4-BE49-F238E27FC236}">
                    <a16:creationId xmlns:a16="http://schemas.microsoft.com/office/drawing/2014/main" id="{30529706-55AF-C7A3-9868-98F717D4C005}"/>
                  </a:ext>
                </a:extLst>
              </p:cNvPr>
              <p:cNvSpPr/>
              <p:nvPr/>
            </p:nvSpPr>
            <p:spPr>
              <a:xfrm>
                <a:off x="3213026" y="3724355"/>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49" name="object 48">
                <a:extLst>
                  <a:ext uri="{FF2B5EF4-FFF2-40B4-BE49-F238E27FC236}">
                    <a16:creationId xmlns:a16="http://schemas.microsoft.com/office/drawing/2014/main" id="{7198F5BB-E0DF-6B85-682E-EF092B04B2D6}"/>
                  </a:ext>
                </a:extLst>
              </p:cNvPr>
              <p:cNvSpPr/>
              <p:nvPr/>
            </p:nvSpPr>
            <p:spPr>
              <a:xfrm>
                <a:off x="3152066" y="3953097"/>
                <a:ext cx="121920" cy="121920"/>
              </a:xfrm>
              <a:custGeom>
                <a:avLst/>
                <a:gdLst/>
                <a:ahLst/>
                <a:cxnLst/>
                <a:rect l="l" t="t" r="r" b="b"/>
                <a:pathLst>
                  <a:path w="121920" h="121920">
                    <a:moveTo>
                      <a:pt x="121919" y="0"/>
                    </a:moveTo>
                    <a:lnTo>
                      <a:pt x="0" y="0"/>
                    </a:lnTo>
                    <a:lnTo>
                      <a:pt x="60960" y="121919"/>
                    </a:lnTo>
                    <a:lnTo>
                      <a:pt x="121919"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0" name="object 49">
                <a:extLst>
                  <a:ext uri="{FF2B5EF4-FFF2-40B4-BE49-F238E27FC236}">
                    <a16:creationId xmlns:a16="http://schemas.microsoft.com/office/drawing/2014/main" id="{D2E19D25-968E-206F-2735-8CC61F70E531}"/>
                  </a:ext>
                </a:extLst>
              </p:cNvPr>
              <p:cNvSpPr/>
              <p:nvPr/>
            </p:nvSpPr>
            <p:spPr>
              <a:xfrm>
                <a:off x="3667779" y="3687903"/>
                <a:ext cx="355600" cy="355600"/>
              </a:xfrm>
              <a:custGeom>
                <a:avLst/>
                <a:gdLst/>
                <a:ahLst/>
                <a:cxnLst/>
                <a:rect l="l" t="t" r="r" b="b"/>
                <a:pathLst>
                  <a:path w="355600" h="355600">
                    <a:moveTo>
                      <a:pt x="0" y="0"/>
                    </a:moveTo>
                    <a:lnTo>
                      <a:pt x="346335" y="346335"/>
                    </a:lnTo>
                    <a:lnTo>
                      <a:pt x="355316" y="355316"/>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1" name="object 50">
                <a:extLst>
                  <a:ext uri="{FF2B5EF4-FFF2-40B4-BE49-F238E27FC236}">
                    <a16:creationId xmlns:a16="http://schemas.microsoft.com/office/drawing/2014/main" id="{B3F02829-E0C8-69BA-BC91-BA617F7E9D56}"/>
                  </a:ext>
                </a:extLst>
              </p:cNvPr>
              <p:cNvSpPr/>
              <p:nvPr/>
            </p:nvSpPr>
            <p:spPr>
              <a:xfrm>
                <a:off x="3971009" y="3991133"/>
                <a:ext cx="129539" cy="129539"/>
              </a:xfrm>
              <a:custGeom>
                <a:avLst/>
                <a:gdLst/>
                <a:ahLst/>
                <a:cxnLst/>
                <a:rect l="l" t="t" r="r" b="b"/>
                <a:pathLst>
                  <a:path w="129539" h="129539">
                    <a:moveTo>
                      <a:pt x="86210" y="0"/>
                    </a:moveTo>
                    <a:lnTo>
                      <a:pt x="0" y="86210"/>
                    </a:lnTo>
                    <a:lnTo>
                      <a:pt x="129316" y="129316"/>
                    </a:lnTo>
                    <a:lnTo>
                      <a:pt x="8621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52" name="object 51">
              <a:extLst>
                <a:ext uri="{FF2B5EF4-FFF2-40B4-BE49-F238E27FC236}">
                  <a16:creationId xmlns:a16="http://schemas.microsoft.com/office/drawing/2014/main" id="{EB4A9617-212E-B4AC-4762-15AEF2DA9C40}"/>
                </a:ext>
              </a:extLst>
            </p:cNvPr>
            <p:cNvSpPr/>
            <p:nvPr/>
          </p:nvSpPr>
          <p:spPr>
            <a:xfrm>
              <a:off x="3749490" y="5753472"/>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nvGrpSpPr>
            <p:cNvPr id="53" name="object 52">
              <a:extLst>
                <a:ext uri="{FF2B5EF4-FFF2-40B4-BE49-F238E27FC236}">
                  <a16:creationId xmlns:a16="http://schemas.microsoft.com/office/drawing/2014/main" id="{985C693A-8A2D-B4A6-4A2B-E099B054F634}"/>
                </a:ext>
              </a:extLst>
            </p:cNvPr>
            <p:cNvGrpSpPr/>
            <p:nvPr/>
          </p:nvGrpSpPr>
          <p:grpSpPr>
            <a:xfrm>
              <a:off x="5254830" y="5237374"/>
              <a:ext cx="948690" cy="445770"/>
              <a:chOff x="5325562" y="3675203"/>
              <a:chExt cx="948690" cy="445770"/>
            </a:xfrm>
          </p:grpSpPr>
          <p:sp>
            <p:nvSpPr>
              <p:cNvPr id="54" name="object 53">
                <a:extLst>
                  <a:ext uri="{FF2B5EF4-FFF2-40B4-BE49-F238E27FC236}">
                    <a16:creationId xmlns:a16="http://schemas.microsoft.com/office/drawing/2014/main" id="{FBD0FC22-76A9-D7F3-D646-06E1BDC82C35}"/>
                  </a:ext>
                </a:extLst>
              </p:cNvPr>
              <p:cNvSpPr/>
              <p:nvPr/>
            </p:nvSpPr>
            <p:spPr>
              <a:xfrm>
                <a:off x="5386522" y="3724355"/>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5" name="object 54">
                <a:extLst>
                  <a:ext uri="{FF2B5EF4-FFF2-40B4-BE49-F238E27FC236}">
                    <a16:creationId xmlns:a16="http://schemas.microsoft.com/office/drawing/2014/main" id="{08EE55F0-3445-7098-4CB9-8D348FFFCABC}"/>
                  </a:ext>
                </a:extLst>
              </p:cNvPr>
              <p:cNvSpPr/>
              <p:nvPr/>
            </p:nvSpPr>
            <p:spPr>
              <a:xfrm>
                <a:off x="5325562" y="3953097"/>
                <a:ext cx="121920" cy="121920"/>
              </a:xfrm>
              <a:custGeom>
                <a:avLst/>
                <a:gdLst/>
                <a:ahLst/>
                <a:cxnLst/>
                <a:rect l="l" t="t" r="r" b="b"/>
                <a:pathLst>
                  <a:path w="121920" h="121920">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6" name="object 55">
                <a:extLst>
                  <a:ext uri="{FF2B5EF4-FFF2-40B4-BE49-F238E27FC236}">
                    <a16:creationId xmlns:a16="http://schemas.microsoft.com/office/drawing/2014/main" id="{74E12E45-6245-F2B3-B4B3-970FD45809FE}"/>
                  </a:ext>
                </a:extLst>
              </p:cNvPr>
              <p:cNvSpPr/>
              <p:nvPr/>
            </p:nvSpPr>
            <p:spPr>
              <a:xfrm>
                <a:off x="5841276" y="3687903"/>
                <a:ext cx="355600" cy="355600"/>
              </a:xfrm>
              <a:custGeom>
                <a:avLst/>
                <a:gdLst/>
                <a:ahLst/>
                <a:cxnLst/>
                <a:rect l="l" t="t" r="r" b="b"/>
                <a:pathLst>
                  <a:path w="355600" h="355600">
                    <a:moveTo>
                      <a:pt x="0" y="0"/>
                    </a:moveTo>
                    <a:lnTo>
                      <a:pt x="346335" y="346335"/>
                    </a:lnTo>
                    <a:lnTo>
                      <a:pt x="355316" y="355316"/>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7" name="object 56">
                <a:extLst>
                  <a:ext uri="{FF2B5EF4-FFF2-40B4-BE49-F238E27FC236}">
                    <a16:creationId xmlns:a16="http://schemas.microsoft.com/office/drawing/2014/main" id="{108518FC-ED18-3AE3-2CA9-EC6353B3597B}"/>
                  </a:ext>
                </a:extLst>
              </p:cNvPr>
              <p:cNvSpPr/>
              <p:nvPr/>
            </p:nvSpPr>
            <p:spPr>
              <a:xfrm>
                <a:off x="6144506" y="3991133"/>
                <a:ext cx="129539" cy="129539"/>
              </a:xfrm>
              <a:custGeom>
                <a:avLst/>
                <a:gdLst/>
                <a:ahLst/>
                <a:cxnLst/>
                <a:rect l="l" t="t" r="r" b="b"/>
                <a:pathLst>
                  <a:path w="129539" h="129539">
                    <a:moveTo>
                      <a:pt x="86210" y="0"/>
                    </a:moveTo>
                    <a:lnTo>
                      <a:pt x="0" y="86210"/>
                    </a:lnTo>
                    <a:lnTo>
                      <a:pt x="129315" y="129316"/>
                    </a:lnTo>
                    <a:lnTo>
                      <a:pt x="8621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58" name="object 57">
              <a:extLst>
                <a:ext uri="{FF2B5EF4-FFF2-40B4-BE49-F238E27FC236}">
                  <a16:creationId xmlns:a16="http://schemas.microsoft.com/office/drawing/2014/main" id="{878D5670-A966-8C36-63D5-E8709B5F4D7E}"/>
                </a:ext>
              </a:extLst>
            </p:cNvPr>
            <p:cNvSpPr/>
            <p:nvPr/>
          </p:nvSpPr>
          <p:spPr>
            <a:xfrm>
              <a:off x="5922987" y="5753472"/>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nvGrpSpPr>
            <p:cNvPr id="59" name="object 58">
              <a:extLst>
                <a:ext uri="{FF2B5EF4-FFF2-40B4-BE49-F238E27FC236}">
                  <a16:creationId xmlns:a16="http://schemas.microsoft.com/office/drawing/2014/main" id="{B16060F0-CA78-CAD6-ED80-1C375BDD66CD}"/>
                </a:ext>
              </a:extLst>
            </p:cNvPr>
            <p:cNvGrpSpPr/>
            <p:nvPr/>
          </p:nvGrpSpPr>
          <p:grpSpPr>
            <a:xfrm>
              <a:off x="7428993" y="5305856"/>
              <a:ext cx="121920" cy="351155"/>
              <a:chOff x="7499725" y="3743685"/>
              <a:chExt cx="121920" cy="351155"/>
            </a:xfrm>
          </p:grpSpPr>
          <p:sp>
            <p:nvSpPr>
              <p:cNvPr id="60" name="object 59">
                <a:extLst>
                  <a:ext uri="{FF2B5EF4-FFF2-40B4-BE49-F238E27FC236}">
                    <a16:creationId xmlns:a16="http://schemas.microsoft.com/office/drawing/2014/main" id="{2F1D611C-93F1-3AB2-9179-A36E1D8AA9A9}"/>
                  </a:ext>
                </a:extLst>
              </p:cNvPr>
              <p:cNvSpPr/>
              <p:nvPr/>
            </p:nvSpPr>
            <p:spPr>
              <a:xfrm>
                <a:off x="7560685" y="3743685"/>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61" name="object 60">
                <a:extLst>
                  <a:ext uri="{FF2B5EF4-FFF2-40B4-BE49-F238E27FC236}">
                    <a16:creationId xmlns:a16="http://schemas.microsoft.com/office/drawing/2014/main" id="{F22D5C66-3377-2672-2BB1-A45D4E847A00}"/>
                  </a:ext>
                </a:extLst>
              </p:cNvPr>
              <p:cNvSpPr/>
              <p:nvPr/>
            </p:nvSpPr>
            <p:spPr>
              <a:xfrm>
                <a:off x="7499725" y="3972426"/>
                <a:ext cx="121920" cy="121920"/>
              </a:xfrm>
              <a:custGeom>
                <a:avLst/>
                <a:gdLst/>
                <a:ahLst/>
                <a:cxnLst/>
                <a:rect l="l" t="t" r="r" b="b"/>
                <a:pathLst>
                  <a:path w="121920" h="121920">
                    <a:moveTo>
                      <a:pt x="121920" y="0"/>
                    </a:moveTo>
                    <a:lnTo>
                      <a:pt x="0" y="0"/>
                    </a:lnTo>
                    <a:lnTo>
                      <a:pt x="60960" y="121920"/>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62" name="object 61">
              <a:extLst>
                <a:ext uri="{FF2B5EF4-FFF2-40B4-BE49-F238E27FC236}">
                  <a16:creationId xmlns:a16="http://schemas.microsoft.com/office/drawing/2014/main" id="{EFEF8EFF-6EBC-F842-900A-D57020969B06}"/>
                </a:ext>
              </a:extLst>
            </p:cNvPr>
            <p:cNvGrpSpPr/>
            <p:nvPr/>
          </p:nvGrpSpPr>
          <p:grpSpPr>
            <a:xfrm>
              <a:off x="7932008" y="5231304"/>
              <a:ext cx="445770" cy="445770"/>
              <a:chOff x="8002740" y="3669133"/>
              <a:chExt cx="445770" cy="445770"/>
            </a:xfrm>
          </p:grpSpPr>
          <p:sp>
            <p:nvSpPr>
              <p:cNvPr id="63" name="object 62">
                <a:extLst>
                  <a:ext uri="{FF2B5EF4-FFF2-40B4-BE49-F238E27FC236}">
                    <a16:creationId xmlns:a16="http://schemas.microsoft.com/office/drawing/2014/main" id="{99D171F7-00B7-836D-2A48-58427BDAFCC0}"/>
                  </a:ext>
                </a:extLst>
              </p:cNvPr>
              <p:cNvSpPr/>
              <p:nvPr/>
            </p:nvSpPr>
            <p:spPr>
              <a:xfrm>
                <a:off x="8015440" y="3681833"/>
                <a:ext cx="355600" cy="355600"/>
              </a:xfrm>
              <a:custGeom>
                <a:avLst/>
                <a:gdLst/>
                <a:ahLst/>
                <a:cxnLst/>
                <a:rect l="l" t="t" r="r" b="b"/>
                <a:pathLst>
                  <a:path w="355600" h="355600">
                    <a:moveTo>
                      <a:pt x="0" y="0"/>
                    </a:moveTo>
                    <a:lnTo>
                      <a:pt x="346335" y="346335"/>
                    </a:lnTo>
                    <a:lnTo>
                      <a:pt x="355316" y="355316"/>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64" name="object 63">
                <a:extLst>
                  <a:ext uri="{FF2B5EF4-FFF2-40B4-BE49-F238E27FC236}">
                    <a16:creationId xmlns:a16="http://schemas.microsoft.com/office/drawing/2014/main" id="{362FF1C3-43AD-8B2D-8D5B-11E802A76BBC}"/>
                  </a:ext>
                </a:extLst>
              </p:cNvPr>
              <p:cNvSpPr/>
              <p:nvPr/>
            </p:nvSpPr>
            <p:spPr>
              <a:xfrm>
                <a:off x="8318670" y="3985064"/>
                <a:ext cx="129539" cy="129539"/>
              </a:xfrm>
              <a:custGeom>
                <a:avLst/>
                <a:gdLst/>
                <a:ahLst/>
                <a:cxnLst/>
                <a:rect l="l" t="t" r="r" b="b"/>
                <a:pathLst>
                  <a:path w="129540" h="129539">
                    <a:moveTo>
                      <a:pt x="86211" y="0"/>
                    </a:moveTo>
                    <a:lnTo>
                      <a:pt x="0" y="86210"/>
                    </a:lnTo>
                    <a:lnTo>
                      <a:pt x="129316" y="129315"/>
                    </a:lnTo>
                    <a:lnTo>
                      <a:pt x="86211"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65" name="object 64">
              <a:extLst>
                <a:ext uri="{FF2B5EF4-FFF2-40B4-BE49-F238E27FC236}">
                  <a16:creationId xmlns:a16="http://schemas.microsoft.com/office/drawing/2014/main" id="{6E711971-33A1-DB3D-96A7-7AFA1D650DA0}"/>
                </a:ext>
              </a:extLst>
            </p:cNvPr>
            <p:cNvSpPr/>
            <p:nvPr/>
          </p:nvSpPr>
          <p:spPr>
            <a:xfrm>
              <a:off x="8092507" y="5750359"/>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66" name="object 65">
              <a:extLst>
                <a:ext uri="{FF2B5EF4-FFF2-40B4-BE49-F238E27FC236}">
                  <a16:creationId xmlns:a16="http://schemas.microsoft.com/office/drawing/2014/main" id="{81FDB182-14D6-69FD-4E69-3B3BC0AF6C19}"/>
                </a:ext>
              </a:extLst>
            </p:cNvPr>
            <p:cNvSpPr txBox="1"/>
            <p:nvPr/>
          </p:nvSpPr>
          <p:spPr>
            <a:xfrm>
              <a:off x="2802613" y="5799148"/>
              <a:ext cx="6082030" cy="299720"/>
            </a:xfrm>
            <a:prstGeom prst="rect">
              <a:avLst/>
            </a:prstGeom>
          </p:spPr>
          <p:txBody>
            <a:bodyPr vert="horz" wrap="square" lIns="0" tIns="12700" rIns="0" bIns="0" rtlCol="0">
              <a:spAutoFit/>
            </a:bodyPr>
            <a:lstStyle/>
            <a:p>
              <a:pPr marL="12700" eaLnBrk="1" fontAlgn="auto" hangingPunct="1">
                <a:spcBef>
                  <a:spcPts val="100"/>
                </a:spcBef>
                <a:spcAft>
                  <a:spcPts val="0"/>
                </a:spcAft>
                <a:tabLst>
                  <a:tab pos="1090295" algn="l"/>
                  <a:tab pos="2179320" algn="l"/>
                  <a:tab pos="3263265" algn="l"/>
                  <a:tab pos="4345940" algn="l"/>
                  <a:tab pos="5433060" algn="l"/>
                </a:tabLst>
              </a:pPr>
              <a:r>
                <a:rPr b="0" kern="0" spc="-10" dirty="0">
                  <a:solidFill>
                    <a:sysClr val="windowText" lastClr="000000"/>
                  </a:solidFill>
                  <a:latin typeface="Arial MT"/>
                  <a:cs typeface="Arial MT"/>
                </a:rPr>
                <a:t>59103</a:t>
              </a:r>
              <a:r>
                <a:rPr b="0" kern="0" dirty="0">
                  <a:solidFill>
                    <a:sysClr val="windowText" lastClr="000000"/>
                  </a:solidFill>
                  <a:latin typeface="Arial MT"/>
                  <a:cs typeface="Arial MT"/>
                </a:rPr>
                <a:t>	</a:t>
              </a:r>
              <a:r>
                <a:rPr b="0" kern="0" spc="-10" dirty="0">
                  <a:solidFill>
                    <a:sysClr val="windowText" lastClr="000000"/>
                  </a:solidFill>
                  <a:latin typeface="Arial MT"/>
                  <a:cs typeface="Arial MT"/>
                </a:rPr>
                <a:t>59107</a:t>
              </a:r>
              <a:r>
                <a:rPr b="0" kern="0" dirty="0">
                  <a:solidFill>
                    <a:sysClr val="windowText" lastClr="000000"/>
                  </a:solidFill>
                  <a:latin typeface="Arial MT"/>
                  <a:cs typeface="Arial MT"/>
                </a:rPr>
                <a:t>	</a:t>
              </a:r>
              <a:r>
                <a:rPr b="0" kern="0" spc="-10" dirty="0">
                  <a:solidFill>
                    <a:sysClr val="windowText" lastClr="000000"/>
                  </a:solidFill>
                  <a:latin typeface="Arial MT"/>
                  <a:cs typeface="Arial MT"/>
                </a:rPr>
                <a:t>59102</a:t>
              </a:r>
              <a:r>
                <a:rPr b="0" kern="0" dirty="0">
                  <a:solidFill>
                    <a:sysClr val="windowText" lastClr="000000"/>
                  </a:solidFill>
                  <a:latin typeface="Arial MT"/>
                  <a:cs typeface="Arial MT"/>
                </a:rPr>
                <a:t>	</a:t>
              </a:r>
              <a:r>
                <a:rPr b="0" kern="0" spc="-10" dirty="0">
                  <a:solidFill>
                    <a:sysClr val="windowText" lastClr="000000"/>
                  </a:solidFill>
                  <a:latin typeface="Arial MT"/>
                  <a:cs typeface="Arial MT"/>
                </a:rPr>
                <a:t>59106</a:t>
              </a:r>
              <a:r>
                <a:rPr b="0" kern="0" dirty="0">
                  <a:solidFill>
                    <a:sysClr val="windowText" lastClr="000000"/>
                  </a:solidFill>
                  <a:latin typeface="Arial MT"/>
                  <a:cs typeface="Arial MT"/>
                </a:rPr>
                <a:t>	</a:t>
              </a:r>
              <a:r>
                <a:rPr b="0" kern="0" spc="-10" dirty="0">
                  <a:solidFill>
                    <a:sysClr val="windowText" lastClr="000000"/>
                  </a:solidFill>
                  <a:latin typeface="Arial MT"/>
                  <a:cs typeface="Arial MT"/>
                </a:rPr>
                <a:t>59105</a:t>
              </a:r>
              <a:r>
                <a:rPr b="0" kern="0" dirty="0">
                  <a:solidFill>
                    <a:sysClr val="windowText" lastClr="000000"/>
                  </a:solidFill>
                  <a:latin typeface="Arial MT"/>
                  <a:cs typeface="Arial MT"/>
                </a:rPr>
                <a:t>	</a:t>
              </a:r>
              <a:r>
                <a:rPr b="0" kern="0" spc="-10" dirty="0">
                  <a:solidFill>
                    <a:sysClr val="windowText" lastClr="000000"/>
                  </a:solidFill>
                  <a:latin typeface="Arial MT"/>
                  <a:cs typeface="Arial MT"/>
                </a:rPr>
                <a:t>59108</a:t>
              </a:r>
              <a:endParaRPr b="0" kern="0" dirty="0">
                <a:solidFill>
                  <a:sysClr val="windowText" lastClr="000000"/>
                </a:solidFill>
                <a:latin typeface="Arial MT"/>
                <a:cs typeface="Arial MT"/>
              </a:endParaRPr>
            </a:p>
          </p:txBody>
        </p:sp>
        <p:sp>
          <p:nvSpPr>
            <p:cNvPr id="68" name="object 67">
              <a:extLst>
                <a:ext uri="{FF2B5EF4-FFF2-40B4-BE49-F238E27FC236}">
                  <a16:creationId xmlns:a16="http://schemas.microsoft.com/office/drawing/2014/main" id="{1D1B5C6C-D3AF-6A34-64FF-1476F0C656AC}"/>
                </a:ext>
              </a:extLst>
            </p:cNvPr>
            <p:cNvSpPr txBox="1"/>
            <p:nvPr/>
          </p:nvSpPr>
          <p:spPr>
            <a:xfrm>
              <a:off x="635717" y="2893299"/>
              <a:ext cx="1209040" cy="1315085"/>
            </a:xfrm>
            <a:prstGeom prst="rect">
              <a:avLst/>
            </a:prstGeom>
          </p:spPr>
          <p:txBody>
            <a:bodyPr vert="horz" wrap="square" lIns="0" tIns="118745" rIns="0" bIns="0" rtlCol="0">
              <a:spAutoFit/>
            </a:bodyPr>
            <a:lstStyle/>
            <a:p>
              <a:pPr marL="12700" eaLnBrk="1" fontAlgn="auto" hangingPunct="1">
                <a:spcBef>
                  <a:spcPts val="935"/>
                </a:spcBef>
                <a:spcAft>
                  <a:spcPts val="0"/>
                </a:spcAft>
              </a:pPr>
              <a:r>
                <a:rPr b="0" kern="0" spc="-10" dirty="0">
                  <a:solidFill>
                    <a:sysClr val="windowText" lastClr="000000"/>
                  </a:solidFill>
                  <a:latin typeface="Arial MT"/>
                  <a:cs typeface="Arial MT"/>
                </a:rPr>
                <a:t>59101</a:t>
              </a:r>
              <a:endParaRPr b="0" kern="0" dirty="0">
                <a:solidFill>
                  <a:sysClr val="windowText" lastClr="000000"/>
                </a:solidFill>
                <a:latin typeface="Arial MT"/>
                <a:cs typeface="Arial MT"/>
              </a:endParaRPr>
            </a:p>
            <a:p>
              <a:pPr marL="434975" marR="5080" eaLnBrk="1" fontAlgn="auto" hangingPunct="1">
                <a:lnSpc>
                  <a:spcPts val="1600"/>
                </a:lnSpc>
                <a:spcBef>
                  <a:spcPts val="775"/>
                </a:spcBef>
                <a:spcAft>
                  <a:spcPts val="0"/>
                </a:spcAft>
              </a:pPr>
              <a:r>
                <a:rPr sz="1400" b="0" kern="0" spc="-10" dirty="0">
                  <a:solidFill>
                    <a:srgbClr val="0365C0"/>
                  </a:solidFill>
                  <a:latin typeface="Arial MT"/>
                  <a:cs typeface="Arial MT"/>
                </a:rPr>
                <a:t>parent continues</a:t>
              </a:r>
              <a:endParaRPr sz="1400" b="0" kern="0" dirty="0">
                <a:solidFill>
                  <a:sysClr val="windowText" lastClr="000000"/>
                </a:solidFill>
                <a:latin typeface="Arial MT"/>
                <a:cs typeface="Arial MT"/>
              </a:endParaRPr>
            </a:p>
            <a:p>
              <a:pPr marL="12700" eaLnBrk="1" fontAlgn="auto" hangingPunct="1">
                <a:spcBef>
                  <a:spcPts val="1019"/>
                </a:spcBef>
                <a:spcAft>
                  <a:spcPts val="0"/>
                </a:spcAft>
              </a:pPr>
              <a:r>
                <a:rPr b="0" kern="0" spc="-10" dirty="0">
                  <a:solidFill>
                    <a:sysClr val="windowText" lastClr="000000"/>
                  </a:solidFill>
                  <a:latin typeface="Arial MT"/>
                  <a:cs typeface="Arial MT"/>
                </a:rPr>
                <a:t>59101</a:t>
              </a:r>
              <a:endParaRPr b="0" kern="0" dirty="0">
                <a:solidFill>
                  <a:sysClr val="windowText" lastClr="000000"/>
                </a:solidFill>
                <a:latin typeface="Arial MT"/>
                <a:cs typeface="Arial MT"/>
              </a:endParaRPr>
            </a:p>
          </p:txBody>
        </p:sp>
        <p:grpSp>
          <p:nvGrpSpPr>
            <p:cNvPr id="69" name="object 68">
              <a:extLst>
                <a:ext uri="{FF2B5EF4-FFF2-40B4-BE49-F238E27FC236}">
                  <a16:creationId xmlns:a16="http://schemas.microsoft.com/office/drawing/2014/main" id="{442A798E-5E2B-D050-F0A0-01C86A0255A7}"/>
                </a:ext>
              </a:extLst>
            </p:cNvPr>
            <p:cNvGrpSpPr/>
            <p:nvPr/>
          </p:nvGrpSpPr>
          <p:grpSpPr>
            <a:xfrm>
              <a:off x="907169" y="6271190"/>
              <a:ext cx="121920" cy="351155"/>
              <a:chOff x="977901" y="4709019"/>
              <a:chExt cx="121920" cy="351155"/>
            </a:xfrm>
          </p:grpSpPr>
          <p:sp>
            <p:nvSpPr>
              <p:cNvPr id="70" name="object 69">
                <a:extLst>
                  <a:ext uri="{FF2B5EF4-FFF2-40B4-BE49-F238E27FC236}">
                    <a16:creationId xmlns:a16="http://schemas.microsoft.com/office/drawing/2014/main" id="{895D4342-8C5F-14B2-565B-325FD6CB4156}"/>
                  </a:ext>
                </a:extLst>
              </p:cNvPr>
              <p:cNvSpPr/>
              <p:nvPr/>
            </p:nvSpPr>
            <p:spPr>
              <a:xfrm>
                <a:off x="1038861" y="4709019"/>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71" name="object 70">
                <a:extLst>
                  <a:ext uri="{FF2B5EF4-FFF2-40B4-BE49-F238E27FC236}">
                    <a16:creationId xmlns:a16="http://schemas.microsoft.com/office/drawing/2014/main" id="{D8BD3905-EF20-BC15-77A8-F3DC17428017}"/>
                  </a:ext>
                </a:extLst>
              </p:cNvPr>
              <p:cNvSpPr/>
              <p:nvPr/>
            </p:nvSpPr>
            <p:spPr>
              <a:xfrm>
                <a:off x="977901" y="4937760"/>
                <a:ext cx="121920" cy="121920"/>
              </a:xfrm>
              <a:custGeom>
                <a:avLst/>
                <a:gdLst/>
                <a:ahLst/>
                <a:cxnLst/>
                <a:rect l="l" t="t" r="r" b="b"/>
                <a:pathLst>
                  <a:path w="121919" h="121920">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72" name="object 72">
              <a:extLst>
                <a:ext uri="{FF2B5EF4-FFF2-40B4-BE49-F238E27FC236}">
                  <a16:creationId xmlns:a16="http://schemas.microsoft.com/office/drawing/2014/main" id="{CFE2B401-5ACA-48BB-5339-1F07B6383AE1}"/>
                </a:ext>
              </a:extLst>
            </p:cNvPr>
            <p:cNvGrpSpPr/>
            <p:nvPr/>
          </p:nvGrpSpPr>
          <p:grpSpPr>
            <a:xfrm>
              <a:off x="2024585" y="6261515"/>
              <a:ext cx="121920" cy="351155"/>
              <a:chOff x="2095317" y="4699344"/>
              <a:chExt cx="121920" cy="351155"/>
            </a:xfrm>
          </p:grpSpPr>
          <p:sp>
            <p:nvSpPr>
              <p:cNvPr id="73" name="object 73">
                <a:extLst>
                  <a:ext uri="{FF2B5EF4-FFF2-40B4-BE49-F238E27FC236}">
                    <a16:creationId xmlns:a16="http://schemas.microsoft.com/office/drawing/2014/main" id="{1A386BF7-DF76-49B9-68CF-35ED5F223C91}"/>
                  </a:ext>
                </a:extLst>
              </p:cNvPr>
              <p:cNvSpPr/>
              <p:nvPr/>
            </p:nvSpPr>
            <p:spPr>
              <a:xfrm>
                <a:off x="2156277" y="4699344"/>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74" name="object 74">
                <a:extLst>
                  <a:ext uri="{FF2B5EF4-FFF2-40B4-BE49-F238E27FC236}">
                    <a16:creationId xmlns:a16="http://schemas.microsoft.com/office/drawing/2014/main" id="{F8146ECB-A0F5-ADB0-0C4F-893C2C5648FA}"/>
                  </a:ext>
                </a:extLst>
              </p:cNvPr>
              <p:cNvSpPr/>
              <p:nvPr/>
            </p:nvSpPr>
            <p:spPr>
              <a:xfrm>
                <a:off x="2095317" y="4928085"/>
                <a:ext cx="121920" cy="121920"/>
              </a:xfrm>
              <a:custGeom>
                <a:avLst/>
                <a:gdLst/>
                <a:ahLst/>
                <a:cxnLst/>
                <a:rect l="l" t="t" r="r" b="b"/>
                <a:pathLst>
                  <a:path w="121919" h="121920">
                    <a:moveTo>
                      <a:pt x="121919" y="0"/>
                    </a:moveTo>
                    <a:lnTo>
                      <a:pt x="0" y="0"/>
                    </a:lnTo>
                    <a:lnTo>
                      <a:pt x="60959" y="121920"/>
                    </a:lnTo>
                    <a:lnTo>
                      <a:pt x="121919"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75" name="object 75">
              <a:extLst>
                <a:ext uri="{FF2B5EF4-FFF2-40B4-BE49-F238E27FC236}">
                  <a16:creationId xmlns:a16="http://schemas.microsoft.com/office/drawing/2014/main" id="{C68DDAFD-44AC-D5EC-411F-04F95FA8247E}"/>
                </a:ext>
              </a:extLst>
            </p:cNvPr>
            <p:cNvGrpSpPr/>
            <p:nvPr/>
          </p:nvGrpSpPr>
          <p:grpSpPr>
            <a:xfrm>
              <a:off x="3137916" y="6253673"/>
              <a:ext cx="121920" cy="351155"/>
              <a:chOff x="3208648" y="4691502"/>
              <a:chExt cx="121920" cy="351155"/>
            </a:xfrm>
          </p:grpSpPr>
          <p:sp>
            <p:nvSpPr>
              <p:cNvPr id="76" name="object 76">
                <a:extLst>
                  <a:ext uri="{FF2B5EF4-FFF2-40B4-BE49-F238E27FC236}">
                    <a16:creationId xmlns:a16="http://schemas.microsoft.com/office/drawing/2014/main" id="{57B2ED73-2159-D898-05D5-5ACA5E280FAF}"/>
                  </a:ext>
                </a:extLst>
              </p:cNvPr>
              <p:cNvSpPr/>
              <p:nvPr/>
            </p:nvSpPr>
            <p:spPr>
              <a:xfrm>
                <a:off x="3269608" y="4691502"/>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77" name="object 77">
                <a:extLst>
                  <a:ext uri="{FF2B5EF4-FFF2-40B4-BE49-F238E27FC236}">
                    <a16:creationId xmlns:a16="http://schemas.microsoft.com/office/drawing/2014/main" id="{A114696D-387A-42C0-0EE1-A8AEDA35D042}"/>
                  </a:ext>
                </a:extLst>
              </p:cNvPr>
              <p:cNvSpPr/>
              <p:nvPr/>
            </p:nvSpPr>
            <p:spPr>
              <a:xfrm>
                <a:off x="3208648" y="4920242"/>
                <a:ext cx="121920" cy="121920"/>
              </a:xfrm>
              <a:custGeom>
                <a:avLst/>
                <a:gdLst/>
                <a:ahLst/>
                <a:cxnLst/>
                <a:rect l="l" t="t" r="r" b="b"/>
                <a:pathLst>
                  <a:path w="121920" h="121920">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78" name="object 78">
              <a:extLst>
                <a:ext uri="{FF2B5EF4-FFF2-40B4-BE49-F238E27FC236}">
                  <a16:creationId xmlns:a16="http://schemas.microsoft.com/office/drawing/2014/main" id="{8BA0E23D-49F9-50CE-AA5F-660DCD9F891B}"/>
                </a:ext>
              </a:extLst>
            </p:cNvPr>
            <p:cNvGrpSpPr/>
            <p:nvPr/>
          </p:nvGrpSpPr>
          <p:grpSpPr>
            <a:xfrm>
              <a:off x="4255332" y="6243998"/>
              <a:ext cx="121920" cy="351155"/>
              <a:chOff x="4326064" y="4681827"/>
              <a:chExt cx="121920" cy="351155"/>
            </a:xfrm>
          </p:grpSpPr>
          <p:sp>
            <p:nvSpPr>
              <p:cNvPr id="79" name="object 79">
                <a:extLst>
                  <a:ext uri="{FF2B5EF4-FFF2-40B4-BE49-F238E27FC236}">
                    <a16:creationId xmlns:a16="http://schemas.microsoft.com/office/drawing/2014/main" id="{FF958D28-4F1D-6FB8-1D1D-00F38877417F}"/>
                  </a:ext>
                </a:extLst>
              </p:cNvPr>
              <p:cNvSpPr/>
              <p:nvPr/>
            </p:nvSpPr>
            <p:spPr>
              <a:xfrm>
                <a:off x="4387024" y="4681827"/>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80" name="object 80">
                <a:extLst>
                  <a:ext uri="{FF2B5EF4-FFF2-40B4-BE49-F238E27FC236}">
                    <a16:creationId xmlns:a16="http://schemas.microsoft.com/office/drawing/2014/main" id="{93B995D1-E005-B6D7-7FB6-59A40BA6FAEB}"/>
                  </a:ext>
                </a:extLst>
              </p:cNvPr>
              <p:cNvSpPr/>
              <p:nvPr/>
            </p:nvSpPr>
            <p:spPr>
              <a:xfrm>
                <a:off x="4326064" y="4910567"/>
                <a:ext cx="121920" cy="121920"/>
              </a:xfrm>
              <a:custGeom>
                <a:avLst/>
                <a:gdLst/>
                <a:ahLst/>
                <a:cxnLst/>
                <a:rect l="l" t="t" r="r" b="b"/>
                <a:pathLst>
                  <a:path w="121920" h="121920">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81" name="object 81">
              <a:extLst>
                <a:ext uri="{FF2B5EF4-FFF2-40B4-BE49-F238E27FC236}">
                  <a16:creationId xmlns:a16="http://schemas.microsoft.com/office/drawing/2014/main" id="{C5EB861D-DE7F-6E69-A6D8-7466981C02EC}"/>
                </a:ext>
              </a:extLst>
            </p:cNvPr>
            <p:cNvGrpSpPr/>
            <p:nvPr/>
          </p:nvGrpSpPr>
          <p:grpSpPr>
            <a:xfrm>
              <a:off x="5202940" y="6243998"/>
              <a:ext cx="121920" cy="351155"/>
              <a:chOff x="5273672" y="4681827"/>
              <a:chExt cx="121920" cy="351155"/>
            </a:xfrm>
          </p:grpSpPr>
          <p:sp>
            <p:nvSpPr>
              <p:cNvPr id="82" name="object 82">
                <a:extLst>
                  <a:ext uri="{FF2B5EF4-FFF2-40B4-BE49-F238E27FC236}">
                    <a16:creationId xmlns:a16="http://schemas.microsoft.com/office/drawing/2014/main" id="{C0C12DAD-2052-DD8E-33AD-35A511F2C62D}"/>
                  </a:ext>
                </a:extLst>
              </p:cNvPr>
              <p:cNvSpPr/>
              <p:nvPr/>
            </p:nvSpPr>
            <p:spPr>
              <a:xfrm>
                <a:off x="5334632" y="4681827"/>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83" name="object 83">
                <a:extLst>
                  <a:ext uri="{FF2B5EF4-FFF2-40B4-BE49-F238E27FC236}">
                    <a16:creationId xmlns:a16="http://schemas.microsoft.com/office/drawing/2014/main" id="{7FD90CDF-A952-D0D3-3C6F-7095E3347C10}"/>
                  </a:ext>
                </a:extLst>
              </p:cNvPr>
              <p:cNvSpPr/>
              <p:nvPr/>
            </p:nvSpPr>
            <p:spPr>
              <a:xfrm>
                <a:off x="5273672" y="4910567"/>
                <a:ext cx="121920" cy="121920"/>
              </a:xfrm>
              <a:custGeom>
                <a:avLst/>
                <a:gdLst/>
                <a:ahLst/>
                <a:cxnLst/>
                <a:rect l="l" t="t" r="r" b="b"/>
                <a:pathLst>
                  <a:path w="121920" h="121920">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84" name="object 84">
              <a:extLst>
                <a:ext uri="{FF2B5EF4-FFF2-40B4-BE49-F238E27FC236}">
                  <a16:creationId xmlns:a16="http://schemas.microsoft.com/office/drawing/2014/main" id="{66319813-5B64-43B8-BF4C-1EB7F0187746}"/>
                </a:ext>
              </a:extLst>
            </p:cNvPr>
            <p:cNvGrpSpPr/>
            <p:nvPr/>
          </p:nvGrpSpPr>
          <p:grpSpPr>
            <a:xfrm>
              <a:off x="6320356" y="6234323"/>
              <a:ext cx="121920" cy="351155"/>
              <a:chOff x="6391088" y="4672152"/>
              <a:chExt cx="121920" cy="351155"/>
            </a:xfrm>
          </p:grpSpPr>
          <p:sp>
            <p:nvSpPr>
              <p:cNvPr id="85" name="object 85">
                <a:extLst>
                  <a:ext uri="{FF2B5EF4-FFF2-40B4-BE49-F238E27FC236}">
                    <a16:creationId xmlns:a16="http://schemas.microsoft.com/office/drawing/2014/main" id="{E5024755-7DA8-9BA2-DE6B-020A05A32A39}"/>
                  </a:ext>
                </a:extLst>
              </p:cNvPr>
              <p:cNvSpPr/>
              <p:nvPr/>
            </p:nvSpPr>
            <p:spPr>
              <a:xfrm>
                <a:off x="6452048" y="4672152"/>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86" name="object 86">
                <a:extLst>
                  <a:ext uri="{FF2B5EF4-FFF2-40B4-BE49-F238E27FC236}">
                    <a16:creationId xmlns:a16="http://schemas.microsoft.com/office/drawing/2014/main" id="{378CA09B-1A29-2053-27D7-1C8BC69C66CB}"/>
                  </a:ext>
                </a:extLst>
              </p:cNvPr>
              <p:cNvSpPr/>
              <p:nvPr/>
            </p:nvSpPr>
            <p:spPr>
              <a:xfrm>
                <a:off x="6391088" y="4900894"/>
                <a:ext cx="121920" cy="121920"/>
              </a:xfrm>
              <a:custGeom>
                <a:avLst/>
                <a:gdLst/>
                <a:ahLst/>
                <a:cxnLst/>
                <a:rect l="l" t="t" r="r" b="b"/>
                <a:pathLst>
                  <a:path w="121920" h="121920">
                    <a:moveTo>
                      <a:pt x="121919" y="0"/>
                    </a:moveTo>
                    <a:lnTo>
                      <a:pt x="0" y="0"/>
                    </a:lnTo>
                    <a:lnTo>
                      <a:pt x="60960" y="121919"/>
                    </a:lnTo>
                    <a:lnTo>
                      <a:pt x="121919"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87" name="object 87">
              <a:extLst>
                <a:ext uri="{FF2B5EF4-FFF2-40B4-BE49-F238E27FC236}">
                  <a16:creationId xmlns:a16="http://schemas.microsoft.com/office/drawing/2014/main" id="{B9D22FDE-5E3D-5EFA-21D5-F70626EC527B}"/>
                </a:ext>
              </a:extLst>
            </p:cNvPr>
            <p:cNvGrpSpPr/>
            <p:nvPr/>
          </p:nvGrpSpPr>
          <p:grpSpPr>
            <a:xfrm>
              <a:off x="7433687" y="6226480"/>
              <a:ext cx="121920" cy="351155"/>
              <a:chOff x="7504419" y="4664309"/>
              <a:chExt cx="121920" cy="351155"/>
            </a:xfrm>
          </p:grpSpPr>
          <p:sp>
            <p:nvSpPr>
              <p:cNvPr id="88" name="object 88">
                <a:extLst>
                  <a:ext uri="{FF2B5EF4-FFF2-40B4-BE49-F238E27FC236}">
                    <a16:creationId xmlns:a16="http://schemas.microsoft.com/office/drawing/2014/main" id="{2BBECBA2-5577-48E0-3D74-976482FA02BF}"/>
                  </a:ext>
                </a:extLst>
              </p:cNvPr>
              <p:cNvSpPr/>
              <p:nvPr/>
            </p:nvSpPr>
            <p:spPr>
              <a:xfrm>
                <a:off x="7565379" y="4664309"/>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89" name="object 89">
                <a:extLst>
                  <a:ext uri="{FF2B5EF4-FFF2-40B4-BE49-F238E27FC236}">
                    <a16:creationId xmlns:a16="http://schemas.microsoft.com/office/drawing/2014/main" id="{8162D740-B67C-D2A7-0745-503C2A207156}"/>
                  </a:ext>
                </a:extLst>
              </p:cNvPr>
              <p:cNvSpPr/>
              <p:nvPr/>
            </p:nvSpPr>
            <p:spPr>
              <a:xfrm>
                <a:off x="7504419" y="4893050"/>
                <a:ext cx="121920" cy="121920"/>
              </a:xfrm>
              <a:custGeom>
                <a:avLst/>
                <a:gdLst/>
                <a:ahLst/>
                <a:cxnLst/>
                <a:rect l="l" t="t" r="r" b="b"/>
                <a:pathLst>
                  <a:path w="121920" h="121920">
                    <a:moveTo>
                      <a:pt x="121920" y="0"/>
                    </a:moveTo>
                    <a:lnTo>
                      <a:pt x="0" y="0"/>
                    </a:lnTo>
                    <a:lnTo>
                      <a:pt x="60960" y="121920"/>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90" name="object 90">
              <a:extLst>
                <a:ext uri="{FF2B5EF4-FFF2-40B4-BE49-F238E27FC236}">
                  <a16:creationId xmlns:a16="http://schemas.microsoft.com/office/drawing/2014/main" id="{AB1F490A-90AD-6532-02E7-792DB84BBF67}"/>
                </a:ext>
              </a:extLst>
            </p:cNvPr>
            <p:cNvGrpSpPr/>
            <p:nvPr/>
          </p:nvGrpSpPr>
          <p:grpSpPr>
            <a:xfrm>
              <a:off x="8551103" y="6216806"/>
              <a:ext cx="121920" cy="351155"/>
              <a:chOff x="8621835" y="4654635"/>
              <a:chExt cx="121920" cy="351155"/>
            </a:xfrm>
          </p:grpSpPr>
          <p:sp>
            <p:nvSpPr>
              <p:cNvPr id="91" name="object 91">
                <a:extLst>
                  <a:ext uri="{FF2B5EF4-FFF2-40B4-BE49-F238E27FC236}">
                    <a16:creationId xmlns:a16="http://schemas.microsoft.com/office/drawing/2014/main" id="{BADCD9E2-AC40-9401-7BFD-9E956646639C}"/>
                  </a:ext>
                </a:extLst>
              </p:cNvPr>
              <p:cNvSpPr/>
              <p:nvPr/>
            </p:nvSpPr>
            <p:spPr>
              <a:xfrm>
                <a:off x="8682795" y="4654635"/>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92" name="object 92">
                <a:extLst>
                  <a:ext uri="{FF2B5EF4-FFF2-40B4-BE49-F238E27FC236}">
                    <a16:creationId xmlns:a16="http://schemas.microsoft.com/office/drawing/2014/main" id="{441AF8D5-A524-E451-9D56-911D5CE38AAC}"/>
                  </a:ext>
                </a:extLst>
              </p:cNvPr>
              <p:cNvSpPr/>
              <p:nvPr/>
            </p:nvSpPr>
            <p:spPr>
              <a:xfrm>
                <a:off x="8621835" y="4883377"/>
                <a:ext cx="121920" cy="121920"/>
              </a:xfrm>
              <a:custGeom>
                <a:avLst/>
                <a:gdLst/>
                <a:ahLst/>
                <a:cxnLst/>
                <a:rect l="l" t="t" r="r" b="b"/>
                <a:pathLst>
                  <a:path w="121920" h="121920">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93" name="object 93">
              <a:extLst>
                <a:ext uri="{FF2B5EF4-FFF2-40B4-BE49-F238E27FC236}">
                  <a16:creationId xmlns:a16="http://schemas.microsoft.com/office/drawing/2014/main" id="{4C9A56F1-F24C-B43B-E456-3D6CAA1C6D38}"/>
                </a:ext>
              </a:extLst>
            </p:cNvPr>
            <p:cNvSpPr txBox="1"/>
            <p:nvPr/>
          </p:nvSpPr>
          <p:spPr>
            <a:xfrm>
              <a:off x="2625276" y="3539232"/>
              <a:ext cx="1290955" cy="441959"/>
            </a:xfrm>
            <a:prstGeom prst="rect">
              <a:avLst/>
            </a:prstGeom>
          </p:spPr>
          <p:txBody>
            <a:bodyPr vert="horz" wrap="square" lIns="0" tIns="12700" rIns="0" bIns="0" rtlCol="0">
              <a:spAutoFit/>
            </a:bodyPr>
            <a:lstStyle/>
            <a:p>
              <a:pPr marL="12700" eaLnBrk="1" fontAlgn="auto" hangingPunct="1">
                <a:lnSpc>
                  <a:spcPts val="1639"/>
                </a:lnSpc>
                <a:spcBef>
                  <a:spcPts val="100"/>
                </a:spcBef>
                <a:spcAft>
                  <a:spcPts val="0"/>
                </a:spcAft>
              </a:pPr>
              <a:r>
                <a:rPr sz="1400" b="0" kern="0" spc="-10" dirty="0">
                  <a:solidFill>
                    <a:srgbClr val="0365C0"/>
                  </a:solidFill>
                  <a:latin typeface="Arial MT"/>
                  <a:cs typeface="Arial MT"/>
                </a:rPr>
                <a:t>child</a:t>
              </a:r>
              <a:endParaRPr sz="1400" b="0" kern="0" dirty="0">
                <a:solidFill>
                  <a:sysClr val="windowText" lastClr="000000"/>
                </a:solidFill>
                <a:latin typeface="Arial MT"/>
                <a:cs typeface="Arial MT"/>
              </a:endParaRPr>
            </a:p>
            <a:p>
              <a:pPr marL="12700" eaLnBrk="1" fontAlgn="auto" hangingPunct="1">
                <a:lnSpc>
                  <a:spcPts val="1639"/>
                </a:lnSpc>
                <a:spcBef>
                  <a:spcPts val="0"/>
                </a:spcBef>
                <a:spcAft>
                  <a:spcPts val="0"/>
                </a:spcAft>
              </a:pPr>
              <a:r>
                <a:rPr sz="1400" b="0" kern="0" dirty="0">
                  <a:solidFill>
                    <a:srgbClr val="0365C0"/>
                  </a:solidFill>
                  <a:latin typeface="Arial MT"/>
                  <a:cs typeface="Arial MT"/>
                </a:rPr>
                <a:t>process</a:t>
              </a:r>
              <a:r>
                <a:rPr sz="1400" b="0" kern="0" spc="-10" dirty="0">
                  <a:solidFill>
                    <a:srgbClr val="0365C0"/>
                  </a:solidFill>
                  <a:latin typeface="Arial MT"/>
                  <a:cs typeface="Arial MT"/>
                </a:rPr>
                <a:t> created</a:t>
              </a:r>
              <a:endParaRPr sz="1400" b="0" kern="0" dirty="0">
                <a:solidFill>
                  <a:sysClr val="windowText" lastClr="000000"/>
                </a:solidFill>
                <a:latin typeface="Arial MT"/>
                <a:cs typeface="Arial MT"/>
              </a:endParaRPr>
            </a:p>
          </p:txBody>
        </p:sp>
        <p:sp>
          <p:nvSpPr>
            <p:cNvPr id="96" name="object 66">
              <a:extLst>
                <a:ext uri="{FF2B5EF4-FFF2-40B4-BE49-F238E27FC236}">
                  <a16:creationId xmlns:a16="http://schemas.microsoft.com/office/drawing/2014/main" id="{A219E360-EC94-7C34-2349-37292CB4A968}"/>
                </a:ext>
              </a:extLst>
            </p:cNvPr>
            <p:cNvSpPr txBox="1"/>
            <p:nvPr/>
          </p:nvSpPr>
          <p:spPr>
            <a:xfrm>
              <a:off x="1520301" y="2893282"/>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P0</a:t>
              </a:r>
              <a:endParaRPr b="0" kern="0" dirty="0">
                <a:latin typeface="Arial MT"/>
                <a:cs typeface="Arial MT"/>
              </a:endParaRPr>
            </a:p>
          </p:txBody>
        </p:sp>
        <p:sp>
          <p:nvSpPr>
            <p:cNvPr id="103" name="object 66">
              <a:extLst>
                <a:ext uri="{FF2B5EF4-FFF2-40B4-BE49-F238E27FC236}">
                  <a16:creationId xmlns:a16="http://schemas.microsoft.com/office/drawing/2014/main" id="{892916A3-33BF-DDD2-9F4D-2D5FBDFFBF45}"/>
                </a:ext>
              </a:extLst>
            </p:cNvPr>
            <p:cNvSpPr txBox="1"/>
            <p:nvPr/>
          </p:nvSpPr>
          <p:spPr>
            <a:xfrm>
              <a:off x="1147635" y="6218177"/>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P0</a:t>
              </a:r>
              <a:endParaRPr b="0" kern="0" dirty="0">
                <a:latin typeface="Arial MT"/>
                <a:cs typeface="Arial MT"/>
              </a:endParaRPr>
            </a:p>
          </p:txBody>
        </p:sp>
        <p:sp>
          <p:nvSpPr>
            <p:cNvPr id="104" name="object 66">
              <a:extLst>
                <a:ext uri="{FF2B5EF4-FFF2-40B4-BE49-F238E27FC236}">
                  <a16:creationId xmlns:a16="http://schemas.microsoft.com/office/drawing/2014/main" id="{84C9207D-09FF-192B-8618-9EB8EF9DC03D}"/>
                </a:ext>
              </a:extLst>
            </p:cNvPr>
            <p:cNvSpPr txBox="1"/>
            <p:nvPr/>
          </p:nvSpPr>
          <p:spPr>
            <a:xfrm>
              <a:off x="1186118" y="4261812"/>
              <a:ext cx="401908"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P0</a:t>
              </a:r>
              <a:endParaRPr b="0" kern="0" dirty="0">
                <a:latin typeface="Arial MT"/>
                <a:cs typeface="Arial MT"/>
              </a:endParaRPr>
            </a:p>
          </p:txBody>
        </p:sp>
        <p:sp>
          <p:nvSpPr>
            <p:cNvPr id="105" name="object 66">
              <a:extLst>
                <a:ext uri="{FF2B5EF4-FFF2-40B4-BE49-F238E27FC236}">
                  <a16:creationId xmlns:a16="http://schemas.microsoft.com/office/drawing/2014/main" id="{A8C68B22-4AFA-5D2A-5FEA-B6971C67CEFB}"/>
                </a:ext>
              </a:extLst>
            </p:cNvPr>
            <p:cNvSpPr txBox="1"/>
            <p:nvPr/>
          </p:nvSpPr>
          <p:spPr>
            <a:xfrm>
              <a:off x="1130784" y="5191583"/>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P0</a:t>
              </a:r>
              <a:endParaRPr b="0" kern="0" dirty="0">
                <a:latin typeface="Arial MT"/>
                <a:cs typeface="Arial MT"/>
              </a:endParaRPr>
            </a:p>
          </p:txBody>
        </p:sp>
        <p:sp>
          <p:nvSpPr>
            <p:cNvPr id="106" name="object 66">
              <a:extLst>
                <a:ext uri="{FF2B5EF4-FFF2-40B4-BE49-F238E27FC236}">
                  <a16:creationId xmlns:a16="http://schemas.microsoft.com/office/drawing/2014/main" id="{A5C6AE2B-F8C0-3FEC-4EF9-8D7DDC32D54F}"/>
                </a:ext>
              </a:extLst>
            </p:cNvPr>
            <p:cNvSpPr txBox="1"/>
            <p:nvPr/>
          </p:nvSpPr>
          <p:spPr>
            <a:xfrm>
              <a:off x="5470962" y="4261812"/>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P1</a:t>
              </a:r>
              <a:endParaRPr b="0" kern="0" dirty="0">
                <a:latin typeface="Arial MT"/>
                <a:cs typeface="Arial MT"/>
              </a:endParaRPr>
            </a:p>
          </p:txBody>
        </p:sp>
        <p:sp>
          <p:nvSpPr>
            <p:cNvPr id="107" name="object 66">
              <a:extLst>
                <a:ext uri="{FF2B5EF4-FFF2-40B4-BE49-F238E27FC236}">
                  <a16:creationId xmlns:a16="http://schemas.microsoft.com/office/drawing/2014/main" id="{59D6DB59-93E3-8DF6-9446-456CB4CA014C}"/>
                </a:ext>
              </a:extLst>
            </p:cNvPr>
            <p:cNvSpPr txBox="1"/>
            <p:nvPr/>
          </p:nvSpPr>
          <p:spPr>
            <a:xfrm>
              <a:off x="5470962" y="5243736"/>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P1</a:t>
              </a:r>
              <a:endParaRPr b="0" kern="0" dirty="0">
                <a:latin typeface="Arial MT"/>
                <a:cs typeface="Arial MT"/>
              </a:endParaRPr>
            </a:p>
          </p:txBody>
        </p:sp>
        <p:sp>
          <p:nvSpPr>
            <p:cNvPr id="108" name="object 66">
              <a:extLst>
                <a:ext uri="{FF2B5EF4-FFF2-40B4-BE49-F238E27FC236}">
                  <a16:creationId xmlns:a16="http://schemas.microsoft.com/office/drawing/2014/main" id="{A310C8AB-CF00-6DA0-172F-5C720820B186}"/>
                </a:ext>
              </a:extLst>
            </p:cNvPr>
            <p:cNvSpPr txBox="1"/>
            <p:nvPr/>
          </p:nvSpPr>
          <p:spPr>
            <a:xfrm>
              <a:off x="5470962" y="6190185"/>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P1</a:t>
              </a:r>
              <a:endParaRPr b="0" kern="0" dirty="0">
                <a:latin typeface="Arial MT"/>
                <a:cs typeface="Arial MT"/>
              </a:endParaRPr>
            </a:p>
          </p:txBody>
        </p:sp>
        <p:sp>
          <p:nvSpPr>
            <p:cNvPr id="109" name="object 66">
              <a:extLst>
                <a:ext uri="{FF2B5EF4-FFF2-40B4-BE49-F238E27FC236}">
                  <a16:creationId xmlns:a16="http://schemas.microsoft.com/office/drawing/2014/main" id="{906F2B6C-01C7-D90D-4D36-AAED638FEB4F}"/>
                </a:ext>
              </a:extLst>
            </p:cNvPr>
            <p:cNvSpPr txBox="1"/>
            <p:nvPr/>
          </p:nvSpPr>
          <p:spPr>
            <a:xfrm>
              <a:off x="3270753" y="5221241"/>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P2</a:t>
              </a:r>
              <a:endParaRPr b="0" kern="0" dirty="0">
                <a:latin typeface="Arial MT"/>
                <a:cs typeface="Arial MT"/>
              </a:endParaRPr>
            </a:p>
          </p:txBody>
        </p:sp>
        <p:sp>
          <p:nvSpPr>
            <p:cNvPr id="111" name="object 66">
              <a:extLst>
                <a:ext uri="{FF2B5EF4-FFF2-40B4-BE49-F238E27FC236}">
                  <a16:creationId xmlns:a16="http://schemas.microsoft.com/office/drawing/2014/main" id="{2A0571F9-7580-9046-4EE2-3053EC1675D3}"/>
                </a:ext>
              </a:extLst>
            </p:cNvPr>
            <p:cNvSpPr txBox="1"/>
            <p:nvPr/>
          </p:nvSpPr>
          <p:spPr>
            <a:xfrm>
              <a:off x="2254948" y="6204249"/>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P4</a:t>
              </a:r>
              <a:endParaRPr b="0" kern="0" dirty="0">
                <a:latin typeface="Arial MT"/>
                <a:cs typeface="Arial MT"/>
              </a:endParaRPr>
            </a:p>
          </p:txBody>
        </p:sp>
        <p:sp>
          <p:nvSpPr>
            <p:cNvPr id="112" name="object 66">
              <a:extLst>
                <a:ext uri="{FF2B5EF4-FFF2-40B4-BE49-F238E27FC236}">
                  <a16:creationId xmlns:a16="http://schemas.microsoft.com/office/drawing/2014/main" id="{D8BCBAC4-2C28-216C-341D-3B6C8D09129D}"/>
                </a:ext>
              </a:extLst>
            </p:cNvPr>
            <p:cNvSpPr txBox="1"/>
            <p:nvPr/>
          </p:nvSpPr>
          <p:spPr>
            <a:xfrm>
              <a:off x="3277950" y="6179032"/>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P2</a:t>
              </a:r>
              <a:endParaRPr b="0" kern="0" dirty="0">
                <a:latin typeface="Arial MT"/>
                <a:cs typeface="Arial MT"/>
              </a:endParaRPr>
            </a:p>
          </p:txBody>
        </p:sp>
        <p:sp>
          <p:nvSpPr>
            <p:cNvPr id="113" name="object 66">
              <a:extLst>
                <a:ext uri="{FF2B5EF4-FFF2-40B4-BE49-F238E27FC236}">
                  <a16:creationId xmlns:a16="http://schemas.microsoft.com/office/drawing/2014/main" id="{64451057-C149-1536-82F4-3BFE76B72F67}"/>
                </a:ext>
              </a:extLst>
            </p:cNvPr>
            <p:cNvSpPr txBox="1"/>
            <p:nvPr/>
          </p:nvSpPr>
          <p:spPr>
            <a:xfrm>
              <a:off x="4447960" y="6172426"/>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P5</a:t>
              </a:r>
              <a:endParaRPr b="0" kern="0" dirty="0">
                <a:latin typeface="Arial MT"/>
                <a:cs typeface="Arial MT"/>
              </a:endParaRPr>
            </a:p>
          </p:txBody>
        </p:sp>
        <p:sp>
          <p:nvSpPr>
            <p:cNvPr id="114" name="object 66">
              <a:extLst>
                <a:ext uri="{FF2B5EF4-FFF2-40B4-BE49-F238E27FC236}">
                  <a16:creationId xmlns:a16="http://schemas.microsoft.com/office/drawing/2014/main" id="{3154ACD4-4E8D-AF1F-FA51-FC1ACBB0FF17}"/>
                </a:ext>
              </a:extLst>
            </p:cNvPr>
            <p:cNvSpPr txBox="1"/>
            <p:nvPr/>
          </p:nvSpPr>
          <p:spPr>
            <a:xfrm>
              <a:off x="6626735" y="6181741"/>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P6</a:t>
              </a:r>
              <a:endParaRPr b="0" kern="0" dirty="0">
                <a:latin typeface="Arial MT"/>
                <a:cs typeface="Arial MT"/>
              </a:endParaRPr>
            </a:p>
          </p:txBody>
        </p:sp>
        <p:sp>
          <p:nvSpPr>
            <p:cNvPr id="115" name="object 66">
              <a:extLst>
                <a:ext uri="{FF2B5EF4-FFF2-40B4-BE49-F238E27FC236}">
                  <a16:creationId xmlns:a16="http://schemas.microsoft.com/office/drawing/2014/main" id="{2FC3CB26-3646-4CD6-2274-34B5051E1E13}"/>
                </a:ext>
              </a:extLst>
            </p:cNvPr>
            <p:cNvSpPr txBox="1"/>
            <p:nvPr/>
          </p:nvSpPr>
          <p:spPr>
            <a:xfrm>
              <a:off x="8843438" y="6194058"/>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P7</a:t>
              </a:r>
              <a:endParaRPr b="0" kern="0" dirty="0">
                <a:latin typeface="Arial MT"/>
                <a:cs typeface="Arial MT"/>
              </a:endParaRPr>
            </a:p>
          </p:txBody>
        </p:sp>
        <p:sp>
          <p:nvSpPr>
            <p:cNvPr id="116" name="object 66">
              <a:extLst>
                <a:ext uri="{FF2B5EF4-FFF2-40B4-BE49-F238E27FC236}">
                  <a16:creationId xmlns:a16="http://schemas.microsoft.com/office/drawing/2014/main" id="{0100FCA3-E679-ED91-10D7-7E7B7AA00667}"/>
                </a:ext>
              </a:extLst>
            </p:cNvPr>
            <p:cNvSpPr txBox="1"/>
            <p:nvPr/>
          </p:nvSpPr>
          <p:spPr>
            <a:xfrm>
              <a:off x="7703149" y="6147858"/>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P3</a:t>
              </a:r>
              <a:endParaRPr b="0" kern="0" dirty="0">
                <a:latin typeface="Arial MT"/>
                <a:cs typeface="Arial MT"/>
              </a:endParaRPr>
            </a:p>
          </p:txBody>
        </p:sp>
        <p:sp>
          <p:nvSpPr>
            <p:cNvPr id="117" name="object 66">
              <a:extLst>
                <a:ext uri="{FF2B5EF4-FFF2-40B4-BE49-F238E27FC236}">
                  <a16:creationId xmlns:a16="http://schemas.microsoft.com/office/drawing/2014/main" id="{524FCBC2-971D-B5C8-1F4D-0A6806E97ED7}"/>
                </a:ext>
              </a:extLst>
            </p:cNvPr>
            <p:cNvSpPr txBox="1"/>
            <p:nvPr/>
          </p:nvSpPr>
          <p:spPr>
            <a:xfrm>
              <a:off x="7686192" y="5210475"/>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P3</a:t>
              </a:r>
              <a:endParaRPr b="0" kern="0" dirty="0">
                <a:latin typeface="Arial MT"/>
                <a:cs typeface="Arial MT"/>
              </a:endParaRPr>
            </a:p>
          </p:txBody>
        </p:sp>
        <p:sp>
          <p:nvSpPr>
            <p:cNvPr id="119" name="object 66">
              <a:extLst>
                <a:ext uri="{FF2B5EF4-FFF2-40B4-BE49-F238E27FC236}">
                  <a16:creationId xmlns:a16="http://schemas.microsoft.com/office/drawing/2014/main" id="{11FA2540-5108-9B8A-9F92-E120B32C8890}"/>
                </a:ext>
              </a:extLst>
            </p:cNvPr>
            <p:cNvSpPr txBox="1"/>
            <p:nvPr/>
          </p:nvSpPr>
          <p:spPr>
            <a:xfrm>
              <a:off x="1023940" y="6396384"/>
              <a:ext cx="935408"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“Hello 2”</a:t>
              </a:r>
              <a:endParaRPr b="0" kern="0" dirty="0">
                <a:latin typeface="Arial MT"/>
                <a:cs typeface="Arial MT"/>
              </a:endParaRPr>
            </a:p>
          </p:txBody>
        </p:sp>
        <p:sp>
          <p:nvSpPr>
            <p:cNvPr id="120" name="object 66">
              <a:extLst>
                <a:ext uri="{FF2B5EF4-FFF2-40B4-BE49-F238E27FC236}">
                  <a16:creationId xmlns:a16="http://schemas.microsoft.com/office/drawing/2014/main" id="{DC42319B-85FC-6BB3-407F-92FD20D97461}"/>
                </a:ext>
              </a:extLst>
            </p:cNvPr>
            <p:cNvSpPr txBox="1"/>
            <p:nvPr/>
          </p:nvSpPr>
          <p:spPr>
            <a:xfrm>
              <a:off x="2175548" y="6396384"/>
              <a:ext cx="1017127"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“Hello 2”</a:t>
              </a:r>
              <a:endParaRPr b="0" kern="0" dirty="0">
                <a:latin typeface="Arial MT"/>
                <a:cs typeface="Arial MT"/>
              </a:endParaRPr>
            </a:p>
          </p:txBody>
        </p:sp>
        <p:sp>
          <p:nvSpPr>
            <p:cNvPr id="121" name="object 66">
              <a:extLst>
                <a:ext uri="{FF2B5EF4-FFF2-40B4-BE49-F238E27FC236}">
                  <a16:creationId xmlns:a16="http://schemas.microsoft.com/office/drawing/2014/main" id="{7AD0E9AA-0915-0854-0AB3-64D568929F89}"/>
                </a:ext>
              </a:extLst>
            </p:cNvPr>
            <p:cNvSpPr txBox="1"/>
            <p:nvPr/>
          </p:nvSpPr>
          <p:spPr>
            <a:xfrm>
              <a:off x="3213557" y="6396384"/>
              <a:ext cx="877567"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“Hello 2”</a:t>
              </a:r>
              <a:endParaRPr b="0" kern="0" dirty="0">
                <a:latin typeface="Arial MT"/>
                <a:cs typeface="Arial MT"/>
              </a:endParaRPr>
            </a:p>
          </p:txBody>
        </p:sp>
        <p:sp>
          <p:nvSpPr>
            <p:cNvPr id="122" name="object 66">
              <a:extLst>
                <a:ext uri="{FF2B5EF4-FFF2-40B4-BE49-F238E27FC236}">
                  <a16:creationId xmlns:a16="http://schemas.microsoft.com/office/drawing/2014/main" id="{D27BFCA5-58C2-4FA0-B566-91E0BACDC300}"/>
                </a:ext>
              </a:extLst>
            </p:cNvPr>
            <p:cNvSpPr txBox="1"/>
            <p:nvPr/>
          </p:nvSpPr>
          <p:spPr>
            <a:xfrm>
              <a:off x="4408253" y="6396384"/>
              <a:ext cx="877567"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“Hello 2”</a:t>
              </a:r>
              <a:endParaRPr b="0" kern="0" dirty="0">
                <a:latin typeface="Arial MT"/>
                <a:cs typeface="Arial MT"/>
              </a:endParaRPr>
            </a:p>
          </p:txBody>
        </p:sp>
        <p:sp>
          <p:nvSpPr>
            <p:cNvPr id="123" name="object 66">
              <a:extLst>
                <a:ext uri="{FF2B5EF4-FFF2-40B4-BE49-F238E27FC236}">
                  <a16:creationId xmlns:a16="http://schemas.microsoft.com/office/drawing/2014/main" id="{A8D7EFF8-B17B-196F-A502-822CDAC3B73B}"/>
                </a:ext>
              </a:extLst>
            </p:cNvPr>
            <p:cNvSpPr txBox="1"/>
            <p:nvPr/>
          </p:nvSpPr>
          <p:spPr>
            <a:xfrm>
              <a:off x="5465551" y="6396384"/>
              <a:ext cx="926464"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“Hello 2”</a:t>
              </a:r>
              <a:endParaRPr b="0" kern="0" dirty="0">
                <a:latin typeface="Arial MT"/>
                <a:cs typeface="Arial MT"/>
              </a:endParaRPr>
            </a:p>
          </p:txBody>
        </p:sp>
        <p:sp>
          <p:nvSpPr>
            <p:cNvPr id="124" name="object 66">
              <a:extLst>
                <a:ext uri="{FF2B5EF4-FFF2-40B4-BE49-F238E27FC236}">
                  <a16:creationId xmlns:a16="http://schemas.microsoft.com/office/drawing/2014/main" id="{239965B7-3FA3-1A3E-0A64-70066BC257BD}"/>
                </a:ext>
              </a:extLst>
            </p:cNvPr>
            <p:cNvSpPr txBox="1"/>
            <p:nvPr/>
          </p:nvSpPr>
          <p:spPr>
            <a:xfrm>
              <a:off x="6608215" y="6396384"/>
              <a:ext cx="926465"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“Hello 2”</a:t>
              </a:r>
              <a:endParaRPr b="0" kern="0" dirty="0">
                <a:latin typeface="Arial MT"/>
                <a:cs typeface="Arial MT"/>
              </a:endParaRPr>
            </a:p>
          </p:txBody>
        </p:sp>
        <p:sp>
          <p:nvSpPr>
            <p:cNvPr id="125" name="object 66">
              <a:extLst>
                <a:ext uri="{FF2B5EF4-FFF2-40B4-BE49-F238E27FC236}">
                  <a16:creationId xmlns:a16="http://schemas.microsoft.com/office/drawing/2014/main" id="{1416FEC9-9B17-75FB-72A9-6CEBC8F5E569}"/>
                </a:ext>
              </a:extLst>
            </p:cNvPr>
            <p:cNvSpPr txBox="1"/>
            <p:nvPr/>
          </p:nvSpPr>
          <p:spPr>
            <a:xfrm>
              <a:off x="7619955" y="6396384"/>
              <a:ext cx="926465"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“Hello 2”</a:t>
              </a:r>
              <a:endParaRPr b="0" kern="0" dirty="0">
                <a:latin typeface="Arial MT"/>
                <a:cs typeface="Arial MT"/>
              </a:endParaRPr>
            </a:p>
          </p:txBody>
        </p:sp>
        <p:sp>
          <p:nvSpPr>
            <p:cNvPr id="126" name="object 66">
              <a:extLst>
                <a:ext uri="{FF2B5EF4-FFF2-40B4-BE49-F238E27FC236}">
                  <a16:creationId xmlns:a16="http://schemas.microsoft.com/office/drawing/2014/main" id="{530BA85D-7C40-A930-02BF-02B9B1C9C6CE}"/>
                </a:ext>
              </a:extLst>
            </p:cNvPr>
            <p:cNvSpPr txBox="1"/>
            <p:nvPr/>
          </p:nvSpPr>
          <p:spPr>
            <a:xfrm>
              <a:off x="8726151" y="6396384"/>
              <a:ext cx="926465"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“Hello 2”</a:t>
              </a:r>
              <a:endParaRPr b="0" kern="0" dirty="0">
                <a:latin typeface="Arial MT"/>
                <a:cs typeface="Arial MT"/>
              </a:endParaRPr>
            </a:p>
          </p:txBody>
        </p:sp>
        <p:sp>
          <p:nvSpPr>
            <p:cNvPr id="3" name="object 66">
              <a:extLst>
                <a:ext uri="{FF2B5EF4-FFF2-40B4-BE49-F238E27FC236}">
                  <a16:creationId xmlns:a16="http://schemas.microsoft.com/office/drawing/2014/main" id="{0BE1315E-5A6D-E861-C9CE-F46C492D4866}"/>
                </a:ext>
              </a:extLst>
            </p:cNvPr>
            <p:cNvSpPr txBox="1"/>
            <p:nvPr/>
          </p:nvSpPr>
          <p:spPr>
            <a:xfrm>
              <a:off x="1520301" y="3914782"/>
              <a:ext cx="926465"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“Hello 0”</a:t>
              </a:r>
              <a:endParaRPr b="0" kern="0" dirty="0">
                <a:latin typeface="Arial MT"/>
                <a:cs typeface="Arial MT"/>
              </a:endParaRPr>
            </a:p>
          </p:txBody>
        </p:sp>
        <p:sp>
          <p:nvSpPr>
            <p:cNvPr id="97" name="object 66">
              <a:extLst>
                <a:ext uri="{FF2B5EF4-FFF2-40B4-BE49-F238E27FC236}">
                  <a16:creationId xmlns:a16="http://schemas.microsoft.com/office/drawing/2014/main" id="{45080307-22E1-27D5-A244-C2D7C3DBA4DF}"/>
                </a:ext>
              </a:extLst>
            </p:cNvPr>
            <p:cNvSpPr txBox="1"/>
            <p:nvPr/>
          </p:nvSpPr>
          <p:spPr>
            <a:xfrm>
              <a:off x="5808365" y="3903685"/>
              <a:ext cx="926465"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“Hello 0”</a:t>
              </a:r>
              <a:endParaRPr b="0" kern="0" dirty="0">
                <a:latin typeface="Arial MT"/>
                <a:cs typeface="Arial MT"/>
              </a:endParaRPr>
            </a:p>
          </p:txBody>
        </p:sp>
        <p:sp>
          <p:nvSpPr>
            <p:cNvPr id="100" name="object 66">
              <a:extLst>
                <a:ext uri="{FF2B5EF4-FFF2-40B4-BE49-F238E27FC236}">
                  <a16:creationId xmlns:a16="http://schemas.microsoft.com/office/drawing/2014/main" id="{A0ED979E-724E-8823-EA32-F38282E73A6E}"/>
                </a:ext>
              </a:extLst>
            </p:cNvPr>
            <p:cNvSpPr txBox="1"/>
            <p:nvPr/>
          </p:nvSpPr>
          <p:spPr>
            <a:xfrm>
              <a:off x="1492782" y="4818120"/>
              <a:ext cx="926465"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“Hello 1”</a:t>
              </a:r>
              <a:endParaRPr b="0" kern="0" dirty="0">
                <a:latin typeface="Arial MT"/>
                <a:cs typeface="Arial MT"/>
              </a:endParaRPr>
            </a:p>
          </p:txBody>
        </p:sp>
        <p:sp>
          <p:nvSpPr>
            <p:cNvPr id="101" name="object 66">
              <a:extLst>
                <a:ext uri="{FF2B5EF4-FFF2-40B4-BE49-F238E27FC236}">
                  <a16:creationId xmlns:a16="http://schemas.microsoft.com/office/drawing/2014/main" id="{E2AAE5F5-866A-89F8-6B2C-99124FE42540}"/>
                </a:ext>
              </a:extLst>
            </p:cNvPr>
            <p:cNvSpPr txBox="1"/>
            <p:nvPr/>
          </p:nvSpPr>
          <p:spPr>
            <a:xfrm>
              <a:off x="5780846" y="4807023"/>
              <a:ext cx="926465"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“Hello 1”</a:t>
              </a:r>
              <a:endParaRPr b="0" kern="0" dirty="0">
                <a:latin typeface="Arial MT"/>
                <a:cs typeface="Arial MT"/>
              </a:endParaRPr>
            </a:p>
          </p:txBody>
        </p:sp>
        <p:sp>
          <p:nvSpPr>
            <p:cNvPr id="102" name="object 66">
              <a:extLst>
                <a:ext uri="{FF2B5EF4-FFF2-40B4-BE49-F238E27FC236}">
                  <a16:creationId xmlns:a16="http://schemas.microsoft.com/office/drawing/2014/main" id="{2D119572-A25F-2896-801E-A9FE9D43F52B}"/>
                </a:ext>
              </a:extLst>
            </p:cNvPr>
            <p:cNvSpPr txBox="1"/>
            <p:nvPr/>
          </p:nvSpPr>
          <p:spPr>
            <a:xfrm>
              <a:off x="3674349" y="4873066"/>
              <a:ext cx="926465"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“Hello 1”</a:t>
              </a:r>
              <a:endParaRPr b="0" kern="0" dirty="0">
                <a:latin typeface="Arial MT"/>
                <a:cs typeface="Arial MT"/>
              </a:endParaRPr>
            </a:p>
          </p:txBody>
        </p:sp>
        <p:sp>
          <p:nvSpPr>
            <p:cNvPr id="110" name="object 66">
              <a:extLst>
                <a:ext uri="{FF2B5EF4-FFF2-40B4-BE49-F238E27FC236}">
                  <a16:creationId xmlns:a16="http://schemas.microsoft.com/office/drawing/2014/main" id="{A3861E8A-2188-2EE4-4D17-D0CEF77D741C}"/>
                </a:ext>
              </a:extLst>
            </p:cNvPr>
            <p:cNvSpPr txBox="1"/>
            <p:nvPr/>
          </p:nvSpPr>
          <p:spPr>
            <a:xfrm>
              <a:off x="7962413" y="4861969"/>
              <a:ext cx="926465"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“Hello 1”</a:t>
              </a:r>
              <a:endParaRPr b="0" kern="0" dirty="0">
                <a:latin typeface="Arial MT"/>
                <a:cs typeface="Arial MT"/>
              </a:endParaRPr>
            </a:p>
          </p:txBody>
        </p:sp>
      </p:grpSp>
    </p:spTree>
    <p:extLst>
      <p:ext uri="{BB962C8B-B14F-4D97-AF65-F5344CB8AC3E}">
        <p14:creationId xmlns:p14="http://schemas.microsoft.com/office/powerpoint/2010/main" val="1965057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E311D2-4EDA-96F6-8B2F-3A3848BC19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97087E-9570-88B6-F5BF-C8165027A0B9}"/>
              </a:ext>
            </a:extLst>
          </p:cNvPr>
          <p:cNvSpPr>
            <a:spLocks noGrp="1"/>
          </p:cNvSpPr>
          <p:nvPr>
            <p:ph type="title"/>
          </p:nvPr>
        </p:nvSpPr>
        <p:spPr/>
        <p:txBody>
          <a:bodyPr/>
          <a:lstStyle/>
          <a:p>
            <a:r>
              <a:rPr lang="en-GB" dirty="0"/>
              <a:t>Quiz: Fork</a:t>
            </a:r>
            <a:endParaRPr lang="en-SE" dirty="0"/>
          </a:p>
        </p:txBody>
      </p:sp>
      <p:sp>
        <p:nvSpPr>
          <p:cNvPr id="4" name="object 3">
            <a:extLst>
              <a:ext uri="{FF2B5EF4-FFF2-40B4-BE49-F238E27FC236}">
                <a16:creationId xmlns:a16="http://schemas.microsoft.com/office/drawing/2014/main" id="{01BFEEC7-9100-DB23-CB93-31C3CB06A383}"/>
              </a:ext>
            </a:extLst>
          </p:cNvPr>
          <p:cNvSpPr txBox="1"/>
          <p:nvPr/>
        </p:nvSpPr>
        <p:spPr>
          <a:xfrm>
            <a:off x="165150" y="837966"/>
            <a:ext cx="5401464" cy="789319"/>
          </a:xfrm>
          <a:prstGeom prst="rect">
            <a:avLst/>
          </a:prstGeom>
          <a:ln w="12700">
            <a:solidFill>
              <a:srgbClr val="000000"/>
            </a:solidFill>
          </a:ln>
        </p:spPr>
        <p:txBody>
          <a:bodyPr vert="horz" wrap="square" lIns="0" tIns="53975" rIns="0" bIns="0" rtlCol="0">
            <a:spAutoFit/>
          </a:bodyPr>
          <a:lstStyle/>
          <a:p>
            <a:pPr marL="52069" marR="1337310" eaLnBrk="1" fontAlgn="auto" hangingPunct="1">
              <a:lnSpc>
                <a:spcPts val="1400"/>
              </a:lnSpc>
              <a:spcBef>
                <a:spcPts val="425"/>
              </a:spcBef>
              <a:spcAft>
                <a:spcPts val="0"/>
              </a:spcAft>
            </a:pPr>
            <a:r>
              <a:rPr sz="1600" b="0" kern="0" dirty="0">
                <a:solidFill>
                  <a:sysClr val="windowText" lastClr="000000"/>
                </a:solidFill>
                <a:latin typeface="Courier New"/>
                <a:cs typeface="Courier New"/>
              </a:rPr>
              <a:t>int</a:t>
            </a:r>
            <a:r>
              <a:rPr sz="1600" b="0" kern="0" spc="-35" dirty="0">
                <a:solidFill>
                  <a:sysClr val="windowText" lastClr="000000"/>
                </a:solidFill>
                <a:latin typeface="Courier New"/>
                <a:cs typeface="Courier New"/>
              </a:rPr>
              <a:t> </a:t>
            </a:r>
            <a:r>
              <a:rPr sz="1600" b="0" kern="0" dirty="0">
                <a:solidFill>
                  <a:sysClr val="windowText" lastClr="000000"/>
                </a:solidFill>
                <a:latin typeface="Courier New"/>
                <a:cs typeface="Courier New"/>
              </a:rPr>
              <a:t>main()</a:t>
            </a:r>
            <a:r>
              <a:rPr sz="1600" b="0" kern="0" spc="-35" dirty="0">
                <a:solidFill>
                  <a:sysClr val="windowText" lastClr="000000"/>
                </a:solidFill>
                <a:latin typeface="Courier New"/>
                <a:cs typeface="Courier New"/>
              </a:rPr>
              <a:t> </a:t>
            </a:r>
            <a:r>
              <a:rPr sz="1600" b="0" kern="0" spc="-50" dirty="0">
                <a:solidFill>
                  <a:sysClr val="windowText" lastClr="000000"/>
                </a:solidFill>
                <a:latin typeface="Courier New"/>
                <a:cs typeface="Courier New"/>
              </a:rPr>
              <a:t>{</a:t>
            </a:r>
            <a:endParaRPr sz="1600" b="0" kern="0" dirty="0">
              <a:solidFill>
                <a:sysClr val="windowText" lastClr="000000"/>
              </a:solidFill>
              <a:latin typeface="Courier New"/>
              <a:cs typeface="Courier New"/>
            </a:endParaRPr>
          </a:p>
          <a:p>
            <a:pPr marL="234950" eaLnBrk="1" fontAlgn="auto" hangingPunct="1">
              <a:lnSpc>
                <a:spcPts val="1360"/>
              </a:lnSpc>
              <a:spcBef>
                <a:spcPts val="0"/>
              </a:spcBef>
              <a:spcAft>
                <a:spcPts val="0"/>
              </a:spcAft>
            </a:pPr>
            <a:r>
              <a:rPr lang="en-GB" sz="1600" b="0" kern="0" dirty="0">
                <a:solidFill>
                  <a:sysClr val="windowText" lastClr="000000"/>
                </a:solidFill>
                <a:latin typeface="Courier New"/>
                <a:cs typeface="Courier New"/>
              </a:rPr>
              <a:t>While(true) fork();</a:t>
            </a:r>
            <a:r>
              <a:rPr sz="1600" b="0" kern="0" dirty="0">
                <a:solidFill>
                  <a:sysClr val="windowText" lastClr="000000"/>
                </a:solidFill>
                <a:latin typeface="Courier New"/>
                <a:cs typeface="Courier New"/>
              </a:rPr>
              <a:t> </a:t>
            </a:r>
            <a:endParaRPr lang="en-GB" sz="1600" b="0" kern="0" dirty="0">
              <a:solidFill>
                <a:sysClr val="windowText" lastClr="000000"/>
              </a:solidFill>
              <a:latin typeface="Courier New"/>
              <a:cs typeface="Courier New"/>
            </a:endParaRPr>
          </a:p>
          <a:p>
            <a:pPr marL="234950" eaLnBrk="1" fontAlgn="auto" hangingPunct="1">
              <a:lnSpc>
                <a:spcPts val="1360"/>
              </a:lnSpc>
              <a:spcBef>
                <a:spcPts val="0"/>
              </a:spcBef>
              <a:spcAft>
                <a:spcPts val="0"/>
              </a:spcAft>
            </a:pPr>
            <a:r>
              <a:rPr sz="1600" b="0" kern="0" dirty="0">
                <a:solidFill>
                  <a:sysClr val="windowText" lastClr="000000"/>
                </a:solidFill>
                <a:latin typeface="Courier New"/>
                <a:cs typeface="Courier New"/>
              </a:rPr>
              <a:t>return</a:t>
            </a:r>
            <a:r>
              <a:rPr sz="1600" b="0" kern="0" spc="-45" dirty="0">
                <a:solidFill>
                  <a:sysClr val="windowText" lastClr="000000"/>
                </a:solidFill>
                <a:latin typeface="Courier New"/>
                <a:cs typeface="Courier New"/>
              </a:rPr>
              <a:t> </a:t>
            </a:r>
            <a:r>
              <a:rPr sz="1600" b="0" kern="0" spc="-25" dirty="0">
                <a:solidFill>
                  <a:sysClr val="windowText" lastClr="000000"/>
                </a:solidFill>
                <a:latin typeface="Courier New"/>
                <a:cs typeface="Courier New"/>
              </a:rPr>
              <a:t>0;</a:t>
            </a:r>
            <a:endParaRPr sz="1600" b="0" kern="0" dirty="0">
              <a:solidFill>
                <a:sysClr val="windowText" lastClr="000000"/>
              </a:solidFill>
              <a:latin typeface="Courier New"/>
              <a:cs typeface="Courier New"/>
            </a:endParaRPr>
          </a:p>
          <a:p>
            <a:pPr marL="52069" eaLnBrk="1" fontAlgn="auto" hangingPunct="1">
              <a:lnSpc>
                <a:spcPts val="1420"/>
              </a:lnSpc>
              <a:spcBef>
                <a:spcPts val="0"/>
              </a:spcBef>
              <a:spcAft>
                <a:spcPts val="0"/>
              </a:spcAft>
            </a:pPr>
            <a:r>
              <a:rPr sz="1600" b="0" kern="0" spc="-50" dirty="0">
                <a:solidFill>
                  <a:sysClr val="windowText" lastClr="000000"/>
                </a:solidFill>
                <a:latin typeface="Courier New"/>
                <a:cs typeface="Courier New"/>
              </a:rPr>
              <a:t>}</a:t>
            </a:r>
            <a:endParaRPr sz="1600" b="0" kern="0" dirty="0">
              <a:solidFill>
                <a:sysClr val="windowText" lastClr="000000"/>
              </a:solidFill>
              <a:latin typeface="Courier New"/>
              <a:cs typeface="Courier New"/>
            </a:endParaRPr>
          </a:p>
        </p:txBody>
      </p:sp>
      <p:sp>
        <p:nvSpPr>
          <p:cNvPr id="67" name="内容占位符 2">
            <a:extLst>
              <a:ext uri="{FF2B5EF4-FFF2-40B4-BE49-F238E27FC236}">
                <a16:creationId xmlns:a16="http://schemas.microsoft.com/office/drawing/2014/main" id="{021607B1-3CD4-6ABC-C3E2-8F55E7409EB0}"/>
              </a:ext>
            </a:extLst>
          </p:cNvPr>
          <p:cNvSpPr txBox="1">
            <a:spLocks/>
          </p:cNvSpPr>
          <p:nvPr/>
        </p:nvSpPr>
        <p:spPr bwMode="auto">
          <a:xfrm>
            <a:off x="5960962" y="837966"/>
            <a:ext cx="5794879" cy="5867634"/>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r>
              <a:rPr lang="en-GB" b="0" kern="0" dirty="0"/>
              <a:t>A fork bomb is a type of denial-of-service (DoS) attack designed to exhaust system resources by creating an exponential number of processes. This is achieved through self-replicating code that repeatedly calls the fork() system call. The result is resource starvation, which can slow down or crash the system.</a:t>
            </a:r>
          </a:p>
          <a:p>
            <a:r>
              <a:rPr lang="en-GB" b="0" kern="0" dirty="0"/>
              <a:t>Prevention countermeasures:</a:t>
            </a:r>
          </a:p>
          <a:p>
            <a:pPr lvl="1"/>
            <a:r>
              <a:rPr lang="en-GB" b="0" kern="0" dirty="0"/>
              <a:t>Limit User Processes:  Use </a:t>
            </a:r>
            <a:r>
              <a:rPr lang="en-GB" b="0" kern="0" dirty="0" err="1"/>
              <a:t>ulimit</a:t>
            </a:r>
            <a:r>
              <a:rPr lang="en-GB" b="0" kern="0" dirty="0"/>
              <a:t> in Linux to restrict the number of processes a user can create:</a:t>
            </a:r>
          </a:p>
          <a:p>
            <a:pPr lvl="2"/>
            <a:r>
              <a:rPr lang="en-GB" b="0" kern="0" dirty="0" err="1"/>
              <a:t>ulimit</a:t>
            </a:r>
            <a:r>
              <a:rPr lang="en-GB" b="0" kern="0" dirty="0"/>
              <a:t> -u 30  # Limits user to 30 processes</a:t>
            </a:r>
          </a:p>
          <a:p>
            <a:pPr lvl="1"/>
            <a:r>
              <a:rPr lang="en-GB" b="0" kern="0" dirty="0"/>
              <a:t>Configure /etc/security/</a:t>
            </a:r>
            <a:r>
              <a:rPr lang="en-GB" b="0" kern="0" dirty="0" err="1"/>
              <a:t>limits.conf</a:t>
            </a:r>
            <a:r>
              <a:rPr lang="en-GB" b="0" kern="0" dirty="0"/>
              <a:t> for persistent limits:</a:t>
            </a:r>
          </a:p>
          <a:p>
            <a:pPr lvl="2"/>
            <a:r>
              <a:rPr lang="en-GB" b="0" kern="0" dirty="0"/>
              <a:t>username hard </a:t>
            </a:r>
            <a:r>
              <a:rPr lang="en-GB" b="0" kern="0" dirty="0" err="1"/>
              <a:t>nproc</a:t>
            </a:r>
            <a:r>
              <a:rPr lang="en-GB" b="0" kern="0" dirty="0"/>
              <a:t> 30</a:t>
            </a:r>
          </a:p>
        </p:txBody>
      </p:sp>
      <p:pic>
        <p:nvPicPr>
          <p:cNvPr id="95" name="object 4">
            <a:extLst>
              <a:ext uri="{FF2B5EF4-FFF2-40B4-BE49-F238E27FC236}">
                <a16:creationId xmlns:a16="http://schemas.microsoft.com/office/drawing/2014/main" id="{FB91487A-BFA9-64A0-E06A-84197D964E71}"/>
              </a:ext>
            </a:extLst>
          </p:cNvPr>
          <p:cNvPicPr/>
          <p:nvPr/>
        </p:nvPicPr>
        <p:blipFill>
          <a:blip r:embed="rId2" cstate="print"/>
          <a:stretch>
            <a:fillRect/>
          </a:stretch>
        </p:blipFill>
        <p:spPr>
          <a:xfrm>
            <a:off x="165150" y="2932375"/>
            <a:ext cx="5540884" cy="2902368"/>
          </a:xfrm>
          <a:prstGeom prst="rect">
            <a:avLst/>
          </a:prstGeom>
        </p:spPr>
      </p:pic>
    </p:spTree>
    <p:extLst>
      <p:ext uri="{BB962C8B-B14F-4D97-AF65-F5344CB8AC3E}">
        <p14:creationId xmlns:p14="http://schemas.microsoft.com/office/powerpoint/2010/main" val="3325081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D066FD-85B2-E54A-B573-7743FA141CE4}"/>
            </a:ext>
          </a:extLst>
        </p:cNvPr>
        <p:cNvGrpSpPr/>
        <p:nvPr/>
      </p:nvGrpSpPr>
      <p:grpSpPr>
        <a:xfrm>
          <a:off x="0" y="0"/>
          <a:ext cx="0" cy="0"/>
          <a:chOff x="0" y="0"/>
          <a:chExt cx="0" cy="0"/>
        </a:xfrm>
      </p:grpSpPr>
      <p:sp>
        <p:nvSpPr>
          <p:cNvPr id="4" name="object 3">
            <a:extLst>
              <a:ext uri="{FF2B5EF4-FFF2-40B4-BE49-F238E27FC236}">
                <a16:creationId xmlns:a16="http://schemas.microsoft.com/office/drawing/2014/main" id="{A9A875F2-19DF-A113-0A6A-2AEC57405532}"/>
              </a:ext>
            </a:extLst>
          </p:cNvPr>
          <p:cNvSpPr txBox="1"/>
          <p:nvPr/>
        </p:nvSpPr>
        <p:spPr>
          <a:xfrm>
            <a:off x="130597" y="50427"/>
            <a:ext cx="5401464" cy="2328201"/>
          </a:xfrm>
          <a:prstGeom prst="rect">
            <a:avLst/>
          </a:prstGeom>
          <a:solidFill>
            <a:schemeClr val="bg1"/>
          </a:solidFill>
          <a:ln w="12700">
            <a:solidFill>
              <a:srgbClr val="000000"/>
            </a:solidFill>
          </a:ln>
        </p:spPr>
        <p:txBody>
          <a:bodyPr vert="horz" wrap="square" lIns="0" tIns="53975" rIns="0" bIns="0" rtlCol="0">
            <a:spAutoFit/>
          </a:bodyPr>
          <a:lstStyle/>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1 #include &lt;</a:t>
            </a:r>
            <a:r>
              <a:rPr lang="en-GB" sz="1600" b="0" kern="0" dirty="0" err="1">
                <a:solidFill>
                  <a:sysClr val="windowText" lastClr="000000"/>
                </a:solidFill>
                <a:latin typeface="Courier New"/>
                <a:cs typeface="Courier New"/>
              </a:rPr>
              <a:t>unistd.h</a:t>
            </a:r>
            <a:r>
              <a:rPr lang="en-GB" sz="1600" b="0" kern="0" dirty="0">
                <a:solidFill>
                  <a:sysClr val="windowText" lastClr="000000"/>
                </a:solidFill>
                <a:latin typeface="Courier New"/>
                <a:cs typeface="Courier New"/>
              </a:rPr>
              <a:t>&gt;</a:t>
            </a:r>
          </a:p>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2 int main (void) {</a:t>
            </a:r>
          </a:p>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3   </a:t>
            </a:r>
            <a:r>
              <a:rPr lang="en-GB" sz="1600" b="0" kern="0" dirty="0" err="1">
                <a:solidFill>
                  <a:sysClr val="windowText" lastClr="000000"/>
                </a:solidFill>
                <a:latin typeface="Courier New"/>
                <a:cs typeface="Courier New"/>
              </a:rPr>
              <a:t>pid_t</a:t>
            </a:r>
            <a:r>
              <a:rPr lang="en-GB" sz="1600" b="0" kern="0" dirty="0">
                <a:solidFill>
                  <a:sysClr val="windowText" lastClr="000000"/>
                </a:solidFill>
                <a:latin typeface="Courier New"/>
                <a:cs typeface="Courier New"/>
              </a:rPr>
              <a:t> pid1 = fork();</a:t>
            </a:r>
          </a:p>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4   </a:t>
            </a:r>
            <a:r>
              <a:rPr lang="en-GB" sz="1600" b="0" kern="0" dirty="0" err="1">
                <a:solidFill>
                  <a:sysClr val="windowText" lastClr="000000"/>
                </a:solidFill>
                <a:latin typeface="Courier New"/>
                <a:cs typeface="Courier New"/>
              </a:rPr>
              <a:t>pid_t</a:t>
            </a:r>
            <a:r>
              <a:rPr lang="en-GB" sz="1600" b="0" kern="0" dirty="0">
                <a:solidFill>
                  <a:sysClr val="windowText" lastClr="000000"/>
                </a:solidFill>
                <a:latin typeface="Courier New"/>
                <a:cs typeface="Courier New"/>
              </a:rPr>
              <a:t> pid2 = fork() ;</a:t>
            </a:r>
          </a:p>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5   if (pid1&gt;0 &amp;&amp; pid2==0){</a:t>
            </a:r>
          </a:p>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6    if (pid3=fork()&gt;0){ </a:t>
            </a:r>
          </a:p>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7 	pid4=fork();}</a:t>
            </a:r>
          </a:p>
          <a:p>
            <a:pPr marL="394969" marR="1337310" indent="-342900" eaLnBrk="1" fontAlgn="auto" hangingPunct="1">
              <a:lnSpc>
                <a:spcPts val="1400"/>
              </a:lnSpc>
              <a:spcBef>
                <a:spcPts val="425"/>
              </a:spcBef>
              <a:spcAft>
                <a:spcPts val="0"/>
              </a:spcAft>
              <a:buAutoNum type="arabicPlain" startAt="8"/>
            </a:pPr>
            <a:r>
              <a:rPr lang="en-GB" sz="1600" b="0" kern="0" dirty="0">
                <a:solidFill>
                  <a:sysClr val="windowText" lastClr="000000"/>
                </a:solidFill>
                <a:latin typeface="Courier New"/>
                <a:cs typeface="Courier New"/>
              </a:rPr>
              <a:t> } // end if</a:t>
            </a:r>
          </a:p>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9   </a:t>
            </a:r>
            <a:r>
              <a:rPr lang="en-US" sz="1600" b="0" kern="0" dirty="0">
                <a:solidFill>
                  <a:sysClr val="windowText" lastClr="000000"/>
                </a:solidFill>
                <a:latin typeface="Courier New"/>
                <a:cs typeface="Courier New"/>
              </a:rPr>
              <a:t>r</a:t>
            </a:r>
            <a:r>
              <a:rPr lang="en-US" altLang="zh-CN" sz="1600" b="0" kern="0" dirty="0">
                <a:solidFill>
                  <a:sysClr val="windowText" lastClr="000000"/>
                </a:solidFill>
                <a:latin typeface="Courier New"/>
                <a:cs typeface="Courier New"/>
              </a:rPr>
              <a:t>eturn 0</a:t>
            </a:r>
            <a:r>
              <a:rPr lang="en-GB" altLang="zh-CN" sz="1600" b="0" kern="0" dirty="0">
                <a:solidFill>
                  <a:sysClr val="windowText" lastClr="000000"/>
                </a:solidFill>
                <a:latin typeface="Courier New"/>
                <a:cs typeface="Courier New"/>
              </a:rPr>
              <a:t>;</a:t>
            </a:r>
            <a:endParaRPr lang="en-GB" sz="1600" b="0" kern="0" dirty="0">
              <a:solidFill>
                <a:sysClr val="windowText" lastClr="000000"/>
              </a:solidFill>
              <a:latin typeface="Courier New"/>
              <a:cs typeface="Courier New"/>
            </a:endParaRPr>
          </a:p>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10} // end main</a:t>
            </a:r>
            <a:endParaRPr sz="1600" b="0" kern="0" dirty="0">
              <a:solidFill>
                <a:sysClr val="windowText" lastClr="000000"/>
              </a:solidFill>
              <a:latin typeface="Courier New"/>
              <a:cs typeface="Courier New"/>
            </a:endParaRPr>
          </a:p>
        </p:txBody>
      </p:sp>
      <p:sp>
        <p:nvSpPr>
          <p:cNvPr id="118" name="内容占位符 2">
            <a:extLst>
              <a:ext uri="{FF2B5EF4-FFF2-40B4-BE49-F238E27FC236}">
                <a16:creationId xmlns:a16="http://schemas.microsoft.com/office/drawing/2014/main" id="{B6563B98-BCF0-7DAC-D658-E2FAD6C2A9AC}"/>
              </a:ext>
            </a:extLst>
          </p:cNvPr>
          <p:cNvSpPr txBox="1">
            <a:spLocks/>
          </p:cNvSpPr>
          <p:nvPr/>
        </p:nvSpPr>
        <p:spPr bwMode="auto">
          <a:xfrm>
            <a:off x="7440361" y="28737"/>
            <a:ext cx="4703927" cy="4859166"/>
          </a:xfrm>
          <a:prstGeom prst="rect">
            <a:avLst/>
          </a:prstGeom>
          <a:solidFill>
            <a:schemeClr val="bg1"/>
          </a:solid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r>
              <a:rPr lang="en-GB" sz="1800" b="0" kern="0" dirty="0"/>
              <a:t>Q: How many processes are generated in total? </a:t>
            </a:r>
          </a:p>
          <a:p>
            <a:r>
              <a:rPr lang="en-GB" sz="1800" b="0" kern="0" dirty="0"/>
              <a:t>A: There are 6 processes in total. </a:t>
            </a:r>
          </a:p>
          <a:p>
            <a:r>
              <a:rPr lang="en-GB" sz="1800" b="0" kern="0" dirty="0"/>
              <a:t>The initial process P0 calls pid1=fork() to generate one child process P1. P0 and P1 each calls pid2=fork() to generate child processes P2 and P3. </a:t>
            </a:r>
          </a:p>
          <a:p>
            <a:r>
              <a:rPr lang="en-GB" sz="1800" b="0" kern="0" dirty="0"/>
              <a:t>The if condition (pid1 &gt; 0 &amp;&amp; pid2 == 0) is checked in all four processes P0 to P3, and it is true only in P2 created by the pid2=fork() in </a:t>
            </a:r>
            <a:r>
              <a:rPr lang="en-US" altLang="zh-CN" sz="1800" b="0" kern="0" dirty="0"/>
              <a:t>P0</a:t>
            </a:r>
            <a:r>
              <a:rPr lang="en-GB" altLang="zh-CN" sz="1800" b="0" kern="0" dirty="0"/>
              <a:t>, so </a:t>
            </a:r>
            <a:r>
              <a:rPr lang="en-GB" sz="1800" b="0" kern="0" dirty="0"/>
              <a:t>P2 calls pid3=fork() to generate child process P4. </a:t>
            </a:r>
          </a:p>
          <a:p>
            <a:r>
              <a:rPr lang="en-GB" sz="1800" b="0" kern="0" dirty="0"/>
              <a:t>The if condition (pid3&gt; 0) is checked in both P2 and P4. It is true in P2, so P2 calls pid4=fork() to generate child process P5. It is false in P4, so P4 stops here and does not call any more fork().</a:t>
            </a:r>
          </a:p>
        </p:txBody>
      </p:sp>
      <p:grpSp>
        <p:nvGrpSpPr>
          <p:cNvPr id="5" name="object 4">
            <a:extLst>
              <a:ext uri="{FF2B5EF4-FFF2-40B4-BE49-F238E27FC236}">
                <a16:creationId xmlns:a16="http://schemas.microsoft.com/office/drawing/2014/main" id="{4465B500-C68B-F0B4-6463-2F19DD1CC737}"/>
              </a:ext>
            </a:extLst>
          </p:cNvPr>
          <p:cNvGrpSpPr/>
          <p:nvPr/>
        </p:nvGrpSpPr>
        <p:grpSpPr>
          <a:xfrm>
            <a:off x="517834" y="2473265"/>
            <a:ext cx="5285740" cy="1358900"/>
            <a:chOff x="562970" y="1379302"/>
            <a:chExt cx="5285740" cy="1358900"/>
          </a:xfrm>
        </p:grpSpPr>
        <p:sp>
          <p:nvSpPr>
            <p:cNvPr id="6" name="object 5">
              <a:extLst>
                <a:ext uri="{FF2B5EF4-FFF2-40B4-BE49-F238E27FC236}">
                  <a16:creationId xmlns:a16="http://schemas.microsoft.com/office/drawing/2014/main" id="{CBB44A89-1BC2-BEE7-C2B4-480C58FBB0BE}"/>
                </a:ext>
              </a:extLst>
            </p:cNvPr>
            <p:cNvSpPr/>
            <p:nvPr/>
          </p:nvSpPr>
          <p:spPr>
            <a:xfrm>
              <a:off x="575670" y="1392002"/>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7" name="object 6">
              <a:extLst>
                <a:ext uri="{FF2B5EF4-FFF2-40B4-BE49-F238E27FC236}">
                  <a16:creationId xmlns:a16="http://schemas.microsoft.com/office/drawing/2014/main" id="{BDB407CB-2384-910A-DAD4-DE8E30C4DEF6}"/>
                </a:ext>
              </a:extLst>
            </p:cNvPr>
            <p:cNvSpPr/>
            <p:nvPr/>
          </p:nvSpPr>
          <p:spPr>
            <a:xfrm>
              <a:off x="575670" y="2300409"/>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8" name="object 7">
              <a:extLst>
                <a:ext uri="{FF2B5EF4-FFF2-40B4-BE49-F238E27FC236}">
                  <a16:creationId xmlns:a16="http://schemas.microsoft.com/office/drawing/2014/main" id="{9223DBF6-84A7-B411-FFF7-9C59FAEC2ECC}"/>
                </a:ext>
              </a:extLst>
            </p:cNvPr>
            <p:cNvSpPr/>
            <p:nvPr/>
          </p:nvSpPr>
          <p:spPr>
            <a:xfrm>
              <a:off x="4909463" y="2300409"/>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9" name="object 8">
            <a:extLst>
              <a:ext uri="{FF2B5EF4-FFF2-40B4-BE49-F238E27FC236}">
                <a16:creationId xmlns:a16="http://schemas.microsoft.com/office/drawing/2014/main" id="{76B1DD19-FF26-0638-335E-4F40E09093B3}"/>
              </a:ext>
            </a:extLst>
          </p:cNvPr>
          <p:cNvSpPr txBox="1"/>
          <p:nvPr/>
        </p:nvSpPr>
        <p:spPr>
          <a:xfrm>
            <a:off x="4995106" y="3440049"/>
            <a:ext cx="661670"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59102</a:t>
            </a:r>
            <a:endParaRPr b="0" kern="0">
              <a:solidFill>
                <a:sysClr val="windowText" lastClr="000000"/>
              </a:solidFill>
              <a:latin typeface="Arial MT"/>
              <a:cs typeface="Arial MT"/>
            </a:endParaRPr>
          </a:p>
        </p:txBody>
      </p:sp>
      <p:sp>
        <p:nvSpPr>
          <p:cNvPr id="11" name="object 10">
            <a:extLst>
              <a:ext uri="{FF2B5EF4-FFF2-40B4-BE49-F238E27FC236}">
                <a16:creationId xmlns:a16="http://schemas.microsoft.com/office/drawing/2014/main" id="{4941E172-0D46-8C2B-BCD3-1B1F5C0CC503}"/>
              </a:ext>
            </a:extLst>
          </p:cNvPr>
          <p:cNvSpPr txBox="1"/>
          <p:nvPr/>
        </p:nvSpPr>
        <p:spPr>
          <a:xfrm>
            <a:off x="-28898" y="2539925"/>
            <a:ext cx="470534"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start</a:t>
            </a:r>
            <a:endParaRPr b="0" kern="0">
              <a:solidFill>
                <a:sysClr val="windowText" lastClr="000000"/>
              </a:solidFill>
              <a:latin typeface="Arial MT"/>
              <a:cs typeface="Arial MT"/>
            </a:endParaRPr>
          </a:p>
        </p:txBody>
      </p:sp>
      <p:grpSp>
        <p:nvGrpSpPr>
          <p:cNvPr id="12" name="object 11">
            <a:extLst>
              <a:ext uri="{FF2B5EF4-FFF2-40B4-BE49-F238E27FC236}">
                <a16:creationId xmlns:a16="http://schemas.microsoft.com/office/drawing/2014/main" id="{5C458BE2-7E7D-508A-7F7C-074DDBDD8A32}"/>
              </a:ext>
            </a:extLst>
          </p:cNvPr>
          <p:cNvGrpSpPr/>
          <p:nvPr/>
        </p:nvGrpSpPr>
        <p:grpSpPr>
          <a:xfrm>
            <a:off x="932765" y="2977174"/>
            <a:ext cx="121920" cy="351155"/>
            <a:chOff x="977901" y="1883211"/>
            <a:chExt cx="121920" cy="351155"/>
          </a:xfrm>
        </p:grpSpPr>
        <p:sp>
          <p:nvSpPr>
            <p:cNvPr id="13" name="object 12">
              <a:extLst>
                <a:ext uri="{FF2B5EF4-FFF2-40B4-BE49-F238E27FC236}">
                  <a16:creationId xmlns:a16="http://schemas.microsoft.com/office/drawing/2014/main" id="{D17E76EB-88C9-AF8E-31B5-DFA607975563}"/>
                </a:ext>
              </a:extLst>
            </p:cNvPr>
            <p:cNvSpPr/>
            <p:nvPr/>
          </p:nvSpPr>
          <p:spPr>
            <a:xfrm>
              <a:off x="1038861" y="1883211"/>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4" name="object 13">
              <a:extLst>
                <a:ext uri="{FF2B5EF4-FFF2-40B4-BE49-F238E27FC236}">
                  <a16:creationId xmlns:a16="http://schemas.microsoft.com/office/drawing/2014/main" id="{24272E9E-7FB8-58E1-2FE3-D04771DD5EE8}"/>
                </a:ext>
              </a:extLst>
            </p:cNvPr>
            <p:cNvSpPr/>
            <p:nvPr/>
          </p:nvSpPr>
          <p:spPr>
            <a:xfrm>
              <a:off x="977901" y="2111952"/>
              <a:ext cx="121920" cy="121920"/>
            </a:xfrm>
            <a:custGeom>
              <a:avLst/>
              <a:gdLst/>
              <a:ahLst/>
              <a:cxnLst/>
              <a:rect l="l" t="t" r="r" b="b"/>
              <a:pathLst>
                <a:path w="121919" h="121919">
                  <a:moveTo>
                    <a:pt x="121920" y="0"/>
                  </a:moveTo>
                  <a:lnTo>
                    <a:pt x="0" y="0"/>
                  </a:lnTo>
                  <a:lnTo>
                    <a:pt x="60960" y="121920"/>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15" name="object 14">
            <a:extLst>
              <a:ext uri="{FF2B5EF4-FFF2-40B4-BE49-F238E27FC236}">
                <a16:creationId xmlns:a16="http://schemas.microsoft.com/office/drawing/2014/main" id="{7D054A3A-7F04-7A17-AEA6-BCCF38450070}"/>
              </a:ext>
            </a:extLst>
          </p:cNvPr>
          <p:cNvGrpSpPr/>
          <p:nvPr/>
        </p:nvGrpSpPr>
        <p:grpSpPr>
          <a:xfrm>
            <a:off x="932765" y="2710392"/>
            <a:ext cx="6112841" cy="1576742"/>
            <a:chOff x="977901" y="1616429"/>
            <a:chExt cx="6112841" cy="1576742"/>
          </a:xfrm>
        </p:grpSpPr>
        <p:sp>
          <p:nvSpPr>
            <p:cNvPr id="16" name="object 15">
              <a:extLst>
                <a:ext uri="{FF2B5EF4-FFF2-40B4-BE49-F238E27FC236}">
                  <a16:creationId xmlns:a16="http://schemas.microsoft.com/office/drawing/2014/main" id="{56EA867B-7E69-D3A4-8343-679AB77F5DCA}"/>
                </a:ext>
              </a:extLst>
            </p:cNvPr>
            <p:cNvSpPr/>
            <p:nvPr/>
          </p:nvSpPr>
          <p:spPr>
            <a:xfrm>
              <a:off x="1497537" y="2513097"/>
              <a:ext cx="1249680" cy="588645"/>
            </a:xfrm>
            <a:custGeom>
              <a:avLst/>
              <a:gdLst/>
              <a:ahLst/>
              <a:cxnLst/>
              <a:rect l="l" t="t" r="r" b="b"/>
              <a:pathLst>
                <a:path w="1249680" h="588644">
                  <a:moveTo>
                    <a:pt x="0" y="0"/>
                  </a:moveTo>
                  <a:lnTo>
                    <a:pt x="1237996" y="583160"/>
                  </a:lnTo>
                  <a:lnTo>
                    <a:pt x="1249485" y="588572"/>
                  </a:lnTo>
                </a:path>
              </a:pathLst>
            </a:custGeom>
            <a:ln w="25399">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7" name="object 16">
              <a:extLst>
                <a:ext uri="{FF2B5EF4-FFF2-40B4-BE49-F238E27FC236}">
                  <a16:creationId xmlns:a16="http://schemas.microsoft.com/office/drawing/2014/main" id="{44A7F777-0600-2D9E-9E8A-D84054A09D03}"/>
                </a:ext>
              </a:extLst>
            </p:cNvPr>
            <p:cNvSpPr/>
            <p:nvPr/>
          </p:nvSpPr>
          <p:spPr>
            <a:xfrm>
              <a:off x="2709556" y="3041110"/>
              <a:ext cx="136525" cy="110489"/>
            </a:xfrm>
            <a:custGeom>
              <a:avLst/>
              <a:gdLst/>
              <a:ahLst/>
              <a:cxnLst/>
              <a:rect l="l" t="t" r="r" b="b"/>
              <a:pathLst>
                <a:path w="136525" h="110489">
                  <a:moveTo>
                    <a:pt x="51954" y="0"/>
                  </a:moveTo>
                  <a:lnTo>
                    <a:pt x="0" y="110295"/>
                  </a:lnTo>
                  <a:lnTo>
                    <a:pt x="136273" y="107102"/>
                  </a:lnTo>
                  <a:lnTo>
                    <a:pt x="51954"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8" name="object 17">
              <a:extLst>
                <a:ext uri="{FF2B5EF4-FFF2-40B4-BE49-F238E27FC236}">
                  <a16:creationId xmlns:a16="http://schemas.microsoft.com/office/drawing/2014/main" id="{CF3D343D-223D-B29B-4EBB-B11E07D84CE2}"/>
                </a:ext>
              </a:extLst>
            </p:cNvPr>
            <p:cNvSpPr/>
            <p:nvPr/>
          </p:nvSpPr>
          <p:spPr>
            <a:xfrm>
              <a:off x="1038861" y="2791617"/>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9" name="object 18">
              <a:extLst>
                <a:ext uri="{FF2B5EF4-FFF2-40B4-BE49-F238E27FC236}">
                  <a16:creationId xmlns:a16="http://schemas.microsoft.com/office/drawing/2014/main" id="{F50C14D8-46D8-8C98-F09D-FCA4028DDA95}"/>
                </a:ext>
              </a:extLst>
            </p:cNvPr>
            <p:cNvSpPr/>
            <p:nvPr/>
          </p:nvSpPr>
          <p:spPr>
            <a:xfrm>
              <a:off x="977901" y="3020358"/>
              <a:ext cx="121920" cy="121920"/>
            </a:xfrm>
            <a:custGeom>
              <a:avLst/>
              <a:gdLst/>
              <a:ahLst/>
              <a:cxnLst/>
              <a:rect l="l" t="t" r="r" b="b"/>
              <a:pathLst>
                <a:path w="121919" h="121919">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0" name="object 19">
              <a:extLst>
                <a:ext uri="{FF2B5EF4-FFF2-40B4-BE49-F238E27FC236}">
                  <a16:creationId xmlns:a16="http://schemas.microsoft.com/office/drawing/2014/main" id="{02CE91F8-02A0-5B57-C55B-F443B90A4303}"/>
                </a:ext>
              </a:extLst>
            </p:cNvPr>
            <p:cNvSpPr/>
            <p:nvPr/>
          </p:nvSpPr>
          <p:spPr>
            <a:xfrm>
              <a:off x="1519717" y="1616429"/>
              <a:ext cx="3268345" cy="734060"/>
            </a:xfrm>
            <a:custGeom>
              <a:avLst/>
              <a:gdLst/>
              <a:ahLst/>
              <a:cxnLst/>
              <a:rect l="l" t="t" r="r" b="b"/>
              <a:pathLst>
                <a:path w="3268345" h="734060">
                  <a:moveTo>
                    <a:pt x="0" y="0"/>
                  </a:moveTo>
                  <a:lnTo>
                    <a:pt x="3255691" y="730800"/>
                  </a:lnTo>
                  <a:lnTo>
                    <a:pt x="3268082" y="73358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1" name="object 20">
              <a:extLst>
                <a:ext uri="{FF2B5EF4-FFF2-40B4-BE49-F238E27FC236}">
                  <a16:creationId xmlns:a16="http://schemas.microsoft.com/office/drawing/2014/main" id="{37A68FAD-7B79-81B5-49C0-96EF504801E2}"/>
                </a:ext>
              </a:extLst>
            </p:cNvPr>
            <p:cNvSpPr/>
            <p:nvPr/>
          </p:nvSpPr>
          <p:spPr>
            <a:xfrm>
              <a:off x="4762056" y="2287750"/>
              <a:ext cx="132715" cy="119380"/>
            </a:xfrm>
            <a:custGeom>
              <a:avLst/>
              <a:gdLst/>
              <a:ahLst/>
              <a:cxnLst/>
              <a:rect l="l" t="t" r="r" b="b"/>
              <a:pathLst>
                <a:path w="132714" h="119380">
                  <a:moveTo>
                    <a:pt x="26703" y="0"/>
                  </a:moveTo>
                  <a:lnTo>
                    <a:pt x="0" y="118959"/>
                  </a:lnTo>
                  <a:lnTo>
                    <a:pt x="132311" y="86182"/>
                  </a:lnTo>
                  <a:lnTo>
                    <a:pt x="26703"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2" name="object 21">
              <a:extLst>
                <a:ext uri="{FF2B5EF4-FFF2-40B4-BE49-F238E27FC236}">
                  <a16:creationId xmlns:a16="http://schemas.microsoft.com/office/drawing/2014/main" id="{91FFFF74-6700-36DE-2F64-1EB4A30FEA28}"/>
                </a:ext>
              </a:extLst>
            </p:cNvPr>
            <p:cNvSpPr/>
            <p:nvPr/>
          </p:nvSpPr>
          <p:spPr>
            <a:xfrm>
              <a:off x="5889635" y="2653489"/>
              <a:ext cx="1101090" cy="488950"/>
            </a:xfrm>
            <a:custGeom>
              <a:avLst/>
              <a:gdLst/>
              <a:ahLst/>
              <a:cxnLst/>
              <a:rect l="l" t="t" r="r" b="b"/>
              <a:pathLst>
                <a:path w="1101090" h="488950">
                  <a:moveTo>
                    <a:pt x="0" y="0"/>
                  </a:moveTo>
                  <a:lnTo>
                    <a:pt x="1089318" y="483636"/>
                  </a:lnTo>
                  <a:lnTo>
                    <a:pt x="1100926" y="488790"/>
                  </a:lnTo>
                </a:path>
              </a:pathLst>
            </a:custGeom>
            <a:ln w="25399">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3" name="object 22">
              <a:extLst>
                <a:ext uri="{FF2B5EF4-FFF2-40B4-BE49-F238E27FC236}">
                  <a16:creationId xmlns:a16="http://schemas.microsoft.com/office/drawing/2014/main" id="{6526A91D-451F-A954-989D-09930BF5E376}"/>
                </a:ext>
              </a:extLst>
            </p:cNvPr>
            <p:cNvSpPr/>
            <p:nvPr/>
          </p:nvSpPr>
          <p:spPr>
            <a:xfrm>
              <a:off x="6954217" y="3081411"/>
              <a:ext cx="136525" cy="111760"/>
            </a:xfrm>
            <a:custGeom>
              <a:avLst/>
              <a:gdLst/>
              <a:ahLst/>
              <a:cxnLst/>
              <a:rect l="l" t="t" r="r" b="b"/>
              <a:pathLst>
                <a:path w="136525" h="111760">
                  <a:moveTo>
                    <a:pt x="49472" y="0"/>
                  </a:moveTo>
                  <a:lnTo>
                    <a:pt x="0" y="111431"/>
                  </a:lnTo>
                  <a:lnTo>
                    <a:pt x="136166" y="105189"/>
                  </a:lnTo>
                  <a:lnTo>
                    <a:pt x="49472"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4" name="object 23">
              <a:extLst>
                <a:ext uri="{FF2B5EF4-FFF2-40B4-BE49-F238E27FC236}">
                  <a16:creationId xmlns:a16="http://schemas.microsoft.com/office/drawing/2014/main" id="{F564CAB5-4FF4-2063-CB6D-03DD72D1A983}"/>
                </a:ext>
              </a:extLst>
            </p:cNvPr>
            <p:cNvSpPr/>
            <p:nvPr/>
          </p:nvSpPr>
          <p:spPr>
            <a:xfrm>
              <a:off x="5372655" y="2791617"/>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5" name="object 24">
              <a:extLst>
                <a:ext uri="{FF2B5EF4-FFF2-40B4-BE49-F238E27FC236}">
                  <a16:creationId xmlns:a16="http://schemas.microsoft.com/office/drawing/2014/main" id="{D3F3FBCD-4EAE-7C43-0375-E3C9AE56A2C6}"/>
                </a:ext>
              </a:extLst>
            </p:cNvPr>
            <p:cNvSpPr/>
            <p:nvPr/>
          </p:nvSpPr>
          <p:spPr>
            <a:xfrm>
              <a:off x="5311695" y="3020358"/>
              <a:ext cx="121920" cy="121920"/>
            </a:xfrm>
            <a:custGeom>
              <a:avLst/>
              <a:gdLst/>
              <a:ahLst/>
              <a:cxnLst/>
              <a:rect l="l" t="t" r="r" b="b"/>
              <a:pathLst>
                <a:path w="121920" h="121919">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26" name="object 25">
            <a:extLst>
              <a:ext uri="{FF2B5EF4-FFF2-40B4-BE49-F238E27FC236}">
                <a16:creationId xmlns:a16="http://schemas.microsoft.com/office/drawing/2014/main" id="{CF5F3AEE-C79E-A0ED-C189-DF25A573066E}"/>
              </a:ext>
            </a:extLst>
          </p:cNvPr>
          <p:cNvSpPr/>
          <p:nvPr/>
        </p:nvSpPr>
        <p:spPr>
          <a:xfrm>
            <a:off x="530534" y="4302777"/>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7" name="object 26">
            <a:extLst>
              <a:ext uri="{FF2B5EF4-FFF2-40B4-BE49-F238E27FC236}">
                <a16:creationId xmlns:a16="http://schemas.microsoft.com/office/drawing/2014/main" id="{51F12C33-3C05-22B3-BD50-CA68ECD8543E}"/>
              </a:ext>
            </a:extLst>
          </p:cNvPr>
          <p:cNvSpPr txBox="1"/>
          <p:nvPr/>
        </p:nvSpPr>
        <p:spPr>
          <a:xfrm>
            <a:off x="37684" y="4354981"/>
            <a:ext cx="1285240" cy="299720"/>
          </a:xfrm>
          <a:prstGeom prst="rect">
            <a:avLst/>
          </a:prstGeom>
        </p:spPr>
        <p:txBody>
          <a:bodyPr vert="horz" wrap="square" lIns="0" tIns="12700" rIns="0" bIns="0" rtlCol="0">
            <a:spAutoFit/>
          </a:bodyPr>
          <a:lstStyle/>
          <a:p>
            <a:pPr marL="12700" eaLnBrk="1" fontAlgn="auto" hangingPunct="1">
              <a:spcBef>
                <a:spcPts val="100"/>
              </a:spcBef>
              <a:spcAft>
                <a:spcPts val="0"/>
              </a:spcAft>
              <a:tabLst>
                <a:tab pos="636270" algn="l"/>
              </a:tabLst>
            </a:pPr>
            <a:r>
              <a:rPr lang="en-GB" b="0" kern="0" dirty="0">
                <a:solidFill>
                  <a:sysClr val="windowText" lastClr="000000"/>
                </a:solidFill>
                <a:latin typeface="Arial MT"/>
                <a:cs typeface="Arial MT"/>
              </a:rPr>
              <a:t>	</a:t>
            </a:r>
            <a:r>
              <a:rPr lang="en-GB" sz="2700" b="0" kern="0" spc="-15" baseline="1543" dirty="0">
                <a:solidFill>
                  <a:sysClr val="windowText" lastClr="000000"/>
                </a:solidFill>
                <a:latin typeface="Arial MT"/>
                <a:cs typeface="Arial MT"/>
              </a:rPr>
              <a:t>59101</a:t>
            </a:r>
            <a:endParaRPr sz="2700" b="0" kern="0" baseline="1543" dirty="0">
              <a:solidFill>
                <a:sysClr val="windowText" lastClr="000000"/>
              </a:solidFill>
              <a:latin typeface="Arial MT"/>
              <a:cs typeface="Arial MT"/>
            </a:endParaRPr>
          </a:p>
        </p:txBody>
      </p:sp>
      <p:sp>
        <p:nvSpPr>
          <p:cNvPr id="28" name="object 27">
            <a:extLst>
              <a:ext uri="{FF2B5EF4-FFF2-40B4-BE49-F238E27FC236}">
                <a16:creationId xmlns:a16="http://schemas.microsoft.com/office/drawing/2014/main" id="{641F418D-2651-58A7-2E95-1EF105539845}"/>
              </a:ext>
            </a:extLst>
          </p:cNvPr>
          <p:cNvSpPr/>
          <p:nvPr/>
        </p:nvSpPr>
        <p:spPr>
          <a:xfrm>
            <a:off x="2697430" y="4350713"/>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eaLnBrk="1" fontAlgn="auto" hangingPunct="1">
              <a:spcBef>
                <a:spcPts val="0"/>
              </a:spcBef>
              <a:spcAft>
                <a:spcPts val="0"/>
              </a:spcAft>
            </a:pPr>
            <a:endParaRPr b="0" kern="0">
              <a:solidFill>
                <a:sysClr val="windowText" lastClr="000000"/>
              </a:solidFill>
            </a:endParaRPr>
          </a:p>
        </p:txBody>
      </p:sp>
      <p:sp>
        <p:nvSpPr>
          <p:cNvPr id="29" name="object 28">
            <a:extLst>
              <a:ext uri="{FF2B5EF4-FFF2-40B4-BE49-F238E27FC236}">
                <a16:creationId xmlns:a16="http://schemas.microsoft.com/office/drawing/2014/main" id="{72BCC41B-F68D-2133-5486-0EBE20088FBA}"/>
              </a:ext>
            </a:extLst>
          </p:cNvPr>
          <p:cNvSpPr txBox="1"/>
          <p:nvPr/>
        </p:nvSpPr>
        <p:spPr>
          <a:xfrm>
            <a:off x="2828209" y="4396390"/>
            <a:ext cx="661670"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59103</a:t>
            </a:r>
            <a:endParaRPr b="0" kern="0" dirty="0">
              <a:solidFill>
                <a:sysClr val="windowText" lastClr="000000"/>
              </a:solidFill>
              <a:latin typeface="Arial MT"/>
              <a:cs typeface="Arial MT"/>
            </a:endParaRPr>
          </a:p>
        </p:txBody>
      </p:sp>
      <p:sp>
        <p:nvSpPr>
          <p:cNvPr id="35" name="object 34">
            <a:extLst>
              <a:ext uri="{FF2B5EF4-FFF2-40B4-BE49-F238E27FC236}">
                <a16:creationId xmlns:a16="http://schemas.microsoft.com/office/drawing/2014/main" id="{671618DD-E2CE-3D2D-649A-0E962C8B2BBF}"/>
              </a:ext>
            </a:extLst>
          </p:cNvPr>
          <p:cNvSpPr/>
          <p:nvPr/>
        </p:nvSpPr>
        <p:spPr>
          <a:xfrm>
            <a:off x="6723632" y="4323061"/>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6" name="object 35">
            <a:extLst>
              <a:ext uri="{FF2B5EF4-FFF2-40B4-BE49-F238E27FC236}">
                <a16:creationId xmlns:a16="http://schemas.microsoft.com/office/drawing/2014/main" id="{8211F0BB-5700-D3D5-2A7C-A3285F5B5287}"/>
              </a:ext>
            </a:extLst>
          </p:cNvPr>
          <p:cNvSpPr txBox="1"/>
          <p:nvPr/>
        </p:nvSpPr>
        <p:spPr>
          <a:xfrm>
            <a:off x="6854411" y="4368738"/>
            <a:ext cx="661670"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5910</a:t>
            </a:r>
            <a:r>
              <a:rPr lang="en-GB" b="0" kern="0" spc="-10" dirty="0">
                <a:solidFill>
                  <a:sysClr val="windowText" lastClr="000000"/>
                </a:solidFill>
                <a:latin typeface="Arial MT"/>
                <a:cs typeface="Arial MT"/>
              </a:rPr>
              <a:t>4</a:t>
            </a:r>
            <a:endParaRPr b="0" kern="0" dirty="0">
              <a:solidFill>
                <a:sysClr val="windowText" lastClr="000000"/>
              </a:solidFill>
              <a:latin typeface="Arial MT"/>
              <a:cs typeface="Arial MT"/>
            </a:endParaRPr>
          </a:p>
        </p:txBody>
      </p:sp>
      <p:sp>
        <p:nvSpPr>
          <p:cNvPr id="37" name="object 36">
            <a:extLst>
              <a:ext uri="{FF2B5EF4-FFF2-40B4-BE49-F238E27FC236}">
                <a16:creationId xmlns:a16="http://schemas.microsoft.com/office/drawing/2014/main" id="{E782ABA5-ECEB-EE9B-44A1-FF427B8CE429}"/>
              </a:ext>
            </a:extLst>
          </p:cNvPr>
          <p:cNvSpPr/>
          <p:nvPr/>
        </p:nvSpPr>
        <p:spPr>
          <a:xfrm>
            <a:off x="4864327" y="4350713"/>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8" name="object 37">
            <a:extLst>
              <a:ext uri="{FF2B5EF4-FFF2-40B4-BE49-F238E27FC236}">
                <a16:creationId xmlns:a16="http://schemas.microsoft.com/office/drawing/2014/main" id="{F92E3A9C-2708-4A0E-FA35-EB7EBB93CCC0}"/>
              </a:ext>
            </a:extLst>
          </p:cNvPr>
          <p:cNvSpPr txBox="1"/>
          <p:nvPr/>
        </p:nvSpPr>
        <p:spPr>
          <a:xfrm>
            <a:off x="4995106" y="4396390"/>
            <a:ext cx="661670"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59102</a:t>
            </a:r>
            <a:endParaRPr b="0" kern="0">
              <a:solidFill>
                <a:sysClr val="windowText" lastClr="000000"/>
              </a:solidFill>
              <a:latin typeface="Arial MT"/>
              <a:cs typeface="Arial MT"/>
            </a:endParaRPr>
          </a:p>
        </p:txBody>
      </p:sp>
      <p:sp>
        <p:nvSpPr>
          <p:cNvPr id="68" name="object 67">
            <a:extLst>
              <a:ext uri="{FF2B5EF4-FFF2-40B4-BE49-F238E27FC236}">
                <a16:creationId xmlns:a16="http://schemas.microsoft.com/office/drawing/2014/main" id="{544C72D7-B7CE-D08C-195A-430A0F7D8909}"/>
              </a:ext>
            </a:extLst>
          </p:cNvPr>
          <p:cNvSpPr txBox="1"/>
          <p:nvPr/>
        </p:nvSpPr>
        <p:spPr>
          <a:xfrm>
            <a:off x="661313" y="2425091"/>
            <a:ext cx="1209040" cy="1315085"/>
          </a:xfrm>
          <a:prstGeom prst="rect">
            <a:avLst/>
          </a:prstGeom>
        </p:spPr>
        <p:txBody>
          <a:bodyPr vert="horz" wrap="square" lIns="0" tIns="118745" rIns="0" bIns="0" rtlCol="0">
            <a:spAutoFit/>
          </a:bodyPr>
          <a:lstStyle/>
          <a:p>
            <a:pPr marL="12700" eaLnBrk="1" fontAlgn="auto" hangingPunct="1">
              <a:spcBef>
                <a:spcPts val="935"/>
              </a:spcBef>
              <a:spcAft>
                <a:spcPts val="0"/>
              </a:spcAft>
            </a:pPr>
            <a:r>
              <a:rPr b="0" kern="0" spc="-10" dirty="0">
                <a:solidFill>
                  <a:sysClr val="windowText" lastClr="000000"/>
                </a:solidFill>
                <a:latin typeface="Arial MT"/>
                <a:cs typeface="Arial MT"/>
              </a:rPr>
              <a:t>59101</a:t>
            </a:r>
            <a:endParaRPr b="0" kern="0" dirty="0">
              <a:solidFill>
                <a:sysClr val="windowText" lastClr="000000"/>
              </a:solidFill>
              <a:latin typeface="Arial MT"/>
              <a:cs typeface="Arial MT"/>
            </a:endParaRPr>
          </a:p>
          <a:p>
            <a:pPr marL="434975" marR="5080" eaLnBrk="1" fontAlgn="auto" hangingPunct="1">
              <a:lnSpc>
                <a:spcPts val="1600"/>
              </a:lnSpc>
              <a:spcBef>
                <a:spcPts val="775"/>
              </a:spcBef>
              <a:spcAft>
                <a:spcPts val="0"/>
              </a:spcAft>
            </a:pPr>
            <a:r>
              <a:rPr sz="1400" b="0" kern="0" spc="-10" dirty="0">
                <a:solidFill>
                  <a:srgbClr val="0365C0"/>
                </a:solidFill>
                <a:latin typeface="Arial MT"/>
                <a:cs typeface="Arial MT"/>
              </a:rPr>
              <a:t>parent continues</a:t>
            </a:r>
            <a:endParaRPr sz="1400" b="0" kern="0" dirty="0">
              <a:solidFill>
                <a:sysClr val="windowText" lastClr="000000"/>
              </a:solidFill>
              <a:latin typeface="Arial MT"/>
              <a:cs typeface="Arial MT"/>
            </a:endParaRPr>
          </a:p>
          <a:p>
            <a:pPr marL="12700" eaLnBrk="1" fontAlgn="auto" hangingPunct="1">
              <a:spcBef>
                <a:spcPts val="1019"/>
              </a:spcBef>
              <a:spcAft>
                <a:spcPts val="0"/>
              </a:spcAft>
            </a:pPr>
            <a:r>
              <a:rPr b="0" kern="0" spc="-10" dirty="0">
                <a:solidFill>
                  <a:sysClr val="windowText" lastClr="000000"/>
                </a:solidFill>
                <a:latin typeface="Arial MT"/>
                <a:cs typeface="Arial MT"/>
              </a:rPr>
              <a:t>59101</a:t>
            </a:r>
            <a:endParaRPr b="0" kern="0" dirty="0">
              <a:solidFill>
                <a:sysClr val="windowText" lastClr="000000"/>
              </a:solidFill>
              <a:latin typeface="Arial MT"/>
              <a:cs typeface="Arial MT"/>
            </a:endParaRPr>
          </a:p>
        </p:txBody>
      </p:sp>
      <p:sp>
        <p:nvSpPr>
          <p:cNvPr id="93" name="object 93">
            <a:extLst>
              <a:ext uri="{FF2B5EF4-FFF2-40B4-BE49-F238E27FC236}">
                <a16:creationId xmlns:a16="http://schemas.microsoft.com/office/drawing/2014/main" id="{51C1BC53-B1AB-BE11-873B-D4591F74323C}"/>
              </a:ext>
            </a:extLst>
          </p:cNvPr>
          <p:cNvSpPr txBox="1"/>
          <p:nvPr/>
        </p:nvSpPr>
        <p:spPr>
          <a:xfrm>
            <a:off x="2650872" y="3071024"/>
            <a:ext cx="1290955" cy="441959"/>
          </a:xfrm>
          <a:prstGeom prst="rect">
            <a:avLst/>
          </a:prstGeom>
        </p:spPr>
        <p:txBody>
          <a:bodyPr vert="horz" wrap="square" lIns="0" tIns="12700" rIns="0" bIns="0" rtlCol="0">
            <a:spAutoFit/>
          </a:bodyPr>
          <a:lstStyle/>
          <a:p>
            <a:pPr marL="12700" eaLnBrk="1" fontAlgn="auto" hangingPunct="1">
              <a:lnSpc>
                <a:spcPts val="1639"/>
              </a:lnSpc>
              <a:spcBef>
                <a:spcPts val="100"/>
              </a:spcBef>
              <a:spcAft>
                <a:spcPts val="0"/>
              </a:spcAft>
            </a:pPr>
            <a:r>
              <a:rPr sz="1400" b="0" kern="0" spc="-10" dirty="0">
                <a:solidFill>
                  <a:srgbClr val="0365C0"/>
                </a:solidFill>
                <a:latin typeface="Arial MT"/>
                <a:cs typeface="Arial MT"/>
              </a:rPr>
              <a:t>child</a:t>
            </a:r>
            <a:endParaRPr sz="1400" b="0" kern="0" dirty="0">
              <a:solidFill>
                <a:sysClr val="windowText" lastClr="000000"/>
              </a:solidFill>
              <a:latin typeface="Arial MT"/>
              <a:cs typeface="Arial MT"/>
            </a:endParaRPr>
          </a:p>
          <a:p>
            <a:pPr marL="12700" eaLnBrk="1" fontAlgn="auto" hangingPunct="1">
              <a:lnSpc>
                <a:spcPts val="1639"/>
              </a:lnSpc>
              <a:spcBef>
                <a:spcPts val="0"/>
              </a:spcBef>
              <a:spcAft>
                <a:spcPts val="0"/>
              </a:spcAft>
            </a:pPr>
            <a:r>
              <a:rPr sz="1400" b="0" kern="0" dirty="0">
                <a:solidFill>
                  <a:srgbClr val="0365C0"/>
                </a:solidFill>
                <a:latin typeface="Arial MT"/>
                <a:cs typeface="Arial MT"/>
              </a:rPr>
              <a:t>process</a:t>
            </a:r>
            <a:r>
              <a:rPr sz="1400" b="0" kern="0" spc="-10" dirty="0">
                <a:solidFill>
                  <a:srgbClr val="0365C0"/>
                </a:solidFill>
                <a:latin typeface="Arial MT"/>
                <a:cs typeface="Arial MT"/>
              </a:rPr>
              <a:t> created</a:t>
            </a:r>
            <a:endParaRPr sz="1400" b="0" kern="0" dirty="0">
              <a:solidFill>
                <a:sysClr val="windowText" lastClr="000000"/>
              </a:solidFill>
              <a:latin typeface="Arial MT"/>
              <a:cs typeface="Arial MT"/>
            </a:endParaRPr>
          </a:p>
        </p:txBody>
      </p:sp>
      <p:sp>
        <p:nvSpPr>
          <p:cNvPr id="96" name="object 66">
            <a:extLst>
              <a:ext uri="{FF2B5EF4-FFF2-40B4-BE49-F238E27FC236}">
                <a16:creationId xmlns:a16="http://schemas.microsoft.com/office/drawing/2014/main" id="{C4C5537A-1C63-7ABF-E6AB-68B2855F926A}"/>
              </a:ext>
            </a:extLst>
          </p:cNvPr>
          <p:cNvSpPr txBox="1"/>
          <p:nvPr/>
        </p:nvSpPr>
        <p:spPr>
          <a:xfrm>
            <a:off x="1545897" y="2425074"/>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P0</a:t>
            </a:r>
            <a:endParaRPr b="0" kern="0" dirty="0">
              <a:latin typeface="Arial MT"/>
              <a:cs typeface="Arial MT"/>
            </a:endParaRPr>
          </a:p>
        </p:txBody>
      </p:sp>
      <p:sp>
        <p:nvSpPr>
          <p:cNvPr id="104" name="object 66">
            <a:extLst>
              <a:ext uri="{FF2B5EF4-FFF2-40B4-BE49-F238E27FC236}">
                <a16:creationId xmlns:a16="http://schemas.microsoft.com/office/drawing/2014/main" id="{C082400C-E436-4845-6CA4-FAF113039191}"/>
              </a:ext>
            </a:extLst>
          </p:cNvPr>
          <p:cNvSpPr txBox="1"/>
          <p:nvPr/>
        </p:nvSpPr>
        <p:spPr>
          <a:xfrm>
            <a:off x="1211714" y="3793604"/>
            <a:ext cx="401908"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P0</a:t>
            </a:r>
            <a:endParaRPr b="0" kern="0" dirty="0">
              <a:latin typeface="Arial MT"/>
              <a:cs typeface="Arial MT"/>
            </a:endParaRPr>
          </a:p>
        </p:txBody>
      </p:sp>
      <p:sp>
        <p:nvSpPr>
          <p:cNvPr id="106" name="object 66">
            <a:extLst>
              <a:ext uri="{FF2B5EF4-FFF2-40B4-BE49-F238E27FC236}">
                <a16:creationId xmlns:a16="http://schemas.microsoft.com/office/drawing/2014/main" id="{009EDDF2-4499-B219-F56A-FB6845235CDB}"/>
              </a:ext>
            </a:extLst>
          </p:cNvPr>
          <p:cNvSpPr txBox="1"/>
          <p:nvPr/>
        </p:nvSpPr>
        <p:spPr>
          <a:xfrm>
            <a:off x="5496558" y="3793604"/>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P1</a:t>
            </a:r>
            <a:endParaRPr b="0" kern="0" dirty="0">
              <a:latin typeface="Arial MT"/>
              <a:cs typeface="Arial MT"/>
            </a:endParaRPr>
          </a:p>
        </p:txBody>
      </p:sp>
      <p:sp>
        <p:nvSpPr>
          <p:cNvPr id="117" name="object 66">
            <a:extLst>
              <a:ext uri="{FF2B5EF4-FFF2-40B4-BE49-F238E27FC236}">
                <a16:creationId xmlns:a16="http://schemas.microsoft.com/office/drawing/2014/main" id="{5451271B-6922-1E03-C55A-12B030E654A9}"/>
              </a:ext>
            </a:extLst>
          </p:cNvPr>
          <p:cNvSpPr txBox="1"/>
          <p:nvPr/>
        </p:nvSpPr>
        <p:spPr>
          <a:xfrm>
            <a:off x="7404196" y="4714615"/>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P3</a:t>
            </a:r>
            <a:endParaRPr b="0" kern="0" dirty="0">
              <a:latin typeface="Arial MT"/>
              <a:cs typeface="Arial MT"/>
            </a:endParaRPr>
          </a:p>
        </p:txBody>
      </p:sp>
      <p:sp>
        <p:nvSpPr>
          <p:cNvPr id="132" name="object 66">
            <a:extLst>
              <a:ext uri="{FF2B5EF4-FFF2-40B4-BE49-F238E27FC236}">
                <a16:creationId xmlns:a16="http://schemas.microsoft.com/office/drawing/2014/main" id="{BAEDF013-5386-5B14-0553-D06DBDF5C14E}"/>
              </a:ext>
            </a:extLst>
          </p:cNvPr>
          <p:cNvSpPr txBox="1"/>
          <p:nvPr/>
        </p:nvSpPr>
        <p:spPr>
          <a:xfrm>
            <a:off x="1110485" y="4718218"/>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P0</a:t>
            </a:r>
            <a:endParaRPr b="0" kern="0" dirty="0">
              <a:latin typeface="Arial MT"/>
              <a:cs typeface="Arial MT"/>
            </a:endParaRPr>
          </a:p>
        </p:txBody>
      </p:sp>
      <p:sp>
        <p:nvSpPr>
          <p:cNvPr id="133" name="object 66">
            <a:extLst>
              <a:ext uri="{FF2B5EF4-FFF2-40B4-BE49-F238E27FC236}">
                <a16:creationId xmlns:a16="http://schemas.microsoft.com/office/drawing/2014/main" id="{A32872EF-C93F-C87B-A871-CBC0E6BE48F4}"/>
              </a:ext>
            </a:extLst>
          </p:cNvPr>
          <p:cNvSpPr txBox="1"/>
          <p:nvPr/>
        </p:nvSpPr>
        <p:spPr>
          <a:xfrm>
            <a:off x="5450663" y="4770371"/>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P1</a:t>
            </a:r>
            <a:endParaRPr b="0" kern="0" dirty="0">
              <a:latin typeface="Arial MT"/>
              <a:cs typeface="Arial MT"/>
            </a:endParaRPr>
          </a:p>
        </p:txBody>
      </p:sp>
      <p:sp>
        <p:nvSpPr>
          <p:cNvPr id="134" name="object 66">
            <a:extLst>
              <a:ext uri="{FF2B5EF4-FFF2-40B4-BE49-F238E27FC236}">
                <a16:creationId xmlns:a16="http://schemas.microsoft.com/office/drawing/2014/main" id="{E84FD662-129D-3445-11FA-B9FB49A87C4C}"/>
              </a:ext>
            </a:extLst>
          </p:cNvPr>
          <p:cNvSpPr txBox="1"/>
          <p:nvPr/>
        </p:nvSpPr>
        <p:spPr>
          <a:xfrm>
            <a:off x="3250454" y="4747876"/>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P2</a:t>
            </a:r>
            <a:endParaRPr b="0" kern="0" dirty="0">
              <a:latin typeface="Arial MT"/>
              <a:cs typeface="Arial MT"/>
            </a:endParaRPr>
          </a:p>
        </p:txBody>
      </p:sp>
      <p:sp>
        <p:nvSpPr>
          <p:cNvPr id="139" name="object 30">
            <a:extLst>
              <a:ext uri="{FF2B5EF4-FFF2-40B4-BE49-F238E27FC236}">
                <a16:creationId xmlns:a16="http://schemas.microsoft.com/office/drawing/2014/main" id="{B387BFEB-7C90-BA36-37FF-6F76F4FEDDA1}"/>
              </a:ext>
            </a:extLst>
          </p:cNvPr>
          <p:cNvSpPr/>
          <p:nvPr/>
        </p:nvSpPr>
        <p:spPr>
          <a:xfrm>
            <a:off x="2635989" y="5334253"/>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eaLnBrk="1" fontAlgn="auto" hangingPunct="1">
              <a:spcBef>
                <a:spcPts val="0"/>
              </a:spcBef>
              <a:spcAft>
                <a:spcPts val="0"/>
              </a:spcAft>
            </a:pPr>
            <a:endParaRPr b="0" kern="0">
              <a:solidFill>
                <a:sysClr val="windowText" lastClr="000000"/>
              </a:solidFill>
            </a:endParaRPr>
          </a:p>
        </p:txBody>
      </p:sp>
      <p:grpSp>
        <p:nvGrpSpPr>
          <p:cNvPr id="140" name="object 31">
            <a:extLst>
              <a:ext uri="{FF2B5EF4-FFF2-40B4-BE49-F238E27FC236}">
                <a16:creationId xmlns:a16="http://schemas.microsoft.com/office/drawing/2014/main" id="{4E35FAED-3F4B-DF4F-2908-F222F2F6B50A}"/>
              </a:ext>
            </a:extLst>
          </p:cNvPr>
          <p:cNvGrpSpPr/>
          <p:nvPr/>
        </p:nvGrpSpPr>
        <p:grpSpPr>
          <a:xfrm>
            <a:off x="3038220" y="4867307"/>
            <a:ext cx="121920" cy="351155"/>
            <a:chOff x="977901" y="3750317"/>
            <a:chExt cx="121920" cy="351155"/>
          </a:xfrm>
        </p:grpSpPr>
        <p:sp>
          <p:nvSpPr>
            <p:cNvPr id="141" name="object 32">
              <a:extLst>
                <a:ext uri="{FF2B5EF4-FFF2-40B4-BE49-F238E27FC236}">
                  <a16:creationId xmlns:a16="http://schemas.microsoft.com/office/drawing/2014/main" id="{B8AF34B5-1376-2094-EF98-3050EBD25834}"/>
                </a:ext>
              </a:extLst>
            </p:cNvPr>
            <p:cNvSpPr/>
            <p:nvPr/>
          </p:nvSpPr>
          <p:spPr>
            <a:xfrm>
              <a:off x="1038861" y="3750317"/>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42" name="object 33">
              <a:extLst>
                <a:ext uri="{FF2B5EF4-FFF2-40B4-BE49-F238E27FC236}">
                  <a16:creationId xmlns:a16="http://schemas.microsoft.com/office/drawing/2014/main" id="{6921D159-055F-4A8B-91A3-F638685A85FA}"/>
                </a:ext>
              </a:extLst>
            </p:cNvPr>
            <p:cNvSpPr/>
            <p:nvPr/>
          </p:nvSpPr>
          <p:spPr>
            <a:xfrm>
              <a:off x="977901" y="3979059"/>
              <a:ext cx="121920" cy="121920"/>
            </a:xfrm>
            <a:custGeom>
              <a:avLst/>
              <a:gdLst/>
              <a:ahLst/>
              <a:cxnLst/>
              <a:rect l="l" t="t" r="r" b="b"/>
              <a:pathLst>
                <a:path w="121919" h="121920">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143" name="object 38">
            <a:extLst>
              <a:ext uri="{FF2B5EF4-FFF2-40B4-BE49-F238E27FC236}">
                <a16:creationId xmlns:a16="http://schemas.microsoft.com/office/drawing/2014/main" id="{EFA647BA-3A1D-E2F0-ADE9-2C8D1F00A4E7}"/>
              </a:ext>
            </a:extLst>
          </p:cNvPr>
          <p:cNvGrpSpPr/>
          <p:nvPr/>
        </p:nvGrpSpPr>
        <p:grpSpPr>
          <a:xfrm>
            <a:off x="3541234" y="4818155"/>
            <a:ext cx="445770" cy="445770"/>
            <a:chOff x="1480915" y="3701165"/>
            <a:chExt cx="445770" cy="445770"/>
          </a:xfrm>
        </p:grpSpPr>
        <p:sp>
          <p:nvSpPr>
            <p:cNvPr id="144" name="object 39">
              <a:extLst>
                <a:ext uri="{FF2B5EF4-FFF2-40B4-BE49-F238E27FC236}">
                  <a16:creationId xmlns:a16="http://schemas.microsoft.com/office/drawing/2014/main" id="{D94C0B59-DAE1-E8B5-1383-B6105190E24B}"/>
                </a:ext>
              </a:extLst>
            </p:cNvPr>
            <p:cNvSpPr/>
            <p:nvPr/>
          </p:nvSpPr>
          <p:spPr>
            <a:xfrm>
              <a:off x="1493615" y="3713865"/>
              <a:ext cx="355600" cy="355600"/>
            </a:xfrm>
            <a:custGeom>
              <a:avLst/>
              <a:gdLst/>
              <a:ahLst/>
              <a:cxnLst/>
              <a:rect l="l" t="t" r="r" b="b"/>
              <a:pathLst>
                <a:path w="355600" h="355600">
                  <a:moveTo>
                    <a:pt x="0" y="0"/>
                  </a:moveTo>
                  <a:lnTo>
                    <a:pt x="346335" y="346335"/>
                  </a:lnTo>
                  <a:lnTo>
                    <a:pt x="355316" y="355316"/>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45" name="object 40">
              <a:extLst>
                <a:ext uri="{FF2B5EF4-FFF2-40B4-BE49-F238E27FC236}">
                  <a16:creationId xmlns:a16="http://schemas.microsoft.com/office/drawing/2014/main" id="{D76F1DFF-3C10-419B-FB23-043C5DB1E790}"/>
                </a:ext>
              </a:extLst>
            </p:cNvPr>
            <p:cNvSpPr/>
            <p:nvPr/>
          </p:nvSpPr>
          <p:spPr>
            <a:xfrm>
              <a:off x="1796845" y="4017096"/>
              <a:ext cx="129539" cy="129539"/>
            </a:xfrm>
            <a:custGeom>
              <a:avLst/>
              <a:gdLst/>
              <a:ahLst/>
              <a:cxnLst/>
              <a:rect l="l" t="t" r="r" b="b"/>
              <a:pathLst>
                <a:path w="129539" h="129539">
                  <a:moveTo>
                    <a:pt x="86210" y="0"/>
                  </a:moveTo>
                  <a:lnTo>
                    <a:pt x="0" y="86211"/>
                  </a:lnTo>
                  <a:lnTo>
                    <a:pt x="129315" y="129316"/>
                  </a:lnTo>
                  <a:lnTo>
                    <a:pt x="8621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146" name="object 41">
            <a:extLst>
              <a:ext uri="{FF2B5EF4-FFF2-40B4-BE49-F238E27FC236}">
                <a16:creationId xmlns:a16="http://schemas.microsoft.com/office/drawing/2014/main" id="{92B98B45-CDF6-40FE-C50A-86AA2AD885F1}"/>
              </a:ext>
            </a:extLst>
          </p:cNvPr>
          <p:cNvSpPr/>
          <p:nvPr/>
        </p:nvSpPr>
        <p:spPr>
          <a:xfrm>
            <a:off x="3719077" y="5334253"/>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47" name="object 42">
            <a:extLst>
              <a:ext uri="{FF2B5EF4-FFF2-40B4-BE49-F238E27FC236}">
                <a16:creationId xmlns:a16="http://schemas.microsoft.com/office/drawing/2014/main" id="{333F97E6-C02F-396B-AA1E-FF2FFB0EA92E}"/>
              </a:ext>
            </a:extLst>
          </p:cNvPr>
          <p:cNvSpPr txBox="1"/>
          <p:nvPr/>
        </p:nvSpPr>
        <p:spPr>
          <a:xfrm>
            <a:off x="2766768" y="5379930"/>
            <a:ext cx="1744345" cy="299720"/>
          </a:xfrm>
          <a:prstGeom prst="rect">
            <a:avLst/>
          </a:prstGeom>
        </p:spPr>
        <p:txBody>
          <a:bodyPr vert="horz" wrap="square" lIns="0" tIns="12700" rIns="0" bIns="0" rtlCol="0">
            <a:spAutoFit/>
          </a:bodyPr>
          <a:lstStyle/>
          <a:p>
            <a:pPr marL="12700" eaLnBrk="1" fontAlgn="auto" hangingPunct="1">
              <a:spcBef>
                <a:spcPts val="100"/>
              </a:spcBef>
              <a:spcAft>
                <a:spcPts val="0"/>
              </a:spcAft>
              <a:tabLst>
                <a:tab pos="1095375" algn="l"/>
              </a:tabLst>
            </a:pPr>
            <a:r>
              <a:rPr lang="en-SE" b="0" kern="0" spc="-10" dirty="0">
                <a:solidFill>
                  <a:sysClr val="windowText" lastClr="000000"/>
                </a:solidFill>
                <a:latin typeface="Arial MT"/>
                <a:cs typeface="Arial MT"/>
              </a:rPr>
              <a:t>59103</a:t>
            </a:r>
            <a:r>
              <a:rPr lang="en-SE" b="0" kern="0" dirty="0">
                <a:solidFill>
                  <a:sysClr val="windowText" lastClr="000000"/>
                </a:solidFill>
                <a:latin typeface="Arial MT"/>
                <a:cs typeface="Arial MT"/>
              </a:rPr>
              <a:t>	</a:t>
            </a:r>
            <a:r>
              <a:rPr lang="en-SE" b="0" kern="0" spc="-10" dirty="0">
                <a:solidFill>
                  <a:sysClr val="windowText" lastClr="000000"/>
                </a:solidFill>
                <a:latin typeface="Arial MT"/>
                <a:cs typeface="Arial MT"/>
              </a:rPr>
              <a:t>5910</a:t>
            </a:r>
            <a:r>
              <a:rPr lang="en-GB" b="0" kern="0" spc="-10" dirty="0">
                <a:solidFill>
                  <a:sysClr val="windowText" lastClr="000000"/>
                </a:solidFill>
                <a:latin typeface="Arial MT"/>
                <a:cs typeface="Arial MT"/>
              </a:rPr>
              <a:t>5</a:t>
            </a:r>
            <a:endParaRPr b="0" kern="0" dirty="0">
              <a:solidFill>
                <a:sysClr val="windowText" lastClr="000000"/>
              </a:solidFill>
              <a:latin typeface="Arial MT"/>
              <a:cs typeface="Arial MT"/>
            </a:endParaRPr>
          </a:p>
        </p:txBody>
      </p:sp>
      <p:sp>
        <p:nvSpPr>
          <p:cNvPr id="158" name="object 66">
            <a:extLst>
              <a:ext uri="{FF2B5EF4-FFF2-40B4-BE49-F238E27FC236}">
                <a16:creationId xmlns:a16="http://schemas.microsoft.com/office/drawing/2014/main" id="{6E3665EB-13D9-CC90-5242-50BEDE99CB0F}"/>
              </a:ext>
            </a:extLst>
          </p:cNvPr>
          <p:cNvSpPr txBox="1"/>
          <p:nvPr/>
        </p:nvSpPr>
        <p:spPr>
          <a:xfrm>
            <a:off x="3240947" y="5757817"/>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P2</a:t>
            </a:r>
            <a:endParaRPr b="0" kern="0" dirty="0">
              <a:latin typeface="Arial MT"/>
              <a:cs typeface="Arial MT"/>
            </a:endParaRPr>
          </a:p>
        </p:txBody>
      </p:sp>
      <p:sp>
        <p:nvSpPr>
          <p:cNvPr id="159" name="object 30">
            <a:extLst>
              <a:ext uri="{FF2B5EF4-FFF2-40B4-BE49-F238E27FC236}">
                <a16:creationId xmlns:a16="http://schemas.microsoft.com/office/drawing/2014/main" id="{D0F10CBA-9F69-B19D-D415-A160BF0B7F6A}"/>
              </a:ext>
            </a:extLst>
          </p:cNvPr>
          <p:cNvSpPr/>
          <p:nvPr/>
        </p:nvSpPr>
        <p:spPr>
          <a:xfrm>
            <a:off x="2635081" y="6258457"/>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nvGrpSpPr>
          <p:cNvPr id="160" name="object 31">
            <a:extLst>
              <a:ext uri="{FF2B5EF4-FFF2-40B4-BE49-F238E27FC236}">
                <a16:creationId xmlns:a16="http://schemas.microsoft.com/office/drawing/2014/main" id="{5EAE14DD-E8B8-657F-8483-854733E7E752}"/>
              </a:ext>
            </a:extLst>
          </p:cNvPr>
          <p:cNvGrpSpPr/>
          <p:nvPr/>
        </p:nvGrpSpPr>
        <p:grpSpPr>
          <a:xfrm>
            <a:off x="3037312" y="5791511"/>
            <a:ext cx="121920" cy="351155"/>
            <a:chOff x="977901" y="3750317"/>
            <a:chExt cx="121920" cy="351155"/>
          </a:xfrm>
        </p:grpSpPr>
        <p:sp>
          <p:nvSpPr>
            <p:cNvPr id="161" name="object 32">
              <a:extLst>
                <a:ext uri="{FF2B5EF4-FFF2-40B4-BE49-F238E27FC236}">
                  <a16:creationId xmlns:a16="http://schemas.microsoft.com/office/drawing/2014/main" id="{CFA39168-9D61-F882-E7E2-6E5109DA98C6}"/>
                </a:ext>
              </a:extLst>
            </p:cNvPr>
            <p:cNvSpPr/>
            <p:nvPr/>
          </p:nvSpPr>
          <p:spPr>
            <a:xfrm>
              <a:off x="1038861" y="3750317"/>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62" name="object 33">
              <a:extLst>
                <a:ext uri="{FF2B5EF4-FFF2-40B4-BE49-F238E27FC236}">
                  <a16:creationId xmlns:a16="http://schemas.microsoft.com/office/drawing/2014/main" id="{06DD9FC7-9207-D3A9-A0FC-215E90A1B0EC}"/>
                </a:ext>
              </a:extLst>
            </p:cNvPr>
            <p:cNvSpPr/>
            <p:nvPr/>
          </p:nvSpPr>
          <p:spPr>
            <a:xfrm>
              <a:off x="977901" y="3979059"/>
              <a:ext cx="121920" cy="121920"/>
            </a:xfrm>
            <a:custGeom>
              <a:avLst/>
              <a:gdLst/>
              <a:ahLst/>
              <a:cxnLst/>
              <a:rect l="l" t="t" r="r" b="b"/>
              <a:pathLst>
                <a:path w="121919" h="121920">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163" name="object 38">
            <a:extLst>
              <a:ext uri="{FF2B5EF4-FFF2-40B4-BE49-F238E27FC236}">
                <a16:creationId xmlns:a16="http://schemas.microsoft.com/office/drawing/2014/main" id="{30D6D709-FBF1-6445-40DF-923C4D4955C2}"/>
              </a:ext>
            </a:extLst>
          </p:cNvPr>
          <p:cNvGrpSpPr/>
          <p:nvPr/>
        </p:nvGrpSpPr>
        <p:grpSpPr>
          <a:xfrm>
            <a:off x="3540326" y="5742359"/>
            <a:ext cx="445770" cy="445770"/>
            <a:chOff x="1480915" y="3701165"/>
            <a:chExt cx="445770" cy="445770"/>
          </a:xfrm>
        </p:grpSpPr>
        <p:sp>
          <p:nvSpPr>
            <p:cNvPr id="164" name="object 39">
              <a:extLst>
                <a:ext uri="{FF2B5EF4-FFF2-40B4-BE49-F238E27FC236}">
                  <a16:creationId xmlns:a16="http://schemas.microsoft.com/office/drawing/2014/main" id="{961A23B5-7D28-A256-82AF-D82A61A6C2E5}"/>
                </a:ext>
              </a:extLst>
            </p:cNvPr>
            <p:cNvSpPr/>
            <p:nvPr/>
          </p:nvSpPr>
          <p:spPr>
            <a:xfrm>
              <a:off x="1493615" y="3713865"/>
              <a:ext cx="355600" cy="355600"/>
            </a:xfrm>
            <a:custGeom>
              <a:avLst/>
              <a:gdLst/>
              <a:ahLst/>
              <a:cxnLst/>
              <a:rect l="l" t="t" r="r" b="b"/>
              <a:pathLst>
                <a:path w="355600" h="355600">
                  <a:moveTo>
                    <a:pt x="0" y="0"/>
                  </a:moveTo>
                  <a:lnTo>
                    <a:pt x="346335" y="346335"/>
                  </a:lnTo>
                  <a:lnTo>
                    <a:pt x="355316" y="355316"/>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65" name="object 40">
              <a:extLst>
                <a:ext uri="{FF2B5EF4-FFF2-40B4-BE49-F238E27FC236}">
                  <a16:creationId xmlns:a16="http://schemas.microsoft.com/office/drawing/2014/main" id="{1686FDBC-332B-D789-D547-933F6FA01639}"/>
                </a:ext>
              </a:extLst>
            </p:cNvPr>
            <p:cNvSpPr/>
            <p:nvPr/>
          </p:nvSpPr>
          <p:spPr>
            <a:xfrm>
              <a:off x="1796845" y="4017096"/>
              <a:ext cx="129539" cy="129539"/>
            </a:xfrm>
            <a:custGeom>
              <a:avLst/>
              <a:gdLst/>
              <a:ahLst/>
              <a:cxnLst/>
              <a:rect l="l" t="t" r="r" b="b"/>
              <a:pathLst>
                <a:path w="129539" h="129539">
                  <a:moveTo>
                    <a:pt x="86210" y="0"/>
                  </a:moveTo>
                  <a:lnTo>
                    <a:pt x="0" y="86211"/>
                  </a:lnTo>
                  <a:lnTo>
                    <a:pt x="129315" y="129316"/>
                  </a:lnTo>
                  <a:lnTo>
                    <a:pt x="8621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166" name="object 41">
            <a:extLst>
              <a:ext uri="{FF2B5EF4-FFF2-40B4-BE49-F238E27FC236}">
                <a16:creationId xmlns:a16="http://schemas.microsoft.com/office/drawing/2014/main" id="{CCFADB1B-8968-0853-78EF-AC186B495FD3}"/>
              </a:ext>
            </a:extLst>
          </p:cNvPr>
          <p:cNvSpPr/>
          <p:nvPr/>
        </p:nvSpPr>
        <p:spPr>
          <a:xfrm>
            <a:off x="3718169" y="6258457"/>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67" name="object 42">
            <a:extLst>
              <a:ext uri="{FF2B5EF4-FFF2-40B4-BE49-F238E27FC236}">
                <a16:creationId xmlns:a16="http://schemas.microsoft.com/office/drawing/2014/main" id="{8C43165B-31A7-CC30-C890-715ABD648164}"/>
              </a:ext>
            </a:extLst>
          </p:cNvPr>
          <p:cNvSpPr txBox="1"/>
          <p:nvPr/>
        </p:nvSpPr>
        <p:spPr>
          <a:xfrm>
            <a:off x="2765860" y="6304134"/>
            <a:ext cx="1744345" cy="299720"/>
          </a:xfrm>
          <a:prstGeom prst="rect">
            <a:avLst/>
          </a:prstGeom>
        </p:spPr>
        <p:txBody>
          <a:bodyPr vert="horz" wrap="square" lIns="0" tIns="12700" rIns="0" bIns="0" rtlCol="0">
            <a:spAutoFit/>
          </a:bodyPr>
          <a:lstStyle/>
          <a:p>
            <a:pPr marL="12700" eaLnBrk="1" fontAlgn="auto" hangingPunct="1">
              <a:spcBef>
                <a:spcPts val="100"/>
              </a:spcBef>
              <a:spcAft>
                <a:spcPts val="0"/>
              </a:spcAft>
              <a:tabLst>
                <a:tab pos="1095375" algn="l"/>
              </a:tabLst>
            </a:pPr>
            <a:r>
              <a:rPr lang="en-SE" b="0" kern="0" spc="-10" dirty="0">
                <a:solidFill>
                  <a:sysClr val="windowText" lastClr="000000"/>
                </a:solidFill>
                <a:latin typeface="Arial MT"/>
                <a:cs typeface="Arial MT"/>
              </a:rPr>
              <a:t>59103</a:t>
            </a:r>
            <a:r>
              <a:rPr lang="en-SE" b="0" kern="0" dirty="0">
                <a:solidFill>
                  <a:sysClr val="windowText" lastClr="000000"/>
                </a:solidFill>
                <a:latin typeface="Arial MT"/>
                <a:cs typeface="Arial MT"/>
              </a:rPr>
              <a:t>	</a:t>
            </a:r>
            <a:r>
              <a:rPr lang="en-SE" b="0" kern="0" spc="-10" dirty="0">
                <a:solidFill>
                  <a:sysClr val="windowText" lastClr="000000"/>
                </a:solidFill>
                <a:latin typeface="Arial MT"/>
                <a:cs typeface="Arial MT"/>
              </a:rPr>
              <a:t>5910</a:t>
            </a:r>
            <a:r>
              <a:rPr lang="en-GB" b="0" kern="0" spc="-10" dirty="0">
                <a:solidFill>
                  <a:sysClr val="windowText" lastClr="000000"/>
                </a:solidFill>
                <a:latin typeface="Arial MT"/>
                <a:cs typeface="Arial MT"/>
              </a:rPr>
              <a:t>6</a:t>
            </a:r>
            <a:endParaRPr b="0" kern="0" dirty="0">
              <a:solidFill>
                <a:sysClr val="windowText" lastClr="000000"/>
              </a:solidFill>
              <a:latin typeface="Arial MT"/>
              <a:cs typeface="Arial MT"/>
            </a:endParaRPr>
          </a:p>
        </p:txBody>
      </p:sp>
      <p:sp>
        <p:nvSpPr>
          <p:cNvPr id="174" name="object 66">
            <a:extLst>
              <a:ext uri="{FF2B5EF4-FFF2-40B4-BE49-F238E27FC236}">
                <a16:creationId xmlns:a16="http://schemas.microsoft.com/office/drawing/2014/main" id="{94BF7764-1D08-2718-E373-9F71D4859FE8}"/>
              </a:ext>
            </a:extLst>
          </p:cNvPr>
          <p:cNvSpPr txBox="1"/>
          <p:nvPr/>
        </p:nvSpPr>
        <p:spPr>
          <a:xfrm>
            <a:off x="2258765" y="6342359"/>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P2</a:t>
            </a:r>
            <a:endParaRPr b="0" kern="0" dirty="0">
              <a:latin typeface="Arial MT"/>
              <a:cs typeface="Arial MT"/>
            </a:endParaRPr>
          </a:p>
        </p:txBody>
      </p:sp>
      <p:sp>
        <p:nvSpPr>
          <p:cNvPr id="175" name="object 66">
            <a:extLst>
              <a:ext uri="{FF2B5EF4-FFF2-40B4-BE49-F238E27FC236}">
                <a16:creationId xmlns:a16="http://schemas.microsoft.com/office/drawing/2014/main" id="{1B5F6197-6086-3D0A-9B94-B91A23CF34F8}"/>
              </a:ext>
            </a:extLst>
          </p:cNvPr>
          <p:cNvSpPr txBox="1"/>
          <p:nvPr/>
        </p:nvSpPr>
        <p:spPr>
          <a:xfrm>
            <a:off x="4643280" y="6330835"/>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P5</a:t>
            </a:r>
            <a:endParaRPr b="0" kern="0" dirty="0">
              <a:latin typeface="Arial MT"/>
              <a:cs typeface="Arial MT"/>
            </a:endParaRPr>
          </a:p>
        </p:txBody>
      </p:sp>
      <p:sp>
        <p:nvSpPr>
          <p:cNvPr id="176" name="object 66">
            <a:extLst>
              <a:ext uri="{FF2B5EF4-FFF2-40B4-BE49-F238E27FC236}">
                <a16:creationId xmlns:a16="http://schemas.microsoft.com/office/drawing/2014/main" id="{4570CE8E-76ED-7E18-9728-EAF15E1411FA}"/>
              </a:ext>
            </a:extLst>
          </p:cNvPr>
          <p:cNvSpPr txBox="1"/>
          <p:nvPr/>
        </p:nvSpPr>
        <p:spPr>
          <a:xfrm>
            <a:off x="4314464" y="5769168"/>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P4</a:t>
            </a:r>
            <a:endParaRPr b="0" kern="0" dirty="0">
              <a:latin typeface="Arial MT"/>
              <a:cs typeface="Arial MT"/>
            </a:endParaRPr>
          </a:p>
        </p:txBody>
      </p:sp>
      <p:sp>
        <p:nvSpPr>
          <p:cNvPr id="178" name="object 9">
            <a:extLst>
              <a:ext uri="{FF2B5EF4-FFF2-40B4-BE49-F238E27FC236}">
                <a16:creationId xmlns:a16="http://schemas.microsoft.com/office/drawing/2014/main" id="{BFEE8EE6-ECAC-D8BC-F2F6-6D022E40D5C8}"/>
              </a:ext>
            </a:extLst>
          </p:cNvPr>
          <p:cNvSpPr txBox="1"/>
          <p:nvPr/>
        </p:nvSpPr>
        <p:spPr>
          <a:xfrm>
            <a:off x="47712" y="3017301"/>
            <a:ext cx="337185"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spc="-25" dirty="0">
                <a:solidFill>
                  <a:sysClr val="windowText" lastClr="000000"/>
                </a:solidFill>
                <a:latin typeface="Arial MT"/>
              </a:rPr>
              <a:t>L3</a:t>
            </a:r>
            <a:endParaRPr b="0" kern="0" spc="-25" dirty="0">
              <a:solidFill>
                <a:sysClr val="windowText" lastClr="000000"/>
              </a:solidFill>
              <a:latin typeface="Arial MT"/>
            </a:endParaRPr>
          </a:p>
        </p:txBody>
      </p:sp>
      <p:sp>
        <p:nvSpPr>
          <p:cNvPr id="179" name="object 9">
            <a:extLst>
              <a:ext uri="{FF2B5EF4-FFF2-40B4-BE49-F238E27FC236}">
                <a16:creationId xmlns:a16="http://schemas.microsoft.com/office/drawing/2014/main" id="{0052D7EC-12ED-5A64-715F-A939DE28C825}"/>
              </a:ext>
            </a:extLst>
          </p:cNvPr>
          <p:cNvSpPr txBox="1"/>
          <p:nvPr/>
        </p:nvSpPr>
        <p:spPr>
          <a:xfrm>
            <a:off x="69501" y="3941431"/>
            <a:ext cx="337185"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spc="-25" dirty="0">
                <a:solidFill>
                  <a:sysClr val="windowText" lastClr="000000"/>
                </a:solidFill>
                <a:latin typeface="Arial MT"/>
              </a:rPr>
              <a:t>L4</a:t>
            </a:r>
            <a:endParaRPr b="0" kern="0" spc="-25" dirty="0">
              <a:solidFill>
                <a:sysClr val="windowText" lastClr="000000"/>
              </a:solidFill>
              <a:latin typeface="Arial MT"/>
            </a:endParaRPr>
          </a:p>
        </p:txBody>
      </p:sp>
      <p:sp>
        <p:nvSpPr>
          <p:cNvPr id="180" name="object 9">
            <a:extLst>
              <a:ext uri="{FF2B5EF4-FFF2-40B4-BE49-F238E27FC236}">
                <a16:creationId xmlns:a16="http://schemas.microsoft.com/office/drawing/2014/main" id="{628B90DE-3CD0-F2B4-D2A1-D7AD414D20AA}"/>
              </a:ext>
            </a:extLst>
          </p:cNvPr>
          <p:cNvSpPr txBox="1"/>
          <p:nvPr/>
        </p:nvSpPr>
        <p:spPr>
          <a:xfrm>
            <a:off x="70042" y="4883659"/>
            <a:ext cx="337185"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spc="-25" dirty="0">
                <a:solidFill>
                  <a:sysClr val="windowText" lastClr="000000"/>
                </a:solidFill>
                <a:latin typeface="Arial MT"/>
              </a:rPr>
              <a:t>L6</a:t>
            </a:r>
            <a:endParaRPr b="0" kern="0" spc="-25" dirty="0">
              <a:solidFill>
                <a:sysClr val="windowText" lastClr="000000"/>
              </a:solidFill>
              <a:latin typeface="Arial MT"/>
            </a:endParaRPr>
          </a:p>
        </p:txBody>
      </p:sp>
      <p:sp>
        <p:nvSpPr>
          <p:cNvPr id="181" name="object 9">
            <a:extLst>
              <a:ext uri="{FF2B5EF4-FFF2-40B4-BE49-F238E27FC236}">
                <a16:creationId xmlns:a16="http://schemas.microsoft.com/office/drawing/2014/main" id="{4212916F-2534-D489-8170-A0C8AB014A83}"/>
              </a:ext>
            </a:extLst>
          </p:cNvPr>
          <p:cNvSpPr txBox="1"/>
          <p:nvPr/>
        </p:nvSpPr>
        <p:spPr>
          <a:xfrm>
            <a:off x="81159" y="5864011"/>
            <a:ext cx="337185"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spc="-25" dirty="0">
                <a:solidFill>
                  <a:sysClr val="windowText" lastClr="000000"/>
                </a:solidFill>
                <a:latin typeface="Arial MT"/>
              </a:rPr>
              <a:t>L7</a:t>
            </a:r>
            <a:endParaRPr b="0" kern="0" spc="-25" dirty="0">
              <a:solidFill>
                <a:sysClr val="windowText" lastClr="000000"/>
              </a:solidFill>
              <a:latin typeface="Arial MT"/>
            </a:endParaRPr>
          </a:p>
        </p:txBody>
      </p:sp>
      <p:sp>
        <p:nvSpPr>
          <p:cNvPr id="185" name="object 66">
            <a:extLst>
              <a:ext uri="{FF2B5EF4-FFF2-40B4-BE49-F238E27FC236}">
                <a16:creationId xmlns:a16="http://schemas.microsoft.com/office/drawing/2014/main" id="{F3CA7472-B287-47CA-A561-C76AF9274F80}"/>
              </a:ext>
            </a:extLst>
          </p:cNvPr>
          <p:cNvSpPr txBox="1"/>
          <p:nvPr/>
        </p:nvSpPr>
        <p:spPr>
          <a:xfrm>
            <a:off x="1675782" y="4609970"/>
            <a:ext cx="2004475" cy="777136"/>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pid1&gt;0,</a:t>
            </a:r>
          </a:p>
          <a:p>
            <a:pPr marL="12700" eaLnBrk="1" fontAlgn="auto" hangingPunct="1">
              <a:spcBef>
                <a:spcPts val="100"/>
              </a:spcBef>
              <a:spcAft>
                <a:spcPts val="0"/>
              </a:spcAft>
            </a:pPr>
            <a:r>
              <a:rPr lang="en-GB" sz="1600" b="0" kern="0" dirty="0">
                <a:solidFill>
                  <a:sysClr val="windowText" lastClr="000000"/>
                </a:solidFill>
                <a:latin typeface="Courier New"/>
                <a:cs typeface="Courier New"/>
              </a:rPr>
              <a:t>pid2==0,</a:t>
            </a:r>
          </a:p>
          <a:p>
            <a:pPr marL="12700" eaLnBrk="1" fontAlgn="auto" hangingPunct="1">
              <a:spcBef>
                <a:spcPts val="100"/>
              </a:spcBef>
              <a:spcAft>
                <a:spcPts val="0"/>
              </a:spcAft>
            </a:pPr>
            <a:r>
              <a:rPr lang="en-GB" sz="1600" b="0" kern="0" dirty="0">
                <a:solidFill>
                  <a:sysClr val="windowText" lastClr="000000"/>
                </a:solidFill>
                <a:latin typeface="Courier New"/>
                <a:cs typeface="Courier New"/>
              </a:rPr>
              <a:t>call pid3=fork()</a:t>
            </a:r>
            <a:endParaRPr lang="en-GB" sz="1600" b="0" kern="0" dirty="0">
              <a:latin typeface="Arial MT"/>
              <a:cs typeface="Arial MT"/>
            </a:endParaRPr>
          </a:p>
        </p:txBody>
      </p:sp>
      <p:sp>
        <p:nvSpPr>
          <p:cNvPr id="186" name="object 66">
            <a:extLst>
              <a:ext uri="{FF2B5EF4-FFF2-40B4-BE49-F238E27FC236}">
                <a16:creationId xmlns:a16="http://schemas.microsoft.com/office/drawing/2014/main" id="{2FC4CD55-DE1F-4E0E-8BF1-2EBCE863B4E4}"/>
              </a:ext>
            </a:extLst>
          </p:cNvPr>
          <p:cNvSpPr txBox="1"/>
          <p:nvPr/>
        </p:nvSpPr>
        <p:spPr>
          <a:xfrm>
            <a:off x="429997" y="4883659"/>
            <a:ext cx="1290956" cy="751488"/>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pid1&gt;0, pid2&gt;0, stop</a:t>
            </a:r>
            <a:endParaRPr sz="1600" b="0" kern="0" dirty="0">
              <a:latin typeface="Arial MT"/>
              <a:cs typeface="Arial MT"/>
            </a:endParaRPr>
          </a:p>
        </p:txBody>
      </p:sp>
      <p:sp>
        <p:nvSpPr>
          <p:cNvPr id="187" name="object 66">
            <a:extLst>
              <a:ext uri="{FF2B5EF4-FFF2-40B4-BE49-F238E27FC236}">
                <a16:creationId xmlns:a16="http://schemas.microsoft.com/office/drawing/2014/main" id="{3E8FEC04-5898-41DD-ACAD-32EAF012758E}"/>
              </a:ext>
            </a:extLst>
          </p:cNvPr>
          <p:cNvSpPr txBox="1"/>
          <p:nvPr/>
        </p:nvSpPr>
        <p:spPr>
          <a:xfrm>
            <a:off x="4072873" y="4764216"/>
            <a:ext cx="1733838" cy="505267"/>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pid1==0, pid2&gt;0,stop</a:t>
            </a:r>
            <a:endParaRPr sz="1600" b="0" kern="0" dirty="0">
              <a:latin typeface="Arial MT"/>
              <a:cs typeface="Arial MT"/>
            </a:endParaRPr>
          </a:p>
        </p:txBody>
      </p:sp>
      <p:sp>
        <p:nvSpPr>
          <p:cNvPr id="188" name="object 66">
            <a:extLst>
              <a:ext uri="{FF2B5EF4-FFF2-40B4-BE49-F238E27FC236}">
                <a16:creationId xmlns:a16="http://schemas.microsoft.com/office/drawing/2014/main" id="{6CA29A3B-3193-4239-B252-879345937260}"/>
              </a:ext>
            </a:extLst>
          </p:cNvPr>
          <p:cNvSpPr txBox="1"/>
          <p:nvPr/>
        </p:nvSpPr>
        <p:spPr>
          <a:xfrm>
            <a:off x="6225124" y="4873598"/>
            <a:ext cx="2004475" cy="505267"/>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pid1==0, pid2==0,stop</a:t>
            </a:r>
            <a:endParaRPr sz="1600" b="0" kern="0" dirty="0">
              <a:latin typeface="Arial MT"/>
              <a:cs typeface="Arial MT"/>
            </a:endParaRPr>
          </a:p>
        </p:txBody>
      </p:sp>
      <p:sp>
        <p:nvSpPr>
          <p:cNvPr id="190" name="object 66">
            <a:extLst>
              <a:ext uri="{FF2B5EF4-FFF2-40B4-BE49-F238E27FC236}">
                <a16:creationId xmlns:a16="http://schemas.microsoft.com/office/drawing/2014/main" id="{726A7776-1C17-456A-B1E2-5B358A97112A}"/>
              </a:ext>
            </a:extLst>
          </p:cNvPr>
          <p:cNvSpPr txBox="1"/>
          <p:nvPr/>
        </p:nvSpPr>
        <p:spPr>
          <a:xfrm>
            <a:off x="1554954" y="3506059"/>
            <a:ext cx="1971205" cy="259045"/>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Call pid2=fork()</a:t>
            </a:r>
            <a:endParaRPr sz="1600" b="0" kern="0" dirty="0">
              <a:latin typeface="Arial MT"/>
              <a:cs typeface="Arial MT"/>
            </a:endParaRPr>
          </a:p>
        </p:txBody>
      </p:sp>
      <p:sp>
        <p:nvSpPr>
          <p:cNvPr id="191" name="object 66">
            <a:extLst>
              <a:ext uri="{FF2B5EF4-FFF2-40B4-BE49-F238E27FC236}">
                <a16:creationId xmlns:a16="http://schemas.microsoft.com/office/drawing/2014/main" id="{4BE63078-4632-4B50-877A-9FF7B4F05923}"/>
              </a:ext>
            </a:extLst>
          </p:cNvPr>
          <p:cNvSpPr txBox="1"/>
          <p:nvPr/>
        </p:nvSpPr>
        <p:spPr>
          <a:xfrm>
            <a:off x="1087728" y="5631869"/>
            <a:ext cx="2035416" cy="518091"/>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pid3&gt;0,</a:t>
            </a:r>
          </a:p>
          <a:p>
            <a:pPr marL="12700" eaLnBrk="1" fontAlgn="auto" hangingPunct="1">
              <a:spcBef>
                <a:spcPts val="100"/>
              </a:spcBef>
              <a:spcAft>
                <a:spcPts val="0"/>
              </a:spcAft>
            </a:pPr>
            <a:r>
              <a:rPr lang="en-GB" sz="1600" b="0" kern="0" dirty="0">
                <a:solidFill>
                  <a:sysClr val="windowText" lastClr="000000"/>
                </a:solidFill>
                <a:latin typeface="Courier New"/>
                <a:cs typeface="Courier New"/>
              </a:rPr>
              <a:t>call pid4=fork()</a:t>
            </a:r>
            <a:endParaRPr sz="1600" b="0" kern="0" dirty="0">
              <a:latin typeface="Arial MT"/>
              <a:cs typeface="Arial MT"/>
            </a:endParaRPr>
          </a:p>
        </p:txBody>
      </p:sp>
      <p:sp>
        <p:nvSpPr>
          <p:cNvPr id="192" name="object 66">
            <a:extLst>
              <a:ext uri="{FF2B5EF4-FFF2-40B4-BE49-F238E27FC236}">
                <a16:creationId xmlns:a16="http://schemas.microsoft.com/office/drawing/2014/main" id="{D87042AE-BFD1-4D05-B598-4A90621ED890}"/>
              </a:ext>
            </a:extLst>
          </p:cNvPr>
          <p:cNvSpPr txBox="1"/>
          <p:nvPr/>
        </p:nvSpPr>
        <p:spPr>
          <a:xfrm>
            <a:off x="4667736" y="5648631"/>
            <a:ext cx="1290956" cy="518091"/>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pid3==0.</a:t>
            </a:r>
          </a:p>
          <a:p>
            <a:pPr marL="12700" eaLnBrk="1" fontAlgn="auto" hangingPunct="1">
              <a:spcBef>
                <a:spcPts val="100"/>
              </a:spcBef>
              <a:spcAft>
                <a:spcPts val="0"/>
              </a:spcAft>
            </a:pPr>
            <a:r>
              <a:rPr lang="en-GB" sz="1600" b="0" kern="0" dirty="0">
                <a:solidFill>
                  <a:sysClr val="windowText" lastClr="000000"/>
                </a:solidFill>
                <a:latin typeface="Courier New"/>
                <a:cs typeface="Courier New"/>
              </a:rPr>
              <a:t>stop</a:t>
            </a:r>
            <a:endParaRPr lang="en-GB" sz="1600" b="0" kern="0" dirty="0">
              <a:latin typeface="Arial MT"/>
              <a:cs typeface="Arial MT"/>
            </a:endParaRPr>
          </a:p>
        </p:txBody>
      </p:sp>
      <p:sp>
        <p:nvSpPr>
          <p:cNvPr id="3" name="object 66">
            <a:extLst>
              <a:ext uri="{FF2B5EF4-FFF2-40B4-BE49-F238E27FC236}">
                <a16:creationId xmlns:a16="http://schemas.microsoft.com/office/drawing/2014/main" id="{CEBEC932-61B1-B770-3FAE-3F9CEC9ECD59}"/>
              </a:ext>
            </a:extLst>
          </p:cNvPr>
          <p:cNvSpPr txBox="1"/>
          <p:nvPr/>
        </p:nvSpPr>
        <p:spPr>
          <a:xfrm>
            <a:off x="1959251" y="2524720"/>
            <a:ext cx="2120853" cy="259045"/>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Call pid1=fork()</a:t>
            </a:r>
            <a:endParaRPr sz="1600" b="0" kern="0" dirty="0">
              <a:latin typeface="Arial MT"/>
              <a:cs typeface="Arial MT"/>
            </a:endParaRPr>
          </a:p>
        </p:txBody>
      </p:sp>
      <p:sp>
        <p:nvSpPr>
          <p:cNvPr id="10" name="object 66">
            <a:extLst>
              <a:ext uri="{FF2B5EF4-FFF2-40B4-BE49-F238E27FC236}">
                <a16:creationId xmlns:a16="http://schemas.microsoft.com/office/drawing/2014/main" id="{B65AA43B-65EF-1511-68A8-713AAFBE38EF}"/>
              </a:ext>
            </a:extLst>
          </p:cNvPr>
          <p:cNvSpPr txBox="1"/>
          <p:nvPr/>
        </p:nvSpPr>
        <p:spPr>
          <a:xfrm>
            <a:off x="3408895" y="3813490"/>
            <a:ext cx="1971205" cy="259045"/>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Call pid2=fork()</a:t>
            </a:r>
            <a:endParaRPr sz="1600" b="0" kern="0" dirty="0">
              <a:latin typeface="Arial MT"/>
              <a:cs typeface="Arial MT"/>
            </a:endParaRPr>
          </a:p>
        </p:txBody>
      </p:sp>
    </p:spTree>
    <p:extLst>
      <p:ext uri="{BB962C8B-B14F-4D97-AF65-F5344CB8AC3E}">
        <p14:creationId xmlns:p14="http://schemas.microsoft.com/office/powerpoint/2010/main" val="14670317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70CEF-9432-9C90-3C29-C69AEF55A32A}"/>
              </a:ext>
            </a:extLst>
          </p:cNvPr>
          <p:cNvSpPr>
            <a:spLocks noGrp="1"/>
          </p:cNvSpPr>
          <p:nvPr>
            <p:ph type="title"/>
          </p:nvPr>
        </p:nvSpPr>
        <p:spPr/>
        <p:txBody>
          <a:bodyPr/>
          <a:lstStyle/>
          <a:p>
            <a:r>
              <a:rPr lang="en-GB" dirty="0"/>
              <a:t>Quiz: Fork</a:t>
            </a:r>
            <a:endParaRPr lang="en-SE" dirty="0"/>
          </a:p>
        </p:txBody>
      </p:sp>
      <p:sp>
        <p:nvSpPr>
          <p:cNvPr id="78" name="object 3">
            <a:extLst>
              <a:ext uri="{FF2B5EF4-FFF2-40B4-BE49-F238E27FC236}">
                <a16:creationId xmlns:a16="http://schemas.microsoft.com/office/drawing/2014/main" id="{439C9D40-2DAC-C037-A7B6-9BB7B2021930}"/>
              </a:ext>
            </a:extLst>
          </p:cNvPr>
          <p:cNvSpPr txBox="1"/>
          <p:nvPr/>
        </p:nvSpPr>
        <p:spPr>
          <a:xfrm>
            <a:off x="135336" y="795800"/>
            <a:ext cx="5690198" cy="1404872"/>
          </a:xfrm>
          <a:prstGeom prst="rect">
            <a:avLst/>
          </a:prstGeom>
          <a:solidFill>
            <a:schemeClr val="bg1"/>
          </a:solidFill>
          <a:ln w="12700">
            <a:solidFill>
              <a:srgbClr val="000000"/>
            </a:solidFill>
          </a:ln>
        </p:spPr>
        <p:txBody>
          <a:bodyPr vert="horz" wrap="square" lIns="0" tIns="53975" rIns="0" bIns="0" rtlCol="0">
            <a:spAutoFit/>
          </a:bodyPr>
          <a:lstStyle/>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1 #include &lt;</a:t>
            </a:r>
            <a:r>
              <a:rPr lang="en-GB" sz="1600" b="0" kern="0" dirty="0" err="1">
                <a:solidFill>
                  <a:sysClr val="windowText" lastClr="000000"/>
                </a:solidFill>
                <a:latin typeface="Courier New"/>
                <a:cs typeface="Courier New"/>
              </a:rPr>
              <a:t>unistd.h</a:t>
            </a:r>
            <a:r>
              <a:rPr lang="en-GB" sz="1600" b="0" kern="0" dirty="0">
                <a:solidFill>
                  <a:sysClr val="windowText" lastClr="000000"/>
                </a:solidFill>
                <a:latin typeface="Courier New"/>
                <a:cs typeface="Courier New"/>
              </a:rPr>
              <a:t>&gt;</a:t>
            </a:r>
          </a:p>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2 int main (void) {</a:t>
            </a:r>
          </a:p>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3 if(pid1=fork()&gt;0||pid2=fork()&gt;0)</a:t>
            </a:r>
          </a:p>
          <a:p>
            <a:pPr marL="394969" marR="1337310" indent="-342900" eaLnBrk="1" fontAlgn="auto" hangingPunct="1">
              <a:lnSpc>
                <a:spcPts val="1400"/>
              </a:lnSpc>
              <a:spcBef>
                <a:spcPts val="425"/>
              </a:spcBef>
              <a:spcAft>
                <a:spcPts val="0"/>
              </a:spcAft>
              <a:buAutoNum type="arabicPlain" startAt="4"/>
            </a:pPr>
            <a:r>
              <a:rPr lang="en-GB" sz="1600" b="0" kern="0" dirty="0">
                <a:solidFill>
                  <a:sysClr val="windowText" lastClr="000000"/>
                </a:solidFill>
                <a:latin typeface="Courier New"/>
                <a:cs typeface="Courier New"/>
              </a:rPr>
              <a:t>{pid3=fork();}</a:t>
            </a:r>
          </a:p>
          <a:p>
            <a:pPr marL="394969" marR="1337310" indent="-342900" eaLnBrk="1" fontAlgn="auto" hangingPunct="1">
              <a:lnSpc>
                <a:spcPts val="1400"/>
              </a:lnSpc>
              <a:spcBef>
                <a:spcPts val="425"/>
              </a:spcBef>
              <a:spcAft>
                <a:spcPts val="0"/>
              </a:spcAft>
              <a:buAutoNum type="arabicPlain" startAt="4"/>
            </a:pPr>
            <a:r>
              <a:rPr lang="en-US" sz="1600" b="0" kern="0" dirty="0">
                <a:solidFill>
                  <a:sysClr val="windowText" lastClr="000000"/>
                </a:solidFill>
                <a:latin typeface="Courier New"/>
                <a:cs typeface="Courier New"/>
              </a:rPr>
              <a:t>r</a:t>
            </a:r>
            <a:r>
              <a:rPr lang="en-US" altLang="zh-CN" sz="1600" b="0" kern="0" dirty="0">
                <a:solidFill>
                  <a:sysClr val="windowText" lastClr="000000"/>
                </a:solidFill>
                <a:latin typeface="Courier New"/>
                <a:cs typeface="Courier New"/>
              </a:rPr>
              <a:t>eturn 0</a:t>
            </a:r>
            <a:r>
              <a:rPr lang="en-GB" altLang="zh-CN" sz="1600" b="0" kern="0" dirty="0">
                <a:solidFill>
                  <a:sysClr val="windowText" lastClr="000000"/>
                </a:solidFill>
                <a:latin typeface="Courier New"/>
                <a:cs typeface="Courier New"/>
              </a:rPr>
              <a:t>:</a:t>
            </a:r>
            <a:endParaRPr lang="en-GB" sz="1600" b="0" kern="0" dirty="0">
              <a:solidFill>
                <a:sysClr val="windowText" lastClr="000000"/>
              </a:solidFill>
              <a:latin typeface="Courier New"/>
              <a:cs typeface="Courier New"/>
            </a:endParaRPr>
          </a:p>
          <a:p>
            <a:pPr marL="52069" marR="1337310" eaLnBrk="1" fontAlgn="auto" hangingPunct="1">
              <a:lnSpc>
                <a:spcPts val="1400"/>
              </a:lnSpc>
              <a:spcBef>
                <a:spcPts val="425"/>
              </a:spcBef>
              <a:spcAft>
                <a:spcPts val="0"/>
              </a:spcAft>
            </a:pPr>
            <a:r>
              <a:rPr lang="en-GB" sz="1600" b="0" kern="0" spc="-15" dirty="0">
                <a:solidFill>
                  <a:sysClr val="windowText" lastClr="000000"/>
                </a:solidFill>
                <a:latin typeface="Courier New"/>
                <a:cs typeface="Courier New"/>
              </a:rPr>
              <a:t>5 }</a:t>
            </a:r>
            <a:endParaRPr sz="1600" b="0" kern="0" dirty="0">
              <a:solidFill>
                <a:sysClr val="windowText" lastClr="000000"/>
              </a:solidFill>
              <a:latin typeface="Courier New"/>
              <a:cs typeface="Courier New"/>
            </a:endParaRPr>
          </a:p>
        </p:txBody>
      </p:sp>
      <p:sp>
        <p:nvSpPr>
          <p:cNvPr id="88" name="内容占位符 2">
            <a:extLst>
              <a:ext uri="{FF2B5EF4-FFF2-40B4-BE49-F238E27FC236}">
                <a16:creationId xmlns:a16="http://schemas.microsoft.com/office/drawing/2014/main" id="{632E99F7-BC27-2C03-2730-A3E9C7B2DB60}"/>
              </a:ext>
            </a:extLst>
          </p:cNvPr>
          <p:cNvSpPr txBox="1">
            <a:spLocks/>
          </p:cNvSpPr>
          <p:nvPr/>
        </p:nvSpPr>
        <p:spPr bwMode="auto">
          <a:xfrm>
            <a:off x="7451156" y="106625"/>
            <a:ext cx="4647291" cy="6557260"/>
          </a:xfrm>
          <a:prstGeom prst="rect">
            <a:avLst/>
          </a:prstGeom>
          <a:solidFill>
            <a:schemeClr val="bg1"/>
          </a:solid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r>
              <a:rPr lang="en-GB" sz="1600" b="0" kern="0" dirty="0"/>
              <a:t>Q: How many processes are generated in total? In C, the logical OR operator (||) employs short-circuit evaluation, meaning it evaluates expressions from left to right and stops as soon as the result of the entire expression is determined. Specifically for (cond1||cond2): If cond1 evaluates to true (non-zero), the overall result of the || operation is already known to be true, so cond2 is not evaluated. If cond1 evaluates to false (zero), the evaluation proceeds to the next operand cond2.</a:t>
            </a:r>
          </a:p>
          <a:p>
            <a:r>
              <a:rPr lang="en-GB" sz="1600" b="0" kern="0" dirty="0"/>
              <a:t>A: There are 5 processes in total.</a:t>
            </a:r>
          </a:p>
          <a:p>
            <a:r>
              <a:rPr lang="en-GB" sz="1600" b="0" kern="0" dirty="0"/>
              <a:t>The initial process P0 calls pid1=fork() to create child process P1. In P0, the if condition (pid1&gt;0||?) = (true&amp;&amp;?)=true, so P0 skips the call pid2=fork() and calls pid3=fork() to create child process P2. </a:t>
            </a:r>
          </a:p>
          <a:p>
            <a:r>
              <a:rPr lang="en-GB" sz="1600" b="0" kern="0" dirty="0"/>
              <a:t>P1 has pid1==0, so it calls pid2=fork() and creates child process P3. The if condition (pid1&gt;0|| pid2&gt;0) is checked in both P1 and P3. In P1, it is (false||true)=true, so P1 calls pid3=fork() to create child process P4. In P3, it is (false||false)=false, so it stops here and does not call any more fork().</a:t>
            </a:r>
          </a:p>
        </p:txBody>
      </p:sp>
      <p:grpSp>
        <p:nvGrpSpPr>
          <p:cNvPr id="6" name="object 4">
            <a:extLst>
              <a:ext uri="{FF2B5EF4-FFF2-40B4-BE49-F238E27FC236}">
                <a16:creationId xmlns:a16="http://schemas.microsoft.com/office/drawing/2014/main" id="{B14D7CB4-AD39-00BC-5986-6871CD46723F}"/>
              </a:ext>
            </a:extLst>
          </p:cNvPr>
          <p:cNvGrpSpPr/>
          <p:nvPr/>
        </p:nvGrpSpPr>
        <p:grpSpPr>
          <a:xfrm>
            <a:off x="92530" y="2418471"/>
            <a:ext cx="5285740" cy="1358900"/>
            <a:chOff x="562970" y="1379302"/>
            <a:chExt cx="5285740" cy="1358900"/>
          </a:xfrm>
        </p:grpSpPr>
        <p:sp>
          <p:nvSpPr>
            <p:cNvPr id="7" name="object 5">
              <a:extLst>
                <a:ext uri="{FF2B5EF4-FFF2-40B4-BE49-F238E27FC236}">
                  <a16:creationId xmlns:a16="http://schemas.microsoft.com/office/drawing/2014/main" id="{F6FC588D-490D-6CFC-B58E-B8B0EE648B71}"/>
                </a:ext>
              </a:extLst>
            </p:cNvPr>
            <p:cNvSpPr/>
            <p:nvPr/>
          </p:nvSpPr>
          <p:spPr>
            <a:xfrm>
              <a:off x="575670" y="1392002"/>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8" name="object 6">
              <a:extLst>
                <a:ext uri="{FF2B5EF4-FFF2-40B4-BE49-F238E27FC236}">
                  <a16:creationId xmlns:a16="http://schemas.microsoft.com/office/drawing/2014/main" id="{A334F63B-D844-79A9-BD53-D677CA7C45D7}"/>
                </a:ext>
              </a:extLst>
            </p:cNvPr>
            <p:cNvSpPr/>
            <p:nvPr/>
          </p:nvSpPr>
          <p:spPr>
            <a:xfrm>
              <a:off x="575670" y="2300409"/>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9" name="object 7">
              <a:extLst>
                <a:ext uri="{FF2B5EF4-FFF2-40B4-BE49-F238E27FC236}">
                  <a16:creationId xmlns:a16="http://schemas.microsoft.com/office/drawing/2014/main" id="{92D32F5D-4303-CA59-6342-C96B583D9B50}"/>
                </a:ext>
              </a:extLst>
            </p:cNvPr>
            <p:cNvSpPr/>
            <p:nvPr/>
          </p:nvSpPr>
          <p:spPr>
            <a:xfrm>
              <a:off x="4909463" y="2300409"/>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10" name="object 8">
            <a:extLst>
              <a:ext uri="{FF2B5EF4-FFF2-40B4-BE49-F238E27FC236}">
                <a16:creationId xmlns:a16="http://schemas.microsoft.com/office/drawing/2014/main" id="{6B13D7B5-8DE1-4913-C706-C78973B4D7FE}"/>
              </a:ext>
            </a:extLst>
          </p:cNvPr>
          <p:cNvSpPr txBox="1"/>
          <p:nvPr/>
        </p:nvSpPr>
        <p:spPr>
          <a:xfrm>
            <a:off x="4569802" y="3385255"/>
            <a:ext cx="661670"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59102</a:t>
            </a:r>
            <a:endParaRPr b="0" kern="0" dirty="0">
              <a:solidFill>
                <a:sysClr val="windowText" lastClr="000000"/>
              </a:solidFill>
              <a:latin typeface="Arial MT"/>
              <a:cs typeface="Arial MT"/>
            </a:endParaRPr>
          </a:p>
        </p:txBody>
      </p:sp>
      <p:grpSp>
        <p:nvGrpSpPr>
          <p:cNvPr id="12" name="object 11">
            <a:extLst>
              <a:ext uri="{FF2B5EF4-FFF2-40B4-BE49-F238E27FC236}">
                <a16:creationId xmlns:a16="http://schemas.microsoft.com/office/drawing/2014/main" id="{3B81E514-623B-B705-6FFB-ABB756638073}"/>
              </a:ext>
            </a:extLst>
          </p:cNvPr>
          <p:cNvGrpSpPr/>
          <p:nvPr/>
        </p:nvGrpSpPr>
        <p:grpSpPr>
          <a:xfrm>
            <a:off x="507461" y="2922380"/>
            <a:ext cx="121920" cy="351155"/>
            <a:chOff x="977901" y="1883211"/>
            <a:chExt cx="121920" cy="351155"/>
          </a:xfrm>
        </p:grpSpPr>
        <p:sp>
          <p:nvSpPr>
            <p:cNvPr id="13" name="object 12">
              <a:extLst>
                <a:ext uri="{FF2B5EF4-FFF2-40B4-BE49-F238E27FC236}">
                  <a16:creationId xmlns:a16="http://schemas.microsoft.com/office/drawing/2014/main" id="{33FD45A1-CEF4-C0A3-3B08-E06637475DDB}"/>
                </a:ext>
              </a:extLst>
            </p:cNvPr>
            <p:cNvSpPr/>
            <p:nvPr/>
          </p:nvSpPr>
          <p:spPr>
            <a:xfrm>
              <a:off x="1038861" y="1883211"/>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4" name="object 13">
              <a:extLst>
                <a:ext uri="{FF2B5EF4-FFF2-40B4-BE49-F238E27FC236}">
                  <a16:creationId xmlns:a16="http://schemas.microsoft.com/office/drawing/2014/main" id="{63DABA63-2146-A65C-0B36-0B182539C012}"/>
                </a:ext>
              </a:extLst>
            </p:cNvPr>
            <p:cNvSpPr/>
            <p:nvPr/>
          </p:nvSpPr>
          <p:spPr>
            <a:xfrm>
              <a:off x="977901" y="2111952"/>
              <a:ext cx="121920" cy="121920"/>
            </a:xfrm>
            <a:custGeom>
              <a:avLst/>
              <a:gdLst/>
              <a:ahLst/>
              <a:cxnLst/>
              <a:rect l="l" t="t" r="r" b="b"/>
              <a:pathLst>
                <a:path w="121919" h="121919">
                  <a:moveTo>
                    <a:pt x="121920" y="0"/>
                  </a:moveTo>
                  <a:lnTo>
                    <a:pt x="0" y="0"/>
                  </a:lnTo>
                  <a:lnTo>
                    <a:pt x="60960" y="121920"/>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15" name="object 14">
            <a:extLst>
              <a:ext uri="{FF2B5EF4-FFF2-40B4-BE49-F238E27FC236}">
                <a16:creationId xmlns:a16="http://schemas.microsoft.com/office/drawing/2014/main" id="{15DC8D7E-3658-0A0D-BAF7-030FB3CA42C4}"/>
              </a:ext>
            </a:extLst>
          </p:cNvPr>
          <p:cNvGrpSpPr/>
          <p:nvPr/>
        </p:nvGrpSpPr>
        <p:grpSpPr>
          <a:xfrm>
            <a:off x="507461" y="2655598"/>
            <a:ext cx="6112841" cy="1576742"/>
            <a:chOff x="977901" y="1616429"/>
            <a:chExt cx="6112841" cy="1576742"/>
          </a:xfrm>
        </p:grpSpPr>
        <p:sp>
          <p:nvSpPr>
            <p:cNvPr id="16" name="object 15">
              <a:extLst>
                <a:ext uri="{FF2B5EF4-FFF2-40B4-BE49-F238E27FC236}">
                  <a16:creationId xmlns:a16="http://schemas.microsoft.com/office/drawing/2014/main" id="{44B1E9E1-FB6B-D39F-70F7-7F67DC143304}"/>
                </a:ext>
              </a:extLst>
            </p:cNvPr>
            <p:cNvSpPr/>
            <p:nvPr/>
          </p:nvSpPr>
          <p:spPr>
            <a:xfrm>
              <a:off x="1497537" y="2513097"/>
              <a:ext cx="1249680" cy="588645"/>
            </a:xfrm>
            <a:custGeom>
              <a:avLst/>
              <a:gdLst/>
              <a:ahLst/>
              <a:cxnLst/>
              <a:rect l="l" t="t" r="r" b="b"/>
              <a:pathLst>
                <a:path w="1249680" h="588644">
                  <a:moveTo>
                    <a:pt x="0" y="0"/>
                  </a:moveTo>
                  <a:lnTo>
                    <a:pt x="1237996" y="583160"/>
                  </a:lnTo>
                  <a:lnTo>
                    <a:pt x="1249485" y="588572"/>
                  </a:lnTo>
                </a:path>
              </a:pathLst>
            </a:custGeom>
            <a:ln w="25399">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7" name="object 16">
              <a:extLst>
                <a:ext uri="{FF2B5EF4-FFF2-40B4-BE49-F238E27FC236}">
                  <a16:creationId xmlns:a16="http://schemas.microsoft.com/office/drawing/2014/main" id="{92E79072-FD2E-1258-02D9-3321CA40061D}"/>
                </a:ext>
              </a:extLst>
            </p:cNvPr>
            <p:cNvSpPr/>
            <p:nvPr/>
          </p:nvSpPr>
          <p:spPr>
            <a:xfrm>
              <a:off x="2709556" y="3041110"/>
              <a:ext cx="136525" cy="110489"/>
            </a:xfrm>
            <a:custGeom>
              <a:avLst/>
              <a:gdLst/>
              <a:ahLst/>
              <a:cxnLst/>
              <a:rect l="l" t="t" r="r" b="b"/>
              <a:pathLst>
                <a:path w="136525" h="110489">
                  <a:moveTo>
                    <a:pt x="51954" y="0"/>
                  </a:moveTo>
                  <a:lnTo>
                    <a:pt x="0" y="110295"/>
                  </a:lnTo>
                  <a:lnTo>
                    <a:pt x="136273" y="107102"/>
                  </a:lnTo>
                  <a:lnTo>
                    <a:pt x="51954"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8" name="object 17">
              <a:extLst>
                <a:ext uri="{FF2B5EF4-FFF2-40B4-BE49-F238E27FC236}">
                  <a16:creationId xmlns:a16="http://schemas.microsoft.com/office/drawing/2014/main" id="{86F481FB-A103-B4BA-FBA1-675B7CD6FF9F}"/>
                </a:ext>
              </a:extLst>
            </p:cNvPr>
            <p:cNvSpPr/>
            <p:nvPr/>
          </p:nvSpPr>
          <p:spPr>
            <a:xfrm>
              <a:off x="1038861" y="2791617"/>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9" name="object 18">
              <a:extLst>
                <a:ext uri="{FF2B5EF4-FFF2-40B4-BE49-F238E27FC236}">
                  <a16:creationId xmlns:a16="http://schemas.microsoft.com/office/drawing/2014/main" id="{B193FA18-0D28-3129-C299-8EED2717BB3A}"/>
                </a:ext>
              </a:extLst>
            </p:cNvPr>
            <p:cNvSpPr/>
            <p:nvPr/>
          </p:nvSpPr>
          <p:spPr>
            <a:xfrm>
              <a:off x="977901" y="3020358"/>
              <a:ext cx="121920" cy="121920"/>
            </a:xfrm>
            <a:custGeom>
              <a:avLst/>
              <a:gdLst/>
              <a:ahLst/>
              <a:cxnLst/>
              <a:rect l="l" t="t" r="r" b="b"/>
              <a:pathLst>
                <a:path w="121919" h="121919">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0" name="object 19">
              <a:extLst>
                <a:ext uri="{FF2B5EF4-FFF2-40B4-BE49-F238E27FC236}">
                  <a16:creationId xmlns:a16="http://schemas.microsoft.com/office/drawing/2014/main" id="{EC4FCAB5-B943-EC90-357A-40860F9E9089}"/>
                </a:ext>
              </a:extLst>
            </p:cNvPr>
            <p:cNvSpPr/>
            <p:nvPr/>
          </p:nvSpPr>
          <p:spPr>
            <a:xfrm>
              <a:off x="1519717" y="1616429"/>
              <a:ext cx="3268345" cy="734060"/>
            </a:xfrm>
            <a:custGeom>
              <a:avLst/>
              <a:gdLst/>
              <a:ahLst/>
              <a:cxnLst/>
              <a:rect l="l" t="t" r="r" b="b"/>
              <a:pathLst>
                <a:path w="3268345" h="734060">
                  <a:moveTo>
                    <a:pt x="0" y="0"/>
                  </a:moveTo>
                  <a:lnTo>
                    <a:pt x="3255691" y="730800"/>
                  </a:lnTo>
                  <a:lnTo>
                    <a:pt x="3268082" y="73358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1" name="object 20">
              <a:extLst>
                <a:ext uri="{FF2B5EF4-FFF2-40B4-BE49-F238E27FC236}">
                  <a16:creationId xmlns:a16="http://schemas.microsoft.com/office/drawing/2014/main" id="{45B703A9-39DE-BF4E-EA85-BF842BD201BF}"/>
                </a:ext>
              </a:extLst>
            </p:cNvPr>
            <p:cNvSpPr/>
            <p:nvPr/>
          </p:nvSpPr>
          <p:spPr>
            <a:xfrm>
              <a:off x="4762056" y="2287750"/>
              <a:ext cx="132715" cy="119380"/>
            </a:xfrm>
            <a:custGeom>
              <a:avLst/>
              <a:gdLst/>
              <a:ahLst/>
              <a:cxnLst/>
              <a:rect l="l" t="t" r="r" b="b"/>
              <a:pathLst>
                <a:path w="132714" h="119380">
                  <a:moveTo>
                    <a:pt x="26703" y="0"/>
                  </a:moveTo>
                  <a:lnTo>
                    <a:pt x="0" y="118959"/>
                  </a:lnTo>
                  <a:lnTo>
                    <a:pt x="132311" y="86182"/>
                  </a:lnTo>
                  <a:lnTo>
                    <a:pt x="26703"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2" name="object 21">
              <a:extLst>
                <a:ext uri="{FF2B5EF4-FFF2-40B4-BE49-F238E27FC236}">
                  <a16:creationId xmlns:a16="http://schemas.microsoft.com/office/drawing/2014/main" id="{72292045-63DF-8AE4-8686-727862414AD6}"/>
                </a:ext>
              </a:extLst>
            </p:cNvPr>
            <p:cNvSpPr/>
            <p:nvPr/>
          </p:nvSpPr>
          <p:spPr>
            <a:xfrm>
              <a:off x="5889635" y="2653489"/>
              <a:ext cx="1101090" cy="488950"/>
            </a:xfrm>
            <a:custGeom>
              <a:avLst/>
              <a:gdLst/>
              <a:ahLst/>
              <a:cxnLst/>
              <a:rect l="l" t="t" r="r" b="b"/>
              <a:pathLst>
                <a:path w="1101090" h="488950">
                  <a:moveTo>
                    <a:pt x="0" y="0"/>
                  </a:moveTo>
                  <a:lnTo>
                    <a:pt x="1089318" y="483636"/>
                  </a:lnTo>
                  <a:lnTo>
                    <a:pt x="1100926" y="488790"/>
                  </a:lnTo>
                </a:path>
              </a:pathLst>
            </a:custGeom>
            <a:ln w="25399">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3" name="object 22">
              <a:extLst>
                <a:ext uri="{FF2B5EF4-FFF2-40B4-BE49-F238E27FC236}">
                  <a16:creationId xmlns:a16="http://schemas.microsoft.com/office/drawing/2014/main" id="{4D045956-58E0-D28E-A5E4-F6B3D3D74DA5}"/>
                </a:ext>
              </a:extLst>
            </p:cNvPr>
            <p:cNvSpPr/>
            <p:nvPr/>
          </p:nvSpPr>
          <p:spPr>
            <a:xfrm>
              <a:off x="6954217" y="3081411"/>
              <a:ext cx="136525" cy="111760"/>
            </a:xfrm>
            <a:custGeom>
              <a:avLst/>
              <a:gdLst/>
              <a:ahLst/>
              <a:cxnLst/>
              <a:rect l="l" t="t" r="r" b="b"/>
              <a:pathLst>
                <a:path w="136525" h="111760">
                  <a:moveTo>
                    <a:pt x="49472" y="0"/>
                  </a:moveTo>
                  <a:lnTo>
                    <a:pt x="0" y="111431"/>
                  </a:lnTo>
                  <a:lnTo>
                    <a:pt x="136166" y="105189"/>
                  </a:lnTo>
                  <a:lnTo>
                    <a:pt x="49472"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4" name="object 23">
              <a:extLst>
                <a:ext uri="{FF2B5EF4-FFF2-40B4-BE49-F238E27FC236}">
                  <a16:creationId xmlns:a16="http://schemas.microsoft.com/office/drawing/2014/main" id="{65132F63-098D-95F4-55C6-2F63655415BE}"/>
                </a:ext>
              </a:extLst>
            </p:cNvPr>
            <p:cNvSpPr/>
            <p:nvPr/>
          </p:nvSpPr>
          <p:spPr>
            <a:xfrm>
              <a:off x="5372655" y="2791617"/>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5" name="object 24">
              <a:extLst>
                <a:ext uri="{FF2B5EF4-FFF2-40B4-BE49-F238E27FC236}">
                  <a16:creationId xmlns:a16="http://schemas.microsoft.com/office/drawing/2014/main" id="{E0CFFB89-CAA0-DFCC-E42E-69994ED65909}"/>
                </a:ext>
              </a:extLst>
            </p:cNvPr>
            <p:cNvSpPr/>
            <p:nvPr/>
          </p:nvSpPr>
          <p:spPr>
            <a:xfrm>
              <a:off x="5311695" y="3020358"/>
              <a:ext cx="121920" cy="121920"/>
            </a:xfrm>
            <a:custGeom>
              <a:avLst/>
              <a:gdLst/>
              <a:ahLst/>
              <a:cxnLst/>
              <a:rect l="l" t="t" r="r" b="b"/>
              <a:pathLst>
                <a:path w="121920" h="121919">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26" name="object 25">
            <a:extLst>
              <a:ext uri="{FF2B5EF4-FFF2-40B4-BE49-F238E27FC236}">
                <a16:creationId xmlns:a16="http://schemas.microsoft.com/office/drawing/2014/main" id="{F7DFE067-E01C-3DC1-696A-36954BD3A717}"/>
              </a:ext>
            </a:extLst>
          </p:cNvPr>
          <p:cNvSpPr/>
          <p:nvPr/>
        </p:nvSpPr>
        <p:spPr>
          <a:xfrm>
            <a:off x="105230" y="4247983"/>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7" name="object 26">
            <a:extLst>
              <a:ext uri="{FF2B5EF4-FFF2-40B4-BE49-F238E27FC236}">
                <a16:creationId xmlns:a16="http://schemas.microsoft.com/office/drawing/2014/main" id="{0F63C730-0447-1D6A-9C34-96D9010215E7}"/>
              </a:ext>
            </a:extLst>
          </p:cNvPr>
          <p:cNvSpPr txBox="1"/>
          <p:nvPr/>
        </p:nvSpPr>
        <p:spPr>
          <a:xfrm>
            <a:off x="-387620" y="4300187"/>
            <a:ext cx="1285240" cy="299720"/>
          </a:xfrm>
          <a:prstGeom prst="rect">
            <a:avLst/>
          </a:prstGeom>
        </p:spPr>
        <p:txBody>
          <a:bodyPr vert="horz" wrap="square" lIns="0" tIns="12700" rIns="0" bIns="0" rtlCol="0">
            <a:spAutoFit/>
          </a:bodyPr>
          <a:lstStyle/>
          <a:p>
            <a:pPr marL="12700" eaLnBrk="1" fontAlgn="auto" hangingPunct="1">
              <a:spcBef>
                <a:spcPts val="100"/>
              </a:spcBef>
              <a:spcAft>
                <a:spcPts val="0"/>
              </a:spcAft>
              <a:tabLst>
                <a:tab pos="636270" algn="l"/>
              </a:tabLst>
            </a:pPr>
            <a:r>
              <a:rPr lang="en-GB" b="0" kern="0" dirty="0">
                <a:solidFill>
                  <a:sysClr val="windowText" lastClr="000000"/>
                </a:solidFill>
                <a:latin typeface="Arial MT"/>
                <a:cs typeface="Arial MT"/>
              </a:rPr>
              <a:t>	</a:t>
            </a:r>
            <a:r>
              <a:rPr lang="en-GB" sz="2700" b="0" kern="0" spc="-15" baseline="1543" dirty="0">
                <a:solidFill>
                  <a:sysClr val="windowText" lastClr="000000"/>
                </a:solidFill>
                <a:latin typeface="Arial MT"/>
                <a:cs typeface="Arial MT"/>
              </a:rPr>
              <a:t>59101</a:t>
            </a:r>
            <a:endParaRPr sz="2700" b="0" kern="0" baseline="1543" dirty="0">
              <a:solidFill>
                <a:sysClr val="windowText" lastClr="000000"/>
              </a:solidFill>
              <a:latin typeface="Arial MT"/>
              <a:cs typeface="Arial MT"/>
            </a:endParaRPr>
          </a:p>
        </p:txBody>
      </p:sp>
      <p:sp>
        <p:nvSpPr>
          <p:cNvPr id="28" name="object 27">
            <a:extLst>
              <a:ext uri="{FF2B5EF4-FFF2-40B4-BE49-F238E27FC236}">
                <a16:creationId xmlns:a16="http://schemas.microsoft.com/office/drawing/2014/main" id="{3712B443-EF6A-6D1D-A21D-464851798D29}"/>
              </a:ext>
            </a:extLst>
          </p:cNvPr>
          <p:cNvSpPr/>
          <p:nvPr/>
        </p:nvSpPr>
        <p:spPr>
          <a:xfrm>
            <a:off x="2272126" y="4295919"/>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eaLnBrk="1" fontAlgn="auto" hangingPunct="1">
              <a:spcBef>
                <a:spcPts val="0"/>
              </a:spcBef>
              <a:spcAft>
                <a:spcPts val="0"/>
              </a:spcAft>
            </a:pPr>
            <a:endParaRPr b="0" kern="0">
              <a:solidFill>
                <a:sysClr val="windowText" lastClr="000000"/>
              </a:solidFill>
            </a:endParaRPr>
          </a:p>
        </p:txBody>
      </p:sp>
      <p:sp>
        <p:nvSpPr>
          <p:cNvPr id="29" name="object 28">
            <a:extLst>
              <a:ext uri="{FF2B5EF4-FFF2-40B4-BE49-F238E27FC236}">
                <a16:creationId xmlns:a16="http://schemas.microsoft.com/office/drawing/2014/main" id="{F453C2FC-BD8C-89BE-343B-4FEDD15F7DCE}"/>
              </a:ext>
            </a:extLst>
          </p:cNvPr>
          <p:cNvSpPr txBox="1"/>
          <p:nvPr/>
        </p:nvSpPr>
        <p:spPr>
          <a:xfrm>
            <a:off x="2402905" y="4341596"/>
            <a:ext cx="661670"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59103</a:t>
            </a:r>
            <a:endParaRPr b="0" kern="0" dirty="0">
              <a:solidFill>
                <a:sysClr val="windowText" lastClr="000000"/>
              </a:solidFill>
              <a:latin typeface="Arial MT"/>
              <a:cs typeface="Arial MT"/>
            </a:endParaRPr>
          </a:p>
        </p:txBody>
      </p:sp>
      <p:sp>
        <p:nvSpPr>
          <p:cNvPr id="30" name="object 34">
            <a:extLst>
              <a:ext uri="{FF2B5EF4-FFF2-40B4-BE49-F238E27FC236}">
                <a16:creationId xmlns:a16="http://schemas.microsoft.com/office/drawing/2014/main" id="{62527CA7-707E-BE68-51B7-59BF313A5E5C}"/>
              </a:ext>
            </a:extLst>
          </p:cNvPr>
          <p:cNvSpPr/>
          <p:nvPr/>
        </p:nvSpPr>
        <p:spPr>
          <a:xfrm>
            <a:off x="6298328" y="4268267"/>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1" name="object 35">
            <a:extLst>
              <a:ext uri="{FF2B5EF4-FFF2-40B4-BE49-F238E27FC236}">
                <a16:creationId xmlns:a16="http://schemas.microsoft.com/office/drawing/2014/main" id="{C9BF95D8-7B0D-37E5-C410-378956B0FA9B}"/>
              </a:ext>
            </a:extLst>
          </p:cNvPr>
          <p:cNvSpPr txBox="1"/>
          <p:nvPr/>
        </p:nvSpPr>
        <p:spPr>
          <a:xfrm>
            <a:off x="6429107" y="4313944"/>
            <a:ext cx="661670"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5910</a:t>
            </a:r>
            <a:r>
              <a:rPr lang="en-GB" b="0" kern="0" spc="-10" dirty="0">
                <a:solidFill>
                  <a:sysClr val="windowText" lastClr="000000"/>
                </a:solidFill>
                <a:latin typeface="Arial MT"/>
                <a:cs typeface="Arial MT"/>
              </a:rPr>
              <a:t>4</a:t>
            </a:r>
            <a:endParaRPr b="0" kern="0" dirty="0">
              <a:solidFill>
                <a:sysClr val="windowText" lastClr="000000"/>
              </a:solidFill>
              <a:latin typeface="Arial MT"/>
              <a:cs typeface="Arial MT"/>
            </a:endParaRPr>
          </a:p>
        </p:txBody>
      </p:sp>
      <p:sp>
        <p:nvSpPr>
          <p:cNvPr id="32" name="object 36">
            <a:extLst>
              <a:ext uri="{FF2B5EF4-FFF2-40B4-BE49-F238E27FC236}">
                <a16:creationId xmlns:a16="http://schemas.microsoft.com/office/drawing/2014/main" id="{8854D403-A6EC-61FA-5764-DCEB44701183}"/>
              </a:ext>
            </a:extLst>
          </p:cNvPr>
          <p:cNvSpPr/>
          <p:nvPr/>
        </p:nvSpPr>
        <p:spPr>
          <a:xfrm>
            <a:off x="4439023" y="4295919"/>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3" name="object 37">
            <a:extLst>
              <a:ext uri="{FF2B5EF4-FFF2-40B4-BE49-F238E27FC236}">
                <a16:creationId xmlns:a16="http://schemas.microsoft.com/office/drawing/2014/main" id="{9C3FBE64-9E89-43CF-80F8-BACF2113B654}"/>
              </a:ext>
            </a:extLst>
          </p:cNvPr>
          <p:cNvSpPr txBox="1"/>
          <p:nvPr/>
        </p:nvSpPr>
        <p:spPr>
          <a:xfrm>
            <a:off x="4569802" y="4341596"/>
            <a:ext cx="661670"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59102</a:t>
            </a:r>
            <a:endParaRPr b="0" kern="0">
              <a:solidFill>
                <a:sysClr val="windowText" lastClr="000000"/>
              </a:solidFill>
              <a:latin typeface="Arial MT"/>
              <a:cs typeface="Arial MT"/>
            </a:endParaRPr>
          </a:p>
        </p:txBody>
      </p:sp>
      <p:sp>
        <p:nvSpPr>
          <p:cNvPr id="34" name="object 67">
            <a:extLst>
              <a:ext uri="{FF2B5EF4-FFF2-40B4-BE49-F238E27FC236}">
                <a16:creationId xmlns:a16="http://schemas.microsoft.com/office/drawing/2014/main" id="{D5A0EA02-897E-38DB-CCBD-11E4660B0C9F}"/>
              </a:ext>
            </a:extLst>
          </p:cNvPr>
          <p:cNvSpPr txBox="1"/>
          <p:nvPr/>
        </p:nvSpPr>
        <p:spPr>
          <a:xfrm>
            <a:off x="236009" y="2370297"/>
            <a:ext cx="1209040" cy="1315085"/>
          </a:xfrm>
          <a:prstGeom prst="rect">
            <a:avLst/>
          </a:prstGeom>
        </p:spPr>
        <p:txBody>
          <a:bodyPr vert="horz" wrap="square" lIns="0" tIns="118745" rIns="0" bIns="0" rtlCol="0">
            <a:spAutoFit/>
          </a:bodyPr>
          <a:lstStyle/>
          <a:p>
            <a:pPr marL="12700" eaLnBrk="1" fontAlgn="auto" hangingPunct="1">
              <a:spcBef>
                <a:spcPts val="935"/>
              </a:spcBef>
              <a:spcAft>
                <a:spcPts val="0"/>
              </a:spcAft>
            </a:pPr>
            <a:r>
              <a:rPr b="0" kern="0" spc="-10" dirty="0">
                <a:solidFill>
                  <a:sysClr val="windowText" lastClr="000000"/>
                </a:solidFill>
                <a:latin typeface="Arial MT"/>
                <a:cs typeface="Arial MT"/>
              </a:rPr>
              <a:t>59101</a:t>
            </a:r>
            <a:endParaRPr b="0" kern="0" dirty="0">
              <a:solidFill>
                <a:sysClr val="windowText" lastClr="000000"/>
              </a:solidFill>
              <a:latin typeface="Arial MT"/>
              <a:cs typeface="Arial MT"/>
            </a:endParaRPr>
          </a:p>
          <a:p>
            <a:pPr marL="434975" marR="5080" eaLnBrk="1" fontAlgn="auto" hangingPunct="1">
              <a:lnSpc>
                <a:spcPts val="1600"/>
              </a:lnSpc>
              <a:spcBef>
                <a:spcPts val="775"/>
              </a:spcBef>
              <a:spcAft>
                <a:spcPts val="0"/>
              </a:spcAft>
            </a:pPr>
            <a:r>
              <a:rPr sz="1400" b="0" kern="0" spc="-10" dirty="0">
                <a:solidFill>
                  <a:srgbClr val="0365C0"/>
                </a:solidFill>
                <a:latin typeface="Arial MT"/>
                <a:cs typeface="Arial MT"/>
              </a:rPr>
              <a:t>parent continues</a:t>
            </a:r>
            <a:endParaRPr sz="1400" b="0" kern="0" dirty="0">
              <a:solidFill>
                <a:sysClr val="windowText" lastClr="000000"/>
              </a:solidFill>
              <a:latin typeface="Arial MT"/>
              <a:cs typeface="Arial MT"/>
            </a:endParaRPr>
          </a:p>
          <a:p>
            <a:pPr marL="12700" eaLnBrk="1" fontAlgn="auto" hangingPunct="1">
              <a:spcBef>
                <a:spcPts val="1019"/>
              </a:spcBef>
              <a:spcAft>
                <a:spcPts val="0"/>
              </a:spcAft>
            </a:pPr>
            <a:r>
              <a:rPr b="0" kern="0" spc="-10" dirty="0">
                <a:solidFill>
                  <a:sysClr val="windowText" lastClr="000000"/>
                </a:solidFill>
                <a:latin typeface="Arial MT"/>
                <a:cs typeface="Arial MT"/>
              </a:rPr>
              <a:t>59101</a:t>
            </a:r>
            <a:endParaRPr b="0" kern="0" dirty="0">
              <a:solidFill>
                <a:sysClr val="windowText" lastClr="000000"/>
              </a:solidFill>
              <a:latin typeface="Arial MT"/>
              <a:cs typeface="Arial MT"/>
            </a:endParaRPr>
          </a:p>
        </p:txBody>
      </p:sp>
      <p:sp>
        <p:nvSpPr>
          <p:cNvPr id="35" name="object 93">
            <a:extLst>
              <a:ext uri="{FF2B5EF4-FFF2-40B4-BE49-F238E27FC236}">
                <a16:creationId xmlns:a16="http://schemas.microsoft.com/office/drawing/2014/main" id="{F90CF18D-8BA3-D467-12DD-391684FDCEA8}"/>
              </a:ext>
            </a:extLst>
          </p:cNvPr>
          <p:cNvSpPr txBox="1"/>
          <p:nvPr/>
        </p:nvSpPr>
        <p:spPr>
          <a:xfrm>
            <a:off x="2225568" y="3016230"/>
            <a:ext cx="1290955" cy="441959"/>
          </a:xfrm>
          <a:prstGeom prst="rect">
            <a:avLst/>
          </a:prstGeom>
        </p:spPr>
        <p:txBody>
          <a:bodyPr vert="horz" wrap="square" lIns="0" tIns="12700" rIns="0" bIns="0" rtlCol="0">
            <a:spAutoFit/>
          </a:bodyPr>
          <a:lstStyle/>
          <a:p>
            <a:pPr marL="12700" eaLnBrk="1" fontAlgn="auto" hangingPunct="1">
              <a:lnSpc>
                <a:spcPts val="1639"/>
              </a:lnSpc>
              <a:spcBef>
                <a:spcPts val="100"/>
              </a:spcBef>
              <a:spcAft>
                <a:spcPts val="0"/>
              </a:spcAft>
            </a:pPr>
            <a:r>
              <a:rPr sz="1400" b="0" kern="0" spc="-10" dirty="0">
                <a:solidFill>
                  <a:srgbClr val="0365C0"/>
                </a:solidFill>
                <a:latin typeface="Arial MT"/>
                <a:cs typeface="Arial MT"/>
              </a:rPr>
              <a:t>child</a:t>
            </a:r>
            <a:endParaRPr sz="1400" b="0" kern="0" dirty="0">
              <a:solidFill>
                <a:sysClr val="windowText" lastClr="000000"/>
              </a:solidFill>
              <a:latin typeface="Arial MT"/>
              <a:cs typeface="Arial MT"/>
            </a:endParaRPr>
          </a:p>
          <a:p>
            <a:pPr marL="12700" eaLnBrk="1" fontAlgn="auto" hangingPunct="1">
              <a:lnSpc>
                <a:spcPts val="1639"/>
              </a:lnSpc>
              <a:spcBef>
                <a:spcPts val="0"/>
              </a:spcBef>
              <a:spcAft>
                <a:spcPts val="0"/>
              </a:spcAft>
            </a:pPr>
            <a:r>
              <a:rPr sz="1400" b="0" kern="0" dirty="0">
                <a:solidFill>
                  <a:srgbClr val="0365C0"/>
                </a:solidFill>
                <a:latin typeface="Arial MT"/>
                <a:cs typeface="Arial MT"/>
              </a:rPr>
              <a:t>process</a:t>
            </a:r>
            <a:r>
              <a:rPr sz="1400" b="0" kern="0" spc="-10" dirty="0">
                <a:solidFill>
                  <a:srgbClr val="0365C0"/>
                </a:solidFill>
                <a:latin typeface="Arial MT"/>
                <a:cs typeface="Arial MT"/>
              </a:rPr>
              <a:t> created</a:t>
            </a:r>
            <a:endParaRPr sz="1400" b="0" kern="0" dirty="0">
              <a:solidFill>
                <a:sysClr val="windowText" lastClr="000000"/>
              </a:solidFill>
              <a:latin typeface="Arial MT"/>
              <a:cs typeface="Arial MT"/>
            </a:endParaRPr>
          </a:p>
        </p:txBody>
      </p:sp>
      <p:sp>
        <p:nvSpPr>
          <p:cNvPr id="36" name="object 66">
            <a:extLst>
              <a:ext uri="{FF2B5EF4-FFF2-40B4-BE49-F238E27FC236}">
                <a16:creationId xmlns:a16="http://schemas.microsoft.com/office/drawing/2014/main" id="{56070F4E-6470-B061-1D6C-96AA408EF6BA}"/>
              </a:ext>
            </a:extLst>
          </p:cNvPr>
          <p:cNvSpPr txBox="1"/>
          <p:nvPr/>
        </p:nvSpPr>
        <p:spPr>
          <a:xfrm>
            <a:off x="1120593" y="2370280"/>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P0</a:t>
            </a:r>
            <a:endParaRPr b="0" kern="0" dirty="0">
              <a:latin typeface="Arial MT"/>
              <a:cs typeface="Arial MT"/>
            </a:endParaRPr>
          </a:p>
        </p:txBody>
      </p:sp>
      <p:sp>
        <p:nvSpPr>
          <p:cNvPr id="37" name="object 66">
            <a:extLst>
              <a:ext uri="{FF2B5EF4-FFF2-40B4-BE49-F238E27FC236}">
                <a16:creationId xmlns:a16="http://schemas.microsoft.com/office/drawing/2014/main" id="{134857E9-96E8-E9B4-8A4A-E4D62CDA42FB}"/>
              </a:ext>
            </a:extLst>
          </p:cNvPr>
          <p:cNvSpPr txBox="1"/>
          <p:nvPr/>
        </p:nvSpPr>
        <p:spPr>
          <a:xfrm>
            <a:off x="786410" y="3738810"/>
            <a:ext cx="401908"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P0</a:t>
            </a:r>
            <a:endParaRPr b="0" kern="0" dirty="0">
              <a:latin typeface="Arial MT"/>
              <a:cs typeface="Arial MT"/>
            </a:endParaRPr>
          </a:p>
        </p:txBody>
      </p:sp>
      <p:sp>
        <p:nvSpPr>
          <p:cNvPr id="38" name="object 66">
            <a:extLst>
              <a:ext uri="{FF2B5EF4-FFF2-40B4-BE49-F238E27FC236}">
                <a16:creationId xmlns:a16="http://schemas.microsoft.com/office/drawing/2014/main" id="{059FFB84-8D2A-AA36-99F2-3972576CBD52}"/>
              </a:ext>
            </a:extLst>
          </p:cNvPr>
          <p:cNvSpPr txBox="1"/>
          <p:nvPr/>
        </p:nvSpPr>
        <p:spPr>
          <a:xfrm>
            <a:off x="5071254" y="3738810"/>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P1</a:t>
            </a:r>
            <a:endParaRPr b="0" kern="0" dirty="0">
              <a:latin typeface="Arial MT"/>
              <a:cs typeface="Arial MT"/>
            </a:endParaRPr>
          </a:p>
        </p:txBody>
      </p:sp>
      <p:sp>
        <p:nvSpPr>
          <p:cNvPr id="39" name="object 66">
            <a:extLst>
              <a:ext uri="{FF2B5EF4-FFF2-40B4-BE49-F238E27FC236}">
                <a16:creationId xmlns:a16="http://schemas.microsoft.com/office/drawing/2014/main" id="{078D64FC-8FC4-6779-F480-E90EB95D5ECA}"/>
              </a:ext>
            </a:extLst>
          </p:cNvPr>
          <p:cNvSpPr txBox="1"/>
          <p:nvPr/>
        </p:nvSpPr>
        <p:spPr>
          <a:xfrm>
            <a:off x="7233892" y="4613176"/>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P3</a:t>
            </a:r>
            <a:endParaRPr b="0" kern="0" dirty="0">
              <a:latin typeface="Arial MT"/>
              <a:cs typeface="Arial MT"/>
            </a:endParaRPr>
          </a:p>
        </p:txBody>
      </p:sp>
      <p:sp>
        <p:nvSpPr>
          <p:cNvPr id="41" name="object 66">
            <a:extLst>
              <a:ext uri="{FF2B5EF4-FFF2-40B4-BE49-F238E27FC236}">
                <a16:creationId xmlns:a16="http://schemas.microsoft.com/office/drawing/2014/main" id="{B2B9A283-B5BC-9D79-B1E5-4E76BCE3E4B8}"/>
              </a:ext>
            </a:extLst>
          </p:cNvPr>
          <p:cNvSpPr txBox="1"/>
          <p:nvPr/>
        </p:nvSpPr>
        <p:spPr>
          <a:xfrm>
            <a:off x="685181" y="4663424"/>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P0</a:t>
            </a:r>
            <a:endParaRPr b="0" kern="0" dirty="0">
              <a:latin typeface="Arial MT"/>
              <a:cs typeface="Arial MT"/>
            </a:endParaRPr>
          </a:p>
        </p:txBody>
      </p:sp>
      <p:sp>
        <p:nvSpPr>
          <p:cNvPr id="43" name="object 66">
            <a:extLst>
              <a:ext uri="{FF2B5EF4-FFF2-40B4-BE49-F238E27FC236}">
                <a16:creationId xmlns:a16="http://schemas.microsoft.com/office/drawing/2014/main" id="{71FFC9D7-2323-A4E2-EB40-1A6074A5F855}"/>
              </a:ext>
            </a:extLst>
          </p:cNvPr>
          <p:cNvSpPr txBox="1"/>
          <p:nvPr/>
        </p:nvSpPr>
        <p:spPr>
          <a:xfrm>
            <a:off x="5133444" y="4681043"/>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P1</a:t>
            </a:r>
            <a:endParaRPr b="0" kern="0" dirty="0">
              <a:latin typeface="Arial MT"/>
              <a:cs typeface="Arial MT"/>
            </a:endParaRPr>
          </a:p>
        </p:txBody>
      </p:sp>
      <p:sp>
        <p:nvSpPr>
          <p:cNvPr id="44" name="object 30">
            <a:extLst>
              <a:ext uri="{FF2B5EF4-FFF2-40B4-BE49-F238E27FC236}">
                <a16:creationId xmlns:a16="http://schemas.microsoft.com/office/drawing/2014/main" id="{DE267358-CAEF-4BEB-EE5B-2AEF570B5605}"/>
              </a:ext>
            </a:extLst>
          </p:cNvPr>
          <p:cNvSpPr/>
          <p:nvPr/>
        </p:nvSpPr>
        <p:spPr>
          <a:xfrm>
            <a:off x="4474820" y="5205774"/>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eaLnBrk="1" fontAlgn="auto" hangingPunct="1">
              <a:spcBef>
                <a:spcPts val="0"/>
              </a:spcBef>
              <a:spcAft>
                <a:spcPts val="0"/>
              </a:spcAft>
            </a:pPr>
            <a:endParaRPr b="0" kern="0">
              <a:solidFill>
                <a:sysClr val="windowText" lastClr="000000"/>
              </a:solidFill>
            </a:endParaRPr>
          </a:p>
        </p:txBody>
      </p:sp>
      <p:grpSp>
        <p:nvGrpSpPr>
          <p:cNvPr id="45" name="object 31">
            <a:extLst>
              <a:ext uri="{FF2B5EF4-FFF2-40B4-BE49-F238E27FC236}">
                <a16:creationId xmlns:a16="http://schemas.microsoft.com/office/drawing/2014/main" id="{D6F5674E-AA95-FFBB-6062-E06ABF7C1625}"/>
              </a:ext>
            </a:extLst>
          </p:cNvPr>
          <p:cNvGrpSpPr/>
          <p:nvPr/>
        </p:nvGrpSpPr>
        <p:grpSpPr>
          <a:xfrm>
            <a:off x="4877051" y="4738828"/>
            <a:ext cx="121920" cy="351155"/>
            <a:chOff x="977901" y="3750317"/>
            <a:chExt cx="121920" cy="351155"/>
          </a:xfrm>
        </p:grpSpPr>
        <p:sp>
          <p:nvSpPr>
            <p:cNvPr id="46" name="object 32">
              <a:extLst>
                <a:ext uri="{FF2B5EF4-FFF2-40B4-BE49-F238E27FC236}">
                  <a16:creationId xmlns:a16="http://schemas.microsoft.com/office/drawing/2014/main" id="{EE70BDED-6504-3B26-8BDA-2BE4D297799E}"/>
                </a:ext>
              </a:extLst>
            </p:cNvPr>
            <p:cNvSpPr/>
            <p:nvPr/>
          </p:nvSpPr>
          <p:spPr>
            <a:xfrm>
              <a:off x="1038861" y="3750317"/>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47" name="object 33">
              <a:extLst>
                <a:ext uri="{FF2B5EF4-FFF2-40B4-BE49-F238E27FC236}">
                  <a16:creationId xmlns:a16="http://schemas.microsoft.com/office/drawing/2014/main" id="{979C529A-2A58-6A18-10C4-C3CB1A16771C}"/>
                </a:ext>
              </a:extLst>
            </p:cNvPr>
            <p:cNvSpPr/>
            <p:nvPr/>
          </p:nvSpPr>
          <p:spPr>
            <a:xfrm>
              <a:off x="977901" y="3979059"/>
              <a:ext cx="121920" cy="121920"/>
            </a:xfrm>
            <a:custGeom>
              <a:avLst/>
              <a:gdLst/>
              <a:ahLst/>
              <a:cxnLst/>
              <a:rect l="l" t="t" r="r" b="b"/>
              <a:pathLst>
                <a:path w="121919" h="121920">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48" name="object 38">
            <a:extLst>
              <a:ext uri="{FF2B5EF4-FFF2-40B4-BE49-F238E27FC236}">
                <a16:creationId xmlns:a16="http://schemas.microsoft.com/office/drawing/2014/main" id="{63F8F1A3-8CAB-7E9C-7AD9-FA9D67DAFBDF}"/>
              </a:ext>
            </a:extLst>
          </p:cNvPr>
          <p:cNvGrpSpPr/>
          <p:nvPr/>
        </p:nvGrpSpPr>
        <p:grpSpPr>
          <a:xfrm>
            <a:off x="5380065" y="4689676"/>
            <a:ext cx="445770" cy="445770"/>
            <a:chOff x="1480915" y="3701165"/>
            <a:chExt cx="445770" cy="445770"/>
          </a:xfrm>
        </p:grpSpPr>
        <p:sp>
          <p:nvSpPr>
            <p:cNvPr id="49" name="object 39">
              <a:extLst>
                <a:ext uri="{FF2B5EF4-FFF2-40B4-BE49-F238E27FC236}">
                  <a16:creationId xmlns:a16="http://schemas.microsoft.com/office/drawing/2014/main" id="{33D28264-74AD-676E-8DAF-896AC04184F2}"/>
                </a:ext>
              </a:extLst>
            </p:cNvPr>
            <p:cNvSpPr/>
            <p:nvPr/>
          </p:nvSpPr>
          <p:spPr>
            <a:xfrm>
              <a:off x="1493615" y="3713865"/>
              <a:ext cx="355600" cy="355600"/>
            </a:xfrm>
            <a:custGeom>
              <a:avLst/>
              <a:gdLst/>
              <a:ahLst/>
              <a:cxnLst/>
              <a:rect l="l" t="t" r="r" b="b"/>
              <a:pathLst>
                <a:path w="355600" h="355600">
                  <a:moveTo>
                    <a:pt x="0" y="0"/>
                  </a:moveTo>
                  <a:lnTo>
                    <a:pt x="346335" y="346335"/>
                  </a:lnTo>
                  <a:lnTo>
                    <a:pt x="355316" y="355316"/>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0" name="object 40">
              <a:extLst>
                <a:ext uri="{FF2B5EF4-FFF2-40B4-BE49-F238E27FC236}">
                  <a16:creationId xmlns:a16="http://schemas.microsoft.com/office/drawing/2014/main" id="{1F3D2F91-2CE2-82AA-B270-9E686FD57C2C}"/>
                </a:ext>
              </a:extLst>
            </p:cNvPr>
            <p:cNvSpPr/>
            <p:nvPr/>
          </p:nvSpPr>
          <p:spPr>
            <a:xfrm>
              <a:off x="1796845" y="4017096"/>
              <a:ext cx="129539" cy="129539"/>
            </a:xfrm>
            <a:custGeom>
              <a:avLst/>
              <a:gdLst/>
              <a:ahLst/>
              <a:cxnLst/>
              <a:rect l="l" t="t" r="r" b="b"/>
              <a:pathLst>
                <a:path w="129539" h="129539">
                  <a:moveTo>
                    <a:pt x="86210" y="0"/>
                  </a:moveTo>
                  <a:lnTo>
                    <a:pt x="0" y="86211"/>
                  </a:lnTo>
                  <a:lnTo>
                    <a:pt x="129315" y="129316"/>
                  </a:lnTo>
                  <a:lnTo>
                    <a:pt x="8621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51" name="object 41">
            <a:extLst>
              <a:ext uri="{FF2B5EF4-FFF2-40B4-BE49-F238E27FC236}">
                <a16:creationId xmlns:a16="http://schemas.microsoft.com/office/drawing/2014/main" id="{D2E189CE-168D-F782-E5D7-1E03EF842513}"/>
              </a:ext>
            </a:extLst>
          </p:cNvPr>
          <p:cNvSpPr/>
          <p:nvPr/>
        </p:nvSpPr>
        <p:spPr>
          <a:xfrm>
            <a:off x="5557908" y="5205774"/>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2" name="object 42">
            <a:extLst>
              <a:ext uri="{FF2B5EF4-FFF2-40B4-BE49-F238E27FC236}">
                <a16:creationId xmlns:a16="http://schemas.microsoft.com/office/drawing/2014/main" id="{4001093E-0D48-E5D9-4CB2-A046E7C743C8}"/>
              </a:ext>
            </a:extLst>
          </p:cNvPr>
          <p:cNvSpPr txBox="1"/>
          <p:nvPr/>
        </p:nvSpPr>
        <p:spPr>
          <a:xfrm>
            <a:off x="4605599" y="5251451"/>
            <a:ext cx="1744345" cy="299720"/>
          </a:xfrm>
          <a:prstGeom prst="rect">
            <a:avLst/>
          </a:prstGeom>
        </p:spPr>
        <p:txBody>
          <a:bodyPr vert="horz" wrap="square" lIns="0" tIns="12700" rIns="0" bIns="0" rtlCol="0">
            <a:spAutoFit/>
          </a:bodyPr>
          <a:lstStyle/>
          <a:p>
            <a:pPr marL="12700" eaLnBrk="1" fontAlgn="auto" hangingPunct="1">
              <a:spcBef>
                <a:spcPts val="100"/>
              </a:spcBef>
              <a:spcAft>
                <a:spcPts val="0"/>
              </a:spcAft>
              <a:tabLst>
                <a:tab pos="1095375" algn="l"/>
              </a:tabLst>
            </a:pPr>
            <a:r>
              <a:rPr lang="en-SE" b="0" kern="0" spc="-10" dirty="0">
                <a:solidFill>
                  <a:sysClr val="windowText" lastClr="000000"/>
                </a:solidFill>
                <a:latin typeface="Arial MT"/>
                <a:cs typeface="Arial MT"/>
              </a:rPr>
              <a:t>5910</a:t>
            </a:r>
            <a:r>
              <a:rPr lang="en-GB" b="0" kern="0" spc="-10" dirty="0">
                <a:solidFill>
                  <a:sysClr val="windowText" lastClr="000000"/>
                </a:solidFill>
                <a:latin typeface="Arial MT"/>
                <a:cs typeface="Arial MT"/>
              </a:rPr>
              <a:t>2</a:t>
            </a:r>
            <a:r>
              <a:rPr lang="en-SE" b="0" kern="0" dirty="0">
                <a:solidFill>
                  <a:sysClr val="windowText" lastClr="000000"/>
                </a:solidFill>
                <a:latin typeface="Arial MT"/>
                <a:cs typeface="Arial MT"/>
              </a:rPr>
              <a:t>	</a:t>
            </a:r>
            <a:r>
              <a:rPr lang="en-SE" b="0" kern="0" spc="-10" dirty="0">
                <a:solidFill>
                  <a:sysClr val="windowText" lastClr="000000"/>
                </a:solidFill>
                <a:latin typeface="Arial MT"/>
                <a:cs typeface="Arial MT"/>
              </a:rPr>
              <a:t>5910</a:t>
            </a:r>
            <a:r>
              <a:rPr lang="en-GB" b="0" kern="0" spc="-10" dirty="0">
                <a:solidFill>
                  <a:sysClr val="windowText" lastClr="000000"/>
                </a:solidFill>
                <a:latin typeface="Arial MT"/>
                <a:cs typeface="Arial MT"/>
              </a:rPr>
              <a:t>5</a:t>
            </a:r>
            <a:endParaRPr b="0" kern="0" dirty="0">
              <a:solidFill>
                <a:sysClr val="windowText" lastClr="000000"/>
              </a:solidFill>
              <a:latin typeface="Arial MT"/>
              <a:cs typeface="Arial MT"/>
            </a:endParaRPr>
          </a:p>
        </p:txBody>
      </p:sp>
      <p:sp>
        <p:nvSpPr>
          <p:cNvPr id="53" name="object 66">
            <a:extLst>
              <a:ext uri="{FF2B5EF4-FFF2-40B4-BE49-F238E27FC236}">
                <a16:creationId xmlns:a16="http://schemas.microsoft.com/office/drawing/2014/main" id="{EF178771-E722-6095-CFD2-8EBAFE511AA8}"/>
              </a:ext>
            </a:extLst>
          </p:cNvPr>
          <p:cNvSpPr txBox="1"/>
          <p:nvPr/>
        </p:nvSpPr>
        <p:spPr>
          <a:xfrm>
            <a:off x="5079778" y="5629338"/>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P1</a:t>
            </a:r>
            <a:endParaRPr b="0" kern="0" dirty="0">
              <a:latin typeface="Arial MT"/>
              <a:cs typeface="Arial MT"/>
            </a:endParaRPr>
          </a:p>
        </p:txBody>
      </p:sp>
      <p:sp>
        <p:nvSpPr>
          <p:cNvPr id="65" name="object 66">
            <a:extLst>
              <a:ext uri="{FF2B5EF4-FFF2-40B4-BE49-F238E27FC236}">
                <a16:creationId xmlns:a16="http://schemas.microsoft.com/office/drawing/2014/main" id="{C66725A2-D78C-D712-1138-865842717EB4}"/>
              </a:ext>
            </a:extLst>
          </p:cNvPr>
          <p:cNvSpPr txBox="1"/>
          <p:nvPr/>
        </p:nvSpPr>
        <p:spPr>
          <a:xfrm>
            <a:off x="6153295" y="5640689"/>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P4</a:t>
            </a:r>
            <a:endParaRPr b="0" kern="0" dirty="0">
              <a:latin typeface="Arial MT"/>
              <a:cs typeface="Arial MT"/>
            </a:endParaRPr>
          </a:p>
        </p:txBody>
      </p:sp>
      <p:sp>
        <p:nvSpPr>
          <p:cNvPr id="72" name="object 66">
            <a:extLst>
              <a:ext uri="{FF2B5EF4-FFF2-40B4-BE49-F238E27FC236}">
                <a16:creationId xmlns:a16="http://schemas.microsoft.com/office/drawing/2014/main" id="{4A366993-EE99-A732-627C-2313336DFDCA}"/>
              </a:ext>
            </a:extLst>
          </p:cNvPr>
          <p:cNvSpPr txBox="1"/>
          <p:nvPr/>
        </p:nvSpPr>
        <p:spPr>
          <a:xfrm>
            <a:off x="5741634" y="4644341"/>
            <a:ext cx="1669854" cy="505267"/>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pid1==0, pid2==0,stop</a:t>
            </a:r>
            <a:endParaRPr sz="1600" b="0" kern="0" dirty="0">
              <a:latin typeface="Arial MT"/>
              <a:cs typeface="Arial MT"/>
            </a:endParaRPr>
          </a:p>
        </p:txBody>
      </p:sp>
      <p:sp>
        <p:nvSpPr>
          <p:cNvPr id="74" name="object 66">
            <a:extLst>
              <a:ext uri="{FF2B5EF4-FFF2-40B4-BE49-F238E27FC236}">
                <a16:creationId xmlns:a16="http://schemas.microsoft.com/office/drawing/2014/main" id="{0461AAEF-98FA-9E88-5C14-60688FBCFD47}"/>
              </a:ext>
            </a:extLst>
          </p:cNvPr>
          <p:cNvSpPr txBox="1"/>
          <p:nvPr/>
        </p:nvSpPr>
        <p:spPr>
          <a:xfrm>
            <a:off x="5471777" y="3283770"/>
            <a:ext cx="2044403" cy="518091"/>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pid1==0,</a:t>
            </a:r>
          </a:p>
          <a:p>
            <a:pPr marL="12700" eaLnBrk="1" fontAlgn="auto" hangingPunct="1">
              <a:spcBef>
                <a:spcPts val="100"/>
              </a:spcBef>
              <a:spcAft>
                <a:spcPts val="0"/>
              </a:spcAft>
            </a:pPr>
            <a:r>
              <a:rPr lang="en-GB" sz="1600" b="0" kern="0" dirty="0">
                <a:solidFill>
                  <a:sysClr val="windowText" lastClr="000000"/>
                </a:solidFill>
                <a:latin typeface="Courier New"/>
                <a:cs typeface="Courier New"/>
              </a:rPr>
              <a:t>call pid2=fork()</a:t>
            </a:r>
            <a:endParaRPr sz="1600" b="0" kern="0" dirty="0">
              <a:latin typeface="Arial MT"/>
              <a:cs typeface="Arial MT"/>
            </a:endParaRPr>
          </a:p>
        </p:txBody>
      </p:sp>
      <p:sp>
        <p:nvSpPr>
          <p:cNvPr id="75" name="object 66">
            <a:extLst>
              <a:ext uri="{FF2B5EF4-FFF2-40B4-BE49-F238E27FC236}">
                <a16:creationId xmlns:a16="http://schemas.microsoft.com/office/drawing/2014/main" id="{C64FFFC7-54C9-E1AD-ED95-19992A529A5B}"/>
              </a:ext>
            </a:extLst>
          </p:cNvPr>
          <p:cNvSpPr txBox="1"/>
          <p:nvPr/>
        </p:nvSpPr>
        <p:spPr>
          <a:xfrm>
            <a:off x="1626557" y="3396060"/>
            <a:ext cx="1526816" cy="518091"/>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pid1&gt;0, call  pid3=fork()</a:t>
            </a:r>
            <a:endParaRPr sz="1600" b="0" kern="0" dirty="0">
              <a:latin typeface="Arial MT"/>
              <a:cs typeface="Arial MT"/>
            </a:endParaRPr>
          </a:p>
        </p:txBody>
      </p:sp>
      <p:sp>
        <p:nvSpPr>
          <p:cNvPr id="82" name="object 66">
            <a:extLst>
              <a:ext uri="{FF2B5EF4-FFF2-40B4-BE49-F238E27FC236}">
                <a16:creationId xmlns:a16="http://schemas.microsoft.com/office/drawing/2014/main" id="{5C38D0AB-914E-C27F-698E-A843EF7E7332}"/>
              </a:ext>
            </a:extLst>
          </p:cNvPr>
          <p:cNvSpPr txBox="1"/>
          <p:nvPr/>
        </p:nvSpPr>
        <p:spPr>
          <a:xfrm>
            <a:off x="2874874" y="4705887"/>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P2</a:t>
            </a:r>
            <a:endParaRPr b="0" kern="0" dirty="0">
              <a:latin typeface="Arial MT"/>
              <a:cs typeface="Arial MT"/>
            </a:endParaRPr>
          </a:p>
        </p:txBody>
      </p:sp>
      <p:sp>
        <p:nvSpPr>
          <p:cNvPr id="83" name="object 66">
            <a:extLst>
              <a:ext uri="{FF2B5EF4-FFF2-40B4-BE49-F238E27FC236}">
                <a16:creationId xmlns:a16="http://schemas.microsoft.com/office/drawing/2014/main" id="{609E4569-AE51-A9E3-E760-CA4D0A9832B6}"/>
              </a:ext>
            </a:extLst>
          </p:cNvPr>
          <p:cNvSpPr txBox="1"/>
          <p:nvPr/>
        </p:nvSpPr>
        <p:spPr>
          <a:xfrm>
            <a:off x="3307680" y="4498020"/>
            <a:ext cx="1637257" cy="764312"/>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pid1==0, pid2&gt;0, call </a:t>
            </a:r>
          </a:p>
          <a:p>
            <a:pPr marL="12700" eaLnBrk="1" fontAlgn="auto" hangingPunct="1">
              <a:spcBef>
                <a:spcPts val="100"/>
              </a:spcBef>
              <a:spcAft>
                <a:spcPts val="0"/>
              </a:spcAft>
            </a:pPr>
            <a:r>
              <a:rPr lang="en-GB" sz="1600" b="0" kern="0" dirty="0">
                <a:solidFill>
                  <a:sysClr val="windowText" lastClr="000000"/>
                </a:solidFill>
                <a:latin typeface="Courier New"/>
                <a:cs typeface="Courier New"/>
              </a:rPr>
              <a:t>pid3=fork()</a:t>
            </a:r>
            <a:endParaRPr lang="en-GB" sz="1600" b="0" kern="0" dirty="0">
              <a:latin typeface="Arial MT"/>
              <a:cs typeface="Arial MT"/>
            </a:endParaRPr>
          </a:p>
        </p:txBody>
      </p:sp>
      <p:sp>
        <p:nvSpPr>
          <p:cNvPr id="3" name="object 66">
            <a:extLst>
              <a:ext uri="{FF2B5EF4-FFF2-40B4-BE49-F238E27FC236}">
                <a16:creationId xmlns:a16="http://schemas.microsoft.com/office/drawing/2014/main" id="{BDD5E8E5-833E-624B-8371-A2F03BF0E7F4}"/>
              </a:ext>
            </a:extLst>
          </p:cNvPr>
          <p:cNvSpPr txBox="1"/>
          <p:nvPr/>
        </p:nvSpPr>
        <p:spPr>
          <a:xfrm>
            <a:off x="1553459" y="2503237"/>
            <a:ext cx="1975743" cy="259045"/>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Call pid1=fork()</a:t>
            </a:r>
            <a:endParaRPr sz="1600" b="0" kern="0" dirty="0">
              <a:latin typeface="Arial MT"/>
              <a:cs typeface="Arial MT"/>
            </a:endParaRPr>
          </a:p>
        </p:txBody>
      </p:sp>
    </p:spTree>
    <p:extLst>
      <p:ext uri="{BB962C8B-B14F-4D97-AF65-F5344CB8AC3E}">
        <p14:creationId xmlns:p14="http://schemas.microsoft.com/office/powerpoint/2010/main" val="1438700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C34DD5-5848-92D0-2730-2B69B3ADC44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C0E9B5-A7BC-3FEF-73D5-E3C881D4DCF6}"/>
              </a:ext>
            </a:extLst>
          </p:cNvPr>
          <p:cNvSpPr>
            <a:spLocks noGrp="1"/>
          </p:cNvSpPr>
          <p:nvPr>
            <p:ph type="title"/>
          </p:nvPr>
        </p:nvSpPr>
        <p:spPr/>
        <p:txBody>
          <a:bodyPr/>
          <a:lstStyle/>
          <a:p>
            <a:r>
              <a:rPr lang="en-GB" dirty="0"/>
              <a:t>TODO Quiz: Fork</a:t>
            </a:r>
            <a:endParaRPr lang="en-SE" dirty="0"/>
          </a:p>
        </p:txBody>
      </p:sp>
      <p:sp>
        <p:nvSpPr>
          <p:cNvPr id="78" name="object 3">
            <a:extLst>
              <a:ext uri="{FF2B5EF4-FFF2-40B4-BE49-F238E27FC236}">
                <a16:creationId xmlns:a16="http://schemas.microsoft.com/office/drawing/2014/main" id="{30BFCDF6-E73B-1AD9-ACAF-6C9A71EC1E18}"/>
              </a:ext>
            </a:extLst>
          </p:cNvPr>
          <p:cNvSpPr txBox="1"/>
          <p:nvPr/>
        </p:nvSpPr>
        <p:spPr>
          <a:xfrm>
            <a:off x="135336" y="795800"/>
            <a:ext cx="5690198" cy="1174039"/>
          </a:xfrm>
          <a:prstGeom prst="rect">
            <a:avLst/>
          </a:prstGeom>
          <a:solidFill>
            <a:schemeClr val="bg1"/>
          </a:solidFill>
          <a:ln w="12700">
            <a:solidFill>
              <a:srgbClr val="000000"/>
            </a:solidFill>
          </a:ln>
        </p:spPr>
        <p:txBody>
          <a:bodyPr vert="horz" wrap="square" lIns="0" tIns="53975" rIns="0" bIns="0" rtlCol="0">
            <a:spAutoFit/>
          </a:bodyPr>
          <a:lstStyle/>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1 #include &lt;</a:t>
            </a:r>
            <a:r>
              <a:rPr lang="en-GB" sz="1600" b="0" kern="0" dirty="0" err="1">
                <a:solidFill>
                  <a:sysClr val="windowText" lastClr="000000"/>
                </a:solidFill>
                <a:latin typeface="Courier New"/>
                <a:cs typeface="Courier New"/>
              </a:rPr>
              <a:t>unistd.h</a:t>
            </a:r>
            <a:r>
              <a:rPr lang="en-GB" sz="1600" b="0" kern="0" dirty="0">
                <a:solidFill>
                  <a:sysClr val="windowText" lastClr="000000"/>
                </a:solidFill>
                <a:latin typeface="Courier New"/>
                <a:cs typeface="Courier New"/>
              </a:rPr>
              <a:t>&gt;</a:t>
            </a:r>
          </a:p>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2 int main (void) {</a:t>
            </a:r>
          </a:p>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3 if(pid1=fork()&gt;0||pid2=fork()&gt;0)</a:t>
            </a:r>
          </a:p>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4    {pid3=fork();}</a:t>
            </a:r>
          </a:p>
          <a:p>
            <a:pPr marL="52069" marR="1337310" eaLnBrk="1" fontAlgn="auto" hangingPunct="1">
              <a:lnSpc>
                <a:spcPts val="1400"/>
              </a:lnSpc>
              <a:spcBef>
                <a:spcPts val="425"/>
              </a:spcBef>
              <a:spcAft>
                <a:spcPts val="0"/>
              </a:spcAft>
            </a:pPr>
            <a:r>
              <a:rPr lang="en-GB" sz="1600" b="0" kern="0" spc="-15" dirty="0">
                <a:solidFill>
                  <a:sysClr val="windowText" lastClr="000000"/>
                </a:solidFill>
                <a:latin typeface="Courier New"/>
                <a:cs typeface="Courier New"/>
              </a:rPr>
              <a:t>5 }</a:t>
            </a:r>
            <a:endParaRPr sz="1600" b="0" kern="0" dirty="0">
              <a:solidFill>
                <a:sysClr val="windowText" lastClr="000000"/>
              </a:solidFill>
              <a:latin typeface="Courier New"/>
              <a:cs typeface="Courier New"/>
            </a:endParaRPr>
          </a:p>
        </p:txBody>
      </p:sp>
      <p:sp>
        <p:nvSpPr>
          <p:cNvPr id="88" name="内容占位符 2">
            <a:extLst>
              <a:ext uri="{FF2B5EF4-FFF2-40B4-BE49-F238E27FC236}">
                <a16:creationId xmlns:a16="http://schemas.microsoft.com/office/drawing/2014/main" id="{37BD552E-39BC-5483-7F5E-8EE8CFB42861}"/>
              </a:ext>
            </a:extLst>
          </p:cNvPr>
          <p:cNvSpPr txBox="1">
            <a:spLocks/>
          </p:cNvSpPr>
          <p:nvPr/>
        </p:nvSpPr>
        <p:spPr bwMode="auto">
          <a:xfrm>
            <a:off x="7451156" y="106625"/>
            <a:ext cx="4647291" cy="6557260"/>
          </a:xfrm>
          <a:prstGeom prst="rect">
            <a:avLst/>
          </a:prstGeom>
          <a:solidFill>
            <a:schemeClr val="bg1"/>
          </a:solid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r>
              <a:rPr lang="en-GB" sz="1600" b="0" kern="0" dirty="0"/>
              <a:t>Q: How many processes are generated in total? In C, the logical OR operator (||) employs short-circuit evaluation, meaning it evaluates expressions from left to right and stops as soon as the result of the entire expression is determined. Specifically for (cond1||cond2): If cond1 evaluates to true (non-zero), the overall result of the || operation is already known to be true, so cond2 is not evaluated. If cond1 evaluates to false (zero), the evaluation proceeds to the next operand cond2.</a:t>
            </a:r>
          </a:p>
          <a:p>
            <a:r>
              <a:rPr lang="en-GB" sz="1600" b="0" kern="0" dirty="0"/>
              <a:t>A: There are 5 processes in total.</a:t>
            </a:r>
          </a:p>
          <a:p>
            <a:r>
              <a:rPr lang="en-GB" sz="1600" b="0" kern="0" dirty="0"/>
              <a:t>The initial process P0 calls pid1=fork() to create child process P1. In P0, the if condition (pid1&gt;0||?) = (true&amp;&amp;?)=true, so P0 skips the call pid2=fork() and calls pid3=fork() to create child process P2. </a:t>
            </a:r>
          </a:p>
          <a:p>
            <a:r>
              <a:rPr lang="en-GB" sz="1600" b="0" kern="0" dirty="0"/>
              <a:t>P1 has pid1==0, so it calls pid2=fork() and creates child process P3. The if condition (pid1&gt;0|| pid2&gt;0) is checked in both P1 and P3. In P1, it is (false||true)=true, so P1 calls pid3=fork() to create child process P4. In P3, it is (false||false)=false, so it stops here and does not call any more fork().</a:t>
            </a:r>
          </a:p>
        </p:txBody>
      </p:sp>
      <p:grpSp>
        <p:nvGrpSpPr>
          <p:cNvPr id="6" name="object 4">
            <a:extLst>
              <a:ext uri="{FF2B5EF4-FFF2-40B4-BE49-F238E27FC236}">
                <a16:creationId xmlns:a16="http://schemas.microsoft.com/office/drawing/2014/main" id="{BB63E2F0-9AE4-7D57-26F2-6357B5386A5C}"/>
              </a:ext>
            </a:extLst>
          </p:cNvPr>
          <p:cNvGrpSpPr/>
          <p:nvPr/>
        </p:nvGrpSpPr>
        <p:grpSpPr>
          <a:xfrm>
            <a:off x="92530" y="2418471"/>
            <a:ext cx="5285740" cy="1358900"/>
            <a:chOff x="562970" y="1379302"/>
            <a:chExt cx="5285740" cy="1358900"/>
          </a:xfrm>
        </p:grpSpPr>
        <p:sp>
          <p:nvSpPr>
            <p:cNvPr id="7" name="object 5">
              <a:extLst>
                <a:ext uri="{FF2B5EF4-FFF2-40B4-BE49-F238E27FC236}">
                  <a16:creationId xmlns:a16="http://schemas.microsoft.com/office/drawing/2014/main" id="{15820BC9-3034-F2D9-E040-E0322C29A725}"/>
                </a:ext>
              </a:extLst>
            </p:cNvPr>
            <p:cNvSpPr/>
            <p:nvPr/>
          </p:nvSpPr>
          <p:spPr>
            <a:xfrm>
              <a:off x="575670" y="1392002"/>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8" name="object 6">
              <a:extLst>
                <a:ext uri="{FF2B5EF4-FFF2-40B4-BE49-F238E27FC236}">
                  <a16:creationId xmlns:a16="http://schemas.microsoft.com/office/drawing/2014/main" id="{4EED1A18-DE25-8BAF-FF26-ED58CD3F3AE2}"/>
                </a:ext>
              </a:extLst>
            </p:cNvPr>
            <p:cNvSpPr/>
            <p:nvPr/>
          </p:nvSpPr>
          <p:spPr>
            <a:xfrm>
              <a:off x="575670" y="2300409"/>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9" name="object 7">
              <a:extLst>
                <a:ext uri="{FF2B5EF4-FFF2-40B4-BE49-F238E27FC236}">
                  <a16:creationId xmlns:a16="http://schemas.microsoft.com/office/drawing/2014/main" id="{31038E5D-CBD6-821B-2C5A-02B6C5067F7B}"/>
                </a:ext>
              </a:extLst>
            </p:cNvPr>
            <p:cNvSpPr/>
            <p:nvPr/>
          </p:nvSpPr>
          <p:spPr>
            <a:xfrm>
              <a:off x="4909463" y="2300409"/>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10" name="object 8">
            <a:extLst>
              <a:ext uri="{FF2B5EF4-FFF2-40B4-BE49-F238E27FC236}">
                <a16:creationId xmlns:a16="http://schemas.microsoft.com/office/drawing/2014/main" id="{B9EF3F3C-0527-982F-4CD2-651F2696A106}"/>
              </a:ext>
            </a:extLst>
          </p:cNvPr>
          <p:cNvSpPr txBox="1"/>
          <p:nvPr/>
        </p:nvSpPr>
        <p:spPr>
          <a:xfrm>
            <a:off x="4569802" y="3385255"/>
            <a:ext cx="661670"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59102</a:t>
            </a:r>
            <a:endParaRPr b="0" kern="0" dirty="0">
              <a:solidFill>
                <a:sysClr val="windowText" lastClr="000000"/>
              </a:solidFill>
              <a:latin typeface="Arial MT"/>
              <a:cs typeface="Arial MT"/>
            </a:endParaRPr>
          </a:p>
        </p:txBody>
      </p:sp>
      <p:grpSp>
        <p:nvGrpSpPr>
          <p:cNvPr id="12" name="object 11">
            <a:extLst>
              <a:ext uri="{FF2B5EF4-FFF2-40B4-BE49-F238E27FC236}">
                <a16:creationId xmlns:a16="http://schemas.microsoft.com/office/drawing/2014/main" id="{5C79A911-AAC4-E7BD-E5A4-68C1C21A14F0}"/>
              </a:ext>
            </a:extLst>
          </p:cNvPr>
          <p:cNvGrpSpPr/>
          <p:nvPr/>
        </p:nvGrpSpPr>
        <p:grpSpPr>
          <a:xfrm>
            <a:off x="507461" y="2922380"/>
            <a:ext cx="121920" cy="351155"/>
            <a:chOff x="977901" y="1883211"/>
            <a:chExt cx="121920" cy="351155"/>
          </a:xfrm>
        </p:grpSpPr>
        <p:sp>
          <p:nvSpPr>
            <p:cNvPr id="13" name="object 12">
              <a:extLst>
                <a:ext uri="{FF2B5EF4-FFF2-40B4-BE49-F238E27FC236}">
                  <a16:creationId xmlns:a16="http://schemas.microsoft.com/office/drawing/2014/main" id="{AD3D50EB-4FB4-6FDA-A733-860A13359BD5}"/>
                </a:ext>
              </a:extLst>
            </p:cNvPr>
            <p:cNvSpPr/>
            <p:nvPr/>
          </p:nvSpPr>
          <p:spPr>
            <a:xfrm>
              <a:off x="1038861" y="1883211"/>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4" name="object 13">
              <a:extLst>
                <a:ext uri="{FF2B5EF4-FFF2-40B4-BE49-F238E27FC236}">
                  <a16:creationId xmlns:a16="http://schemas.microsoft.com/office/drawing/2014/main" id="{5615AF6E-B608-773D-A348-C7527AE7F8E4}"/>
                </a:ext>
              </a:extLst>
            </p:cNvPr>
            <p:cNvSpPr/>
            <p:nvPr/>
          </p:nvSpPr>
          <p:spPr>
            <a:xfrm>
              <a:off x="977901" y="2111952"/>
              <a:ext cx="121920" cy="121920"/>
            </a:xfrm>
            <a:custGeom>
              <a:avLst/>
              <a:gdLst/>
              <a:ahLst/>
              <a:cxnLst/>
              <a:rect l="l" t="t" r="r" b="b"/>
              <a:pathLst>
                <a:path w="121919" h="121919">
                  <a:moveTo>
                    <a:pt x="121920" y="0"/>
                  </a:moveTo>
                  <a:lnTo>
                    <a:pt x="0" y="0"/>
                  </a:lnTo>
                  <a:lnTo>
                    <a:pt x="60960" y="121920"/>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15" name="object 14">
            <a:extLst>
              <a:ext uri="{FF2B5EF4-FFF2-40B4-BE49-F238E27FC236}">
                <a16:creationId xmlns:a16="http://schemas.microsoft.com/office/drawing/2014/main" id="{D5205364-089B-6755-59C5-3A0C5DC6CF3F}"/>
              </a:ext>
            </a:extLst>
          </p:cNvPr>
          <p:cNvGrpSpPr/>
          <p:nvPr/>
        </p:nvGrpSpPr>
        <p:grpSpPr>
          <a:xfrm>
            <a:off x="507461" y="2655598"/>
            <a:ext cx="6112841" cy="1576742"/>
            <a:chOff x="977901" y="1616429"/>
            <a:chExt cx="6112841" cy="1576742"/>
          </a:xfrm>
        </p:grpSpPr>
        <p:sp>
          <p:nvSpPr>
            <p:cNvPr id="16" name="object 15">
              <a:extLst>
                <a:ext uri="{FF2B5EF4-FFF2-40B4-BE49-F238E27FC236}">
                  <a16:creationId xmlns:a16="http://schemas.microsoft.com/office/drawing/2014/main" id="{73B17AB8-CE89-1435-1B59-8CE3E79D6A89}"/>
                </a:ext>
              </a:extLst>
            </p:cNvPr>
            <p:cNvSpPr/>
            <p:nvPr/>
          </p:nvSpPr>
          <p:spPr>
            <a:xfrm>
              <a:off x="1497537" y="2513097"/>
              <a:ext cx="1249680" cy="588645"/>
            </a:xfrm>
            <a:custGeom>
              <a:avLst/>
              <a:gdLst/>
              <a:ahLst/>
              <a:cxnLst/>
              <a:rect l="l" t="t" r="r" b="b"/>
              <a:pathLst>
                <a:path w="1249680" h="588644">
                  <a:moveTo>
                    <a:pt x="0" y="0"/>
                  </a:moveTo>
                  <a:lnTo>
                    <a:pt x="1237996" y="583160"/>
                  </a:lnTo>
                  <a:lnTo>
                    <a:pt x="1249485" y="588572"/>
                  </a:lnTo>
                </a:path>
              </a:pathLst>
            </a:custGeom>
            <a:ln w="25399">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7" name="object 16">
              <a:extLst>
                <a:ext uri="{FF2B5EF4-FFF2-40B4-BE49-F238E27FC236}">
                  <a16:creationId xmlns:a16="http://schemas.microsoft.com/office/drawing/2014/main" id="{E8BE023E-5495-3EBA-36FF-421C28035DF3}"/>
                </a:ext>
              </a:extLst>
            </p:cNvPr>
            <p:cNvSpPr/>
            <p:nvPr/>
          </p:nvSpPr>
          <p:spPr>
            <a:xfrm>
              <a:off x="2709556" y="3041110"/>
              <a:ext cx="136525" cy="110489"/>
            </a:xfrm>
            <a:custGeom>
              <a:avLst/>
              <a:gdLst/>
              <a:ahLst/>
              <a:cxnLst/>
              <a:rect l="l" t="t" r="r" b="b"/>
              <a:pathLst>
                <a:path w="136525" h="110489">
                  <a:moveTo>
                    <a:pt x="51954" y="0"/>
                  </a:moveTo>
                  <a:lnTo>
                    <a:pt x="0" y="110295"/>
                  </a:lnTo>
                  <a:lnTo>
                    <a:pt x="136273" y="107102"/>
                  </a:lnTo>
                  <a:lnTo>
                    <a:pt x="51954"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8" name="object 17">
              <a:extLst>
                <a:ext uri="{FF2B5EF4-FFF2-40B4-BE49-F238E27FC236}">
                  <a16:creationId xmlns:a16="http://schemas.microsoft.com/office/drawing/2014/main" id="{A6F5D1F2-71D0-DEB9-A4BA-A1AE39AF4E6B}"/>
                </a:ext>
              </a:extLst>
            </p:cNvPr>
            <p:cNvSpPr/>
            <p:nvPr/>
          </p:nvSpPr>
          <p:spPr>
            <a:xfrm>
              <a:off x="1038861" y="2791617"/>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9" name="object 18">
              <a:extLst>
                <a:ext uri="{FF2B5EF4-FFF2-40B4-BE49-F238E27FC236}">
                  <a16:creationId xmlns:a16="http://schemas.microsoft.com/office/drawing/2014/main" id="{23707B9F-658D-FC2C-C63B-0A8E42829CC0}"/>
                </a:ext>
              </a:extLst>
            </p:cNvPr>
            <p:cNvSpPr/>
            <p:nvPr/>
          </p:nvSpPr>
          <p:spPr>
            <a:xfrm>
              <a:off x="977901" y="3020358"/>
              <a:ext cx="121920" cy="121920"/>
            </a:xfrm>
            <a:custGeom>
              <a:avLst/>
              <a:gdLst/>
              <a:ahLst/>
              <a:cxnLst/>
              <a:rect l="l" t="t" r="r" b="b"/>
              <a:pathLst>
                <a:path w="121919" h="121919">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0" name="object 19">
              <a:extLst>
                <a:ext uri="{FF2B5EF4-FFF2-40B4-BE49-F238E27FC236}">
                  <a16:creationId xmlns:a16="http://schemas.microsoft.com/office/drawing/2014/main" id="{6F31E1D1-E70A-0F4B-F0B4-80A40DF382A3}"/>
                </a:ext>
              </a:extLst>
            </p:cNvPr>
            <p:cNvSpPr/>
            <p:nvPr/>
          </p:nvSpPr>
          <p:spPr>
            <a:xfrm>
              <a:off x="1519717" y="1616429"/>
              <a:ext cx="3268345" cy="734060"/>
            </a:xfrm>
            <a:custGeom>
              <a:avLst/>
              <a:gdLst/>
              <a:ahLst/>
              <a:cxnLst/>
              <a:rect l="l" t="t" r="r" b="b"/>
              <a:pathLst>
                <a:path w="3268345" h="734060">
                  <a:moveTo>
                    <a:pt x="0" y="0"/>
                  </a:moveTo>
                  <a:lnTo>
                    <a:pt x="3255691" y="730800"/>
                  </a:lnTo>
                  <a:lnTo>
                    <a:pt x="3268082" y="73358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1" name="object 20">
              <a:extLst>
                <a:ext uri="{FF2B5EF4-FFF2-40B4-BE49-F238E27FC236}">
                  <a16:creationId xmlns:a16="http://schemas.microsoft.com/office/drawing/2014/main" id="{43AF6413-073E-1784-3E72-1049DC4E3F42}"/>
                </a:ext>
              </a:extLst>
            </p:cNvPr>
            <p:cNvSpPr/>
            <p:nvPr/>
          </p:nvSpPr>
          <p:spPr>
            <a:xfrm>
              <a:off x="4762056" y="2287750"/>
              <a:ext cx="132715" cy="119380"/>
            </a:xfrm>
            <a:custGeom>
              <a:avLst/>
              <a:gdLst/>
              <a:ahLst/>
              <a:cxnLst/>
              <a:rect l="l" t="t" r="r" b="b"/>
              <a:pathLst>
                <a:path w="132714" h="119380">
                  <a:moveTo>
                    <a:pt x="26703" y="0"/>
                  </a:moveTo>
                  <a:lnTo>
                    <a:pt x="0" y="118959"/>
                  </a:lnTo>
                  <a:lnTo>
                    <a:pt x="132311" y="86182"/>
                  </a:lnTo>
                  <a:lnTo>
                    <a:pt x="26703"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2" name="object 21">
              <a:extLst>
                <a:ext uri="{FF2B5EF4-FFF2-40B4-BE49-F238E27FC236}">
                  <a16:creationId xmlns:a16="http://schemas.microsoft.com/office/drawing/2014/main" id="{F599492D-9841-BFEC-0F5F-25D937E48444}"/>
                </a:ext>
              </a:extLst>
            </p:cNvPr>
            <p:cNvSpPr/>
            <p:nvPr/>
          </p:nvSpPr>
          <p:spPr>
            <a:xfrm>
              <a:off x="5889635" y="2653489"/>
              <a:ext cx="1101090" cy="488950"/>
            </a:xfrm>
            <a:custGeom>
              <a:avLst/>
              <a:gdLst/>
              <a:ahLst/>
              <a:cxnLst/>
              <a:rect l="l" t="t" r="r" b="b"/>
              <a:pathLst>
                <a:path w="1101090" h="488950">
                  <a:moveTo>
                    <a:pt x="0" y="0"/>
                  </a:moveTo>
                  <a:lnTo>
                    <a:pt x="1089318" y="483636"/>
                  </a:lnTo>
                  <a:lnTo>
                    <a:pt x="1100926" y="488790"/>
                  </a:lnTo>
                </a:path>
              </a:pathLst>
            </a:custGeom>
            <a:ln w="25399">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3" name="object 22">
              <a:extLst>
                <a:ext uri="{FF2B5EF4-FFF2-40B4-BE49-F238E27FC236}">
                  <a16:creationId xmlns:a16="http://schemas.microsoft.com/office/drawing/2014/main" id="{E9EE017F-23CB-2CC5-B7FF-881E21D56DB1}"/>
                </a:ext>
              </a:extLst>
            </p:cNvPr>
            <p:cNvSpPr/>
            <p:nvPr/>
          </p:nvSpPr>
          <p:spPr>
            <a:xfrm>
              <a:off x="6954217" y="3081411"/>
              <a:ext cx="136525" cy="111760"/>
            </a:xfrm>
            <a:custGeom>
              <a:avLst/>
              <a:gdLst/>
              <a:ahLst/>
              <a:cxnLst/>
              <a:rect l="l" t="t" r="r" b="b"/>
              <a:pathLst>
                <a:path w="136525" h="111760">
                  <a:moveTo>
                    <a:pt x="49472" y="0"/>
                  </a:moveTo>
                  <a:lnTo>
                    <a:pt x="0" y="111431"/>
                  </a:lnTo>
                  <a:lnTo>
                    <a:pt x="136166" y="105189"/>
                  </a:lnTo>
                  <a:lnTo>
                    <a:pt x="49472"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4" name="object 23">
              <a:extLst>
                <a:ext uri="{FF2B5EF4-FFF2-40B4-BE49-F238E27FC236}">
                  <a16:creationId xmlns:a16="http://schemas.microsoft.com/office/drawing/2014/main" id="{6A48C8E6-5CD6-8975-FD5E-BAE519200EE8}"/>
                </a:ext>
              </a:extLst>
            </p:cNvPr>
            <p:cNvSpPr/>
            <p:nvPr/>
          </p:nvSpPr>
          <p:spPr>
            <a:xfrm>
              <a:off x="5372655" y="2791617"/>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5" name="object 24">
              <a:extLst>
                <a:ext uri="{FF2B5EF4-FFF2-40B4-BE49-F238E27FC236}">
                  <a16:creationId xmlns:a16="http://schemas.microsoft.com/office/drawing/2014/main" id="{651292AF-FC44-7366-0D8C-162DEDA31AD8}"/>
                </a:ext>
              </a:extLst>
            </p:cNvPr>
            <p:cNvSpPr/>
            <p:nvPr/>
          </p:nvSpPr>
          <p:spPr>
            <a:xfrm>
              <a:off x="5311695" y="3020358"/>
              <a:ext cx="121920" cy="121920"/>
            </a:xfrm>
            <a:custGeom>
              <a:avLst/>
              <a:gdLst/>
              <a:ahLst/>
              <a:cxnLst/>
              <a:rect l="l" t="t" r="r" b="b"/>
              <a:pathLst>
                <a:path w="121920" h="121919">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26" name="object 25">
            <a:extLst>
              <a:ext uri="{FF2B5EF4-FFF2-40B4-BE49-F238E27FC236}">
                <a16:creationId xmlns:a16="http://schemas.microsoft.com/office/drawing/2014/main" id="{5B564B91-2EF9-49C6-F58D-750E2C667716}"/>
              </a:ext>
            </a:extLst>
          </p:cNvPr>
          <p:cNvSpPr/>
          <p:nvPr/>
        </p:nvSpPr>
        <p:spPr>
          <a:xfrm>
            <a:off x="105230" y="4247983"/>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7" name="object 26">
            <a:extLst>
              <a:ext uri="{FF2B5EF4-FFF2-40B4-BE49-F238E27FC236}">
                <a16:creationId xmlns:a16="http://schemas.microsoft.com/office/drawing/2014/main" id="{744537D7-F180-8334-6BA5-596C837D91D4}"/>
              </a:ext>
            </a:extLst>
          </p:cNvPr>
          <p:cNvSpPr txBox="1"/>
          <p:nvPr/>
        </p:nvSpPr>
        <p:spPr>
          <a:xfrm>
            <a:off x="-387620" y="4300187"/>
            <a:ext cx="1285240" cy="299720"/>
          </a:xfrm>
          <a:prstGeom prst="rect">
            <a:avLst/>
          </a:prstGeom>
        </p:spPr>
        <p:txBody>
          <a:bodyPr vert="horz" wrap="square" lIns="0" tIns="12700" rIns="0" bIns="0" rtlCol="0">
            <a:spAutoFit/>
          </a:bodyPr>
          <a:lstStyle/>
          <a:p>
            <a:pPr marL="12700" eaLnBrk="1" fontAlgn="auto" hangingPunct="1">
              <a:spcBef>
                <a:spcPts val="100"/>
              </a:spcBef>
              <a:spcAft>
                <a:spcPts val="0"/>
              </a:spcAft>
              <a:tabLst>
                <a:tab pos="636270" algn="l"/>
              </a:tabLst>
            </a:pPr>
            <a:r>
              <a:rPr lang="en-GB" b="0" kern="0" dirty="0">
                <a:solidFill>
                  <a:sysClr val="windowText" lastClr="000000"/>
                </a:solidFill>
                <a:latin typeface="Arial MT"/>
                <a:cs typeface="Arial MT"/>
              </a:rPr>
              <a:t>	</a:t>
            </a:r>
            <a:r>
              <a:rPr lang="en-GB" sz="2700" b="0" kern="0" spc="-15" baseline="1543" dirty="0">
                <a:solidFill>
                  <a:sysClr val="windowText" lastClr="000000"/>
                </a:solidFill>
                <a:latin typeface="Arial MT"/>
                <a:cs typeface="Arial MT"/>
              </a:rPr>
              <a:t>59101</a:t>
            </a:r>
            <a:endParaRPr sz="2700" b="0" kern="0" baseline="1543" dirty="0">
              <a:solidFill>
                <a:sysClr val="windowText" lastClr="000000"/>
              </a:solidFill>
              <a:latin typeface="Arial MT"/>
              <a:cs typeface="Arial MT"/>
            </a:endParaRPr>
          </a:p>
        </p:txBody>
      </p:sp>
      <p:sp>
        <p:nvSpPr>
          <p:cNvPr id="28" name="object 27">
            <a:extLst>
              <a:ext uri="{FF2B5EF4-FFF2-40B4-BE49-F238E27FC236}">
                <a16:creationId xmlns:a16="http://schemas.microsoft.com/office/drawing/2014/main" id="{AFEBA6DA-026F-6F0B-6373-735B1A61CDFB}"/>
              </a:ext>
            </a:extLst>
          </p:cNvPr>
          <p:cNvSpPr/>
          <p:nvPr/>
        </p:nvSpPr>
        <p:spPr>
          <a:xfrm>
            <a:off x="2272126" y="4295919"/>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eaLnBrk="1" fontAlgn="auto" hangingPunct="1">
              <a:spcBef>
                <a:spcPts val="0"/>
              </a:spcBef>
              <a:spcAft>
                <a:spcPts val="0"/>
              </a:spcAft>
            </a:pPr>
            <a:endParaRPr b="0" kern="0">
              <a:solidFill>
                <a:sysClr val="windowText" lastClr="000000"/>
              </a:solidFill>
            </a:endParaRPr>
          </a:p>
        </p:txBody>
      </p:sp>
      <p:sp>
        <p:nvSpPr>
          <p:cNvPr id="29" name="object 28">
            <a:extLst>
              <a:ext uri="{FF2B5EF4-FFF2-40B4-BE49-F238E27FC236}">
                <a16:creationId xmlns:a16="http://schemas.microsoft.com/office/drawing/2014/main" id="{4AD200EF-0540-C376-5FDC-3F495651F661}"/>
              </a:ext>
            </a:extLst>
          </p:cNvPr>
          <p:cNvSpPr txBox="1"/>
          <p:nvPr/>
        </p:nvSpPr>
        <p:spPr>
          <a:xfrm>
            <a:off x="2402905" y="4341596"/>
            <a:ext cx="661670"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59103</a:t>
            </a:r>
            <a:endParaRPr b="0" kern="0" dirty="0">
              <a:solidFill>
                <a:sysClr val="windowText" lastClr="000000"/>
              </a:solidFill>
              <a:latin typeface="Arial MT"/>
              <a:cs typeface="Arial MT"/>
            </a:endParaRPr>
          </a:p>
        </p:txBody>
      </p:sp>
      <p:sp>
        <p:nvSpPr>
          <p:cNvPr id="30" name="object 34">
            <a:extLst>
              <a:ext uri="{FF2B5EF4-FFF2-40B4-BE49-F238E27FC236}">
                <a16:creationId xmlns:a16="http://schemas.microsoft.com/office/drawing/2014/main" id="{CDFA2AD0-4382-37CF-9AAA-BE17643BA3FD}"/>
              </a:ext>
            </a:extLst>
          </p:cNvPr>
          <p:cNvSpPr/>
          <p:nvPr/>
        </p:nvSpPr>
        <p:spPr>
          <a:xfrm>
            <a:off x="6298328" y="4268267"/>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1" name="object 35">
            <a:extLst>
              <a:ext uri="{FF2B5EF4-FFF2-40B4-BE49-F238E27FC236}">
                <a16:creationId xmlns:a16="http://schemas.microsoft.com/office/drawing/2014/main" id="{CB2B715C-3CFE-D3FB-AE28-4D83DD8A22CF}"/>
              </a:ext>
            </a:extLst>
          </p:cNvPr>
          <p:cNvSpPr txBox="1"/>
          <p:nvPr/>
        </p:nvSpPr>
        <p:spPr>
          <a:xfrm>
            <a:off x="6429107" y="4313944"/>
            <a:ext cx="661670"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5910</a:t>
            </a:r>
            <a:r>
              <a:rPr lang="en-GB" b="0" kern="0" spc="-10" dirty="0">
                <a:solidFill>
                  <a:sysClr val="windowText" lastClr="000000"/>
                </a:solidFill>
                <a:latin typeface="Arial MT"/>
                <a:cs typeface="Arial MT"/>
              </a:rPr>
              <a:t>4</a:t>
            </a:r>
            <a:endParaRPr b="0" kern="0" dirty="0">
              <a:solidFill>
                <a:sysClr val="windowText" lastClr="000000"/>
              </a:solidFill>
              <a:latin typeface="Arial MT"/>
              <a:cs typeface="Arial MT"/>
            </a:endParaRPr>
          </a:p>
        </p:txBody>
      </p:sp>
      <p:sp>
        <p:nvSpPr>
          <p:cNvPr id="32" name="object 36">
            <a:extLst>
              <a:ext uri="{FF2B5EF4-FFF2-40B4-BE49-F238E27FC236}">
                <a16:creationId xmlns:a16="http://schemas.microsoft.com/office/drawing/2014/main" id="{C89232DD-3184-AF43-75CC-0906D179523C}"/>
              </a:ext>
            </a:extLst>
          </p:cNvPr>
          <p:cNvSpPr/>
          <p:nvPr/>
        </p:nvSpPr>
        <p:spPr>
          <a:xfrm>
            <a:off x="4439023" y="4295919"/>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3" name="object 37">
            <a:extLst>
              <a:ext uri="{FF2B5EF4-FFF2-40B4-BE49-F238E27FC236}">
                <a16:creationId xmlns:a16="http://schemas.microsoft.com/office/drawing/2014/main" id="{5E50D22E-AEFB-3D14-FD62-54C508D983CD}"/>
              </a:ext>
            </a:extLst>
          </p:cNvPr>
          <p:cNvSpPr txBox="1"/>
          <p:nvPr/>
        </p:nvSpPr>
        <p:spPr>
          <a:xfrm>
            <a:off x="4569802" y="4341596"/>
            <a:ext cx="661670"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59102</a:t>
            </a:r>
            <a:endParaRPr b="0" kern="0">
              <a:solidFill>
                <a:sysClr val="windowText" lastClr="000000"/>
              </a:solidFill>
              <a:latin typeface="Arial MT"/>
              <a:cs typeface="Arial MT"/>
            </a:endParaRPr>
          </a:p>
        </p:txBody>
      </p:sp>
      <p:sp>
        <p:nvSpPr>
          <p:cNvPr id="34" name="object 67">
            <a:extLst>
              <a:ext uri="{FF2B5EF4-FFF2-40B4-BE49-F238E27FC236}">
                <a16:creationId xmlns:a16="http://schemas.microsoft.com/office/drawing/2014/main" id="{BA66CAE0-037D-A220-5C4E-645A4ACDCF2D}"/>
              </a:ext>
            </a:extLst>
          </p:cNvPr>
          <p:cNvSpPr txBox="1"/>
          <p:nvPr/>
        </p:nvSpPr>
        <p:spPr>
          <a:xfrm>
            <a:off x="236009" y="2370297"/>
            <a:ext cx="1209040" cy="1315085"/>
          </a:xfrm>
          <a:prstGeom prst="rect">
            <a:avLst/>
          </a:prstGeom>
        </p:spPr>
        <p:txBody>
          <a:bodyPr vert="horz" wrap="square" lIns="0" tIns="118745" rIns="0" bIns="0" rtlCol="0">
            <a:spAutoFit/>
          </a:bodyPr>
          <a:lstStyle/>
          <a:p>
            <a:pPr marL="12700" eaLnBrk="1" fontAlgn="auto" hangingPunct="1">
              <a:spcBef>
                <a:spcPts val="935"/>
              </a:spcBef>
              <a:spcAft>
                <a:spcPts val="0"/>
              </a:spcAft>
            </a:pPr>
            <a:r>
              <a:rPr b="0" kern="0" spc="-10" dirty="0">
                <a:solidFill>
                  <a:sysClr val="windowText" lastClr="000000"/>
                </a:solidFill>
                <a:latin typeface="Arial MT"/>
                <a:cs typeface="Arial MT"/>
              </a:rPr>
              <a:t>59101</a:t>
            </a:r>
            <a:endParaRPr b="0" kern="0" dirty="0">
              <a:solidFill>
                <a:sysClr val="windowText" lastClr="000000"/>
              </a:solidFill>
              <a:latin typeface="Arial MT"/>
              <a:cs typeface="Arial MT"/>
            </a:endParaRPr>
          </a:p>
          <a:p>
            <a:pPr marL="434975" marR="5080" eaLnBrk="1" fontAlgn="auto" hangingPunct="1">
              <a:lnSpc>
                <a:spcPts val="1600"/>
              </a:lnSpc>
              <a:spcBef>
                <a:spcPts val="775"/>
              </a:spcBef>
              <a:spcAft>
                <a:spcPts val="0"/>
              </a:spcAft>
            </a:pPr>
            <a:r>
              <a:rPr sz="1400" b="0" kern="0" spc="-10" dirty="0">
                <a:solidFill>
                  <a:srgbClr val="0365C0"/>
                </a:solidFill>
                <a:latin typeface="Arial MT"/>
                <a:cs typeface="Arial MT"/>
              </a:rPr>
              <a:t>parent continues</a:t>
            </a:r>
            <a:endParaRPr sz="1400" b="0" kern="0" dirty="0">
              <a:solidFill>
                <a:sysClr val="windowText" lastClr="000000"/>
              </a:solidFill>
              <a:latin typeface="Arial MT"/>
              <a:cs typeface="Arial MT"/>
            </a:endParaRPr>
          </a:p>
          <a:p>
            <a:pPr marL="12700" eaLnBrk="1" fontAlgn="auto" hangingPunct="1">
              <a:spcBef>
                <a:spcPts val="1019"/>
              </a:spcBef>
              <a:spcAft>
                <a:spcPts val="0"/>
              </a:spcAft>
            </a:pPr>
            <a:r>
              <a:rPr b="0" kern="0" spc="-10" dirty="0">
                <a:solidFill>
                  <a:sysClr val="windowText" lastClr="000000"/>
                </a:solidFill>
                <a:latin typeface="Arial MT"/>
                <a:cs typeface="Arial MT"/>
              </a:rPr>
              <a:t>59101</a:t>
            </a:r>
            <a:endParaRPr b="0" kern="0" dirty="0">
              <a:solidFill>
                <a:sysClr val="windowText" lastClr="000000"/>
              </a:solidFill>
              <a:latin typeface="Arial MT"/>
              <a:cs typeface="Arial MT"/>
            </a:endParaRPr>
          </a:p>
        </p:txBody>
      </p:sp>
      <p:sp>
        <p:nvSpPr>
          <p:cNvPr id="35" name="object 93">
            <a:extLst>
              <a:ext uri="{FF2B5EF4-FFF2-40B4-BE49-F238E27FC236}">
                <a16:creationId xmlns:a16="http://schemas.microsoft.com/office/drawing/2014/main" id="{872CC27E-D9A1-B33B-9B43-50E6CFDAFA20}"/>
              </a:ext>
            </a:extLst>
          </p:cNvPr>
          <p:cNvSpPr txBox="1"/>
          <p:nvPr/>
        </p:nvSpPr>
        <p:spPr>
          <a:xfrm>
            <a:off x="2225568" y="3016230"/>
            <a:ext cx="1290955" cy="441959"/>
          </a:xfrm>
          <a:prstGeom prst="rect">
            <a:avLst/>
          </a:prstGeom>
        </p:spPr>
        <p:txBody>
          <a:bodyPr vert="horz" wrap="square" lIns="0" tIns="12700" rIns="0" bIns="0" rtlCol="0">
            <a:spAutoFit/>
          </a:bodyPr>
          <a:lstStyle/>
          <a:p>
            <a:pPr marL="12700" eaLnBrk="1" fontAlgn="auto" hangingPunct="1">
              <a:lnSpc>
                <a:spcPts val="1639"/>
              </a:lnSpc>
              <a:spcBef>
                <a:spcPts val="100"/>
              </a:spcBef>
              <a:spcAft>
                <a:spcPts val="0"/>
              </a:spcAft>
            </a:pPr>
            <a:r>
              <a:rPr sz="1400" b="0" kern="0" spc="-10" dirty="0">
                <a:solidFill>
                  <a:srgbClr val="0365C0"/>
                </a:solidFill>
                <a:latin typeface="Arial MT"/>
                <a:cs typeface="Arial MT"/>
              </a:rPr>
              <a:t>child</a:t>
            </a:r>
            <a:endParaRPr sz="1400" b="0" kern="0" dirty="0">
              <a:solidFill>
                <a:sysClr val="windowText" lastClr="000000"/>
              </a:solidFill>
              <a:latin typeface="Arial MT"/>
              <a:cs typeface="Arial MT"/>
            </a:endParaRPr>
          </a:p>
          <a:p>
            <a:pPr marL="12700" eaLnBrk="1" fontAlgn="auto" hangingPunct="1">
              <a:lnSpc>
                <a:spcPts val="1639"/>
              </a:lnSpc>
              <a:spcBef>
                <a:spcPts val="0"/>
              </a:spcBef>
              <a:spcAft>
                <a:spcPts val="0"/>
              </a:spcAft>
            </a:pPr>
            <a:r>
              <a:rPr sz="1400" b="0" kern="0" dirty="0">
                <a:solidFill>
                  <a:srgbClr val="0365C0"/>
                </a:solidFill>
                <a:latin typeface="Arial MT"/>
                <a:cs typeface="Arial MT"/>
              </a:rPr>
              <a:t>process</a:t>
            </a:r>
            <a:r>
              <a:rPr sz="1400" b="0" kern="0" spc="-10" dirty="0">
                <a:solidFill>
                  <a:srgbClr val="0365C0"/>
                </a:solidFill>
                <a:latin typeface="Arial MT"/>
                <a:cs typeface="Arial MT"/>
              </a:rPr>
              <a:t> created</a:t>
            </a:r>
            <a:endParaRPr sz="1400" b="0" kern="0" dirty="0">
              <a:solidFill>
                <a:sysClr val="windowText" lastClr="000000"/>
              </a:solidFill>
              <a:latin typeface="Arial MT"/>
              <a:cs typeface="Arial MT"/>
            </a:endParaRPr>
          </a:p>
        </p:txBody>
      </p:sp>
      <p:sp>
        <p:nvSpPr>
          <p:cNvPr id="36" name="object 66">
            <a:extLst>
              <a:ext uri="{FF2B5EF4-FFF2-40B4-BE49-F238E27FC236}">
                <a16:creationId xmlns:a16="http://schemas.microsoft.com/office/drawing/2014/main" id="{1A95F95C-91E4-433D-72C1-E15708E5AC02}"/>
              </a:ext>
            </a:extLst>
          </p:cNvPr>
          <p:cNvSpPr txBox="1"/>
          <p:nvPr/>
        </p:nvSpPr>
        <p:spPr>
          <a:xfrm>
            <a:off x="1120593" y="2370280"/>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P0</a:t>
            </a:r>
            <a:endParaRPr b="0" kern="0" dirty="0">
              <a:latin typeface="Arial MT"/>
              <a:cs typeface="Arial MT"/>
            </a:endParaRPr>
          </a:p>
        </p:txBody>
      </p:sp>
      <p:sp>
        <p:nvSpPr>
          <p:cNvPr id="37" name="object 66">
            <a:extLst>
              <a:ext uri="{FF2B5EF4-FFF2-40B4-BE49-F238E27FC236}">
                <a16:creationId xmlns:a16="http://schemas.microsoft.com/office/drawing/2014/main" id="{65418C7B-482D-7C40-5746-ADDF14A99DAB}"/>
              </a:ext>
            </a:extLst>
          </p:cNvPr>
          <p:cNvSpPr txBox="1"/>
          <p:nvPr/>
        </p:nvSpPr>
        <p:spPr>
          <a:xfrm>
            <a:off x="786410" y="3738810"/>
            <a:ext cx="401908"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P0</a:t>
            </a:r>
            <a:endParaRPr b="0" kern="0" dirty="0">
              <a:latin typeface="Arial MT"/>
              <a:cs typeface="Arial MT"/>
            </a:endParaRPr>
          </a:p>
        </p:txBody>
      </p:sp>
      <p:sp>
        <p:nvSpPr>
          <p:cNvPr id="38" name="object 66">
            <a:extLst>
              <a:ext uri="{FF2B5EF4-FFF2-40B4-BE49-F238E27FC236}">
                <a16:creationId xmlns:a16="http://schemas.microsoft.com/office/drawing/2014/main" id="{7322F63B-B2A7-C696-FFC6-778D59BB8B8A}"/>
              </a:ext>
            </a:extLst>
          </p:cNvPr>
          <p:cNvSpPr txBox="1"/>
          <p:nvPr/>
        </p:nvSpPr>
        <p:spPr>
          <a:xfrm>
            <a:off x="5071254" y="3738810"/>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P1</a:t>
            </a:r>
            <a:endParaRPr b="0" kern="0" dirty="0">
              <a:latin typeface="Arial MT"/>
              <a:cs typeface="Arial MT"/>
            </a:endParaRPr>
          </a:p>
        </p:txBody>
      </p:sp>
      <p:sp>
        <p:nvSpPr>
          <p:cNvPr id="39" name="object 66">
            <a:extLst>
              <a:ext uri="{FF2B5EF4-FFF2-40B4-BE49-F238E27FC236}">
                <a16:creationId xmlns:a16="http://schemas.microsoft.com/office/drawing/2014/main" id="{AD445DAE-1510-D73F-9980-53668E50CD96}"/>
              </a:ext>
            </a:extLst>
          </p:cNvPr>
          <p:cNvSpPr txBox="1"/>
          <p:nvPr/>
        </p:nvSpPr>
        <p:spPr>
          <a:xfrm>
            <a:off x="7233892" y="4613176"/>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P3</a:t>
            </a:r>
            <a:endParaRPr b="0" kern="0" dirty="0">
              <a:latin typeface="Arial MT"/>
              <a:cs typeface="Arial MT"/>
            </a:endParaRPr>
          </a:p>
        </p:txBody>
      </p:sp>
      <p:sp>
        <p:nvSpPr>
          <p:cNvPr id="41" name="object 66">
            <a:extLst>
              <a:ext uri="{FF2B5EF4-FFF2-40B4-BE49-F238E27FC236}">
                <a16:creationId xmlns:a16="http://schemas.microsoft.com/office/drawing/2014/main" id="{9EB29B4C-884C-E932-3A08-950A5BE67ABF}"/>
              </a:ext>
            </a:extLst>
          </p:cNvPr>
          <p:cNvSpPr txBox="1"/>
          <p:nvPr/>
        </p:nvSpPr>
        <p:spPr>
          <a:xfrm>
            <a:off x="685181" y="4663424"/>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P0</a:t>
            </a:r>
            <a:endParaRPr b="0" kern="0" dirty="0">
              <a:latin typeface="Arial MT"/>
              <a:cs typeface="Arial MT"/>
            </a:endParaRPr>
          </a:p>
        </p:txBody>
      </p:sp>
      <p:sp>
        <p:nvSpPr>
          <p:cNvPr id="43" name="object 66">
            <a:extLst>
              <a:ext uri="{FF2B5EF4-FFF2-40B4-BE49-F238E27FC236}">
                <a16:creationId xmlns:a16="http://schemas.microsoft.com/office/drawing/2014/main" id="{017E87E4-CB38-DF18-C6E8-768A5E6C7815}"/>
              </a:ext>
            </a:extLst>
          </p:cNvPr>
          <p:cNvSpPr txBox="1"/>
          <p:nvPr/>
        </p:nvSpPr>
        <p:spPr>
          <a:xfrm>
            <a:off x="5133444" y="4681043"/>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P1</a:t>
            </a:r>
            <a:endParaRPr b="0" kern="0" dirty="0">
              <a:latin typeface="Arial MT"/>
              <a:cs typeface="Arial MT"/>
            </a:endParaRPr>
          </a:p>
        </p:txBody>
      </p:sp>
      <p:sp>
        <p:nvSpPr>
          <p:cNvPr id="44" name="object 30">
            <a:extLst>
              <a:ext uri="{FF2B5EF4-FFF2-40B4-BE49-F238E27FC236}">
                <a16:creationId xmlns:a16="http://schemas.microsoft.com/office/drawing/2014/main" id="{DDB04F6E-1D98-A585-178A-D4F1786C150C}"/>
              </a:ext>
            </a:extLst>
          </p:cNvPr>
          <p:cNvSpPr/>
          <p:nvPr/>
        </p:nvSpPr>
        <p:spPr>
          <a:xfrm>
            <a:off x="4474820" y="5205774"/>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eaLnBrk="1" fontAlgn="auto" hangingPunct="1">
              <a:spcBef>
                <a:spcPts val="0"/>
              </a:spcBef>
              <a:spcAft>
                <a:spcPts val="0"/>
              </a:spcAft>
            </a:pPr>
            <a:endParaRPr b="0" kern="0">
              <a:solidFill>
                <a:sysClr val="windowText" lastClr="000000"/>
              </a:solidFill>
            </a:endParaRPr>
          </a:p>
        </p:txBody>
      </p:sp>
      <p:grpSp>
        <p:nvGrpSpPr>
          <p:cNvPr id="45" name="object 31">
            <a:extLst>
              <a:ext uri="{FF2B5EF4-FFF2-40B4-BE49-F238E27FC236}">
                <a16:creationId xmlns:a16="http://schemas.microsoft.com/office/drawing/2014/main" id="{A54CB3BD-A273-A3C0-67DF-6240B73BEC38}"/>
              </a:ext>
            </a:extLst>
          </p:cNvPr>
          <p:cNvGrpSpPr/>
          <p:nvPr/>
        </p:nvGrpSpPr>
        <p:grpSpPr>
          <a:xfrm>
            <a:off x="4877051" y="4738828"/>
            <a:ext cx="121920" cy="351155"/>
            <a:chOff x="977901" y="3750317"/>
            <a:chExt cx="121920" cy="351155"/>
          </a:xfrm>
        </p:grpSpPr>
        <p:sp>
          <p:nvSpPr>
            <p:cNvPr id="46" name="object 32">
              <a:extLst>
                <a:ext uri="{FF2B5EF4-FFF2-40B4-BE49-F238E27FC236}">
                  <a16:creationId xmlns:a16="http://schemas.microsoft.com/office/drawing/2014/main" id="{B9C63E05-425C-F16A-F96A-B21532D6749B}"/>
                </a:ext>
              </a:extLst>
            </p:cNvPr>
            <p:cNvSpPr/>
            <p:nvPr/>
          </p:nvSpPr>
          <p:spPr>
            <a:xfrm>
              <a:off x="1038861" y="3750317"/>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47" name="object 33">
              <a:extLst>
                <a:ext uri="{FF2B5EF4-FFF2-40B4-BE49-F238E27FC236}">
                  <a16:creationId xmlns:a16="http://schemas.microsoft.com/office/drawing/2014/main" id="{8A5FD992-F779-0168-4FB2-E74FFB295023}"/>
                </a:ext>
              </a:extLst>
            </p:cNvPr>
            <p:cNvSpPr/>
            <p:nvPr/>
          </p:nvSpPr>
          <p:spPr>
            <a:xfrm>
              <a:off x="977901" y="3979059"/>
              <a:ext cx="121920" cy="121920"/>
            </a:xfrm>
            <a:custGeom>
              <a:avLst/>
              <a:gdLst/>
              <a:ahLst/>
              <a:cxnLst/>
              <a:rect l="l" t="t" r="r" b="b"/>
              <a:pathLst>
                <a:path w="121919" h="121920">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grpSp>
        <p:nvGrpSpPr>
          <p:cNvPr id="48" name="object 38">
            <a:extLst>
              <a:ext uri="{FF2B5EF4-FFF2-40B4-BE49-F238E27FC236}">
                <a16:creationId xmlns:a16="http://schemas.microsoft.com/office/drawing/2014/main" id="{DD67A738-996E-2612-818D-F6C8F7EE64C8}"/>
              </a:ext>
            </a:extLst>
          </p:cNvPr>
          <p:cNvGrpSpPr/>
          <p:nvPr/>
        </p:nvGrpSpPr>
        <p:grpSpPr>
          <a:xfrm>
            <a:off x="5380065" y="4689676"/>
            <a:ext cx="445770" cy="445770"/>
            <a:chOff x="1480915" y="3701165"/>
            <a:chExt cx="445770" cy="445770"/>
          </a:xfrm>
        </p:grpSpPr>
        <p:sp>
          <p:nvSpPr>
            <p:cNvPr id="49" name="object 39">
              <a:extLst>
                <a:ext uri="{FF2B5EF4-FFF2-40B4-BE49-F238E27FC236}">
                  <a16:creationId xmlns:a16="http://schemas.microsoft.com/office/drawing/2014/main" id="{A4A5489A-A89D-2A1F-8073-B0A85924D868}"/>
                </a:ext>
              </a:extLst>
            </p:cNvPr>
            <p:cNvSpPr/>
            <p:nvPr/>
          </p:nvSpPr>
          <p:spPr>
            <a:xfrm>
              <a:off x="1493615" y="3713865"/>
              <a:ext cx="355600" cy="355600"/>
            </a:xfrm>
            <a:custGeom>
              <a:avLst/>
              <a:gdLst/>
              <a:ahLst/>
              <a:cxnLst/>
              <a:rect l="l" t="t" r="r" b="b"/>
              <a:pathLst>
                <a:path w="355600" h="355600">
                  <a:moveTo>
                    <a:pt x="0" y="0"/>
                  </a:moveTo>
                  <a:lnTo>
                    <a:pt x="346335" y="346335"/>
                  </a:lnTo>
                  <a:lnTo>
                    <a:pt x="355316" y="355316"/>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0" name="object 40">
              <a:extLst>
                <a:ext uri="{FF2B5EF4-FFF2-40B4-BE49-F238E27FC236}">
                  <a16:creationId xmlns:a16="http://schemas.microsoft.com/office/drawing/2014/main" id="{CD346A5F-C5BA-143F-BB56-15D2D9592F2B}"/>
                </a:ext>
              </a:extLst>
            </p:cNvPr>
            <p:cNvSpPr/>
            <p:nvPr/>
          </p:nvSpPr>
          <p:spPr>
            <a:xfrm>
              <a:off x="1796845" y="4017096"/>
              <a:ext cx="129539" cy="129539"/>
            </a:xfrm>
            <a:custGeom>
              <a:avLst/>
              <a:gdLst/>
              <a:ahLst/>
              <a:cxnLst/>
              <a:rect l="l" t="t" r="r" b="b"/>
              <a:pathLst>
                <a:path w="129539" h="129539">
                  <a:moveTo>
                    <a:pt x="86210" y="0"/>
                  </a:moveTo>
                  <a:lnTo>
                    <a:pt x="0" y="86211"/>
                  </a:lnTo>
                  <a:lnTo>
                    <a:pt x="129315" y="129316"/>
                  </a:lnTo>
                  <a:lnTo>
                    <a:pt x="8621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grpSp>
      <p:sp>
        <p:nvSpPr>
          <p:cNvPr id="51" name="object 41">
            <a:extLst>
              <a:ext uri="{FF2B5EF4-FFF2-40B4-BE49-F238E27FC236}">
                <a16:creationId xmlns:a16="http://schemas.microsoft.com/office/drawing/2014/main" id="{752F5485-2607-B8BE-5F90-DC67E7CB2E5A}"/>
              </a:ext>
            </a:extLst>
          </p:cNvPr>
          <p:cNvSpPr/>
          <p:nvPr/>
        </p:nvSpPr>
        <p:spPr>
          <a:xfrm>
            <a:off x="5557908" y="5205774"/>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2" name="object 42">
            <a:extLst>
              <a:ext uri="{FF2B5EF4-FFF2-40B4-BE49-F238E27FC236}">
                <a16:creationId xmlns:a16="http://schemas.microsoft.com/office/drawing/2014/main" id="{A1CC3C0A-F507-B38C-C8AD-241921343937}"/>
              </a:ext>
            </a:extLst>
          </p:cNvPr>
          <p:cNvSpPr txBox="1"/>
          <p:nvPr/>
        </p:nvSpPr>
        <p:spPr>
          <a:xfrm>
            <a:off x="4605599" y="5251451"/>
            <a:ext cx="1744345" cy="299720"/>
          </a:xfrm>
          <a:prstGeom prst="rect">
            <a:avLst/>
          </a:prstGeom>
        </p:spPr>
        <p:txBody>
          <a:bodyPr vert="horz" wrap="square" lIns="0" tIns="12700" rIns="0" bIns="0" rtlCol="0">
            <a:spAutoFit/>
          </a:bodyPr>
          <a:lstStyle/>
          <a:p>
            <a:pPr marL="12700" eaLnBrk="1" fontAlgn="auto" hangingPunct="1">
              <a:spcBef>
                <a:spcPts val="100"/>
              </a:spcBef>
              <a:spcAft>
                <a:spcPts val="0"/>
              </a:spcAft>
              <a:tabLst>
                <a:tab pos="1095375" algn="l"/>
              </a:tabLst>
            </a:pPr>
            <a:r>
              <a:rPr lang="en-SE" b="0" kern="0" spc="-10" dirty="0">
                <a:solidFill>
                  <a:sysClr val="windowText" lastClr="000000"/>
                </a:solidFill>
                <a:latin typeface="Arial MT"/>
                <a:cs typeface="Arial MT"/>
              </a:rPr>
              <a:t>5910</a:t>
            </a:r>
            <a:r>
              <a:rPr lang="en-GB" b="0" kern="0" spc="-10" dirty="0">
                <a:solidFill>
                  <a:sysClr val="windowText" lastClr="000000"/>
                </a:solidFill>
                <a:latin typeface="Arial MT"/>
                <a:cs typeface="Arial MT"/>
              </a:rPr>
              <a:t>2</a:t>
            </a:r>
            <a:r>
              <a:rPr lang="en-SE" b="0" kern="0" dirty="0">
                <a:solidFill>
                  <a:sysClr val="windowText" lastClr="000000"/>
                </a:solidFill>
                <a:latin typeface="Arial MT"/>
                <a:cs typeface="Arial MT"/>
              </a:rPr>
              <a:t>	</a:t>
            </a:r>
            <a:r>
              <a:rPr lang="en-SE" b="0" kern="0" spc="-10" dirty="0">
                <a:solidFill>
                  <a:sysClr val="windowText" lastClr="000000"/>
                </a:solidFill>
                <a:latin typeface="Arial MT"/>
                <a:cs typeface="Arial MT"/>
              </a:rPr>
              <a:t>5910</a:t>
            </a:r>
            <a:r>
              <a:rPr lang="en-GB" b="0" kern="0" spc="-10" dirty="0">
                <a:solidFill>
                  <a:sysClr val="windowText" lastClr="000000"/>
                </a:solidFill>
                <a:latin typeface="Arial MT"/>
                <a:cs typeface="Arial MT"/>
              </a:rPr>
              <a:t>5</a:t>
            </a:r>
            <a:endParaRPr b="0" kern="0" dirty="0">
              <a:solidFill>
                <a:sysClr val="windowText" lastClr="000000"/>
              </a:solidFill>
              <a:latin typeface="Arial MT"/>
              <a:cs typeface="Arial MT"/>
            </a:endParaRPr>
          </a:p>
        </p:txBody>
      </p:sp>
      <p:sp>
        <p:nvSpPr>
          <p:cNvPr id="53" name="object 66">
            <a:extLst>
              <a:ext uri="{FF2B5EF4-FFF2-40B4-BE49-F238E27FC236}">
                <a16:creationId xmlns:a16="http://schemas.microsoft.com/office/drawing/2014/main" id="{2D68F280-54DA-A4FA-9B28-DCEE4718B88C}"/>
              </a:ext>
            </a:extLst>
          </p:cNvPr>
          <p:cNvSpPr txBox="1"/>
          <p:nvPr/>
        </p:nvSpPr>
        <p:spPr>
          <a:xfrm>
            <a:off x="5079778" y="5629338"/>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P1</a:t>
            </a:r>
            <a:endParaRPr b="0" kern="0" dirty="0">
              <a:latin typeface="Arial MT"/>
              <a:cs typeface="Arial MT"/>
            </a:endParaRPr>
          </a:p>
        </p:txBody>
      </p:sp>
      <p:sp>
        <p:nvSpPr>
          <p:cNvPr id="65" name="object 66">
            <a:extLst>
              <a:ext uri="{FF2B5EF4-FFF2-40B4-BE49-F238E27FC236}">
                <a16:creationId xmlns:a16="http://schemas.microsoft.com/office/drawing/2014/main" id="{F095CD7D-3EC1-FA76-A606-700A4B27CB0B}"/>
              </a:ext>
            </a:extLst>
          </p:cNvPr>
          <p:cNvSpPr txBox="1"/>
          <p:nvPr/>
        </p:nvSpPr>
        <p:spPr>
          <a:xfrm>
            <a:off x="6153295" y="5640689"/>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P4</a:t>
            </a:r>
            <a:endParaRPr b="0" kern="0" dirty="0">
              <a:latin typeface="Arial MT"/>
              <a:cs typeface="Arial MT"/>
            </a:endParaRPr>
          </a:p>
        </p:txBody>
      </p:sp>
      <p:sp>
        <p:nvSpPr>
          <p:cNvPr id="72" name="object 66">
            <a:extLst>
              <a:ext uri="{FF2B5EF4-FFF2-40B4-BE49-F238E27FC236}">
                <a16:creationId xmlns:a16="http://schemas.microsoft.com/office/drawing/2014/main" id="{C6A17094-1D66-EDCA-29E2-77F3B0039FF5}"/>
              </a:ext>
            </a:extLst>
          </p:cNvPr>
          <p:cNvSpPr txBox="1"/>
          <p:nvPr/>
        </p:nvSpPr>
        <p:spPr>
          <a:xfrm>
            <a:off x="5741634" y="4644341"/>
            <a:ext cx="1669854" cy="505267"/>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pid1==0, pid2==0,stop</a:t>
            </a:r>
            <a:endParaRPr sz="1600" b="0" kern="0" dirty="0">
              <a:latin typeface="Arial MT"/>
              <a:cs typeface="Arial MT"/>
            </a:endParaRPr>
          </a:p>
        </p:txBody>
      </p:sp>
      <p:sp>
        <p:nvSpPr>
          <p:cNvPr id="74" name="object 66">
            <a:extLst>
              <a:ext uri="{FF2B5EF4-FFF2-40B4-BE49-F238E27FC236}">
                <a16:creationId xmlns:a16="http://schemas.microsoft.com/office/drawing/2014/main" id="{512EDEC8-C585-B36B-67F4-F77FB084F50A}"/>
              </a:ext>
            </a:extLst>
          </p:cNvPr>
          <p:cNvSpPr txBox="1"/>
          <p:nvPr/>
        </p:nvSpPr>
        <p:spPr>
          <a:xfrm>
            <a:off x="5471777" y="3283770"/>
            <a:ext cx="2044403" cy="518091"/>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pid1==0,</a:t>
            </a:r>
          </a:p>
          <a:p>
            <a:pPr marL="12700" eaLnBrk="1" fontAlgn="auto" hangingPunct="1">
              <a:spcBef>
                <a:spcPts val="100"/>
              </a:spcBef>
              <a:spcAft>
                <a:spcPts val="0"/>
              </a:spcAft>
            </a:pPr>
            <a:r>
              <a:rPr lang="en-GB" sz="1600" b="0" kern="0" dirty="0">
                <a:solidFill>
                  <a:sysClr val="windowText" lastClr="000000"/>
                </a:solidFill>
                <a:latin typeface="Courier New"/>
                <a:cs typeface="Courier New"/>
              </a:rPr>
              <a:t>call pid2=fork()</a:t>
            </a:r>
            <a:endParaRPr sz="1600" b="0" kern="0" dirty="0">
              <a:latin typeface="Arial MT"/>
              <a:cs typeface="Arial MT"/>
            </a:endParaRPr>
          </a:p>
        </p:txBody>
      </p:sp>
      <p:sp>
        <p:nvSpPr>
          <p:cNvPr id="75" name="object 66">
            <a:extLst>
              <a:ext uri="{FF2B5EF4-FFF2-40B4-BE49-F238E27FC236}">
                <a16:creationId xmlns:a16="http://schemas.microsoft.com/office/drawing/2014/main" id="{C1687126-83C2-7411-1E55-893094C7A7F9}"/>
              </a:ext>
            </a:extLst>
          </p:cNvPr>
          <p:cNvSpPr txBox="1"/>
          <p:nvPr/>
        </p:nvSpPr>
        <p:spPr>
          <a:xfrm>
            <a:off x="1626557" y="3396060"/>
            <a:ext cx="1526816" cy="518091"/>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pid1&gt;0, call  pid3=fork()</a:t>
            </a:r>
            <a:endParaRPr sz="1600" b="0" kern="0" dirty="0">
              <a:latin typeface="Arial MT"/>
              <a:cs typeface="Arial MT"/>
            </a:endParaRPr>
          </a:p>
        </p:txBody>
      </p:sp>
      <p:sp>
        <p:nvSpPr>
          <p:cNvPr id="82" name="object 66">
            <a:extLst>
              <a:ext uri="{FF2B5EF4-FFF2-40B4-BE49-F238E27FC236}">
                <a16:creationId xmlns:a16="http://schemas.microsoft.com/office/drawing/2014/main" id="{EF898FE7-A1B8-F979-9AA6-04AF8D073750}"/>
              </a:ext>
            </a:extLst>
          </p:cNvPr>
          <p:cNvSpPr txBox="1"/>
          <p:nvPr/>
        </p:nvSpPr>
        <p:spPr>
          <a:xfrm>
            <a:off x="2874874" y="4705887"/>
            <a:ext cx="372666"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P2</a:t>
            </a:r>
            <a:endParaRPr b="0" kern="0" dirty="0">
              <a:latin typeface="Arial MT"/>
              <a:cs typeface="Arial MT"/>
            </a:endParaRPr>
          </a:p>
        </p:txBody>
      </p:sp>
      <p:sp>
        <p:nvSpPr>
          <p:cNvPr id="83" name="object 66">
            <a:extLst>
              <a:ext uri="{FF2B5EF4-FFF2-40B4-BE49-F238E27FC236}">
                <a16:creationId xmlns:a16="http://schemas.microsoft.com/office/drawing/2014/main" id="{C3B14305-7277-CAE5-E03B-521D42F4EF74}"/>
              </a:ext>
            </a:extLst>
          </p:cNvPr>
          <p:cNvSpPr txBox="1"/>
          <p:nvPr/>
        </p:nvSpPr>
        <p:spPr>
          <a:xfrm>
            <a:off x="3307680" y="4498020"/>
            <a:ext cx="1637257" cy="764312"/>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pid1==0, pid2&gt;0, call </a:t>
            </a:r>
          </a:p>
          <a:p>
            <a:pPr marL="12700" eaLnBrk="1" fontAlgn="auto" hangingPunct="1">
              <a:spcBef>
                <a:spcPts val="100"/>
              </a:spcBef>
              <a:spcAft>
                <a:spcPts val="0"/>
              </a:spcAft>
            </a:pPr>
            <a:r>
              <a:rPr lang="en-GB" sz="1600" b="0" kern="0" dirty="0">
                <a:solidFill>
                  <a:sysClr val="windowText" lastClr="000000"/>
                </a:solidFill>
                <a:latin typeface="Courier New"/>
                <a:cs typeface="Courier New"/>
              </a:rPr>
              <a:t>pid3=fork()</a:t>
            </a:r>
            <a:endParaRPr lang="en-GB" sz="1600" b="0" kern="0" dirty="0">
              <a:latin typeface="Arial MT"/>
              <a:cs typeface="Arial MT"/>
            </a:endParaRPr>
          </a:p>
        </p:txBody>
      </p:sp>
      <p:sp>
        <p:nvSpPr>
          <p:cNvPr id="3" name="object 66">
            <a:extLst>
              <a:ext uri="{FF2B5EF4-FFF2-40B4-BE49-F238E27FC236}">
                <a16:creationId xmlns:a16="http://schemas.microsoft.com/office/drawing/2014/main" id="{DAAEF5EB-9757-901A-B9E6-3D9091547874}"/>
              </a:ext>
            </a:extLst>
          </p:cNvPr>
          <p:cNvSpPr txBox="1"/>
          <p:nvPr/>
        </p:nvSpPr>
        <p:spPr>
          <a:xfrm>
            <a:off x="1553459" y="2503237"/>
            <a:ext cx="1975743" cy="259045"/>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Call pid1=fork()</a:t>
            </a:r>
            <a:endParaRPr sz="1600" b="0" kern="0" dirty="0">
              <a:latin typeface="Arial MT"/>
              <a:cs typeface="Arial MT"/>
            </a:endParaRPr>
          </a:p>
        </p:txBody>
      </p:sp>
    </p:spTree>
    <p:extLst>
      <p:ext uri="{BB962C8B-B14F-4D97-AF65-F5344CB8AC3E}">
        <p14:creationId xmlns:p14="http://schemas.microsoft.com/office/powerpoint/2010/main" val="49214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4F516D-1BE3-FBB6-5F3D-5606462C7B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DEF0F1-9100-743C-9EA8-345369FE60E6}"/>
              </a:ext>
            </a:extLst>
          </p:cNvPr>
          <p:cNvSpPr>
            <a:spLocks noGrp="1"/>
          </p:cNvSpPr>
          <p:nvPr>
            <p:ph type="title"/>
          </p:nvPr>
        </p:nvSpPr>
        <p:spPr/>
        <p:txBody>
          <a:bodyPr/>
          <a:lstStyle/>
          <a:p>
            <a:r>
              <a:rPr lang="en-GB" dirty="0"/>
              <a:t>Wait() I</a:t>
            </a:r>
            <a:endParaRPr lang="en-SE" dirty="0"/>
          </a:p>
        </p:txBody>
      </p:sp>
      <p:sp>
        <p:nvSpPr>
          <p:cNvPr id="3" name="Content Placeholder 2">
            <a:extLst>
              <a:ext uri="{FF2B5EF4-FFF2-40B4-BE49-F238E27FC236}">
                <a16:creationId xmlns:a16="http://schemas.microsoft.com/office/drawing/2014/main" id="{D8A53E56-D151-FA29-4466-1649AF0349B0}"/>
              </a:ext>
            </a:extLst>
          </p:cNvPr>
          <p:cNvSpPr>
            <a:spLocks noGrp="1"/>
          </p:cNvSpPr>
          <p:nvPr>
            <p:ph idx="1"/>
          </p:nvPr>
        </p:nvSpPr>
        <p:spPr>
          <a:xfrm>
            <a:off x="6246606" y="914400"/>
            <a:ext cx="5132594" cy="5105400"/>
          </a:xfrm>
        </p:spPr>
        <p:txBody>
          <a:bodyPr>
            <a:normAutofit lnSpcReduction="10000"/>
          </a:bodyPr>
          <a:lstStyle/>
          <a:p>
            <a:r>
              <a:rPr lang="en-GB" dirty="0"/>
              <a:t>Due to the use of wait(NULL), the parent waits for each child to complete before creating another child. This enforces sequential execution, meaning there is no interleaving between outputs from different iterations.</a:t>
            </a:r>
          </a:p>
          <a:p>
            <a:pPr lvl="1"/>
            <a:r>
              <a:rPr lang="nb-NO" dirty="0"/>
              <a:t>Hello 0</a:t>
            </a:r>
          </a:p>
          <a:p>
            <a:pPr lvl="1"/>
            <a:r>
              <a:rPr lang="nb-NO" dirty="0"/>
              <a:t>Hello 1</a:t>
            </a:r>
          </a:p>
          <a:p>
            <a:pPr lvl="1"/>
            <a:r>
              <a:rPr lang="nb-NO" dirty="0"/>
              <a:t>Parent exiting</a:t>
            </a:r>
          </a:p>
          <a:p>
            <a:r>
              <a:rPr lang="en-GB" dirty="0"/>
              <a:t>“return 0”</a:t>
            </a:r>
            <a:r>
              <a:rPr lang="nb-NO" dirty="0"/>
              <a:t> here is the same as </a:t>
            </a:r>
            <a:r>
              <a:rPr lang="en-GB"/>
              <a:t>“</a:t>
            </a:r>
            <a:r>
              <a:rPr lang="nb-NO"/>
              <a:t>exit</a:t>
            </a:r>
            <a:r>
              <a:rPr lang="nb-NO" dirty="0"/>
              <a:t>()</a:t>
            </a:r>
            <a:r>
              <a:rPr lang="en-GB" dirty="0"/>
              <a:t>”</a:t>
            </a:r>
            <a:endParaRPr lang="en-SE" dirty="0"/>
          </a:p>
        </p:txBody>
      </p:sp>
      <p:sp>
        <p:nvSpPr>
          <p:cNvPr id="5" name="TextBox 4">
            <a:extLst>
              <a:ext uri="{FF2B5EF4-FFF2-40B4-BE49-F238E27FC236}">
                <a16:creationId xmlns:a16="http://schemas.microsoft.com/office/drawing/2014/main" id="{B56B300D-12FF-12C2-55A4-CBAEC65B06E8}"/>
              </a:ext>
            </a:extLst>
          </p:cNvPr>
          <p:cNvSpPr txBox="1"/>
          <p:nvPr/>
        </p:nvSpPr>
        <p:spPr>
          <a:xfrm>
            <a:off x="152400" y="1066800"/>
            <a:ext cx="6094206" cy="4401205"/>
          </a:xfrm>
          <a:prstGeom prst="rect">
            <a:avLst/>
          </a:prstGeom>
          <a:noFill/>
          <a:ln>
            <a:solidFill>
              <a:schemeClr val="tx1"/>
            </a:solidFill>
          </a:ln>
        </p:spPr>
        <p:txBody>
          <a:bodyPr wrap="square">
            <a:spAutoFit/>
          </a:bodyPr>
          <a:lstStyle/>
          <a:p>
            <a:r>
              <a:rPr lang="en-GB" sz="1400" b="0" dirty="0">
                <a:latin typeface="Courier New" panose="02070309020205020404" pitchFamily="49" charset="0"/>
                <a:cs typeface="Courier New" panose="02070309020205020404" pitchFamily="49" charset="0"/>
              </a:rPr>
              <a:t>int main() {</a:t>
            </a:r>
          </a:p>
          <a:p>
            <a:r>
              <a:rPr lang="en-GB" sz="1400" b="0" dirty="0">
                <a:latin typeface="Courier New" panose="02070309020205020404" pitchFamily="49" charset="0"/>
                <a:cs typeface="Courier New" panose="02070309020205020404" pitchFamily="49" charset="0"/>
              </a:rPr>
              <a:t>    int i;</a:t>
            </a:r>
          </a:p>
          <a:p>
            <a:endParaRPr lang="en-GB" sz="1400" b="0" dirty="0">
              <a:latin typeface="Courier New" panose="02070309020205020404" pitchFamily="49" charset="0"/>
              <a:cs typeface="Courier New" panose="02070309020205020404" pitchFamily="49" charset="0"/>
            </a:endParaRPr>
          </a:p>
          <a:p>
            <a:r>
              <a:rPr lang="en-GB" sz="1400" b="0" dirty="0">
                <a:latin typeface="Courier New" panose="02070309020205020404" pitchFamily="49" charset="0"/>
                <a:cs typeface="Courier New" panose="02070309020205020404" pitchFamily="49" charset="0"/>
              </a:rPr>
              <a:t>    for (i = 0; i &lt; 2; i++) {</a:t>
            </a:r>
          </a:p>
          <a:p>
            <a:r>
              <a:rPr lang="en-GB" sz="1400" b="0" dirty="0">
                <a:latin typeface="Courier New" panose="02070309020205020404" pitchFamily="49" charset="0"/>
                <a:cs typeface="Courier New" panose="02070309020205020404" pitchFamily="49" charset="0"/>
              </a:rPr>
              <a:t>        </a:t>
            </a:r>
            <a:r>
              <a:rPr lang="en-GB" sz="1400" b="0" dirty="0" err="1">
                <a:latin typeface="Courier New" panose="02070309020205020404" pitchFamily="49" charset="0"/>
                <a:cs typeface="Courier New" panose="02070309020205020404" pitchFamily="49" charset="0"/>
              </a:rPr>
              <a:t>pid_t</a:t>
            </a:r>
            <a:r>
              <a:rPr lang="en-GB" sz="1400" b="0" dirty="0">
                <a:latin typeface="Courier New" panose="02070309020205020404" pitchFamily="49" charset="0"/>
                <a:cs typeface="Courier New" panose="02070309020205020404" pitchFamily="49" charset="0"/>
              </a:rPr>
              <a:t> </a:t>
            </a:r>
            <a:r>
              <a:rPr lang="en-GB" sz="1400" b="0" dirty="0" err="1">
                <a:latin typeface="Courier New" panose="02070309020205020404" pitchFamily="49" charset="0"/>
                <a:cs typeface="Courier New" panose="02070309020205020404" pitchFamily="49" charset="0"/>
              </a:rPr>
              <a:t>pid</a:t>
            </a:r>
            <a:r>
              <a:rPr lang="en-GB" sz="1400" b="0" dirty="0">
                <a:latin typeface="Courier New" panose="02070309020205020404" pitchFamily="49" charset="0"/>
                <a:cs typeface="Courier New" panose="02070309020205020404" pitchFamily="49" charset="0"/>
              </a:rPr>
              <a:t> = fork();</a:t>
            </a:r>
          </a:p>
          <a:p>
            <a:endParaRPr lang="en-GB" sz="1400" b="0" dirty="0">
              <a:latin typeface="Courier New" panose="02070309020205020404" pitchFamily="49" charset="0"/>
              <a:cs typeface="Courier New" panose="02070309020205020404" pitchFamily="49" charset="0"/>
            </a:endParaRPr>
          </a:p>
          <a:p>
            <a:r>
              <a:rPr lang="en-GB" sz="1400" b="0" dirty="0">
                <a:latin typeface="Courier New" panose="02070309020205020404" pitchFamily="49" charset="0"/>
                <a:cs typeface="Courier New" panose="02070309020205020404" pitchFamily="49" charset="0"/>
              </a:rPr>
              <a:t>        if (</a:t>
            </a:r>
            <a:r>
              <a:rPr lang="en-GB" sz="1400" b="0" dirty="0" err="1">
                <a:latin typeface="Courier New" panose="02070309020205020404" pitchFamily="49" charset="0"/>
                <a:cs typeface="Courier New" panose="02070309020205020404" pitchFamily="49" charset="0"/>
              </a:rPr>
              <a:t>pid</a:t>
            </a:r>
            <a:r>
              <a:rPr lang="en-GB" sz="1400" b="0" dirty="0">
                <a:latin typeface="Courier New" panose="02070309020205020404" pitchFamily="49" charset="0"/>
                <a:cs typeface="Courier New" panose="02070309020205020404" pitchFamily="49" charset="0"/>
              </a:rPr>
              <a:t> == 0) {  </a:t>
            </a:r>
          </a:p>
          <a:p>
            <a:r>
              <a:rPr lang="en-GB" sz="1400" b="0" dirty="0">
                <a:latin typeface="Courier New" panose="02070309020205020404" pitchFamily="49" charset="0"/>
                <a:cs typeface="Courier New" panose="02070309020205020404" pitchFamily="49" charset="0"/>
              </a:rPr>
              <a:t>            // Child process</a:t>
            </a:r>
          </a:p>
          <a:p>
            <a:r>
              <a:rPr lang="en-GB" sz="1400" b="0" dirty="0">
                <a:latin typeface="Courier New" panose="02070309020205020404" pitchFamily="49" charset="0"/>
                <a:cs typeface="Courier New" panose="02070309020205020404" pitchFamily="49" charset="0"/>
              </a:rPr>
              <a:t>            </a:t>
            </a:r>
            <a:r>
              <a:rPr lang="en-GB" sz="1400" b="0" dirty="0" err="1">
                <a:latin typeface="Courier New" panose="02070309020205020404" pitchFamily="49" charset="0"/>
                <a:cs typeface="Courier New" panose="02070309020205020404" pitchFamily="49" charset="0"/>
              </a:rPr>
              <a:t>printf</a:t>
            </a:r>
            <a:r>
              <a:rPr lang="en-GB" sz="1400" b="0" dirty="0">
                <a:latin typeface="Courier New" panose="02070309020205020404" pitchFamily="49" charset="0"/>
                <a:cs typeface="Courier New" panose="02070309020205020404" pitchFamily="49" charset="0"/>
              </a:rPr>
              <a:t>("Hello %d\n", i); </a:t>
            </a:r>
          </a:p>
          <a:p>
            <a:r>
              <a:rPr lang="en-GB" sz="1400" b="0" dirty="0">
                <a:latin typeface="Courier New" panose="02070309020205020404" pitchFamily="49" charset="0"/>
                <a:cs typeface="Courier New" panose="02070309020205020404" pitchFamily="49" charset="0"/>
              </a:rPr>
              <a:t>            return 0;  // Exit child process</a:t>
            </a:r>
          </a:p>
          <a:p>
            <a:r>
              <a:rPr lang="en-GB" sz="1400" b="0" dirty="0">
                <a:latin typeface="Courier New" panose="02070309020205020404" pitchFamily="49" charset="0"/>
                <a:cs typeface="Courier New" panose="02070309020205020404" pitchFamily="49" charset="0"/>
              </a:rPr>
              <a:t>        } else if (</a:t>
            </a:r>
            <a:r>
              <a:rPr lang="en-GB" sz="1400" b="0" dirty="0" err="1">
                <a:latin typeface="Courier New" panose="02070309020205020404" pitchFamily="49" charset="0"/>
                <a:cs typeface="Courier New" panose="02070309020205020404" pitchFamily="49" charset="0"/>
              </a:rPr>
              <a:t>pid</a:t>
            </a:r>
            <a:r>
              <a:rPr lang="en-GB" sz="1400" b="0" dirty="0">
                <a:latin typeface="Courier New" panose="02070309020205020404" pitchFamily="49" charset="0"/>
                <a:cs typeface="Courier New" panose="02070309020205020404" pitchFamily="49" charset="0"/>
              </a:rPr>
              <a:t> &gt; 0) {  </a:t>
            </a:r>
          </a:p>
          <a:p>
            <a:r>
              <a:rPr lang="en-GB" sz="1400" b="0" dirty="0">
                <a:latin typeface="Courier New" panose="02070309020205020404" pitchFamily="49" charset="0"/>
                <a:cs typeface="Courier New" panose="02070309020205020404" pitchFamily="49" charset="0"/>
              </a:rPr>
              <a:t>            // Parent process</a:t>
            </a:r>
          </a:p>
          <a:p>
            <a:r>
              <a:rPr lang="en-GB" sz="1400" b="0" dirty="0">
                <a:latin typeface="Courier New" panose="02070309020205020404" pitchFamily="49" charset="0"/>
                <a:cs typeface="Courier New" panose="02070309020205020404" pitchFamily="49" charset="0"/>
              </a:rPr>
              <a:t>	  wait(NULL);  // Wait for immediate child to terminate</a:t>
            </a:r>
          </a:p>
          <a:p>
            <a:r>
              <a:rPr lang="en-GB" sz="1400" b="0" dirty="0">
                <a:latin typeface="Courier New" panose="02070309020205020404" pitchFamily="49" charset="0"/>
                <a:cs typeface="Courier New" panose="02070309020205020404" pitchFamily="49" charset="0"/>
              </a:rPr>
              <a:t>        }</a:t>
            </a:r>
          </a:p>
          <a:p>
            <a:r>
              <a:rPr lang="en-GB" sz="1400" b="0" dirty="0">
                <a:latin typeface="Courier New" panose="02070309020205020404" pitchFamily="49" charset="0"/>
                <a:cs typeface="Courier New" panose="02070309020205020404" pitchFamily="49" charset="0"/>
              </a:rPr>
              <a:t>    }</a:t>
            </a:r>
          </a:p>
          <a:p>
            <a:endParaRPr lang="en-GB" sz="1400" b="0" dirty="0">
              <a:latin typeface="Courier New" panose="02070309020205020404" pitchFamily="49" charset="0"/>
              <a:cs typeface="Courier New" panose="02070309020205020404" pitchFamily="49" charset="0"/>
            </a:endParaRPr>
          </a:p>
          <a:p>
            <a:r>
              <a:rPr lang="en-GB" sz="1400" b="0" dirty="0">
                <a:latin typeface="Courier New" panose="02070309020205020404" pitchFamily="49" charset="0"/>
                <a:cs typeface="Courier New" panose="02070309020205020404" pitchFamily="49" charset="0"/>
              </a:rPr>
              <a:t>    </a:t>
            </a:r>
            <a:r>
              <a:rPr lang="en-GB" sz="1400" b="0" dirty="0" err="1">
                <a:latin typeface="Courier New" panose="02070309020205020404" pitchFamily="49" charset="0"/>
                <a:cs typeface="Courier New" panose="02070309020205020404" pitchFamily="49" charset="0"/>
              </a:rPr>
              <a:t>printf</a:t>
            </a:r>
            <a:r>
              <a:rPr lang="en-GB" sz="1400" b="0" dirty="0">
                <a:latin typeface="Courier New" panose="02070309020205020404" pitchFamily="49" charset="0"/>
                <a:cs typeface="Courier New" panose="02070309020205020404" pitchFamily="49" charset="0"/>
              </a:rPr>
              <a:t>("Parent exiting\n");</a:t>
            </a:r>
          </a:p>
          <a:p>
            <a:r>
              <a:rPr lang="en-GB" sz="1400" b="0" dirty="0">
                <a:latin typeface="Courier New" panose="02070309020205020404" pitchFamily="49" charset="0"/>
                <a:cs typeface="Courier New" panose="02070309020205020404" pitchFamily="49" charset="0"/>
              </a:rPr>
              <a:t>    return 0;</a:t>
            </a:r>
          </a:p>
          <a:p>
            <a:r>
              <a:rPr lang="en-GB" sz="1400" b="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52534400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E6A94-1000-C007-514A-2CBB2CC2EF6E}"/>
              </a:ext>
            </a:extLst>
          </p:cNvPr>
          <p:cNvSpPr>
            <a:spLocks noGrp="1"/>
          </p:cNvSpPr>
          <p:nvPr>
            <p:ph type="title"/>
          </p:nvPr>
        </p:nvSpPr>
        <p:spPr/>
        <p:txBody>
          <a:bodyPr/>
          <a:lstStyle/>
          <a:p>
            <a:r>
              <a:rPr lang="en-GB" dirty="0"/>
              <a:t>Wait() I</a:t>
            </a:r>
            <a:endParaRPr lang="en-SE" dirty="0"/>
          </a:p>
        </p:txBody>
      </p:sp>
      <p:sp>
        <p:nvSpPr>
          <p:cNvPr id="4" name="object 5">
            <a:extLst>
              <a:ext uri="{FF2B5EF4-FFF2-40B4-BE49-F238E27FC236}">
                <a16:creationId xmlns:a16="http://schemas.microsoft.com/office/drawing/2014/main" id="{2C8A2BFC-B76F-C266-F9F4-9FBEF8AC0D01}"/>
              </a:ext>
            </a:extLst>
          </p:cNvPr>
          <p:cNvSpPr/>
          <p:nvPr/>
        </p:nvSpPr>
        <p:spPr>
          <a:xfrm>
            <a:off x="7378108" y="1138483"/>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5" name="object 7">
            <a:extLst>
              <a:ext uri="{FF2B5EF4-FFF2-40B4-BE49-F238E27FC236}">
                <a16:creationId xmlns:a16="http://schemas.microsoft.com/office/drawing/2014/main" id="{4350217E-95B1-FD79-9C1F-F27ADB5EA422}"/>
              </a:ext>
            </a:extLst>
          </p:cNvPr>
          <p:cNvSpPr/>
          <p:nvPr/>
        </p:nvSpPr>
        <p:spPr>
          <a:xfrm>
            <a:off x="9754150" y="2046890"/>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6" name="object 8">
            <a:extLst>
              <a:ext uri="{FF2B5EF4-FFF2-40B4-BE49-F238E27FC236}">
                <a16:creationId xmlns:a16="http://schemas.microsoft.com/office/drawing/2014/main" id="{D93D0C70-5FF8-A520-1913-80A46693E902}"/>
              </a:ext>
            </a:extLst>
          </p:cNvPr>
          <p:cNvSpPr txBox="1"/>
          <p:nvPr/>
        </p:nvSpPr>
        <p:spPr>
          <a:xfrm>
            <a:off x="9884929" y="2092567"/>
            <a:ext cx="661670"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59102</a:t>
            </a:r>
            <a:endParaRPr b="0" kern="0" dirty="0">
              <a:solidFill>
                <a:sysClr val="windowText" lastClr="000000"/>
              </a:solidFill>
              <a:latin typeface="Arial MT"/>
              <a:cs typeface="Arial MT"/>
            </a:endParaRPr>
          </a:p>
        </p:txBody>
      </p:sp>
      <p:sp>
        <p:nvSpPr>
          <p:cNvPr id="7" name="object 10">
            <a:extLst>
              <a:ext uri="{FF2B5EF4-FFF2-40B4-BE49-F238E27FC236}">
                <a16:creationId xmlns:a16="http://schemas.microsoft.com/office/drawing/2014/main" id="{36DA71AD-C2AB-71ED-9105-5FBCAC477675}"/>
              </a:ext>
            </a:extLst>
          </p:cNvPr>
          <p:cNvSpPr txBox="1"/>
          <p:nvPr/>
        </p:nvSpPr>
        <p:spPr>
          <a:xfrm>
            <a:off x="7244457" y="815026"/>
            <a:ext cx="470534"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start</a:t>
            </a:r>
            <a:endParaRPr b="0" kern="0" dirty="0">
              <a:solidFill>
                <a:sysClr val="windowText" lastClr="000000"/>
              </a:solidFill>
              <a:latin typeface="Arial MT"/>
              <a:cs typeface="Arial MT"/>
            </a:endParaRPr>
          </a:p>
        </p:txBody>
      </p:sp>
      <p:sp>
        <p:nvSpPr>
          <p:cNvPr id="10" name="object 67">
            <a:extLst>
              <a:ext uri="{FF2B5EF4-FFF2-40B4-BE49-F238E27FC236}">
                <a16:creationId xmlns:a16="http://schemas.microsoft.com/office/drawing/2014/main" id="{D59FF7CE-ABBA-2F1A-0671-27E76276D567}"/>
              </a:ext>
            </a:extLst>
          </p:cNvPr>
          <p:cNvSpPr txBox="1"/>
          <p:nvPr/>
        </p:nvSpPr>
        <p:spPr>
          <a:xfrm>
            <a:off x="7508887" y="1077609"/>
            <a:ext cx="1209040" cy="1315085"/>
          </a:xfrm>
          <a:prstGeom prst="rect">
            <a:avLst/>
          </a:prstGeom>
        </p:spPr>
        <p:txBody>
          <a:bodyPr vert="horz" wrap="square" lIns="0" tIns="118745" rIns="0" bIns="0" rtlCol="0">
            <a:spAutoFit/>
          </a:bodyPr>
          <a:lstStyle/>
          <a:p>
            <a:pPr marL="12700" eaLnBrk="1" fontAlgn="auto" hangingPunct="1">
              <a:spcBef>
                <a:spcPts val="935"/>
              </a:spcBef>
              <a:spcAft>
                <a:spcPts val="0"/>
              </a:spcAft>
            </a:pPr>
            <a:r>
              <a:rPr b="0" kern="0" spc="-10" dirty="0">
                <a:solidFill>
                  <a:sysClr val="windowText" lastClr="000000"/>
                </a:solidFill>
                <a:latin typeface="Arial MT"/>
                <a:cs typeface="Arial MT"/>
              </a:rPr>
              <a:t>59101</a:t>
            </a:r>
            <a:endParaRPr b="0" kern="0" dirty="0">
              <a:solidFill>
                <a:sysClr val="windowText" lastClr="000000"/>
              </a:solidFill>
              <a:latin typeface="Arial MT"/>
              <a:cs typeface="Arial MT"/>
            </a:endParaRPr>
          </a:p>
          <a:p>
            <a:pPr marL="434975" marR="5080" eaLnBrk="1" fontAlgn="auto" hangingPunct="1">
              <a:lnSpc>
                <a:spcPts val="1600"/>
              </a:lnSpc>
              <a:spcBef>
                <a:spcPts val="775"/>
              </a:spcBef>
              <a:spcAft>
                <a:spcPts val="0"/>
              </a:spcAft>
            </a:pPr>
            <a:r>
              <a:rPr sz="1400" b="0" kern="0" spc="-10" dirty="0">
                <a:solidFill>
                  <a:srgbClr val="0365C0"/>
                </a:solidFill>
                <a:latin typeface="Arial MT"/>
                <a:cs typeface="Arial MT"/>
              </a:rPr>
              <a:t>parent </a:t>
            </a:r>
            <a:r>
              <a:rPr sz="1400" b="0" kern="0" spc="-10" dirty="0" err="1">
                <a:solidFill>
                  <a:srgbClr val="0365C0"/>
                </a:solidFill>
                <a:latin typeface="Arial MT"/>
                <a:cs typeface="Arial MT"/>
              </a:rPr>
              <a:t>continu</a:t>
            </a:r>
            <a:r>
              <a:rPr lang="en-GB" sz="1400" b="0" kern="0" spc="-10" dirty="0">
                <a:solidFill>
                  <a:srgbClr val="0365C0"/>
                </a:solidFill>
                <a:latin typeface="Arial MT"/>
                <a:cs typeface="Arial MT"/>
              </a:rPr>
              <a:t>es</a:t>
            </a:r>
          </a:p>
          <a:p>
            <a:pPr marL="12700" eaLnBrk="1" fontAlgn="auto" hangingPunct="1">
              <a:spcBef>
                <a:spcPts val="1019"/>
              </a:spcBef>
              <a:spcAft>
                <a:spcPts val="0"/>
              </a:spcAft>
            </a:pPr>
            <a:endParaRPr lang="en-SE" b="0" kern="0" dirty="0">
              <a:solidFill>
                <a:sysClr val="windowText" lastClr="000000"/>
              </a:solidFill>
              <a:latin typeface="Arial MT"/>
              <a:cs typeface="Arial MT"/>
            </a:endParaRPr>
          </a:p>
        </p:txBody>
      </p:sp>
      <p:sp>
        <p:nvSpPr>
          <p:cNvPr id="11" name="object 93">
            <a:extLst>
              <a:ext uri="{FF2B5EF4-FFF2-40B4-BE49-F238E27FC236}">
                <a16:creationId xmlns:a16="http://schemas.microsoft.com/office/drawing/2014/main" id="{17420654-6BBA-B851-473C-41D06D95781B}"/>
              </a:ext>
            </a:extLst>
          </p:cNvPr>
          <p:cNvSpPr txBox="1"/>
          <p:nvPr/>
        </p:nvSpPr>
        <p:spPr>
          <a:xfrm>
            <a:off x="9570286" y="1374435"/>
            <a:ext cx="1290955" cy="441959"/>
          </a:xfrm>
          <a:prstGeom prst="rect">
            <a:avLst/>
          </a:prstGeom>
        </p:spPr>
        <p:txBody>
          <a:bodyPr vert="horz" wrap="square" lIns="0" tIns="12700" rIns="0" bIns="0" rtlCol="0">
            <a:spAutoFit/>
          </a:bodyPr>
          <a:lstStyle/>
          <a:p>
            <a:pPr marL="12700" eaLnBrk="1" fontAlgn="auto" hangingPunct="1">
              <a:lnSpc>
                <a:spcPts val="1639"/>
              </a:lnSpc>
              <a:spcBef>
                <a:spcPts val="100"/>
              </a:spcBef>
              <a:spcAft>
                <a:spcPts val="0"/>
              </a:spcAft>
            </a:pPr>
            <a:r>
              <a:rPr sz="1400" b="0" kern="0" spc="-10" dirty="0">
                <a:solidFill>
                  <a:srgbClr val="0365C0"/>
                </a:solidFill>
                <a:latin typeface="Arial MT"/>
                <a:cs typeface="Arial MT"/>
              </a:rPr>
              <a:t>child</a:t>
            </a:r>
            <a:endParaRPr sz="1400" b="0" kern="0" dirty="0">
              <a:solidFill>
                <a:sysClr val="windowText" lastClr="000000"/>
              </a:solidFill>
              <a:latin typeface="Arial MT"/>
              <a:cs typeface="Arial MT"/>
            </a:endParaRPr>
          </a:p>
          <a:p>
            <a:pPr marL="12700" eaLnBrk="1" fontAlgn="auto" hangingPunct="1">
              <a:lnSpc>
                <a:spcPts val="1639"/>
              </a:lnSpc>
              <a:spcBef>
                <a:spcPts val="0"/>
              </a:spcBef>
              <a:spcAft>
                <a:spcPts val="0"/>
              </a:spcAft>
            </a:pPr>
            <a:r>
              <a:rPr sz="1400" b="0" kern="0" dirty="0">
                <a:solidFill>
                  <a:srgbClr val="0365C0"/>
                </a:solidFill>
                <a:latin typeface="Arial MT"/>
                <a:cs typeface="Arial MT"/>
              </a:rPr>
              <a:t>process</a:t>
            </a:r>
            <a:r>
              <a:rPr sz="1400" b="0" kern="0" spc="-10" dirty="0">
                <a:solidFill>
                  <a:srgbClr val="0365C0"/>
                </a:solidFill>
                <a:latin typeface="Arial MT"/>
                <a:cs typeface="Arial MT"/>
              </a:rPr>
              <a:t> created</a:t>
            </a:r>
            <a:endParaRPr sz="1400" b="0" kern="0" dirty="0">
              <a:solidFill>
                <a:sysClr val="windowText" lastClr="000000"/>
              </a:solidFill>
              <a:latin typeface="Arial MT"/>
              <a:cs typeface="Arial MT"/>
            </a:endParaRPr>
          </a:p>
        </p:txBody>
      </p:sp>
      <p:sp>
        <p:nvSpPr>
          <p:cNvPr id="12" name="object 91">
            <a:extLst>
              <a:ext uri="{FF2B5EF4-FFF2-40B4-BE49-F238E27FC236}">
                <a16:creationId xmlns:a16="http://schemas.microsoft.com/office/drawing/2014/main" id="{BFB04C8B-E774-16A3-C294-312F0BC31B7D}"/>
              </a:ext>
            </a:extLst>
          </p:cNvPr>
          <p:cNvSpPr/>
          <p:nvPr/>
        </p:nvSpPr>
        <p:spPr>
          <a:xfrm>
            <a:off x="7841340" y="782106"/>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3" name="object 92">
            <a:extLst>
              <a:ext uri="{FF2B5EF4-FFF2-40B4-BE49-F238E27FC236}">
                <a16:creationId xmlns:a16="http://schemas.microsoft.com/office/drawing/2014/main" id="{F4C2AD53-801E-6790-4502-D94776432A65}"/>
              </a:ext>
            </a:extLst>
          </p:cNvPr>
          <p:cNvSpPr/>
          <p:nvPr/>
        </p:nvSpPr>
        <p:spPr>
          <a:xfrm>
            <a:off x="7780380" y="1010848"/>
            <a:ext cx="121920" cy="121920"/>
          </a:xfrm>
          <a:custGeom>
            <a:avLst/>
            <a:gdLst/>
            <a:ahLst/>
            <a:cxnLst/>
            <a:rect l="l" t="t" r="r" b="b"/>
            <a:pathLst>
              <a:path w="121920" h="121920">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5" name="object 66">
            <a:extLst>
              <a:ext uri="{FF2B5EF4-FFF2-40B4-BE49-F238E27FC236}">
                <a16:creationId xmlns:a16="http://schemas.microsoft.com/office/drawing/2014/main" id="{9E127831-5B40-281F-5A08-565EF420909B}"/>
              </a:ext>
            </a:extLst>
          </p:cNvPr>
          <p:cNvSpPr txBox="1"/>
          <p:nvPr/>
        </p:nvSpPr>
        <p:spPr>
          <a:xfrm>
            <a:off x="8520408" y="1164596"/>
            <a:ext cx="1386759" cy="258241"/>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err="1">
                <a:solidFill>
                  <a:sysClr val="windowText" lastClr="000000"/>
                </a:solidFill>
                <a:latin typeface="Courier New"/>
                <a:cs typeface="Courier New"/>
              </a:rPr>
              <a:t>pid</a:t>
            </a:r>
            <a:r>
              <a:rPr lang="en-GB" sz="1600" b="0" kern="0" dirty="0">
                <a:solidFill>
                  <a:sysClr val="windowText" lastClr="000000"/>
                </a:solidFill>
                <a:latin typeface="Courier New"/>
                <a:cs typeface="Courier New"/>
              </a:rPr>
              <a:t>=fork()</a:t>
            </a:r>
            <a:endParaRPr sz="1600" b="0" kern="0" dirty="0">
              <a:latin typeface="Arial MT"/>
              <a:cs typeface="Arial MT"/>
            </a:endParaRPr>
          </a:p>
        </p:txBody>
      </p:sp>
      <p:sp>
        <p:nvSpPr>
          <p:cNvPr id="16" name="object 66">
            <a:extLst>
              <a:ext uri="{FF2B5EF4-FFF2-40B4-BE49-F238E27FC236}">
                <a16:creationId xmlns:a16="http://schemas.microsoft.com/office/drawing/2014/main" id="{E6CDF415-0584-A5E1-0EF5-C76C9D765875}"/>
              </a:ext>
            </a:extLst>
          </p:cNvPr>
          <p:cNvSpPr txBox="1"/>
          <p:nvPr/>
        </p:nvSpPr>
        <p:spPr>
          <a:xfrm>
            <a:off x="7271128" y="3278937"/>
            <a:ext cx="1344500" cy="268539"/>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wait(NULL)</a:t>
            </a:r>
            <a:endParaRPr sz="1600" b="0" kern="0" dirty="0">
              <a:latin typeface="Arial MT"/>
              <a:cs typeface="Arial MT"/>
            </a:endParaRPr>
          </a:p>
        </p:txBody>
      </p:sp>
      <p:sp>
        <p:nvSpPr>
          <p:cNvPr id="17" name="object 19">
            <a:extLst>
              <a:ext uri="{FF2B5EF4-FFF2-40B4-BE49-F238E27FC236}">
                <a16:creationId xmlns:a16="http://schemas.microsoft.com/office/drawing/2014/main" id="{60D9537D-CB26-8F71-0B7C-224552834A89}"/>
              </a:ext>
            </a:extLst>
          </p:cNvPr>
          <p:cNvSpPr/>
          <p:nvPr/>
        </p:nvSpPr>
        <p:spPr>
          <a:xfrm rot="4764502">
            <a:off x="7022115" y="2271075"/>
            <a:ext cx="1657715" cy="326396"/>
          </a:xfrm>
          <a:custGeom>
            <a:avLst/>
            <a:gdLst/>
            <a:ahLst/>
            <a:cxnLst/>
            <a:rect l="l" t="t" r="r" b="b"/>
            <a:pathLst>
              <a:path w="3268345" h="734060">
                <a:moveTo>
                  <a:pt x="0" y="0"/>
                </a:moveTo>
                <a:lnTo>
                  <a:pt x="3255691" y="730800"/>
                </a:lnTo>
                <a:lnTo>
                  <a:pt x="3268082" y="733581"/>
                </a:lnTo>
              </a:path>
            </a:pathLst>
          </a:custGeom>
          <a:ln w="25400">
            <a:solidFill>
              <a:srgbClr val="0365C0"/>
            </a:solidFill>
            <a:headEnd type="none" w="med" len="med"/>
            <a:tailEnd type="triangle" w="lg" len="lg"/>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0" name="object 66">
            <a:extLst>
              <a:ext uri="{FF2B5EF4-FFF2-40B4-BE49-F238E27FC236}">
                <a16:creationId xmlns:a16="http://schemas.microsoft.com/office/drawing/2014/main" id="{952D1381-EF11-391E-1E6C-FB33DAD6A1B3}"/>
              </a:ext>
            </a:extLst>
          </p:cNvPr>
          <p:cNvSpPr txBox="1"/>
          <p:nvPr/>
        </p:nvSpPr>
        <p:spPr>
          <a:xfrm>
            <a:off x="9907167" y="3205580"/>
            <a:ext cx="1055922" cy="259045"/>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US" altLang="zh-CN" sz="1600" b="0" kern="0" dirty="0">
                <a:solidFill>
                  <a:sysClr val="windowText" lastClr="000000"/>
                </a:solidFill>
                <a:latin typeface="Courier New"/>
                <a:cs typeface="Courier New"/>
              </a:rPr>
              <a:t>return 0</a:t>
            </a:r>
            <a:endParaRPr sz="1600" b="0" kern="0" dirty="0">
              <a:latin typeface="Arial MT"/>
              <a:cs typeface="Arial MT"/>
            </a:endParaRPr>
          </a:p>
        </p:txBody>
      </p:sp>
      <p:sp>
        <p:nvSpPr>
          <p:cNvPr id="21" name="object 19">
            <a:extLst>
              <a:ext uri="{FF2B5EF4-FFF2-40B4-BE49-F238E27FC236}">
                <a16:creationId xmlns:a16="http://schemas.microsoft.com/office/drawing/2014/main" id="{7A04DF44-CB0A-8956-5F7F-E0AE8AB68221}"/>
              </a:ext>
            </a:extLst>
          </p:cNvPr>
          <p:cNvSpPr/>
          <p:nvPr/>
        </p:nvSpPr>
        <p:spPr>
          <a:xfrm rot="4819045">
            <a:off x="9861123" y="2803608"/>
            <a:ext cx="678394" cy="115748"/>
          </a:xfrm>
          <a:custGeom>
            <a:avLst/>
            <a:gdLst/>
            <a:ahLst/>
            <a:cxnLst/>
            <a:rect l="l" t="t" r="r" b="b"/>
            <a:pathLst>
              <a:path w="3268345" h="734060">
                <a:moveTo>
                  <a:pt x="0" y="0"/>
                </a:moveTo>
                <a:lnTo>
                  <a:pt x="3255691" y="730800"/>
                </a:lnTo>
                <a:lnTo>
                  <a:pt x="3268082" y="733581"/>
                </a:lnTo>
              </a:path>
            </a:pathLst>
          </a:custGeom>
          <a:ln w="25400">
            <a:solidFill>
              <a:srgbClr val="0365C0"/>
            </a:solidFill>
            <a:headEnd type="none" w="med" len="med"/>
            <a:tailEnd type="triangle" w="lg" len="lg"/>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3" name="TextBox 22">
            <a:extLst>
              <a:ext uri="{FF2B5EF4-FFF2-40B4-BE49-F238E27FC236}">
                <a16:creationId xmlns:a16="http://schemas.microsoft.com/office/drawing/2014/main" id="{980DAFFA-D044-41B2-E223-4A35419C1FAD}"/>
              </a:ext>
            </a:extLst>
          </p:cNvPr>
          <p:cNvSpPr txBox="1"/>
          <p:nvPr/>
        </p:nvSpPr>
        <p:spPr>
          <a:xfrm>
            <a:off x="361295" y="1071808"/>
            <a:ext cx="6094206" cy="4401205"/>
          </a:xfrm>
          <a:prstGeom prst="rect">
            <a:avLst/>
          </a:prstGeom>
          <a:noFill/>
          <a:ln>
            <a:solidFill>
              <a:schemeClr val="tx1"/>
            </a:solidFill>
          </a:ln>
        </p:spPr>
        <p:txBody>
          <a:bodyPr wrap="square">
            <a:spAutoFit/>
          </a:bodyPr>
          <a:lstStyle/>
          <a:p>
            <a:r>
              <a:rPr lang="en-GB" sz="1400" b="0" dirty="0">
                <a:latin typeface="Courier New" panose="02070309020205020404" pitchFamily="49" charset="0"/>
                <a:cs typeface="Courier New" panose="02070309020205020404" pitchFamily="49" charset="0"/>
              </a:rPr>
              <a:t>int main() {</a:t>
            </a:r>
          </a:p>
          <a:p>
            <a:r>
              <a:rPr lang="en-GB" sz="1400" b="0" dirty="0">
                <a:latin typeface="Courier New" panose="02070309020205020404" pitchFamily="49" charset="0"/>
                <a:cs typeface="Courier New" panose="02070309020205020404" pitchFamily="49" charset="0"/>
              </a:rPr>
              <a:t>    int i;</a:t>
            </a:r>
          </a:p>
          <a:p>
            <a:endParaRPr lang="en-GB" sz="1400" b="0" dirty="0">
              <a:latin typeface="Courier New" panose="02070309020205020404" pitchFamily="49" charset="0"/>
              <a:cs typeface="Courier New" panose="02070309020205020404" pitchFamily="49" charset="0"/>
            </a:endParaRPr>
          </a:p>
          <a:p>
            <a:r>
              <a:rPr lang="en-GB" sz="1400" b="0" dirty="0">
                <a:latin typeface="Courier New" panose="02070309020205020404" pitchFamily="49" charset="0"/>
                <a:cs typeface="Courier New" panose="02070309020205020404" pitchFamily="49" charset="0"/>
              </a:rPr>
              <a:t>    for (i = 0; i &lt; 2; i++) {</a:t>
            </a:r>
          </a:p>
          <a:p>
            <a:r>
              <a:rPr lang="en-GB" sz="1400" b="0" dirty="0">
                <a:latin typeface="Courier New" panose="02070309020205020404" pitchFamily="49" charset="0"/>
                <a:cs typeface="Courier New" panose="02070309020205020404" pitchFamily="49" charset="0"/>
              </a:rPr>
              <a:t>        </a:t>
            </a:r>
            <a:r>
              <a:rPr lang="en-GB" sz="1400" b="0" dirty="0" err="1">
                <a:latin typeface="Courier New" panose="02070309020205020404" pitchFamily="49" charset="0"/>
                <a:cs typeface="Courier New" panose="02070309020205020404" pitchFamily="49" charset="0"/>
              </a:rPr>
              <a:t>pid_t</a:t>
            </a:r>
            <a:r>
              <a:rPr lang="en-GB" sz="1400" b="0" dirty="0">
                <a:latin typeface="Courier New" panose="02070309020205020404" pitchFamily="49" charset="0"/>
                <a:cs typeface="Courier New" panose="02070309020205020404" pitchFamily="49" charset="0"/>
              </a:rPr>
              <a:t> </a:t>
            </a:r>
            <a:r>
              <a:rPr lang="en-GB" sz="1400" b="0" dirty="0" err="1">
                <a:latin typeface="Courier New" panose="02070309020205020404" pitchFamily="49" charset="0"/>
                <a:cs typeface="Courier New" panose="02070309020205020404" pitchFamily="49" charset="0"/>
              </a:rPr>
              <a:t>pid</a:t>
            </a:r>
            <a:r>
              <a:rPr lang="en-GB" sz="1400" b="0" dirty="0">
                <a:latin typeface="Courier New" panose="02070309020205020404" pitchFamily="49" charset="0"/>
                <a:cs typeface="Courier New" panose="02070309020205020404" pitchFamily="49" charset="0"/>
              </a:rPr>
              <a:t> = fork();</a:t>
            </a:r>
          </a:p>
          <a:p>
            <a:endParaRPr lang="en-GB" sz="1400" b="0" dirty="0">
              <a:latin typeface="Courier New" panose="02070309020205020404" pitchFamily="49" charset="0"/>
              <a:cs typeface="Courier New" panose="02070309020205020404" pitchFamily="49" charset="0"/>
            </a:endParaRPr>
          </a:p>
          <a:p>
            <a:r>
              <a:rPr lang="en-GB" sz="1400" b="0" dirty="0">
                <a:latin typeface="Courier New" panose="02070309020205020404" pitchFamily="49" charset="0"/>
                <a:cs typeface="Courier New" panose="02070309020205020404" pitchFamily="49" charset="0"/>
              </a:rPr>
              <a:t>        if (</a:t>
            </a:r>
            <a:r>
              <a:rPr lang="en-GB" sz="1400" b="0" dirty="0" err="1">
                <a:latin typeface="Courier New" panose="02070309020205020404" pitchFamily="49" charset="0"/>
                <a:cs typeface="Courier New" panose="02070309020205020404" pitchFamily="49" charset="0"/>
              </a:rPr>
              <a:t>pid</a:t>
            </a:r>
            <a:r>
              <a:rPr lang="en-GB" sz="1400" b="0" dirty="0">
                <a:latin typeface="Courier New" panose="02070309020205020404" pitchFamily="49" charset="0"/>
                <a:cs typeface="Courier New" panose="02070309020205020404" pitchFamily="49" charset="0"/>
              </a:rPr>
              <a:t> == 0) {  </a:t>
            </a:r>
          </a:p>
          <a:p>
            <a:r>
              <a:rPr lang="en-GB" sz="1400" b="0" dirty="0">
                <a:latin typeface="Courier New" panose="02070309020205020404" pitchFamily="49" charset="0"/>
                <a:cs typeface="Courier New" panose="02070309020205020404" pitchFamily="49" charset="0"/>
              </a:rPr>
              <a:t>            // Child process</a:t>
            </a:r>
          </a:p>
          <a:p>
            <a:r>
              <a:rPr lang="en-GB" sz="1400" b="0" dirty="0">
                <a:latin typeface="Courier New" panose="02070309020205020404" pitchFamily="49" charset="0"/>
                <a:cs typeface="Courier New" panose="02070309020205020404" pitchFamily="49" charset="0"/>
              </a:rPr>
              <a:t>            </a:t>
            </a:r>
            <a:r>
              <a:rPr lang="en-GB" sz="1400" b="0" dirty="0" err="1">
                <a:latin typeface="Courier New" panose="02070309020205020404" pitchFamily="49" charset="0"/>
                <a:cs typeface="Courier New" panose="02070309020205020404" pitchFamily="49" charset="0"/>
              </a:rPr>
              <a:t>printf</a:t>
            </a:r>
            <a:r>
              <a:rPr lang="en-GB" sz="1400" b="0" dirty="0">
                <a:latin typeface="Courier New" panose="02070309020205020404" pitchFamily="49" charset="0"/>
                <a:cs typeface="Courier New" panose="02070309020205020404" pitchFamily="49" charset="0"/>
              </a:rPr>
              <a:t>("Hello %d\n", i); </a:t>
            </a:r>
          </a:p>
          <a:p>
            <a:r>
              <a:rPr lang="en-GB" sz="1400" b="0" dirty="0">
                <a:latin typeface="Courier New" panose="02070309020205020404" pitchFamily="49" charset="0"/>
                <a:cs typeface="Courier New" panose="02070309020205020404" pitchFamily="49" charset="0"/>
              </a:rPr>
              <a:t>            return 0;  // Exit child process</a:t>
            </a:r>
          </a:p>
          <a:p>
            <a:r>
              <a:rPr lang="en-GB" sz="1400" b="0" dirty="0">
                <a:latin typeface="Courier New" panose="02070309020205020404" pitchFamily="49" charset="0"/>
                <a:cs typeface="Courier New" panose="02070309020205020404" pitchFamily="49" charset="0"/>
              </a:rPr>
              <a:t>        } else if (</a:t>
            </a:r>
            <a:r>
              <a:rPr lang="en-GB" sz="1400" b="0" dirty="0" err="1">
                <a:latin typeface="Courier New" panose="02070309020205020404" pitchFamily="49" charset="0"/>
                <a:cs typeface="Courier New" panose="02070309020205020404" pitchFamily="49" charset="0"/>
              </a:rPr>
              <a:t>pid</a:t>
            </a:r>
            <a:r>
              <a:rPr lang="en-GB" sz="1400" b="0" dirty="0">
                <a:latin typeface="Courier New" panose="02070309020205020404" pitchFamily="49" charset="0"/>
                <a:cs typeface="Courier New" panose="02070309020205020404" pitchFamily="49" charset="0"/>
              </a:rPr>
              <a:t> &gt; 0) {  </a:t>
            </a:r>
          </a:p>
          <a:p>
            <a:r>
              <a:rPr lang="en-GB" sz="1400" b="0" dirty="0">
                <a:latin typeface="Courier New" panose="02070309020205020404" pitchFamily="49" charset="0"/>
                <a:cs typeface="Courier New" panose="02070309020205020404" pitchFamily="49" charset="0"/>
              </a:rPr>
              <a:t>            // Parent process</a:t>
            </a:r>
          </a:p>
          <a:p>
            <a:r>
              <a:rPr lang="en-GB" sz="1400" b="0" dirty="0">
                <a:latin typeface="Courier New" panose="02070309020205020404" pitchFamily="49" charset="0"/>
                <a:cs typeface="Courier New" panose="02070309020205020404" pitchFamily="49" charset="0"/>
              </a:rPr>
              <a:t>	  wait(NULL);  // Wait for immediate child to terminate</a:t>
            </a:r>
          </a:p>
          <a:p>
            <a:r>
              <a:rPr lang="en-GB" sz="1400" b="0" dirty="0">
                <a:latin typeface="Courier New" panose="02070309020205020404" pitchFamily="49" charset="0"/>
                <a:cs typeface="Courier New" panose="02070309020205020404" pitchFamily="49" charset="0"/>
              </a:rPr>
              <a:t>        }</a:t>
            </a:r>
          </a:p>
          <a:p>
            <a:r>
              <a:rPr lang="en-GB" sz="1400" b="0" dirty="0">
                <a:latin typeface="Courier New" panose="02070309020205020404" pitchFamily="49" charset="0"/>
                <a:cs typeface="Courier New" panose="02070309020205020404" pitchFamily="49" charset="0"/>
              </a:rPr>
              <a:t>    }</a:t>
            </a:r>
          </a:p>
          <a:p>
            <a:endParaRPr lang="en-GB" sz="1400" b="0" dirty="0">
              <a:latin typeface="Courier New" panose="02070309020205020404" pitchFamily="49" charset="0"/>
              <a:cs typeface="Courier New" panose="02070309020205020404" pitchFamily="49" charset="0"/>
            </a:endParaRPr>
          </a:p>
          <a:p>
            <a:r>
              <a:rPr lang="en-GB" sz="1400" b="0" dirty="0">
                <a:latin typeface="Courier New" panose="02070309020205020404" pitchFamily="49" charset="0"/>
                <a:cs typeface="Courier New" panose="02070309020205020404" pitchFamily="49" charset="0"/>
              </a:rPr>
              <a:t>    </a:t>
            </a:r>
            <a:r>
              <a:rPr lang="en-GB" sz="1400" b="0" dirty="0" err="1">
                <a:latin typeface="Courier New" panose="02070309020205020404" pitchFamily="49" charset="0"/>
                <a:cs typeface="Courier New" panose="02070309020205020404" pitchFamily="49" charset="0"/>
              </a:rPr>
              <a:t>printf</a:t>
            </a:r>
            <a:r>
              <a:rPr lang="en-GB" sz="1400" b="0" dirty="0">
                <a:latin typeface="Courier New" panose="02070309020205020404" pitchFamily="49" charset="0"/>
                <a:cs typeface="Courier New" panose="02070309020205020404" pitchFamily="49" charset="0"/>
              </a:rPr>
              <a:t>("Parent exiting\n");</a:t>
            </a:r>
          </a:p>
          <a:p>
            <a:r>
              <a:rPr lang="en-GB" sz="1400" b="0" dirty="0">
                <a:latin typeface="Courier New" panose="02070309020205020404" pitchFamily="49" charset="0"/>
                <a:cs typeface="Courier New" panose="02070309020205020404" pitchFamily="49" charset="0"/>
              </a:rPr>
              <a:t>    return 0;</a:t>
            </a:r>
          </a:p>
          <a:p>
            <a:r>
              <a:rPr lang="en-GB" sz="1400" b="0" dirty="0">
                <a:latin typeface="Courier New" panose="02070309020205020404" pitchFamily="49" charset="0"/>
                <a:cs typeface="Courier New" panose="02070309020205020404" pitchFamily="49" charset="0"/>
              </a:rPr>
              <a:t>}</a:t>
            </a:r>
          </a:p>
        </p:txBody>
      </p:sp>
      <p:cxnSp>
        <p:nvCxnSpPr>
          <p:cNvPr id="25" name="Straight Arrow Connector 24">
            <a:extLst>
              <a:ext uri="{FF2B5EF4-FFF2-40B4-BE49-F238E27FC236}">
                <a16:creationId xmlns:a16="http://schemas.microsoft.com/office/drawing/2014/main" id="{12E06975-7BB5-8AA0-17D2-42CC7EC0401C}"/>
              </a:ext>
            </a:extLst>
          </p:cNvPr>
          <p:cNvCxnSpPr>
            <a:cxnSpLocks/>
          </p:cNvCxnSpPr>
          <p:nvPr/>
        </p:nvCxnSpPr>
        <p:spPr bwMode="auto">
          <a:xfrm>
            <a:off x="8292240" y="1348254"/>
            <a:ext cx="1975044" cy="698635"/>
          </a:xfrm>
          <a:prstGeom prst="straightConnector1">
            <a:avLst/>
          </a:prstGeom>
          <a:ln w="25400">
            <a:solidFill>
              <a:srgbClr val="0365C0"/>
            </a:solidFill>
            <a:headEnd type="none" w="med" len="med"/>
            <a:tailEnd type="triangle" w="lg" len="lg"/>
          </a:ln>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29" name="object 66">
            <a:extLst>
              <a:ext uri="{FF2B5EF4-FFF2-40B4-BE49-F238E27FC236}">
                <a16:creationId xmlns:a16="http://schemas.microsoft.com/office/drawing/2014/main" id="{D09B439E-E121-77BB-BF73-FA0A8DA0A48D}"/>
              </a:ext>
            </a:extLst>
          </p:cNvPr>
          <p:cNvSpPr txBox="1"/>
          <p:nvPr/>
        </p:nvSpPr>
        <p:spPr>
          <a:xfrm>
            <a:off x="10254323" y="2596570"/>
            <a:ext cx="926465"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a:t>
            </a:r>
            <a:r>
              <a:rPr lang="en-US" altLang="zh-CN" b="0" kern="0" dirty="0">
                <a:latin typeface="Arial MT"/>
                <a:cs typeface="Arial MT"/>
              </a:rPr>
              <a:t>Hello 0</a:t>
            </a:r>
            <a:r>
              <a:rPr lang="en-GB" b="0" kern="0" dirty="0">
                <a:latin typeface="Arial MT"/>
                <a:cs typeface="Arial MT"/>
              </a:rPr>
              <a:t>”</a:t>
            </a:r>
            <a:endParaRPr b="0" kern="0" dirty="0">
              <a:latin typeface="Arial MT"/>
              <a:cs typeface="Arial MT"/>
            </a:endParaRPr>
          </a:p>
        </p:txBody>
      </p:sp>
      <p:sp>
        <p:nvSpPr>
          <p:cNvPr id="30" name="object 7">
            <a:extLst>
              <a:ext uri="{FF2B5EF4-FFF2-40B4-BE49-F238E27FC236}">
                <a16:creationId xmlns:a16="http://schemas.microsoft.com/office/drawing/2014/main" id="{E390AAEC-6B80-E73B-14D9-49ECAD13A4AA}"/>
              </a:ext>
            </a:extLst>
          </p:cNvPr>
          <p:cNvSpPr/>
          <p:nvPr/>
        </p:nvSpPr>
        <p:spPr>
          <a:xfrm>
            <a:off x="9754150" y="4281803"/>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1" name="object 8">
            <a:extLst>
              <a:ext uri="{FF2B5EF4-FFF2-40B4-BE49-F238E27FC236}">
                <a16:creationId xmlns:a16="http://schemas.microsoft.com/office/drawing/2014/main" id="{D6BD13A8-0EDD-1220-CDA7-ACFC773B19FA}"/>
              </a:ext>
            </a:extLst>
          </p:cNvPr>
          <p:cNvSpPr txBox="1"/>
          <p:nvPr/>
        </p:nvSpPr>
        <p:spPr>
          <a:xfrm>
            <a:off x="9884929" y="4327480"/>
            <a:ext cx="661670"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59102</a:t>
            </a:r>
            <a:endParaRPr b="0" kern="0" dirty="0">
              <a:solidFill>
                <a:sysClr val="windowText" lastClr="000000"/>
              </a:solidFill>
              <a:latin typeface="Arial MT"/>
              <a:cs typeface="Arial MT"/>
            </a:endParaRPr>
          </a:p>
        </p:txBody>
      </p:sp>
      <p:sp>
        <p:nvSpPr>
          <p:cNvPr id="32" name="object 93">
            <a:extLst>
              <a:ext uri="{FF2B5EF4-FFF2-40B4-BE49-F238E27FC236}">
                <a16:creationId xmlns:a16="http://schemas.microsoft.com/office/drawing/2014/main" id="{9584BD6D-124A-AE48-BDA7-FDC3C9B9B212}"/>
              </a:ext>
            </a:extLst>
          </p:cNvPr>
          <p:cNvSpPr txBox="1"/>
          <p:nvPr/>
        </p:nvSpPr>
        <p:spPr>
          <a:xfrm>
            <a:off x="9570286" y="3609348"/>
            <a:ext cx="1290955" cy="441959"/>
          </a:xfrm>
          <a:prstGeom prst="rect">
            <a:avLst/>
          </a:prstGeom>
        </p:spPr>
        <p:txBody>
          <a:bodyPr vert="horz" wrap="square" lIns="0" tIns="12700" rIns="0" bIns="0" rtlCol="0">
            <a:spAutoFit/>
          </a:bodyPr>
          <a:lstStyle/>
          <a:p>
            <a:pPr marL="12700" eaLnBrk="1" fontAlgn="auto" hangingPunct="1">
              <a:lnSpc>
                <a:spcPts val="1639"/>
              </a:lnSpc>
              <a:spcBef>
                <a:spcPts val="100"/>
              </a:spcBef>
              <a:spcAft>
                <a:spcPts val="0"/>
              </a:spcAft>
            </a:pPr>
            <a:r>
              <a:rPr sz="1400" b="0" kern="0" spc="-10" dirty="0">
                <a:solidFill>
                  <a:srgbClr val="0365C0"/>
                </a:solidFill>
                <a:latin typeface="Arial MT"/>
                <a:cs typeface="Arial MT"/>
              </a:rPr>
              <a:t>child</a:t>
            </a:r>
            <a:endParaRPr sz="1400" b="0" kern="0" dirty="0">
              <a:solidFill>
                <a:sysClr val="windowText" lastClr="000000"/>
              </a:solidFill>
              <a:latin typeface="Arial MT"/>
              <a:cs typeface="Arial MT"/>
            </a:endParaRPr>
          </a:p>
          <a:p>
            <a:pPr marL="12700" eaLnBrk="1" fontAlgn="auto" hangingPunct="1">
              <a:lnSpc>
                <a:spcPts val="1639"/>
              </a:lnSpc>
              <a:spcBef>
                <a:spcPts val="0"/>
              </a:spcBef>
              <a:spcAft>
                <a:spcPts val="0"/>
              </a:spcAft>
            </a:pPr>
            <a:r>
              <a:rPr sz="1400" b="0" kern="0" dirty="0">
                <a:solidFill>
                  <a:srgbClr val="0365C0"/>
                </a:solidFill>
                <a:latin typeface="Arial MT"/>
                <a:cs typeface="Arial MT"/>
              </a:rPr>
              <a:t>process</a:t>
            </a:r>
            <a:r>
              <a:rPr sz="1400" b="0" kern="0" spc="-10" dirty="0">
                <a:solidFill>
                  <a:srgbClr val="0365C0"/>
                </a:solidFill>
                <a:latin typeface="Arial MT"/>
                <a:cs typeface="Arial MT"/>
              </a:rPr>
              <a:t> created</a:t>
            </a:r>
            <a:endParaRPr sz="1400" b="0" kern="0" dirty="0">
              <a:solidFill>
                <a:sysClr val="windowText" lastClr="000000"/>
              </a:solidFill>
              <a:latin typeface="Arial MT"/>
              <a:cs typeface="Arial MT"/>
            </a:endParaRPr>
          </a:p>
        </p:txBody>
      </p:sp>
      <p:sp>
        <p:nvSpPr>
          <p:cNvPr id="33" name="object 66">
            <a:extLst>
              <a:ext uri="{FF2B5EF4-FFF2-40B4-BE49-F238E27FC236}">
                <a16:creationId xmlns:a16="http://schemas.microsoft.com/office/drawing/2014/main" id="{64D435A6-993C-BD2C-519B-2FCAB18CFCD6}"/>
              </a:ext>
            </a:extLst>
          </p:cNvPr>
          <p:cNvSpPr txBox="1"/>
          <p:nvPr/>
        </p:nvSpPr>
        <p:spPr>
          <a:xfrm>
            <a:off x="8184521" y="3909152"/>
            <a:ext cx="1283917" cy="268539"/>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err="1">
                <a:solidFill>
                  <a:sysClr val="windowText" lastClr="000000"/>
                </a:solidFill>
                <a:latin typeface="Courier New"/>
                <a:cs typeface="Courier New"/>
              </a:rPr>
              <a:t>pid</a:t>
            </a:r>
            <a:r>
              <a:rPr lang="en-GB" sz="1600" b="0" kern="0" dirty="0">
                <a:solidFill>
                  <a:sysClr val="windowText" lastClr="000000"/>
                </a:solidFill>
                <a:latin typeface="Courier New"/>
                <a:cs typeface="Courier New"/>
              </a:rPr>
              <a:t>=fork()</a:t>
            </a:r>
            <a:endParaRPr sz="1600" b="0" kern="0" dirty="0">
              <a:latin typeface="Arial MT"/>
              <a:cs typeface="Arial MT"/>
            </a:endParaRPr>
          </a:p>
        </p:txBody>
      </p:sp>
      <p:sp>
        <p:nvSpPr>
          <p:cNvPr id="34" name="object 66">
            <a:extLst>
              <a:ext uri="{FF2B5EF4-FFF2-40B4-BE49-F238E27FC236}">
                <a16:creationId xmlns:a16="http://schemas.microsoft.com/office/drawing/2014/main" id="{E8DF30A6-47BC-60A4-C281-F8C758A69548}"/>
              </a:ext>
            </a:extLst>
          </p:cNvPr>
          <p:cNvSpPr txBox="1"/>
          <p:nvPr/>
        </p:nvSpPr>
        <p:spPr>
          <a:xfrm>
            <a:off x="7271128" y="5513850"/>
            <a:ext cx="1344500" cy="268539"/>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wait(NULL)</a:t>
            </a:r>
            <a:endParaRPr sz="1600" b="0" kern="0" dirty="0">
              <a:latin typeface="Arial MT"/>
              <a:cs typeface="Arial MT"/>
            </a:endParaRPr>
          </a:p>
        </p:txBody>
      </p:sp>
      <p:sp>
        <p:nvSpPr>
          <p:cNvPr id="35" name="object 19">
            <a:extLst>
              <a:ext uri="{FF2B5EF4-FFF2-40B4-BE49-F238E27FC236}">
                <a16:creationId xmlns:a16="http://schemas.microsoft.com/office/drawing/2014/main" id="{2F98CC61-BCDE-A5C1-E819-854F7704F7E0}"/>
              </a:ext>
            </a:extLst>
          </p:cNvPr>
          <p:cNvSpPr/>
          <p:nvPr/>
        </p:nvSpPr>
        <p:spPr>
          <a:xfrm rot="4702640">
            <a:off x="6895722" y="4331555"/>
            <a:ext cx="1891238" cy="390277"/>
          </a:xfrm>
          <a:custGeom>
            <a:avLst/>
            <a:gdLst/>
            <a:ahLst/>
            <a:cxnLst/>
            <a:rect l="l" t="t" r="r" b="b"/>
            <a:pathLst>
              <a:path w="3268345" h="734060">
                <a:moveTo>
                  <a:pt x="0" y="0"/>
                </a:moveTo>
                <a:lnTo>
                  <a:pt x="3255691" y="730800"/>
                </a:lnTo>
                <a:lnTo>
                  <a:pt x="3268082" y="733581"/>
                </a:lnTo>
              </a:path>
            </a:pathLst>
          </a:custGeom>
          <a:ln w="25400">
            <a:solidFill>
              <a:srgbClr val="0365C0"/>
            </a:solidFill>
            <a:headEnd type="none" w="med" len="med"/>
            <a:tailEnd type="triangle" w="lg" len="lg"/>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7" name="object 19">
            <a:extLst>
              <a:ext uri="{FF2B5EF4-FFF2-40B4-BE49-F238E27FC236}">
                <a16:creationId xmlns:a16="http://schemas.microsoft.com/office/drawing/2014/main" id="{C41C9637-C92F-BC83-ABC9-3F54887837DB}"/>
              </a:ext>
            </a:extLst>
          </p:cNvPr>
          <p:cNvSpPr/>
          <p:nvPr/>
        </p:nvSpPr>
        <p:spPr>
          <a:xfrm rot="4819045">
            <a:off x="9861123" y="5038521"/>
            <a:ext cx="678394" cy="115748"/>
          </a:xfrm>
          <a:custGeom>
            <a:avLst/>
            <a:gdLst/>
            <a:ahLst/>
            <a:cxnLst/>
            <a:rect l="l" t="t" r="r" b="b"/>
            <a:pathLst>
              <a:path w="3268345" h="734060">
                <a:moveTo>
                  <a:pt x="0" y="0"/>
                </a:moveTo>
                <a:lnTo>
                  <a:pt x="3255691" y="730800"/>
                </a:lnTo>
                <a:lnTo>
                  <a:pt x="3268082" y="733581"/>
                </a:lnTo>
              </a:path>
            </a:pathLst>
          </a:custGeom>
          <a:ln w="25400">
            <a:solidFill>
              <a:srgbClr val="0365C0"/>
            </a:solidFill>
            <a:headEnd type="none" w="med" len="med"/>
            <a:tailEnd type="triangle" w="lg" len="lg"/>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cxnSp>
        <p:nvCxnSpPr>
          <p:cNvPr id="38" name="Straight Arrow Connector 37">
            <a:extLst>
              <a:ext uri="{FF2B5EF4-FFF2-40B4-BE49-F238E27FC236}">
                <a16:creationId xmlns:a16="http://schemas.microsoft.com/office/drawing/2014/main" id="{6C524748-50F4-9C0E-120F-B0C917E8A4D2}"/>
              </a:ext>
            </a:extLst>
          </p:cNvPr>
          <p:cNvCxnSpPr>
            <a:cxnSpLocks/>
          </p:cNvCxnSpPr>
          <p:nvPr/>
        </p:nvCxnSpPr>
        <p:spPr bwMode="auto">
          <a:xfrm>
            <a:off x="8292240" y="3583167"/>
            <a:ext cx="1975044" cy="698635"/>
          </a:xfrm>
          <a:prstGeom prst="straightConnector1">
            <a:avLst/>
          </a:prstGeom>
          <a:ln w="25400">
            <a:solidFill>
              <a:srgbClr val="0365C0"/>
            </a:solidFill>
            <a:headEnd type="none" w="med" len="med"/>
            <a:tailEnd type="triangle" w="lg" len="lg"/>
          </a:ln>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9" name="Straight Arrow Connector 38">
            <a:extLst>
              <a:ext uri="{FF2B5EF4-FFF2-40B4-BE49-F238E27FC236}">
                <a16:creationId xmlns:a16="http://schemas.microsoft.com/office/drawing/2014/main" id="{41485750-08B4-9E33-14FA-EF4672FFA755}"/>
              </a:ext>
            </a:extLst>
          </p:cNvPr>
          <p:cNvCxnSpPr>
            <a:cxnSpLocks/>
          </p:cNvCxnSpPr>
          <p:nvPr/>
        </p:nvCxnSpPr>
        <p:spPr bwMode="auto">
          <a:xfrm flipH="1" flipV="1">
            <a:off x="8493081" y="5655557"/>
            <a:ext cx="1351768" cy="624"/>
          </a:xfrm>
          <a:prstGeom prst="straightConnector1">
            <a:avLst/>
          </a:prstGeom>
          <a:ln w="25400">
            <a:solidFill>
              <a:srgbClr val="0365C0"/>
            </a:solidFill>
            <a:headEnd type="none" w="med" len="med"/>
            <a:tailEnd type="triangle" w="lg" len="lg"/>
          </a:ln>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40" name="object 66">
            <a:extLst>
              <a:ext uri="{FF2B5EF4-FFF2-40B4-BE49-F238E27FC236}">
                <a16:creationId xmlns:a16="http://schemas.microsoft.com/office/drawing/2014/main" id="{82A811F6-DF91-ACE2-388F-413C7E9C9ECB}"/>
              </a:ext>
            </a:extLst>
          </p:cNvPr>
          <p:cNvSpPr txBox="1"/>
          <p:nvPr/>
        </p:nvSpPr>
        <p:spPr>
          <a:xfrm>
            <a:off x="10254323" y="4831483"/>
            <a:ext cx="926465"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a:t>
            </a:r>
            <a:r>
              <a:rPr lang="en-US" altLang="zh-CN" b="0" kern="0" dirty="0">
                <a:latin typeface="Arial MT"/>
                <a:cs typeface="Arial MT"/>
              </a:rPr>
              <a:t>Hello 1</a:t>
            </a:r>
            <a:r>
              <a:rPr lang="en-GB" b="0" kern="0" dirty="0">
                <a:latin typeface="Arial MT"/>
                <a:cs typeface="Arial MT"/>
              </a:rPr>
              <a:t>”</a:t>
            </a:r>
            <a:endParaRPr b="0" kern="0" dirty="0">
              <a:latin typeface="Arial MT"/>
              <a:cs typeface="Arial MT"/>
            </a:endParaRPr>
          </a:p>
        </p:txBody>
      </p:sp>
      <p:sp>
        <p:nvSpPr>
          <p:cNvPr id="41" name="object 19">
            <a:extLst>
              <a:ext uri="{FF2B5EF4-FFF2-40B4-BE49-F238E27FC236}">
                <a16:creationId xmlns:a16="http://schemas.microsoft.com/office/drawing/2014/main" id="{AFDC7579-9830-E242-F637-91987B8A6A77}"/>
              </a:ext>
            </a:extLst>
          </p:cNvPr>
          <p:cNvSpPr/>
          <p:nvPr/>
        </p:nvSpPr>
        <p:spPr>
          <a:xfrm rot="4819045">
            <a:off x="7505015" y="6032095"/>
            <a:ext cx="678394" cy="115748"/>
          </a:xfrm>
          <a:custGeom>
            <a:avLst/>
            <a:gdLst/>
            <a:ahLst/>
            <a:cxnLst/>
            <a:rect l="l" t="t" r="r" b="b"/>
            <a:pathLst>
              <a:path w="3268345" h="734060">
                <a:moveTo>
                  <a:pt x="0" y="0"/>
                </a:moveTo>
                <a:lnTo>
                  <a:pt x="3255691" y="730800"/>
                </a:lnTo>
                <a:lnTo>
                  <a:pt x="3268082" y="733581"/>
                </a:lnTo>
              </a:path>
            </a:pathLst>
          </a:custGeom>
          <a:ln w="25400">
            <a:solidFill>
              <a:srgbClr val="0365C0"/>
            </a:solidFill>
            <a:headEnd type="none" w="med" len="med"/>
            <a:tailEnd type="triangle" w="lg" len="lg"/>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42" name="object 66">
            <a:extLst>
              <a:ext uri="{FF2B5EF4-FFF2-40B4-BE49-F238E27FC236}">
                <a16:creationId xmlns:a16="http://schemas.microsoft.com/office/drawing/2014/main" id="{C039B27F-3DD6-2BB5-E6C5-66032B22E5C9}"/>
              </a:ext>
            </a:extLst>
          </p:cNvPr>
          <p:cNvSpPr txBox="1"/>
          <p:nvPr/>
        </p:nvSpPr>
        <p:spPr>
          <a:xfrm>
            <a:off x="7902300" y="5923473"/>
            <a:ext cx="1611975"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“Parent exiting”</a:t>
            </a:r>
            <a:endParaRPr b="0" kern="0" dirty="0">
              <a:latin typeface="Arial MT"/>
              <a:cs typeface="Arial MT"/>
            </a:endParaRPr>
          </a:p>
        </p:txBody>
      </p:sp>
      <p:cxnSp>
        <p:nvCxnSpPr>
          <p:cNvPr id="43" name="Straight Arrow Connector 42">
            <a:extLst>
              <a:ext uri="{FF2B5EF4-FFF2-40B4-BE49-F238E27FC236}">
                <a16:creationId xmlns:a16="http://schemas.microsoft.com/office/drawing/2014/main" id="{0242085D-B86D-D4CE-25E6-1CC5868D6C0B}"/>
              </a:ext>
            </a:extLst>
          </p:cNvPr>
          <p:cNvCxnSpPr>
            <a:cxnSpLocks/>
          </p:cNvCxnSpPr>
          <p:nvPr/>
        </p:nvCxnSpPr>
        <p:spPr bwMode="auto">
          <a:xfrm flipH="1" flipV="1">
            <a:off x="8503596" y="3389211"/>
            <a:ext cx="1351768" cy="624"/>
          </a:xfrm>
          <a:prstGeom prst="straightConnector1">
            <a:avLst/>
          </a:prstGeom>
          <a:ln w="25400">
            <a:solidFill>
              <a:srgbClr val="0365C0"/>
            </a:solidFill>
            <a:headEnd type="none" w="med" len="med"/>
            <a:tailEnd type="triangle" w="lg" len="lg"/>
          </a:ln>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44" name="object 66">
            <a:extLst>
              <a:ext uri="{FF2B5EF4-FFF2-40B4-BE49-F238E27FC236}">
                <a16:creationId xmlns:a16="http://schemas.microsoft.com/office/drawing/2014/main" id="{F239C0C9-6D00-0984-87F0-E438FA0EDDDE}"/>
              </a:ext>
            </a:extLst>
          </p:cNvPr>
          <p:cNvSpPr txBox="1"/>
          <p:nvPr/>
        </p:nvSpPr>
        <p:spPr>
          <a:xfrm>
            <a:off x="9884929" y="5492237"/>
            <a:ext cx="1055922" cy="259045"/>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US" altLang="zh-CN" sz="1600" b="0" kern="0" dirty="0">
                <a:solidFill>
                  <a:sysClr val="windowText" lastClr="000000"/>
                </a:solidFill>
                <a:latin typeface="Courier New"/>
                <a:cs typeface="Courier New"/>
              </a:rPr>
              <a:t>return 0</a:t>
            </a:r>
            <a:endParaRPr sz="1600" b="0" kern="0" dirty="0">
              <a:latin typeface="Arial MT"/>
              <a:cs typeface="Arial MT"/>
            </a:endParaRPr>
          </a:p>
        </p:txBody>
      </p:sp>
    </p:spTree>
    <p:extLst>
      <p:ext uri="{BB962C8B-B14F-4D97-AF65-F5344CB8AC3E}">
        <p14:creationId xmlns:p14="http://schemas.microsoft.com/office/powerpoint/2010/main" val="268136394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38537F-6A12-5546-5D49-39C4B2ACBC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D6AAFB-AE72-8463-B55C-091CB7A5EFB0}"/>
              </a:ext>
            </a:extLst>
          </p:cNvPr>
          <p:cNvSpPr>
            <a:spLocks noGrp="1"/>
          </p:cNvSpPr>
          <p:nvPr>
            <p:ph type="title"/>
          </p:nvPr>
        </p:nvSpPr>
        <p:spPr/>
        <p:txBody>
          <a:bodyPr/>
          <a:lstStyle/>
          <a:p>
            <a:r>
              <a:rPr lang="en-GB" dirty="0"/>
              <a:t>Wait() I with exec()</a:t>
            </a:r>
            <a:endParaRPr lang="en-SE" dirty="0"/>
          </a:p>
        </p:txBody>
      </p:sp>
      <p:sp>
        <p:nvSpPr>
          <p:cNvPr id="3" name="Content Placeholder 2">
            <a:extLst>
              <a:ext uri="{FF2B5EF4-FFF2-40B4-BE49-F238E27FC236}">
                <a16:creationId xmlns:a16="http://schemas.microsoft.com/office/drawing/2014/main" id="{5DA447D1-4A4B-CEFA-E387-1C1055099D17}"/>
              </a:ext>
            </a:extLst>
          </p:cNvPr>
          <p:cNvSpPr>
            <a:spLocks noGrp="1"/>
          </p:cNvSpPr>
          <p:nvPr>
            <p:ph idx="1"/>
          </p:nvPr>
        </p:nvSpPr>
        <p:spPr>
          <a:xfrm>
            <a:off x="6246606" y="914399"/>
            <a:ext cx="5132594" cy="5498123"/>
          </a:xfrm>
        </p:spPr>
        <p:txBody>
          <a:bodyPr/>
          <a:lstStyle/>
          <a:p>
            <a:r>
              <a:rPr lang="en-GB" sz="2400" dirty="0"/>
              <a:t>In Child process: exec() replaces the current process image with a new program called SOME_COMMAND. The child process will execute the command and terminate. The code following it (e.g., </a:t>
            </a:r>
            <a:r>
              <a:rPr lang="en-GB" sz="2400" dirty="0" err="1"/>
              <a:t>printf</a:t>
            </a:r>
            <a:r>
              <a:rPr lang="en-GB" sz="2400" dirty="0"/>
              <a:t>("Child\n")) will not be executed because it is now running SOME_COMMAND, not the code shown in the text box.</a:t>
            </a:r>
          </a:p>
          <a:p>
            <a:r>
              <a:rPr lang="en-GB" sz="2400" dirty="0"/>
              <a:t>Output:</a:t>
            </a:r>
          </a:p>
          <a:p>
            <a:pPr lvl="1"/>
            <a:r>
              <a:rPr lang="en-GB" sz="2000" dirty="0"/>
              <a:t>Hello 0</a:t>
            </a:r>
          </a:p>
          <a:p>
            <a:pPr lvl="1"/>
            <a:r>
              <a:rPr lang="en-GB" sz="2000" dirty="0"/>
              <a:t>Hello 1</a:t>
            </a:r>
          </a:p>
          <a:p>
            <a:pPr lvl="1"/>
            <a:r>
              <a:rPr lang="en-GB" sz="2000" dirty="0"/>
              <a:t>Parent exiting</a:t>
            </a:r>
            <a:endParaRPr lang="en-SE" sz="2000" dirty="0"/>
          </a:p>
        </p:txBody>
      </p:sp>
      <p:sp>
        <p:nvSpPr>
          <p:cNvPr id="5" name="TextBox 4">
            <a:extLst>
              <a:ext uri="{FF2B5EF4-FFF2-40B4-BE49-F238E27FC236}">
                <a16:creationId xmlns:a16="http://schemas.microsoft.com/office/drawing/2014/main" id="{453639CC-23E8-49C4-E740-6614EFC5CFB4}"/>
              </a:ext>
            </a:extLst>
          </p:cNvPr>
          <p:cNvSpPr txBox="1"/>
          <p:nvPr/>
        </p:nvSpPr>
        <p:spPr>
          <a:xfrm>
            <a:off x="152400" y="1112609"/>
            <a:ext cx="6094206" cy="5047536"/>
          </a:xfrm>
          <a:prstGeom prst="rect">
            <a:avLst/>
          </a:prstGeom>
          <a:noFill/>
          <a:ln>
            <a:solidFill>
              <a:schemeClr val="tx1"/>
            </a:solidFill>
          </a:ln>
        </p:spPr>
        <p:txBody>
          <a:bodyPr wrap="square">
            <a:spAutoFit/>
          </a:bodyPr>
          <a:lstStyle/>
          <a:p>
            <a:r>
              <a:rPr lang="en-GB" sz="1400" b="0" dirty="0">
                <a:latin typeface="Courier New" panose="02070309020205020404" pitchFamily="49" charset="0"/>
                <a:cs typeface="Courier New" panose="02070309020205020404" pitchFamily="49" charset="0"/>
              </a:rPr>
              <a:t>int main() {</a:t>
            </a:r>
          </a:p>
          <a:p>
            <a:r>
              <a:rPr lang="en-GB" sz="1400" b="0" dirty="0">
                <a:latin typeface="Courier New" panose="02070309020205020404" pitchFamily="49" charset="0"/>
                <a:cs typeface="Courier New" panose="02070309020205020404" pitchFamily="49" charset="0"/>
              </a:rPr>
              <a:t>    int i;</a:t>
            </a:r>
          </a:p>
          <a:p>
            <a:endParaRPr lang="en-GB" sz="1400" b="0" dirty="0">
              <a:latin typeface="Courier New" panose="02070309020205020404" pitchFamily="49" charset="0"/>
              <a:cs typeface="Courier New" panose="02070309020205020404" pitchFamily="49" charset="0"/>
            </a:endParaRPr>
          </a:p>
          <a:p>
            <a:r>
              <a:rPr lang="en-GB" sz="1400" b="0" dirty="0">
                <a:latin typeface="Courier New" panose="02070309020205020404" pitchFamily="49" charset="0"/>
                <a:cs typeface="Courier New" panose="02070309020205020404" pitchFamily="49" charset="0"/>
              </a:rPr>
              <a:t>    for (i = 0; i &lt; 2; i++) {</a:t>
            </a:r>
          </a:p>
          <a:p>
            <a:r>
              <a:rPr lang="en-GB" sz="1400" b="0" dirty="0">
                <a:latin typeface="Courier New" panose="02070309020205020404" pitchFamily="49" charset="0"/>
                <a:cs typeface="Courier New" panose="02070309020205020404" pitchFamily="49" charset="0"/>
              </a:rPr>
              <a:t>        </a:t>
            </a:r>
            <a:r>
              <a:rPr lang="en-GB" sz="1400" b="0" dirty="0" err="1">
                <a:latin typeface="Courier New" panose="02070309020205020404" pitchFamily="49" charset="0"/>
                <a:cs typeface="Courier New" panose="02070309020205020404" pitchFamily="49" charset="0"/>
              </a:rPr>
              <a:t>pid_t</a:t>
            </a:r>
            <a:r>
              <a:rPr lang="en-GB" sz="1400" b="0" dirty="0">
                <a:latin typeface="Courier New" panose="02070309020205020404" pitchFamily="49" charset="0"/>
                <a:cs typeface="Courier New" panose="02070309020205020404" pitchFamily="49" charset="0"/>
              </a:rPr>
              <a:t> </a:t>
            </a:r>
            <a:r>
              <a:rPr lang="en-GB" sz="1400" b="0" dirty="0" err="1">
                <a:latin typeface="Courier New" panose="02070309020205020404" pitchFamily="49" charset="0"/>
                <a:cs typeface="Courier New" panose="02070309020205020404" pitchFamily="49" charset="0"/>
              </a:rPr>
              <a:t>pid</a:t>
            </a:r>
            <a:r>
              <a:rPr lang="en-GB" sz="1400" b="0" dirty="0">
                <a:latin typeface="Courier New" panose="02070309020205020404" pitchFamily="49" charset="0"/>
                <a:cs typeface="Courier New" panose="02070309020205020404" pitchFamily="49" charset="0"/>
              </a:rPr>
              <a:t> = fork();</a:t>
            </a:r>
          </a:p>
          <a:p>
            <a:endParaRPr lang="en-GB" sz="1400" b="0" dirty="0">
              <a:latin typeface="Courier New" panose="02070309020205020404" pitchFamily="49" charset="0"/>
              <a:cs typeface="Courier New" panose="02070309020205020404" pitchFamily="49" charset="0"/>
            </a:endParaRPr>
          </a:p>
          <a:p>
            <a:r>
              <a:rPr lang="en-GB" sz="1400" b="0" dirty="0">
                <a:latin typeface="Courier New" panose="02070309020205020404" pitchFamily="49" charset="0"/>
                <a:cs typeface="Courier New" panose="02070309020205020404" pitchFamily="49" charset="0"/>
              </a:rPr>
              <a:t>        if (</a:t>
            </a:r>
            <a:r>
              <a:rPr lang="en-GB" sz="1400" b="0" dirty="0" err="1">
                <a:latin typeface="Courier New" panose="02070309020205020404" pitchFamily="49" charset="0"/>
                <a:cs typeface="Courier New" panose="02070309020205020404" pitchFamily="49" charset="0"/>
              </a:rPr>
              <a:t>pid</a:t>
            </a:r>
            <a:r>
              <a:rPr lang="en-GB" sz="1400" b="0" dirty="0">
                <a:latin typeface="Courier New" panose="02070309020205020404" pitchFamily="49" charset="0"/>
                <a:cs typeface="Courier New" panose="02070309020205020404" pitchFamily="49" charset="0"/>
              </a:rPr>
              <a:t> == 0) {  </a:t>
            </a:r>
          </a:p>
          <a:p>
            <a:r>
              <a:rPr lang="en-GB" sz="1400" b="0" dirty="0">
                <a:latin typeface="Courier New" panose="02070309020205020404" pitchFamily="49" charset="0"/>
                <a:cs typeface="Courier New" panose="02070309020205020404" pitchFamily="49" charset="0"/>
              </a:rPr>
              <a:t>            // Child process</a:t>
            </a:r>
          </a:p>
          <a:p>
            <a:r>
              <a:rPr lang="en-GB" sz="1400" b="0" dirty="0">
                <a:latin typeface="Courier New" panose="02070309020205020404" pitchFamily="49" charset="0"/>
                <a:cs typeface="Courier New" panose="02070309020205020404" pitchFamily="49" charset="0"/>
              </a:rPr>
              <a:t>            </a:t>
            </a:r>
            <a:r>
              <a:rPr lang="en-GB" sz="1400" b="0" dirty="0" err="1">
                <a:latin typeface="Courier New" panose="02070309020205020404" pitchFamily="49" charset="0"/>
                <a:cs typeface="Courier New" panose="02070309020205020404" pitchFamily="49" charset="0"/>
              </a:rPr>
              <a:t>printf</a:t>
            </a:r>
            <a:r>
              <a:rPr lang="en-GB" sz="1400" b="0" dirty="0">
                <a:latin typeface="Courier New" panose="02070309020205020404" pitchFamily="49" charset="0"/>
                <a:cs typeface="Courier New" panose="02070309020205020404" pitchFamily="49" charset="0"/>
              </a:rPr>
              <a:t>("Hello %d\n", i);</a:t>
            </a:r>
          </a:p>
          <a:p>
            <a:r>
              <a:rPr lang="en-GB" sz="1400" b="0" dirty="0">
                <a:latin typeface="Courier New" panose="02070309020205020404" pitchFamily="49" charset="0"/>
                <a:cs typeface="Courier New" panose="02070309020205020404" pitchFamily="49" charset="0"/>
              </a:rPr>
              <a:t>            exec(SOME_COMMAND); //SOME_COMMAND is a Linux command that does not print anything </a:t>
            </a:r>
          </a:p>
          <a:p>
            <a:r>
              <a:rPr lang="en-GB" sz="1400" b="0" dirty="0">
                <a:latin typeface="Courier New" panose="02070309020205020404" pitchFamily="49" charset="0"/>
                <a:cs typeface="Courier New" panose="02070309020205020404" pitchFamily="49" charset="0"/>
              </a:rPr>
              <a:t>            </a:t>
            </a:r>
            <a:r>
              <a:rPr lang="en-GB" sz="1400" b="0" dirty="0" err="1">
                <a:latin typeface="Courier New" panose="02070309020205020404" pitchFamily="49" charset="0"/>
                <a:cs typeface="Courier New" panose="02070309020205020404" pitchFamily="49" charset="0"/>
              </a:rPr>
              <a:t>printf</a:t>
            </a:r>
            <a:r>
              <a:rPr lang="en-GB" sz="1400" b="0" dirty="0">
                <a:latin typeface="Courier New" panose="02070309020205020404" pitchFamily="49" charset="0"/>
                <a:cs typeface="Courier New" panose="02070309020205020404" pitchFamily="49" charset="0"/>
              </a:rPr>
              <a:t>("Hello again %d\n", i);</a:t>
            </a:r>
          </a:p>
          <a:p>
            <a:r>
              <a:rPr lang="en-GB" sz="1400" b="0" dirty="0">
                <a:latin typeface="Courier New" panose="02070309020205020404" pitchFamily="49" charset="0"/>
                <a:cs typeface="Courier New" panose="02070309020205020404" pitchFamily="49" charset="0"/>
              </a:rPr>
              <a:t>	  return 0;  // Exit child process</a:t>
            </a:r>
          </a:p>
          <a:p>
            <a:r>
              <a:rPr lang="en-GB" sz="1400" b="0" dirty="0">
                <a:latin typeface="Courier New" panose="02070309020205020404" pitchFamily="49" charset="0"/>
                <a:cs typeface="Courier New" panose="02070309020205020404" pitchFamily="49" charset="0"/>
              </a:rPr>
              <a:t>        } else if (</a:t>
            </a:r>
            <a:r>
              <a:rPr lang="en-GB" sz="1400" b="0" dirty="0" err="1">
                <a:latin typeface="Courier New" panose="02070309020205020404" pitchFamily="49" charset="0"/>
                <a:cs typeface="Courier New" panose="02070309020205020404" pitchFamily="49" charset="0"/>
              </a:rPr>
              <a:t>pid</a:t>
            </a:r>
            <a:r>
              <a:rPr lang="en-GB" sz="1400" b="0" dirty="0">
                <a:latin typeface="Courier New" panose="02070309020205020404" pitchFamily="49" charset="0"/>
                <a:cs typeface="Courier New" panose="02070309020205020404" pitchFamily="49" charset="0"/>
              </a:rPr>
              <a:t> &gt; 0) {  </a:t>
            </a:r>
          </a:p>
          <a:p>
            <a:r>
              <a:rPr lang="en-GB" sz="1400" b="0" dirty="0">
                <a:latin typeface="Courier New" panose="02070309020205020404" pitchFamily="49" charset="0"/>
                <a:cs typeface="Courier New" panose="02070309020205020404" pitchFamily="49" charset="0"/>
              </a:rPr>
              <a:t>            // Parent process</a:t>
            </a:r>
          </a:p>
          <a:p>
            <a:r>
              <a:rPr lang="en-GB" sz="1400" b="0" dirty="0">
                <a:latin typeface="Courier New" panose="02070309020205020404" pitchFamily="49" charset="0"/>
                <a:cs typeface="Courier New" panose="02070309020205020404" pitchFamily="49" charset="0"/>
              </a:rPr>
              <a:t>            wait(NULL);  // Wait for immediate child to terminate</a:t>
            </a:r>
          </a:p>
          <a:p>
            <a:r>
              <a:rPr lang="en-GB" sz="1400" b="0" dirty="0">
                <a:latin typeface="Courier New" panose="02070309020205020404" pitchFamily="49" charset="0"/>
                <a:cs typeface="Courier New" panose="02070309020205020404" pitchFamily="49" charset="0"/>
              </a:rPr>
              <a:t>        }</a:t>
            </a:r>
          </a:p>
          <a:p>
            <a:r>
              <a:rPr lang="en-GB" sz="1400" b="0" dirty="0">
                <a:latin typeface="Courier New" panose="02070309020205020404" pitchFamily="49" charset="0"/>
                <a:cs typeface="Courier New" panose="02070309020205020404" pitchFamily="49" charset="0"/>
              </a:rPr>
              <a:t>    }</a:t>
            </a:r>
          </a:p>
          <a:p>
            <a:endParaRPr lang="en-GB" sz="1400" b="0" dirty="0">
              <a:latin typeface="Courier New" panose="02070309020205020404" pitchFamily="49" charset="0"/>
              <a:cs typeface="Courier New" panose="02070309020205020404" pitchFamily="49" charset="0"/>
            </a:endParaRPr>
          </a:p>
          <a:p>
            <a:r>
              <a:rPr lang="en-GB" sz="1400" b="0" dirty="0">
                <a:latin typeface="Courier New" panose="02070309020205020404" pitchFamily="49" charset="0"/>
                <a:cs typeface="Courier New" panose="02070309020205020404" pitchFamily="49" charset="0"/>
              </a:rPr>
              <a:t>    </a:t>
            </a:r>
            <a:r>
              <a:rPr lang="en-GB" sz="1400" b="0" dirty="0" err="1">
                <a:latin typeface="Courier New" panose="02070309020205020404" pitchFamily="49" charset="0"/>
                <a:cs typeface="Courier New" panose="02070309020205020404" pitchFamily="49" charset="0"/>
              </a:rPr>
              <a:t>printf</a:t>
            </a:r>
            <a:r>
              <a:rPr lang="en-GB" sz="1400" b="0" dirty="0">
                <a:latin typeface="Courier New" panose="02070309020205020404" pitchFamily="49" charset="0"/>
                <a:cs typeface="Courier New" panose="02070309020205020404" pitchFamily="49" charset="0"/>
              </a:rPr>
              <a:t>("Parent exiting\n");</a:t>
            </a:r>
          </a:p>
          <a:p>
            <a:r>
              <a:rPr lang="en-GB" sz="1400" b="0" dirty="0">
                <a:latin typeface="Courier New" panose="02070309020205020404" pitchFamily="49" charset="0"/>
                <a:cs typeface="Courier New" panose="02070309020205020404" pitchFamily="49" charset="0"/>
              </a:rPr>
              <a:t>    return 0;</a:t>
            </a:r>
          </a:p>
          <a:p>
            <a:r>
              <a:rPr lang="en-GB" sz="1400" b="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25285770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5F68C6-6E59-E645-DB4E-501AE3A46C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3947F5-4471-4BCA-4CAC-5B3709BC8A3A}"/>
              </a:ext>
            </a:extLst>
          </p:cNvPr>
          <p:cNvSpPr>
            <a:spLocks noGrp="1"/>
          </p:cNvSpPr>
          <p:nvPr>
            <p:ph type="title"/>
          </p:nvPr>
        </p:nvSpPr>
        <p:spPr/>
        <p:txBody>
          <a:bodyPr/>
          <a:lstStyle/>
          <a:p>
            <a:r>
              <a:rPr lang="en-GB" dirty="0"/>
              <a:t>Wait() I with exec()</a:t>
            </a:r>
            <a:endParaRPr lang="en-SE" dirty="0"/>
          </a:p>
        </p:txBody>
      </p:sp>
      <p:sp>
        <p:nvSpPr>
          <p:cNvPr id="5" name="TextBox 4">
            <a:extLst>
              <a:ext uri="{FF2B5EF4-FFF2-40B4-BE49-F238E27FC236}">
                <a16:creationId xmlns:a16="http://schemas.microsoft.com/office/drawing/2014/main" id="{38DF7EF5-91E2-01E1-4FE8-BF5ED23ABDC6}"/>
              </a:ext>
            </a:extLst>
          </p:cNvPr>
          <p:cNvSpPr txBox="1"/>
          <p:nvPr/>
        </p:nvSpPr>
        <p:spPr>
          <a:xfrm>
            <a:off x="152400" y="1112609"/>
            <a:ext cx="6094206" cy="5047536"/>
          </a:xfrm>
          <a:prstGeom prst="rect">
            <a:avLst/>
          </a:prstGeom>
          <a:noFill/>
          <a:ln>
            <a:solidFill>
              <a:schemeClr val="tx1"/>
            </a:solidFill>
          </a:ln>
        </p:spPr>
        <p:txBody>
          <a:bodyPr wrap="square">
            <a:spAutoFit/>
          </a:bodyPr>
          <a:lstStyle/>
          <a:p>
            <a:r>
              <a:rPr lang="en-GB" sz="1400" b="0" dirty="0">
                <a:latin typeface="Courier New" panose="02070309020205020404" pitchFamily="49" charset="0"/>
                <a:cs typeface="Courier New" panose="02070309020205020404" pitchFamily="49" charset="0"/>
              </a:rPr>
              <a:t>int main() {</a:t>
            </a:r>
          </a:p>
          <a:p>
            <a:r>
              <a:rPr lang="en-GB" sz="1400" b="0" dirty="0">
                <a:latin typeface="Courier New" panose="02070309020205020404" pitchFamily="49" charset="0"/>
                <a:cs typeface="Courier New" panose="02070309020205020404" pitchFamily="49" charset="0"/>
              </a:rPr>
              <a:t>    int i;</a:t>
            </a:r>
          </a:p>
          <a:p>
            <a:endParaRPr lang="en-GB" sz="1400" b="0" dirty="0">
              <a:latin typeface="Courier New" panose="02070309020205020404" pitchFamily="49" charset="0"/>
              <a:cs typeface="Courier New" panose="02070309020205020404" pitchFamily="49" charset="0"/>
            </a:endParaRPr>
          </a:p>
          <a:p>
            <a:r>
              <a:rPr lang="en-GB" sz="1400" b="0" dirty="0">
                <a:latin typeface="Courier New" panose="02070309020205020404" pitchFamily="49" charset="0"/>
                <a:cs typeface="Courier New" panose="02070309020205020404" pitchFamily="49" charset="0"/>
              </a:rPr>
              <a:t>    for (i = 0; i &lt; 2; i++) {</a:t>
            </a:r>
          </a:p>
          <a:p>
            <a:r>
              <a:rPr lang="en-GB" sz="1400" b="0" dirty="0">
                <a:latin typeface="Courier New" panose="02070309020205020404" pitchFamily="49" charset="0"/>
                <a:cs typeface="Courier New" panose="02070309020205020404" pitchFamily="49" charset="0"/>
              </a:rPr>
              <a:t>        </a:t>
            </a:r>
            <a:r>
              <a:rPr lang="en-GB" sz="1400" b="0" dirty="0" err="1">
                <a:latin typeface="Courier New" panose="02070309020205020404" pitchFamily="49" charset="0"/>
                <a:cs typeface="Courier New" panose="02070309020205020404" pitchFamily="49" charset="0"/>
              </a:rPr>
              <a:t>pid_t</a:t>
            </a:r>
            <a:r>
              <a:rPr lang="en-GB" sz="1400" b="0" dirty="0">
                <a:latin typeface="Courier New" panose="02070309020205020404" pitchFamily="49" charset="0"/>
                <a:cs typeface="Courier New" panose="02070309020205020404" pitchFamily="49" charset="0"/>
              </a:rPr>
              <a:t> </a:t>
            </a:r>
            <a:r>
              <a:rPr lang="en-GB" sz="1400" b="0" dirty="0" err="1">
                <a:latin typeface="Courier New" panose="02070309020205020404" pitchFamily="49" charset="0"/>
                <a:cs typeface="Courier New" panose="02070309020205020404" pitchFamily="49" charset="0"/>
              </a:rPr>
              <a:t>pid</a:t>
            </a:r>
            <a:r>
              <a:rPr lang="en-GB" sz="1400" b="0" dirty="0">
                <a:latin typeface="Courier New" panose="02070309020205020404" pitchFamily="49" charset="0"/>
                <a:cs typeface="Courier New" panose="02070309020205020404" pitchFamily="49" charset="0"/>
              </a:rPr>
              <a:t> = fork();</a:t>
            </a:r>
          </a:p>
          <a:p>
            <a:endParaRPr lang="en-GB" sz="1400" b="0" dirty="0">
              <a:latin typeface="Courier New" panose="02070309020205020404" pitchFamily="49" charset="0"/>
              <a:cs typeface="Courier New" panose="02070309020205020404" pitchFamily="49" charset="0"/>
            </a:endParaRPr>
          </a:p>
          <a:p>
            <a:r>
              <a:rPr lang="en-GB" sz="1400" b="0" dirty="0">
                <a:latin typeface="Courier New" panose="02070309020205020404" pitchFamily="49" charset="0"/>
                <a:cs typeface="Courier New" panose="02070309020205020404" pitchFamily="49" charset="0"/>
              </a:rPr>
              <a:t>        if (</a:t>
            </a:r>
            <a:r>
              <a:rPr lang="en-GB" sz="1400" b="0" dirty="0" err="1">
                <a:latin typeface="Courier New" panose="02070309020205020404" pitchFamily="49" charset="0"/>
                <a:cs typeface="Courier New" panose="02070309020205020404" pitchFamily="49" charset="0"/>
              </a:rPr>
              <a:t>pid</a:t>
            </a:r>
            <a:r>
              <a:rPr lang="en-GB" sz="1400" b="0" dirty="0">
                <a:latin typeface="Courier New" panose="02070309020205020404" pitchFamily="49" charset="0"/>
                <a:cs typeface="Courier New" panose="02070309020205020404" pitchFamily="49" charset="0"/>
              </a:rPr>
              <a:t> == 0) {  </a:t>
            </a:r>
          </a:p>
          <a:p>
            <a:r>
              <a:rPr lang="en-GB" sz="1400" b="0" dirty="0">
                <a:latin typeface="Courier New" panose="02070309020205020404" pitchFamily="49" charset="0"/>
                <a:cs typeface="Courier New" panose="02070309020205020404" pitchFamily="49" charset="0"/>
              </a:rPr>
              <a:t>            // Child process</a:t>
            </a:r>
          </a:p>
          <a:p>
            <a:r>
              <a:rPr lang="en-GB" sz="1400" b="0" dirty="0">
                <a:latin typeface="Courier New" panose="02070309020205020404" pitchFamily="49" charset="0"/>
                <a:cs typeface="Courier New" panose="02070309020205020404" pitchFamily="49" charset="0"/>
              </a:rPr>
              <a:t>            </a:t>
            </a:r>
            <a:r>
              <a:rPr lang="en-GB" sz="1400" b="0" dirty="0" err="1">
                <a:latin typeface="Courier New" panose="02070309020205020404" pitchFamily="49" charset="0"/>
                <a:cs typeface="Courier New" panose="02070309020205020404" pitchFamily="49" charset="0"/>
              </a:rPr>
              <a:t>printf</a:t>
            </a:r>
            <a:r>
              <a:rPr lang="en-GB" sz="1400" b="0" dirty="0">
                <a:latin typeface="Courier New" panose="02070309020205020404" pitchFamily="49" charset="0"/>
                <a:cs typeface="Courier New" panose="02070309020205020404" pitchFamily="49" charset="0"/>
              </a:rPr>
              <a:t>("Hello %d\n", i);</a:t>
            </a:r>
          </a:p>
          <a:p>
            <a:r>
              <a:rPr lang="en-GB" sz="1400" b="0" dirty="0">
                <a:latin typeface="Courier New" panose="02070309020205020404" pitchFamily="49" charset="0"/>
                <a:cs typeface="Courier New" panose="02070309020205020404" pitchFamily="49" charset="0"/>
              </a:rPr>
              <a:t>            exec(SOME_COMMAND); //SOME_COMMAND is a Linux command that does not print anything </a:t>
            </a:r>
          </a:p>
          <a:p>
            <a:r>
              <a:rPr lang="en-GB" sz="1400" b="0" dirty="0">
                <a:latin typeface="Courier New" panose="02070309020205020404" pitchFamily="49" charset="0"/>
                <a:cs typeface="Courier New" panose="02070309020205020404" pitchFamily="49" charset="0"/>
              </a:rPr>
              <a:t>            </a:t>
            </a:r>
            <a:r>
              <a:rPr lang="en-GB" sz="1400" b="0" dirty="0" err="1">
                <a:latin typeface="Courier New" panose="02070309020205020404" pitchFamily="49" charset="0"/>
                <a:cs typeface="Courier New" panose="02070309020205020404" pitchFamily="49" charset="0"/>
              </a:rPr>
              <a:t>printf</a:t>
            </a:r>
            <a:r>
              <a:rPr lang="en-GB" sz="1400" b="0" dirty="0">
                <a:latin typeface="Courier New" panose="02070309020205020404" pitchFamily="49" charset="0"/>
                <a:cs typeface="Courier New" panose="02070309020205020404" pitchFamily="49" charset="0"/>
              </a:rPr>
              <a:t>("Hello again %d\n", i);</a:t>
            </a:r>
          </a:p>
          <a:p>
            <a:r>
              <a:rPr lang="en-GB" sz="1400" b="0" dirty="0">
                <a:latin typeface="Courier New" panose="02070309020205020404" pitchFamily="49" charset="0"/>
                <a:cs typeface="Courier New" panose="02070309020205020404" pitchFamily="49" charset="0"/>
              </a:rPr>
              <a:t>	   return 0;  // Exit child process</a:t>
            </a:r>
          </a:p>
          <a:p>
            <a:r>
              <a:rPr lang="en-GB" sz="1400" b="0" dirty="0">
                <a:latin typeface="Courier New" panose="02070309020205020404" pitchFamily="49" charset="0"/>
                <a:cs typeface="Courier New" panose="02070309020205020404" pitchFamily="49" charset="0"/>
              </a:rPr>
              <a:t>        } else if (</a:t>
            </a:r>
            <a:r>
              <a:rPr lang="en-GB" sz="1400" b="0" dirty="0" err="1">
                <a:latin typeface="Courier New" panose="02070309020205020404" pitchFamily="49" charset="0"/>
                <a:cs typeface="Courier New" panose="02070309020205020404" pitchFamily="49" charset="0"/>
              </a:rPr>
              <a:t>pid</a:t>
            </a:r>
            <a:r>
              <a:rPr lang="en-GB" sz="1400" b="0" dirty="0">
                <a:latin typeface="Courier New" panose="02070309020205020404" pitchFamily="49" charset="0"/>
                <a:cs typeface="Courier New" panose="02070309020205020404" pitchFamily="49" charset="0"/>
              </a:rPr>
              <a:t> &gt; 0) {  </a:t>
            </a:r>
          </a:p>
          <a:p>
            <a:r>
              <a:rPr lang="en-GB" sz="1400" b="0" dirty="0">
                <a:latin typeface="Courier New" panose="02070309020205020404" pitchFamily="49" charset="0"/>
                <a:cs typeface="Courier New" panose="02070309020205020404" pitchFamily="49" charset="0"/>
              </a:rPr>
              <a:t>            // Parent process</a:t>
            </a:r>
          </a:p>
          <a:p>
            <a:r>
              <a:rPr lang="en-GB" sz="1400" b="0" dirty="0">
                <a:latin typeface="Courier New" panose="02070309020205020404" pitchFamily="49" charset="0"/>
                <a:cs typeface="Courier New" panose="02070309020205020404" pitchFamily="49" charset="0"/>
              </a:rPr>
              <a:t>            wait(NULL);  // Wait for immediate child to terminate</a:t>
            </a:r>
          </a:p>
          <a:p>
            <a:r>
              <a:rPr lang="en-GB" sz="1400" b="0" dirty="0">
                <a:latin typeface="Courier New" panose="02070309020205020404" pitchFamily="49" charset="0"/>
                <a:cs typeface="Courier New" panose="02070309020205020404" pitchFamily="49" charset="0"/>
              </a:rPr>
              <a:t>        }</a:t>
            </a:r>
          </a:p>
          <a:p>
            <a:r>
              <a:rPr lang="en-GB" sz="1400" b="0" dirty="0">
                <a:latin typeface="Courier New" panose="02070309020205020404" pitchFamily="49" charset="0"/>
                <a:cs typeface="Courier New" panose="02070309020205020404" pitchFamily="49" charset="0"/>
              </a:rPr>
              <a:t>    }</a:t>
            </a:r>
          </a:p>
          <a:p>
            <a:endParaRPr lang="en-GB" sz="1400" b="0" dirty="0">
              <a:latin typeface="Courier New" panose="02070309020205020404" pitchFamily="49" charset="0"/>
              <a:cs typeface="Courier New" panose="02070309020205020404" pitchFamily="49" charset="0"/>
            </a:endParaRPr>
          </a:p>
          <a:p>
            <a:r>
              <a:rPr lang="en-GB" sz="1400" b="0" dirty="0">
                <a:latin typeface="Courier New" panose="02070309020205020404" pitchFamily="49" charset="0"/>
                <a:cs typeface="Courier New" panose="02070309020205020404" pitchFamily="49" charset="0"/>
              </a:rPr>
              <a:t>    </a:t>
            </a:r>
            <a:r>
              <a:rPr lang="en-GB" sz="1400" b="0" dirty="0" err="1">
                <a:latin typeface="Courier New" panose="02070309020205020404" pitchFamily="49" charset="0"/>
                <a:cs typeface="Courier New" panose="02070309020205020404" pitchFamily="49" charset="0"/>
              </a:rPr>
              <a:t>printf</a:t>
            </a:r>
            <a:r>
              <a:rPr lang="en-GB" sz="1400" b="0" dirty="0">
                <a:latin typeface="Courier New" panose="02070309020205020404" pitchFamily="49" charset="0"/>
                <a:cs typeface="Courier New" panose="02070309020205020404" pitchFamily="49" charset="0"/>
              </a:rPr>
              <a:t>("Parent exiting\n");</a:t>
            </a:r>
          </a:p>
          <a:p>
            <a:r>
              <a:rPr lang="en-GB" sz="1400" b="0" dirty="0">
                <a:latin typeface="Courier New" panose="02070309020205020404" pitchFamily="49" charset="0"/>
                <a:cs typeface="Courier New" panose="02070309020205020404" pitchFamily="49" charset="0"/>
              </a:rPr>
              <a:t>    return 0;</a:t>
            </a:r>
          </a:p>
          <a:p>
            <a:r>
              <a:rPr lang="en-GB" sz="1400" b="0" dirty="0">
                <a:latin typeface="Courier New" panose="02070309020205020404" pitchFamily="49" charset="0"/>
                <a:cs typeface="Courier New" panose="02070309020205020404" pitchFamily="49" charset="0"/>
              </a:rPr>
              <a:t>}</a:t>
            </a:r>
          </a:p>
        </p:txBody>
      </p:sp>
      <p:sp>
        <p:nvSpPr>
          <p:cNvPr id="7" name="object 5">
            <a:extLst>
              <a:ext uri="{FF2B5EF4-FFF2-40B4-BE49-F238E27FC236}">
                <a16:creationId xmlns:a16="http://schemas.microsoft.com/office/drawing/2014/main" id="{3281DCC1-4B57-1AA2-F367-BFC76E28C402}"/>
              </a:ext>
            </a:extLst>
          </p:cNvPr>
          <p:cNvSpPr/>
          <p:nvPr/>
        </p:nvSpPr>
        <p:spPr>
          <a:xfrm>
            <a:off x="7378108" y="1138483"/>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8" name="object 7">
            <a:extLst>
              <a:ext uri="{FF2B5EF4-FFF2-40B4-BE49-F238E27FC236}">
                <a16:creationId xmlns:a16="http://schemas.microsoft.com/office/drawing/2014/main" id="{F6080C92-B689-13D5-F41E-20E43E37589B}"/>
              </a:ext>
            </a:extLst>
          </p:cNvPr>
          <p:cNvSpPr/>
          <p:nvPr/>
        </p:nvSpPr>
        <p:spPr>
          <a:xfrm>
            <a:off x="9754150" y="2046890"/>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9" name="object 8">
            <a:extLst>
              <a:ext uri="{FF2B5EF4-FFF2-40B4-BE49-F238E27FC236}">
                <a16:creationId xmlns:a16="http://schemas.microsoft.com/office/drawing/2014/main" id="{524D5F6A-E884-D8C8-F716-A088F854D4AB}"/>
              </a:ext>
            </a:extLst>
          </p:cNvPr>
          <p:cNvSpPr txBox="1"/>
          <p:nvPr/>
        </p:nvSpPr>
        <p:spPr>
          <a:xfrm>
            <a:off x="9884929" y="2092567"/>
            <a:ext cx="661670"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59102</a:t>
            </a:r>
            <a:endParaRPr b="0" kern="0" dirty="0">
              <a:solidFill>
                <a:sysClr val="windowText" lastClr="000000"/>
              </a:solidFill>
              <a:latin typeface="Arial MT"/>
              <a:cs typeface="Arial MT"/>
            </a:endParaRPr>
          </a:p>
        </p:txBody>
      </p:sp>
      <p:sp>
        <p:nvSpPr>
          <p:cNvPr id="10" name="object 10">
            <a:extLst>
              <a:ext uri="{FF2B5EF4-FFF2-40B4-BE49-F238E27FC236}">
                <a16:creationId xmlns:a16="http://schemas.microsoft.com/office/drawing/2014/main" id="{C6432DB2-C2C5-521E-ECC8-7740435A0B8F}"/>
              </a:ext>
            </a:extLst>
          </p:cNvPr>
          <p:cNvSpPr txBox="1"/>
          <p:nvPr/>
        </p:nvSpPr>
        <p:spPr>
          <a:xfrm>
            <a:off x="7244457" y="815026"/>
            <a:ext cx="470534"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start</a:t>
            </a:r>
            <a:endParaRPr b="0" kern="0" dirty="0">
              <a:solidFill>
                <a:sysClr val="windowText" lastClr="000000"/>
              </a:solidFill>
              <a:latin typeface="Arial MT"/>
              <a:cs typeface="Arial MT"/>
            </a:endParaRPr>
          </a:p>
        </p:txBody>
      </p:sp>
      <p:sp>
        <p:nvSpPr>
          <p:cNvPr id="11" name="object 67">
            <a:extLst>
              <a:ext uri="{FF2B5EF4-FFF2-40B4-BE49-F238E27FC236}">
                <a16:creationId xmlns:a16="http://schemas.microsoft.com/office/drawing/2014/main" id="{66D23006-ABDC-6062-76C9-ED3946F579A4}"/>
              </a:ext>
            </a:extLst>
          </p:cNvPr>
          <p:cNvSpPr txBox="1"/>
          <p:nvPr/>
        </p:nvSpPr>
        <p:spPr>
          <a:xfrm>
            <a:off x="7508887" y="1077609"/>
            <a:ext cx="1209040" cy="1315085"/>
          </a:xfrm>
          <a:prstGeom prst="rect">
            <a:avLst/>
          </a:prstGeom>
        </p:spPr>
        <p:txBody>
          <a:bodyPr vert="horz" wrap="square" lIns="0" tIns="118745" rIns="0" bIns="0" rtlCol="0">
            <a:spAutoFit/>
          </a:bodyPr>
          <a:lstStyle/>
          <a:p>
            <a:pPr marL="12700" eaLnBrk="1" fontAlgn="auto" hangingPunct="1">
              <a:spcBef>
                <a:spcPts val="935"/>
              </a:spcBef>
              <a:spcAft>
                <a:spcPts val="0"/>
              </a:spcAft>
            </a:pPr>
            <a:r>
              <a:rPr b="0" kern="0" spc="-10" dirty="0">
                <a:solidFill>
                  <a:sysClr val="windowText" lastClr="000000"/>
                </a:solidFill>
                <a:latin typeface="Arial MT"/>
                <a:cs typeface="Arial MT"/>
              </a:rPr>
              <a:t>59101</a:t>
            </a:r>
            <a:endParaRPr b="0" kern="0" dirty="0">
              <a:solidFill>
                <a:sysClr val="windowText" lastClr="000000"/>
              </a:solidFill>
              <a:latin typeface="Arial MT"/>
              <a:cs typeface="Arial MT"/>
            </a:endParaRPr>
          </a:p>
          <a:p>
            <a:pPr marL="434975" marR="5080" eaLnBrk="1" fontAlgn="auto" hangingPunct="1">
              <a:lnSpc>
                <a:spcPts val="1600"/>
              </a:lnSpc>
              <a:spcBef>
                <a:spcPts val="775"/>
              </a:spcBef>
              <a:spcAft>
                <a:spcPts val="0"/>
              </a:spcAft>
            </a:pPr>
            <a:r>
              <a:rPr sz="1400" b="0" kern="0" spc="-10" dirty="0">
                <a:solidFill>
                  <a:srgbClr val="0365C0"/>
                </a:solidFill>
                <a:latin typeface="Arial MT"/>
                <a:cs typeface="Arial MT"/>
              </a:rPr>
              <a:t>parent </a:t>
            </a:r>
            <a:r>
              <a:rPr sz="1400" b="0" kern="0" spc="-10" dirty="0" err="1">
                <a:solidFill>
                  <a:srgbClr val="0365C0"/>
                </a:solidFill>
                <a:latin typeface="Arial MT"/>
                <a:cs typeface="Arial MT"/>
              </a:rPr>
              <a:t>continu</a:t>
            </a:r>
            <a:r>
              <a:rPr lang="en-GB" sz="1400" b="0" kern="0" spc="-10" dirty="0">
                <a:solidFill>
                  <a:srgbClr val="0365C0"/>
                </a:solidFill>
                <a:latin typeface="Arial MT"/>
                <a:cs typeface="Arial MT"/>
              </a:rPr>
              <a:t>es</a:t>
            </a:r>
          </a:p>
          <a:p>
            <a:pPr marL="12700" eaLnBrk="1" fontAlgn="auto" hangingPunct="1">
              <a:spcBef>
                <a:spcPts val="1019"/>
              </a:spcBef>
              <a:spcAft>
                <a:spcPts val="0"/>
              </a:spcAft>
            </a:pPr>
            <a:endParaRPr lang="en-SE" b="0" kern="0" dirty="0">
              <a:solidFill>
                <a:sysClr val="windowText" lastClr="000000"/>
              </a:solidFill>
              <a:latin typeface="Arial MT"/>
              <a:cs typeface="Arial MT"/>
            </a:endParaRPr>
          </a:p>
        </p:txBody>
      </p:sp>
      <p:sp>
        <p:nvSpPr>
          <p:cNvPr id="12" name="object 93">
            <a:extLst>
              <a:ext uri="{FF2B5EF4-FFF2-40B4-BE49-F238E27FC236}">
                <a16:creationId xmlns:a16="http://schemas.microsoft.com/office/drawing/2014/main" id="{B6F8A353-C419-93E2-76D6-0A06B08A5944}"/>
              </a:ext>
            </a:extLst>
          </p:cNvPr>
          <p:cNvSpPr txBox="1"/>
          <p:nvPr/>
        </p:nvSpPr>
        <p:spPr>
          <a:xfrm>
            <a:off x="9570286" y="1374435"/>
            <a:ext cx="1290955" cy="441959"/>
          </a:xfrm>
          <a:prstGeom prst="rect">
            <a:avLst/>
          </a:prstGeom>
        </p:spPr>
        <p:txBody>
          <a:bodyPr vert="horz" wrap="square" lIns="0" tIns="12700" rIns="0" bIns="0" rtlCol="0">
            <a:spAutoFit/>
          </a:bodyPr>
          <a:lstStyle/>
          <a:p>
            <a:pPr marL="12700" eaLnBrk="1" fontAlgn="auto" hangingPunct="1">
              <a:lnSpc>
                <a:spcPts val="1639"/>
              </a:lnSpc>
              <a:spcBef>
                <a:spcPts val="100"/>
              </a:spcBef>
              <a:spcAft>
                <a:spcPts val="0"/>
              </a:spcAft>
            </a:pPr>
            <a:r>
              <a:rPr sz="1400" b="0" kern="0" spc="-10" dirty="0">
                <a:solidFill>
                  <a:srgbClr val="0365C0"/>
                </a:solidFill>
                <a:latin typeface="Arial MT"/>
                <a:cs typeface="Arial MT"/>
              </a:rPr>
              <a:t>child</a:t>
            </a:r>
            <a:endParaRPr sz="1400" b="0" kern="0" dirty="0">
              <a:solidFill>
                <a:sysClr val="windowText" lastClr="000000"/>
              </a:solidFill>
              <a:latin typeface="Arial MT"/>
              <a:cs typeface="Arial MT"/>
            </a:endParaRPr>
          </a:p>
          <a:p>
            <a:pPr marL="12700" eaLnBrk="1" fontAlgn="auto" hangingPunct="1">
              <a:lnSpc>
                <a:spcPts val="1639"/>
              </a:lnSpc>
              <a:spcBef>
                <a:spcPts val="0"/>
              </a:spcBef>
              <a:spcAft>
                <a:spcPts val="0"/>
              </a:spcAft>
            </a:pPr>
            <a:r>
              <a:rPr sz="1400" b="0" kern="0" dirty="0">
                <a:solidFill>
                  <a:srgbClr val="0365C0"/>
                </a:solidFill>
                <a:latin typeface="Arial MT"/>
                <a:cs typeface="Arial MT"/>
              </a:rPr>
              <a:t>process</a:t>
            </a:r>
            <a:r>
              <a:rPr sz="1400" b="0" kern="0" spc="-10" dirty="0">
                <a:solidFill>
                  <a:srgbClr val="0365C0"/>
                </a:solidFill>
                <a:latin typeface="Arial MT"/>
                <a:cs typeface="Arial MT"/>
              </a:rPr>
              <a:t> created</a:t>
            </a:r>
            <a:endParaRPr sz="1400" b="0" kern="0" dirty="0">
              <a:solidFill>
                <a:sysClr val="windowText" lastClr="000000"/>
              </a:solidFill>
              <a:latin typeface="Arial MT"/>
              <a:cs typeface="Arial MT"/>
            </a:endParaRPr>
          </a:p>
        </p:txBody>
      </p:sp>
      <p:sp>
        <p:nvSpPr>
          <p:cNvPr id="13" name="object 91">
            <a:extLst>
              <a:ext uri="{FF2B5EF4-FFF2-40B4-BE49-F238E27FC236}">
                <a16:creationId xmlns:a16="http://schemas.microsoft.com/office/drawing/2014/main" id="{4E64AAE1-FC16-E449-FC72-34C8708F9219}"/>
              </a:ext>
            </a:extLst>
          </p:cNvPr>
          <p:cNvSpPr/>
          <p:nvPr/>
        </p:nvSpPr>
        <p:spPr>
          <a:xfrm>
            <a:off x="7841340" y="782106"/>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4" name="object 92">
            <a:extLst>
              <a:ext uri="{FF2B5EF4-FFF2-40B4-BE49-F238E27FC236}">
                <a16:creationId xmlns:a16="http://schemas.microsoft.com/office/drawing/2014/main" id="{A8CEB89D-C7A4-9442-9D61-605471140A12}"/>
              </a:ext>
            </a:extLst>
          </p:cNvPr>
          <p:cNvSpPr/>
          <p:nvPr/>
        </p:nvSpPr>
        <p:spPr>
          <a:xfrm>
            <a:off x="7780380" y="1010848"/>
            <a:ext cx="121920" cy="121920"/>
          </a:xfrm>
          <a:custGeom>
            <a:avLst/>
            <a:gdLst/>
            <a:ahLst/>
            <a:cxnLst/>
            <a:rect l="l" t="t" r="r" b="b"/>
            <a:pathLst>
              <a:path w="121920" h="121920">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5" name="object 66">
            <a:extLst>
              <a:ext uri="{FF2B5EF4-FFF2-40B4-BE49-F238E27FC236}">
                <a16:creationId xmlns:a16="http://schemas.microsoft.com/office/drawing/2014/main" id="{BBEA8B84-1EFA-E0ED-D8EC-0BC1E85C7B52}"/>
              </a:ext>
            </a:extLst>
          </p:cNvPr>
          <p:cNvSpPr txBox="1"/>
          <p:nvPr/>
        </p:nvSpPr>
        <p:spPr>
          <a:xfrm>
            <a:off x="8520408" y="1164596"/>
            <a:ext cx="1386759" cy="258241"/>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err="1">
                <a:solidFill>
                  <a:sysClr val="windowText" lastClr="000000"/>
                </a:solidFill>
                <a:latin typeface="Courier New"/>
                <a:cs typeface="Courier New"/>
              </a:rPr>
              <a:t>pid</a:t>
            </a:r>
            <a:r>
              <a:rPr lang="en-GB" sz="1600" b="0" kern="0" dirty="0">
                <a:solidFill>
                  <a:sysClr val="windowText" lastClr="000000"/>
                </a:solidFill>
                <a:latin typeface="Courier New"/>
                <a:cs typeface="Courier New"/>
              </a:rPr>
              <a:t>=fork()</a:t>
            </a:r>
            <a:endParaRPr sz="1600" b="0" kern="0" dirty="0">
              <a:latin typeface="Arial MT"/>
              <a:cs typeface="Arial MT"/>
            </a:endParaRPr>
          </a:p>
        </p:txBody>
      </p:sp>
      <p:sp>
        <p:nvSpPr>
          <p:cNvPr id="16" name="object 66">
            <a:extLst>
              <a:ext uri="{FF2B5EF4-FFF2-40B4-BE49-F238E27FC236}">
                <a16:creationId xmlns:a16="http://schemas.microsoft.com/office/drawing/2014/main" id="{3FBFE1F6-F4DB-6853-E144-F346C3169A74}"/>
              </a:ext>
            </a:extLst>
          </p:cNvPr>
          <p:cNvSpPr txBox="1"/>
          <p:nvPr/>
        </p:nvSpPr>
        <p:spPr>
          <a:xfrm>
            <a:off x="7271128" y="3278937"/>
            <a:ext cx="1344500" cy="268539"/>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wait(NULL)</a:t>
            </a:r>
            <a:endParaRPr sz="1600" b="0" kern="0" dirty="0">
              <a:latin typeface="Arial MT"/>
              <a:cs typeface="Arial MT"/>
            </a:endParaRPr>
          </a:p>
        </p:txBody>
      </p:sp>
      <p:sp>
        <p:nvSpPr>
          <p:cNvPr id="17" name="object 19">
            <a:extLst>
              <a:ext uri="{FF2B5EF4-FFF2-40B4-BE49-F238E27FC236}">
                <a16:creationId xmlns:a16="http://schemas.microsoft.com/office/drawing/2014/main" id="{FC58F803-4A95-C73D-5D1F-845334B38167}"/>
              </a:ext>
            </a:extLst>
          </p:cNvPr>
          <p:cNvSpPr/>
          <p:nvPr/>
        </p:nvSpPr>
        <p:spPr>
          <a:xfrm rot="4764502">
            <a:off x="7022115" y="2271075"/>
            <a:ext cx="1657715" cy="326396"/>
          </a:xfrm>
          <a:custGeom>
            <a:avLst/>
            <a:gdLst/>
            <a:ahLst/>
            <a:cxnLst/>
            <a:rect l="l" t="t" r="r" b="b"/>
            <a:pathLst>
              <a:path w="3268345" h="734060">
                <a:moveTo>
                  <a:pt x="0" y="0"/>
                </a:moveTo>
                <a:lnTo>
                  <a:pt x="3255691" y="730800"/>
                </a:lnTo>
                <a:lnTo>
                  <a:pt x="3268082" y="733581"/>
                </a:lnTo>
              </a:path>
            </a:pathLst>
          </a:custGeom>
          <a:ln w="25400">
            <a:solidFill>
              <a:srgbClr val="0365C0"/>
            </a:solidFill>
            <a:headEnd type="none" w="med" len="med"/>
            <a:tailEnd type="triangle" w="lg" len="lg"/>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9" name="object 19">
            <a:extLst>
              <a:ext uri="{FF2B5EF4-FFF2-40B4-BE49-F238E27FC236}">
                <a16:creationId xmlns:a16="http://schemas.microsoft.com/office/drawing/2014/main" id="{E87C9F8B-24F0-7A34-1C9E-7217C64E162F}"/>
              </a:ext>
            </a:extLst>
          </p:cNvPr>
          <p:cNvSpPr/>
          <p:nvPr/>
        </p:nvSpPr>
        <p:spPr>
          <a:xfrm rot="4819045">
            <a:off x="9861123" y="2803608"/>
            <a:ext cx="678394" cy="115748"/>
          </a:xfrm>
          <a:custGeom>
            <a:avLst/>
            <a:gdLst/>
            <a:ahLst/>
            <a:cxnLst/>
            <a:rect l="l" t="t" r="r" b="b"/>
            <a:pathLst>
              <a:path w="3268345" h="734060">
                <a:moveTo>
                  <a:pt x="0" y="0"/>
                </a:moveTo>
                <a:lnTo>
                  <a:pt x="3255691" y="730800"/>
                </a:lnTo>
                <a:lnTo>
                  <a:pt x="3268082" y="733581"/>
                </a:lnTo>
              </a:path>
            </a:pathLst>
          </a:custGeom>
          <a:ln w="25400">
            <a:solidFill>
              <a:srgbClr val="0365C0"/>
            </a:solidFill>
            <a:headEnd type="none" w="med" len="med"/>
            <a:tailEnd type="triangle" w="lg" len="lg"/>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cxnSp>
        <p:nvCxnSpPr>
          <p:cNvPr id="20" name="Straight Arrow Connector 19">
            <a:extLst>
              <a:ext uri="{FF2B5EF4-FFF2-40B4-BE49-F238E27FC236}">
                <a16:creationId xmlns:a16="http://schemas.microsoft.com/office/drawing/2014/main" id="{F49B50BB-48DF-BA71-EB96-A65A1E0E0A62}"/>
              </a:ext>
            </a:extLst>
          </p:cNvPr>
          <p:cNvCxnSpPr>
            <a:cxnSpLocks/>
          </p:cNvCxnSpPr>
          <p:nvPr/>
        </p:nvCxnSpPr>
        <p:spPr bwMode="auto">
          <a:xfrm>
            <a:off x="8292240" y="1348254"/>
            <a:ext cx="1975044" cy="698635"/>
          </a:xfrm>
          <a:prstGeom prst="straightConnector1">
            <a:avLst/>
          </a:prstGeom>
          <a:ln w="25400">
            <a:solidFill>
              <a:srgbClr val="0365C0"/>
            </a:solidFill>
            <a:headEnd type="none" w="med" len="med"/>
            <a:tailEnd type="triangle" w="lg" len="lg"/>
          </a:ln>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21" name="object 66">
            <a:extLst>
              <a:ext uri="{FF2B5EF4-FFF2-40B4-BE49-F238E27FC236}">
                <a16:creationId xmlns:a16="http://schemas.microsoft.com/office/drawing/2014/main" id="{322C0C23-D675-8797-B1CA-4A87BC7828C4}"/>
              </a:ext>
            </a:extLst>
          </p:cNvPr>
          <p:cNvSpPr txBox="1"/>
          <p:nvPr/>
        </p:nvSpPr>
        <p:spPr>
          <a:xfrm>
            <a:off x="10254323" y="2501069"/>
            <a:ext cx="926465"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a:t>
            </a:r>
            <a:r>
              <a:rPr lang="en-US" altLang="zh-CN" b="0" kern="0" dirty="0">
                <a:latin typeface="Arial MT"/>
                <a:cs typeface="Arial MT"/>
              </a:rPr>
              <a:t>Hello 0</a:t>
            </a:r>
            <a:r>
              <a:rPr lang="en-GB" b="0" kern="0" dirty="0">
                <a:latin typeface="Arial MT"/>
                <a:cs typeface="Arial MT"/>
              </a:rPr>
              <a:t>”</a:t>
            </a:r>
            <a:endParaRPr b="0" kern="0" dirty="0">
              <a:latin typeface="Arial MT"/>
              <a:cs typeface="Arial MT"/>
            </a:endParaRPr>
          </a:p>
        </p:txBody>
      </p:sp>
      <p:sp>
        <p:nvSpPr>
          <p:cNvPr id="22" name="object 7">
            <a:extLst>
              <a:ext uri="{FF2B5EF4-FFF2-40B4-BE49-F238E27FC236}">
                <a16:creationId xmlns:a16="http://schemas.microsoft.com/office/drawing/2014/main" id="{9BAA820E-C787-73A1-9434-E261764322A9}"/>
              </a:ext>
            </a:extLst>
          </p:cNvPr>
          <p:cNvSpPr/>
          <p:nvPr/>
        </p:nvSpPr>
        <p:spPr>
          <a:xfrm>
            <a:off x="9754150" y="4281803"/>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3" name="object 8">
            <a:extLst>
              <a:ext uri="{FF2B5EF4-FFF2-40B4-BE49-F238E27FC236}">
                <a16:creationId xmlns:a16="http://schemas.microsoft.com/office/drawing/2014/main" id="{D629E21B-9562-11D9-69E6-0AB638D37D54}"/>
              </a:ext>
            </a:extLst>
          </p:cNvPr>
          <p:cNvSpPr txBox="1"/>
          <p:nvPr/>
        </p:nvSpPr>
        <p:spPr>
          <a:xfrm>
            <a:off x="9884929" y="4327480"/>
            <a:ext cx="661670"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59102</a:t>
            </a:r>
            <a:endParaRPr b="0" kern="0" dirty="0">
              <a:solidFill>
                <a:sysClr val="windowText" lastClr="000000"/>
              </a:solidFill>
              <a:latin typeface="Arial MT"/>
              <a:cs typeface="Arial MT"/>
            </a:endParaRPr>
          </a:p>
        </p:txBody>
      </p:sp>
      <p:sp>
        <p:nvSpPr>
          <p:cNvPr id="24" name="object 93">
            <a:extLst>
              <a:ext uri="{FF2B5EF4-FFF2-40B4-BE49-F238E27FC236}">
                <a16:creationId xmlns:a16="http://schemas.microsoft.com/office/drawing/2014/main" id="{86A40C29-E2F7-309B-F50A-8C92FC9B6016}"/>
              </a:ext>
            </a:extLst>
          </p:cNvPr>
          <p:cNvSpPr txBox="1"/>
          <p:nvPr/>
        </p:nvSpPr>
        <p:spPr>
          <a:xfrm>
            <a:off x="9570286" y="3609348"/>
            <a:ext cx="1290955" cy="441959"/>
          </a:xfrm>
          <a:prstGeom prst="rect">
            <a:avLst/>
          </a:prstGeom>
        </p:spPr>
        <p:txBody>
          <a:bodyPr vert="horz" wrap="square" lIns="0" tIns="12700" rIns="0" bIns="0" rtlCol="0">
            <a:spAutoFit/>
          </a:bodyPr>
          <a:lstStyle/>
          <a:p>
            <a:pPr marL="12700" eaLnBrk="1" fontAlgn="auto" hangingPunct="1">
              <a:lnSpc>
                <a:spcPts val="1639"/>
              </a:lnSpc>
              <a:spcBef>
                <a:spcPts val="100"/>
              </a:spcBef>
              <a:spcAft>
                <a:spcPts val="0"/>
              </a:spcAft>
            </a:pPr>
            <a:r>
              <a:rPr sz="1400" b="0" kern="0" spc="-10" dirty="0">
                <a:solidFill>
                  <a:srgbClr val="0365C0"/>
                </a:solidFill>
                <a:latin typeface="Arial MT"/>
                <a:cs typeface="Arial MT"/>
              </a:rPr>
              <a:t>child</a:t>
            </a:r>
            <a:endParaRPr sz="1400" b="0" kern="0" dirty="0">
              <a:solidFill>
                <a:sysClr val="windowText" lastClr="000000"/>
              </a:solidFill>
              <a:latin typeface="Arial MT"/>
              <a:cs typeface="Arial MT"/>
            </a:endParaRPr>
          </a:p>
          <a:p>
            <a:pPr marL="12700" eaLnBrk="1" fontAlgn="auto" hangingPunct="1">
              <a:lnSpc>
                <a:spcPts val="1639"/>
              </a:lnSpc>
              <a:spcBef>
                <a:spcPts val="0"/>
              </a:spcBef>
              <a:spcAft>
                <a:spcPts val="0"/>
              </a:spcAft>
            </a:pPr>
            <a:r>
              <a:rPr sz="1400" b="0" kern="0" dirty="0">
                <a:solidFill>
                  <a:srgbClr val="0365C0"/>
                </a:solidFill>
                <a:latin typeface="Arial MT"/>
                <a:cs typeface="Arial MT"/>
              </a:rPr>
              <a:t>process</a:t>
            </a:r>
            <a:r>
              <a:rPr sz="1400" b="0" kern="0" spc="-10" dirty="0">
                <a:solidFill>
                  <a:srgbClr val="0365C0"/>
                </a:solidFill>
                <a:latin typeface="Arial MT"/>
                <a:cs typeface="Arial MT"/>
              </a:rPr>
              <a:t> created</a:t>
            </a:r>
            <a:endParaRPr sz="1400" b="0" kern="0" dirty="0">
              <a:solidFill>
                <a:sysClr val="windowText" lastClr="000000"/>
              </a:solidFill>
              <a:latin typeface="Arial MT"/>
              <a:cs typeface="Arial MT"/>
            </a:endParaRPr>
          </a:p>
        </p:txBody>
      </p:sp>
      <p:sp>
        <p:nvSpPr>
          <p:cNvPr id="25" name="object 66">
            <a:extLst>
              <a:ext uri="{FF2B5EF4-FFF2-40B4-BE49-F238E27FC236}">
                <a16:creationId xmlns:a16="http://schemas.microsoft.com/office/drawing/2014/main" id="{4431C690-FA60-768F-53DE-BE7F7BCE1B85}"/>
              </a:ext>
            </a:extLst>
          </p:cNvPr>
          <p:cNvSpPr txBox="1"/>
          <p:nvPr/>
        </p:nvSpPr>
        <p:spPr>
          <a:xfrm>
            <a:off x="8184521" y="3909152"/>
            <a:ext cx="1283917" cy="268539"/>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err="1">
                <a:solidFill>
                  <a:sysClr val="windowText" lastClr="000000"/>
                </a:solidFill>
                <a:latin typeface="Courier New"/>
                <a:cs typeface="Courier New"/>
              </a:rPr>
              <a:t>pid</a:t>
            </a:r>
            <a:r>
              <a:rPr lang="en-GB" sz="1600" b="0" kern="0" dirty="0">
                <a:solidFill>
                  <a:sysClr val="windowText" lastClr="000000"/>
                </a:solidFill>
                <a:latin typeface="Courier New"/>
                <a:cs typeface="Courier New"/>
              </a:rPr>
              <a:t>=fork()</a:t>
            </a:r>
            <a:endParaRPr sz="1600" b="0" kern="0" dirty="0">
              <a:latin typeface="Arial MT"/>
              <a:cs typeface="Arial MT"/>
            </a:endParaRPr>
          </a:p>
        </p:txBody>
      </p:sp>
      <p:sp>
        <p:nvSpPr>
          <p:cNvPr id="26" name="object 66">
            <a:extLst>
              <a:ext uri="{FF2B5EF4-FFF2-40B4-BE49-F238E27FC236}">
                <a16:creationId xmlns:a16="http://schemas.microsoft.com/office/drawing/2014/main" id="{85893392-D6D0-5B93-D1A7-3942721D5B78}"/>
              </a:ext>
            </a:extLst>
          </p:cNvPr>
          <p:cNvSpPr txBox="1"/>
          <p:nvPr/>
        </p:nvSpPr>
        <p:spPr>
          <a:xfrm>
            <a:off x="7271128" y="5513850"/>
            <a:ext cx="1344500" cy="268539"/>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wait(NULL)</a:t>
            </a:r>
            <a:endParaRPr sz="1600" b="0" kern="0" dirty="0">
              <a:latin typeface="Arial MT"/>
              <a:cs typeface="Arial MT"/>
            </a:endParaRPr>
          </a:p>
        </p:txBody>
      </p:sp>
      <p:sp>
        <p:nvSpPr>
          <p:cNvPr id="27" name="object 19">
            <a:extLst>
              <a:ext uri="{FF2B5EF4-FFF2-40B4-BE49-F238E27FC236}">
                <a16:creationId xmlns:a16="http://schemas.microsoft.com/office/drawing/2014/main" id="{C7252DF5-E172-2646-33B1-FC1266265D5B}"/>
              </a:ext>
            </a:extLst>
          </p:cNvPr>
          <p:cNvSpPr/>
          <p:nvPr/>
        </p:nvSpPr>
        <p:spPr>
          <a:xfrm rot="4702640">
            <a:off x="6895722" y="4331555"/>
            <a:ext cx="1891238" cy="390277"/>
          </a:xfrm>
          <a:custGeom>
            <a:avLst/>
            <a:gdLst/>
            <a:ahLst/>
            <a:cxnLst/>
            <a:rect l="l" t="t" r="r" b="b"/>
            <a:pathLst>
              <a:path w="3268345" h="734060">
                <a:moveTo>
                  <a:pt x="0" y="0"/>
                </a:moveTo>
                <a:lnTo>
                  <a:pt x="3255691" y="730800"/>
                </a:lnTo>
                <a:lnTo>
                  <a:pt x="3268082" y="733581"/>
                </a:lnTo>
              </a:path>
            </a:pathLst>
          </a:custGeom>
          <a:ln w="25400">
            <a:solidFill>
              <a:srgbClr val="0365C0"/>
            </a:solidFill>
            <a:headEnd type="none" w="med" len="med"/>
            <a:tailEnd type="triangle" w="lg" len="lg"/>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9" name="object 19">
            <a:extLst>
              <a:ext uri="{FF2B5EF4-FFF2-40B4-BE49-F238E27FC236}">
                <a16:creationId xmlns:a16="http://schemas.microsoft.com/office/drawing/2014/main" id="{A5854262-3772-0AF4-6B44-2E20435A8D0F}"/>
              </a:ext>
            </a:extLst>
          </p:cNvPr>
          <p:cNvSpPr/>
          <p:nvPr/>
        </p:nvSpPr>
        <p:spPr>
          <a:xfrm rot="4819045">
            <a:off x="9861123" y="5038521"/>
            <a:ext cx="678394" cy="115748"/>
          </a:xfrm>
          <a:custGeom>
            <a:avLst/>
            <a:gdLst/>
            <a:ahLst/>
            <a:cxnLst/>
            <a:rect l="l" t="t" r="r" b="b"/>
            <a:pathLst>
              <a:path w="3268345" h="734060">
                <a:moveTo>
                  <a:pt x="0" y="0"/>
                </a:moveTo>
                <a:lnTo>
                  <a:pt x="3255691" y="730800"/>
                </a:lnTo>
                <a:lnTo>
                  <a:pt x="3268082" y="733581"/>
                </a:lnTo>
              </a:path>
            </a:pathLst>
          </a:custGeom>
          <a:ln w="25400">
            <a:solidFill>
              <a:srgbClr val="0365C0"/>
            </a:solidFill>
            <a:headEnd type="none" w="med" len="med"/>
            <a:tailEnd type="triangle" w="lg" len="lg"/>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cxnSp>
        <p:nvCxnSpPr>
          <p:cNvPr id="30" name="Straight Arrow Connector 29">
            <a:extLst>
              <a:ext uri="{FF2B5EF4-FFF2-40B4-BE49-F238E27FC236}">
                <a16:creationId xmlns:a16="http://schemas.microsoft.com/office/drawing/2014/main" id="{9E618ABE-3C59-4C9C-C547-95EF95B3B668}"/>
              </a:ext>
            </a:extLst>
          </p:cNvPr>
          <p:cNvCxnSpPr>
            <a:cxnSpLocks/>
          </p:cNvCxnSpPr>
          <p:nvPr/>
        </p:nvCxnSpPr>
        <p:spPr bwMode="auto">
          <a:xfrm>
            <a:off x="8292240" y="3583167"/>
            <a:ext cx="1975044" cy="698635"/>
          </a:xfrm>
          <a:prstGeom prst="straightConnector1">
            <a:avLst/>
          </a:prstGeom>
          <a:ln w="25400">
            <a:solidFill>
              <a:srgbClr val="0365C0"/>
            </a:solidFill>
            <a:headEnd type="none" w="med" len="med"/>
            <a:tailEnd type="triangle" w="lg" len="lg"/>
          </a:ln>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1" name="Straight Arrow Connector 30">
            <a:extLst>
              <a:ext uri="{FF2B5EF4-FFF2-40B4-BE49-F238E27FC236}">
                <a16:creationId xmlns:a16="http://schemas.microsoft.com/office/drawing/2014/main" id="{D2E88BD6-7A44-0119-3F74-4AA31820B5DA}"/>
              </a:ext>
            </a:extLst>
          </p:cNvPr>
          <p:cNvCxnSpPr>
            <a:cxnSpLocks/>
          </p:cNvCxnSpPr>
          <p:nvPr/>
        </p:nvCxnSpPr>
        <p:spPr bwMode="auto">
          <a:xfrm flipH="1" flipV="1">
            <a:off x="8493081" y="5655557"/>
            <a:ext cx="1351768" cy="624"/>
          </a:xfrm>
          <a:prstGeom prst="straightConnector1">
            <a:avLst/>
          </a:prstGeom>
          <a:ln w="25400">
            <a:solidFill>
              <a:srgbClr val="0365C0"/>
            </a:solidFill>
            <a:headEnd type="none" w="med" len="med"/>
            <a:tailEnd type="triangle" w="lg" len="lg"/>
          </a:ln>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32" name="object 66">
            <a:extLst>
              <a:ext uri="{FF2B5EF4-FFF2-40B4-BE49-F238E27FC236}">
                <a16:creationId xmlns:a16="http://schemas.microsoft.com/office/drawing/2014/main" id="{8F33559A-68D5-DA54-861A-F31CEAA9BB55}"/>
              </a:ext>
            </a:extLst>
          </p:cNvPr>
          <p:cNvSpPr txBox="1"/>
          <p:nvPr/>
        </p:nvSpPr>
        <p:spPr>
          <a:xfrm>
            <a:off x="10254323" y="4727673"/>
            <a:ext cx="926465"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a:t>
            </a:r>
            <a:r>
              <a:rPr lang="en-US" altLang="zh-CN" b="0" kern="0" dirty="0">
                <a:latin typeface="Arial MT"/>
                <a:cs typeface="Arial MT"/>
              </a:rPr>
              <a:t>Hello 1</a:t>
            </a:r>
            <a:r>
              <a:rPr lang="en-GB" b="0" kern="0" dirty="0">
                <a:latin typeface="Arial MT"/>
                <a:cs typeface="Arial MT"/>
              </a:rPr>
              <a:t>”</a:t>
            </a:r>
            <a:endParaRPr b="0" kern="0" dirty="0">
              <a:latin typeface="Arial MT"/>
              <a:cs typeface="Arial MT"/>
            </a:endParaRPr>
          </a:p>
        </p:txBody>
      </p:sp>
      <p:sp>
        <p:nvSpPr>
          <p:cNvPr id="33" name="object 19">
            <a:extLst>
              <a:ext uri="{FF2B5EF4-FFF2-40B4-BE49-F238E27FC236}">
                <a16:creationId xmlns:a16="http://schemas.microsoft.com/office/drawing/2014/main" id="{D2F7EA2E-22DC-42BA-2582-19808EEBD3BF}"/>
              </a:ext>
            </a:extLst>
          </p:cNvPr>
          <p:cNvSpPr/>
          <p:nvPr/>
        </p:nvSpPr>
        <p:spPr>
          <a:xfrm rot="4819045">
            <a:off x="7505015" y="6032095"/>
            <a:ext cx="678394" cy="115748"/>
          </a:xfrm>
          <a:custGeom>
            <a:avLst/>
            <a:gdLst/>
            <a:ahLst/>
            <a:cxnLst/>
            <a:rect l="l" t="t" r="r" b="b"/>
            <a:pathLst>
              <a:path w="3268345" h="734060">
                <a:moveTo>
                  <a:pt x="0" y="0"/>
                </a:moveTo>
                <a:lnTo>
                  <a:pt x="3255691" y="730800"/>
                </a:lnTo>
                <a:lnTo>
                  <a:pt x="3268082" y="733581"/>
                </a:lnTo>
              </a:path>
            </a:pathLst>
          </a:custGeom>
          <a:ln w="25400">
            <a:solidFill>
              <a:srgbClr val="0365C0"/>
            </a:solidFill>
            <a:headEnd type="none" w="med" len="med"/>
            <a:tailEnd type="triangle" w="lg" len="lg"/>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34" name="object 66">
            <a:extLst>
              <a:ext uri="{FF2B5EF4-FFF2-40B4-BE49-F238E27FC236}">
                <a16:creationId xmlns:a16="http://schemas.microsoft.com/office/drawing/2014/main" id="{4342451E-E88D-47E3-CDBF-376005749CBA}"/>
              </a:ext>
            </a:extLst>
          </p:cNvPr>
          <p:cNvSpPr txBox="1"/>
          <p:nvPr/>
        </p:nvSpPr>
        <p:spPr>
          <a:xfrm>
            <a:off x="7902300" y="5923473"/>
            <a:ext cx="1611975"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“Parent exiting”</a:t>
            </a:r>
            <a:endParaRPr b="0" kern="0" dirty="0">
              <a:latin typeface="Arial MT"/>
              <a:cs typeface="Arial MT"/>
            </a:endParaRPr>
          </a:p>
        </p:txBody>
      </p:sp>
      <p:cxnSp>
        <p:nvCxnSpPr>
          <p:cNvPr id="35" name="Straight Arrow Connector 34">
            <a:extLst>
              <a:ext uri="{FF2B5EF4-FFF2-40B4-BE49-F238E27FC236}">
                <a16:creationId xmlns:a16="http://schemas.microsoft.com/office/drawing/2014/main" id="{06639355-8588-26E0-7AC3-F6DD04397FCA}"/>
              </a:ext>
            </a:extLst>
          </p:cNvPr>
          <p:cNvCxnSpPr>
            <a:cxnSpLocks/>
          </p:cNvCxnSpPr>
          <p:nvPr/>
        </p:nvCxnSpPr>
        <p:spPr bwMode="auto">
          <a:xfrm flipH="1" flipV="1">
            <a:off x="8503596" y="3389211"/>
            <a:ext cx="1351768" cy="624"/>
          </a:xfrm>
          <a:prstGeom prst="straightConnector1">
            <a:avLst/>
          </a:prstGeom>
          <a:ln w="25400">
            <a:solidFill>
              <a:srgbClr val="0365C0"/>
            </a:solidFill>
            <a:headEnd type="none" w="med" len="med"/>
            <a:tailEnd type="triangle" w="lg" len="lg"/>
          </a:ln>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36" name="object 66">
            <a:extLst>
              <a:ext uri="{FF2B5EF4-FFF2-40B4-BE49-F238E27FC236}">
                <a16:creationId xmlns:a16="http://schemas.microsoft.com/office/drawing/2014/main" id="{CC8C8C3F-0F87-BCD9-A0F2-6B419B70F0F5}"/>
              </a:ext>
            </a:extLst>
          </p:cNvPr>
          <p:cNvSpPr txBox="1"/>
          <p:nvPr/>
        </p:nvSpPr>
        <p:spPr>
          <a:xfrm>
            <a:off x="9868295" y="2736911"/>
            <a:ext cx="810389" cy="259045"/>
          </a:xfrm>
          <a:prstGeom prst="rect">
            <a:avLst/>
          </a:prstGeom>
          <a:solidFill>
            <a:schemeClr val="bg1"/>
          </a:solidFill>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exec()</a:t>
            </a:r>
            <a:endParaRPr sz="1600" b="0" kern="0" dirty="0">
              <a:latin typeface="Arial MT"/>
              <a:cs typeface="Arial MT"/>
            </a:endParaRPr>
          </a:p>
        </p:txBody>
      </p:sp>
      <p:sp>
        <p:nvSpPr>
          <p:cNvPr id="37" name="object 66">
            <a:extLst>
              <a:ext uri="{FF2B5EF4-FFF2-40B4-BE49-F238E27FC236}">
                <a16:creationId xmlns:a16="http://schemas.microsoft.com/office/drawing/2014/main" id="{6B63B35B-C065-40EA-E7FE-4EA5527AA55C}"/>
              </a:ext>
            </a:extLst>
          </p:cNvPr>
          <p:cNvSpPr txBox="1"/>
          <p:nvPr/>
        </p:nvSpPr>
        <p:spPr>
          <a:xfrm>
            <a:off x="9868295" y="4966872"/>
            <a:ext cx="810389" cy="259045"/>
          </a:xfrm>
          <a:prstGeom prst="rect">
            <a:avLst/>
          </a:prstGeom>
          <a:solidFill>
            <a:schemeClr val="bg1"/>
          </a:solidFill>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exec()</a:t>
            </a:r>
            <a:endParaRPr sz="1600" b="0" kern="0" dirty="0">
              <a:latin typeface="Arial MT"/>
              <a:cs typeface="Arial MT"/>
            </a:endParaRPr>
          </a:p>
        </p:txBody>
      </p:sp>
      <p:sp>
        <p:nvSpPr>
          <p:cNvPr id="38" name="object 66">
            <a:extLst>
              <a:ext uri="{FF2B5EF4-FFF2-40B4-BE49-F238E27FC236}">
                <a16:creationId xmlns:a16="http://schemas.microsoft.com/office/drawing/2014/main" id="{FA4E8390-420C-46EF-8F9A-6B459CA468CE}"/>
              </a:ext>
            </a:extLst>
          </p:cNvPr>
          <p:cNvSpPr txBox="1"/>
          <p:nvPr/>
        </p:nvSpPr>
        <p:spPr>
          <a:xfrm>
            <a:off x="9907167" y="3205580"/>
            <a:ext cx="1055922" cy="259045"/>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US" altLang="zh-CN" sz="1600" b="0" kern="0" dirty="0">
                <a:solidFill>
                  <a:sysClr val="windowText" lastClr="000000"/>
                </a:solidFill>
                <a:latin typeface="Courier New"/>
                <a:cs typeface="Courier New"/>
              </a:rPr>
              <a:t>return 0</a:t>
            </a:r>
            <a:endParaRPr sz="1600" b="0" kern="0" dirty="0">
              <a:latin typeface="Arial MT"/>
              <a:cs typeface="Arial MT"/>
            </a:endParaRPr>
          </a:p>
        </p:txBody>
      </p:sp>
      <p:sp>
        <p:nvSpPr>
          <p:cNvPr id="39" name="object 66">
            <a:extLst>
              <a:ext uri="{FF2B5EF4-FFF2-40B4-BE49-F238E27FC236}">
                <a16:creationId xmlns:a16="http://schemas.microsoft.com/office/drawing/2014/main" id="{FFB3E9AE-B869-4162-7482-1CBAC8E7C133}"/>
              </a:ext>
            </a:extLst>
          </p:cNvPr>
          <p:cNvSpPr txBox="1"/>
          <p:nvPr/>
        </p:nvSpPr>
        <p:spPr>
          <a:xfrm>
            <a:off x="9884929" y="5492237"/>
            <a:ext cx="1055922" cy="259045"/>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US" altLang="zh-CN" sz="1600" b="0" kern="0" dirty="0">
                <a:solidFill>
                  <a:sysClr val="windowText" lastClr="000000"/>
                </a:solidFill>
                <a:latin typeface="Courier New"/>
                <a:cs typeface="Courier New"/>
              </a:rPr>
              <a:t>return 0</a:t>
            </a:r>
            <a:endParaRPr sz="1600" b="0" kern="0" dirty="0">
              <a:latin typeface="Arial MT"/>
              <a:cs typeface="Arial MT"/>
            </a:endParaRPr>
          </a:p>
        </p:txBody>
      </p:sp>
    </p:spTree>
    <p:extLst>
      <p:ext uri="{BB962C8B-B14F-4D97-AF65-F5344CB8AC3E}">
        <p14:creationId xmlns:p14="http://schemas.microsoft.com/office/powerpoint/2010/main" val="18207939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06725-6789-BA43-0234-422C0F62F6B0}"/>
              </a:ext>
            </a:extLst>
          </p:cNvPr>
          <p:cNvSpPr>
            <a:spLocks noGrp="1"/>
          </p:cNvSpPr>
          <p:nvPr>
            <p:ph type="title"/>
          </p:nvPr>
        </p:nvSpPr>
        <p:spPr/>
        <p:txBody>
          <a:bodyPr/>
          <a:lstStyle/>
          <a:p>
            <a:r>
              <a:rPr lang="en-GB" dirty="0"/>
              <a:t>Wait() II</a:t>
            </a:r>
            <a:endParaRPr lang="en-SE" dirty="0"/>
          </a:p>
        </p:txBody>
      </p:sp>
      <p:sp>
        <p:nvSpPr>
          <p:cNvPr id="3" name="Content Placeholder 2">
            <a:extLst>
              <a:ext uri="{FF2B5EF4-FFF2-40B4-BE49-F238E27FC236}">
                <a16:creationId xmlns:a16="http://schemas.microsoft.com/office/drawing/2014/main" id="{2C4010BA-E45E-7A50-ACB5-6DC3CA1D31E3}"/>
              </a:ext>
            </a:extLst>
          </p:cNvPr>
          <p:cNvSpPr>
            <a:spLocks noGrp="1"/>
          </p:cNvSpPr>
          <p:nvPr>
            <p:ph idx="1"/>
          </p:nvPr>
        </p:nvSpPr>
        <p:spPr>
          <a:xfrm>
            <a:off x="6246606" y="914400"/>
            <a:ext cx="5132594" cy="5105400"/>
          </a:xfrm>
        </p:spPr>
        <p:txBody>
          <a:bodyPr>
            <a:normAutofit fontScale="85000" lnSpcReduction="10000"/>
          </a:bodyPr>
          <a:lstStyle/>
          <a:p>
            <a:r>
              <a:rPr lang="en-GB" dirty="0"/>
              <a:t>Since the parent does not wait immediately after creating each child, the outputs of "Hello" messages from children can interleave. However, due to the final waiting loop (wait(NULL)), "Parent exiting" is always printed last.</a:t>
            </a:r>
          </a:p>
          <a:p>
            <a:r>
              <a:rPr lang="en-GB" dirty="0"/>
              <a:t>Two possible outputs:</a:t>
            </a:r>
          </a:p>
          <a:p>
            <a:pPr lvl="1"/>
            <a:r>
              <a:rPr lang="en-GB" dirty="0"/>
              <a:t>Hello 0</a:t>
            </a:r>
          </a:p>
          <a:p>
            <a:pPr lvl="1"/>
            <a:r>
              <a:rPr lang="en-GB" dirty="0"/>
              <a:t>Hello 1</a:t>
            </a:r>
          </a:p>
          <a:p>
            <a:pPr lvl="1"/>
            <a:r>
              <a:rPr lang="en-GB" dirty="0"/>
              <a:t>Parent exiting</a:t>
            </a:r>
          </a:p>
          <a:p>
            <a:r>
              <a:rPr lang="en-GB" dirty="0"/>
              <a:t>Or</a:t>
            </a:r>
          </a:p>
          <a:p>
            <a:pPr lvl="1"/>
            <a:r>
              <a:rPr lang="en-GB" dirty="0"/>
              <a:t>Hello 1</a:t>
            </a:r>
          </a:p>
          <a:p>
            <a:pPr lvl="1"/>
            <a:r>
              <a:rPr lang="en-GB" dirty="0"/>
              <a:t>Hello 0</a:t>
            </a:r>
          </a:p>
          <a:p>
            <a:pPr lvl="1"/>
            <a:r>
              <a:rPr lang="en-GB" dirty="0"/>
              <a:t>Parent exiting</a:t>
            </a:r>
          </a:p>
          <a:p>
            <a:endParaRPr lang="en-SE" dirty="0"/>
          </a:p>
        </p:txBody>
      </p:sp>
      <p:sp>
        <p:nvSpPr>
          <p:cNvPr id="5" name="TextBox 4">
            <a:extLst>
              <a:ext uri="{FF2B5EF4-FFF2-40B4-BE49-F238E27FC236}">
                <a16:creationId xmlns:a16="http://schemas.microsoft.com/office/drawing/2014/main" id="{517FB17F-95F2-0AD8-AB0B-E1272F1124D2}"/>
              </a:ext>
            </a:extLst>
          </p:cNvPr>
          <p:cNvSpPr txBox="1"/>
          <p:nvPr/>
        </p:nvSpPr>
        <p:spPr>
          <a:xfrm>
            <a:off x="152400" y="796290"/>
            <a:ext cx="6094206" cy="6124754"/>
          </a:xfrm>
          <a:prstGeom prst="rect">
            <a:avLst/>
          </a:prstGeom>
          <a:noFill/>
          <a:ln>
            <a:solidFill>
              <a:schemeClr val="tx1"/>
            </a:solidFill>
          </a:ln>
        </p:spPr>
        <p:txBody>
          <a:bodyPr wrap="square">
            <a:spAutoFit/>
          </a:bodyPr>
          <a:lstStyle/>
          <a:p>
            <a:r>
              <a:rPr lang="en-GB" sz="1400" b="0" dirty="0">
                <a:latin typeface="Courier New" panose="02070309020205020404" pitchFamily="49" charset="0"/>
                <a:cs typeface="Courier New" panose="02070309020205020404" pitchFamily="49" charset="0"/>
              </a:rPr>
              <a:t>int main() {</a:t>
            </a:r>
          </a:p>
          <a:p>
            <a:r>
              <a:rPr lang="en-GB" sz="1400" b="0" dirty="0">
                <a:latin typeface="Courier New" panose="02070309020205020404" pitchFamily="49" charset="0"/>
                <a:cs typeface="Courier New" panose="02070309020205020404" pitchFamily="49" charset="0"/>
              </a:rPr>
              <a:t>    int i;</a:t>
            </a:r>
          </a:p>
          <a:p>
            <a:endParaRPr lang="en-GB" sz="1400" b="0" dirty="0">
              <a:latin typeface="Courier New" panose="02070309020205020404" pitchFamily="49" charset="0"/>
              <a:cs typeface="Courier New" panose="02070309020205020404" pitchFamily="49" charset="0"/>
            </a:endParaRPr>
          </a:p>
          <a:p>
            <a:r>
              <a:rPr lang="en-GB" sz="1400" b="0" dirty="0">
                <a:latin typeface="Courier New" panose="02070309020205020404" pitchFamily="49" charset="0"/>
                <a:cs typeface="Courier New" panose="02070309020205020404" pitchFamily="49" charset="0"/>
              </a:rPr>
              <a:t>    for (i = 0; i &lt; 2; i++) {</a:t>
            </a:r>
          </a:p>
          <a:p>
            <a:r>
              <a:rPr lang="en-GB" sz="1400" b="0" dirty="0">
                <a:latin typeface="Courier New" panose="02070309020205020404" pitchFamily="49" charset="0"/>
                <a:cs typeface="Courier New" panose="02070309020205020404" pitchFamily="49" charset="0"/>
              </a:rPr>
              <a:t>        </a:t>
            </a:r>
            <a:r>
              <a:rPr lang="en-GB" sz="1400" b="0" dirty="0" err="1">
                <a:latin typeface="Courier New" panose="02070309020205020404" pitchFamily="49" charset="0"/>
                <a:cs typeface="Courier New" panose="02070309020205020404" pitchFamily="49" charset="0"/>
              </a:rPr>
              <a:t>pid_t</a:t>
            </a:r>
            <a:r>
              <a:rPr lang="en-GB" sz="1400" b="0" dirty="0">
                <a:latin typeface="Courier New" panose="02070309020205020404" pitchFamily="49" charset="0"/>
                <a:cs typeface="Courier New" panose="02070309020205020404" pitchFamily="49" charset="0"/>
              </a:rPr>
              <a:t> </a:t>
            </a:r>
            <a:r>
              <a:rPr lang="en-GB" sz="1400" b="0" dirty="0" err="1">
                <a:latin typeface="Courier New" panose="02070309020205020404" pitchFamily="49" charset="0"/>
                <a:cs typeface="Courier New" panose="02070309020205020404" pitchFamily="49" charset="0"/>
              </a:rPr>
              <a:t>pid</a:t>
            </a:r>
            <a:r>
              <a:rPr lang="en-GB" sz="1400" b="0" dirty="0">
                <a:latin typeface="Courier New" panose="02070309020205020404" pitchFamily="49" charset="0"/>
                <a:cs typeface="Courier New" panose="02070309020205020404" pitchFamily="49" charset="0"/>
              </a:rPr>
              <a:t> = fork(); // Create a child process</a:t>
            </a:r>
          </a:p>
          <a:p>
            <a:endParaRPr lang="en-GB" sz="1400" b="0" dirty="0">
              <a:latin typeface="Courier New" panose="02070309020205020404" pitchFamily="49" charset="0"/>
              <a:cs typeface="Courier New" panose="02070309020205020404" pitchFamily="49" charset="0"/>
            </a:endParaRPr>
          </a:p>
          <a:p>
            <a:r>
              <a:rPr lang="en-GB" sz="1400" b="0" dirty="0">
                <a:latin typeface="Courier New" panose="02070309020205020404" pitchFamily="49" charset="0"/>
                <a:cs typeface="Courier New" panose="02070309020205020404" pitchFamily="49" charset="0"/>
              </a:rPr>
              <a:t>        if (</a:t>
            </a:r>
            <a:r>
              <a:rPr lang="en-GB" sz="1400" b="0" dirty="0" err="1">
                <a:latin typeface="Courier New" panose="02070309020205020404" pitchFamily="49" charset="0"/>
                <a:cs typeface="Courier New" panose="02070309020205020404" pitchFamily="49" charset="0"/>
              </a:rPr>
              <a:t>pid</a:t>
            </a:r>
            <a:r>
              <a:rPr lang="en-GB" sz="1400" b="0" dirty="0">
                <a:latin typeface="Courier New" panose="02070309020205020404" pitchFamily="49" charset="0"/>
                <a:cs typeface="Courier New" panose="02070309020205020404" pitchFamily="49" charset="0"/>
              </a:rPr>
              <a:t> == 0) {</a:t>
            </a:r>
          </a:p>
          <a:p>
            <a:r>
              <a:rPr lang="en-GB" sz="1400" b="0" dirty="0">
                <a:latin typeface="Courier New" panose="02070309020205020404" pitchFamily="49" charset="0"/>
                <a:cs typeface="Courier New" panose="02070309020205020404" pitchFamily="49" charset="0"/>
              </a:rPr>
              <a:t>            // Child process</a:t>
            </a:r>
          </a:p>
          <a:p>
            <a:r>
              <a:rPr lang="en-GB" sz="1400" b="0" dirty="0">
                <a:latin typeface="Courier New" panose="02070309020205020404" pitchFamily="49" charset="0"/>
                <a:cs typeface="Courier New" panose="02070309020205020404" pitchFamily="49" charset="0"/>
              </a:rPr>
              <a:t>            </a:t>
            </a:r>
            <a:r>
              <a:rPr lang="en-GB" sz="1400" b="0" dirty="0" err="1">
                <a:latin typeface="Courier New" panose="02070309020205020404" pitchFamily="49" charset="0"/>
                <a:cs typeface="Courier New" panose="02070309020205020404" pitchFamily="49" charset="0"/>
              </a:rPr>
              <a:t>printf</a:t>
            </a:r>
            <a:r>
              <a:rPr lang="en-GB" sz="1400" b="0" dirty="0">
                <a:latin typeface="Courier New" panose="02070309020205020404" pitchFamily="49" charset="0"/>
                <a:cs typeface="Courier New" panose="02070309020205020404" pitchFamily="49" charset="0"/>
              </a:rPr>
              <a:t>("Hello %d\n", i); </a:t>
            </a:r>
          </a:p>
          <a:p>
            <a:r>
              <a:rPr lang="en-GB" sz="1400" b="0" dirty="0">
                <a:latin typeface="Courier New" panose="02070309020205020404" pitchFamily="49" charset="0"/>
                <a:cs typeface="Courier New" panose="02070309020205020404" pitchFamily="49" charset="0"/>
              </a:rPr>
              <a:t>            return 0; // Exit child process</a:t>
            </a:r>
          </a:p>
          <a:p>
            <a:r>
              <a:rPr lang="en-GB" sz="1400" b="0" dirty="0">
                <a:latin typeface="Courier New" panose="02070309020205020404" pitchFamily="49" charset="0"/>
                <a:cs typeface="Courier New" panose="02070309020205020404" pitchFamily="49" charset="0"/>
              </a:rPr>
              <a:t>        } else if (</a:t>
            </a:r>
            <a:r>
              <a:rPr lang="en-GB" sz="1400" b="0" dirty="0" err="1">
                <a:latin typeface="Courier New" panose="02070309020205020404" pitchFamily="49" charset="0"/>
                <a:cs typeface="Courier New" panose="02070309020205020404" pitchFamily="49" charset="0"/>
              </a:rPr>
              <a:t>pid</a:t>
            </a:r>
            <a:r>
              <a:rPr lang="en-GB" sz="1400" b="0" dirty="0">
                <a:latin typeface="Courier New" panose="02070309020205020404" pitchFamily="49" charset="0"/>
                <a:cs typeface="Courier New" panose="02070309020205020404" pitchFamily="49" charset="0"/>
              </a:rPr>
              <a:t> &gt; 0) {</a:t>
            </a:r>
          </a:p>
          <a:p>
            <a:r>
              <a:rPr lang="en-GB" sz="1400" b="0" dirty="0">
                <a:latin typeface="Courier New" panose="02070309020205020404" pitchFamily="49" charset="0"/>
                <a:cs typeface="Courier New" panose="02070309020205020404" pitchFamily="49" charset="0"/>
              </a:rPr>
              <a:t>            // Parent process continues to next iteration</a:t>
            </a:r>
          </a:p>
          <a:p>
            <a:r>
              <a:rPr lang="en-GB" sz="1400" b="0" dirty="0">
                <a:latin typeface="Courier New" panose="02070309020205020404" pitchFamily="49" charset="0"/>
                <a:cs typeface="Courier New" panose="02070309020205020404" pitchFamily="49" charset="0"/>
              </a:rPr>
              <a:t>            continue;</a:t>
            </a:r>
          </a:p>
          <a:p>
            <a:r>
              <a:rPr lang="en-GB" sz="1400" b="0" dirty="0">
                <a:latin typeface="Courier New" panose="02070309020205020404" pitchFamily="49" charset="0"/>
                <a:cs typeface="Courier New" panose="02070309020205020404" pitchFamily="49" charset="0"/>
              </a:rPr>
              <a:t>        } </a:t>
            </a:r>
          </a:p>
          <a:p>
            <a:r>
              <a:rPr lang="en-GB" sz="1400" b="0" dirty="0">
                <a:latin typeface="Courier New" panose="02070309020205020404" pitchFamily="49" charset="0"/>
                <a:cs typeface="Courier New" panose="02070309020205020404" pitchFamily="49" charset="0"/>
              </a:rPr>
              <a:t>    }</a:t>
            </a:r>
          </a:p>
          <a:p>
            <a:endParaRPr lang="en-GB" sz="1400" b="0" dirty="0">
              <a:latin typeface="Courier New" panose="02070309020205020404" pitchFamily="49" charset="0"/>
              <a:cs typeface="Courier New" panose="02070309020205020404" pitchFamily="49" charset="0"/>
            </a:endParaRPr>
          </a:p>
          <a:p>
            <a:r>
              <a:rPr lang="en-GB" sz="1400" b="0" dirty="0">
                <a:latin typeface="Courier New" panose="02070309020205020404" pitchFamily="49" charset="0"/>
                <a:cs typeface="Courier New" panose="02070309020205020404" pitchFamily="49" charset="0"/>
              </a:rPr>
              <a:t>    // Parent process waits for all child processes to terminate</a:t>
            </a:r>
          </a:p>
          <a:p>
            <a:r>
              <a:rPr lang="en-GB" sz="1400" b="0" dirty="0">
                <a:latin typeface="Courier New" panose="02070309020205020404" pitchFamily="49" charset="0"/>
                <a:cs typeface="Courier New" panose="02070309020205020404" pitchFamily="49" charset="0"/>
              </a:rPr>
              <a:t>    if (</a:t>
            </a:r>
            <a:r>
              <a:rPr lang="en-GB" sz="1400" b="0" dirty="0" err="1">
                <a:latin typeface="Courier New" panose="02070309020205020404" pitchFamily="49" charset="0"/>
                <a:cs typeface="Courier New" panose="02070309020205020404" pitchFamily="49" charset="0"/>
              </a:rPr>
              <a:t>pid</a:t>
            </a:r>
            <a:r>
              <a:rPr lang="en-GB" sz="1400" b="0" dirty="0">
                <a:latin typeface="Courier New" panose="02070309020205020404" pitchFamily="49" charset="0"/>
                <a:cs typeface="Courier New" panose="02070309020205020404" pitchFamily="49" charset="0"/>
              </a:rPr>
              <a:t> &gt; 0) {</a:t>
            </a:r>
          </a:p>
          <a:p>
            <a:r>
              <a:rPr lang="en-GB" sz="1400" b="0" dirty="0">
                <a:latin typeface="Courier New" panose="02070309020205020404" pitchFamily="49" charset="0"/>
                <a:cs typeface="Courier New" panose="02070309020205020404" pitchFamily="49" charset="0"/>
              </a:rPr>
              <a:t>      for (i = 0; i &lt; 2; i++) {</a:t>
            </a:r>
          </a:p>
          <a:p>
            <a:r>
              <a:rPr lang="en-GB" sz="1400" b="0" dirty="0">
                <a:latin typeface="Courier New" panose="02070309020205020404" pitchFamily="49" charset="0"/>
                <a:cs typeface="Courier New" panose="02070309020205020404" pitchFamily="49" charset="0"/>
              </a:rPr>
              <a:t>        wait(NULL); // Wait for a child process to terminate</a:t>
            </a:r>
          </a:p>
          <a:p>
            <a:r>
              <a:rPr lang="en-GB" sz="1400" b="0" dirty="0">
                <a:latin typeface="Courier New" panose="02070309020205020404" pitchFamily="49" charset="0"/>
                <a:cs typeface="Courier New" panose="02070309020205020404" pitchFamily="49" charset="0"/>
              </a:rPr>
              <a:t>      }</a:t>
            </a:r>
          </a:p>
          <a:p>
            <a:r>
              <a:rPr lang="en-GB" sz="1400" b="0" dirty="0">
                <a:latin typeface="Courier New" panose="02070309020205020404" pitchFamily="49" charset="0"/>
                <a:cs typeface="Courier New" panose="02070309020205020404" pitchFamily="49" charset="0"/>
              </a:rPr>
              <a:t>    }</a:t>
            </a:r>
          </a:p>
          <a:p>
            <a:r>
              <a:rPr lang="en-GB" sz="1400" b="0" dirty="0">
                <a:latin typeface="Courier New" panose="02070309020205020404" pitchFamily="49" charset="0"/>
                <a:cs typeface="Courier New" panose="02070309020205020404" pitchFamily="49" charset="0"/>
              </a:rPr>
              <a:t>    </a:t>
            </a:r>
            <a:r>
              <a:rPr lang="en-GB" sz="1400" b="0" dirty="0" err="1">
                <a:latin typeface="Courier New" panose="02070309020205020404" pitchFamily="49" charset="0"/>
                <a:cs typeface="Courier New" panose="02070309020205020404" pitchFamily="49" charset="0"/>
              </a:rPr>
              <a:t>printf</a:t>
            </a:r>
            <a:r>
              <a:rPr lang="en-GB" sz="1400" b="0" dirty="0">
                <a:latin typeface="Courier New" panose="02070309020205020404" pitchFamily="49" charset="0"/>
                <a:cs typeface="Courier New" panose="02070309020205020404" pitchFamily="49" charset="0"/>
              </a:rPr>
              <a:t>("Parent exiting\n");</a:t>
            </a:r>
          </a:p>
          <a:p>
            <a:r>
              <a:rPr lang="en-GB" sz="1400" b="0" dirty="0">
                <a:latin typeface="Courier New" panose="02070309020205020404" pitchFamily="49" charset="0"/>
                <a:cs typeface="Courier New" panose="02070309020205020404" pitchFamily="49" charset="0"/>
              </a:rPr>
              <a:t>    return 0;</a:t>
            </a:r>
          </a:p>
          <a:p>
            <a:r>
              <a:rPr lang="en-GB" sz="1400" b="0">
                <a:latin typeface="Courier New" panose="02070309020205020404" pitchFamily="49" charset="0"/>
                <a:cs typeface="Courier New" panose="02070309020205020404" pitchFamily="49" charset="0"/>
              </a:rPr>
              <a:t>}</a:t>
            </a:r>
            <a:endParaRPr lang="en-GB" sz="1400" b="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44988886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1B2C3A-A063-A141-6E4B-5D7EBB7AF2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BFEF18-CF7D-85A4-9867-5C1BBAA2C5A3}"/>
              </a:ext>
            </a:extLst>
          </p:cNvPr>
          <p:cNvSpPr>
            <a:spLocks noGrp="1"/>
          </p:cNvSpPr>
          <p:nvPr>
            <p:ph type="title"/>
          </p:nvPr>
        </p:nvSpPr>
        <p:spPr/>
        <p:txBody>
          <a:bodyPr/>
          <a:lstStyle/>
          <a:p>
            <a:r>
              <a:rPr lang="en-GB" dirty="0"/>
              <a:t>Wait() II</a:t>
            </a:r>
            <a:endParaRPr lang="en-SE" dirty="0"/>
          </a:p>
        </p:txBody>
      </p:sp>
      <p:sp>
        <p:nvSpPr>
          <p:cNvPr id="5" name="TextBox 4">
            <a:extLst>
              <a:ext uri="{FF2B5EF4-FFF2-40B4-BE49-F238E27FC236}">
                <a16:creationId xmlns:a16="http://schemas.microsoft.com/office/drawing/2014/main" id="{D11C007C-D545-D59F-09F7-E68E70D374EE}"/>
              </a:ext>
            </a:extLst>
          </p:cNvPr>
          <p:cNvSpPr txBox="1"/>
          <p:nvPr/>
        </p:nvSpPr>
        <p:spPr>
          <a:xfrm>
            <a:off x="152400" y="796290"/>
            <a:ext cx="6094206" cy="6124754"/>
          </a:xfrm>
          <a:prstGeom prst="rect">
            <a:avLst/>
          </a:prstGeom>
          <a:noFill/>
          <a:ln>
            <a:solidFill>
              <a:schemeClr val="tx1"/>
            </a:solidFill>
          </a:ln>
        </p:spPr>
        <p:txBody>
          <a:bodyPr wrap="square">
            <a:spAutoFit/>
          </a:bodyPr>
          <a:lstStyle/>
          <a:p>
            <a:r>
              <a:rPr lang="en-GB" sz="1400" b="0" dirty="0">
                <a:latin typeface="Courier New" panose="02070309020205020404" pitchFamily="49" charset="0"/>
                <a:cs typeface="Courier New" panose="02070309020205020404" pitchFamily="49" charset="0"/>
              </a:rPr>
              <a:t>int main() {</a:t>
            </a:r>
          </a:p>
          <a:p>
            <a:r>
              <a:rPr lang="en-GB" sz="1400" b="0" dirty="0">
                <a:latin typeface="Courier New" panose="02070309020205020404" pitchFamily="49" charset="0"/>
                <a:cs typeface="Courier New" panose="02070309020205020404" pitchFamily="49" charset="0"/>
              </a:rPr>
              <a:t>    int i;</a:t>
            </a:r>
          </a:p>
          <a:p>
            <a:endParaRPr lang="en-GB" sz="1400" b="0" dirty="0">
              <a:latin typeface="Courier New" panose="02070309020205020404" pitchFamily="49" charset="0"/>
              <a:cs typeface="Courier New" panose="02070309020205020404" pitchFamily="49" charset="0"/>
            </a:endParaRPr>
          </a:p>
          <a:p>
            <a:r>
              <a:rPr lang="en-GB" sz="1400" b="0" dirty="0">
                <a:latin typeface="Courier New" panose="02070309020205020404" pitchFamily="49" charset="0"/>
                <a:cs typeface="Courier New" panose="02070309020205020404" pitchFamily="49" charset="0"/>
              </a:rPr>
              <a:t>    for (i = 0; i &lt; 2; i++) {</a:t>
            </a:r>
          </a:p>
          <a:p>
            <a:r>
              <a:rPr lang="en-GB" sz="1400" b="0" dirty="0">
                <a:latin typeface="Courier New" panose="02070309020205020404" pitchFamily="49" charset="0"/>
                <a:cs typeface="Courier New" panose="02070309020205020404" pitchFamily="49" charset="0"/>
              </a:rPr>
              <a:t>        </a:t>
            </a:r>
            <a:r>
              <a:rPr lang="en-GB" sz="1400" b="0" dirty="0" err="1">
                <a:latin typeface="Courier New" panose="02070309020205020404" pitchFamily="49" charset="0"/>
                <a:cs typeface="Courier New" panose="02070309020205020404" pitchFamily="49" charset="0"/>
              </a:rPr>
              <a:t>pid_t</a:t>
            </a:r>
            <a:r>
              <a:rPr lang="en-GB" sz="1400" b="0" dirty="0">
                <a:latin typeface="Courier New" panose="02070309020205020404" pitchFamily="49" charset="0"/>
                <a:cs typeface="Courier New" panose="02070309020205020404" pitchFamily="49" charset="0"/>
              </a:rPr>
              <a:t> </a:t>
            </a:r>
            <a:r>
              <a:rPr lang="en-GB" sz="1400" b="0" dirty="0" err="1">
                <a:latin typeface="Courier New" panose="02070309020205020404" pitchFamily="49" charset="0"/>
                <a:cs typeface="Courier New" panose="02070309020205020404" pitchFamily="49" charset="0"/>
              </a:rPr>
              <a:t>pid</a:t>
            </a:r>
            <a:r>
              <a:rPr lang="en-GB" sz="1400" b="0" dirty="0">
                <a:latin typeface="Courier New" panose="02070309020205020404" pitchFamily="49" charset="0"/>
                <a:cs typeface="Courier New" panose="02070309020205020404" pitchFamily="49" charset="0"/>
              </a:rPr>
              <a:t> = fork(); // Create a child process</a:t>
            </a:r>
          </a:p>
          <a:p>
            <a:endParaRPr lang="en-GB" sz="1400" b="0" dirty="0">
              <a:latin typeface="Courier New" panose="02070309020205020404" pitchFamily="49" charset="0"/>
              <a:cs typeface="Courier New" panose="02070309020205020404" pitchFamily="49" charset="0"/>
            </a:endParaRPr>
          </a:p>
          <a:p>
            <a:r>
              <a:rPr lang="en-GB" sz="1400" b="0" dirty="0">
                <a:latin typeface="Courier New" panose="02070309020205020404" pitchFamily="49" charset="0"/>
                <a:cs typeface="Courier New" panose="02070309020205020404" pitchFamily="49" charset="0"/>
              </a:rPr>
              <a:t>        if (</a:t>
            </a:r>
            <a:r>
              <a:rPr lang="en-GB" sz="1400" b="0" dirty="0" err="1">
                <a:latin typeface="Courier New" panose="02070309020205020404" pitchFamily="49" charset="0"/>
                <a:cs typeface="Courier New" panose="02070309020205020404" pitchFamily="49" charset="0"/>
              </a:rPr>
              <a:t>pid</a:t>
            </a:r>
            <a:r>
              <a:rPr lang="en-GB" sz="1400" b="0" dirty="0">
                <a:latin typeface="Courier New" panose="02070309020205020404" pitchFamily="49" charset="0"/>
                <a:cs typeface="Courier New" panose="02070309020205020404" pitchFamily="49" charset="0"/>
              </a:rPr>
              <a:t> == 0) {</a:t>
            </a:r>
          </a:p>
          <a:p>
            <a:r>
              <a:rPr lang="en-GB" sz="1400" b="0" dirty="0">
                <a:latin typeface="Courier New" panose="02070309020205020404" pitchFamily="49" charset="0"/>
                <a:cs typeface="Courier New" panose="02070309020205020404" pitchFamily="49" charset="0"/>
              </a:rPr>
              <a:t>            // Child process</a:t>
            </a:r>
          </a:p>
          <a:p>
            <a:r>
              <a:rPr lang="en-GB" sz="1400" b="0" dirty="0">
                <a:latin typeface="Courier New" panose="02070309020205020404" pitchFamily="49" charset="0"/>
                <a:cs typeface="Courier New" panose="02070309020205020404" pitchFamily="49" charset="0"/>
              </a:rPr>
              <a:t>            </a:t>
            </a:r>
            <a:r>
              <a:rPr lang="en-GB" sz="1400" b="0" dirty="0" err="1">
                <a:latin typeface="Courier New" panose="02070309020205020404" pitchFamily="49" charset="0"/>
                <a:cs typeface="Courier New" panose="02070309020205020404" pitchFamily="49" charset="0"/>
              </a:rPr>
              <a:t>printf</a:t>
            </a:r>
            <a:r>
              <a:rPr lang="en-GB" sz="1400" b="0" dirty="0">
                <a:latin typeface="Courier New" panose="02070309020205020404" pitchFamily="49" charset="0"/>
                <a:cs typeface="Courier New" panose="02070309020205020404" pitchFamily="49" charset="0"/>
              </a:rPr>
              <a:t>("Hello %d\n", i); </a:t>
            </a:r>
          </a:p>
          <a:p>
            <a:r>
              <a:rPr lang="en-GB" sz="1400" b="0" dirty="0">
                <a:latin typeface="Courier New" panose="02070309020205020404" pitchFamily="49" charset="0"/>
                <a:cs typeface="Courier New" panose="02070309020205020404" pitchFamily="49" charset="0"/>
              </a:rPr>
              <a:t>            return 0; // Exit child process</a:t>
            </a:r>
          </a:p>
          <a:p>
            <a:r>
              <a:rPr lang="en-GB" sz="1400" b="0" dirty="0">
                <a:latin typeface="Courier New" panose="02070309020205020404" pitchFamily="49" charset="0"/>
                <a:cs typeface="Courier New" panose="02070309020205020404" pitchFamily="49" charset="0"/>
              </a:rPr>
              <a:t>        } else if (</a:t>
            </a:r>
            <a:r>
              <a:rPr lang="en-GB" sz="1400" b="0" dirty="0" err="1">
                <a:latin typeface="Courier New" panose="02070309020205020404" pitchFamily="49" charset="0"/>
                <a:cs typeface="Courier New" panose="02070309020205020404" pitchFamily="49" charset="0"/>
              </a:rPr>
              <a:t>pid</a:t>
            </a:r>
            <a:r>
              <a:rPr lang="en-GB" sz="1400" b="0" dirty="0">
                <a:latin typeface="Courier New" panose="02070309020205020404" pitchFamily="49" charset="0"/>
                <a:cs typeface="Courier New" panose="02070309020205020404" pitchFamily="49" charset="0"/>
              </a:rPr>
              <a:t> &gt; 0) {</a:t>
            </a:r>
          </a:p>
          <a:p>
            <a:r>
              <a:rPr lang="en-GB" sz="1400" b="0" dirty="0">
                <a:latin typeface="Courier New" panose="02070309020205020404" pitchFamily="49" charset="0"/>
                <a:cs typeface="Courier New" panose="02070309020205020404" pitchFamily="49" charset="0"/>
              </a:rPr>
              <a:t>            // Parent process continues to next iteration</a:t>
            </a:r>
          </a:p>
          <a:p>
            <a:r>
              <a:rPr lang="en-GB" sz="1400" b="0" dirty="0">
                <a:latin typeface="Courier New" panose="02070309020205020404" pitchFamily="49" charset="0"/>
                <a:cs typeface="Courier New" panose="02070309020205020404" pitchFamily="49" charset="0"/>
              </a:rPr>
              <a:t>            continue;</a:t>
            </a:r>
          </a:p>
          <a:p>
            <a:r>
              <a:rPr lang="en-GB" sz="1400" b="0" dirty="0">
                <a:latin typeface="Courier New" panose="02070309020205020404" pitchFamily="49" charset="0"/>
                <a:cs typeface="Courier New" panose="02070309020205020404" pitchFamily="49" charset="0"/>
              </a:rPr>
              <a:t>        } </a:t>
            </a:r>
          </a:p>
          <a:p>
            <a:r>
              <a:rPr lang="en-GB" sz="1400" b="0" dirty="0">
                <a:latin typeface="Courier New" panose="02070309020205020404" pitchFamily="49" charset="0"/>
                <a:cs typeface="Courier New" panose="02070309020205020404" pitchFamily="49" charset="0"/>
              </a:rPr>
              <a:t>    }</a:t>
            </a:r>
          </a:p>
          <a:p>
            <a:endParaRPr lang="en-GB" sz="1400" b="0" dirty="0">
              <a:latin typeface="Courier New" panose="02070309020205020404" pitchFamily="49" charset="0"/>
              <a:cs typeface="Courier New" panose="02070309020205020404" pitchFamily="49" charset="0"/>
            </a:endParaRPr>
          </a:p>
          <a:p>
            <a:r>
              <a:rPr lang="en-GB" sz="1400" b="0" dirty="0">
                <a:latin typeface="Courier New" panose="02070309020205020404" pitchFamily="49" charset="0"/>
                <a:cs typeface="Courier New" panose="02070309020205020404" pitchFamily="49" charset="0"/>
              </a:rPr>
              <a:t>    // Parent process waits for all child processes to terminate</a:t>
            </a:r>
          </a:p>
          <a:p>
            <a:r>
              <a:rPr lang="en-GB" sz="1400" b="0" dirty="0">
                <a:latin typeface="Courier New" panose="02070309020205020404" pitchFamily="49" charset="0"/>
                <a:cs typeface="Courier New" panose="02070309020205020404" pitchFamily="49" charset="0"/>
              </a:rPr>
              <a:t>    if (</a:t>
            </a:r>
            <a:r>
              <a:rPr lang="en-GB" sz="1400" b="0" dirty="0" err="1">
                <a:latin typeface="Courier New" panose="02070309020205020404" pitchFamily="49" charset="0"/>
                <a:cs typeface="Courier New" panose="02070309020205020404" pitchFamily="49" charset="0"/>
              </a:rPr>
              <a:t>pid</a:t>
            </a:r>
            <a:r>
              <a:rPr lang="en-GB" sz="1400" b="0" dirty="0">
                <a:latin typeface="Courier New" panose="02070309020205020404" pitchFamily="49" charset="0"/>
                <a:cs typeface="Courier New" panose="02070309020205020404" pitchFamily="49" charset="0"/>
              </a:rPr>
              <a:t> &gt; 0) {</a:t>
            </a:r>
          </a:p>
          <a:p>
            <a:r>
              <a:rPr lang="en-GB" sz="1400" b="0" dirty="0">
                <a:latin typeface="Courier New" panose="02070309020205020404" pitchFamily="49" charset="0"/>
                <a:cs typeface="Courier New" panose="02070309020205020404" pitchFamily="49" charset="0"/>
              </a:rPr>
              <a:t>      for (i = 0; i &lt; 2; i++) {</a:t>
            </a:r>
          </a:p>
          <a:p>
            <a:r>
              <a:rPr lang="en-GB" sz="1400" b="0" dirty="0">
                <a:latin typeface="Courier New" panose="02070309020205020404" pitchFamily="49" charset="0"/>
                <a:cs typeface="Courier New" panose="02070309020205020404" pitchFamily="49" charset="0"/>
              </a:rPr>
              <a:t>        wait(NULL); // Wait for a child process to terminate</a:t>
            </a:r>
          </a:p>
          <a:p>
            <a:r>
              <a:rPr lang="en-GB" sz="1400" b="0" dirty="0">
                <a:latin typeface="Courier New" panose="02070309020205020404" pitchFamily="49" charset="0"/>
                <a:cs typeface="Courier New" panose="02070309020205020404" pitchFamily="49" charset="0"/>
              </a:rPr>
              <a:t>      }</a:t>
            </a:r>
          </a:p>
          <a:p>
            <a:r>
              <a:rPr lang="en-GB" sz="1400" b="0" dirty="0">
                <a:latin typeface="Courier New" panose="02070309020205020404" pitchFamily="49" charset="0"/>
                <a:cs typeface="Courier New" panose="02070309020205020404" pitchFamily="49" charset="0"/>
              </a:rPr>
              <a:t>    }</a:t>
            </a:r>
          </a:p>
          <a:p>
            <a:r>
              <a:rPr lang="en-GB" sz="1400" b="0" dirty="0">
                <a:latin typeface="Courier New" panose="02070309020205020404" pitchFamily="49" charset="0"/>
                <a:cs typeface="Courier New" panose="02070309020205020404" pitchFamily="49" charset="0"/>
              </a:rPr>
              <a:t>    </a:t>
            </a:r>
            <a:r>
              <a:rPr lang="en-GB" sz="1400" b="0" dirty="0" err="1">
                <a:latin typeface="Courier New" panose="02070309020205020404" pitchFamily="49" charset="0"/>
                <a:cs typeface="Courier New" panose="02070309020205020404" pitchFamily="49" charset="0"/>
              </a:rPr>
              <a:t>printf</a:t>
            </a:r>
            <a:r>
              <a:rPr lang="en-GB" sz="1400" b="0" dirty="0">
                <a:latin typeface="Courier New" panose="02070309020205020404" pitchFamily="49" charset="0"/>
                <a:cs typeface="Courier New" panose="02070309020205020404" pitchFamily="49" charset="0"/>
              </a:rPr>
              <a:t>("Parent exiting\n");</a:t>
            </a:r>
          </a:p>
          <a:p>
            <a:r>
              <a:rPr lang="en-GB" sz="1400" b="0" dirty="0">
                <a:latin typeface="Courier New" panose="02070309020205020404" pitchFamily="49" charset="0"/>
                <a:cs typeface="Courier New" panose="02070309020205020404" pitchFamily="49" charset="0"/>
              </a:rPr>
              <a:t>    return 0;</a:t>
            </a:r>
          </a:p>
          <a:p>
            <a:r>
              <a:rPr lang="en-GB" sz="1400" b="0" dirty="0">
                <a:latin typeface="Courier New" panose="02070309020205020404" pitchFamily="49" charset="0"/>
                <a:cs typeface="Courier New" panose="02070309020205020404" pitchFamily="49" charset="0"/>
              </a:rPr>
              <a:t>}</a:t>
            </a:r>
          </a:p>
        </p:txBody>
      </p:sp>
      <p:sp>
        <p:nvSpPr>
          <p:cNvPr id="7" name="object 5">
            <a:extLst>
              <a:ext uri="{FF2B5EF4-FFF2-40B4-BE49-F238E27FC236}">
                <a16:creationId xmlns:a16="http://schemas.microsoft.com/office/drawing/2014/main" id="{D070CFE1-BFEC-63BB-EBDD-8495B6ED8C2F}"/>
              </a:ext>
            </a:extLst>
          </p:cNvPr>
          <p:cNvSpPr/>
          <p:nvPr/>
        </p:nvSpPr>
        <p:spPr>
          <a:xfrm>
            <a:off x="7378108" y="1361220"/>
            <a:ext cx="926465" cy="424815"/>
          </a:xfrm>
          <a:custGeom>
            <a:avLst/>
            <a:gdLst/>
            <a:ahLst/>
            <a:cxnLst/>
            <a:rect l="l" t="t" r="r" b="b"/>
            <a:pathLst>
              <a:path w="926465"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8" name="object 7">
            <a:extLst>
              <a:ext uri="{FF2B5EF4-FFF2-40B4-BE49-F238E27FC236}">
                <a16:creationId xmlns:a16="http://schemas.microsoft.com/office/drawing/2014/main" id="{07E568C1-3D85-67A9-39A7-556CD25FBB14}"/>
              </a:ext>
            </a:extLst>
          </p:cNvPr>
          <p:cNvSpPr/>
          <p:nvPr/>
        </p:nvSpPr>
        <p:spPr>
          <a:xfrm>
            <a:off x="9754150" y="2269627"/>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9" name="object 8">
            <a:extLst>
              <a:ext uri="{FF2B5EF4-FFF2-40B4-BE49-F238E27FC236}">
                <a16:creationId xmlns:a16="http://schemas.microsoft.com/office/drawing/2014/main" id="{3054022D-80B9-C1A4-80DD-BBA6A5540372}"/>
              </a:ext>
            </a:extLst>
          </p:cNvPr>
          <p:cNvSpPr txBox="1"/>
          <p:nvPr/>
        </p:nvSpPr>
        <p:spPr>
          <a:xfrm>
            <a:off x="9884929" y="2315304"/>
            <a:ext cx="661670"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59102</a:t>
            </a:r>
            <a:endParaRPr b="0" kern="0" dirty="0">
              <a:solidFill>
                <a:sysClr val="windowText" lastClr="000000"/>
              </a:solidFill>
              <a:latin typeface="Arial MT"/>
              <a:cs typeface="Arial MT"/>
            </a:endParaRPr>
          </a:p>
        </p:txBody>
      </p:sp>
      <p:sp>
        <p:nvSpPr>
          <p:cNvPr id="10" name="object 10">
            <a:extLst>
              <a:ext uri="{FF2B5EF4-FFF2-40B4-BE49-F238E27FC236}">
                <a16:creationId xmlns:a16="http://schemas.microsoft.com/office/drawing/2014/main" id="{D699CE50-01CE-EB8E-9DD8-C2038186DB00}"/>
              </a:ext>
            </a:extLst>
          </p:cNvPr>
          <p:cNvSpPr txBox="1"/>
          <p:nvPr/>
        </p:nvSpPr>
        <p:spPr>
          <a:xfrm>
            <a:off x="7244457" y="1037763"/>
            <a:ext cx="470534"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start</a:t>
            </a:r>
            <a:endParaRPr b="0" kern="0" dirty="0">
              <a:solidFill>
                <a:sysClr val="windowText" lastClr="000000"/>
              </a:solidFill>
              <a:latin typeface="Arial MT"/>
              <a:cs typeface="Arial MT"/>
            </a:endParaRPr>
          </a:p>
        </p:txBody>
      </p:sp>
      <p:sp>
        <p:nvSpPr>
          <p:cNvPr id="11" name="object 67">
            <a:extLst>
              <a:ext uri="{FF2B5EF4-FFF2-40B4-BE49-F238E27FC236}">
                <a16:creationId xmlns:a16="http://schemas.microsoft.com/office/drawing/2014/main" id="{7118D60B-AC85-9C8E-059E-ABB2FA433FB5}"/>
              </a:ext>
            </a:extLst>
          </p:cNvPr>
          <p:cNvSpPr txBox="1"/>
          <p:nvPr/>
        </p:nvSpPr>
        <p:spPr>
          <a:xfrm>
            <a:off x="7508887" y="1300346"/>
            <a:ext cx="1209040" cy="1315085"/>
          </a:xfrm>
          <a:prstGeom prst="rect">
            <a:avLst/>
          </a:prstGeom>
        </p:spPr>
        <p:txBody>
          <a:bodyPr vert="horz" wrap="square" lIns="0" tIns="118745" rIns="0" bIns="0" rtlCol="0">
            <a:spAutoFit/>
          </a:bodyPr>
          <a:lstStyle/>
          <a:p>
            <a:pPr marL="12700" eaLnBrk="1" fontAlgn="auto" hangingPunct="1">
              <a:spcBef>
                <a:spcPts val="935"/>
              </a:spcBef>
              <a:spcAft>
                <a:spcPts val="0"/>
              </a:spcAft>
            </a:pPr>
            <a:r>
              <a:rPr b="0" kern="0" spc="-10" dirty="0">
                <a:solidFill>
                  <a:sysClr val="windowText" lastClr="000000"/>
                </a:solidFill>
                <a:latin typeface="Arial MT"/>
                <a:cs typeface="Arial MT"/>
              </a:rPr>
              <a:t>59101</a:t>
            </a:r>
            <a:endParaRPr b="0" kern="0" dirty="0">
              <a:solidFill>
                <a:sysClr val="windowText" lastClr="000000"/>
              </a:solidFill>
              <a:latin typeface="Arial MT"/>
              <a:cs typeface="Arial MT"/>
            </a:endParaRPr>
          </a:p>
          <a:p>
            <a:pPr marL="434975" marR="5080" eaLnBrk="1" fontAlgn="auto" hangingPunct="1">
              <a:lnSpc>
                <a:spcPts val="1600"/>
              </a:lnSpc>
              <a:spcBef>
                <a:spcPts val="775"/>
              </a:spcBef>
              <a:spcAft>
                <a:spcPts val="0"/>
              </a:spcAft>
            </a:pPr>
            <a:r>
              <a:rPr sz="1400" b="0" kern="0" spc="-10" dirty="0">
                <a:solidFill>
                  <a:srgbClr val="0365C0"/>
                </a:solidFill>
                <a:latin typeface="Arial MT"/>
                <a:cs typeface="Arial MT"/>
              </a:rPr>
              <a:t>parent </a:t>
            </a:r>
            <a:r>
              <a:rPr sz="1400" b="0" kern="0" spc="-10" dirty="0" err="1">
                <a:solidFill>
                  <a:srgbClr val="0365C0"/>
                </a:solidFill>
                <a:latin typeface="Arial MT"/>
                <a:cs typeface="Arial MT"/>
              </a:rPr>
              <a:t>continu</a:t>
            </a:r>
            <a:r>
              <a:rPr lang="en-GB" sz="1400" b="0" kern="0" spc="-10" dirty="0">
                <a:solidFill>
                  <a:srgbClr val="0365C0"/>
                </a:solidFill>
                <a:latin typeface="Arial MT"/>
                <a:cs typeface="Arial MT"/>
              </a:rPr>
              <a:t>es</a:t>
            </a:r>
          </a:p>
          <a:p>
            <a:pPr marL="12700" eaLnBrk="1" fontAlgn="auto" hangingPunct="1">
              <a:spcBef>
                <a:spcPts val="1019"/>
              </a:spcBef>
              <a:spcAft>
                <a:spcPts val="0"/>
              </a:spcAft>
            </a:pPr>
            <a:endParaRPr lang="en-SE" b="0" kern="0" dirty="0">
              <a:solidFill>
                <a:sysClr val="windowText" lastClr="000000"/>
              </a:solidFill>
              <a:latin typeface="Arial MT"/>
              <a:cs typeface="Arial MT"/>
            </a:endParaRPr>
          </a:p>
        </p:txBody>
      </p:sp>
      <p:sp>
        <p:nvSpPr>
          <p:cNvPr id="12" name="object 93">
            <a:extLst>
              <a:ext uri="{FF2B5EF4-FFF2-40B4-BE49-F238E27FC236}">
                <a16:creationId xmlns:a16="http://schemas.microsoft.com/office/drawing/2014/main" id="{522DDA31-D258-44D2-70CD-E4331C333D12}"/>
              </a:ext>
            </a:extLst>
          </p:cNvPr>
          <p:cNvSpPr txBox="1"/>
          <p:nvPr/>
        </p:nvSpPr>
        <p:spPr>
          <a:xfrm>
            <a:off x="9570286" y="1597172"/>
            <a:ext cx="1290955" cy="441959"/>
          </a:xfrm>
          <a:prstGeom prst="rect">
            <a:avLst/>
          </a:prstGeom>
        </p:spPr>
        <p:txBody>
          <a:bodyPr vert="horz" wrap="square" lIns="0" tIns="12700" rIns="0" bIns="0" rtlCol="0">
            <a:spAutoFit/>
          </a:bodyPr>
          <a:lstStyle/>
          <a:p>
            <a:pPr marL="12700" eaLnBrk="1" fontAlgn="auto" hangingPunct="1">
              <a:lnSpc>
                <a:spcPts val="1639"/>
              </a:lnSpc>
              <a:spcBef>
                <a:spcPts val="100"/>
              </a:spcBef>
              <a:spcAft>
                <a:spcPts val="0"/>
              </a:spcAft>
            </a:pPr>
            <a:r>
              <a:rPr sz="1400" b="0" kern="0" spc="-10" dirty="0">
                <a:solidFill>
                  <a:srgbClr val="0365C0"/>
                </a:solidFill>
                <a:latin typeface="Arial MT"/>
                <a:cs typeface="Arial MT"/>
              </a:rPr>
              <a:t>child</a:t>
            </a:r>
            <a:endParaRPr sz="1400" b="0" kern="0" dirty="0">
              <a:solidFill>
                <a:sysClr val="windowText" lastClr="000000"/>
              </a:solidFill>
              <a:latin typeface="Arial MT"/>
              <a:cs typeface="Arial MT"/>
            </a:endParaRPr>
          </a:p>
          <a:p>
            <a:pPr marL="12700" eaLnBrk="1" fontAlgn="auto" hangingPunct="1">
              <a:lnSpc>
                <a:spcPts val="1639"/>
              </a:lnSpc>
              <a:spcBef>
                <a:spcPts val="0"/>
              </a:spcBef>
              <a:spcAft>
                <a:spcPts val="0"/>
              </a:spcAft>
            </a:pPr>
            <a:r>
              <a:rPr sz="1400" b="0" kern="0" dirty="0">
                <a:solidFill>
                  <a:srgbClr val="0365C0"/>
                </a:solidFill>
                <a:latin typeface="Arial MT"/>
                <a:cs typeface="Arial MT"/>
              </a:rPr>
              <a:t>process</a:t>
            </a:r>
            <a:r>
              <a:rPr sz="1400" b="0" kern="0" spc="-10" dirty="0">
                <a:solidFill>
                  <a:srgbClr val="0365C0"/>
                </a:solidFill>
                <a:latin typeface="Arial MT"/>
                <a:cs typeface="Arial MT"/>
              </a:rPr>
              <a:t> created</a:t>
            </a:r>
            <a:endParaRPr sz="1400" b="0" kern="0" dirty="0">
              <a:solidFill>
                <a:sysClr val="windowText" lastClr="000000"/>
              </a:solidFill>
              <a:latin typeface="Arial MT"/>
              <a:cs typeface="Arial MT"/>
            </a:endParaRPr>
          </a:p>
        </p:txBody>
      </p:sp>
      <p:sp>
        <p:nvSpPr>
          <p:cNvPr id="13" name="object 91">
            <a:extLst>
              <a:ext uri="{FF2B5EF4-FFF2-40B4-BE49-F238E27FC236}">
                <a16:creationId xmlns:a16="http://schemas.microsoft.com/office/drawing/2014/main" id="{8B5740B0-E1D1-11B4-5E87-E5B69EF34EA9}"/>
              </a:ext>
            </a:extLst>
          </p:cNvPr>
          <p:cNvSpPr/>
          <p:nvPr/>
        </p:nvSpPr>
        <p:spPr>
          <a:xfrm>
            <a:off x="7841340" y="1004843"/>
            <a:ext cx="0" cy="241935"/>
          </a:xfrm>
          <a:custGeom>
            <a:avLst/>
            <a:gdLst/>
            <a:ahLst/>
            <a:cxnLst/>
            <a:rect l="l" t="t" r="r" b="b"/>
            <a:pathLst>
              <a:path h="241935">
                <a:moveTo>
                  <a:pt x="0" y="0"/>
                </a:moveTo>
                <a:lnTo>
                  <a:pt x="0" y="228741"/>
                </a:lnTo>
                <a:lnTo>
                  <a:pt x="0" y="241441"/>
                </a:lnTo>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4" name="object 92">
            <a:extLst>
              <a:ext uri="{FF2B5EF4-FFF2-40B4-BE49-F238E27FC236}">
                <a16:creationId xmlns:a16="http://schemas.microsoft.com/office/drawing/2014/main" id="{498D42EE-454B-4331-EE77-9ABE4BAC5B0C}"/>
              </a:ext>
            </a:extLst>
          </p:cNvPr>
          <p:cNvSpPr/>
          <p:nvPr/>
        </p:nvSpPr>
        <p:spPr>
          <a:xfrm>
            <a:off x="7780380" y="1233585"/>
            <a:ext cx="121920" cy="121920"/>
          </a:xfrm>
          <a:custGeom>
            <a:avLst/>
            <a:gdLst/>
            <a:ahLst/>
            <a:cxnLst/>
            <a:rect l="l" t="t" r="r" b="b"/>
            <a:pathLst>
              <a:path w="121920" h="121920">
                <a:moveTo>
                  <a:pt x="121920" y="0"/>
                </a:moveTo>
                <a:lnTo>
                  <a:pt x="0" y="0"/>
                </a:lnTo>
                <a:lnTo>
                  <a:pt x="60960" y="121919"/>
                </a:lnTo>
                <a:lnTo>
                  <a:pt x="121920" y="0"/>
                </a:lnTo>
                <a:close/>
              </a:path>
            </a:pathLst>
          </a:custGeom>
          <a:solidFill>
            <a:srgbClr val="0365C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15" name="object 66">
            <a:extLst>
              <a:ext uri="{FF2B5EF4-FFF2-40B4-BE49-F238E27FC236}">
                <a16:creationId xmlns:a16="http://schemas.microsoft.com/office/drawing/2014/main" id="{EC3969C7-6B16-D2EB-837F-112583A2AA90}"/>
              </a:ext>
            </a:extLst>
          </p:cNvPr>
          <p:cNvSpPr txBox="1"/>
          <p:nvPr/>
        </p:nvSpPr>
        <p:spPr>
          <a:xfrm>
            <a:off x="8520408" y="1387333"/>
            <a:ext cx="1386759" cy="258241"/>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err="1">
                <a:solidFill>
                  <a:sysClr val="windowText" lastClr="000000"/>
                </a:solidFill>
                <a:latin typeface="Courier New"/>
                <a:cs typeface="Courier New"/>
              </a:rPr>
              <a:t>pid</a:t>
            </a:r>
            <a:r>
              <a:rPr lang="en-GB" sz="1600" b="0" kern="0" dirty="0">
                <a:solidFill>
                  <a:sysClr val="windowText" lastClr="000000"/>
                </a:solidFill>
                <a:latin typeface="Courier New"/>
                <a:cs typeface="Courier New"/>
              </a:rPr>
              <a:t>=fork()</a:t>
            </a:r>
            <a:endParaRPr sz="1600" b="0" kern="0" dirty="0">
              <a:latin typeface="Arial MT"/>
              <a:cs typeface="Arial MT"/>
            </a:endParaRPr>
          </a:p>
        </p:txBody>
      </p:sp>
      <p:cxnSp>
        <p:nvCxnSpPr>
          <p:cNvPr id="20" name="Straight Arrow Connector 19">
            <a:extLst>
              <a:ext uri="{FF2B5EF4-FFF2-40B4-BE49-F238E27FC236}">
                <a16:creationId xmlns:a16="http://schemas.microsoft.com/office/drawing/2014/main" id="{22C2C13F-F199-3DC9-19ED-315E748362EE}"/>
              </a:ext>
            </a:extLst>
          </p:cNvPr>
          <p:cNvCxnSpPr>
            <a:cxnSpLocks/>
          </p:cNvCxnSpPr>
          <p:nvPr/>
        </p:nvCxnSpPr>
        <p:spPr bwMode="auto">
          <a:xfrm>
            <a:off x="8297366" y="1582567"/>
            <a:ext cx="1975044" cy="698635"/>
          </a:xfrm>
          <a:prstGeom prst="straightConnector1">
            <a:avLst/>
          </a:prstGeom>
          <a:ln w="25400">
            <a:solidFill>
              <a:srgbClr val="0365C0"/>
            </a:solidFill>
            <a:headEnd type="none" w="med" len="med"/>
            <a:tailEnd type="triangle" w="lg" len="lg"/>
          </a:ln>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21" name="object 66">
            <a:extLst>
              <a:ext uri="{FF2B5EF4-FFF2-40B4-BE49-F238E27FC236}">
                <a16:creationId xmlns:a16="http://schemas.microsoft.com/office/drawing/2014/main" id="{DDB73AFD-DE9C-BF1B-BBB8-15D1E6A95035}"/>
              </a:ext>
            </a:extLst>
          </p:cNvPr>
          <p:cNvSpPr txBox="1"/>
          <p:nvPr/>
        </p:nvSpPr>
        <p:spPr>
          <a:xfrm>
            <a:off x="10331099" y="3140324"/>
            <a:ext cx="926465"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a:t>
            </a:r>
            <a:r>
              <a:rPr lang="en-US" altLang="zh-CN" b="0" kern="0" dirty="0">
                <a:latin typeface="Arial MT"/>
                <a:cs typeface="Arial MT"/>
              </a:rPr>
              <a:t>Hello 0</a:t>
            </a:r>
            <a:r>
              <a:rPr lang="en-GB" b="0" kern="0" dirty="0">
                <a:latin typeface="Arial MT"/>
                <a:cs typeface="Arial MT"/>
              </a:rPr>
              <a:t>”</a:t>
            </a:r>
            <a:endParaRPr b="0" kern="0" dirty="0">
              <a:latin typeface="Arial MT"/>
              <a:cs typeface="Arial MT"/>
            </a:endParaRPr>
          </a:p>
        </p:txBody>
      </p:sp>
      <p:sp>
        <p:nvSpPr>
          <p:cNvPr id="22" name="object 7">
            <a:extLst>
              <a:ext uri="{FF2B5EF4-FFF2-40B4-BE49-F238E27FC236}">
                <a16:creationId xmlns:a16="http://schemas.microsoft.com/office/drawing/2014/main" id="{772D91AF-C1DC-D785-6C7E-F072C42B3EF5}"/>
              </a:ext>
            </a:extLst>
          </p:cNvPr>
          <p:cNvSpPr/>
          <p:nvPr/>
        </p:nvSpPr>
        <p:spPr>
          <a:xfrm>
            <a:off x="9071428" y="3447285"/>
            <a:ext cx="926465" cy="424815"/>
          </a:xfrm>
          <a:custGeom>
            <a:avLst/>
            <a:gdLst/>
            <a:ahLst/>
            <a:cxnLst/>
            <a:rect l="l" t="t" r="r" b="b"/>
            <a:pathLst>
              <a:path w="926464" h="424814">
                <a:moveTo>
                  <a:pt x="212419" y="0"/>
                </a:moveTo>
                <a:lnTo>
                  <a:pt x="713963" y="0"/>
                </a:lnTo>
                <a:lnTo>
                  <a:pt x="756232" y="162"/>
                </a:lnTo>
                <a:lnTo>
                  <a:pt x="817395" y="4390"/>
                </a:lnTo>
                <a:lnTo>
                  <a:pt x="864038" y="22957"/>
                </a:lnTo>
                <a:lnTo>
                  <a:pt x="903425" y="62344"/>
                </a:lnTo>
                <a:lnTo>
                  <a:pt x="921989" y="108975"/>
                </a:lnTo>
                <a:lnTo>
                  <a:pt x="926219" y="170115"/>
                </a:lnTo>
                <a:lnTo>
                  <a:pt x="926382" y="212336"/>
                </a:lnTo>
                <a:lnTo>
                  <a:pt x="926219" y="254556"/>
                </a:lnTo>
                <a:lnTo>
                  <a:pt x="921989" y="315697"/>
                </a:lnTo>
                <a:lnTo>
                  <a:pt x="903425" y="362328"/>
                </a:lnTo>
                <a:lnTo>
                  <a:pt x="864038" y="401715"/>
                </a:lnTo>
                <a:lnTo>
                  <a:pt x="817395" y="420281"/>
                </a:lnTo>
                <a:lnTo>
                  <a:pt x="756232" y="424509"/>
                </a:lnTo>
                <a:lnTo>
                  <a:pt x="713963" y="424672"/>
                </a:lnTo>
                <a:lnTo>
                  <a:pt x="212419" y="424672"/>
                </a:lnTo>
                <a:lnTo>
                  <a:pt x="170150" y="424509"/>
                </a:lnTo>
                <a:lnTo>
                  <a:pt x="108986" y="420281"/>
                </a:lnTo>
                <a:lnTo>
                  <a:pt x="62344" y="401715"/>
                </a:lnTo>
                <a:lnTo>
                  <a:pt x="22957" y="362328"/>
                </a:lnTo>
                <a:lnTo>
                  <a:pt x="4392" y="315697"/>
                </a:lnTo>
                <a:lnTo>
                  <a:pt x="163" y="254556"/>
                </a:lnTo>
                <a:lnTo>
                  <a:pt x="0" y="212336"/>
                </a:lnTo>
                <a:lnTo>
                  <a:pt x="163" y="170115"/>
                </a:lnTo>
                <a:lnTo>
                  <a:pt x="4392" y="108975"/>
                </a:lnTo>
                <a:lnTo>
                  <a:pt x="22957" y="62344"/>
                </a:lnTo>
                <a:lnTo>
                  <a:pt x="62344" y="22957"/>
                </a:lnTo>
                <a:lnTo>
                  <a:pt x="108986" y="4390"/>
                </a:lnTo>
                <a:lnTo>
                  <a:pt x="170150" y="162"/>
                </a:lnTo>
                <a:lnTo>
                  <a:pt x="212419" y="0"/>
                </a:lnTo>
                <a:close/>
              </a:path>
            </a:pathLst>
          </a:custGeom>
          <a:ln w="25400">
            <a:solidFill>
              <a:srgbClr val="0365C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3" name="object 8">
            <a:extLst>
              <a:ext uri="{FF2B5EF4-FFF2-40B4-BE49-F238E27FC236}">
                <a16:creationId xmlns:a16="http://schemas.microsoft.com/office/drawing/2014/main" id="{925A9617-B137-A74E-C72D-223B0CA16D57}"/>
              </a:ext>
            </a:extLst>
          </p:cNvPr>
          <p:cNvSpPr txBox="1"/>
          <p:nvPr/>
        </p:nvSpPr>
        <p:spPr>
          <a:xfrm>
            <a:off x="9202207" y="3492962"/>
            <a:ext cx="661670" cy="299720"/>
          </a:xfrm>
          <a:prstGeom prst="rect">
            <a:avLst/>
          </a:prstGeom>
        </p:spPr>
        <p:txBody>
          <a:bodyPr vert="horz" wrap="square" lIns="0" tIns="12700" rIns="0" bIns="0" rtlCol="0">
            <a:spAutoFit/>
          </a:bodyPr>
          <a:lstStyle/>
          <a:p>
            <a:pPr marL="12700" eaLnBrk="1" fontAlgn="auto" hangingPunct="1">
              <a:spcBef>
                <a:spcPts val="100"/>
              </a:spcBef>
              <a:spcAft>
                <a:spcPts val="0"/>
              </a:spcAft>
            </a:pPr>
            <a:r>
              <a:rPr b="0" kern="0" spc="-10" dirty="0">
                <a:solidFill>
                  <a:sysClr val="windowText" lastClr="000000"/>
                </a:solidFill>
                <a:latin typeface="Arial MT"/>
                <a:cs typeface="Arial MT"/>
              </a:rPr>
              <a:t>5910</a:t>
            </a:r>
            <a:r>
              <a:rPr lang="en-US" b="0" kern="0" spc="-10" dirty="0">
                <a:solidFill>
                  <a:sysClr val="windowText" lastClr="000000"/>
                </a:solidFill>
                <a:latin typeface="Arial MT"/>
                <a:cs typeface="Arial MT"/>
              </a:rPr>
              <a:t>3</a:t>
            </a:r>
            <a:endParaRPr b="0" kern="0" dirty="0">
              <a:solidFill>
                <a:sysClr val="windowText" lastClr="000000"/>
              </a:solidFill>
              <a:latin typeface="Arial MT"/>
              <a:cs typeface="Arial MT"/>
            </a:endParaRPr>
          </a:p>
        </p:txBody>
      </p:sp>
      <p:sp>
        <p:nvSpPr>
          <p:cNvPr id="24" name="object 93">
            <a:extLst>
              <a:ext uri="{FF2B5EF4-FFF2-40B4-BE49-F238E27FC236}">
                <a16:creationId xmlns:a16="http://schemas.microsoft.com/office/drawing/2014/main" id="{BBD1A757-8172-FF16-609A-CE6BE905E8D7}"/>
              </a:ext>
            </a:extLst>
          </p:cNvPr>
          <p:cNvSpPr txBox="1"/>
          <p:nvPr/>
        </p:nvSpPr>
        <p:spPr>
          <a:xfrm>
            <a:off x="7958312" y="2986636"/>
            <a:ext cx="1290955" cy="441959"/>
          </a:xfrm>
          <a:prstGeom prst="rect">
            <a:avLst/>
          </a:prstGeom>
        </p:spPr>
        <p:txBody>
          <a:bodyPr vert="horz" wrap="square" lIns="0" tIns="12700" rIns="0" bIns="0" rtlCol="0">
            <a:spAutoFit/>
          </a:bodyPr>
          <a:lstStyle/>
          <a:p>
            <a:pPr marL="12700" eaLnBrk="1" fontAlgn="auto" hangingPunct="1">
              <a:lnSpc>
                <a:spcPts val="1639"/>
              </a:lnSpc>
              <a:spcBef>
                <a:spcPts val="100"/>
              </a:spcBef>
              <a:spcAft>
                <a:spcPts val="0"/>
              </a:spcAft>
            </a:pPr>
            <a:r>
              <a:rPr sz="1400" b="0" kern="0" spc="-10" dirty="0">
                <a:solidFill>
                  <a:srgbClr val="0365C0"/>
                </a:solidFill>
                <a:latin typeface="Arial MT"/>
                <a:cs typeface="Arial MT"/>
              </a:rPr>
              <a:t>child</a:t>
            </a:r>
            <a:endParaRPr sz="1400" b="0" kern="0" dirty="0">
              <a:solidFill>
                <a:sysClr val="windowText" lastClr="000000"/>
              </a:solidFill>
              <a:latin typeface="Arial MT"/>
              <a:cs typeface="Arial MT"/>
            </a:endParaRPr>
          </a:p>
          <a:p>
            <a:pPr marL="12700" eaLnBrk="1" fontAlgn="auto" hangingPunct="1">
              <a:lnSpc>
                <a:spcPts val="1639"/>
              </a:lnSpc>
              <a:spcBef>
                <a:spcPts val="0"/>
              </a:spcBef>
              <a:spcAft>
                <a:spcPts val="0"/>
              </a:spcAft>
            </a:pPr>
            <a:r>
              <a:rPr sz="1400" b="0" kern="0" dirty="0">
                <a:solidFill>
                  <a:srgbClr val="0365C0"/>
                </a:solidFill>
                <a:latin typeface="Arial MT"/>
                <a:cs typeface="Arial MT"/>
              </a:rPr>
              <a:t>process</a:t>
            </a:r>
            <a:r>
              <a:rPr sz="1400" b="0" kern="0" spc="-10" dirty="0">
                <a:solidFill>
                  <a:srgbClr val="0365C0"/>
                </a:solidFill>
                <a:latin typeface="Arial MT"/>
                <a:cs typeface="Arial MT"/>
              </a:rPr>
              <a:t> created</a:t>
            </a:r>
            <a:endParaRPr sz="1400" b="0" kern="0" dirty="0">
              <a:solidFill>
                <a:sysClr val="windowText" lastClr="000000"/>
              </a:solidFill>
              <a:latin typeface="Arial MT"/>
              <a:cs typeface="Arial MT"/>
            </a:endParaRPr>
          </a:p>
        </p:txBody>
      </p:sp>
      <p:sp>
        <p:nvSpPr>
          <p:cNvPr id="25" name="object 66">
            <a:extLst>
              <a:ext uri="{FF2B5EF4-FFF2-40B4-BE49-F238E27FC236}">
                <a16:creationId xmlns:a16="http://schemas.microsoft.com/office/drawing/2014/main" id="{7C9F4D93-5FC6-7232-507E-6E233054B19A}"/>
              </a:ext>
            </a:extLst>
          </p:cNvPr>
          <p:cNvSpPr txBox="1"/>
          <p:nvPr/>
        </p:nvSpPr>
        <p:spPr>
          <a:xfrm>
            <a:off x="8297366" y="2577576"/>
            <a:ext cx="1283917" cy="268539"/>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sz="1600" b="0" kern="0" dirty="0" err="1">
                <a:solidFill>
                  <a:sysClr val="windowText" lastClr="000000"/>
                </a:solidFill>
                <a:latin typeface="Courier New"/>
                <a:cs typeface="Courier New"/>
              </a:rPr>
              <a:t>pid</a:t>
            </a:r>
            <a:r>
              <a:rPr lang="en-GB" sz="1600" b="0" kern="0" dirty="0">
                <a:solidFill>
                  <a:sysClr val="windowText" lastClr="000000"/>
                </a:solidFill>
                <a:latin typeface="Courier New"/>
                <a:cs typeface="Courier New"/>
              </a:rPr>
              <a:t>=fork()</a:t>
            </a:r>
            <a:endParaRPr sz="1600" b="0" kern="0" dirty="0">
              <a:latin typeface="Arial MT"/>
              <a:cs typeface="Arial MT"/>
            </a:endParaRPr>
          </a:p>
        </p:txBody>
      </p:sp>
      <p:sp>
        <p:nvSpPr>
          <p:cNvPr id="27" name="object 19">
            <a:extLst>
              <a:ext uri="{FF2B5EF4-FFF2-40B4-BE49-F238E27FC236}">
                <a16:creationId xmlns:a16="http://schemas.microsoft.com/office/drawing/2014/main" id="{9C4DFB86-2C56-0E9F-B522-261A838730BE}"/>
              </a:ext>
            </a:extLst>
          </p:cNvPr>
          <p:cNvSpPr/>
          <p:nvPr/>
        </p:nvSpPr>
        <p:spPr>
          <a:xfrm rot="4702640">
            <a:off x="5887698" y="3339512"/>
            <a:ext cx="3889613" cy="783266"/>
          </a:xfrm>
          <a:custGeom>
            <a:avLst/>
            <a:gdLst/>
            <a:ahLst/>
            <a:cxnLst/>
            <a:rect l="l" t="t" r="r" b="b"/>
            <a:pathLst>
              <a:path w="3268345" h="734060">
                <a:moveTo>
                  <a:pt x="0" y="0"/>
                </a:moveTo>
                <a:lnTo>
                  <a:pt x="3255691" y="730800"/>
                </a:lnTo>
                <a:lnTo>
                  <a:pt x="3268082" y="733581"/>
                </a:lnTo>
              </a:path>
            </a:pathLst>
          </a:custGeom>
          <a:ln w="25400">
            <a:solidFill>
              <a:srgbClr val="0365C0"/>
            </a:solidFill>
            <a:headEnd type="none" w="med" len="med"/>
            <a:tailEnd type="triangle" w="lg" len="lg"/>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29" name="object 19">
            <a:extLst>
              <a:ext uri="{FF2B5EF4-FFF2-40B4-BE49-F238E27FC236}">
                <a16:creationId xmlns:a16="http://schemas.microsoft.com/office/drawing/2014/main" id="{5E8DE2F6-0855-AAFF-0E2A-AF854938C5B1}"/>
              </a:ext>
            </a:extLst>
          </p:cNvPr>
          <p:cNvSpPr/>
          <p:nvPr/>
        </p:nvSpPr>
        <p:spPr>
          <a:xfrm rot="4819045">
            <a:off x="9178401" y="4204003"/>
            <a:ext cx="678394" cy="115748"/>
          </a:xfrm>
          <a:custGeom>
            <a:avLst/>
            <a:gdLst/>
            <a:ahLst/>
            <a:cxnLst/>
            <a:rect l="l" t="t" r="r" b="b"/>
            <a:pathLst>
              <a:path w="3268345" h="734060">
                <a:moveTo>
                  <a:pt x="0" y="0"/>
                </a:moveTo>
                <a:lnTo>
                  <a:pt x="3255691" y="730800"/>
                </a:lnTo>
                <a:lnTo>
                  <a:pt x="3268082" y="733581"/>
                </a:lnTo>
              </a:path>
            </a:pathLst>
          </a:custGeom>
          <a:ln w="25400">
            <a:solidFill>
              <a:srgbClr val="0365C0"/>
            </a:solidFill>
            <a:headEnd type="none" w="med" len="med"/>
            <a:tailEnd type="triangle" w="lg" len="lg"/>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cxnSp>
        <p:nvCxnSpPr>
          <p:cNvPr id="30" name="Straight Arrow Connector 29">
            <a:extLst>
              <a:ext uri="{FF2B5EF4-FFF2-40B4-BE49-F238E27FC236}">
                <a16:creationId xmlns:a16="http://schemas.microsoft.com/office/drawing/2014/main" id="{5BC67C79-F519-A0EA-0759-645BCD598C7E}"/>
              </a:ext>
            </a:extLst>
          </p:cNvPr>
          <p:cNvCxnSpPr>
            <a:cxnSpLocks/>
          </p:cNvCxnSpPr>
          <p:nvPr/>
        </p:nvCxnSpPr>
        <p:spPr bwMode="auto">
          <a:xfrm>
            <a:off x="7850972" y="2597158"/>
            <a:ext cx="1663303" cy="802897"/>
          </a:xfrm>
          <a:prstGeom prst="straightConnector1">
            <a:avLst/>
          </a:prstGeom>
          <a:ln w="25400">
            <a:solidFill>
              <a:srgbClr val="0365C0"/>
            </a:solidFill>
            <a:headEnd type="none" w="med" len="med"/>
            <a:tailEnd type="triangle" w="lg" len="lg"/>
          </a:ln>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1" name="Straight Arrow Connector 30">
            <a:extLst>
              <a:ext uri="{FF2B5EF4-FFF2-40B4-BE49-F238E27FC236}">
                <a16:creationId xmlns:a16="http://schemas.microsoft.com/office/drawing/2014/main" id="{9EBC4226-F924-BAE0-16BB-F2BA96AB556D}"/>
              </a:ext>
            </a:extLst>
          </p:cNvPr>
          <p:cNvCxnSpPr>
            <a:cxnSpLocks/>
            <a:endCxn id="26" idx="3"/>
          </p:cNvCxnSpPr>
          <p:nvPr/>
        </p:nvCxnSpPr>
        <p:spPr bwMode="auto">
          <a:xfrm flipH="1">
            <a:off x="8369259" y="4747552"/>
            <a:ext cx="649950" cy="1"/>
          </a:xfrm>
          <a:prstGeom prst="straightConnector1">
            <a:avLst/>
          </a:prstGeom>
          <a:ln w="25400">
            <a:solidFill>
              <a:srgbClr val="0365C0"/>
            </a:solidFill>
            <a:headEnd type="none" w="med" len="med"/>
            <a:tailEnd type="triangle" w="lg" len="lg"/>
          </a:ln>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32" name="object 66">
            <a:extLst>
              <a:ext uri="{FF2B5EF4-FFF2-40B4-BE49-F238E27FC236}">
                <a16:creationId xmlns:a16="http://schemas.microsoft.com/office/drawing/2014/main" id="{0DFFAC9A-7C83-F3A6-F6B3-39F533C62C42}"/>
              </a:ext>
            </a:extLst>
          </p:cNvPr>
          <p:cNvSpPr txBox="1"/>
          <p:nvPr/>
        </p:nvSpPr>
        <p:spPr>
          <a:xfrm>
            <a:off x="8646280" y="3961283"/>
            <a:ext cx="926465"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a:t>
            </a:r>
            <a:r>
              <a:rPr lang="en-US" altLang="zh-CN" b="0" kern="0" dirty="0">
                <a:latin typeface="Arial MT"/>
                <a:cs typeface="Arial MT"/>
              </a:rPr>
              <a:t>Hello 1</a:t>
            </a:r>
            <a:r>
              <a:rPr lang="en-GB" b="0" kern="0" dirty="0">
                <a:latin typeface="Arial MT"/>
                <a:cs typeface="Arial MT"/>
              </a:rPr>
              <a:t>”</a:t>
            </a:r>
            <a:endParaRPr b="0" kern="0" dirty="0">
              <a:latin typeface="Arial MT"/>
              <a:cs typeface="Arial MT"/>
            </a:endParaRPr>
          </a:p>
        </p:txBody>
      </p:sp>
      <p:sp>
        <p:nvSpPr>
          <p:cNvPr id="34" name="object 66">
            <a:extLst>
              <a:ext uri="{FF2B5EF4-FFF2-40B4-BE49-F238E27FC236}">
                <a16:creationId xmlns:a16="http://schemas.microsoft.com/office/drawing/2014/main" id="{2F3CA20E-BBA6-AAF4-8C9F-C8DD99FBE44A}"/>
              </a:ext>
            </a:extLst>
          </p:cNvPr>
          <p:cNvSpPr txBox="1"/>
          <p:nvPr/>
        </p:nvSpPr>
        <p:spPr>
          <a:xfrm>
            <a:off x="7059884" y="5713305"/>
            <a:ext cx="1611975" cy="289823"/>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GB" b="0" kern="0" dirty="0">
                <a:latin typeface="Arial MT"/>
                <a:cs typeface="Arial MT"/>
              </a:rPr>
              <a:t>“Parent exiting”</a:t>
            </a:r>
            <a:endParaRPr b="0" kern="0" dirty="0">
              <a:latin typeface="Arial MT"/>
              <a:cs typeface="Arial MT"/>
            </a:endParaRPr>
          </a:p>
        </p:txBody>
      </p:sp>
      <p:sp>
        <p:nvSpPr>
          <p:cNvPr id="41" name="object 66">
            <a:extLst>
              <a:ext uri="{FF2B5EF4-FFF2-40B4-BE49-F238E27FC236}">
                <a16:creationId xmlns:a16="http://schemas.microsoft.com/office/drawing/2014/main" id="{23BA111F-EFC9-C0DC-E349-1A89B76C55E4}"/>
              </a:ext>
            </a:extLst>
          </p:cNvPr>
          <p:cNvSpPr txBox="1"/>
          <p:nvPr/>
        </p:nvSpPr>
        <p:spPr>
          <a:xfrm>
            <a:off x="9144398" y="4593264"/>
            <a:ext cx="1055922" cy="259045"/>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US" altLang="zh-CN" sz="1600" b="0" kern="0" dirty="0">
                <a:solidFill>
                  <a:sysClr val="windowText" lastClr="000000"/>
                </a:solidFill>
                <a:latin typeface="Courier New"/>
                <a:cs typeface="Courier New"/>
              </a:rPr>
              <a:t>return 0</a:t>
            </a:r>
            <a:endParaRPr sz="1600" b="0" kern="0" dirty="0">
              <a:latin typeface="Arial MT"/>
              <a:cs typeface="Arial MT"/>
            </a:endParaRPr>
          </a:p>
        </p:txBody>
      </p:sp>
      <p:sp>
        <p:nvSpPr>
          <p:cNvPr id="42" name="object 66">
            <a:extLst>
              <a:ext uri="{FF2B5EF4-FFF2-40B4-BE49-F238E27FC236}">
                <a16:creationId xmlns:a16="http://schemas.microsoft.com/office/drawing/2014/main" id="{B96A7759-9349-82A7-634D-C26D06F87F2F}"/>
              </a:ext>
            </a:extLst>
          </p:cNvPr>
          <p:cNvSpPr txBox="1"/>
          <p:nvPr/>
        </p:nvSpPr>
        <p:spPr>
          <a:xfrm>
            <a:off x="9970105" y="4899740"/>
            <a:ext cx="1055922" cy="259045"/>
          </a:xfrm>
          <a:prstGeom prst="rect">
            <a:avLst/>
          </a:prstGeom>
        </p:spPr>
        <p:txBody>
          <a:bodyPr vert="horz" wrap="square" lIns="0" tIns="12700" rIns="0" bIns="0" rtlCol="0">
            <a:spAutoFit/>
          </a:bodyPr>
          <a:lstStyle/>
          <a:p>
            <a:pPr marL="12700" eaLnBrk="1" fontAlgn="auto" hangingPunct="1">
              <a:spcBef>
                <a:spcPts val="100"/>
              </a:spcBef>
              <a:spcAft>
                <a:spcPts val="0"/>
              </a:spcAft>
            </a:pPr>
            <a:r>
              <a:rPr lang="en-US" altLang="zh-CN" sz="1600" b="0" kern="0" dirty="0">
                <a:solidFill>
                  <a:sysClr val="windowText" lastClr="000000"/>
                </a:solidFill>
                <a:latin typeface="Courier New"/>
                <a:cs typeface="Courier New"/>
              </a:rPr>
              <a:t>return 0</a:t>
            </a:r>
            <a:endParaRPr sz="1600" b="0" kern="0" dirty="0">
              <a:latin typeface="Arial MT"/>
              <a:cs typeface="Arial MT"/>
            </a:endParaRPr>
          </a:p>
        </p:txBody>
      </p:sp>
      <p:cxnSp>
        <p:nvCxnSpPr>
          <p:cNvPr id="45" name="Straight Arrow Connector 44">
            <a:extLst>
              <a:ext uri="{FF2B5EF4-FFF2-40B4-BE49-F238E27FC236}">
                <a16:creationId xmlns:a16="http://schemas.microsoft.com/office/drawing/2014/main" id="{C71F6706-85CB-CBF8-67C9-F6B9D276961B}"/>
              </a:ext>
            </a:extLst>
          </p:cNvPr>
          <p:cNvCxnSpPr>
            <a:cxnSpLocks/>
          </p:cNvCxnSpPr>
          <p:nvPr/>
        </p:nvCxnSpPr>
        <p:spPr bwMode="auto">
          <a:xfrm>
            <a:off x="10310496" y="2685378"/>
            <a:ext cx="20603" cy="2166931"/>
          </a:xfrm>
          <a:prstGeom prst="straightConnector1">
            <a:avLst/>
          </a:prstGeom>
          <a:ln w="25400">
            <a:solidFill>
              <a:srgbClr val="0365C0"/>
            </a:solidFill>
            <a:headEnd type="none" w="med" len="med"/>
            <a:tailEnd type="triangle" w="lg" len="lg"/>
          </a:ln>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26" name="object 66">
            <a:extLst>
              <a:ext uri="{FF2B5EF4-FFF2-40B4-BE49-F238E27FC236}">
                <a16:creationId xmlns:a16="http://schemas.microsoft.com/office/drawing/2014/main" id="{70F22F7F-3BD0-966A-2190-2FC05E62CB68}"/>
              </a:ext>
            </a:extLst>
          </p:cNvPr>
          <p:cNvSpPr txBox="1"/>
          <p:nvPr/>
        </p:nvSpPr>
        <p:spPr>
          <a:xfrm>
            <a:off x="7024759" y="4613283"/>
            <a:ext cx="1344500" cy="268539"/>
          </a:xfrm>
          <a:prstGeom prst="rect">
            <a:avLst/>
          </a:prstGeom>
          <a:solidFill>
            <a:schemeClr val="bg1"/>
          </a:solidFill>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wait(NULL)</a:t>
            </a:r>
            <a:endParaRPr sz="1600" b="0" kern="0" dirty="0">
              <a:latin typeface="Arial MT"/>
              <a:cs typeface="Arial MT"/>
            </a:endParaRPr>
          </a:p>
        </p:txBody>
      </p:sp>
      <p:cxnSp>
        <p:nvCxnSpPr>
          <p:cNvPr id="53" name="Straight Arrow Connector 52">
            <a:extLst>
              <a:ext uri="{FF2B5EF4-FFF2-40B4-BE49-F238E27FC236}">
                <a16:creationId xmlns:a16="http://schemas.microsoft.com/office/drawing/2014/main" id="{9A17E909-23B1-E6B6-6866-76E9DF1E7F90}"/>
              </a:ext>
            </a:extLst>
          </p:cNvPr>
          <p:cNvCxnSpPr>
            <a:cxnSpLocks/>
            <a:endCxn id="54" idx="3"/>
          </p:cNvCxnSpPr>
          <p:nvPr/>
        </p:nvCxnSpPr>
        <p:spPr bwMode="auto">
          <a:xfrm flipH="1">
            <a:off x="8369259" y="5095690"/>
            <a:ext cx="1454575" cy="0"/>
          </a:xfrm>
          <a:prstGeom prst="straightConnector1">
            <a:avLst/>
          </a:prstGeom>
          <a:ln w="25400">
            <a:solidFill>
              <a:srgbClr val="0365C0"/>
            </a:solidFill>
            <a:headEnd type="none" w="med" len="med"/>
            <a:tailEnd type="triangle" w="lg" len="lg"/>
          </a:ln>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54" name="object 66">
            <a:extLst>
              <a:ext uri="{FF2B5EF4-FFF2-40B4-BE49-F238E27FC236}">
                <a16:creationId xmlns:a16="http://schemas.microsoft.com/office/drawing/2014/main" id="{1C203C2E-3D2B-8E92-27C3-1C6B4E388F7A}"/>
              </a:ext>
            </a:extLst>
          </p:cNvPr>
          <p:cNvSpPr txBox="1"/>
          <p:nvPr/>
        </p:nvSpPr>
        <p:spPr>
          <a:xfrm>
            <a:off x="7024759" y="4961420"/>
            <a:ext cx="1344500" cy="268539"/>
          </a:xfrm>
          <a:prstGeom prst="rect">
            <a:avLst/>
          </a:prstGeom>
          <a:solidFill>
            <a:schemeClr val="bg1"/>
          </a:solidFill>
        </p:spPr>
        <p:txBody>
          <a:bodyPr vert="horz" wrap="square" lIns="0" tIns="12700" rIns="0" bIns="0" rtlCol="0">
            <a:spAutoFit/>
          </a:bodyPr>
          <a:lstStyle/>
          <a:p>
            <a:pPr marL="12700" eaLnBrk="1" fontAlgn="auto" hangingPunct="1">
              <a:spcBef>
                <a:spcPts val="100"/>
              </a:spcBef>
              <a:spcAft>
                <a:spcPts val="0"/>
              </a:spcAft>
            </a:pPr>
            <a:r>
              <a:rPr lang="en-GB" sz="1600" b="0" kern="0" dirty="0">
                <a:solidFill>
                  <a:sysClr val="windowText" lastClr="000000"/>
                </a:solidFill>
                <a:latin typeface="Courier New"/>
                <a:cs typeface="Courier New"/>
              </a:rPr>
              <a:t>wait(NULL)</a:t>
            </a:r>
            <a:endParaRPr sz="1600" b="0" kern="0" dirty="0">
              <a:latin typeface="Arial MT"/>
              <a:cs typeface="Arial MT"/>
            </a:endParaRPr>
          </a:p>
        </p:txBody>
      </p:sp>
      <p:sp>
        <p:nvSpPr>
          <p:cNvPr id="3" name="Content Placeholder 2">
            <a:extLst>
              <a:ext uri="{FF2B5EF4-FFF2-40B4-BE49-F238E27FC236}">
                <a16:creationId xmlns:a16="http://schemas.microsoft.com/office/drawing/2014/main" id="{C84CFF34-620F-E3AB-D7FB-04A501066D23}"/>
              </a:ext>
            </a:extLst>
          </p:cNvPr>
          <p:cNvSpPr>
            <a:spLocks noGrp="1"/>
          </p:cNvSpPr>
          <p:nvPr>
            <p:ph idx="1"/>
          </p:nvPr>
        </p:nvSpPr>
        <p:spPr>
          <a:xfrm>
            <a:off x="6769019" y="6057133"/>
            <a:ext cx="5268957" cy="687999"/>
          </a:xfrm>
        </p:spPr>
        <p:style>
          <a:lnRef idx="1">
            <a:schemeClr val="dk1"/>
          </a:lnRef>
          <a:fillRef idx="2">
            <a:schemeClr val="dk1"/>
          </a:fillRef>
          <a:effectRef idx="1">
            <a:schemeClr val="dk1"/>
          </a:effectRef>
          <a:fontRef idx="minor">
            <a:schemeClr val="dk1"/>
          </a:fontRef>
        </p:style>
        <p:txBody>
          <a:bodyPr>
            <a:normAutofit fontScale="92500"/>
          </a:bodyPr>
          <a:lstStyle/>
          <a:p>
            <a:pPr marL="0" indent="0">
              <a:buNone/>
            </a:pPr>
            <a:r>
              <a:rPr lang="en-GB" sz="2000" dirty="0"/>
              <a:t>Either child process may finish first, and Parent uses wait(NULL) to wait for ANY child process to finish.</a:t>
            </a:r>
            <a:endParaRPr lang="en-SE" sz="2000" dirty="0"/>
          </a:p>
        </p:txBody>
      </p:sp>
    </p:spTree>
    <p:extLst>
      <p:ext uri="{BB962C8B-B14F-4D97-AF65-F5344CB8AC3E}">
        <p14:creationId xmlns:p14="http://schemas.microsoft.com/office/powerpoint/2010/main" val="191152865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B14CA-DCE8-1921-0CDF-A676FA0FB3A8}"/>
              </a:ext>
            </a:extLst>
          </p:cNvPr>
          <p:cNvSpPr>
            <a:spLocks noGrp="1"/>
          </p:cNvSpPr>
          <p:nvPr>
            <p:ph type="title"/>
          </p:nvPr>
        </p:nvSpPr>
        <p:spPr/>
        <p:txBody>
          <a:bodyPr/>
          <a:lstStyle/>
          <a:p>
            <a:r>
              <a:rPr lang="en-GB" dirty="0"/>
              <a:t>Quiz: Fork</a:t>
            </a:r>
            <a:endParaRPr lang="en-SE" dirty="0"/>
          </a:p>
        </p:txBody>
      </p:sp>
      <p:sp>
        <p:nvSpPr>
          <p:cNvPr id="7" name="内容占位符 2">
            <a:extLst>
              <a:ext uri="{FF2B5EF4-FFF2-40B4-BE49-F238E27FC236}">
                <a16:creationId xmlns:a16="http://schemas.microsoft.com/office/drawing/2014/main" id="{514B9F84-1CCA-239B-1329-054859B1FBFE}"/>
              </a:ext>
            </a:extLst>
          </p:cNvPr>
          <p:cNvSpPr txBox="1">
            <a:spLocks/>
          </p:cNvSpPr>
          <p:nvPr/>
        </p:nvSpPr>
        <p:spPr bwMode="auto">
          <a:xfrm>
            <a:off x="6382855" y="807595"/>
            <a:ext cx="5245664" cy="5138531"/>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r>
              <a:rPr lang="en-GB" altLang="zh-CN" b="0" kern="0" dirty="0"/>
              <a:t>Since we do not check for return value of fork(), both child process and parent process run the same code after fork, and print out its own </a:t>
            </a:r>
            <a:r>
              <a:rPr lang="en-GB" altLang="zh-CN" b="0" kern="0" dirty="0" err="1"/>
              <a:t>pid</a:t>
            </a:r>
            <a:r>
              <a:rPr lang="en-GB" altLang="zh-CN" b="0" kern="0" dirty="0"/>
              <a:t>.</a:t>
            </a:r>
            <a:r>
              <a:rPr lang="en-GB" altLang="zh-CN" sz="2200" b="0" kern="0" dirty="0"/>
              <a:t> (</a:t>
            </a:r>
            <a:r>
              <a:rPr lang="en-GB" sz="2600" b="0" kern="0" dirty="0"/>
              <a:t>The </a:t>
            </a:r>
            <a:r>
              <a:rPr lang="en-GB" sz="2600" b="0" kern="0" dirty="0" err="1"/>
              <a:t>pids</a:t>
            </a:r>
            <a:r>
              <a:rPr lang="en-GB" sz="2600" b="0" kern="0" dirty="0"/>
              <a:t> 32, 33 shown are just examples.)</a:t>
            </a:r>
          </a:p>
          <a:p>
            <a:r>
              <a:rPr lang="en-US" sz="2600" b="0" kern="0" dirty="0"/>
              <a:t>Since parent process and child process run concurrently without wait(), two output </a:t>
            </a:r>
            <a:r>
              <a:rPr lang="en-US" sz="2600" b="0" kern="0" dirty="0" err="1"/>
              <a:t>interleavings</a:t>
            </a:r>
            <a:r>
              <a:rPr lang="en-US" sz="2600" b="0" kern="0" dirty="0"/>
              <a:t> are possible.</a:t>
            </a:r>
          </a:p>
          <a:p>
            <a:r>
              <a:rPr lang="en-GB" sz="2600" b="0" kern="0" dirty="0"/>
              <a:t>In the following examples, we omit the check for p&lt;0 and assume fork() calls are always successful.</a:t>
            </a:r>
            <a:endParaRPr lang="en-US" sz="2600" b="0" kern="0" dirty="0"/>
          </a:p>
          <a:p>
            <a:endParaRPr lang="en-US" sz="2600" b="0" kern="0" dirty="0"/>
          </a:p>
        </p:txBody>
      </p:sp>
      <p:sp>
        <p:nvSpPr>
          <p:cNvPr id="9" name="TextBox 8">
            <a:extLst>
              <a:ext uri="{FF2B5EF4-FFF2-40B4-BE49-F238E27FC236}">
                <a16:creationId xmlns:a16="http://schemas.microsoft.com/office/drawing/2014/main" id="{5ADBE565-EA5F-8B28-B65D-CA87C1195A48}"/>
              </a:ext>
            </a:extLst>
          </p:cNvPr>
          <p:cNvSpPr txBox="1"/>
          <p:nvPr/>
        </p:nvSpPr>
        <p:spPr>
          <a:xfrm>
            <a:off x="271018" y="4358394"/>
            <a:ext cx="3757760" cy="1938992"/>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GB" sz="2000" b="0" kern="0" dirty="0"/>
              <a:t>Output: parent before child</a:t>
            </a:r>
          </a:p>
          <a:p>
            <a:r>
              <a:rPr lang="en-GB" sz="2000" b="0" kern="0" dirty="0"/>
              <a:t>Hello world!, </a:t>
            </a:r>
            <a:r>
              <a:rPr lang="en-GB" sz="2000" b="0" kern="0" dirty="0" err="1"/>
              <a:t>process_id</a:t>
            </a:r>
            <a:r>
              <a:rPr lang="en-GB" sz="2000" b="0" kern="0" dirty="0"/>
              <a:t>(</a:t>
            </a:r>
            <a:r>
              <a:rPr lang="en-GB" sz="2000" b="0" kern="0" dirty="0" err="1"/>
              <a:t>pid</a:t>
            </a:r>
            <a:r>
              <a:rPr lang="en-GB" sz="2000" b="0" kern="0" dirty="0"/>
              <a:t>) = 32 </a:t>
            </a:r>
          </a:p>
          <a:p>
            <a:r>
              <a:rPr lang="en-GB" sz="2000" b="0" kern="0" dirty="0"/>
              <a:t>Hello world!, </a:t>
            </a:r>
            <a:r>
              <a:rPr lang="en-GB" sz="2000" b="0" kern="0" dirty="0" err="1"/>
              <a:t>process_id</a:t>
            </a:r>
            <a:r>
              <a:rPr lang="en-GB" sz="2000" b="0" kern="0" dirty="0"/>
              <a:t>(</a:t>
            </a:r>
            <a:r>
              <a:rPr lang="en-GB" sz="2000" b="0" kern="0" dirty="0" err="1"/>
              <a:t>pid</a:t>
            </a:r>
            <a:r>
              <a:rPr lang="en-GB" sz="2000" b="0" kern="0" dirty="0"/>
              <a:t>) = 33</a:t>
            </a:r>
          </a:p>
          <a:p>
            <a:r>
              <a:rPr lang="en-GB" sz="2000" b="0" kern="0" dirty="0"/>
              <a:t>or child before parent</a:t>
            </a:r>
          </a:p>
          <a:p>
            <a:r>
              <a:rPr lang="en-GB" sz="2000" b="0" kern="0" dirty="0"/>
              <a:t>Hello world!, </a:t>
            </a:r>
            <a:r>
              <a:rPr lang="en-GB" sz="2000" b="0" kern="0" dirty="0" err="1"/>
              <a:t>process_id</a:t>
            </a:r>
            <a:r>
              <a:rPr lang="en-GB" sz="2000" b="0" kern="0" dirty="0"/>
              <a:t>(</a:t>
            </a:r>
            <a:r>
              <a:rPr lang="en-GB" sz="2000" b="0" kern="0" dirty="0" err="1"/>
              <a:t>pid</a:t>
            </a:r>
            <a:r>
              <a:rPr lang="en-GB" sz="2000" b="0" kern="0" dirty="0"/>
              <a:t>) = 33 </a:t>
            </a:r>
          </a:p>
          <a:p>
            <a:r>
              <a:rPr lang="en-GB" sz="2000" b="0" kern="0" dirty="0"/>
              <a:t>Hello world!, </a:t>
            </a:r>
            <a:r>
              <a:rPr lang="en-GB" sz="2000" b="0" kern="0" dirty="0" err="1"/>
              <a:t>process_id</a:t>
            </a:r>
            <a:r>
              <a:rPr lang="en-GB" sz="2000" b="0" kern="0" dirty="0"/>
              <a:t>(</a:t>
            </a:r>
            <a:r>
              <a:rPr lang="en-GB" sz="2000" b="0" kern="0" dirty="0" err="1"/>
              <a:t>pid</a:t>
            </a:r>
            <a:r>
              <a:rPr lang="en-GB" sz="2000" b="0" kern="0" dirty="0"/>
              <a:t>) = 32</a:t>
            </a:r>
          </a:p>
        </p:txBody>
      </p:sp>
      <p:sp>
        <p:nvSpPr>
          <p:cNvPr id="12" name="TextBox 11">
            <a:extLst>
              <a:ext uri="{FF2B5EF4-FFF2-40B4-BE49-F238E27FC236}">
                <a16:creationId xmlns:a16="http://schemas.microsoft.com/office/drawing/2014/main" id="{0421D479-C4DF-EEE0-4955-8B4D405A58A7}"/>
              </a:ext>
            </a:extLst>
          </p:cNvPr>
          <p:cNvSpPr txBox="1"/>
          <p:nvPr/>
        </p:nvSpPr>
        <p:spPr>
          <a:xfrm>
            <a:off x="4063186" y="6479082"/>
            <a:ext cx="4398602" cy="338554"/>
          </a:xfrm>
          <a:prstGeom prst="rect">
            <a:avLst/>
          </a:prstGeom>
          <a:solidFill>
            <a:sysClr val="window" lastClr="FFFFFF"/>
          </a:solidFill>
          <a:ln w="12700" cap="flat" cmpd="sng" algn="ctr">
            <a:solidFill>
              <a:srgbClr val="C0504D"/>
            </a:solidFill>
            <a:prstDash val="solid"/>
          </a:ln>
          <a:effectLst/>
        </p:spPr>
        <p:txBody>
          <a:bodyPr wrap="square">
            <a:spAutoFit/>
          </a:bodyPr>
          <a:lstStyle>
            <a:defPPr>
              <a:defRPr lang="en-US"/>
            </a:defPPr>
            <a:lvl1pPr marL="0" marR="0" lvl="0" indent="0" defTabSz="457200" eaLnBrk="1" fontAlgn="auto" latinLnBrk="0" hangingPunct="1">
              <a:lnSpc>
                <a:spcPct val="100000"/>
              </a:lnSpc>
              <a:spcBef>
                <a:spcPts val="0"/>
              </a:spcBef>
              <a:spcAft>
                <a:spcPts val="0"/>
              </a:spcAft>
              <a:buClrTx/>
              <a:buSzTx/>
              <a:buFontTx/>
              <a:buNone/>
              <a:tabLst/>
              <a:defRPr kumimoji="0" sz="1600" b="0" i="0" u="none" strike="noStrike" kern="0" cap="none" spc="0" normalizeH="0" baseline="0">
                <a:ln>
                  <a:noFill/>
                </a:ln>
                <a:solidFill>
                  <a:prstClr val="black"/>
                </a:solidFill>
                <a:effectLst/>
                <a:uLnTx/>
                <a:uFillTx/>
                <a:latin typeface="Calibri"/>
                <a:ea typeface="+mn-ea"/>
                <a:cs typeface="+mn-cs"/>
              </a:defRPr>
            </a:lvl1pPr>
          </a:lstStyle>
          <a:p>
            <a:r>
              <a:rPr lang="en-GB" dirty="0">
                <a:hlinkClick r:id="rId3"/>
              </a:rPr>
              <a:t>https://www.geeksforgeeks.org/fork-system-call/</a:t>
            </a:r>
            <a:r>
              <a:rPr lang="en-GB" dirty="0"/>
              <a:t> </a:t>
            </a:r>
          </a:p>
        </p:txBody>
      </p:sp>
      <p:sp>
        <p:nvSpPr>
          <p:cNvPr id="3" name="object 3">
            <a:extLst>
              <a:ext uri="{FF2B5EF4-FFF2-40B4-BE49-F238E27FC236}">
                <a16:creationId xmlns:a16="http://schemas.microsoft.com/office/drawing/2014/main" id="{7A95F711-5506-2E2E-1B88-B6D082616213}"/>
              </a:ext>
            </a:extLst>
          </p:cNvPr>
          <p:cNvSpPr txBox="1"/>
          <p:nvPr/>
        </p:nvSpPr>
        <p:spPr>
          <a:xfrm>
            <a:off x="69497" y="837966"/>
            <a:ext cx="6440160" cy="3431067"/>
          </a:xfrm>
          <a:prstGeom prst="rect">
            <a:avLst/>
          </a:prstGeom>
          <a:ln w="12700">
            <a:solidFill>
              <a:srgbClr val="000000"/>
            </a:solidFill>
          </a:ln>
        </p:spPr>
        <p:txBody>
          <a:bodyPr vert="horz" wrap="square" lIns="0" tIns="53975" rIns="0" bIns="0" rtlCol="0">
            <a:spAutoFit/>
          </a:bodyPr>
          <a:lstStyle/>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#include &lt;</a:t>
            </a:r>
            <a:r>
              <a:rPr lang="en-GB" sz="1600" b="0" kern="0" dirty="0" err="1">
                <a:solidFill>
                  <a:sysClr val="windowText" lastClr="000000"/>
                </a:solidFill>
                <a:latin typeface="Courier New"/>
                <a:cs typeface="Courier New"/>
              </a:rPr>
              <a:t>stdio.h</a:t>
            </a:r>
            <a:r>
              <a:rPr lang="en-GB" sz="1600" b="0" kern="0" dirty="0">
                <a:solidFill>
                  <a:sysClr val="windowText" lastClr="000000"/>
                </a:solidFill>
                <a:latin typeface="Courier New"/>
                <a:cs typeface="Courier New"/>
              </a:rPr>
              <a:t>&gt;</a:t>
            </a:r>
          </a:p>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#include &lt;sys/</a:t>
            </a:r>
            <a:r>
              <a:rPr lang="en-GB" sz="1600" b="0" kern="0" dirty="0" err="1">
                <a:solidFill>
                  <a:sysClr val="windowText" lastClr="000000"/>
                </a:solidFill>
                <a:latin typeface="Courier New"/>
                <a:cs typeface="Courier New"/>
              </a:rPr>
              <a:t>types.h</a:t>
            </a:r>
            <a:r>
              <a:rPr lang="en-GB" sz="1600" b="0" kern="0" dirty="0">
                <a:solidFill>
                  <a:sysClr val="windowText" lastClr="000000"/>
                </a:solidFill>
                <a:latin typeface="Courier New"/>
                <a:cs typeface="Courier New"/>
              </a:rPr>
              <a:t>&gt;</a:t>
            </a:r>
          </a:p>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#include &lt;</a:t>
            </a:r>
            <a:r>
              <a:rPr lang="en-GB" sz="1600" b="0" kern="0" dirty="0" err="1">
                <a:solidFill>
                  <a:sysClr val="windowText" lastClr="000000"/>
                </a:solidFill>
                <a:latin typeface="Courier New"/>
                <a:cs typeface="Courier New"/>
              </a:rPr>
              <a:t>unistd.h</a:t>
            </a:r>
            <a:r>
              <a:rPr lang="en-GB" sz="1600" b="0" kern="0" dirty="0">
                <a:solidFill>
                  <a:sysClr val="windowText" lastClr="000000"/>
                </a:solidFill>
                <a:latin typeface="Courier New"/>
                <a:cs typeface="Courier New"/>
              </a:rPr>
              <a:t>&gt;</a:t>
            </a:r>
          </a:p>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int main()</a:t>
            </a:r>
          </a:p>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a:t>
            </a:r>
          </a:p>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  </a:t>
            </a:r>
            <a:r>
              <a:rPr lang="en-GB" sz="1600" b="0" kern="0" dirty="0" err="1">
                <a:solidFill>
                  <a:sysClr val="windowText" lastClr="000000"/>
                </a:solidFill>
                <a:latin typeface="Courier New"/>
                <a:cs typeface="Courier New"/>
              </a:rPr>
              <a:t>pid_t</a:t>
            </a:r>
            <a:r>
              <a:rPr lang="en-GB" sz="1600" b="0" kern="0" dirty="0">
                <a:solidFill>
                  <a:sysClr val="windowText" lastClr="000000"/>
                </a:solidFill>
                <a:latin typeface="Courier New"/>
                <a:cs typeface="Courier New"/>
              </a:rPr>
              <a:t> </a:t>
            </a:r>
            <a:r>
              <a:rPr lang="en-GB" sz="1600" b="0" kern="0" dirty="0" err="1">
                <a:solidFill>
                  <a:sysClr val="windowText" lastClr="000000"/>
                </a:solidFill>
                <a:latin typeface="Courier New"/>
                <a:cs typeface="Courier New"/>
              </a:rPr>
              <a:t>pid</a:t>
            </a:r>
            <a:r>
              <a:rPr lang="en-GB" sz="1600" b="0" kern="0" dirty="0">
                <a:solidFill>
                  <a:sysClr val="windowText" lastClr="000000"/>
                </a:solidFill>
                <a:latin typeface="Courier New"/>
                <a:cs typeface="Courier New"/>
              </a:rPr>
              <a:t> = fork();</a:t>
            </a:r>
          </a:p>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  if(</a:t>
            </a:r>
            <a:r>
              <a:rPr lang="en-GB" sz="1600" b="0" kern="0" dirty="0" err="1">
                <a:solidFill>
                  <a:sysClr val="windowText" lastClr="000000"/>
                </a:solidFill>
                <a:latin typeface="Courier New"/>
                <a:cs typeface="Courier New"/>
              </a:rPr>
              <a:t>pid</a:t>
            </a:r>
            <a:r>
              <a:rPr lang="en-GB" sz="1600" b="0" kern="0" dirty="0">
                <a:solidFill>
                  <a:sysClr val="windowText" lastClr="000000"/>
                </a:solidFill>
                <a:latin typeface="Courier New"/>
                <a:cs typeface="Courier New"/>
              </a:rPr>
              <a:t>&lt;0){</a:t>
            </a:r>
          </a:p>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      </a:t>
            </a:r>
            <a:r>
              <a:rPr lang="en-GB" sz="1600" b="0" kern="0" dirty="0" err="1">
                <a:solidFill>
                  <a:sysClr val="windowText" lastClr="000000"/>
                </a:solidFill>
                <a:latin typeface="Courier New"/>
                <a:cs typeface="Courier New"/>
              </a:rPr>
              <a:t>perror</a:t>
            </a:r>
            <a:r>
              <a:rPr lang="en-GB" sz="1600" b="0" kern="0" dirty="0">
                <a:solidFill>
                  <a:sysClr val="windowText" lastClr="000000"/>
                </a:solidFill>
                <a:latin typeface="Courier New"/>
                <a:cs typeface="Courier New"/>
              </a:rPr>
              <a:t>("fork fail");</a:t>
            </a:r>
          </a:p>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      exit(1);</a:t>
            </a:r>
          </a:p>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  }</a:t>
            </a:r>
          </a:p>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  </a:t>
            </a:r>
            <a:r>
              <a:rPr lang="en-GB" sz="1600" b="0" kern="0" dirty="0" err="1">
                <a:solidFill>
                  <a:sysClr val="windowText" lastClr="000000"/>
                </a:solidFill>
                <a:latin typeface="Courier New"/>
                <a:cs typeface="Courier New"/>
              </a:rPr>
              <a:t>printf</a:t>
            </a:r>
            <a:r>
              <a:rPr lang="en-GB" sz="1600" b="0" kern="0" dirty="0">
                <a:solidFill>
                  <a:sysClr val="windowText" lastClr="000000"/>
                </a:solidFill>
                <a:latin typeface="Courier New"/>
                <a:cs typeface="Courier New"/>
              </a:rPr>
              <a:t>("Hello world!, </a:t>
            </a:r>
            <a:r>
              <a:rPr lang="en-GB" sz="1600" b="0" kern="0" dirty="0" err="1">
                <a:solidFill>
                  <a:sysClr val="windowText" lastClr="000000"/>
                </a:solidFill>
                <a:latin typeface="Courier New"/>
                <a:cs typeface="Courier New"/>
              </a:rPr>
              <a:t>process_id</a:t>
            </a:r>
            <a:r>
              <a:rPr lang="en-GB" sz="1600" b="0" kern="0" dirty="0">
                <a:solidFill>
                  <a:sysClr val="windowText" lastClr="000000"/>
                </a:solidFill>
                <a:latin typeface="Courier New"/>
                <a:cs typeface="Courier New"/>
              </a:rPr>
              <a:t>(</a:t>
            </a:r>
            <a:r>
              <a:rPr lang="en-GB" sz="1600" b="0" kern="0" dirty="0" err="1">
                <a:solidFill>
                  <a:sysClr val="windowText" lastClr="000000"/>
                </a:solidFill>
                <a:latin typeface="Courier New"/>
                <a:cs typeface="Courier New"/>
              </a:rPr>
              <a:t>pid</a:t>
            </a:r>
            <a:r>
              <a:rPr lang="en-GB" sz="1600" b="0" kern="0" dirty="0">
                <a:solidFill>
                  <a:sysClr val="windowText" lastClr="000000"/>
                </a:solidFill>
                <a:latin typeface="Courier New"/>
                <a:cs typeface="Courier New"/>
              </a:rPr>
              <a:t>) = %d\n", </a:t>
            </a:r>
            <a:r>
              <a:rPr lang="en-GB" sz="1600" b="0" kern="0" dirty="0" err="1">
                <a:solidFill>
                  <a:sysClr val="windowText" lastClr="000000"/>
                </a:solidFill>
                <a:latin typeface="Courier New"/>
                <a:cs typeface="Courier New"/>
              </a:rPr>
              <a:t>getpid</a:t>
            </a:r>
            <a:r>
              <a:rPr lang="en-GB" sz="1600" b="0" kern="0" dirty="0">
                <a:solidFill>
                  <a:sysClr val="windowText" lastClr="000000"/>
                </a:solidFill>
                <a:latin typeface="Courier New"/>
                <a:cs typeface="Courier New"/>
              </a:rPr>
              <a:t>());</a:t>
            </a:r>
          </a:p>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  return 0;</a:t>
            </a:r>
          </a:p>
          <a:p>
            <a:pPr marL="52069" marR="1337310" eaLnBrk="1" fontAlgn="auto" hangingPunct="1">
              <a:lnSpc>
                <a:spcPts val="1400"/>
              </a:lnSpc>
              <a:spcBef>
                <a:spcPts val="425"/>
              </a:spcBef>
              <a:spcAft>
                <a:spcPts val="0"/>
              </a:spcAft>
            </a:pPr>
            <a:r>
              <a:rPr lang="en-GB" sz="1600" b="0" kern="0" dirty="0">
                <a:solidFill>
                  <a:sysClr val="windowText" lastClr="000000"/>
                </a:solidFill>
                <a:latin typeface="Courier New"/>
                <a:cs typeface="Courier New"/>
              </a:rPr>
              <a:t>}</a:t>
            </a:r>
          </a:p>
          <a:p>
            <a:pPr marL="52069" marR="1337310" eaLnBrk="1" fontAlgn="auto" hangingPunct="1">
              <a:lnSpc>
                <a:spcPts val="1400"/>
              </a:lnSpc>
              <a:spcBef>
                <a:spcPts val="425"/>
              </a:spcBef>
              <a:spcAft>
                <a:spcPts val="0"/>
              </a:spcAft>
            </a:pPr>
            <a:endParaRPr sz="1600" b="0" kern="0" dirty="0">
              <a:solidFill>
                <a:sysClr val="windowText" lastClr="000000"/>
              </a:solidFill>
              <a:latin typeface="Courier New"/>
              <a:cs typeface="Courier New"/>
            </a:endParaRPr>
          </a:p>
        </p:txBody>
      </p:sp>
      <mc:AlternateContent xmlns:mc="http://schemas.openxmlformats.org/markup-compatibility/2006" xmlns:p14="http://schemas.microsoft.com/office/powerpoint/2010/main">
        <mc:Choice Requires="p14">
          <p:contentPart p14:bwMode="auto" r:id="rId4">
            <p14:nvContentPartPr>
              <p14:cNvPr id="13" name="Ink 12">
                <a:extLst>
                  <a:ext uri="{FF2B5EF4-FFF2-40B4-BE49-F238E27FC236}">
                    <a16:creationId xmlns:a16="http://schemas.microsoft.com/office/drawing/2014/main" id="{61728177-E561-4F5D-AE9B-3975184E1A4F}"/>
                  </a:ext>
                </a:extLst>
              </p14:cNvPr>
              <p14:cNvContentPartPr/>
              <p14:nvPr/>
            </p14:nvContentPartPr>
            <p14:xfrm>
              <a:off x="3824880" y="5196120"/>
              <a:ext cx="360" cy="360"/>
            </p14:xfrm>
          </p:contentPart>
        </mc:Choice>
        <mc:Fallback xmlns="">
          <p:pic>
            <p:nvPicPr>
              <p:cNvPr id="13" name="Ink 12">
                <a:extLst>
                  <a:ext uri="{FF2B5EF4-FFF2-40B4-BE49-F238E27FC236}">
                    <a16:creationId xmlns:a16="http://schemas.microsoft.com/office/drawing/2014/main" id="{61728177-E561-4F5D-AE9B-3975184E1A4F}"/>
                  </a:ext>
                </a:extLst>
              </p:cNvPr>
              <p:cNvPicPr/>
              <p:nvPr/>
            </p:nvPicPr>
            <p:blipFill>
              <a:blip r:embed="rId7"/>
              <a:stretch>
                <a:fillRect/>
              </a:stretch>
            </p:blipFill>
            <p:spPr>
              <a:xfrm>
                <a:off x="3816240" y="518748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6" name="Ink 15">
                <a:extLst>
                  <a:ext uri="{FF2B5EF4-FFF2-40B4-BE49-F238E27FC236}">
                    <a16:creationId xmlns:a16="http://schemas.microsoft.com/office/drawing/2014/main" id="{31CC684F-665D-46C6-AA8D-37E6505C9826}"/>
                  </a:ext>
                </a:extLst>
              </p14:cNvPr>
              <p14:cNvContentPartPr/>
              <p14:nvPr/>
            </p14:nvContentPartPr>
            <p14:xfrm>
              <a:off x="1203720" y="4373160"/>
              <a:ext cx="360" cy="360"/>
            </p14:xfrm>
          </p:contentPart>
        </mc:Choice>
        <mc:Fallback xmlns="">
          <p:pic>
            <p:nvPicPr>
              <p:cNvPr id="16" name="Ink 15">
                <a:extLst>
                  <a:ext uri="{FF2B5EF4-FFF2-40B4-BE49-F238E27FC236}">
                    <a16:creationId xmlns:a16="http://schemas.microsoft.com/office/drawing/2014/main" id="{31CC684F-665D-46C6-AA8D-37E6505C9826}"/>
                  </a:ext>
                </a:extLst>
              </p:cNvPr>
              <p:cNvPicPr/>
              <p:nvPr/>
            </p:nvPicPr>
            <p:blipFill>
              <a:blip r:embed="rId7"/>
              <a:stretch>
                <a:fillRect/>
              </a:stretch>
            </p:blipFill>
            <p:spPr>
              <a:xfrm>
                <a:off x="1194720" y="4364520"/>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7" name="Ink 16">
                <a:extLst>
                  <a:ext uri="{FF2B5EF4-FFF2-40B4-BE49-F238E27FC236}">
                    <a16:creationId xmlns:a16="http://schemas.microsoft.com/office/drawing/2014/main" id="{139AE014-C49D-49D9-B45A-B23E0CFFCFCD}"/>
                  </a:ext>
                </a:extLst>
              </p14:cNvPr>
              <p14:cNvContentPartPr/>
              <p14:nvPr/>
            </p14:nvContentPartPr>
            <p14:xfrm>
              <a:off x="1294800" y="4449840"/>
              <a:ext cx="360" cy="360"/>
            </p14:xfrm>
          </p:contentPart>
        </mc:Choice>
        <mc:Fallback xmlns="">
          <p:pic>
            <p:nvPicPr>
              <p:cNvPr id="17" name="Ink 16">
                <a:extLst>
                  <a:ext uri="{FF2B5EF4-FFF2-40B4-BE49-F238E27FC236}">
                    <a16:creationId xmlns:a16="http://schemas.microsoft.com/office/drawing/2014/main" id="{139AE014-C49D-49D9-B45A-B23E0CFFCFCD}"/>
                  </a:ext>
                </a:extLst>
              </p:cNvPr>
              <p:cNvPicPr/>
              <p:nvPr/>
            </p:nvPicPr>
            <p:blipFill>
              <a:blip r:embed="rId7"/>
              <a:stretch>
                <a:fillRect/>
              </a:stretch>
            </p:blipFill>
            <p:spPr>
              <a:xfrm>
                <a:off x="1285800" y="4440840"/>
                <a:ext cx="18000" cy="18000"/>
              </a:xfrm>
              <a:prstGeom prst="rect">
                <a:avLst/>
              </a:prstGeom>
            </p:spPr>
          </p:pic>
        </mc:Fallback>
      </mc:AlternateContent>
    </p:spTree>
    <p:extLst>
      <p:ext uri="{BB962C8B-B14F-4D97-AF65-F5344CB8AC3E}">
        <p14:creationId xmlns:p14="http://schemas.microsoft.com/office/powerpoint/2010/main" val="2041773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CAD3D3-AEBA-838E-2AF7-D28304F25A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C6ADF7-20E0-44F2-87FE-4AB1D4A412AC}"/>
              </a:ext>
            </a:extLst>
          </p:cNvPr>
          <p:cNvSpPr>
            <a:spLocks noGrp="1"/>
          </p:cNvSpPr>
          <p:nvPr>
            <p:ph type="title"/>
          </p:nvPr>
        </p:nvSpPr>
        <p:spPr/>
        <p:txBody>
          <a:bodyPr/>
          <a:lstStyle/>
          <a:p>
            <a:r>
              <a:rPr lang="en-GB" dirty="0"/>
              <a:t>Quiz: Fork</a:t>
            </a:r>
            <a:endParaRPr lang="en-SE" dirty="0"/>
          </a:p>
        </p:txBody>
      </p:sp>
      <p:sp>
        <p:nvSpPr>
          <p:cNvPr id="4" name="Plassholder for innhold 2">
            <a:extLst>
              <a:ext uri="{FF2B5EF4-FFF2-40B4-BE49-F238E27FC236}">
                <a16:creationId xmlns:a16="http://schemas.microsoft.com/office/drawing/2014/main" id="{EC27E5B3-ED5D-F7B2-F99F-F544CA3454E1}"/>
              </a:ext>
            </a:extLst>
          </p:cNvPr>
          <p:cNvSpPr>
            <a:spLocks noGrp="1"/>
          </p:cNvSpPr>
          <p:nvPr>
            <p:ph idx="1"/>
          </p:nvPr>
        </p:nvSpPr>
        <p:spPr>
          <a:xfrm>
            <a:off x="321564" y="897172"/>
            <a:ext cx="5905573" cy="2456442"/>
          </a:xfrm>
          <a:noFill/>
          <a:ln w="12700">
            <a:solidFill>
              <a:srgbClr val="000000"/>
            </a:solidFill>
          </a:ln>
          <a:effectLst/>
        </p:spPr>
        <p:txBody>
          <a:bodyPr vert="horz" wrap="square" lIns="0" tIns="53975" rIns="0" bIns="0" numCol="1" rtlCol="0" anchor="t" anchorCtr="0" compatLnSpc="1">
            <a:prstTxWarp prst="textNoShape">
              <a:avLst/>
            </a:prstTxWarp>
            <a:spAutoFit/>
          </a:bodyPr>
          <a:lstStyle/>
          <a:p>
            <a:pPr marL="0" marR="1337310" indent="0" eaLnBrk="1" fontAlgn="auto" hangingPunct="1">
              <a:lnSpc>
                <a:spcPts val="1400"/>
              </a:lnSpc>
              <a:spcBef>
                <a:spcPts val="425"/>
              </a:spcBef>
              <a:spcAft>
                <a:spcPts val="0"/>
              </a:spcAft>
              <a:buNone/>
            </a:pPr>
            <a:r>
              <a:rPr lang="en-GB" altLang="zh-CN" sz="1600" dirty="0">
                <a:solidFill>
                  <a:sysClr val="windowText" lastClr="000000"/>
                </a:solidFill>
                <a:latin typeface="Courier New"/>
                <a:cs typeface="Courier New"/>
              </a:rPr>
              <a:t>a = 5;</a:t>
            </a:r>
          </a:p>
          <a:p>
            <a:pPr marL="0" marR="1337310" indent="0" eaLnBrk="1" fontAlgn="auto" hangingPunct="1">
              <a:lnSpc>
                <a:spcPts val="1400"/>
              </a:lnSpc>
              <a:spcBef>
                <a:spcPts val="425"/>
              </a:spcBef>
              <a:spcAft>
                <a:spcPts val="0"/>
              </a:spcAft>
              <a:buNone/>
            </a:pPr>
            <a:r>
              <a:rPr lang="en-GB" altLang="zh-CN" sz="1600" dirty="0">
                <a:solidFill>
                  <a:sysClr val="windowText" lastClr="000000"/>
                </a:solidFill>
                <a:latin typeface="Courier New"/>
                <a:cs typeface="Courier New"/>
              </a:rPr>
              <a:t>if (</a:t>
            </a:r>
            <a:r>
              <a:rPr lang="en-GB" altLang="zh-CN" sz="1600" dirty="0" err="1">
                <a:solidFill>
                  <a:sysClr val="windowText" lastClr="000000"/>
                </a:solidFill>
                <a:latin typeface="Courier New"/>
                <a:cs typeface="Courier New"/>
              </a:rPr>
              <a:t>pid</a:t>
            </a:r>
            <a:r>
              <a:rPr lang="en-GB" altLang="zh-CN" sz="1600" dirty="0">
                <a:solidFill>
                  <a:sysClr val="windowText" lastClr="000000"/>
                </a:solidFill>
                <a:latin typeface="Courier New"/>
                <a:cs typeface="Courier New"/>
              </a:rPr>
              <a:t>=fork()==0) {</a:t>
            </a:r>
          </a:p>
          <a:p>
            <a:pPr marL="0" marR="1337310" indent="0" eaLnBrk="1" fontAlgn="auto" hangingPunct="1">
              <a:lnSpc>
                <a:spcPts val="1400"/>
              </a:lnSpc>
              <a:spcBef>
                <a:spcPts val="425"/>
              </a:spcBef>
              <a:spcAft>
                <a:spcPts val="0"/>
              </a:spcAft>
              <a:buNone/>
            </a:pPr>
            <a:r>
              <a:rPr lang="en-GB" altLang="zh-CN" sz="1600" dirty="0">
                <a:solidFill>
                  <a:sysClr val="windowText" lastClr="000000"/>
                </a:solidFill>
                <a:latin typeface="Courier New"/>
                <a:cs typeface="Courier New"/>
              </a:rPr>
              <a:t>    a = a + 5;</a:t>
            </a:r>
          </a:p>
          <a:p>
            <a:pPr marL="0" marR="1337310" indent="0" eaLnBrk="1" fontAlgn="auto" hangingPunct="1">
              <a:lnSpc>
                <a:spcPts val="1400"/>
              </a:lnSpc>
              <a:spcBef>
                <a:spcPts val="425"/>
              </a:spcBef>
              <a:spcAft>
                <a:spcPts val="0"/>
              </a:spcAft>
              <a:buNone/>
            </a:pPr>
            <a:r>
              <a:rPr lang="en-GB" altLang="zh-CN" sz="1600" dirty="0">
                <a:solidFill>
                  <a:sysClr val="windowText" lastClr="000000"/>
                </a:solidFill>
                <a:latin typeface="Courier New"/>
                <a:cs typeface="Courier New"/>
              </a:rPr>
              <a:t>    </a:t>
            </a:r>
            <a:r>
              <a:rPr lang="en-GB" altLang="zh-CN" sz="1600" dirty="0" err="1">
                <a:solidFill>
                  <a:sysClr val="windowText" lastClr="000000"/>
                </a:solidFill>
                <a:latin typeface="Courier New"/>
                <a:cs typeface="Courier New"/>
              </a:rPr>
              <a:t>printf</a:t>
            </a:r>
            <a:r>
              <a:rPr lang="en-GB" altLang="zh-CN" sz="1600" dirty="0">
                <a:solidFill>
                  <a:sysClr val="windowText" lastClr="000000"/>
                </a:solidFill>
                <a:latin typeface="Courier New"/>
                <a:cs typeface="Courier New"/>
              </a:rPr>
              <a:t>(“In child, a=%d, a memory address=%d\n", a, &amp;a);</a:t>
            </a:r>
          </a:p>
          <a:p>
            <a:pPr marL="0" marR="1337310" indent="0" eaLnBrk="1" fontAlgn="auto" hangingPunct="1">
              <a:lnSpc>
                <a:spcPts val="1400"/>
              </a:lnSpc>
              <a:spcBef>
                <a:spcPts val="425"/>
              </a:spcBef>
              <a:spcAft>
                <a:spcPts val="0"/>
              </a:spcAft>
              <a:buNone/>
            </a:pPr>
            <a:r>
              <a:rPr lang="en-GB" altLang="zh-CN" sz="1600" dirty="0">
                <a:solidFill>
                  <a:sysClr val="windowText" lastClr="000000"/>
                </a:solidFill>
                <a:latin typeface="Courier New"/>
                <a:cs typeface="Courier New"/>
              </a:rPr>
              <a:t>}</a:t>
            </a:r>
          </a:p>
          <a:p>
            <a:pPr marL="0" marR="1337310" indent="0" eaLnBrk="1" fontAlgn="auto" hangingPunct="1">
              <a:lnSpc>
                <a:spcPts val="1400"/>
              </a:lnSpc>
              <a:spcBef>
                <a:spcPts val="425"/>
              </a:spcBef>
              <a:spcAft>
                <a:spcPts val="0"/>
              </a:spcAft>
              <a:buNone/>
            </a:pPr>
            <a:r>
              <a:rPr lang="en-GB" altLang="zh-CN" sz="1600" dirty="0">
                <a:solidFill>
                  <a:sysClr val="windowText" lastClr="000000"/>
                </a:solidFill>
                <a:latin typeface="Courier New"/>
                <a:cs typeface="Courier New"/>
              </a:rPr>
              <a:t>else {</a:t>
            </a:r>
          </a:p>
          <a:p>
            <a:pPr marL="0" marR="1337310" indent="0" eaLnBrk="1" fontAlgn="auto" hangingPunct="1">
              <a:lnSpc>
                <a:spcPts val="1400"/>
              </a:lnSpc>
              <a:spcBef>
                <a:spcPts val="425"/>
              </a:spcBef>
              <a:spcAft>
                <a:spcPts val="0"/>
              </a:spcAft>
              <a:buNone/>
            </a:pPr>
            <a:r>
              <a:rPr lang="en-GB" altLang="zh-CN" sz="1600" dirty="0">
                <a:solidFill>
                  <a:sysClr val="windowText" lastClr="000000"/>
                </a:solidFill>
                <a:latin typeface="Courier New"/>
                <a:cs typeface="Courier New"/>
              </a:rPr>
              <a:t>    a = a – 5;</a:t>
            </a:r>
          </a:p>
          <a:p>
            <a:pPr marL="0" marR="1337310" indent="0" eaLnBrk="1" fontAlgn="auto" hangingPunct="1">
              <a:lnSpc>
                <a:spcPts val="1400"/>
              </a:lnSpc>
              <a:spcBef>
                <a:spcPts val="425"/>
              </a:spcBef>
              <a:spcAft>
                <a:spcPts val="0"/>
              </a:spcAft>
              <a:buNone/>
            </a:pPr>
            <a:r>
              <a:rPr lang="en-GB" altLang="zh-CN" sz="1600" dirty="0">
                <a:solidFill>
                  <a:sysClr val="windowText" lastClr="000000"/>
                </a:solidFill>
                <a:latin typeface="Courier New"/>
                <a:cs typeface="Courier New"/>
              </a:rPr>
              <a:t>    </a:t>
            </a:r>
            <a:r>
              <a:rPr lang="en-GB" altLang="zh-CN" sz="1600" dirty="0" err="1">
                <a:solidFill>
                  <a:sysClr val="windowText" lastClr="000000"/>
                </a:solidFill>
                <a:latin typeface="Courier New"/>
                <a:cs typeface="Courier New"/>
              </a:rPr>
              <a:t>printf</a:t>
            </a:r>
            <a:r>
              <a:rPr lang="en-GB" altLang="zh-CN" sz="1600" dirty="0">
                <a:solidFill>
                  <a:sysClr val="windowText" lastClr="000000"/>
                </a:solidFill>
                <a:latin typeface="Courier New"/>
                <a:cs typeface="Courier New"/>
              </a:rPr>
              <a:t>(“In parent, a=%d, a memory address=%d\n", a, &amp;a);</a:t>
            </a:r>
          </a:p>
          <a:p>
            <a:pPr marL="0" marR="1337310" indent="0" eaLnBrk="1" fontAlgn="auto" hangingPunct="1">
              <a:lnSpc>
                <a:spcPts val="1400"/>
              </a:lnSpc>
              <a:spcBef>
                <a:spcPts val="425"/>
              </a:spcBef>
              <a:spcAft>
                <a:spcPts val="0"/>
              </a:spcAft>
              <a:buNone/>
            </a:pPr>
            <a:r>
              <a:rPr lang="en-GB" altLang="zh-CN" sz="1600" dirty="0">
                <a:solidFill>
                  <a:sysClr val="windowText" lastClr="000000"/>
                </a:solidFill>
                <a:latin typeface="Courier New"/>
                <a:cs typeface="Courier New"/>
              </a:rPr>
              <a:t>}</a:t>
            </a:r>
          </a:p>
        </p:txBody>
      </p:sp>
      <p:sp>
        <p:nvSpPr>
          <p:cNvPr id="7" name="内容占位符 2">
            <a:extLst>
              <a:ext uri="{FF2B5EF4-FFF2-40B4-BE49-F238E27FC236}">
                <a16:creationId xmlns:a16="http://schemas.microsoft.com/office/drawing/2014/main" id="{39F76B1C-6CCE-2A95-A061-EF080E1AB070}"/>
              </a:ext>
            </a:extLst>
          </p:cNvPr>
          <p:cNvSpPr txBox="1">
            <a:spLocks/>
          </p:cNvSpPr>
          <p:nvPr/>
        </p:nvSpPr>
        <p:spPr bwMode="auto">
          <a:xfrm>
            <a:off x="6549924" y="969254"/>
            <a:ext cx="5642076" cy="5242704"/>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r>
              <a:rPr lang="en-GB" b="0" kern="0" dirty="0"/>
              <a:t>In Child (x), a = a + 5 = 10; In Parent (u), a = a – 5 = 0. </a:t>
            </a:r>
          </a:p>
          <a:p>
            <a:r>
              <a:rPr lang="en-GB" b="0" kern="0" dirty="0"/>
              <a:t>The physical addresses of ‘a’ in parent and child must be different. But our program accesses virtual addresses (assuming we are running on an OS that uses virtual memory). The child process gets an exact copy of parent process and virtual address of ‘a’ doesn’t change in child process. Therefore, we get same addresses in both parent and child. (0x1234 is just an example address.) </a:t>
            </a:r>
          </a:p>
        </p:txBody>
      </p:sp>
      <p:sp>
        <p:nvSpPr>
          <p:cNvPr id="3" name="内容占位符 2">
            <a:extLst>
              <a:ext uri="{FF2B5EF4-FFF2-40B4-BE49-F238E27FC236}">
                <a16:creationId xmlns:a16="http://schemas.microsoft.com/office/drawing/2014/main" id="{43EC53F4-74B4-0E91-BCE0-91912A1306FA}"/>
              </a:ext>
            </a:extLst>
          </p:cNvPr>
          <p:cNvSpPr txBox="1">
            <a:spLocks/>
          </p:cNvSpPr>
          <p:nvPr/>
        </p:nvSpPr>
        <p:spPr bwMode="auto">
          <a:xfrm>
            <a:off x="334700" y="3194863"/>
            <a:ext cx="5642076" cy="3294493"/>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endParaRPr lang="en-GB" b="0" kern="0" dirty="0"/>
          </a:p>
        </p:txBody>
      </p:sp>
      <mc:AlternateContent xmlns:mc="http://schemas.openxmlformats.org/markup-compatibility/2006" xmlns:p14="http://schemas.microsoft.com/office/powerpoint/2010/main">
        <mc:Choice Requires="p14">
          <p:contentPart p14:bwMode="auto" r:id="rId3">
            <p14:nvContentPartPr>
              <p14:cNvPr id="5" name="Ink 4">
                <a:extLst>
                  <a:ext uri="{FF2B5EF4-FFF2-40B4-BE49-F238E27FC236}">
                    <a16:creationId xmlns:a16="http://schemas.microsoft.com/office/drawing/2014/main" id="{9C1E6721-53D5-47E3-BA13-91A3715276B8}"/>
                  </a:ext>
                </a:extLst>
              </p14:cNvPr>
              <p14:cNvContentPartPr/>
              <p14:nvPr/>
            </p14:nvContentPartPr>
            <p14:xfrm>
              <a:off x="391554" y="1087903"/>
              <a:ext cx="360" cy="360"/>
            </p14:xfrm>
          </p:contentPart>
        </mc:Choice>
        <mc:Fallback xmlns="">
          <p:pic>
            <p:nvPicPr>
              <p:cNvPr id="5" name="Ink 4">
                <a:extLst>
                  <a:ext uri="{FF2B5EF4-FFF2-40B4-BE49-F238E27FC236}">
                    <a16:creationId xmlns:a16="http://schemas.microsoft.com/office/drawing/2014/main" id="{9C1E6721-53D5-47E3-BA13-91A3715276B8}"/>
                  </a:ext>
                </a:extLst>
              </p:cNvPr>
              <p:cNvPicPr/>
              <p:nvPr/>
            </p:nvPicPr>
            <p:blipFill>
              <a:blip r:embed="rId4"/>
              <a:stretch>
                <a:fillRect/>
              </a:stretch>
            </p:blipFill>
            <p:spPr>
              <a:xfrm>
                <a:off x="382914" y="1079263"/>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6" name="Ink 5">
                <a:extLst>
                  <a:ext uri="{FF2B5EF4-FFF2-40B4-BE49-F238E27FC236}">
                    <a16:creationId xmlns:a16="http://schemas.microsoft.com/office/drawing/2014/main" id="{DFBA916A-0606-46BB-A35D-7505AA227ABC}"/>
                  </a:ext>
                </a:extLst>
              </p14:cNvPr>
              <p14:cNvContentPartPr/>
              <p14:nvPr/>
            </p14:nvContentPartPr>
            <p14:xfrm>
              <a:off x="957834" y="1087903"/>
              <a:ext cx="360" cy="360"/>
            </p14:xfrm>
          </p:contentPart>
        </mc:Choice>
        <mc:Fallback xmlns="">
          <p:pic>
            <p:nvPicPr>
              <p:cNvPr id="6" name="Ink 5">
                <a:extLst>
                  <a:ext uri="{FF2B5EF4-FFF2-40B4-BE49-F238E27FC236}">
                    <a16:creationId xmlns:a16="http://schemas.microsoft.com/office/drawing/2014/main" id="{DFBA916A-0606-46BB-A35D-7505AA227ABC}"/>
                  </a:ext>
                </a:extLst>
              </p:cNvPr>
              <p:cNvPicPr/>
              <p:nvPr/>
            </p:nvPicPr>
            <p:blipFill>
              <a:blip r:embed="rId4"/>
              <a:stretch>
                <a:fillRect/>
              </a:stretch>
            </p:blipFill>
            <p:spPr>
              <a:xfrm>
                <a:off x="948834" y="1079263"/>
                <a:ext cx="18000" cy="18000"/>
              </a:xfrm>
              <a:prstGeom prst="rect">
                <a:avLst/>
              </a:prstGeom>
            </p:spPr>
          </p:pic>
        </mc:Fallback>
      </mc:AlternateContent>
      <p:sp>
        <p:nvSpPr>
          <p:cNvPr id="8" name="TextBox 7">
            <a:extLst>
              <a:ext uri="{FF2B5EF4-FFF2-40B4-BE49-F238E27FC236}">
                <a16:creationId xmlns:a16="http://schemas.microsoft.com/office/drawing/2014/main" id="{F8CBC3FB-D605-58F7-3446-564005756318}"/>
              </a:ext>
            </a:extLst>
          </p:cNvPr>
          <p:cNvSpPr txBox="1"/>
          <p:nvPr/>
        </p:nvSpPr>
        <p:spPr>
          <a:xfrm>
            <a:off x="830619" y="3872613"/>
            <a:ext cx="4805915" cy="193899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altLang="zh-CN" sz="2000" b="0" kern="0" dirty="0"/>
              <a:t>Output: </a:t>
            </a:r>
          </a:p>
          <a:p>
            <a:r>
              <a:rPr lang="en-GB" altLang="zh-CN" sz="2000" b="0" kern="0" dirty="0"/>
              <a:t>In parent, a = 0, a memory address=0x1234</a:t>
            </a:r>
          </a:p>
          <a:p>
            <a:r>
              <a:rPr lang="en-GB" altLang="zh-CN" sz="2000" b="0" kern="0" dirty="0"/>
              <a:t>In child, a=10, a memory address=0x1234</a:t>
            </a:r>
          </a:p>
          <a:p>
            <a:r>
              <a:rPr lang="en-GB" altLang="zh-CN" sz="2000" b="0" kern="0" dirty="0"/>
              <a:t>Or,</a:t>
            </a:r>
          </a:p>
          <a:p>
            <a:r>
              <a:rPr lang="en-GB" altLang="zh-CN" sz="2000" b="0" kern="0" dirty="0"/>
              <a:t>In child, a=10, a memory address=0x1234</a:t>
            </a:r>
          </a:p>
          <a:p>
            <a:r>
              <a:rPr lang="en-GB" altLang="zh-CN" sz="2000" b="0" kern="0" dirty="0"/>
              <a:t>In parent, a = 0, a memory address=0x1234</a:t>
            </a:r>
          </a:p>
        </p:txBody>
      </p:sp>
    </p:spTree>
    <p:extLst>
      <p:ext uri="{BB962C8B-B14F-4D97-AF65-F5344CB8AC3E}">
        <p14:creationId xmlns:p14="http://schemas.microsoft.com/office/powerpoint/2010/main" val="2206814595"/>
      </p:ext>
    </p:extLst>
  </p:cSld>
  <p:clrMapOvr>
    <a:masterClrMapping/>
  </p:clrMapOvr>
</p:sld>
</file>

<file path=ppt/theme/theme1.xml><?xml version="1.0" encoding="utf-8"?>
<a:theme xmlns:a="http://schemas.openxmlformats.org/drawingml/2006/main" name="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5715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bg1"/>
        </a:solidFill>
        <a:ln w="5715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Comic Sans MS" pitchFamily="66" charset="0"/>
          </a:defRPr>
        </a:defPPr>
      </a:lstStyle>
    </a:lnDef>
    <a:txDef>
      <a:spPr>
        <a:noFill/>
      </a:spPr>
      <a:bodyPr wrap="none" rtlCol="0">
        <a:spAutoFit/>
      </a:bodyPr>
      <a:lstStyle>
        <a:defPPr>
          <a:defRPr dirty="0">
            <a:latin typeface="Gill Sans Light"/>
          </a:defRPr>
        </a:defPPr>
      </a:lstStyle>
    </a:txDef>
  </a:objectDefaults>
  <a:extraClrSchemeLst>
    <a:extraClrScheme>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da48a9ac-7937-4134-8b13-3620bf967764}" enabled="1" method="Privileged" siteId="{5a4ba6f9-f531-4f32-9467-398f19e69de4}" contentBits="0" removed="0"/>
</clbl:labelList>
</file>

<file path=docProps/app.xml><?xml version="1.0" encoding="utf-8"?>
<Properties xmlns="http://schemas.openxmlformats.org/officeDocument/2006/extended-properties" xmlns:vt="http://schemas.openxmlformats.org/officeDocument/2006/docPropsVTypes">
  <Template/>
  <TotalTime>195</TotalTime>
  <Words>4976</Words>
  <Application>Microsoft Office PowerPoint</Application>
  <PresentationFormat>Widescreen</PresentationFormat>
  <Paragraphs>633</Paragraphs>
  <Slides>15</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 MT</vt:lpstr>
      <vt:lpstr>Gill Sans</vt:lpstr>
      <vt:lpstr>Gill Sans Light</vt:lpstr>
      <vt:lpstr>inherit</vt:lpstr>
      <vt:lpstr>Arial</vt:lpstr>
      <vt:lpstr>Comic Sans MS</vt:lpstr>
      <vt:lpstr>Courier New</vt:lpstr>
      <vt:lpstr>Nunito</vt:lpstr>
      <vt:lpstr>Office</vt:lpstr>
      <vt:lpstr>CSC 112: Computer Operating Systems Lecture 2  Processes and Threads Exercises</vt:lpstr>
      <vt:lpstr>Wait() I</vt:lpstr>
      <vt:lpstr>Wait() I</vt:lpstr>
      <vt:lpstr>Wait() I with exec()</vt:lpstr>
      <vt:lpstr>Wait() I with exec()</vt:lpstr>
      <vt:lpstr>Wait() II</vt:lpstr>
      <vt:lpstr>Wait() II</vt:lpstr>
      <vt:lpstr>Quiz: Fork</vt:lpstr>
      <vt:lpstr>Quiz: Fork</vt:lpstr>
      <vt:lpstr>Quiz: Fork</vt:lpstr>
      <vt:lpstr>Quiz: Fork</vt:lpstr>
      <vt:lpstr>Quiz: Fork</vt:lpstr>
      <vt:lpstr>PowerPoint Presentation</vt:lpstr>
      <vt:lpstr>Quiz: Fork</vt:lpstr>
      <vt:lpstr>TODO Quiz: Fork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
  <cp:lastModifiedBy>Zonghua Gu</cp:lastModifiedBy>
  <cp:revision>11</cp:revision>
  <dcterms:created xsi:type="dcterms:W3CDTF">2025-01-23T14:58:16Z</dcterms:created>
  <dcterms:modified xsi:type="dcterms:W3CDTF">2025-04-07T12:12:20Z</dcterms:modified>
</cp:coreProperties>
</file>