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54" r:id="rId3"/>
    <p:sldId id="364" r:id="rId4"/>
    <p:sldId id="366" r:id="rId5"/>
    <p:sldId id="368" r:id="rId6"/>
    <p:sldId id="345" r:id="rId7"/>
    <p:sldId id="350" r:id="rId8"/>
    <p:sldId id="376" r:id="rId9"/>
    <p:sldId id="371" r:id="rId10"/>
    <p:sldId id="378" r:id="rId11"/>
    <p:sldId id="381" r:id="rId12"/>
    <p:sldId id="3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4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669D951-BA3F-437E-9716-74EDD83D17BB}" v="2" dt="2025-12-30T22:36:53.4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6195"/>
    <p:restoredTop sz="96331" autoAdjust="0"/>
  </p:normalViewPr>
  <p:slideViewPr>
    <p:cSldViewPr>
      <p:cViewPr varScale="1">
        <p:scale>
          <a:sx n="78" d="100"/>
          <a:sy n="78" d="100"/>
        </p:scale>
        <p:origin x="82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custSel addSld delSld modSld">
      <pc:chgData name="Zonghua Gu" userId="9a7e1853e1951ef5" providerId="LiveId" clId="{CF1FAA12-072C-4ED5-BA76-0FFFAEFDB88A}" dt="2025-12-30T22:38:31.437" v="38" actId="47"/>
      <pc:docMkLst>
        <pc:docMk/>
      </pc:docMkLst>
      <pc:sldChg chg="modSp mod">
        <pc:chgData name="Zonghua Gu" userId="9a7e1853e1951ef5" providerId="LiveId" clId="{CF1FAA12-072C-4ED5-BA76-0FFFAEFDB88A}" dt="2025-12-30T22:38:09.731" v="27" actId="20577"/>
        <pc:sldMkLst>
          <pc:docMk/>
          <pc:sldMk cId="1683281344" sldId="256"/>
        </pc:sldMkLst>
        <pc:spChg chg="mod">
          <ac:chgData name="Zonghua Gu" userId="9a7e1853e1951ef5" providerId="LiveId" clId="{CF1FAA12-072C-4ED5-BA76-0FFFAEFDB88A}" dt="2025-12-30T22:38:09.731" v="27" actId="20577"/>
          <ac:spMkLst>
            <pc:docMk/>
            <pc:sldMk cId="1683281344" sldId="256"/>
            <ac:spMk id="6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224147216" sldId="273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826356647" sldId="300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877060866" sldId="315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402864826" sldId="316"/>
        </pc:sldMkLst>
      </pc:sldChg>
      <pc:sldChg chg="modSp add del modNotes">
        <pc:chgData name="Zonghua Gu" userId="9a7e1853e1951ef5" providerId="LiveId" clId="{CF1FAA12-072C-4ED5-BA76-0FFFAEFDB88A}" dt="2025-12-30T22:36:53.489" v="7"/>
        <pc:sldMkLst>
          <pc:docMk/>
          <pc:sldMk cId="3487491774" sldId="345"/>
        </pc:sldMkLst>
        <pc:spChg chg="mod">
          <ac:chgData name="Zonghua Gu" userId="9a7e1853e1951ef5" providerId="LiveId" clId="{CF1FAA12-072C-4ED5-BA76-0FFFAEFDB88A}" dt="2025-12-30T22:36:53.489" v="7"/>
          <ac:spMkLst>
            <pc:docMk/>
            <pc:sldMk cId="3487491774" sldId="345"/>
            <ac:spMk id="6" creationId="{00000000-0000-0000-0000-000000000000}"/>
          </ac:spMkLst>
        </pc:spChg>
      </pc:sldChg>
      <pc:sldChg chg="modSp add del modNotes">
        <pc:chgData name="Zonghua Gu" userId="9a7e1853e1951ef5" providerId="LiveId" clId="{CF1FAA12-072C-4ED5-BA76-0FFFAEFDB88A}" dt="2025-12-30T22:38:23.558" v="32" actId="47"/>
        <pc:sldMkLst>
          <pc:docMk/>
          <pc:sldMk cId="2495229133" sldId="347"/>
        </pc:sldMkLst>
        <pc:spChg chg="mod">
          <ac:chgData name="Zonghua Gu" userId="9a7e1853e1951ef5" providerId="LiveId" clId="{CF1FAA12-072C-4ED5-BA76-0FFFAEFDB88A}" dt="2025-12-30T22:36:53.489" v="7"/>
          <ac:spMkLst>
            <pc:docMk/>
            <pc:sldMk cId="2495229133" sldId="347"/>
            <ac:spMk id="6" creationId="{00000000-0000-0000-0000-000000000000}"/>
          </ac:spMkLst>
        </pc:spChg>
      </pc:sldChg>
      <pc:sldChg chg="add del">
        <pc:chgData name="Zonghua Gu" userId="9a7e1853e1951ef5" providerId="LiveId" clId="{CF1FAA12-072C-4ED5-BA76-0FFFAEFDB88A}" dt="2025-12-30T22:36:59.655" v="8" actId="47"/>
        <pc:sldMkLst>
          <pc:docMk/>
          <pc:sldMk cId="2697262119" sldId="348"/>
        </pc:sldMkLst>
      </pc:sldChg>
      <pc:sldChg chg="add del">
        <pc:chgData name="Zonghua Gu" userId="9a7e1853e1951ef5" providerId="LiveId" clId="{CF1FAA12-072C-4ED5-BA76-0FFFAEFDB88A}" dt="2025-12-30T22:36:59.655" v="8" actId="47"/>
        <pc:sldMkLst>
          <pc:docMk/>
          <pc:sldMk cId="3967346349" sldId="349"/>
        </pc:sldMkLst>
      </pc:sldChg>
      <pc:sldChg chg="modSp add del modNotes">
        <pc:chgData name="Zonghua Gu" userId="9a7e1853e1951ef5" providerId="LiveId" clId="{CF1FAA12-072C-4ED5-BA76-0FFFAEFDB88A}" dt="2025-12-30T22:36:53.489" v="7"/>
        <pc:sldMkLst>
          <pc:docMk/>
          <pc:sldMk cId="2059204055" sldId="350"/>
        </pc:sldMkLst>
        <pc:spChg chg="mod">
          <ac:chgData name="Zonghua Gu" userId="9a7e1853e1951ef5" providerId="LiveId" clId="{CF1FAA12-072C-4ED5-BA76-0FFFAEFDB88A}" dt="2025-12-30T22:36:53.489" v="7"/>
          <ac:spMkLst>
            <pc:docMk/>
            <pc:sldMk cId="2059204055" sldId="350"/>
            <ac:spMk id="6" creationId="{00000000-0000-0000-0000-000000000000}"/>
          </ac:spMkLst>
        </pc:spChg>
      </pc:sldChg>
      <pc:sldChg chg="modSp add del modNotes">
        <pc:chgData name="Zonghua Gu" userId="9a7e1853e1951ef5" providerId="LiveId" clId="{CF1FAA12-072C-4ED5-BA76-0FFFAEFDB88A}" dt="2025-12-30T22:38:24.764" v="33" actId="47"/>
        <pc:sldMkLst>
          <pc:docMk/>
          <pc:sldMk cId="637125637" sldId="351"/>
        </pc:sldMkLst>
        <pc:spChg chg="mod">
          <ac:chgData name="Zonghua Gu" userId="9a7e1853e1951ef5" providerId="LiveId" clId="{CF1FAA12-072C-4ED5-BA76-0FFFAEFDB88A}" dt="2025-12-30T22:36:53.489" v="7"/>
          <ac:spMkLst>
            <pc:docMk/>
            <pc:sldMk cId="637125637" sldId="351"/>
            <ac:spMk id="6" creationId="{00000000-0000-0000-0000-000000000000}"/>
          </ac:spMkLst>
        </pc:spChg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58400141" sldId="354"/>
        </pc:sldMkLst>
      </pc:sldChg>
      <pc:sldChg chg="add del">
        <pc:chgData name="Zonghua Gu" userId="9a7e1853e1951ef5" providerId="LiveId" clId="{CF1FAA12-072C-4ED5-BA76-0FFFAEFDB88A}" dt="2025-12-30T22:38:19.097" v="28" actId="47"/>
        <pc:sldMkLst>
          <pc:docMk/>
          <pc:sldMk cId="4288356722" sldId="355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90197301" sldId="358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727195102" sldId="362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388852739" sldId="363"/>
        </pc:sldMkLst>
      </pc:sldChg>
      <pc:sldChg chg="add del">
        <pc:chgData name="Zonghua Gu" userId="9a7e1853e1951ef5" providerId="LiveId" clId="{CF1FAA12-072C-4ED5-BA76-0FFFAEFDB88A}" dt="2025-12-30T22:36:59.655" v="8" actId="47"/>
        <pc:sldMkLst>
          <pc:docMk/>
          <pc:sldMk cId="2461711799" sldId="363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4182973488" sldId="364"/>
        </pc:sldMkLst>
      </pc:sldChg>
      <pc:sldChg chg="add del">
        <pc:chgData name="Zonghua Gu" userId="9a7e1853e1951ef5" providerId="LiveId" clId="{CF1FAA12-072C-4ED5-BA76-0FFFAEFDB88A}" dt="2025-12-30T22:38:20.372" v="29" actId="47"/>
        <pc:sldMkLst>
          <pc:docMk/>
          <pc:sldMk cId="3239216658" sldId="365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1972876732" sldId="366"/>
        </pc:sldMkLst>
      </pc:sldChg>
      <pc:sldChg chg="modSp add del mod">
        <pc:chgData name="Zonghua Gu" userId="9a7e1853e1951ef5" providerId="LiveId" clId="{CF1FAA12-072C-4ED5-BA76-0FFFAEFDB88A}" dt="2025-12-30T22:38:21.702" v="30" actId="47"/>
        <pc:sldMkLst>
          <pc:docMk/>
          <pc:sldMk cId="3413348423" sldId="367"/>
        </pc:sldMkLst>
        <pc:spChg chg="mod">
          <ac:chgData name="Zonghua Gu" userId="9a7e1853e1951ef5" providerId="LiveId" clId="{CF1FAA12-072C-4ED5-BA76-0FFFAEFDB88A}" dt="2025-12-30T22:37:18.284" v="11" actId="27636"/>
          <ac:spMkLst>
            <pc:docMk/>
            <pc:sldMk cId="3413348423" sldId="367"/>
            <ac:spMk id="3" creationId="{00000000-0000-0000-0000-000000000000}"/>
          </ac:spMkLst>
        </pc:spChg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545540691" sldId="368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3830579323" sldId="368"/>
        </pc:sldMkLst>
      </pc:sldChg>
      <pc:sldChg chg="add del">
        <pc:chgData name="Zonghua Gu" userId="9a7e1853e1951ef5" providerId="LiveId" clId="{CF1FAA12-072C-4ED5-BA76-0FFFAEFDB88A}" dt="2025-12-30T22:38:22.429" v="31" actId="47"/>
        <pc:sldMkLst>
          <pc:docMk/>
          <pc:sldMk cId="3227605852" sldId="369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788365083" sldId="369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467900984" sldId="371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3469062224" sldId="371"/>
        </pc:sldMkLst>
      </pc:sldChg>
      <pc:sldChg chg="add del">
        <pc:chgData name="Zonghua Gu" userId="9a7e1853e1951ef5" providerId="LiveId" clId="{CF1FAA12-072C-4ED5-BA76-0FFFAEFDB88A}" dt="2025-12-30T22:37:06.612" v="9" actId="47"/>
        <pc:sldMkLst>
          <pc:docMk/>
          <pc:sldMk cId="1191085775" sldId="372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739211174" sldId="372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379295464" sldId="373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398972413" sldId="374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3707209653" sldId="374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543366375" sldId="375"/>
        </pc:sldMkLst>
      </pc:sldChg>
      <pc:sldChg chg="add del">
        <pc:chgData name="Zonghua Gu" userId="9a7e1853e1951ef5" providerId="LiveId" clId="{CF1FAA12-072C-4ED5-BA76-0FFFAEFDB88A}" dt="2025-12-30T22:38:31.437" v="38" actId="47"/>
        <pc:sldMkLst>
          <pc:docMk/>
          <pc:sldMk cId="1834379896" sldId="375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79272374" sldId="376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401109345" sldId="376"/>
        </pc:sldMkLst>
      </pc:sldChg>
      <pc:sldChg chg="add del">
        <pc:chgData name="Zonghua Gu" userId="9a7e1853e1951ef5" providerId="LiveId" clId="{CF1FAA12-072C-4ED5-BA76-0FFFAEFDB88A}" dt="2025-12-30T22:38:26.702" v="34" actId="47"/>
        <pc:sldMkLst>
          <pc:docMk/>
          <pc:sldMk cId="74280192" sldId="377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19654273" sldId="377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518806627" sldId="378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3059295914" sldId="378"/>
        </pc:sldMkLst>
      </pc:sldChg>
      <pc:sldChg chg="modSp add del mod">
        <pc:chgData name="Zonghua Gu" userId="9a7e1853e1951ef5" providerId="LiveId" clId="{CF1FAA12-072C-4ED5-BA76-0FFFAEFDB88A}" dt="2025-12-30T22:38:27.530" v="35" actId="47"/>
        <pc:sldMkLst>
          <pc:docMk/>
          <pc:sldMk cId="811741567" sldId="379"/>
        </pc:sldMkLst>
        <pc:spChg chg="mod">
          <ac:chgData name="Zonghua Gu" userId="9a7e1853e1951ef5" providerId="LiveId" clId="{CF1FAA12-072C-4ED5-BA76-0FFFAEFDB88A}" dt="2025-12-30T22:37:18.318" v="12" actId="27636"/>
          <ac:spMkLst>
            <pc:docMk/>
            <pc:sldMk cId="811741567" sldId="379"/>
            <ac:spMk id="4" creationId="{00000000-0000-0000-0000-000000000000}"/>
          </ac:spMkLst>
        </pc:spChg>
      </pc:sldChg>
      <pc:sldChg chg="add del">
        <pc:chgData name="Zonghua Gu" userId="9a7e1853e1951ef5" providerId="LiveId" clId="{CF1FAA12-072C-4ED5-BA76-0FFFAEFDB88A}" dt="2025-12-30T22:38:28.675" v="36" actId="47"/>
        <pc:sldMkLst>
          <pc:docMk/>
          <pc:sldMk cId="811871471" sldId="380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085678642" sldId="381"/>
        </pc:sldMkLst>
      </pc:sldChg>
      <pc:sldChg chg="add del">
        <pc:chgData name="Zonghua Gu" userId="9a7e1853e1951ef5" providerId="LiveId" clId="{CF1FAA12-072C-4ED5-BA76-0FFFAEFDB88A}" dt="2025-12-30T22:36:53.489" v="7"/>
        <pc:sldMkLst>
          <pc:docMk/>
          <pc:sldMk cId="3390048106" sldId="381"/>
        </pc:sldMkLst>
      </pc:sldChg>
      <pc:sldChg chg="modSp add del mod">
        <pc:chgData name="Zonghua Gu" userId="9a7e1853e1951ef5" providerId="LiveId" clId="{CF1FAA12-072C-4ED5-BA76-0FFFAEFDB88A}" dt="2025-12-30T22:38:29.713" v="37" actId="47"/>
        <pc:sldMkLst>
          <pc:docMk/>
          <pc:sldMk cId="3132920451" sldId="382"/>
        </pc:sldMkLst>
        <pc:spChg chg="mod">
          <ac:chgData name="Zonghua Gu" userId="9a7e1853e1951ef5" providerId="LiveId" clId="{CF1FAA12-072C-4ED5-BA76-0FFFAEFDB88A}" dt="2025-12-30T22:37:18.335" v="13" actId="27636"/>
          <ac:spMkLst>
            <pc:docMk/>
            <pc:sldMk cId="3132920451" sldId="382"/>
            <ac:spMk id="4" creationId="{00000000-0000-0000-0000-000000000000}"/>
          </ac:spMkLst>
        </pc:spChg>
      </pc:sldChg>
      <pc:sldChg chg="add del">
        <pc:chgData name="Zonghua Gu" userId="9a7e1853e1951ef5" providerId="LiveId" clId="{CF1FAA12-072C-4ED5-BA76-0FFFAEFDB88A}" dt="2025-12-30T22:37:06.612" v="9" actId="47"/>
        <pc:sldMkLst>
          <pc:docMk/>
          <pc:sldMk cId="2623990252" sldId="383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078770568" sldId="389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643884229" sldId="390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880513564" sldId="391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705688228" sldId="392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954664166" sldId="393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750637420" sldId="396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798167026" sldId="403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359258257" sldId="404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353121865" sldId="405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984964825" sldId="406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109495620" sldId="407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996301992" sldId="408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586784592" sldId="547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688525025" sldId="548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452229118" sldId="549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3344429198" sldId="550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562305934" sldId="551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2604975384" sldId="552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4009754153" sldId="554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795827474" sldId="557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43234136" sldId="558"/>
        </pc:sldMkLst>
      </pc:sldChg>
      <pc:sldChg chg="del">
        <pc:chgData name="Zonghua Gu" userId="9a7e1853e1951ef5" providerId="LiveId" clId="{CF1FAA12-072C-4ED5-BA76-0FFFAEFDB88A}" dt="2025-12-30T22:35:52.143" v="0" actId="47"/>
        <pc:sldMkLst>
          <pc:docMk/>
          <pc:sldMk cId="1687699596" sldId="55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56A7-3CDE-194F-B9AF-D598FBBF1989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97CB-F954-3545-B5D0-357D0C1748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0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2AD58-60CE-E948-9CBA-0BD7030FC28E}" type="datetimeFigureOut">
              <a:rPr lang="en-US" smtClean="0"/>
              <a:pPr/>
              <a:t>12/30/2025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DF53-3DD3-9F45-9E7E-472B96F1A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58904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86000" y="514350"/>
            <a:ext cx="4572000" cy="25717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F97FDFF-7B9F-7D4D-BFC0-AAD1F3D3D3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17586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8E8B2B42-CBC2-7D4E-BA50-0E7F29B4DAAB}" type="datetime1">
              <a:rPr lang="en-US" smtClean="0"/>
              <a:t>12/30/2025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7D1259-3A46-254C-ADDB-B5DA4F1DF3DA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A104EC-54AA-E04F-BDC0-22B4E8892699}" type="datetime1">
              <a:rPr lang="en-US" smtClean="0"/>
              <a:t>12/30/2025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E6F060-20EB-3246-9088-08BF5F1271DE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 eaLnBrk="1" latinLnBrk="0" hangingPunct="1"/>
            <a:fld id="{34C82E41-DA7E-CA4C-823B-C759BEA16CE8}" type="datetime1">
              <a:rPr lang="en-US" smtClean="0"/>
              <a:t>12/30/2025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00C8B0-EB1A-0A41-B839-C4B99CD2225A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F16605B-D952-1149-A111-28A5633BAE48}" type="datetime1">
              <a:rPr lang="en-US" smtClean="0"/>
              <a:t>12/30/2025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1109A1C-29B2-B04E-8365-C9D22C4AE842}" type="datetime1">
              <a:rPr lang="en-US" smtClean="0"/>
              <a:t>12/30/2025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E417B6-A42B-064A-8677-46C55C4F613A}" type="datetime1">
              <a:rPr lang="en-US" smtClean="0"/>
              <a:t>12/30/2025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76F5AD-3F1F-7141-BC8A-012C5728BE2D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FA12B8-739E-4D47-A14C-180C3BC10865}" type="datetime1">
              <a:rPr lang="en-US" smtClean="0"/>
              <a:t>12/30/2025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DD18CD8-E404-844E-A4BD-DF69B8E5881E}" type="datetime1">
              <a:rPr lang="en-US" smtClean="0"/>
              <a:t>12/30/2025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CN" sz="2000" dirty="0"/>
              <a:t>Z. Gu</a:t>
            </a:r>
            <a:br>
              <a:rPr lang="en-US" sz="2000" dirty="0"/>
            </a:br>
            <a:r>
              <a:rPr lang="en-US" sz="2000" dirty="0"/>
              <a:t>Hofstra University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Spring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279233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01425" y="1743875"/>
            <a:ext cx="31681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2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Data Representation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Q: Consider a 4-bit system. What is the result of subtraction 1011-0110,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295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Subtraction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Consider a 4-bit system. What is the result of subtraction 0110</a:t>
            </a:r>
            <a:r>
              <a:rPr lang="en-US" altLang="zh-CN" dirty="0"/>
              <a:t>-</a:t>
            </a:r>
            <a:r>
              <a:rPr lang="en-US" dirty="0"/>
              <a:t>1011,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3900481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True or False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Overflow is impossible when subtracting one unsigned number from another.</a:t>
            </a:r>
          </a:p>
          <a:p>
            <a:r>
              <a:rPr lang="en-US" dirty="0"/>
              <a:t>2. Overflow is impossible when subtracting two signed operands of the same sign.</a:t>
            </a:r>
          </a:p>
          <a:p>
            <a:r>
              <a:rPr lang="en-US" dirty="0"/>
              <a:t>3. There are two representations of zero in 2’s complement representation.</a:t>
            </a:r>
          </a:p>
          <a:p>
            <a:r>
              <a:rPr lang="en-US" dirty="0"/>
              <a:t>4. In 2’s complement, the absolute values of full-scale negative and full-scale positive are identical</a:t>
            </a:r>
          </a:p>
        </p:txBody>
      </p:sp>
    </p:spTree>
    <p:extLst>
      <p:ext uri="{BB962C8B-B14F-4D97-AF65-F5344CB8AC3E}">
        <p14:creationId xmlns:p14="http://schemas.microsoft.com/office/powerpoint/2010/main" val="3707209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kern="0" dirty="0">
                <a:latin typeface="Arial" charset="0"/>
              </a:rPr>
              <a:t>Q: Convert 0x3A56E2F8 into binary  </a:t>
            </a:r>
          </a:p>
          <a:p>
            <a:endParaRPr lang="en-US" dirty="0"/>
          </a:p>
          <a:p>
            <a:r>
              <a:rPr lang="en-US" dirty="0"/>
              <a:t>Q: Convert binary number 111010 into hex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00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2’s Complement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For each of the following binary numbers, give the corresponding binary number of the negative of its value, for 2’s-complement system</a:t>
            </a:r>
          </a:p>
          <a:p>
            <a:r>
              <a:rPr lang="pt-BR" dirty="0"/>
              <a:t>(a) x=01010101</a:t>
            </a:r>
          </a:p>
          <a:p>
            <a:r>
              <a:rPr lang="pt-BR" dirty="0"/>
              <a:t>(b) x=10101010</a:t>
            </a:r>
          </a:p>
          <a:p>
            <a:r>
              <a:rPr lang="pt-BR" dirty="0"/>
              <a:t>(c) x=10000000</a:t>
            </a:r>
          </a:p>
        </p:txBody>
      </p:sp>
    </p:spTree>
    <p:extLst>
      <p:ext uri="{BB962C8B-B14F-4D97-AF65-F5344CB8AC3E}">
        <p14:creationId xmlns:p14="http://schemas.microsoft.com/office/powerpoint/2010/main" val="4182973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zh-CN" dirty="0">
                <a:latin typeface="Tahoma" pitchFamily="34" charset="0"/>
                <a:cs typeface="Times New Roman" pitchFamily="18" charset="0"/>
              </a:rPr>
              <a:t>Q: 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What is the decimal value of binary number x=10100111 as either unsigned </a:t>
            </a:r>
            <a:r>
              <a:rPr lang="en-US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, or signed </a:t>
            </a:r>
            <a:r>
              <a:rPr lang="en-US" dirty="0" err="1">
                <a:latin typeface="Tahoma" pitchFamily="34" charset="0"/>
                <a:cs typeface="Times New Roman" pitchFamily="18" charset="0"/>
              </a:rPr>
              <a:t>int</a:t>
            </a:r>
            <a:r>
              <a:rPr lang="en-US" dirty="0">
                <a:latin typeface="Tahoma" pitchFamily="34" charset="0"/>
                <a:cs typeface="Times New Roman" pitchFamily="18" charset="0"/>
              </a:rPr>
              <a:t> in 2’s complement representation?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What about x=11100001? </a:t>
            </a:r>
          </a:p>
          <a:p>
            <a:r>
              <a:rPr lang="en-US" dirty="0">
                <a:latin typeface="Tahoma" pitchFamily="34" charset="0"/>
                <a:cs typeface="Times New Roman" pitchFamily="18" charset="0"/>
              </a:rPr>
              <a:t>What about x=10000000?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87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Conversion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Which number is larger: 1001 or 0011 in binary?</a:t>
            </a:r>
          </a:p>
          <a:p>
            <a:r>
              <a:rPr lang="en-US" dirty="0"/>
              <a:t>Q: Which number is larger: 0xFFFFFFFF or 0x00000001 in hex?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0579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number (assuming </a:t>
            </a:r>
            <a:r>
              <a:rPr lang="en-US" altLang="zh-CN" dirty="0"/>
              <a:t>Two</a:t>
            </a:r>
            <a:r>
              <a:rPr lang="en-US" dirty="0"/>
              <a:t>’s complement representation)?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12/30/2025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6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749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Number Range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range of decimals can be expressed with a 6-bit </a:t>
            </a:r>
            <a:r>
              <a:rPr lang="en-US" altLang="zh-CN" dirty="0"/>
              <a:t>unsigned integer</a:t>
            </a:r>
            <a:r>
              <a:rPr lang="en-US" dirty="0"/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342900">
              <a:defRPr/>
            </a:pPr>
            <a:fld id="{69240954-B576-9D4D-A4A4-BAF4EBC7B2CF}" type="datetime1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defTabSz="342900">
                <a:defRPr/>
              </a:pPr>
              <a:t>12/30/2025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defTabSz="342900">
              <a:defRPr/>
            </a:pPr>
            <a:fld id="{3CC63E4C-4642-794D-A2FD-70F6B81535F5}" type="slidenum">
              <a:rPr lang="en-US" sz="900">
                <a:solidFill>
                  <a:prstClr val="black">
                    <a:tint val="75000"/>
                  </a:prstClr>
                </a:solidFill>
                <a:latin typeface="Calibri"/>
              </a:rPr>
              <a:pPr algn="r" defTabSz="342900">
                <a:defRPr/>
              </a:pPr>
              <a:t>7</a:t>
            </a:fld>
            <a:endParaRPr lang="en-US" sz="90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42900">
              <a:defRPr/>
            </a:pPr>
            <a:r>
              <a:rPr lang="en-US"/>
              <a:t>Fall </a:t>
            </a:r>
            <a:r>
              <a:rPr lang="is-IS"/>
              <a:t>2017</a:t>
            </a:r>
            <a:r>
              <a:rPr lang="en-US"/>
              <a:t> - Lecture #1</a:t>
            </a:r>
            <a:endParaRPr lang="en-US" sz="900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707576" y="3107377"/>
          <a:ext cx="45720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Answer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Range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B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-64 … 63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C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-31 … 32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D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-16 … 15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E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-32 … 31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9204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Question: Integer arithmetic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What is the result of 1001 + 0011?</a:t>
            </a:r>
          </a:p>
        </p:txBody>
      </p:sp>
    </p:spTree>
    <p:extLst>
      <p:ext uri="{BB962C8B-B14F-4D97-AF65-F5344CB8AC3E}">
        <p14:creationId xmlns:p14="http://schemas.microsoft.com/office/powerpoint/2010/main" val="792723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Question: Addition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Q: Consider a 4-bit system. What is the result of addition  1011+0110, assuming either unsigned integers, or signed integers</a:t>
            </a:r>
            <a:r>
              <a:rPr lang="en-US" altLang="zh-CN" dirty="0"/>
              <a:t> </a:t>
            </a:r>
            <a:r>
              <a:rPr lang="en-US" dirty="0"/>
              <a:t>in 2’s-complement representation</a:t>
            </a:r>
            <a:r>
              <a:rPr lang="zh-CN" altLang="en-US" dirty="0"/>
              <a:t>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0622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2915</TotalTime>
  <Words>444</Words>
  <Application>Microsoft Office PowerPoint</Application>
  <PresentationFormat>Widescreen</PresentationFormat>
  <Paragraphs>76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Bookman Old Style (Headings)</vt:lpstr>
      <vt:lpstr>Arial</vt:lpstr>
      <vt:lpstr>Bookman Old Style</vt:lpstr>
      <vt:lpstr>Calibri</vt:lpstr>
      <vt:lpstr>Gill Sans MT</vt:lpstr>
      <vt:lpstr>Tahoma</vt:lpstr>
      <vt:lpstr>Wingdings</vt:lpstr>
      <vt:lpstr>Wingdings 3</vt:lpstr>
      <vt:lpstr>Origin</vt:lpstr>
      <vt:lpstr>Z. Gu Hofstra University</vt:lpstr>
      <vt:lpstr>Question: Number Conversion</vt:lpstr>
      <vt:lpstr>Question: 2’s Complement</vt:lpstr>
      <vt:lpstr>Question: Number Conversion</vt:lpstr>
      <vt:lpstr>Question: Number Conversion</vt:lpstr>
      <vt:lpstr>Question: Number Range</vt:lpstr>
      <vt:lpstr>Question: Number Range</vt:lpstr>
      <vt:lpstr>Question: Integer arithmetic</vt:lpstr>
      <vt:lpstr>Question: Addition</vt:lpstr>
      <vt:lpstr>Question: Subtraction</vt:lpstr>
      <vt:lpstr>Question: Subtraction</vt:lpstr>
      <vt:lpstr>Question: True or False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315</cp:revision>
  <dcterms:created xsi:type="dcterms:W3CDTF">2013-02-03T05:36:57Z</dcterms:created>
  <dcterms:modified xsi:type="dcterms:W3CDTF">2025-12-30T22:38:35Z</dcterms:modified>
</cp:coreProperties>
</file>