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ink/ink1.xml" ContentType="application/inkml+xml"/>
  <Override PartName="/ppt/ink/ink2.xml" ContentType="application/inkml+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58" r:id="rId3"/>
    <p:sldId id="349" r:id="rId4"/>
    <p:sldId id="363" r:id="rId5"/>
    <p:sldId id="259" r:id="rId6"/>
    <p:sldId id="351" r:id="rId7"/>
    <p:sldId id="360" r:id="rId8"/>
    <p:sldId id="469" r:id="rId9"/>
    <p:sldId id="284" r:id="rId10"/>
    <p:sldId id="343" r:id="rId11"/>
    <p:sldId id="553" r:id="rId12"/>
    <p:sldId id="732" r:id="rId13"/>
    <p:sldId id="744" r:id="rId14"/>
    <p:sldId id="345" r:id="rId15"/>
    <p:sldId id="303" r:id="rId16"/>
    <p:sldId id="745" r:id="rId17"/>
    <p:sldId id="746" r:id="rId18"/>
    <p:sldId id="311" r:id="rId19"/>
    <p:sldId id="373" r:id="rId20"/>
    <p:sldId id="747" r:id="rId21"/>
    <p:sldId id="300" r:id="rId22"/>
    <p:sldId id="283" r:id="rId23"/>
    <p:sldId id="314"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B96A3F-C8AE-4816-A69E-E4BEBBECF577}" v="30" dt="2025-12-06T15:07:34.52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11"/>
    <p:restoredTop sz="94694"/>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sorterViewPr>
    <p:cViewPr>
      <p:scale>
        <a:sx n="150" d="100"/>
        <a:sy n="150" d="100"/>
      </p:scale>
      <p:origin x="0" y="-32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Zonghua Gu" userId="9a7e1853e1951ef5" providerId="LiveId" clId="{CF1FAA12-072C-4ED5-BA76-0FFFAEFDB88A}"/>
    <pc:docChg chg="custSel addSld delSld modSld sldOrd">
      <pc:chgData name="Zonghua Gu" userId="9a7e1853e1951ef5" providerId="LiveId" clId="{CF1FAA12-072C-4ED5-BA76-0FFFAEFDB88A}" dt="2025-12-06T15:07:34.520" v="127"/>
      <pc:docMkLst>
        <pc:docMk/>
      </pc:docMkLst>
      <pc:sldChg chg="addSp delSp modSp mod">
        <pc:chgData name="Zonghua Gu" userId="9a7e1853e1951ef5" providerId="LiveId" clId="{CF1FAA12-072C-4ED5-BA76-0FFFAEFDB88A}" dt="2025-12-06T15:06:56.113" v="123" actId="1076"/>
        <pc:sldMkLst>
          <pc:docMk/>
          <pc:sldMk cId="1683281344" sldId="256"/>
        </pc:sldMkLst>
        <pc:spChg chg="mod">
          <ac:chgData name="Zonghua Gu" userId="9a7e1853e1951ef5" providerId="LiveId" clId="{CF1FAA12-072C-4ED5-BA76-0FFFAEFDB88A}" dt="2025-12-06T15:06:36.109" v="119" actId="20577"/>
          <ac:spMkLst>
            <pc:docMk/>
            <pc:sldMk cId="1683281344" sldId="256"/>
            <ac:spMk id="2" creationId="{00000000-0000-0000-0000-000000000000}"/>
          </ac:spMkLst>
        </pc:spChg>
        <pc:spChg chg="del">
          <ac:chgData name="Zonghua Gu" userId="9a7e1853e1951ef5" providerId="LiveId" clId="{CF1FAA12-072C-4ED5-BA76-0FFFAEFDB88A}" dt="2025-12-06T15:06:53.215" v="122" actId="478"/>
          <ac:spMkLst>
            <pc:docMk/>
            <pc:sldMk cId="1683281344" sldId="256"/>
            <ac:spMk id="4" creationId="{00000000-0000-0000-0000-000000000000}"/>
          </ac:spMkLst>
        </pc:spChg>
        <pc:spChg chg="del">
          <ac:chgData name="Zonghua Gu" userId="9a7e1853e1951ef5" providerId="LiveId" clId="{CF1FAA12-072C-4ED5-BA76-0FFFAEFDB88A}" dt="2025-12-06T15:06:27.048" v="107" actId="478"/>
          <ac:spMkLst>
            <pc:docMk/>
            <pc:sldMk cId="1683281344" sldId="256"/>
            <ac:spMk id="5" creationId="{00000000-0000-0000-0000-000000000000}"/>
          </ac:spMkLst>
        </pc:spChg>
        <pc:spChg chg="mod">
          <ac:chgData name="Zonghua Gu" userId="9a7e1853e1951ef5" providerId="LiveId" clId="{CF1FAA12-072C-4ED5-BA76-0FFFAEFDB88A}" dt="2025-12-06T15:06:29.721" v="113" actId="20577"/>
          <ac:spMkLst>
            <pc:docMk/>
            <pc:sldMk cId="1683281344" sldId="256"/>
            <ac:spMk id="6" creationId="{00000000-0000-0000-0000-000000000000}"/>
          </ac:spMkLst>
        </pc:spChg>
        <pc:spChg chg="add mod">
          <ac:chgData name="Zonghua Gu" userId="9a7e1853e1951ef5" providerId="LiveId" clId="{CF1FAA12-072C-4ED5-BA76-0FFFAEFDB88A}" dt="2025-12-06T15:06:56.113" v="123" actId="1076"/>
          <ac:spMkLst>
            <pc:docMk/>
            <pc:sldMk cId="1683281344" sldId="256"/>
            <ac:spMk id="7" creationId="{47182DDA-56EC-0ECF-1EFB-11CE30CABB3B}"/>
          </ac:spMkLst>
        </pc:spChg>
      </pc:sldChg>
      <pc:sldChg chg="modSp mod">
        <pc:chgData name="Zonghua Gu" userId="9a7e1853e1951ef5" providerId="LiveId" clId="{CF1FAA12-072C-4ED5-BA76-0FFFAEFDB88A}" dt="2025-12-06T13:59:33.030" v="6" actId="27636"/>
        <pc:sldMkLst>
          <pc:docMk/>
          <pc:sldMk cId="287378539" sldId="258"/>
        </pc:sldMkLst>
        <pc:spChg chg="mod">
          <ac:chgData name="Zonghua Gu" userId="9a7e1853e1951ef5" providerId="LiveId" clId="{CF1FAA12-072C-4ED5-BA76-0FFFAEFDB88A}" dt="2025-12-06T13:59:33.030" v="6" actId="27636"/>
          <ac:spMkLst>
            <pc:docMk/>
            <pc:sldMk cId="287378539" sldId="258"/>
            <ac:spMk id="3" creationId="{00000000-0000-0000-0000-000000000000}"/>
          </ac:spMkLst>
        </pc:spChg>
      </pc:sldChg>
      <pc:sldChg chg="del">
        <pc:chgData name="Zonghua Gu" userId="9a7e1853e1951ef5" providerId="LiveId" clId="{CF1FAA12-072C-4ED5-BA76-0FFFAEFDB88A}" dt="2025-12-06T14:50:50.046" v="41" actId="2696"/>
        <pc:sldMkLst>
          <pc:docMk/>
          <pc:sldMk cId="473452060" sldId="259"/>
        </pc:sldMkLst>
      </pc:sldChg>
      <pc:sldChg chg="add">
        <pc:chgData name="Zonghua Gu" userId="9a7e1853e1951ef5" providerId="LiveId" clId="{CF1FAA12-072C-4ED5-BA76-0FFFAEFDB88A}" dt="2025-12-06T15:07:34.520" v="127"/>
        <pc:sldMkLst>
          <pc:docMk/>
          <pc:sldMk cId="645469017" sldId="259"/>
        </pc:sldMkLst>
      </pc:sldChg>
      <pc:sldChg chg="add del ord">
        <pc:chgData name="Zonghua Gu" userId="9a7e1853e1951ef5" providerId="LiveId" clId="{CF1FAA12-072C-4ED5-BA76-0FFFAEFDB88A}" dt="2025-12-06T15:07:21.195" v="126" actId="2696"/>
        <pc:sldMkLst>
          <pc:docMk/>
          <pc:sldMk cId="2602762981" sldId="259"/>
        </pc:sldMkLst>
      </pc:sldChg>
      <pc:sldChg chg="del">
        <pc:chgData name="Zonghua Gu" userId="9a7e1853e1951ef5" providerId="LiveId" clId="{CF1FAA12-072C-4ED5-BA76-0FFFAEFDB88A}" dt="2025-12-06T13:58:56.958" v="3" actId="47"/>
        <pc:sldMkLst>
          <pc:docMk/>
          <pc:sldMk cId="3098443873" sldId="260"/>
        </pc:sldMkLst>
      </pc:sldChg>
      <pc:sldChg chg="del">
        <pc:chgData name="Zonghua Gu" userId="9a7e1853e1951ef5" providerId="LiveId" clId="{CF1FAA12-072C-4ED5-BA76-0FFFAEFDB88A}" dt="2025-12-06T13:58:46.178" v="2" actId="47"/>
        <pc:sldMkLst>
          <pc:docMk/>
          <pc:sldMk cId="1004926258" sldId="261"/>
        </pc:sldMkLst>
      </pc:sldChg>
      <pc:sldChg chg="del">
        <pc:chgData name="Zonghua Gu" userId="9a7e1853e1951ef5" providerId="LiveId" clId="{CF1FAA12-072C-4ED5-BA76-0FFFAEFDB88A}" dt="2025-12-06T13:58:30.379" v="1" actId="47"/>
        <pc:sldMkLst>
          <pc:docMk/>
          <pc:sldMk cId="3190395533" sldId="263"/>
        </pc:sldMkLst>
      </pc:sldChg>
      <pc:sldChg chg="del">
        <pc:chgData name="Zonghua Gu" userId="9a7e1853e1951ef5" providerId="LiveId" clId="{CF1FAA12-072C-4ED5-BA76-0FFFAEFDB88A}" dt="2025-12-06T13:58:30.379" v="1" actId="47"/>
        <pc:sldMkLst>
          <pc:docMk/>
          <pc:sldMk cId="3901081122" sldId="266"/>
        </pc:sldMkLst>
      </pc:sldChg>
      <pc:sldChg chg="del">
        <pc:chgData name="Zonghua Gu" userId="9a7e1853e1951ef5" providerId="LiveId" clId="{CF1FAA12-072C-4ED5-BA76-0FFFAEFDB88A}" dt="2025-12-06T13:58:30.379" v="1" actId="47"/>
        <pc:sldMkLst>
          <pc:docMk/>
          <pc:sldMk cId="210484945" sldId="278"/>
        </pc:sldMkLst>
      </pc:sldChg>
      <pc:sldChg chg="del">
        <pc:chgData name="Zonghua Gu" userId="9a7e1853e1951ef5" providerId="LiveId" clId="{CF1FAA12-072C-4ED5-BA76-0FFFAEFDB88A}" dt="2025-12-06T13:58:30.379" v="1" actId="47"/>
        <pc:sldMkLst>
          <pc:docMk/>
          <pc:sldMk cId="3054749938" sldId="279"/>
        </pc:sldMkLst>
      </pc:sldChg>
      <pc:sldChg chg="del">
        <pc:chgData name="Zonghua Gu" userId="9a7e1853e1951ef5" providerId="LiveId" clId="{CF1FAA12-072C-4ED5-BA76-0FFFAEFDB88A}" dt="2025-12-06T13:58:06.242" v="0" actId="47"/>
        <pc:sldMkLst>
          <pc:docMk/>
          <pc:sldMk cId="3034693896" sldId="281"/>
        </pc:sldMkLst>
      </pc:sldChg>
      <pc:sldChg chg="addSp modSp del mod">
        <pc:chgData name="Zonghua Gu" userId="9a7e1853e1951ef5" providerId="LiveId" clId="{CF1FAA12-072C-4ED5-BA76-0FFFAEFDB88A}" dt="2025-12-06T15:07:04.280" v="124" actId="2696"/>
        <pc:sldMkLst>
          <pc:docMk/>
          <pc:sldMk cId="601431910" sldId="284"/>
        </pc:sldMkLst>
        <pc:spChg chg="add mod">
          <ac:chgData name="Zonghua Gu" userId="9a7e1853e1951ef5" providerId="LiveId" clId="{CF1FAA12-072C-4ED5-BA76-0FFFAEFDB88A}" dt="2025-12-06T15:04:16.191" v="104" actId="207"/>
          <ac:spMkLst>
            <pc:docMk/>
            <pc:sldMk cId="601431910" sldId="284"/>
            <ac:spMk id="7" creationId="{D7BD5432-D3D6-E8A2-C468-2E8D0ECD9525}"/>
          </ac:spMkLst>
        </pc:spChg>
      </pc:sldChg>
      <pc:sldChg chg="add">
        <pc:chgData name="Zonghua Gu" userId="9a7e1853e1951ef5" providerId="LiveId" clId="{CF1FAA12-072C-4ED5-BA76-0FFFAEFDB88A}" dt="2025-12-06T15:07:12.255" v="125"/>
        <pc:sldMkLst>
          <pc:docMk/>
          <pc:sldMk cId="1249321762" sldId="284"/>
        </pc:sldMkLst>
      </pc:sldChg>
      <pc:sldChg chg="del">
        <pc:chgData name="Zonghua Gu" userId="9a7e1853e1951ef5" providerId="LiveId" clId="{CF1FAA12-072C-4ED5-BA76-0FFFAEFDB88A}" dt="2025-12-06T13:58:46.178" v="2" actId="47"/>
        <pc:sldMkLst>
          <pc:docMk/>
          <pc:sldMk cId="1481069427" sldId="292"/>
        </pc:sldMkLst>
      </pc:sldChg>
      <pc:sldChg chg="del">
        <pc:chgData name="Zonghua Gu" userId="9a7e1853e1951ef5" providerId="LiveId" clId="{CF1FAA12-072C-4ED5-BA76-0FFFAEFDB88A}" dt="2025-12-06T13:58:46.178" v="2" actId="47"/>
        <pc:sldMkLst>
          <pc:docMk/>
          <pc:sldMk cId="4243349892" sldId="293"/>
        </pc:sldMkLst>
      </pc:sldChg>
      <pc:sldChg chg="del">
        <pc:chgData name="Zonghua Gu" userId="9a7e1853e1951ef5" providerId="LiveId" clId="{CF1FAA12-072C-4ED5-BA76-0FFFAEFDB88A}" dt="2025-12-06T13:58:46.178" v="2" actId="47"/>
        <pc:sldMkLst>
          <pc:docMk/>
          <pc:sldMk cId="1620139945" sldId="294"/>
        </pc:sldMkLst>
      </pc:sldChg>
      <pc:sldChg chg="del">
        <pc:chgData name="Zonghua Gu" userId="9a7e1853e1951ef5" providerId="LiveId" clId="{CF1FAA12-072C-4ED5-BA76-0FFFAEFDB88A}" dt="2025-12-06T13:58:30.379" v="1" actId="47"/>
        <pc:sldMkLst>
          <pc:docMk/>
          <pc:sldMk cId="4050938808" sldId="295"/>
        </pc:sldMkLst>
      </pc:sldChg>
      <pc:sldChg chg="del">
        <pc:chgData name="Zonghua Gu" userId="9a7e1853e1951ef5" providerId="LiveId" clId="{CF1FAA12-072C-4ED5-BA76-0FFFAEFDB88A}" dt="2025-12-06T13:58:30.379" v="1" actId="47"/>
        <pc:sldMkLst>
          <pc:docMk/>
          <pc:sldMk cId="218171060" sldId="296"/>
        </pc:sldMkLst>
      </pc:sldChg>
      <pc:sldChg chg="del">
        <pc:chgData name="Zonghua Gu" userId="9a7e1853e1951ef5" providerId="LiveId" clId="{CF1FAA12-072C-4ED5-BA76-0FFFAEFDB88A}" dt="2025-12-06T13:58:30.379" v="1" actId="47"/>
        <pc:sldMkLst>
          <pc:docMk/>
          <pc:sldMk cId="2927597439" sldId="297"/>
        </pc:sldMkLst>
      </pc:sldChg>
      <pc:sldChg chg="del">
        <pc:chgData name="Zonghua Gu" userId="9a7e1853e1951ef5" providerId="LiveId" clId="{CF1FAA12-072C-4ED5-BA76-0FFFAEFDB88A}" dt="2025-12-06T13:58:30.379" v="1" actId="47"/>
        <pc:sldMkLst>
          <pc:docMk/>
          <pc:sldMk cId="3243208761" sldId="298"/>
        </pc:sldMkLst>
      </pc:sldChg>
      <pc:sldChg chg="del">
        <pc:chgData name="Zonghua Gu" userId="9a7e1853e1951ef5" providerId="LiveId" clId="{CF1FAA12-072C-4ED5-BA76-0FFFAEFDB88A}" dt="2025-12-06T13:58:06.242" v="0" actId="47"/>
        <pc:sldMkLst>
          <pc:docMk/>
          <pc:sldMk cId="1895128042" sldId="299"/>
        </pc:sldMkLst>
      </pc:sldChg>
      <pc:sldChg chg="del">
        <pc:chgData name="Zonghua Gu" userId="9a7e1853e1951ef5" providerId="LiveId" clId="{CF1FAA12-072C-4ED5-BA76-0FFFAEFDB88A}" dt="2025-12-06T13:58:06.242" v="0" actId="47"/>
        <pc:sldMkLst>
          <pc:docMk/>
          <pc:sldMk cId="1849241118" sldId="302"/>
        </pc:sldMkLst>
      </pc:sldChg>
      <pc:sldChg chg="add">
        <pc:chgData name="Zonghua Gu" userId="9a7e1853e1951ef5" providerId="LiveId" clId="{CF1FAA12-072C-4ED5-BA76-0FFFAEFDB88A}" dt="2025-12-06T14:57:24.337" v="80"/>
        <pc:sldMkLst>
          <pc:docMk/>
          <pc:sldMk cId="2573088303" sldId="303"/>
        </pc:sldMkLst>
      </pc:sldChg>
      <pc:sldChg chg="del">
        <pc:chgData name="Zonghua Gu" userId="9a7e1853e1951ef5" providerId="LiveId" clId="{CF1FAA12-072C-4ED5-BA76-0FFFAEFDB88A}" dt="2025-12-06T13:58:30.379" v="1" actId="47"/>
        <pc:sldMkLst>
          <pc:docMk/>
          <pc:sldMk cId="3601065810" sldId="303"/>
        </pc:sldMkLst>
      </pc:sldChg>
      <pc:sldChg chg="del">
        <pc:chgData name="Zonghua Gu" userId="9a7e1853e1951ef5" providerId="LiveId" clId="{CF1FAA12-072C-4ED5-BA76-0FFFAEFDB88A}" dt="2025-12-06T13:58:30.379" v="1" actId="47"/>
        <pc:sldMkLst>
          <pc:docMk/>
          <pc:sldMk cId="2863756120" sldId="304"/>
        </pc:sldMkLst>
      </pc:sldChg>
      <pc:sldChg chg="del">
        <pc:chgData name="Zonghua Gu" userId="9a7e1853e1951ef5" providerId="LiveId" clId="{CF1FAA12-072C-4ED5-BA76-0FFFAEFDB88A}" dt="2025-12-06T13:58:30.379" v="1" actId="47"/>
        <pc:sldMkLst>
          <pc:docMk/>
          <pc:sldMk cId="2582739090" sldId="305"/>
        </pc:sldMkLst>
      </pc:sldChg>
      <pc:sldChg chg="del">
        <pc:chgData name="Zonghua Gu" userId="9a7e1853e1951ef5" providerId="LiveId" clId="{CF1FAA12-072C-4ED5-BA76-0FFFAEFDB88A}" dt="2025-12-06T13:58:30.379" v="1" actId="47"/>
        <pc:sldMkLst>
          <pc:docMk/>
          <pc:sldMk cId="1778264675" sldId="306"/>
        </pc:sldMkLst>
      </pc:sldChg>
      <pc:sldChg chg="del">
        <pc:chgData name="Zonghua Gu" userId="9a7e1853e1951ef5" providerId="LiveId" clId="{CF1FAA12-072C-4ED5-BA76-0FFFAEFDB88A}" dt="2025-12-06T13:59:19.567" v="4" actId="47"/>
        <pc:sldMkLst>
          <pc:docMk/>
          <pc:sldMk cId="420818316" sldId="307"/>
        </pc:sldMkLst>
      </pc:sldChg>
      <pc:sldChg chg="del">
        <pc:chgData name="Zonghua Gu" userId="9a7e1853e1951ef5" providerId="LiveId" clId="{CF1FAA12-072C-4ED5-BA76-0FFFAEFDB88A}" dt="2025-12-06T15:00:39.951" v="98" actId="47"/>
        <pc:sldMkLst>
          <pc:docMk/>
          <pc:sldMk cId="3665053763" sldId="308"/>
        </pc:sldMkLst>
      </pc:sldChg>
      <pc:sldChg chg="del">
        <pc:chgData name="Zonghua Gu" userId="9a7e1853e1951ef5" providerId="LiveId" clId="{CF1FAA12-072C-4ED5-BA76-0FFFAEFDB88A}" dt="2025-12-06T13:58:30.379" v="1" actId="47"/>
        <pc:sldMkLst>
          <pc:docMk/>
          <pc:sldMk cId="3866271372" sldId="309"/>
        </pc:sldMkLst>
      </pc:sldChg>
      <pc:sldChg chg="del">
        <pc:chgData name="Zonghua Gu" userId="9a7e1853e1951ef5" providerId="LiveId" clId="{CF1FAA12-072C-4ED5-BA76-0FFFAEFDB88A}" dt="2025-12-06T13:58:56.958" v="3" actId="47"/>
        <pc:sldMkLst>
          <pc:docMk/>
          <pc:sldMk cId="3097634148" sldId="310"/>
        </pc:sldMkLst>
      </pc:sldChg>
      <pc:sldChg chg="add">
        <pc:chgData name="Zonghua Gu" userId="9a7e1853e1951ef5" providerId="LiveId" clId="{CF1FAA12-072C-4ED5-BA76-0FFFAEFDB88A}" dt="2025-12-06T14:58:14.020" v="81"/>
        <pc:sldMkLst>
          <pc:docMk/>
          <pc:sldMk cId="3977372417" sldId="311"/>
        </pc:sldMkLst>
      </pc:sldChg>
      <pc:sldChg chg="modSp add mod">
        <pc:chgData name="Zonghua Gu" userId="9a7e1853e1951ef5" providerId="LiveId" clId="{CF1FAA12-072C-4ED5-BA76-0FFFAEFDB88A}" dt="2025-12-06T15:00:24.030" v="97" actId="27636"/>
        <pc:sldMkLst>
          <pc:docMk/>
          <pc:sldMk cId="380073498" sldId="314"/>
        </pc:sldMkLst>
        <pc:spChg chg="mod">
          <ac:chgData name="Zonghua Gu" userId="9a7e1853e1951ef5" providerId="LiveId" clId="{CF1FAA12-072C-4ED5-BA76-0FFFAEFDB88A}" dt="2025-12-06T15:00:24.030" v="97" actId="27636"/>
          <ac:spMkLst>
            <pc:docMk/>
            <pc:sldMk cId="380073498" sldId="314"/>
            <ac:spMk id="4" creationId="{00000000-0000-0000-0000-000000000000}"/>
          </ac:spMkLst>
        </pc:spChg>
      </pc:sldChg>
      <pc:sldChg chg="delSp add mod">
        <pc:chgData name="Zonghua Gu" userId="9a7e1853e1951ef5" providerId="LiveId" clId="{CF1FAA12-072C-4ED5-BA76-0FFFAEFDB88A}" dt="2025-12-06T14:51:35.711" v="48" actId="478"/>
        <pc:sldMkLst>
          <pc:docMk/>
          <pc:sldMk cId="931768181" sldId="343"/>
        </pc:sldMkLst>
        <pc:spChg chg="del">
          <ac:chgData name="Zonghua Gu" userId="9a7e1853e1951ef5" providerId="LiveId" clId="{CF1FAA12-072C-4ED5-BA76-0FFFAEFDB88A}" dt="2025-12-06T14:51:35.711" v="48" actId="478"/>
          <ac:spMkLst>
            <pc:docMk/>
            <pc:sldMk cId="931768181" sldId="343"/>
            <ac:spMk id="43" creationId="{A364F533-400C-D612-5898-222CAE8624CB}"/>
          </ac:spMkLst>
        </pc:spChg>
      </pc:sldChg>
      <pc:sldChg chg="add del">
        <pc:chgData name="Zonghua Gu" userId="9a7e1853e1951ef5" providerId="LiveId" clId="{CF1FAA12-072C-4ED5-BA76-0FFFAEFDB88A}" dt="2025-12-06T14:51:14.814" v="44" actId="2696"/>
        <pc:sldMkLst>
          <pc:docMk/>
          <pc:sldMk cId="1197208543" sldId="343"/>
        </pc:sldMkLst>
      </pc:sldChg>
      <pc:sldChg chg="add del">
        <pc:chgData name="Zonghua Gu" userId="9a7e1853e1951ef5" providerId="LiveId" clId="{CF1FAA12-072C-4ED5-BA76-0FFFAEFDB88A}" dt="2025-12-06T14:51:29.694" v="46" actId="2696"/>
        <pc:sldMkLst>
          <pc:docMk/>
          <pc:sldMk cId="2975407501" sldId="343"/>
        </pc:sldMkLst>
      </pc:sldChg>
      <pc:sldChg chg="add">
        <pc:chgData name="Zonghua Gu" userId="9a7e1853e1951ef5" providerId="LiveId" clId="{CF1FAA12-072C-4ED5-BA76-0FFFAEFDB88A}" dt="2025-12-06T14:54:49.054" v="51"/>
        <pc:sldMkLst>
          <pc:docMk/>
          <pc:sldMk cId="2797949745" sldId="345"/>
        </pc:sldMkLst>
      </pc:sldChg>
      <pc:sldChg chg="delSp modSp add mod">
        <pc:chgData name="Zonghua Gu" userId="9a7e1853e1951ef5" providerId="LiveId" clId="{CF1FAA12-072C-4ED5-BA76-0FFFAEFDB88A}" dt="2025-12-06T14:35:28.327" v="9" actId="27636"/>
        <pc:sldMkLst>
          <pc:docMk/>
          <pc:sldMk cId="3967346349" sldId="349"/>
        </pc:sldMkLst>
        <pc:spChg chg="mod">
          <ac:chgData name="Zonghua Gu" userId="9a7e1853e1951ef5" providerId="LiveId" clId="{CF1FAA12-072C-4ED5-BA76-0FFFAEFDB88A}" dt="2025-12-06T14:35:28.327" v="9" actId="27636"/>
          <ac:spMkLst>
            <pc:docMk/>
            <pc:sldMk cId="3967346349" sldId="349"/>
            <ac:spMk id="4" creationId="{00000000-0000-0000-0000-000000000000}"/>
          </ac:spMkLst>
        </pc:spChg>
        <pc:spChg chg="del">
          <ac:chgData name="Zonghua Gu" userId="9a7e1853e1951ef5" providerId="LiveId" clId="{CF1FAA12-072C-4ED5-BA76-0FFFAEFDB88A}" dt="2025-12-06T14:35:28.316" v="8" actId="478"/>
          <ac:spMkLst>
            <pc:docMk/>
            <pc:sldMk cId="3967346349" sldId="349"/>
            <ac:spMk id="12" creationId="{00000000-0000-0000-0000-000000000000}"/>
          </ac:spMkLst>
        </pc:spChg>
      </pc:sldChg>
      <pc:sldChg chg="delSp add mod">
        <pc:chgData name="Zonghua Gu" userId="9a7e1853e1951ef5" providerId="LiveId" clId="{CF1FAA12-072C-4ED5-BA76-0FFFAEFDB88A}" dt="2025-12-06T14:39:18.940" v="13" actId="478"/>
        <pc:sldMkLst>
          <pc:docMk/>
          <pc:sldMk cId="3279631536" sldId="351"/>
        </pc:sldMkLst>
        <pc:spChg chg="del">
          <ac:chgData name="Zonghua Gu" userId="9a7e1853e1951ef5" providerId="LiveId" clId="{CF1FAA12-072C-4ED5-BA76-0FFFAEFDB88A}" dt="2025-12-06T14:39:18.940" v="13" actId="478"/>
          <ac:spMkLst>
            <pc:docMk/>
            <pc:sldMk cId="3279631536" sldId="351"/>
            <ac:spMk id="6" creationId="{E5E988BA-EC48-9C00-F0B8-EA356F0F3223}"/>
          </ac:spMkLst>
        </pc:spChg>
      </pc:sldChg>
      <pc:sldChg chg="add">
        <pc:chgData name="Zonghua Gu" userId="9a7e1853e1951ef5" providerId="LiveId" clId="{CF1FAA12-072C-4ED5-BA76-0FFFAEFDB88A}" dt="2025-12-06T14:44:17.002" v="17"/>
        <pc:sldMkLst>
          <pc:docMk/>
          <pc:sldMk cId="0" sldId="360"/>
        </pc:sldMkLst>
      </pc:sldChg>
      <pc:sldChg chg="delSp add mod">
        <pc:chgData name="Zonghua Gu" userId="9a7e1853e1951ef5" providerId="LiveId" clId="{CF1FAA12-072C-4ED5-BA76-0FFFAEFDB88A}" dt="2025-12-06T14:36:26.849" v="11" actId="478"/>
        <pc:sldMkLst>
          <pc:docMk/>
          <pc:sldMk cId="2461711799" sldId="363"/>
        </pc:sldMkLst>
        <pc:spChg chg="del">
          <ac:chgData name="Zonghua Gu" userId="9a7e1853e1951ef5" providerId="LiveId" clId="{CF1FAA12-072C-4ED5-BA76-0FFFAEFDB88A}" dt="2025-12-06T14:36:26.849" v="11" actId="478"/>
          <ac:spMkLst>
            <pc:docMk/>
            <pc:sldMk cId="2461711799" sldId="363"/>
            <ac:spMk id="50" creationId="{00000000-0000-0000-0000-000000000000}"/>
          </ac:spMkLst>
        </pc:spChg>
      </pc:sldChg>
      <pc:sldChg chg="modSp add mod">
        <pc:chgData name="Zonghua Gu" userId="9a7e1853e1951ef5" providerId="LiveId" clId="{CF1FAA12-072C-4ED5-BA76-0FFFAEFDB88A}" dt="2025-12-06T14:58:49.329" v="89" actId="20577"/>
        <pc:sldMkLst>
          <pc:docMk/>
          <pc:sldMk cId="1055677735" sldId="373"/>
        </pc:sldMkLst>
        <pc:spChg chg="mod">
          <ac:chgData name="Zonghua Gu" userId="9a7e1853e1951ef5" providerId="LiveId" clId="{CF1FAA12-072C-4ED5-BA76-0FFFAEFDB88A}" dt="2025-12-06T14:58:49.329" v="89" actId="20577"/>
          <ac:spMkLst>
            <pc:docMk/>
            <pc:sldMk cId="1055677735" sldId="373"/>
            <ac:spMk id="2" creationId="{00000000-0000-0000-0000-000000000000}"/>
          </ac:spMkLst>
        </pc:spChg>
        <pc:spChg chg="mod">
          <ac:chgData name="Zonghua Gu" userId="9a7e1853e1951ef5" providerId="LiveId" clId="{CF1FAA12-072C-4ED5-BA76-0FFFAEFDB88A}" dt="2025-12-06T14:55:51.444" v="72" actId="20577"/>
          <ac:spMkLst>
            <pc:docMk/>
            <pc:sldMk cId="1055677735" sldId="373"/>
            <ac:spMk id="4" creationId="{00000000-0000-0000-0000-000000000000}"/>
          </ac:spMkLst>
        </pc:spChg>
      </pc:sldChg>
      <pc:sldChg chg="modSp add mod">
        <pc:chgData name="Zonghua Gu" userId="9a7e1853e1951ef5" providerId="LiveId" clId="{CF1FAA12-072C-4ED5-BA76-0FFFAEFDB88A}" dt="2025-12-06T14:47:27.828" v="39" actId="20577"/>
        <pc:sldMkLst>
          <pc:docMk/>
          <pc:sldMk cId="3483046466" sldId="469"/>
        </pc:sldMkLst>
        <pc:spChg chg="mod">
          <ac:chgData name="Zonghua Gu" userId="9a7e1853e1951ef5" providerId="LiveId" clId="{CF1FAA12-072C-4ED5-BA76-0FFFAEFDB88A}" dt="2025-12-06T14:47:27.828" v="39" actId="20577"/>
          <ac:spMkLst>
            <pc:docMk/>
            <pc:sldMk cId="3483046466" sldId="469"/>
            <ac:spMk id="2" creationId="{00000000-0000-0000-0000-000000000000}"/>
          </ac:spMkLst>
        </pc:spChg>
      </pc:sldChg>
      <pc:sldChg chg="add del">
        <pc:chgData name="Zonghua Gu" userId="9a7e1853e1951ef5" providerId="LiveId" clId="{CF1FAA12-072C-4ED5-BA76-0FFFAEFDB88A}" dt="2025-12-06T14:45:45.816" v="20" actId="47"/>
        <pc:sldMkLst>
          <pc:docMk/>
          <pc:sldMk cId="794990730" sldId="501"/>
        </pc:sldMkLst>
      </pc:sldChg>
      <pc:sldChg chg="add del">
        <pc:chgData name="Zonghua Gu" userId="9a7e1853e1951ef5" providerId="LiveId" clId="{CF1FAA12-072C-4ED5-BA76-0FFFAEFDB88A}" dt="2025-12-06T14:45:45.816" v="20" actId="47"/>
        <pc:sldMkLst>
          <pc:docMk/>
          <pc:sldMk cId="778945240" sldId="511"/>
        </pc:sldMkLst>
      </pc:sldChg>
      <pc:sldChg chg="modSp add">
        <pc:chgData name="Zonghua Gu" userId="9a7e1853e1951ef5" providerId="LiveId" clId="{CF1FAA12-072C-4ED5-BA76-0FFFAEFDB88A}" dt="2025-12-06T14:51:47.908" v="49" actId="1076"/>
        <pc:sldMkLst>
          <pc:docMk/>
          <pc:sldMk cId="2875058391" sldId="553"/>
        </pc:sldMkLst>
        <pc:spChg chg="mod">
          <ac:chgData name="Zonghua Gu" userId="9a7e1853e1951ef5" providerId="LiveId" clId="{CF1FAA12-072C-4ED5-BA76-0FFFAEFDB88A}" dt="2025-12-06T14:51:47.908" v="49" actId="1076"/>
          <ac:spMkLst>
            <pc:docMk/>
            <pc:sldMk cId="2875058391" sldId="553"/>
            <ac:spMk id="38917" creationId="{00000000-0000-0000-0000-000000000000}"/>
          </ac:spMkLst>
        </pc:spChg>
      </pc:sldChg>
      <pc:sldChg chg="delSp modSp add del mod">
        <pc:chgData name="Zonghua Gu" userId="9a7e1853e1951ef5" providerId="LiveId" clId="{CF1FAA12-072C-4ED5-BA76-0FFFAEFDB88A}" dt="2025-12-06T14:51:29.694" v="46" actId="2696"/>
        <pc:sldMkLst>
          <pc:docMk/>
          <pc:sldMk cId="3531879706" sldId="553"/>
        </pc:sldMkLst>
        <pc:spChg chg="del">
          <ac:chgData name="Zonghua Gu" userId="9a7e1853e1951ef5" providerId="LiveId" clId="{CF1FAA12-072C-4ED5-BA76-0FFFAEFDB88A}" dt="2025-12-06T14:39:21.105" v="14" actId="478"/>
          <ac:spMkLst>
            <pc:docMk/>
            <pc:sldMk cId="3531879706" sldId="553"/>
            <ac:spMk id="3" creationId="{D48C24B2-C142-576C-CE10-D9A6DF0F70B2}"/>
          </ac:spMkLst>
        </pc:spChg>
        <pc:spChg chg="mod">
          <ac:chgData name="Zonghua Gu" userId="9a7e1853e1951ef5" providerId="LiveId" clId="{CF1FAA12-072C-4ED5-BA76-0FFFAEFDB88A}" dt="2025-12-06T14:39:23.704" v="15" actId="14100"/>
          <ac:spMkLst>
            <pc:docMk/>
            <pc:sldMk cId="3531879706" sldId="553"/>
            <ac:spMk id="38914" creationId="{00000000-0000-0000-0000-000000000000}"/>
          </ac:spMkLst>
        </pc:spChg>
      </pc:sldChg>
      <pc:sldChg chg="add del">
        <pc:chgData name="Zonghua Gu" userId="9a7e1853e1951ef5" providerId="LiveId" clId="{CF1FAA12-072C-4ED5-BA76-0FFFAEFDB88A}" dt="2025-12-06T14:51:11.727" v="43" actId="47"/>
        <pc:sldMkLst>
          <pc:docMk/>
          <pc:sldMk cId="837371891" sldId="567"/>
        </pc:sldMkLst>
      </pc:sldChg>
      <pc:sldChg chg="add">
        <pc:chgData name="Zonghua Gu" userId="9a7e1853e1951ef5" providerId="LiveId" clId="{CF1FAA12-072C-4ED5-BA76-0FFFAEFDB88A}" dt="2025-12-06T14:54:26.429" v="50"/>
        <pc:sldMkLst>
          <pc:docMk/>
          <pc:sldMk cId="1849470404" sldId="732"/>
        </pc:sldMkLst>
      </pc:sldChg>
      <pc:sldChg chg="modSp add mod">
        <pc:chgData name="Zonghua Gu" userId="9a7e1853e1951ef5" providerId="LiveId" clId="{CF1FAA12-072C-4ED5-BA76-0FFFAEFDB88A}" dt="2025-12-06T14:55:33.078" v="56" actId="27636"/>
        <pc:sldMkLst>
          <pc:docMk/>
          <pc:sldMk cId="2214257722" sldId="744"/>
        </pc:sldMkLst>
        <pc:spChg chg="mod">
          <ac:chgData name="Zonghua Gu" userId="9a7e1853e1951ef5" providerId="LiveId" clId="{CF1FAA12-072C-4ED5-BA76-0FFFAEFDB88A}" dt="2025-12-06T14:55:33.068" v="55" actId="27636"/>
          <ac:spMkLst>
            <pc:docMk/>
            <pc:sldMk cId="2214257722" sldId="744"/>
            <ac:spMk id="2" creationId="{00000000-0000-0000-0000-000000000000}"/>
          </ac:spMkLst>
        </pc:spChg>
        <pc:spChg chg="mod">
          <ac:chgData name="Zonghua Gu" userId="9a7e1853e1951ef5" providerId="LiveId" clId="{CF1FAA12-072C-4ED5-BA76-0FFFAEFDB88A}" dt="2025-12-06T14:55:33.078" v="56" actId="27636"/>
          <ac:spMkLst>
            <pc:docMk/>
            <pc:sldMk cId="2214257722" sldId="744"/>
            <ac:spMk id="7" creationId="{FA3B79ED-7B21-C0B9-3E8E-064D849A7D85}"/>
          </ac:spMkLst>
        </pc:spChg>
      </pc:sldChg>
      <pc:sldChg chg="add">
        <pc:chgData name="Zonghua Gu" userId="9a7e1853e1951ef5" providerId="LiveId" clId="{CF1FAA12-072C-4ED5-BA76-0FFFAEFDB88A}" dt="2025-12-06T14:56:48.685" v="79"/>
        <pc:sldMkLst>
          <pc:docMk/>
          <pc:sldMk cId="387109977" sldId="745"/>
        </pc:sldMkLst>
      </pc:sldChg>
      <pc:sldChg chg="modSp add mod">
        <pc:chgData name="Zonghua Gu" userId="9a7e1853e1951ef5" providerId="LiveId" clId="{CF1FAA12-072C-4ED5-BA76-0FFFAEFDB88A}" dt="2025-12-06T14:58:43.611" v="84" actId="27636"/>
        <pc:sldMkLst>
          <pc:docMk/>
          <pc:sldMk cId="2768609724" sldId="746"/>
        </pc:sldMkLst>
        <pc:spChg chg="mod">
          <ac:chgData name="Zonghua Gu" userId="9a7e1853e1951ef5" providerId="LiveId" clId="{CF1FAA12-072C-4ED5-BA76-0FFFAEFDB88A}" dt="2025-12-06T14:58:43.611" v="84" actId="27636"/>
          <ac:spMkLst>
            <pc:docMk/>
            <pc:sldMk cId="2768609724" sldId="746"/>
            <ac:spMk id="13" creationId="{B671D5F8-F85D-AD5F-015D-700C2CFA15C5}"/>
          </ac:spMkLst>
        </pc:spChg>
      </pc:sldChg>
      <pc:sldChg chg="modSp add mod">
        <pc:chgData name="Zonghua Gu" userId="9a7e1853e1951ef5" providerId="LiveId" clId="{CF1FAA12-072C-4ED5-BA76-0FFFAEFDB88A}" dt="2025-12-06T14:58:45.535" v="87" actId="20577"/>
        <pc:sldMkLst>
          <pc:docMk/>
          <pc:sldMk cId="767828178" sldId="747"/>
        </pc:sldMkLst>
        <pc:spChg chg="mod">
          <ac:chgData name="Zonghua Gu" userId="9a7e1853e1951ef5" providerId="LiveId" clId="{CF1FAA12-072C-4ED5-BA76-0FFFAEFDB88A}" dt="2025-12-06T14:58:45.535" v="87" actId="20577"/>
          <ac:spMkLst>
            <pc:docMk/>
            <pc:sldMk cId="767828178" sldId="747"/>
            <ac:spMk id="2" creationId="{00000000-0000-0000-0000-000000000000}"/>
          </ac:spMkLst>
        </pc:sp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9T23:11:40.555"/>
    </inkml:context>
    <inkml:brush xml:id="br0">
      <inkml:brushProperty name="width" value="0.05" units="cm"/>
      <inkml:brushProperty name="height" value="0.05" units="cm"/>
      <inkml:brushProperty name="ignorePressure" value="1"/>
    </inkml:brush>
  </inkml:definitions>
  <inkml:trace contextRef="#ctx0" brushRef="#br0">0 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9-09T23:11:41.335"/>
    </inkml:context>
    <inkml:brush xml:id="br0">
      <inkml:brushProperty name="width" value="0.05" units="cm"/>
      <inkml:brushProperty name="height" value="0.05" units="cm"/>
      <inkml:brushProperty name="ignorePressure" value="1"/>
    </inkml:brush>
  </inkml:definitions>
  <inkml:trace contextRef="#ctx0" brushRef="#br0">0 1,'0'0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7A5E3F-0972-45A4-AC9E-F4F032C2257A}" type="datetimeFigureOut">
              <a:rPr lang="en-US" smtClean="0"/>
              <a:pPr/>
              <a:t>12/6/2025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1F4C3A-4FFF-4769-A3DC-CFCC34F8DA1C}" type="slidenum">
              <a:rPr lang="en-US" smtClean="0"/>
              <a:pPr/>
              <a:t>‹#›</a:t>
            </a:fld>
            <a:endParaRPr lang="en-US"/>
          </a:p>
        </p:txBody>
      </p:sp>
    </p:spTree>
    <p:extLst>
      <p:ext uri="{BB962C8B-B14F-4D97-AF65-F5344CB8AC3E}">
        <p14:creationId xmlns:p14="http://schemas.microsoft.com/office/powerpoint/2010/main" val="2051726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Fixed point numbers</a:t>
            </a:r>
          </a:p>
          <a:p>
            <a:pPr lvl="1"/>
            <a:r>
              <a:rPr lang="en-US" dirty="0" err="1"/>
              <a:t>Qm.n</a:t>
            </a:r>
            <a:r>
              <a:rPr lang="en-US" dirty="0"/>
              <a:t>, </a:t>
            </a:r>
            <a:r>
              <a:rPr lang="en-US" dirty="0" err="1"/>
              <a:t>UQm.n</a:t>
            </a:r>
            <a:endParaRPr lang="en-US" dirty="0"/>
          </a:p>
          <a:p>
            <a:pPr lvl="1"/>
            <a:r>
              <a:rPr lang="en-US" dirty="0"/>
              <a:t>Addition, subtract, multiplication, division</a:t>
            </a:r>
          </a:p>
          <a:p>
            <a:r>
              <a:rPr lang="en-US" dirty="0"/>
              <a:t>Floating point numbers</a:t>
            </a:r>
          </a:p>
          <a:p>
            <a:pPr lvl="1"/>
            <a:r>
              <a:rPr lang="en-US" dirty="0"/>
              <a:t>IEEE 754 Standard</a:t>
            </a:r>
          </a:p>
          <a:p>
            <a:pPr lvl="1"/>
            <a:r>
              <a:rPr lang="en-US" dirty="0"/>
              <a:t>Single Precision, Double Precision</a:t>
            </a:r>
          </a:p>
        </p:txBody>
      </p:sp>
      <p:sp>
        <p:nvSpPr>
          <p:cNvPr id="4" name="Slide Number Placeholder 3"/>
          <p:cNvSpPr>
            <a:spLocks noGrp="1"/>
          </p:cNvSpPr>
          <p:nvPr>
            <p:ph type="sldNum" sz="quarter" idx="5"/>
          </p:nvPr>
        </p:nvSpPr>
        <p:spPr/>
        <p:txBody>
          <a:bodyPr/>
          <a:lstStyle/>
          <a:p>
            <a:fld id="{581F4C3A-4FFF-4769-A3DC-CFCC34F8DA1C}" type="slidenum">
              <a:rPr lang="en-US" smtClean="0"/>
              <a:pPr/>
              <a:t>2</a:t>
            </a:fld>
            <a:endParaRPr lang="en-US"/>
          </a:p>
        </p:txBody>
      </p:sp>
    </p:spTree>
    <p:extLst>
      <p:ext uri="{BB962C8B-B14F-4D97-AF65-F5344CB8AC3E}">
        <p14:creationId xmlns:p14="http://schemas.microsoft.com/office/powerpoint/2010/main" val="96884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4034" name="Rectangle 2"/>
          <p:cNvSpPr>
            <a:spLocks noGrp="1" noRot="1" noChangeAspect="1" noChangeArrowheads="1" noTextEdit="1"/>
          </p:cNvSpPr>
          <p:nvPr>
            <p:ph type="sldImg"/>
          </p:nvPr>
        </p:nvSpPr>
        <p:spPr/>
      </p:sp>
      <p:sp>
        <p:nvSpPr>
          <p:cNvPr id="13240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88612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 {{Pause=1}}  We will use a very simple example to show that, the hardware adder  for adding unsigned numbers, also works correctly for adding signed numbers. {{Pause=0.5}}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Suppose we are adding  negative nine and six. {{Pause=0.5}}  These two signed numbers are represented in two’s complement in computers.  {{Pause=0.5}}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Specifically, we can obtain the two’s complement representation of negative nine by flipping all bits and adding one. {{Pause=0.5}} The two’s complement of a positive number is itself. {{Pause=0.5}}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Let’s see what will happen if the hardware treats these two inputs as unsigned numbers. If these binary bits represent unsigned numbers,  they are 23 and 6, respectively. Therefore, the hardware adds 23 and 6, and produces 29, in decimal,  {{Pause=0.3}} or one, one, one, zero, one, in binary. {{Pause=0.5}}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If the output represents a signed integer in two’s complement, it actually represents negative 3. This can be proved by inverting all the bits and adding one. The result, negative three, is exactly the sum of the original signed inputs. {{Pause=0.5}}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indent="0" algn="l" defTabSz="457200" rtl="0" eaLnBrk="1" fontAlgn="auto" latinLnBrk="0" hangingPunct="1">
              <a:lnSpc>
                <a:spcPct val="100000"/>
              </a:lnSpc>
              <a:spcBef>
                <a:spcPts val="0"/>
              </a:spcBef>
              <a:spcAft>
                <a:spcPts val="0"/>
              </a:spcAft>
              <a:buClrTx/>
              <a:buSzTx/>
              <a:buFontTx/>
              <a:buNone/>
              <a:tabLst/>
              <a:defRPr/>
            </a:pPr>
            <a:r>
              <a:rPr lang="en-US" dirty="0"/>
              <a:t>This example shows that, without any modification, the hardware adder designed for adding unsigned numbers,  works correctly for adding signed numbers.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24DF53-3DD3-9F45-9E7E-472B96F1AB8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510024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Gill Sans Light"/>
              </a:rPr>
              <a:t>Useful for multiword shifts and certain crypto/bit-</a:t>
            </a:r>
            <a:r>
              <a:rPr lang="en-US" dirty="0" err="1">
                <a:latin typeface="Gill Sans Light"/>
              </a:rPr>
              <a:t>manip</a:t>
            </a:r>
            <a:r>
              <a:rPr lang="en-US" dirty="0">
                <a:latin typeface="Gill Sans Light"/>
              </a:rPr>
              <a:t> patterns</a:t>
            </a:r>
          </a:p>
          <a:p>
            <a:r>
              <a:rPr lang="en-US" b="1" dirty="0"/>
              <a:t>LSR (used here)</a:t>
            </a:r>
            <a:r>
              <a:rPr lang="en-US" dirty="0"/>
              <a:t>: Always fills with zeros, converting the negative value to a large positive number</a:t>
            </a:r>
          </a:p>
          <a:p>
            <a:r>
              <a:rPr lang="en-US" b="1" dirty="0"/>
              <a:t>ASR</a:t>
            </a:r>
            <a:r>
              <a:rPr lang="en-US" dirty="0"/>
              <a:t>: Would preserve the sign bit, maintaining the negative value (-4096)</a:t>
            </a:r>
          </a:p>
          <a:p>
            <a:endParaRPr lang="en-US" dirty="0"/>
          </a:p>
        </p:txBody>
      </p:sp>
      <p:sp>
        <p:nvSpPr>
          <p:cNvPr id="4" name="Slide Number Placeholder 3"/>
          <p:cNvSpPr>
            <a:spLocks noGrp="1"/>
          </p:cNvSpPr>
          <p:nvPr>
            <p:ph type="sldNum" sz="quarter" idx="5"/>
          </p:nvPr>
        </p:nvSpPr>
        <p:spPr/>
        <p:txBody>
          <a:bodyPr/>
          <a:lstStyle/>
          <a:p>
            <a:fld id="{1B0C9D69-9831-4844-8B1E-062B2DA58B0D}" type="slidenum">
              <a:rPr lang="en-US" smtClean="0"/>
              <a:pPr/>
              <a:t>6</a:t>
            </a:fld>
            <a:endParaRPr lang="en-US"/>
          </a:p>
        </p:txBody>
      </p:sp>
    </p:spTree>
    <p:extLst>
      <p:ext uri="{BB962C8B-B14F-4D97-AF65-F5344CB8AC3E}">
        <p14:creationId xmlns:p14="http://schemas.microsoft.com/office/powerpoint/2010/main" val="35967655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ChangeArrowheads="1" noTextEdit="1"/>
          </p:cNvSpPr>
          <p:nvPr>
            <p:ph type="sldImg"/>
          </p:nvPr>
        </p:nvSpPr>
        <p:spPr>
          <a:xfrm>
            <a:off x="2984500" y="655638"/>
            <a:ext cx="3341688" cy="2506662"/>
          </a:xfrm>
          <a:ln/>
        </p:spPr>
      </p:sp>
      <p:sp>
        <p:nvSpPr>
          <p:cNvPr id="55299" name="Rectangle 3"/>
          <p:cNvSpPr>
            <a:spLocks noGrp="1" noChangeArrowheads="1"/>
          </p:cNvSpPr>
          <p:nvPr>
            <p:ph type="body" idx="1"/>
          </p:nvPr>
        </p:nvSpPr>
        <p:spPr>
          <a:xfrm>
            <a:off x="1237021" y="3343003"/>
            <a:ext cx="6822358" cy="3165566"/>
          </a:xfrm>
          <a:solidFill>
            <a:srgbClr val="FFFFFF"/>
          </a:solidFill>
          <a:ln>
            <a:solidFill>
              <a:srgbClr val="000000"/>
            </a:solidFill>
          </a:ln>
        </p:spPr>
        <p:txBody>
          <a:bodyPr lIns="88007" tIns="44003" rIns="88007" bIns="44003"/>
          <a:lstStyle/>
          <a:p>
            <a:endParaRPr lang="en-US" dirty="0"/>
          </a:p>
        </p:txBody>
      </p:sp>
    </p:spTree>
    <p:extLst>
      <p:ext uri="{BB962C8B-B14F-4D97-AF65-F5344CB8AC3E}">
        <p14:creationId xmlns:p14="http://schemas.microsoft.com/office/powerpoint/2010/main" val="12703413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t>N</a:t>
            </a:r>
            <a:r>
              <a:rPr lang="en-US" sz="1200" dirty="0"/>
              <a:t> (negative) – set (1) when a signed result is negative, otherwise cleared (0).</a:t>
            </a:r>
          </a:p>
          <a:p>
            <a:r>
              <a:rPr lang="en-US" sz="1200" b="1" dirty="0"/>
              <a:t>Z</a:t>
            </a:r>
            <a:r>
              <a:rPr lang="en-US" sz="1200" dirty="0"/>
              <a:t> (zero) – set (1) when a result is 0, otherwise cleared (0).</a:t>
            </a:r>
          </a:p>
          <a:p>
            <a:r>
              <a:rPr lang="en-US" sz="1200" b="1" dirty="0"/>
              <a:t>C</a:t>
            </a:r>
            <a:r>
              <a:rPr lang="en-US" sz="1200" dirty="0"/>
              <a:t> (carry) – set (1) when an add-based operation produces an overflow, when a subtract-based operation doesn’t require a borrow; when shifting, holds the last bit that’s been shifted out; otherwise cleared (0).</a:t>
            </a:r>
          </a:p>
          <a:p>
            <a:r>
              <a:rPr lang="en-US" sz="1200" b="1" dirty="0"/>
              <a:t>V</a:t>
            </a:r>
            <a:r>
              <a:rPr lang="en-US" sz="1200" dirty="0"/>
              <a:t> (overflow) – set (1) when an add- or subtract-based operation generates a signed overflow, otherwise cleared (0).</a:t>
            </a:r>
          </a:p>
          <a:p>
            <a:endParaRPr lang="en-US" dirty="0"/>
          </a:p>
          <a:p>
            <a:endParaRPr lang="en-US" dirty="0"/>
          </a:p>
        </p:txBody>
      </p:sp>
      <p:sp>
        <p:nvSpPr>
          <p:cNvPr id="4" name="Slide Number Placeholder 3"/>
          <p:cNvSpPr>
            <a:spLocks noGrp="1"/>
          </p:cNvSpPr>
          <p:nvPr>
            <p:ph type="sldNum" sz="quarter" idx="5"/>
          </p:nvPr>
        </p:nvSpPr>
        <p:spPr/>
        <p:txBody>
          <a:bodyPr/>
          <a:lstStyle/>
          <a:p>
            <a:fld id="{2D71AD5F-E36F-46B9-A99B-7B025244359D}" type="slidenum">
              <a:rPr lang="en-US" smtClean="0"/>
              <a:pPr/>
              <a:t>10</a:t>
            </a:fld>
            <a:endParaRPr lang="en-US"/>
          </a:p>
        </p:txBody>
      </p:sp>
    </p:spTree>
    <p:extLst>
      <p:ext uri="{BB962C8B-B14F-4D97-AF65-F5344CB8AC3E}">
        <p14:creationId xmlns:p14="http://schemas.microsoft.com/office/powerpoint/2010/main" val="883036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Rot="1" noChangeAspect="1" noChangeArrowheads="1" noTextEdit="1"/>
          </p:cNvSpPr>
          <p:nvPr>
            <p:ph type="sldImg"/>
          </p:nvPr>
        </p:nvSpPr>
        <p:spPr>
          <a:ln/>
        </p:spPr>
      </p:sp>
      <mc:AlternateContent xmlns:mc="http://schemas.openxmlformats.org/markup-compatibility/2006" xmlns:a14="http://schemas.microsoft.com/office/drawing/2010/main">
        <mc:Choice Requires="a14">
          <p:sp>
            <p:nvSpPr>
              <p:cNvPr id="324611"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Convert subtraction to addition with Two’s complement. If two operands have same sign, and the result has opposite sign, then V = 1; else V = 0.”</a:t>
                </a:r>
              </a:p>
              <a:p>
                <a:pPr>
                  <a:defRPr/>
                </a:pPr>
                <a:endParaRPr lang="en-US" sz="1200" dirty="0">
                  <a:solidFill>
                    <a:prstClr val="black"/>
                  </a:solidFill>
                  <a:cs typeface="Times New Roman" pitchFamily="18" charset="0"/>
                </a:endParaRPr>
              </a:p>
              <a:p>
                <a:pPr>
                  <a:defRPr/>
                </a:pPr>
                <a:r>
                  <a:rPr lang="en-US" sz="1200" dirty="0">
                    <a:solidFill>
                      <a:prstClr val="black"/>
                    </a:solidFill>
                    <a:latin typeface="Gill Sans MT"/>
                    <a:cs typeface="Times New Roman" pitchFamily="18" charset="0"/>
                  </a:rPr>
                  <a:t>convert subtraction to addition with Two’s complement. </a:t>
                </a:r>
                <a:r>
                  <a:rPr lang="en-US" sz="1200" dirty="0">
                    <a:solidFill>
                      <a:prstClr val="black"/>
                    </a:solidFill>
                    <a:cs typeface="Times New Roman" pitchFamily="18" charset="0"/>
                  </a:rPr>
                  <a:t>If two operands have same sign, and the result has opposite sign, then V = 1; for all other cases, V = 0</a:t>
                </a:r>
                <a:endParaRPr lang="en-US" sz="1200" dirty="0">
                  <a:solidFill>
                    <a:prstClr val="black"/>
                  </a:solidFill>
                  <a:latin typeface="Gill Sans MT"/>
                  <a:cs typeface="Times New Roman"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Gill Sans M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Gill Sans MT"/>
                    <a:ea typeface="+mn-ea"/>
                    <a:cs typeface="+mn-cs"/>
                  </a:rPr>
                  <a:t>C is cleared </a:t>
                </a:r>
                <a:r>
                  <a:rPr kumimoji="0" lang="en-US" sz="1200" b="0" i="0" u="none" strike="noStrike" kern="1200" cap="none" spc="0" normalizeH="0" baseline="0" noProof="0" dirty="0">
                    <a:ln>
                      <a:noFill/>
                    </a:ln>
                    <a:solidFill>
                      <a:prstClr val="black"/>
                    </a:solidFill>
                    <a:effectLst/>
                    <a:uLnTx/>
                    <a:uFillTx/>
                    <a:latin typeface="Gill Sans MT"/>
                    <a:ea typeface="+mn-ea"/>
                    <a:cs typeface="Times New Roman" pitchFamily="18" charset="0"/>
                  </a:rPr>
                  <a:t>upon </a:t>
                </a:r>
                <a:r>
                  <a:rPr kumimoji="0" lang="en-US" sz="1200" b="0" i="0" u="none" strike="noStrike" kern="1200" cap="none" spc="0" normalizeH="0" baseline="0" noProof="0" dirty="0">
                    <a:ln>
                      <a:noFill/>
                    </a:ln>
                    <a:solidFill>
                      <a:prstClr val="black"/>
                    </a:solidFill>
                    <a:effectLst/>
                    <a:uLnTx/>
                    <a:uFillTx/>
                    <a:latin typeface="Gill Sans MT"/>
                    <a:ea typeface="+mn-ea"/>
                    <a:cs typeface="+mn-cs"/>
                  </a:rPr>
                  <a:t>an </a:t>
                </a:r>
                <a:r>
                  <a:rPr kumimoji="0" lang="en-US" sz="1200" b="1" i="0" u="sng" strike="noStrike" kern="1200" cap="none" spc="0" normalizeH="0" baseline="0" noProof="0" dirty="0">
                    <a:ln>
                      <a:noFill/>
                    </a:ln>
                    <a:solidFill>
                      <a:srgbClr val="800000"/>
                    </a:solidFill>
                    <a:effectLst/>
                    <a:uLnTx/>
                    <a:uFillTx/>
                    <a:latin typeface="Gill Sans MT"/>
                    <a:ea typeface="+mn-ea"/>
                    <a:cs typeface="+mn-cs"/>
                  </a:rPr>
                  <a:t>unsigned</a:t>
                </a:r>
                <a:r>
                  <a:rPr kumimoji="0" lang="en-US" sz="1200" b="0" i="0" u="none" strike="noStrike" kern="1200" cap="none" spc="0" normalizeH="0" baseline="0" noProof="0" dirty="0">
                    <a:ln>
                      <a:noFill/>
                    </a:ln>
                    <a:solidFill>
                      <a:prstClr val="black"/>
                    </a:solidFill>
                    <a:effectLst/>
                    <a:uLnTx/>
                    <a:uFillTx/>
                    <a:latin typeface="Gill Sans MT"/>
                    <a:ea typeface="+mn-ea"/>
                    <a:cs typeface="+mn-cs"/>
                  </a:rPr>
                  <a:t> subtract if the answer is wrong</a:t>
                </a:r>
                <a:endParaRPr kumimoji="0" lang="en-US" sz="300" b="0" i="0" u="none" strike="noStrike" kern="1200" cap="none" spc="0" normalizeH="0" baseline="0" noProof="0" dirty="0">
                  <a:ln>
                    <a:noFill/>
                  </a:ln>
                  <a:solidFill>
                    <a:prstClr val="black"/>
                  </a:solidFill>
                  <a:effectLst/>
                  <a:uLnTx/>
                  <a:uFillTx/>
                  <a:latin typeface="Gill Sans MT"/>
                  <a:ea typeface="+mn-ea"/>
                  <a:cs typeface="+mn-cs"/>
                </a:endParaRPr>
              </a:p>
              <a:p>
                <a:r>
                  <a:rPr lang="en-US" sz="1200" b="0" i="0" kern="1200" dirty="0">
                    <a:solidFill>
                      <a:schemeClr val="tx1"/>
                    </a:solidFill>
                    <a:effectLst/>
                    <a:latin typeface="+mn-lt"/>
                    <a:ea typeface="+mn-ea"/>
                    <a:cs typeface="+mn-cs"/>
                  </a:rPr>
                  <a:t>The carry flag (CF) is set differently for unsigned addition and subtraction:</a:t>
                </a:r>
              </a:p>
              <a:p>
                <a:r>
                  <a:rPr lang="en-US" sz="2800" dirty="0">
                    <a:solidFill>
                      <a:prstClr val="black"/>
                    </a:solidFill>
                  </a:rPr>
                  <a:t>When adding or subtracting two signed numbers in an </a:t>
                </a:r>
                <a:r>
                  <a:rPr lang="en-US" sz="2800" i="1" dirty="0">
                    <a:solidFill>
                      <a:prstClr val="black"/>
                    </a:solidFill>
                  </a:rPr>
                  <a:t>n</a:t>
                </a:r>
                <a:r>
                  <a:rPr lang="en-US" sz="2800" dirty="0">
                    <a:solidFill>
                      <a:prstClr val="black"/>
                    </a:solidFill>
                  </a:rPr>
                  <a:t>-bit system, an overflow occurs if </a:t>
                </a:r>
                <a:r>
                  <a:rPr lang="en-US" sz="2800" dirty="0">
                    <a:solidFill>
                      <a:srgbClr val="C00000"/>
                    </a:solidFill>
                  </a:rPr>
                  <a:t>the true result is larger than the maximum signed integer </a:t>
                </a:r>
                <a:r>
                  <a:rPr lang="en-US" sz="2800" dirty="0">
                    <a:solidFill>
                      <a:prstClr val="black"/>
                    </a:solidFill>
                  </a:rPr>
                  <a:t>(</a:t>
                </a:r>
                <a:r>
                  <a:rPr lang="en-US" sz="2800" i="1" dirty="0">
                    <a:solidFill>
                      <a:prstClr val="black"/>
                    </a:solidFill>
                  </a:rPr>
                  <a:t>i.e.</a:t>
                </a:r>
                <a:r>
                  <a:rPr lang="en-US" sz="2800" dirty="0">
                    <a:solidFill>
                      <a:prstClr val="black"/>
                    </a:solidFill>
                  </a:rPr>
                  <a:t> </a:t>
                </a:r>
                <a14:m>
                  <m:oMath xmlns:m="http://schemas.openxmlformats.org/officeDocument/2006/math">
                    <m:sSup>
                      <m:sSupPr>
                        <m:ctrlPr>
                          <a:rPr lang="en-US" sz="2800" i="1">
                            <a:solidFill>
                              <a:prstClr val="black"/>
                            </a:solidFill>
                            <a:latin typeface="Cambria Math" panose="02040503050406030204" pitchFamily="18" charset="0"/>
                          </a:rPr>
                        </m:ctrlPr>
                      </m:sSupPr>
                      <m:e>
                        <m:r>
                          <a:rPr lang="en-US" sz="2800" i="1">
                            <a:solidFill>
                              <a:prstClr val="black"/>
                            </a:solidFill>
                            <a:latin typeface="Cambria Math"/>
                          </a:rPr>
                          <m:t>2</m:t>
                        </m:r>
                      </m:e>
                      <m:sup>
                        <m:r>
                          <a:rPr lang="en-US" sz="2800" i="1">
                            <a:solidFill>
                              <a:prstClr val="black"/>
                            </a:solidFill>
                            <a:latin typeface="Cambria Math"/>
                          </a:rPr>
                          <m:t>𝑛</m:t>
                        </m:r>
                        <m:r>
                          <a:rPr lang="en-US" sz="2800" b="0" i="1" smtClean="0">
                            <a:solidFill>
                              <a:prstClr val="black"/>
                            </a:solidFill>
                            <a:latin typeface="Cambria Math" panose="02040503050406030204" pitchFamily="18" charset="0"/>
                          </a:rPr>
                          <m:t>−</m:t>
                        </m:r>
                        <m:r>
                          <a:rPr lang="en-US" sz="2800" b="0" i="1" smtClean="0">
                            <a:solidFill>
                              <a:prstClr val="black"/>
                            </a:solidFill>
                            <a:latin typeface="Cambria Math" panose="02040503050406030204" pitchFamily="18" charset="0"/>
                          </a:rPr>
                          <m:t>1</m:t>
                        </m:r>
                      </m:sup>
                    </m:sSup>
                    <m:r>
                      <a:rPr lang="en-US" sz="2800" i="1">
                        <a:solidFill>
                          <a:prstClr val="black"/>
                        </a:solidFill>
                        <a:latin typeface="Cambria Math"/>
                      </a:rPr>
                      <m:t>−</m:t>
                    </m:r>
                    <m:r>
                      <a:rPr lang="en-US" sz="2800" i="1">
                        <a:solidFill>
                          <a:prstClr val="black"/>
                        </a:solidFill>
                        <a:latin typeface="Cambria Math"/>
                      </a:rPr>
                      <m:t>1</m:t>
                    </m:r>
                  </m:oMath>
                </a14:m>
                <a:r>
                  <a:rPr lang="en-US" sz="2800" dirty="0">
                    <a:solidFill>
                      <a:prstClr val="black"/>
                    </a:solidFill>
                  </a:rPr>
                  <a:t>) </a:t>
                </a:r>
                <a:r>
                  <a:rPr lang="en-US" sz="2800" dirty="0">
                    <a:solidFill>
                      <a:srgbClr val="C00000"/>
                    </a:solidFill>
                  </a:rPr>
                  <a:t>or smaller than the minimum signed integer </a:t>
                </a:r>
                <a:r>
                  <a:rPr lang="en-US" sz="2800" dirty="0">
                    <a:solidFill>
                      <a:prstClr val="black"/>
                    </a:solidFill>
                  </a:rPr>
                  <a:t>(</a:t>
                </a:r>
                <a:r>
                  <a:rPr lang="en-US" sz="2800" i="1" dirty="0">
                    <a:solidFill>
                      <a:prstClr val="black"/>
                    </a:solidFill>
                  </a:rPr>
                  <a:t>i.e.</a:t>
                </a:r>
                <a:r>
                  <a:rPr lang="en-US" sz="2800" dirty="0">
                    <a:solidFill>
                      <a:prstClr val="black"/>
                    </a:solidFill>
                  </a:rPr>
                  <a:t> </a:t>
                </a:r>
                <a14:m>
                  <m:oMath xmlns:m="http://schemas.openxmlformats.org/officeDocument/2006/math">
                    <m:sSup>
                      <m:sSupPr>
                        <m:ctrlPr>
                          <a:rPr lang="en-US" sz="2800" i="1">
                            <a:solidFill>
                              <a:prstClr val="black"/>
                            </a:solidFill>
                            <a:latin typeface="Cambria Math" panose="02040503050406030204" pitchFamily="18" charset="0"/>
                          </a:rPr>
                        </m:ctrlPr>
                      </m:sSupPr>
                      <m:e>
                        <m:r>
                          <a:rPr lang="en-US" sz="2800" b="0" i="1" smtClean="0">
                            <a:solidFill>
                              <a:prstClr val="black"/>
                            </a:solidFill>
                            <a:latin typeface="Cambria Math" panose="02040503050406030204" pitchFamily="18" charset="0"/>
                          </a:rPr>
                          <m:t>−</m:t>
                        </m:r>
                        <m:r>
                          <a:rPr lang="en-US" sz="2800" i="1">
                            <a:solidFill>
                              <a:prstClr val="black"/>
                            </a:solidFill>
                            <a:latin typeface="Cambria Math"/>
                          </a:rPr>
                          <m:t>2</m:t>
                        </m:r>
                      </m:e>
                      <m:sup>
                        <m:r>
                          <a:rPr lang="en-US" sz="2800" i="1">
                            <a:solidFill>
                              <a:prstClr val="black"/>
                            </a:solidFill>
                            <a:latin typeface="Cambria Math"/>
                          </a:rPr>
                          <m:t>𝑛</m:t>
                        </m:r>
                        <m:r>
                          <a:rPr lang="en-US" sz="2800" b="0" i="1" smtClean="0">
                            <a:solidFill>
                              <a:prstClr val="black"/>
                            </a:solidFill>
                            <a:latin typeface="Cambria Math" panose="02040503050406030204" pitchFamily="18" charset="0"/>
                          </a:rPr>
                          <m:t>−</m:t>
                        </m:r>
                        <m:r>
                          <a:rPr lang="en-US" sz="2800" b="0" i="1" smtClean="0">
                            <a:solidFill>
                              <a:prstClr val="black"/>
                            </a:solidFill>
                            <a:latin typeface="Cambria Math" panose="02040503050406030204" pitchFamily="18" charset="0"/>
                          </a:rPr>
                          <m:t>1</m:t>
                        </m:r>
                      </m:sup>
                    </m:sSup>
                  </m:oMath>
                </a14:m>
                <a:r>
                  <a:rPr lang="en-US" sz="2800" dirty="0">
                    <a:solidFill>
                      <a:prstClr val="black"/>
                    </a:solidFill>
                  </a:rPr>
                  <a:t>) that can be represented</a:t>
                </a:r>
              </a:p>
              <a:p>
                <a:endParaRPr lang="en-US" dirty="0"/>
              </a:p>
              <a:p>
                <a:r>
                  <a:rPr lang="en-US" dirty="0"/>
                  <a:t>Overflow may occur when adding 2 operands with the same sign, or subtracting 2 operands with different signs, including: </a:t>
                </a:r>
              </a:p>
              <a:p>
                <a:pPr marL="731520" lvl="1" indent="-457200">
                  <a:buFont typeface="+mj-lt"/>
                  <a:buAutoNum type="arabicPeriod"/>
                </a:pPr>
                <a:r>
                  <a:rPr lang="en-US" dirty="0"/>
                  <a:t>adding two positive numbers</a:t>
                </a:r>
              </a:p>
              <a:p>
                <a:pPr marL="731520" lvl="1" indent="-457200">
                  <a:buFont typeface="+mj-lt"/>
                  <a:buAutoNum type="arabicPeriod"/>
                </a:pPr>
                <a:r>
                  <a:rPr lang="en-US" dirty="0"/>
                  <a:t>adding two negative numbers</a:t>
                </a:r>
              </a:p>
              <a:p>
                <a:pPr marL="731520" lvl="1" indent="-457200">
                  <a:buFont typeface="+mj-lt"/>
                  <a:buAutoNum type="arabicPeriod"/>
                </a:pPr>
                <a:r>
                  <a:rPr lang="en-US" dirty="0"/>
                  <a:t>subtracting a positive number from a negative number</a:t>
                </a:r>
              </a:p>
              <a:p>
                <a:pPr marL="731520" lvl="1" indent="-457200">
                  <a:buFont typeface="+mj-lt"/>
                  <a:buAutoNum type="arabicPeriod"/>
                </a:pPr>
                <a:r>
                  <a:rPr lang="en-US" dirty="0"/>
                  <a:t>subtracting a negative number from a positive number</a:t>
                </a:r>
              </a:p>
              <a:p>
                <a:endParaRPr lang="en-US" dirty="0"/>
              </a:p>
              <a:p>
                <a:r>
                  <a:rPr lang="en-US" dirty="0"/>
                  <a:t>Overflow cannot occur when adding 2 operands with different signs or when subtracting 2 operands with the same sign.</a:t>
                </a:r>
              </a:p>
              <a:p>
                <a:pPr lvl="1"/>
                <a:r>
                  <a:rPr lang="en-US" dirty="0"/>
                  <a:t>Why?</a:t>
                </a:r>
              </a:p>
              <a:p>
                <a:endParaRPr lang="en-US" sz="1200" b="1" i="0" kern="1200" dirty="0">
                  <a:solidFill>
                    <a:schemeClr val="tx1"/>
                  </a:solidFill>
                  <a:effectLst/>
                  <a:latin typeface="+mn-lt"/>
                  <a:ea typeface="+mn-ea"/>
                  <a:cs typeface="+mn-cs"/>
                </a:endParaRP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Unsigned Addition:</a:t>
                </a:r>
              </a:p>
              <a:p>
                <a:r>
                  <a:rPr lang="en-US" sz="1200" b="0" i="0" kern="1200" dirty="0">
                    <a:solidFill>
                      <a:schemeClr val="tx1"/>
                    </a:solidFill>
                    <a:effectLst/>
                    <a:latin typeface="+mn-lt"/>
                    <a:ea typeface="+mn-ea"/>
                    <a:cs typeface="+mn-cs"/>
                  </a:rPr>
                  <a:t>The carry flag is set to 1 if there is a </a:t>
                </a:r>
                <a:r>
                  <a:rPr lang="en-US" sz="1200" b="1" i="0" kern="1200" dirty="0">
                    <a:solidFill>
                      <a:schemeClr val="tx1"/>
                    </a:solidFill>
                    <a:effectLst/>
                    <a:latin typeface="+mn-lt"/>
                    <a:ea typeface="+mn-ea"/>
                    <a:cs typeface="+mn-cs"/>
                  </a:rPr>
                  <a:t>carry out</a:t>
                </a:r>
                <a:r>
                  <a:rPr lang="en-US" sz="1200" b="0" i="0" kern="1200" dirty="0">
                    <a:solidFill>
                      <a:schemeClr val="tx1"/>
                    </a:solidFill>
                    <a:effectLst/>
                    <a:latin typeface="+mn-lt"/>
                    <a:ea typeface="+mn-ea"/>
                    <a:cs typeface="+mn-cs"/>
                  </a:rPr>
                  <a:t> from the most significant bit (MSB) during the addition.</a:t>
                </a:r>
              </a:p>
              <a:p>
                <a:r>
                  <a:rPr lang="en-US" sz="1200" b="0" i="0" kern="1200" dirty="0">
                    <a:solidFill>
                      <a:schemeClr val="tx1"/>
                    </a:solidFill>
                    <a:effectLst/>
                    <a:latin typeface="+mn-lt"/>
                    <a:ea typeface="+mn-ea"/>
                    <a:cs typeface="+mn-cs"/>
                  </a:rPr>
                  <a:t>This means the sum exceeds the maximum value that can be represented in the given number of bits.</a:t>
                </a:r>
              </a:p>
              <a:p>
                <a:r>
                  <a:rPr lang="en-US" sz="1200" b="0" i="0" kern="1200" dirty="0">
                    <a:solidFill>
                      <a:schemeClr val="tx1"/>
                    </a:solidFill>
                    <a:effectLst/>
                    <a:latin typeface="+mn-lt"/>
                    <a:ea typeface="+mn-ea"/>
                    <a:cs typeface="+mn-cs"/>
                  </a:rPr>
                  <a:t>Example: Adding two 8-bit numbers resulting in a value greater than 255 will set CF = 1.</a:t>
                </a:r>
              </a:p>
              <a:p>
                <a:r>
                  <a:rPr lang="en-US" sz="1200" b="1" i="0" kern="1200" dirty="0">
                    <a:solidFill>
                      <a:schemeClr val="tx1"/>
                    </a:solidFill>
                    <a:effectLst/>
                    <a:latin typeface="+mn-lt"/>
                    <a:ea typeface="+mn-ea"/>
                    <a:cs typeface="+mn-cs"/>
                  </a:rPr>
                  <a:t>Unsigned Subtraction:</a:t>
                </a:r>
              </a:p>
              <a:p>
                <a:r>
                  <a:rPr lang="en-US" sz="1200" b="0" i="0" kern="1200" dirty="0">
                    <a:solidFill>
                      <a:schemeClr val="tx1"/>
                    </a:solidFill>
                    <a:effectLst/>
                    <a:latin typeface="+mn-lt"/>
                    <a:ea typeface="+mn-ea"/>
                    <a:cs typeface="+mn-cs"/>
                  </a:rPr>
                  <a:t>The carry flag acts as a </a:t>
                </a:r>
                <a:r>
                  <a:rPr lang="en-US" sz="1200" b="1" i="0" kern="1200" dirty="0">
                    <a:solidFill>
                      <a:schemeClr val="tx1"/>
                    </a:solidFill>
                    <a:effectLst/>
                    <a:latin typeface="+mn-lt"/>
                    <a:ea typeface="+mn-ea"/>
                    <a:cs typeface="+mn-cs"/>
                  </a:rPr>
                  <a:t>borrow indicator</a:t>
                </a:r>
                <a:r>
                  <a:rPr lang="en-US" sz="1200" b="0" i="0" kern="1200" dirty="0">
                    <a:solidFill>
                      <a:schemeClr val="tx1"/>
                    </a:solidFill>
                    <a:effectLst/>
                    <a:latin typeface="+mn-lt"/>
                    <a:ea typeface="+mn-ea"/>
                    <a:cs typeface="+mn-cs"/>
                  </a:rPr>
                  <a:t> for subtraction.</a:t>
                </a:r>
              </a:p>
              <a:p>
                <a:r>
                  <a:rPr lang="en-US" sz="1200" b="0" i="0" kern="1200" dirty="0">
                    <a:solidFill>
                      <a:schemeClr val="tx1"/>
                    </a:solidFill>
                    <a:effectLst/>
                    <a:latin typeface="+mn-lt"/>
                    <a:ea typeface="+mn-ea"/>
                    <a:cs typeface="+mn-cs"/>
                  </a:rPr>
                  <a:t>CF is cleared (set to 0) if a borrow is needed (i.e., if the minuend is less than the subtrahend).</a:t>
                </a:r>
              </a:p>
              <a:p>
                <a:r>
                  <a:rPr lang="en-US" sz="1200" b="0" i="0" kern="1200" dirty="0">
                    <a:solidFill>
                      <a:schemeClr val="tx1"/>
                    </a:solidFill>
                    <a:effectLst/>
                    <a:latin typeface="+mn-lt"/>
                    <a:ea typeface="+mn-ea"/>
                    <a:cs typeface="+mn-cs"/>
                  </a:rPr>
                  <a:t>CF is set to 1 if no borrow is needed, meaning the subtraction did not underflow.</a:t>
                </a:r>
              </a:p>
              <a:p>
                <a:r>
                  <a:rPr lang="en-US" sz="1200" b="1" i="0" kern="1200" dirty="0">
                    <a:solidFill>
                      <a:schemeClr val="tx1"/>
                    </a:solidFill>
                    <a:effectLst/>
                    <a:latin typeface="+mn-lt"/>
                    <a:ea typeface="+mn-ea"/>
                    <a:cs typeface="+mn-cs"/>
                  </a:rPr>
                  <a:t>Summary:</a:t>
                </a:r>
              </a:p>
              <a:p>
                <a:r>
                  <a:rPr lang="en-US" sz="1200" b="0" i="0" kern="1200" dirty="0">
                    <a:solidFill>
                      <a:schemeClr val="tx1"/>
                    </a:solidFill>
                    <a:effectLst/>
                    <a:latin typeface="+mn-lt"/>
                    <a:ea typeface="+mn-ea"/>
                    <a:cs typeface="+mn-cs"/>
                  </a:rPr>
                  <a:t>For </a:t>
                </a:r>
                <a:r>
                  <a:rPr lang="en-US" sz="1200" b="1" i="0" kern="1200" dirty="0">
                    <a:solidFill>
                      <a:schemeClr val="tx1"/>
                    </a:solidFill>
                    <a:effectLst/>
                    <a:latin typeface="+mn-lt"/>
                    <a:ea typeface="+mn-ea"/>
                    <a:cs typeface="+mn-cs"/>
                  </a:rPr>
                  <a:t>unsigned addition</a:t>
                </a:r>
                <a:r>
                  <a:rPr lang="en-US" sz="1200" b="0" i="0" kern="1200" dirty="0">
                    <a:solidFill>
                      <a:schemeClr val="tx1"/>
                    </a:solidFill>
                    <a:effectLst/>
                    <a:latin typeface="+mn-lt"/>
                    <a:ea typeface="+mn-ea"/>
                    <a:cs typeface="+mn-cs"/>
                  </a:rPr>
                  <a:t>, CF = 1 means an overflow beyond the MSB (carry out).</a:t>
                </a:r>
              </a:p>
              <a:p>
                <a:r>
                  <a:rPr lang="en-US" sz="1200" b="0" i="0" kern="1200" dirty="0">
                    <a:solidFill>
                      <a:schemeClr val="tx1"/>
                    </a:solidFill>
                    <a:effectLst/>
                    <a:latin typeface="+mn-lt"/>
                    <a:ea typeface="+mn-ea"/>
                    <a:cs typeface="+mn-cs"/>
                  </a:rPr>
                  <a:t>For </a:t>
                </a:r>
                <a:r>
                  <a:rPr lang="en-US" sz="1200" b="1" i="0" kern="1200" dirty="0">
                    <a:solidFill>
                      <a:schemeClr val="tx1"/>
                    </a:solidFill>
                    <a:effectLst/>
                    <a:latin typeface="+mn-lt"/>
                    <a:ea typeface="+mn-ea"/>
                    <a:cs typeface="+mn-cs"/>
                  </a:rPr>
                  <a:t>unsigned subtraction</a:t>
                </a:r>
                <a:r>
                  <a:rPr lang="en-US" sz="1200" b="0" i="0" kern="1200" dirty="0">
                    <a:solidFill>
                      <a:schemeClr val="tx1"/>
                    </a:solidFill>
                    <a:effectLst/>
                    <a:latin typeface="+mn-lt"/>
                    <a:ea typeface="+mn-ea"/>
                    <a:cs typeface="+mn-cs"/>
                  </a:rPr>
                  <a:t>, CF = 0 means a borrow (underflow), CF = 1 means no borrow.</a:t>
                </a:r>
              </a:p>
              <a:p>
                <a:r>
                  <a:rPr lang="en-US" sz="1200" b="0" i="0" kern="1200" dirty="0">
                    <a:solidFill>
                      <a:schemeClr val="tx1"/>
                    </a:solidFill>
                    <a:effectLst/>
                    <a:latin typeface="+mn-lt"/>
                    <a:ea typeface="+mn-ea"/>
                    <a:cs typeface="+mn-cs"/>
                  </a:rPr>
                  <a:t>The carry flag thus helps detect unsigned overflow or underflow conditions.</a:t>
                </a:r>
              </a:p>
              <a:p>
                <a:r>
                  <a:rPr lang="en-US" sz="1200" b="0" i="0" kern="1200" dirty="0">
                    <a:solidFill>
                      <a:schemeClr val="tx1"/>
                    </a:solidFill>
                    <a:effectLst/>
                    <a:latin typeface="+mn-lt"/>
                    <a:ea typeface="+mn-ea"/>
                    <a:cs typeface="+mn-cs"/>
                  </a:rPr>
                  <a:t>This behavior contrasts with signed arithmetic, where the overflow flag (OF) signals signed overflow, and the carry flag is generally not used.</a:t>
                </a:r>
              </a:p>
              <a:p>
                <a:r>
                  <a:rPr lang="en-US" sz="1200" b="0" i="0" kern="1200" dirty="0">
                    <a:solidFill>
                      <a:schemeClr val="tx1"/>
                    </a:solidFill>
                    <a:effectLst/>
                    <a:latin typeface="+mn-lt"/>
                    <a:ea typeface="+mn-ea"/>
                    <a:cs typeface="+mn-cs"/>
                  </a:rPr>
                  <a:t>References from teaching and documentation explain this clearly: The carry flag signals actual carry for addition and borrow for subtraction in unsigned arithmetic scenarios.</a:t>
                </a:r>
              </a:p>
              <a:p>
                <a:endParaRPr lang="en-US" dirty="0"/>
              </a:p>
            </p:txBody>
          </p:sp>
        </mc:Choice>
        <mc:Fallback xmlns="">
          <p:sp>
            <p:nvSpPr>
              <p:cNvPr id="324611" name="Rectangle 3"/>
              <p:cNvSpPr>
                <a:spLocks noGrp="1" noChangeArrowheads="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Gill Sans MT"/>
                    <a:ea typeface="+mn-ea"/>
                    <a:cs typeface="+mn-cs"/>
                  </a:rPr>
                  <a:t>C is cleared </a:t>
                </a:r>
                <a:r>
                  <a:rPr kumimoji="0" lang="en-US" sz="1200" b="0" i="0" u="none" strike="noStrike" kern="1200" cap="none" spc="0" normalizeH="0" baseline="0" noProof="0" dirty="0">
                    <a:ln>
                      <a:noFill/>
                    </a:ln>
                    <a:solidFill>
                      <a:prstClr val="black"/>
                    </a:solidFill>
                    <a:effectLst/>
                    <a:uLnTx/>
                    <a:uFillTx/>
                    <a:latin typeface="Gill Sans MT"/>
                    <a:ea typeface="+mn-ea"/>
                    <a:cs typeface="Times New Roman" pitchFamily="18" charset="0"/>
                  </a:rPr>
                  <a:t>upon </a:t>
                </a:r>
                <a:r>
                  <a:rPr kumimoji="0" lang="en-US" sz="1200" b="0" i="0" u="none" strike="noStrike" kern="1200" cap="none" spc="0" normalizeH="0" baseline="0" noProof="0" dirty="0">
                    <a:ln>
                      <a:noFill/>
                    </a:ln>
                    <a:solidFill>
                      <a:prstClr val="black"/>
                    </a:solidFill>
                    <a:effectLst/>
                    <a:uLnTx/>
                    <a:uFillTx/>
                    <a:latin typeface="Gill Sans MT"/>
                    <a:ea typeface="+mn-ea"/>
                    <a:cs typeface="+mn-cs"/>
                  </a:rPr>
                  <a:t>an </a:t>
                </a:r>
                <a:r>
                  <a:rPr kumimoji="0" lang="en-US" sz="1200" b="1" i="0" u="sng" strike="noStrike" kern="1200" cap="none" spc="0" normalizeH="0" baseline="0" noProof="0" dirty="0">
                    <a:ln>
                      <a:noFill/>
                    </a:ln>
                    <a:solidFill>
                      <a:srgbClr val="800000"/>
                    </a:solidFill>
                    <a:effectLst/>
                    <a:uLnTx/>
                    <a:uFillTx/>
                    <a:latin typeface="Gill Sans MT"/>
                    <a:ea typeface="+mn-ea"/>
                    <a:cs typeface="+mn-cs"/>
                  </a:rPr>
                  <a:t>unsigned</a:t>
                </a:r>
                <a:r>
                  <a:rPr kumimoji="0" lang="en-US" sz="1200" b="0" i="0" u="none" strike="noStrike" kern="1200" cap="none" spc="0" normalizeH="0" baseline="0" noProof="0" dirty="0">
                    <a:ln>
                      <a:noFill/>
                    </a:ln>
                    <a:solidFill>
                      <a:prstClr val="black"/>
                    </a:solidFill>
                    <a:effectLst/>
                    <a:uLnTx/>
                    <a:uFillTx/>
                    <a:latin typeface="Gill Sans MT"/>
                    <a:ea typeface="+mn-ea"/>
                    <a:cs typeface="+mn-cs"/>
                  </a:rPr>
                  <a:t> subtract if the answer is wrong</a:t>
                </a:r>
                <a:endParaRPr kumimoji="0" lang="en-US" sz="300" b="0" i="0" u="none" strike="noStrike" kern="1200" cap="none" spc="0" normalizeH="0" baseline="0" noProof="0" dirty="0">
                  <a:ln>
                    <a:noFill/>
                  </a:ln>
                  <a:solidFill>
                    <a:prstClr val="black"/>
                  </a:solidFill>
                  <a:effectLst/>
                  <a:uLnTx/>
                  <a:uFillTx/>
                  <a:latin typeface="Gill Sans MT"/>
                  <a:ea typeface="+mn-ea"/>
                  <a:cs typeface="+mn-cs"/>
                </a:endParaRPr>
              </a:p>
              <a:p>
                <a:r>
                  <a:rPr lang="en-US" sz="1200" b="0" i="0" kern="1200" dirty="0">
                    <a:solidFill>
                      <a:schemeClr val="tx1"/>
                    </a:solidFill>
                    <a:effectLst/>
                    <a:latin typeface="+mn-lt"/>
                    <a:ea typeface="+mn-ea"/>
                    <a:cs typeface="+mn-cs"/>
                  </a:rPr>
                  <a:t>The carry flag (CF) is set differently for unsigned addition and subtraction:</a:t>
                </a:r>
              </a:p>
              <a:p>
                <a:r>
                  <a:rPr lang="en-US" sz="2800" dirty="0">
                    <a:solidFill>
                      <a:prstClr val="black"/>
                    </a:solidFill>
                  </a:rPr>
                  <a:t>When adding or subtracting two signed numbers in an </a:t>
                </a:r>
                <a:r>
                  <a:rPr lang="en-US" sz="2800" i="1" dirty="0">
                    <a:solidFill>
                      <a:prstClr val="black"/>
                    </a:solidFill>
                  </a:rPr>
                  <a:t>n</a:t>
                </a:r>
                <a:r>
                  <a:rPr lang="en-US" sz="2800" dirty="0">
                    <a:solidFill>
                      <a:prstClr val="black"/>
                    </a:solidFill>
                  </a:rPr>
                  <a:t>-bit system, an overflow occurs if </a:t>
                </a:r>
                <a:r>
                  <a:rPr lang="en-US" sz="2800" dirty="0">
                    <a:solidFill>
                      <a:srgbClr val="C00000"/>
                    </a:solidFill>
                  </a:rPr>
                  <a:t>the true result is larger than the maximum signed integer </a:t>
                </a:r>
                <a:r>
                  <a:rPr lang="en-US" sz="2800" dirty="0">
                    <a:solidFill>
                      <a:prstClr val="black"/>
                    </a:solidFill>
                  </a:rPr>
                  <a:t>(</a:t>
                </a:r>
                <a:r>
                  <a:rPr lang="en-US" sz="2800" i="1" dirty="0">
                    <a:solidFill>
                      <a:prstClr val="black"/>
                    </a:solidFill>
                  </a:rPr>
                  <a:t>i.e.</a:t>
                </a:r>
                <a:r>
                  <a:rPr lang="en-US" sz="2800" dirty="0">
                    <a:solidFill>
                      <a:prstClr val="black"/>
                    </a:solidFill>
                  </a:rPr>
                  <a:t> </a:t>
                </a:r>
                <a:r>
                  <a:rPr lang="en-US" sz="2800" i="0">
                    <a:solidFill>
                      <a:prstClr val="black"/>
                    </a:solidFill>
                    <a:latin typeface="Cambria Math"/>
                  </a:rPr>
                  <a:t>2</a:t>
                </a:r>
                <a:r>
                  <a:rPr lang="en-US" sz="2800" i="0">
                    <a:solidFill>
                      <a:prstClr val="black"/>
                    </a:solidFill>
                    <a:latin typeface="Cambria Math" panose="02040503050406030204" pitchFamily="18" charset="0"/>
                  </a:rPr>
                  <a:t>^(</a:t>
                </a:r>
                <a:r>
                  <a:rPr lang="en-US" sz="2800" i="0">
                    <a:solidFill>
                      <a:prstClr val="black"/>
                    </a:solidFill>
                    <a:latin typeface="Cambria Math"/>
                  </a:rPr>
                  <a:t>𝑛</a:t>
                </a:r>
                <a:r>
                  <a:rPr lang="en-US" sz="2800" b="0" i="0">
                    <a:solidFill>
                      <a:prstClr val="black"/>
                    </a:solidFill>
                    <a:latin typeface="Cambria Math" panose="02040503050406030204" pitchFamily="18" charset="0"/>
                  </a:rPr>
                  <a:t>−1)</a:t>
                </a:r>
                <a:r>
                  <a:rPr lang="en-US" sz="2800" i="0">
                    <a:solidFill>
                      <a:prstClr val="black"/>
                    </a:solidFill>
                    <a:latin typeface="Cambria Math"/>
                  </a:rPr>
                  <a:t>−1</a:t>
                </a:r>
                <a:r>
                  <a:rPr lang="en-US" sz="2800" dirty="0">
                    <a:solidFill>
                      <a:prstClr val="black"/>
                    </a:solidFill>
                  </a:rPr>
                  <a:t>) </a:t>
                </a:r>
                <a:r>
                  <a:rPr lang="en-US" sz="2800" dirty="0">
                    <a:solidFill>
                      <a:srgbClr val="C00000"/>
                    </a:solidFill>
                  </a:rPr>
                  <a:t>or smaller than the minimum signed integer </a:t>
                </a:r>
                <a:r>
                  <a:rPr lang="en-US" sz="2800" dirty="0">
                    <a:solidFill>
                      <a:prstClr val="black"/>
                    </a:solidFill>
                  </a:rPr>
                  <a:t>(</a:t>
                </a:r>
                <a:r>
                  <a:rPr lang="en-US" sz="2800" i="1" dirty="0">
                    <a:solidFill>
                      <a:prstClr val="black"/>
                    </a:solidFill>
                  </a:rPr>
                  <a:t>i.e.</a:t>
                </a:r>
                <a:r>
                  <a:rPr lang="en-US" sz="2800" dirty="0">
                    <a:solidFill>
                      <a:prstClr val="black"/>
                    </a:solidFill>
                  </a:rPr>
                  <a:t> </a:t>
                </a:r>
                <a:r>
                  <a:rPr lang="en-US" sz="2800" i="0">
                    <a:solidFill>
                      <a:prstClr val="black"/>
                    </a:solidFill>
                    <a:latin typeface="Cambria Math" panose="02040503050406030204" pitchFamily="18" charset="0"/>
                  </a:rPr>
                  <a:t>〖</a:t>
                </a:r>
                <a:r>
                  <a:rPr lang="en-US" sz="2800" b="0" i="0">
                    <a:solidFill>
                      <a:prstClr val="black"/>
                    </a:solidFill>
                    <a:latin typeface="Cambria Math" panose="02040503050406030204" pitchFamily="18" charset="0"/>
                  </a:rPr>
                  <a:t>−</a:t>
                </a:r>
                <a:r>
                  <a:rPr lang="en-US" sz="2800" i="0">
                    <a:solidFill>
                      <a:prstClr val="black"/>
                    </a:solidFill>
                    <a:latin typeface="Cambria Math"/>
                  </a:rPr>
                  <a:t>2</a:t>
                </a:r>
                <a:r>
                  <a:rPr lang="en-US" sz="2800" i="0">
                    <a:solidFill>
                      <a:prstClr val="black"/>
                    </a:solidFill>
                    <a:latin typeface="Cambria Math" panose="02040503050406030204" pitchFamily="18" charset="0"/>
                  </a:rPr>
                  <a:t>〗^(</a:t>
                </a:r>
                <a:r>
                  <a:rPr lang="en-US" sz="2800" i="0">
                    <a:solidFill>
                      <a:prstClr val="black"/>
                    </a:solidFill>
                    <a:latin typeface="Cambria Math"/>
                  </a:rPr>
                  <a:t>𝑛</a:t>
                </a:r>
                <a:r>
                  <a:rPr lang="en-US" sz="2800" b="0" i="0">
                    <a:solidFill>
                      <a:prstClr val="black"/>
                    </a:solidFill>
                    <a:latin typeface="Cambria Math" panose="02040503050406030204" pitchFamily="18" charset="0"/>
                  </a:rPr>
                  <a:t>−1)</a:t>
                </a:r>
                <a:r>
                  <a:rPr lang="en-US" sz="2800" dirty="0">
                    <a:solidFill>
                      <a:prstClr val="black"/>
                    </a:solidFill>
                  </a:rPr>
                  <a:t>) that can be represented</a:t>
                </a:r>
              </a:p>
              <a:p>
                <a:endParaRPr lang="en-US" dirty="0"/>
              </a:p>
              <a:p>
                <a:r>
                  <a:rPr lang="en-US" dirty="0"/>
                  <a:t>Overflow may occur when adding 2 operands with the same sign, or subtracting 2 operands with different signs, including: </a:t>
                </a:r>
              </a:p>
              <a:p>
                <a:pPr marL="731520" lvl="1" indent="-457200">
                  <a:buFont typeface="+mj-lt"/>
                  <a:buAutoNum type="arabicPeriod"/>
                </a:pPr>
                <a:r>
                  <a:rPr lang="en-US" dirty="0"/>
                  <a:t>adding two positive numbers</a:t>
                </a:r>
              </a:p>
              <a:p>
                <a:pPr marL="731520" lvl="1" indent="-457200">
                  <a:buFont typeface="+mj-lt"/>
                  <a:buAutoNum type="arabicPeriod"/>
                </a:pPr>
                <a:r>
                  <a:rPr lang="en-US" dirty="0"/>
                  <a:t>adding two negative numbers</a:t>
                </a:r>
              </a:p>
              <a:p>
                <a:pPr marL="731520" lvl="1" indent="-457200">
                  <a:buFont typeface="+mj-lt"/>
                  <a:buAutoNum type="arabicPeriod"/>
                </a:pPr>
                <a:r>
                  <a:rPr lang="en-US" dirty="0"/>
                  <a:t>subtracting a positive number from a negative number</a:t>
                </a:r>
              </a:p>
              <a:p>
                <a:pPr marL="731520" lvl="1" indent="-457200">
                  <a:buFont typeface="+mj-lt"/>
                  <a:buAutoNum type="arabicPeriod"/>
                </a:pPr>
                <a:r>
                  <a:rPr lang="en-US" dirty="0"/>
                  <a:t>subtracting a negative number from a positive number</a:t>
                </a:r>
              </a:p>
              <a:p>
                <a:endParaRPr lang="en-US" dirty="0"/>
              </a:p>
              <a:p>
                <a:r>
                  <a:rPr lang="en-US" dirty="0"/>
                  <a:t>Overflow cannot occur when adding 2 operands with different signs or when subtracting 2 operands with the same sign.</a:t>
                </a:r>
              </a:p>
              <a:p>
                <a:pPr lvl="1"/>
                <a:r>
                  <a:rPr lang="en-US" dirty="0"/>
                  <a:t>Why?</a:t>
                </a:r>
              </a:p>
              <a:p>
                <a:endParaRPr lang="en-US" sz="1200" b="1" i="0" kern="1200" dirty="0">
                  <a:solidFill>
                    <a:schemeClr val="tx1"/>
                  </a:solidFill>
                  <a:effectLst/>
                  <a:latin typeface="+mn-lt"/>
                  <a:ea typeface="+mn-ea"/>
                  <a:cs typeface="+mn-cs"/>
                </a:endParaRPr>
              </a:p>
              <a:p>
                <a:endParaRPr lang="en-US" sz="1200" b="1"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Unsigned Addition:</a:t>
                </a:r>
              </a:p>
              <a:p>
                <a:r>
                  <a:rPr lang="en-US" sz="1200" b="0" i="0" kern="1200" dirty="0">
                    <a:solidFill>
                      <a:schemeClr val="tx1"/>
                    </a:solidFill>
                    <a:effectLst/>
                    <a:latin typeface="+mn-lt"/>
                    <a:ea typeface="+mn-ea"/>
                    <a:cs typeface="+mn-cs"/>
                  </a:rPr>
                  <a:t>The carry flag is set to 1 if there is a </a:t>
                </a:r>
                <a:r>
                  <a:rPr lang="en-US" sz="1200" b="1" i="0" kern="1200" dirty="0">
                    <a:solidFill>
                      <a:schemeClr val="tx1"/>
                    </a:solidFill>
                    <a:effectLst/>
                    <a:latin typeface="+mn-lt"/>
                    <a:ea typeface="+mn-ea"/>
                    <a:cs typeface="+mn-cs"/>
                  </a:rPr>
                  <a:t>carry out</a:t>
                </a:r>
                <a:r>
                  <a:rPr lang="en-US" sz="1200" b="0" i="0" kern="1200" dirty="0">
                    <a:solidFill>
                      <a:schemeClr val="tx1"/>
                    </a:solidFill>
                    <a:effectLst/>
                    <a:latin typeface="+mn-lt"/>
                    <a:ea typeface="+mn-ea"/>
                    <a:cs typeface="+mn-cs"/>
                  </a:rPr>
                  <a:t> from the most significant bit (MSB) during the addition.</a:t>
                </a:r>
              </a:p>
              <a:p>
                <a:r>
                  <a:rPr lang="en-US" sz="1200" b="0" i="0" kern="1200" dirty="0">
                    <a:solidFill>
                      <a:schemeClr val="tx1"/>
                    </a:solidFill>
                    <a:effectLst/>
                    <a:latin typeface="+mn-lt"/>
                    <a:ea typeface="+mn-ea"/>
                    <a:cs typeface="+mn-cs"/>
                  </a:rPr>
                  <a:t>This means the sum exceeds the maximum value that can be represented in the given number of bits.</a:t>
                </a:r>
              </a:p>
              <a:p>
                <a:r>
                  <a:rPr lang="en-US" sz="1200" b="0" i="0" kern="1200" dirty="0">
                    <a:solidFill>
                      <a:schemeClr val="tx1"/>
                    </a:solidFill>
                    <a:effectLst/>
                    <a:latin typeface="+mn-lt"/>
                    <a:ea typeface="+mn-ea"/>
                    <a:cs typeface="+mn-cs"/>
                  </a:rPr>
                  <a:t>Example: Adding two 8-bit numbers resulting in a value greater than 255 will set CF = 1.</a:t>
                </a:r>
              </a:p>
              <a:p>
                <a:r>
                  <a:rPr lang="en-US" sz="1200" b="1" i="0" kern="1200" dirty="0">
                    <a:solidFill>
                      <a:schemeClr val="tx1"/>
                    </a:solidFill>
                    <a:effectLst/>
                    <a:latin typeface="+mn-lt"/>
                    <a:ea typeface="+mn-ea"/>
                    <a:cs typeface="+mn-cs"/>
                  </a:rPr>
                  <a:t>Unsigned Subtraction:</a:t>
                </a:r>
              </a:p>
              <a:p>
                <a:r>
                  <a:rPr lang="en-US" sz="1200" b="0" i="0" kern="1200" dirty="0">
                    <a:solidFill>
                      <a:schemeClr val="tx1"/>
                    </a:solidFill>
                    <a:effectLst/>
                    <a:latin typeface="+mn-lt"/>
                    <a:ea typeface="+mn-ea"/>
                    <a:cs typeface="+mn-cs"/>
                  </a:rPr>
                  <a:t>The carry flag acts as a </a:t>
                </a:r>
                <a:r>
                  <a:rPr lang="en-US" sz="1200" b="1" i="0" kern="1200" dirty="0">
                    <a:solidFill>
                      <a:schemeClr val="tx1"/>
                    </a:solidFill>
                    <a:effectLst/>
                    <a:latin typeface="+mn-lt"/>
                    <a:ea typeface="+mn-ea"/>
                    <a:cs typeface="+mn-cs"/>
                  </a:rPr>
                  <a:t>borrow indicator</a:t>
                </a:r>
                <a:r>
                  <a:rPr lang="en-US" sz="1200" b="0" i="0" kern="1200" dirty="0">
                    <a:solidFill>
                      <a:schemeClr val="tx1"/>
                    </a:solidFill>
                    <a:effectLst/>
                    <a:latin typeface="+mn-lt"/>
                    <a:ea typeface="+mn-ea"/>
                    <a:cs typeface="+mn-cs"/>
                  </a:rPr>
                  <a:t> for subtraction.</a:t>
                </a:r>
              </a:p>
              <a:p>
                <a:r>
                  <a:rPr lang="en-US" sz="1200" b="0" i="0" kern="1200" dirty="0">
                    <a:solidFill>
                      <a:schemeClr val="tx1"/>
                    </a:solidFill>
                    <a:effectLst/>
                    <a:latin typeface="+mn-lt"/>
                    <a:ea typeface="+mn-ea"/>
                    <a:cs typeface="+mn-cs"/>
                  </a:rPr>
                  <a:t>CF is cleared (set to 0) if a borrow is needed (i.e., if the minuend is less than the subtrahend).</a:t>
                </a:r>
              </a:p>
              <a:p>
                <a:r>
                  <a:rPr lang="en-US" sz="1200" b="0" i="0" kern="1200" dirty="0">
                    <a:solidFill>
                      <a:schemeClr val="tx1"/>
                    </a:solidFill>
                    <a:effectLst/>
                    <a:latin typeface="+mn-lt"/>
                    <a:ea typeface="+mn-ea"/>
                    <a:cs typeface="+mn-cs"/>
                  </a:rPr>
                  <a:t>CF is set to 1 if no borrow is needed, meaning the subtraction did not underflow.</a:t>
                </a:r>
              </a:p>
              <a:p>
                <a:r>
                  <a:rPr lang="en-US" sz="1200" b="1" i="0" kern="1200" dirty="0">
                    <a:solidFill>
                      <a:schemeClr val="tx1"/>
                    </a:solidFill>
                    <a:effectLst/>
                    <a:latin typeface="+mn-lt"/>
                    <a:ea typeface="+mn-ea"/>
                    <a:cs typeface="+mn-cs"/>
                  </a:rPr>
                  <a:t>Summary:</a:t>
                </a:r>
              </a:p>
              <a:p>
                <a:r>
                  <a:rPr lang="en-US" sz="1200" b="0" i="0" kern="1200" dirty="0">
                    <a:solidFill>
                      <a:schemeClr val="tx1"/>
                    </a:solidFill>
                    <a:effectLst/>
                    <a:latin typeface="+mn-lt"/>
                    <a:ea typeface="+mn-ea"/>
                    <a:cs typeface="+mn-cs"/>
                  </a:rPr>
                  <a:t>For </a:t>
                </a:r>
                <a:r>
                  <a:rPr lang="en-US" sz="1200" b="1" i="0" kern="1200" dirty="0">
                    <a:solidFill>
                      <a:schemeClr val="tx1"/>
                    </a:solidFill>
                    <a:effectLst/>
                    <a:latin typeface="+mn-lt"/>
                    <a:ea typeface="+mn-ea"/>
                    <a:cs typeface="+mn-cs"/>
                  </a:rPr>
                  <a:t>unsigned addition</a:t>
                </a:r>
                <a:r>
                  <a:rPr lang="en-US" sz="1200" b="0" i="0" kern="1200" dirty="0">
                    <a:solidFill>
                      <a:schemeClr val="tx1"/>
                    </a:solidFill>
                    <a:effectLst/>
                    <a:latin typeface="+mn-lt"/>
                    <a:ea typeface="+mn-ea"/>
                    <a:cs typeface="+mn-cs"/>
                  </a:rPr>
                  <a:t>, CF = 1 means an overflow beyond the MSB (carry out).</a:t>
                </a:r>
              </a:p>
              <a:p>
                <a:r>
                  <a:rPr lang="en-US" sz="1200" b="0" i="0" kern="1200" dirty="0">
                    <a:solidFill>
                      <a:schemeClr val="tx1"/>
                    </a:solidFill>
                    <a:effectLst/>
                    <a:latin typeface="+mn-lt"/>
                    <a:ea typeface="+mn-ea"/>
                    <a:cs typeface="+mn-cs"/>
                  </a:rPr>
                  <a:t>For </a:t>
                </a:r>
                <a:r>
                  <a:rPr lang="en-US" sz="1200" b="1" i="0" kern="1200" dirty="0">
                    <a:solidFill>
                      <a:schemeClr val="tx1"/>
                    </a:solidFill>
                    <a:effectLst/>
                    <a:latin typeface="+mn-lt"/>
                    <a:ea typeface="+mn-ea"/>
                    <a:cs typeface="+mn-cs"/>
                  </a:rPr>
                  <a:t>unsigned subtraction</a:t>
                </a:r>
                <a:r>
                  <a:rPr lang="en-US" sz="1200" b="0" i="0" kern="1200" dirty="0">
                    <a:solidFill>
                      <a:schemeClr val="tx1"/>
                    </a:solidFill>
                    <a:effectLst/>
                    <a:latin typeface="+mn-lt"/>
                    <a:ea typeface="+mn-ea"/>
                    <a:cs typeface="+mn-cs"/>
                  </a:rPr>
                  <a:t>, CF = 0 means a borrow (underflow), CF = 1 means no borrow.</a:t>
                </a:r>
              </a:p>
              <a:p>
                <a:r>
                  <a:rPr lang="en-US" sz="1200" b="0" i="0" kern="1200" dirty="0">
                    <a:solidFill>
                      <a:schemeClr val="tx1"/>
                    </a:solidFill>
                    <a:effectLst/>
                    <a:latin typeface="+mn-lt"/>
                    <a:ea typeface="+mn-ea"/>
                    <a:cs typeface="+mn-cs"/>
                  </a:rPr>
                  <a:t>The carry flag thus helps detect unsigned overflow or underflow conditions.</a:t>
                </a:r>
              </a:p>
              <a:p>
                <a:r>
                  <a:rPr lang="en-US" sz="1200" b="0" i="0" kern="1200" dirty="0">
                    <a:solidFill>
                      <a:schemeClr val="tx1"/>
                    </a:solidFill>
                    <a:effectLst/>
                    <a:latin typeface="+mn-lt"/>
                    <a:ea typeface="+mn-ea"/>
                    <a:cs typeface="+mn-cs"/>
                  </a:rPr>
                  <a:t>This behavior contrasts with signed arithmetic, where the overflow flag (OF) signals signed overflow, and the carry flag is generally not used.</a:t>
                </a:r>
              </a:p>
              <a:p>
                <a:r>
                  <a:rPr lang="en-US" sz="1200" b="0" i="0" kern="1200" dirty="0">
                    <a:solidFill>
                      <a:schemeClr val="tx1"/>
                    </a:solidFill>
                    <a:effectLst/>
                    <a:latin typeface="+mn-lt"/>
                    <a:ea typeface="+mn-ea"/>
                    <a:cs typeface="+mn-cs"/>
                  </a:rPr>
                  <a:t>References from teaching and documentation explain this clearly: The carry flag signals actual carry for addition and borrow for subtraction in unsigned arithmetic scenarios.</a:t>
                </a:r>
              </a:p>
              <a:p>
                <a:endParaRPr lang="en-US" dirty="0"/>
              </a:p>
            </p:txBody>
          </p:sp>
        </mc:Fallback>
      </mc:AlternateContent>
    </p:spTree>
    <p:extLst>
      <p:ext uri="{BB962C8B-B14F-4D97-AF65-F5344CB8AC3E}">
        <p14:creationId xmlns:p14="http://schemas.microsoft.com/office/powerpoint/2010/main" val="4304202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B2AF1D-1787-4F45-8D94-E7435950448C}" type="slidenum">
              <a:rPr lang="en-US" smtClean="0"/>
              <a:pPr/>
              <a:t>16</a:t>
            </a:fld>
            <a:endParaRPr lang="en-US"/>
          </a:p>
        </p:txBody>
      </p:sp>
    </p:spTree>
    <p:extLst>
      <p:ext uri="{BB962C8B-B14F-4D97-AF65-F5344CB8AC3E}">
        <p14:creationId xmlns:p14="http://schemas.microsoft.com/office/powerpoint/2010/main" val="3603980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a:t>Click to edit Master title style</a:t>
            </a:r>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pPr eaLnBrk="1" latinLnBrk="0" hangingPunct="1"/>
            <a:fld id="{5385DBA2-727B-43EE-B61A-7232050E756A}" type="datetime1">
              <a:rPr lang="en-US" smtClean="0"/>
              <a:pPr eaLnBrk="1" latinLnBrk="0" hangingPunct="1"/>
              <a:t>12/6/2025</a:t>
            </a:fld>
            <a:endParaRPr lang="en-US" sz="1600" dirty="0"/>
          </a:p>
        </p:txBody>
      </p:sp>
      <p:sp>
        <p:nvSpPr>
          <p:cNvPr id="17" name="Footer Placeholder 16"/>
          <p:cNvSpPr>
            <a:spLocks noGrp="1"/>
          </p:cNvSpPr>
          <p:nvPr>
            <p:ph type="ftr" sz="quarter" idx="11"/>
          </p:nvPr>
        </p:nvSpPr>
        <p:spPr>
          <a:xfrm>
            <a:off x="2898648" y="6355080"/>
            <a:ext cx="3474720" cy="365760"/>
          </a:xfrm>
        </p:spPr>
        <p:txBody>
          <a:bodyPr/>
          <a:lstStyle/>
          <a:p>
            <a:endParaRPr kumimoji="0" lang="en-US" dirty="0"/>
          </a:p>
        </p:txBody>
      </p:sp>
      <p:sp>
        <p:nvSpPr>
          <p:cNvPr id="29" name="Slide Number Placeholder 28"/>
          <p:cNvSpPr>
            <a:spLocks noGrp="1"/>
          </p:cNvSpPr>
          <p:nvPr>
            <p:ph type="sldNum" sz="quarter" idx="12"/>
          </p:nvPr>
        </p:nvSpPr>
        <p:spPr>
          <a:xfrm>
            <a:off x="1216152" y="6355080"/>
            <a:ext cx="1219200" cy="365760"/>
          </a:xfrm>
        </p:spPr>
        <p:txBody>
          <a:bodyPr/>
          <a:lstStyle/>
          <a:p>
            <a:fld id="{EA7C8D44-3667-46F6-9772-CC52308E2A7F}" type="slidenum">
              <a:rPr kumimoji="0" lang="en-US" smtClean="0"/>
              <a:pPr/>
              <a:t>‹#›</a:t>
            </a:fld>
            <a:endParaRPr kumimoji="0" lang="en-US" dirty="0"/>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358F74D6-AB91-42D2-8101-D1947966E076}" type="datetime1">
              <a:rPr lang="en-US" smtClean="0"/>
              <a:pPr eaLnBrk="1" latinLnBrk="0" hangingPunct="1"/>
              <a:t>12/6/2025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eaLnBrk="1" latinLnBrk="0" hangingPunct="1"/>
            <a:fld id="{5BC2DAB9-8EA6-4157-980F-5E7CBF565945}" type="datetime1">
              <a:rPr lang="en-US" smtClean="0"/>
              <a:pPr eaLnBrk="1" latinLnBrk="0" hangingPunct="1"/>
              <a:t>12/6/2025</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4" name="Date Placeholder 3"/>
          <p:cNvSpPr>
            <a:spLocks noGrp="1"/>
          </p:cNvSpPr>
          <p:nvPr>
            <p:ph type="dt" sz="half" idx="10"/>
          </p:nvPr>
        </p:nvSpPr>
        <p:spPr/>
        <p:txBody>
          <a:bodyPr/>
          <a:lstStyle/>
          <a:p>
            <a:pPr eaLnBrk="1" latinLnBrk="0" hangingPunct="1"/>
            <a:fld id="{FD3CB0AB-D709-47D9-B108-C72463926FD4}" type="datetime1">
              <a:rPr lang="en-US" smtClean="0"/>
              <a:pPr eaLnBrk="1" latinLnBrk="0" hangingPunct="1"/>
              <a:t>12/6/2025</a:t>
            </a:fld>
            <a:endParaRPr lang="en-US" dirty="0"/>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EA7C8D44-3667-46F6-9772-CC52308E2A7F}" type="slidenum">
              <a:rPr kumimoji="0" lang="en-US" smtClean="0"/>
              <a:pPr/>
              <a:t>‹#›</a:t>
            </a:fld>
            <a:endParaRPr kumimoji="0" lang="en-US" dirty="0"/>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a:t>Click to edit Master title style</a:t>
            </a:r>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pPr eaLnBrk="1" latinLnBrk="0" hangingPunct="1"/>
            <a:fld id="{A15A26EE-9A10-4DC6-9165-C6231F65734D}" type="datetime1">
              <a:rPr lang="en-US" smtClean="0"/>
              <a:pPr eaLnBrk="1" latinLnBrk="0" hangingPunct="1"/>
              <a:t>12/6/2025</a:t>
            </a:fld>
            <a:endParaRPr lang="en-US" dirty="0"/>
          </a:p>
        </p:txBody>
      </p:sp>
      <p:sp>
        <p:nvSpPr>
          <p:cNvPr id="5" name="Footer Placeholder 4"/>
          <p:cNvSpPr>
            <a:spLocks noGrp="1"/>
          </p:cNvSpPr>
          <p:nvPr>
            <p:ph type="ftr" sz="quarter" idx="11"/>
          </p:nvPr>
        </p:nvSpPr>
        <p:spPr>
          <a:xfrm>
            <a:off x="2898648" y="6355080"/>
            <a:ext cx="3474720" cy="365760"/>
          </a:xfrm>
        </p:spPr>
        <p:txBody>
          <a:bodyPr/>
          <a:lstStyle/>
          <a:p>
            <a:endParaRPr kumimoji="0" lang="en-US" dirty="0"/>
          </a:p>
        </p:txBody>
      </p:sp>
      <p:sp>
        <p:nvSpPr>
          <p:cNvPr id="6" name="Slide Number Placeholder 5"/>
          <p:cNvSpPr>
            <a:spLocks noGrp="1"/>
          </p:cNvSpPr>
          <p:nvPr>
            <p:ph type="sldNum" sz="quarter" idx="12"/>
          </p:nvPr>
        </p:nvSpPr>
        <p:spPr>
          <a:xfrm>
            <a:off x="1069848" y="6355080"/>
            <a:ext cx="1520952" cy="365760"/>
          </a:xfrm>
        </p:spPr>
        <p:txBody>
          <a:bodyPr/>
          <a:lstStyle/>
          <a:p>
            <a:fld id="{EA7C8D44-3667-46F6-9772-CC52308E2A7F}" type="slidenum">
              <a:rPr kumimoji="0" lang="en-US" smtClean="0"/>
              <a:pPr/>
              <a:t>‹#›</a:t>
            </a:fld>
            <a:endParaRPr kumimoji="0" lang="en-US" dirty="0"/>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5" name="Date Placeholder 4"/>
          <p:cNvSpPr>
            <a:spLocks noGrp="1"/>
          </p:cNvSpPr>
          <p:nvPr>
            <p:ph type="dt" sz="half" idx="10"/>
          </p:nvPr>
        </p:nvSpPr>
        <p:spPr/>
        <p:txBody>
          <a:bodyPr/>
          <a:lstStyle/>
          <a:p>
            <a:pPr eaLnBrk="1" latinLnBrk="0" hangingPunct="1"/>
            <a:fld id="{A38F1204-C368-4730-89D0-2AA4D8D0FAB9}" type="datetime1">
              <a:rPr lang="en-US" smtClean="0"/>
              <a:pPr eaLnBrk="1" latinLnBrk="0" hangingPunct="1"/>
              <a:t>12/6/2025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a:t>Click to edit Master title style</a:t>
            </a:r>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7" name="Date Placeholder 6"/>
          <p:cNvSpPr>
            <a:spLocks noGrp="1"/>
          </p:cNvSpPr>
          <p:nvPr>
            <p:ph type="dt" sz="half" idx="10"/>
          </p:nvPr>
        </p:nvSpPr>
        <p:spPr/>
        <p:txBody>
          <a:bodyPr/>
          <a:lstStyle/>
          <a:p>
            <a:pPr eaLnBrk="1" latinLnBrk="0" hangingPunct="1"/>
            <a:fld id="{B9A52CCE-3D4A-4822-AB92-D51BD1732F26}" type="datetime1">
              <a:rPr lang="en-US" smtClean="0"/>
              <a:pPr eaLnBrk="1" latinLnBrk="0" hangingPunct="1"/>
              <a:t>12/6/2025</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a:t>Click to edit Master title style</a:t>
            </a:r>
          </a:p>
        </p:txBody>
      </p:sp>
      <p:sp>
        <p:nvSpPr>
          <p:cNvPr id="3" name="Date Placeholder 2"/>
          <p:cNvSpPr>
            <a:spLocks noGrp="1"/>
          </p:cNvSpPr>
          <p:nvPr>
            <p:ph type="dt" sz="half" idx="10"/>
          </p:nvPr>
        </p:nvSpPr>
        <p:spPr/>
        <p:txBody>
          <a:bodyPr/>
          <a:lstStyle/>
          <a:p>
            <a:pPr eaLnBrk="1" latinLnBrk="0" hangingPunct="1"/>
            <a:fld id="{FB10BC51-9A51-4195-AB26-809709A20093}" type="datetime1">
              <a:rPr lang="en-US" smtClean="0"/>
              <a:pPr eaLnBrk="1" latinLnBrk="0" hangingPunct="1"/>
              <a:t>12/6/2025</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F53E6368-F58E-49F3-B7B5-FC7AF9F17FE0}" type="datetime1">
              <a:rPr lang="en-US" smtClean="0"/>
              <a:pPr eaLnBrk="1" latinLnBrk="0" hangingPunct="1"/>
              <a:t>12/6/2025</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a:t>Click to edit Master title style</a:t>
            </a:r>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142A515F-6EF2-4223-93EA-CB9BA509637A}" type="datetime1">
              <a:rPr lang="en-US" smtClean="0"/>
              <a:pPr eaLnBrk="1" latinLnBrk="0" hangingPunct="1"/>
              <a:t>12/6/2025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a:t>Click to edit Master title style</a:t>
            </a:r>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pPr eaLnBrk="1" latinLnBrk="0" hangingPunct="1"/>
            <a:fld id="{5F777A1D-A95B-4F83-8E3E-DFE663370841}" type="datetime1">
              <a:rPr lang="en-US" smtClean="0"/>
              <a:pPr eaLnBrk="1" latinLnBrk="0" hangingPunct="1"/>
              <a:t>12/6/2025</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EA7C8D44-3667-46F6-9772-CC52308E2A7F}" type="slidenum">
              <a:rPr kumimoji="0" lang="en-US" smtClean="0"/>
              <a:pPr/>
              <a:t>‹#›</a:t>
            </a:fld>
            <a:endParaRPr kumimoji="0"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a:t>Click to edit Master title style</a:t>
            </a:r>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pPr eaLnBrk="1" latinLnBrk="0" hangingPunct="1"/>
            <a:fld id="{EDB75FB9-5078-4BA9-9F83-227F6C9A4C15}" type="datetime1">
              <a:rPr lang="en-US" smtClean="0"/>
              <a:pPr eaLnBrk="1" latinLnBrk="0" hangingPunct="1"/>
              <a:t>12/6/2025</a:t>
            </a:fld>
            <a:endParaRPr lang="en-US" sz="1400" dirty="0">
              <a:solidFill>
                <a:schemeClr val="tx2"/>
              </a:solidFill>
            </a:endParaRPr>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pPr algn="l" eaLnBrk="1" latinLnBrk="0" hangingPunct="1"/>
            <a:fld id="{EA7C8D44-3667-46F6-9772-CC52308E2A7F}" type="slidenum">
              <a:rPr kumimoji="0" lang="en-US" smtClean="0"/>
              <a:pPr algn="l" eaLnBrk="1" latinLnBrk="0" hangingPunct="1"/>
              <a:t>‹#›</a:t>
            </a:fld>
            <a:endParaRPr kumimoji="0" lang="en-US" sz="1600" dirty="0">
              <a:solidFill>
                <a:schemeClr val="tx2"/>
              </a:solidFill>
            </a:endParaRPr>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eb.eece.maine.edu/~zhu/book/"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customXml" Target="../ink/ink2.xml"/><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NUL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190.png"/><Relationship Id="rId3" Type="http://schemas.openxmlformats.org/officeDocument/2006/relationships/image" Target="../media/image130.png"/><Relationship Id="rId7" Type="http://schemas.openxmlformats.org/officeDocument/2006/relationships/image" Target="../media/image180.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6.png"/><Relationship Id="rId4" Type="http://schemas.openxmlformats.org/officeDocument/2006/relationships/image" Target="../media/image15.png"/><Relationship Id="rId9" Type="http://schemas.openxmlformats.org/officeDocument/2006/relationships/image" Target="../media/image200.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7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2000" dirty="0"/>
              <a:t>Z. Gu</a:t>
            </a:r>
          </a:p>
        </p:txBody>
      </p:sp>
      <p:sp>
        <p:nvSpPr>
          <p:cNvPr id="3" name="Subtitle 2"/>
          <p:cNvSpPr>
            <a:spLocks noGrp="1"/>
          </p:cNvSpPr>
          <p:nvPr>
            <p:ph type="subTitle" idx="1"/>
          </p:nvPr>
        </p:nvSpPr>
        <p:spPr/>
        <p:txBody>
          <a:bodyPr/>
          <a:lstStyle/>
          <a:p>
            <a:r>
              <a:rPr lang="en-US"/>
              <a:t>Fall 2025</a:t>
            </a:r>
            <a:endParaRPr lang="en-US" dirty="0"/>
          </a:p>
        </p:txBody>
      </p:sp>
      <p:sp>
        <p:nvSpPr>
          <p:cNvPr id="6" name="TextBox 5"/>
          <p:cNvSpPr txBox="1"/>
          <p:nvPr/>
        </p:nvSpPr>
        <p:spPr>
          <a:xfrm>
            <a:off x="6288788" y="1828800"/>
            <a:ext cx="1980607" cy="830997"/>
          </a:xfrm>
          <a:prstGeom prst="rect">
            <a:avLst/>
          </a:prstGeom>
          <a:noFill/>
        </p:spPr>
        <p:txBody>
          <a:bodyPr wrap="none" rtlCol="0">
            <a:spAutoFit/>
          </a:bodyPr>
          <a:lstStyle/>
          <a:p>
            <a:pPr algn="r"/>
            <a:r>
              <a:rPr lang="en-US" sz="2400" b="1" dirty="0">
                <a:solidFill>
                  <a:srgbClr val="C00000"/>
                </a:solidFill>
              </a:rPr>
              <a:t>CSC111</a:t>
            </a:r>
          </a:p>
          <a:p>
            <a:pPr algn="r"/>
            <a:r>
              <a:rPr lang="en-US" sz="2400" b="1" dirty="0">
                <a:solidFill>
                  <a:srgbClr val="C00000"/>
                </a:solidFill>
              </a:rPr>
              <a:t>Final Review</a:t>
            </a:r>
          </a:p>
        </p:txBody>
      </p:sp>
      <p:sp>
        <p:nvSpPr>
          <p:cNvPr id="7" name="TextBox 6">
            <a:extLst>
              <a:ext uri="{FF2B5EF4-FFF2-40B4-BE49-F238E27FC236}">
                <a16:creationId xmlns:a16="http://schemas.microsoft.com/office/drawing/2014/main" id="{47182DDA-56EC-0ECF-1EFB-11CE30CABB3B}"/>
              </a:ext>
            </a:extLst>
          </p:cNvPr>
          <p:cNvSpPr txBox="1"/>
          <p:nvPr/>
        </p:nvSpPr>
        <p:spPr>
          <a:xfrm>
            <a:off x="1751053" y="6324600"/>
            <a:ext cx="5794293" cy="369332"/>
          </a:xfrm>
          <a:prstGeom prst="rect">
            <a:avLst/>
          </a:prstGeom>
          <a:ln w="9525"/>
        </p:spPr>
        <p:style>
          <a:lnRef idx="2">
            <a:schemeClr val="accent5"/>
          </a:lnRef>
          <a:fillRef idx="1">
            <a:schemeClr val="lt1"/>
          </a:fillRef>
          <a:effectRef idx="0">
            <a:schemeClr val="accent5"/>
          </a:effectRef>
          <a:fontRef idx="minor">
            <a:schemeClr val="dk1"/>
          </a:fontRef>
        </p:style>
        <p:txBody>
          <a:bodyPr wrap="square" rtlCol="0">
            <a:spAutoFit/>
          </a:bodyPr>
          <a:lstStyle/>
          <a:p>
            <a:pPr defTabSz="685800"/>
            <a:r>
              <a:rPr lang="en-US" altLang="zh-CN" sz="900" dirty="0">
                <a:solidFill>
                  <a:prstClr val="black"/>
                </a:solidFill>
                <a:latin typeface="Gill Sans Light"/>
                <a:ea typeface="华文新魏" panose="02010800040101010101" pitchFamily="2" charset="-122"/>
              </a:rPr>
              <a:t>Acknowledgement: Lecture slides based on Embedded Systems with ARM Cortex-M Microcontrollers in Assembly Language and C, University of Maine </a:t>
            </a:r>
            <a:r>
              <a:rPr lang="en-US" altLang="zh-CN" sz="900" dirty="0">
                <a:solidFill>
                  <a:prstClr val="black"/>
                </a:solidFill>
                <a:latin typeface="Gill Sans Light"/>
                <a:ea typeface="华文新魏" panose="02010800040101010101" pitchFamily="2" charset="-122"/>
                <a:hlinkClick r:id="rId2"/>
              </a:rPr>
              <a:t>https://web.eece.maine.edu/~zhu/book/</a:t>
            </a:r>
            <a:r>
              <a:rPr lang="en-US" altLang="zh-CN" sz="900" dirty="0">
                <a:solidFill>
                  <a:prstClr val="black"/>
                </a:solidFill>
                <a:latin typeface="Gill Sans Light"/>
                <a:ea typeface="华文新魏" panose="02010800040101010101" pitchFamily="2" charset="-122"/>
              </a:rPr>
              <a:t> </a:t>
            </a:r>
            <a:endParaRPr lang="en-SE" sz="900" dirty="0">
              <a:solidFill>
                <a:prstClr val="black"/>
              </a:solidFill>
              <a:latin typeface="Gill Sans Light"/>
            </a:endParaRPr>
          </a:p>
        </p:txBody>
      </p:sp>
    </p:spTree>
    <p:extLst>
      <p:ext uri="{BB962C8B-B14F-4D97-AF65-F5344CB8AC3E}">
        <p14:creationId xmlns:p14="http://schemas.microsoft.com/office/powerpoint/2010/main" val="16832813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Condition Flags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10</a:t>
            </a:fld>
            <a:endParaRPr kumimoji="0" lang="en-US" dirty="0"/>
          </a:p>
        </p:txBody>
      </p:sp>
      <p:sp>
        <p:nvSpPr>
          <p:cNvPr id="4" name="Content Placeholder 3"/>
          <p:cNvSpPr>
            <a:spLocks noGrp="1"/>
          </p:cNvSpPr>
          <p:nvPr>
            <p:ph sz="quarter" idx="1"/>
          </p:nvPr>
        </p:nvSpPr>
        <p:spPr>
          <a:xfrm>
            <a:off x="457200" y="2640441"/>
            <a:ext cx="6172200" cy="2788920"/>
          </a:xfrm>
        </p:spPr>
        <p:txBody>
          <a:bodyPr>
            <a:noAutofit/>
          </a:bodyPr>
          <a:lstStyle/>
          <a:p>
            <a:r>
              <a:rPr lang="en-US" sz="1200" b="1" dirty="0"/>
              <a:t>Negative</a:t>
            </a:r>
            <a:r>
              <a:rPr lang="en-US" sz="1200" dirty="0"/>
              <a:t> bit</a:t>
            </a:r>
          </a:p>
          <a:p>
            <a:pPr lvl="1"/>
            <a:r>
              <a:rPr lang="en-US" sz="1200" dirty="0">
                <a:latin typeface="Consolas" panose="020B0609020204030204" pitchFamily="49" charset="0"/>
                <a:cs typeface="Consolas" panose="020B0609020204030204" pitchFamily="49" charset="0"/>
              </a:rPr>
              <a:t>N = 1 </a:t>
            </a:r>
            <a:r>
              <a:rPr lang="en-US" sz="1200" dirty="0"/>
              <a:t>if most significant bit of result is </a:t>
            </a:r>
            <a:r>
              <a:rPr lang="en-US" sz="1200" dirty="0">
                <a:latin typeface="Consolas" panose="020B0609020204030204" pitchFamily="49" charset="0"/>
                <a:cs typeface="Consolas" panose="020B0609020204030204" pitchFamily="49" charset="0"/>
              </a:rPr>
              <a:t>1</a:t>
            </a:r>
          </a:p>
          <a:p>
            <a:r>
              <a:rPr lang="en-US" sz="1200" b="1" dirty="0"/>
              <a:t>Zero</a:t>
            </a:r>
            <a:r>
              <a:rPr lang="en-US" sz="1200" dirty="0"/>
              <a:t> bit</a:t>
            </a:r>
          </a:p>
          <a:p>
            <a:pPr lvl="1"/>
            <a:r>
              <a:rPr lang="en-US" sz="1200" dirty="0">
                <a:latin typeface="Consolas" panose="020B0609020204030204" pitchFamily="49" charset="0"/>
                <a:cs typeface="Consolas" panose="020B0609020204030204" pitchFamily="49" charset="0"/>
              </a:rPr>
              <a:t>Z = 1 </a:t>
            </a:r>
            <a:r>
              <a:rPr lang="en-US" sz="1200" dirty="0"/>
              <a:t>if all bits of result are </a:t>
            </a:r>
            <a:r>
              <a:rPr lang="en-US" sz="1200" dirty="0">
                <a:latin typeface="Consolas" panose="020B0609020204030204" pitchFamily="49" charset="0"/>
                <a:cs typeface="Consolas" panose="020B0609020204030204" pitchFamily="49" charset="0"/>
              </a:rPr>
              <a:t>0</a:t>
            </a:r>
          </a:p>
          <a:p>
            <a:r>
              <a:rPr lang="en-US" sz="1200" b="1" dirty="0"/>
              <a:t>Carry</a:t>
            </a:r>
            <a:r>
              <a:rPr lang="en-US" sz="1200" dirty="0"/>
              <a:t> bit</a:t>
            </a:r>
          </a:p>
          <a:p>
            <a:pPr lvl="1"/>
            <a:r>
              <a:rPr lang="en-US" sz="1200" dirty="0"/>
              <a:t>For unsigned addition, </a:t>
            </a:r>
            <a:r>
              <a:rPr lang="en-US" sz="1200" dirty="0">
                <a:latin typeface="Consolas" panose="020B0609020204030204" pitchFamily="49" charset="0"/>
                <a:cs typeface="Consolas" panose="020B0609020204030204" pitchFamily="49" charset="0"/>
              </a:rPr>
              <a:t>C = 1 </a:t>
            </a:r>
            <a:r>
              <a:rPr lang="en-US" sz="1200" dirty="0"/>
              <a:t>if carry takes place</a:t>
            </a:r>
          </a:p>
          <a:p>
            <a:pPr lvl="1"/>
            <a:r>
              <a:rPr lang="en-US" sz="1200" dirty="0"/>
              <a:t>For unsigned subtraction, </a:t>
            </a:r>
            <a:r>
              <a:rPr lang="en-US" sz="1200" dirty="0">
                <a:latin typeface="Consolas" panose="020B0609020204030204" pitchFamily="49" charset="0"/>
                <a:cs typeface="Consolas" panose="020B0609020204030204" pitchFamily="49" charset="0"/>
              </a:rPr>
              <a:t>C = 0 </a:t>
            </a:r>
            <a:r>
              <a:rPr lang="en-US" sz="1200" dirty="0"/>
              <a:t>(carry = not borrow) if borrow takes place</a:t>
            </a:r>
          </a:p>
          <a:p>
            <a:pPr lvl="1"/>
            <a:r>
              <a:rPr lang="en-US" sz="1200" dirty="0"/>
              <a:t>For shift/rotation, C = last bit shifted out</a:t>
            </a:r>
          </a:p>
          <a:p>
            <a:r>
              <a:rPr lang="en-US" sz="1200" b="1" dirty="0" err="1"/>
              <a:t>oVerflow</a:t>
            </a:r>
            <a:r>
              <a:rPr lang="en-US" sz="1200" dirty="0"/>
              <a:t> bit</a:t>
            </a:r>
          </a:p>
          <a:p>
            <a:pPr lvl="1"/>
            <a:r>
              <a:rPr lang="en-US" sz="1200" dirty="0">
                <a:latin typeface="Consolas" panose="020B0609020204030204" pitchFamily="49" charset="0"/>
                <a:cs typeface="Consolas" panose="020B0609020204030204" pitchFamily="49" charset="0"/>
              </a:rPr>
              <a:t>V = 1 </a:t>
            </a:r>
            <a:r>
              <a:rPr lang="en-US" sz="1200" dirty="0"/>
              <a:t>if adding 2 same-signed numbers produces a result with the opposite sign</a:t>
            </a:r>
          </a:p>
          <a:p>
            <a:pPr lvl="2"/>
            <a:r>
              <a:rPr lang="en-US" sz="1050" dirty="0"/>
              <a:t>Positive + Positive = Negative, or </a:t>
            </a:r>
          </a:p>
          <a:p>
            <a:pPr lvl="2"/>
            <a:r>
              <a:rPr lang="en-US" sz="1050" dirty="0"/>
              <a:t>Negative + negative = Positive</a:t>
            </a:r>
          </a:p>
          <a:p>
            <a:pPr lvl="1"/>
            <a:r>
              <a:rPr lang="en-US" sz="1200" dirty="0"/>
              <a:t>Non-arithmetic operations does not touch V bit, such as </a:t>
            </a:r>
            <a:r>
              <a:rPr lang="en-US" sz="1200" dirty="0">
                <a:latin typeface="Consolas" panose="020B0609020204030204" pitchFamily="49" charset="0"/>
                <a:cs typeface="Consolas" panose="020B0609020204030204" pitchFamily="49" charset="0"/>
              </a:rPr>
              <a:t>MOV,AND,LSL,MUL</a:t>
            </a:r>
          </a:p>
        </p:txBody>
      </p:sp>
      <p:grpSp>
        <p:nvGrpSpPr>
          <p:cNvPr id="44" name="Group 43">
            <a:extLst>
              <a:ext uri="{FF2B5EF4-FFF2-40B4-BE49-F238E27FC236}">
                <a16:creationId xmlns:a16="http://schemas.microsoft.com/office/drawing/2014/main" id="{E23C336C-72F6-5E4D-AEBB-F4AB2D4C384F}"/>
              </a:ext>
            </a:extLst>
          </p:cNvPr>
          <p:cNvGrpSpPr/>
          <p:nvPr/>
        </p:nvGrpSpPr>
        <p:grpSpPr>
          <a:xfrm>
            <a:off x="1714500" y="1857064"/>
            <a:ext cx="6395585" cy="588068"/>
            <a:chOff x="974370" y="1440516"/>
            <a:chExt cx="7606093" cy="477002"/>
          </a:xfrm>
        </p:grpSpPr>
        <p:sp>
          <p:nvSpPr>
            <p:cNvPr id="5" name="Rectangle 4">
              <a:extLst>
                <a:ext uri="{FF2B5EF4-FFF2-40B4-BE49-F238E27FC236}">
                  <a16:creationId xmlns:a16="http://schemas.microsoft.com/office/drawing/2014/main" id="{3865754D-DE16-4F39-B1B0-DA5943946BF1}"/>
                </a:ext>
              </a:extLst>
            </p:cNvPr>
            <p:cNvSpPr/>
            <p:nvPr/>
          </p:nvSpPr>
          <p:spPr bwMode="auto">
            <a:xfrm>
              <a:off x="2874941"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6" name="Rectangle 5">
              <a:extLst>
                <a:ext uri="{FF2B5EF4-FFF2-40B4-BE49-F238E27FC236}">
                  <a16:creationId xmlns:a16="http://schemas.microsoft.com/office/drawing/2014/main" id="{6E93E8F1-45C8-45CC-B373-7F5661A4CDAC}"/>
                </a:ext>
              </a:extLst>
            </p:cNvPr>
            <p:cNvSpPr/>
            <p:nvPr/>
          </p:nvSpPr>
          <p:spPr bwMode="auto">
            <a:xfrm>
              <a:off x="3114653"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7" name="Rectangle 6">
              <a:extLst>
                <a:ext uri="{FF2B5EF4-FFF2-40B4-BE49-F238E27FC236}">
                  <a16:creationId xmlns:a16="http://schemas.microsoft.com/office/drawing/2014/main" id="{4AFCC2AB-1DE5-4E46-A408-A603476BC0DC}"/>
                </a:ext>
              </a:extLst>
            </p:cNvPr>
            <p:cNvSpPr/>
            <p:nvPr/>
          </p:nvSpPr>
          <p:spPr bwMode="auto">
            <a:xfrm>
              <a:off x="3348658"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8" name="Rectangle 7">
              <a:extLst>
                <a:ext uri="{FF2B5EF4-FFF2-40B4-BE49-F238E27FC236}">
                  <a16:creationId xmlns:a16="http://schemas.microsoft.com/office/drawing/2014/main" id="{4D1D7D1A-5E84-4709-8248-A578919960E8}"/>
                </a:ext>
              </a:extLst>
            </p:cNvPr>
            <p:cNvSpPr/>
            <p:nvPr/>
          </p:nvSpPr>
          <p:spPr bwMode="auto">
            <a:xfrm>
              <a:off x="3588370"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9" name="Rectangle 8">
              <a:extLst>
                <a:ext uri="{FF2B5EF4-FFF2-40B4-BE49-F238E27FC236}">
                  <a16:creationId xmlns:a16="http://schemas.microsoft.com/office/drawing/2014/main" id="{5D012AA1-6463-46CA-9447-F46147A08F0D}"/>
                </a:ext>
              </a:extLst>
            </p:cNvPr>
            <p:cNvSpPr/>
            <p:nvPr/>
          </p:nvSpPr>
          <p:spPr bwMode="auto">
            <a:xfrm>
              <a:off x="3828082"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10" name="Rectangle 9">
              <a:extLst>
                <a:ext uri="{FF2B5EF4-FFF2-40B4-BE49-F238E27FC236}">
                  <a16:creationId xmlns:a16="http://schemas.microsoft.com/office/drawing/2014/main" id="{C70CD862-50B5-4C82-A42C-3DCF77853209}"/>
                </a:ext>
              </a:extLst>
            </p:cNvPr>
            <p:cNvSpPr/>
            <p:nvPr/>
          </p:nvSpPr>
          <p:spPr bwMode="auto">
            <a:xfrm>
              <a:off x="4067794"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11" name="Rectangle 10">
              <a:extLst>
                <a:ext uri="{FF2B5EF4-FFF2-40B4-BE49-F238E27FC236}">
                  <a16:creationId xmlns:a16="http://schemas.microsoft.com/office/drawing/2014/main" id="{A04B20A9-0070-459B-AD5B-2686AAB485F3}"/>
                </a:ext>
              </a:extLst>
            </p:cNvPr>
            <p:cNvSpPr/>
            <p:nvPr/>
          </p:nvSpPr>
          <p:spPr bwMode="auto">
            <a:xfrm>
              <a:off x="4301797"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12" name="Rectangle 11">
              <a:extLst>
                <a:ext uri="{FF2B5EF4-FFF2-40B4-BE49-F238E27FC236}">
                  <a16:creationId xmlns:a16="http://schemas.microsoft.com/office/drawing/2014/main" id="{D566CDDF-BF45-403E-87AF-598F6C2E43FE}"/>
                </a:ext>
              </a:extLst>
            </p:cNvPr>
            <p:cNvSpPr/>
            <p:nvPr/>
          </p:nvSpPr>
          <p:spPr bwMode="auto">
            <a:xfrm>
              <a:off x="4541509"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13" name="Rectangle 12">
              <a:extLst>
                <a:ext uri="{FF2B5EF4-FFF2-40B4-BE49-F238E27FC236}">
                  <a16:creationId xmlns:a16="http://schemas.microsoft.com/office/drawing/2014/main" id="{5E4A65F3-34EF-471D-9C2E-7512DF187876}"/>
                </a:ext>
              </a:extLst>
            </p:cNvPr>
            <p:cNvSpPr/>
            <p:nvPr/>
          </p:nvSpPr>
          <p:spPr bwMode="auto">
            <a:xfrm>
              <a:off x="4775514"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14" name="Rectangle 13">
              <a:extLst>
                <a:ext uri="{FF2B5EF4-FFF2-40B4-BE49-F238E27FC236}">
                  <a16:creationId xmlns:a16="http://schemas.microsoft.com/office/drawing/2014/main" id="{64DB2790-A34C-4D7B-ADEA-5F46A4AB8753}"/>
                </a:ext>
              </a:extLst>
            </p:cNvPr>
            <p:cNvSpPr/>
            <p:nvPr/>
          </p:nvSpPr>
          <p:spPr bwMode="auto">
            <a:xfrm>
              <a:off x="5015226"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15" name="Rectangle 14">
              <a:extLst>
                <a:ext uri="{FF2B5EF4-FFF2-40B4-BE49-F238E27FC236}">
                  <a16:creationId xmlns:a16="http://schemas.microsoft.com/office/drawing/2014/main" id="{3EC4CDFA-F92B-4AC6-A958-80818AFD4FD0}"/>
                </a:ext>
              </a:extLst>
            </p:cNvPr>
            <p:cNvSpPr/>
            <p:nvPr/>
          </p:nvSpPr>
          <p:spPr bwMode="auto">
            <a:xfrm>
              <a:off x="5249230"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16" name="Rectangle 15">
              <a:extLst>
                <a:ext uri="{FF2B5EF4-FFF2-40B4-BE49-F238E27FC236}">
                  <a16:creationId xmlns:a16="http://schemas.microsoft.com/office/drawing/2014/main" id="{031CE36A-EF5F-4EE4-A95B-86B9DB4AF71C}"/>
                </a:ext>
              </a:extLst>
            </p:cNvPr>
            <p:cNvSpPr/>
            <p:nvPr/>
          </p:nvSpPr>
          <p:spPr bwMode="auto">
            <a:xfrm>
              <a:off x="5488941"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17" name="Rectangle 16">
              <a:extLst>
                <a:ext uri="{FF2B5EF4-FFF2-40B4-BE49-F238E27FC236}">
                  <a16:creationId xmlns:a16="http://schemas.microsoft.com/office/drawing/2014/main" id="{7E111690-1753-4E03-B833-C0D763FC959F}"/>
                </a:ext>
              </a:extLst>
            </p:cNvPr>
            <p:cNvSpPr/>
            <p:nvPr/>
          </p:nvSpPr>
          <p:spPr bwMode="auto">
            <a:xfrm>
              <a:off x="5728653"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18" name="Rectangle 17">
              <a:extLst>
                <a:ext uri="{FF2B5EF4-FFF2-40B4-BE49-F238E27FC236}">
                  <a16:creationId xmlns:a16="http://schemas.microsoft.com/office/drawing/2014/main" id="{3F6BF773-7EBF-46BA-8C7B-D1E8AC322732}"/>
                </a:ext>
              </a:extLst>
            </p:cNvPr>
            <p:cNvSpPr/>
            <p:nvPr/>
          </p:nvSpPr>
          <p:spPr bwMode="auto">
            <a:xfrm>
              <a:off x="5968365" y="1643456"/>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19" name="Rectangle 18">
              <a:extLst>
                <a:ext uri="{FF2B5EF4-FFF2-40B4-BE49-F238E27FC236}">
                  <a16:creationId xmlns:a16="http://schemas.microsoft.com/office/drawing/2014/main" id="{528641D4-6BE4-42F0-9DEF-5328BBB089B2}"/>
                </a:ext>
              </a:extLst>
            </p:cNvPr>
            <p:cNvSpPr/>
            <p:nvPr/>
          </p:nvSpPr>
          <p:spPr bwMode="auto">
            <a:xfrm>
              <a:off x="6202370" y="1643456"/>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20" name="Rectangle 19">
              <a:extLst>
                <a:ext uri="{FF2B5EF4-FFF2-40B4-BE49-F238E27FC236}">
                  <a16:creationId xmlns:a16="http://schemas.microsoft.com/office/drawing/2014/main" id="{A360E56F-D602-4907-BE12-BC4495F32E15}"/>
                </a:ext>
              </a:extLst>
            </p:cNvPr>
            <p:cNvSpPr/>
            <p:nvPr/>
          </p:nvSpPr>
          <p:spPr bwMode="auto">
            <a:xfrm>
              <a:off x="6442082" y="1652020"/>
              <a:ext cx="239712" cy="264071"/>
            </a:xfrm>
            <a:prstGeom prst="rect">
              <a:avLst/>
            </a:prstGeom>
            <a:solidFill>
              <a:schemeClr val="bg1">
                <a:lumMod val="95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21" name="Rectangle 20">
              <a:extLst>
                <a:ext uri="{FF2B5EF4-FFF2-40B4-BE49-F238E27FC236}">
                  <a16:creationId xmlns:a16="http://schemas.microsoft.com/office/drawing/2014/main" id="{C49516BC-AC41-4F00-AD9D-4D90FA55F70D}"/>
                </a:ext>
              </a:extLst>
            </p:cNvPr>
            <p:cNvSpPr/>
            <p:nvPr/>
          </p:nvSpPr>
          <p:spPr bwMode="auto">
            <a:xfrm>
              <a:off x="6676086" y="1652020"/>
              <a:ext cx="239712" cy="264071"/>
            </a:xfrm>
            <a:prstGeom prst="rect">
              <a:avLst/>
            </a:prstGeom>
            <a:solidFill>
              <a:schemeClr val="accent1">
                <a:lumMod val="20000"/>
                <a:lumOff val="8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22" name="Rectangle 21">
              <a:extLst>
                <a:ext uri="{FF2B5EF4-FFF2-40B4-BE49-F238E27FC236}">
                  <a16:creationId xmlns:a16="http://schemas.microsoft.com/office/drawing/2014/main" id="{24E1D1CC-70EC-4CA7-8615-4B382AA3D3C2}"/>
                </a:ext>
              </a:extLst>
            </p:cNvPr>
            <p:cNvSpPr/>
            <p:nvPr/>
          </p:nvSpPr>
          <p:spPr bwMode="auto">
            <a:xfrm>
              <a:off x="6915797" y="1652020"/>
              <a:ext cx="237810" cy="264071"/>
            </a:xfrm>
            <a:prstGeom prst="rect">
              <a:avLst/>
            </a:prstGeom>
            <a:solidFill>
              <a:schemeClr val="accent1">
                <a:lumMod val="20000"/>
                <a:lumOff val="80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23" name="TextBox 175">
              <a:extLst>
                <a:ext uri="{FF2B5EF4-FFF2-40B4-BE49-F238E27FC236}">
                  <a16:creationId xmlns:a16="http://schemas.microsoft.com/office/drawing/2014/main" id="{68648CD0-3075-4696-B669-7E74DA96EFBE}"/>
                </a:ext>
              </a:extLst>
            </p:cNvPr>
            <p:cNvSpPr txBox="1">
              <a:spLocks noChangeArrowheads="1"/>
            </p:cNvSpPr>
            <p:nvPr/>
          </p:nvSpPr>
          <p:spPr bwMode="auto">
            <a:xfrm>
              <a:off x="4914394" y="1689015"/>
              <a:ext cx="1056824" cy="205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050" b="0" dirty="0"/>
                <a:t>Reserved</a:t>
              </a:r>
            </a:p>
          </p:txBody>
        </p:sp>
        <p:sp>
          <p:nvSpPr>
            <p:cNvPr id="24" name="Rectangle 23">
              <a:extLst>
                <a:ext uri="{FF2B5EF4-FFF2-40B4-BE49-F238E27FC236}">
                  <a16:creationId xmlns:a16="http://schemas.microsoft.com/office/drawing/2014/main" id="{EE525114-3B9F-40BF-8378-90F023342A73}"/>
                </a:ext>
              </a:extLst>
            </p:cNvPr>
            <p:cNvSpPr/>
            <p:nvPr/>
          </p:nvSpPr>
          <p:spPr bwMode="auto">
            <a:xfrm>
              <a:off x="7147899" y="1653446"/>
              <a:ext cx="239712" cy="264072"/>
            </a:xfrm>
            <a:prstGeom prst="rect">
              <a:avLst/>
            </a:prstGeom>
            <a:solidFill>
              <a:schemeClr val="accent1">
                <a:lumMod val="20000"/>
                <a:lumOff val="80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25" name="Rectangle 24">
              <a:extLst>
                <a:ext uri="{FF2B5EF4-FFF2-40B4-BE49-F238E27FC236}">
                  <a16:creationId xmlns:a16="http://schemas.microsoft.com/office/drawing/2014/main" id="{B226853F-3ADD-4E19-B18E-B805DC1E278B}"/>
                </a:ext>
              </a:extLst>
            </p:cNvPr>
            <p:cNvSpPr/>
            <p:nvPr/>
          </p:nvSpPr>
          <p:spPr bwMode="auto">
            <a:xfrm>
              <a:off x="7387611" y="1653446"/>
              <a:ext cx="239712" cy="264072"/>
            </a:xfrm>
            <a:prstGeom prst="rect">
              <a:avLst/>
            </a:prstGeom>
            <a:solidFill>
              <a:schemeClr val="accent1">
                <a:lumMod val="20000"/>
                <a:lumOff val="80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26" name="Rectangle 25">
              <a:extLst>
                <a:ext uri="{FF2B5EF4-FFF2-40B4-BE49-F238E27FC236}">
                  <a16:creationId xmlns:a16="http://schemas.microsoft.com/office/drawing/2014/main" id="{BD55D5F5-D625-4899-A7C0-8BE44198F5DC}"/>
                </a:ext>
              </a:extLst>
            </p:cNvPr>
            <p:cNvSpPr/>
            <p:nvPr/>
          </p:nvSpPr>
          <p:spPr bwMode="auto">
            <a:xfrm>
              <a:off x="7627323" y="1653446"/>
              <a:ext cx="239712" cy="264072"/>
            </a:xfrm>
            <a:prstGeom prst="rect">
              <a:avLst/>
            </a:prstGeom>
            <a:solidFill>
              <a:schemeClr val="accent1">
                <a:lumMod val="20000"/>
                <a:lumOff val="80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27" name="Rectangle 26">
              <a:extLst>
                <a:ext uri="{FF2B5EF4-FFF2-40B4-BE49-F238E27FC236}">
                  <a16:creationId xmlns:a16="http://schemas.microsoft.com/office/drawing/2014/main" id="{F3A3B9F4-3E85-41FC-A10B-E5971133B270}"/>
                </a:ext>
              </a:extLst>
            </p:cNvPr>
            <p:cNvSpPr/>
            <p:nvPr/>
          </p:nvSpPr>
          <p:spPr bwMode="auto">
            <a:xfrm>
              <a:off x="7867034" y="1653446"/>
              <a:ext cx="239712" cy="264072"/>
            </a:xfrm>
            <a:prstGeom prst="rect">
              <a:avLst/>
            </a:prstGeom>
            <a:solidFill>
              <a:schemeClr val="accent1">
                <a:lumMod val="20000"/>
                <a:lumOff val="80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28" name="Rectangle 27">
              <a:extLst>
                <a:ext uri="{FF2B5EF4-FFF2-40B4-BE49-F238E27FC236}">
                  <a16:creationId xmlns:a16="http://schemas.microsoft.com/office/drawing/2014/main" id="{AB4E03AC-784F-4130-8827-18D68D5F6E44}"/>
                </a:ext>
              </a:extLst>
            </p:cNvPr>
            <p:cNvSpPr/>
            <p:nvPr/>
          </p:nvSpPr>
          <p:spPr bwMode="auto">
            <a:xfrm>
              <a:off x="8101039" y="1653446"/>
              <a:ext cx="239712" cy="264072"/>
            </a:xfrm>
            <a:prstGeom prst="rect">
              <a:avLst/>
            </a:prstGeom>
            <a:solidFill>
              <a:schemeClr val="accent1">
                <a:lumMod val="20000"/>
                <a:lumOff val="80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29" name="Rectangle 28">
              <a:extLst>
                <a:ext uri="{FF2B5EF4-FFF2-40B4-BE49-F238E27FC236}">
                  <a16:creationId xmlns:a16="http://schemas.microsoft.com/office/drawing/2014/main" id="{B6447CF9-AD34-4EFD-99F1-FF7212AF0999}"/>
                </a:ext>
              </a:extLst>
            </p:cNvPr>
            <p:cNvSpPr/>
            <p:nvPr/>
          </p:nvSpPr>
          <p:spPr bwMode="auto">
            <a:xfrm>
              <a:off x="8340751" y="1653446"/>
              <a:ext cx="239712" cy="264072"/>
            </a:xfrm>
            <a:prstGeom prst="rect">
              <a:avLst/>
            </a:prstGeom>
            <a:solidFill>
              <a:schemeClr val="accent1">
                <a:lumMod val="20000"/>
                <a:lumOff val="80000"/>
              </a:schemeClr>
            </a:solidFill>
            <a:ln w="12700" cap="flat" cmpd="sng" algn="ctr">
              <a:solidFill>
                <a:schemeClr val="bg1">
                  <a:lumMod val="8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30" name="TextBox 187">
              <a:extLst>
                <a:ext uri="{FF2B5EF4-FFF2-40B4-BE49-F238E27FC236}">
                  <a16:creationId xmlns:a16="http://schemas.microsoft.com/office/drawing/2014/main" id="{4FC34199-D78E-4AAD-BD4F-3D1CA46C29C6}"/>
                </a:ext>
              </a:extLst>
            </p:cNvPr>
            <p:cNvSpPr txBox="1">
              <a:spLocks noChangeArrowheads="1"/>
            </p:cNvSpPr>
            <p:nvPr/>
          </p:nvSpPr>
          <p:spPr bwMode="auto">
            <a:xfrm>
              <a:off x="6974774" y="1689015"/>
              <a:ext cx="1457295" cy="205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050" b="0" dirty="0"/>
                <a:t>ISR number</a:t>
              </a:r>
            </a:p>
          </p:txBody>
        </p:sp>
        <p:sp>
          <p:nvSpPr>
            <p:cNvPr id="31" name="Rectangle 30">
              <a:extLst>
                <a:ext uri="{FF2B5EF4-FFF2-40B4-BE49-F238E27FC236}">
                  <a16:creationId xmlns:a16="http://schemas.microsoft.com/office/drawing/2014/main" id="{B01593D0-75BC-44AC-8888-D7FEEBDDA23B}"/>
                </a:ext>
              </a:extLst>
            </p:cNvPr>
            <p:cNvSpPr/>
            <p:nvPr/>
          </p:nvSpPr>
          <p:spPr bwMode="auto">
            <a:xfrm>
              <a:off x="974370" y="1652020"/>
              <a:ext cx="7606093" cy="264071"/>
            </a:xfrm>
            <a:prstGeom prst="rect">
              <a:avLst/>
            </a:prstGeom>
            <a:no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endParaRPr lang="en-GB" sz="1350">
                <a:cs typeface="Arial" charset="0"/>
              </a:endParaRPr>
            </a:p>
          </p:txBody>
        </p:sp>
        <p:sp>
          <p:nvSpPr>
            <p:cNvPr id="32" name="TextBox 192">
              <a:extLst>
                <a:ext uri="{FF2B5EF4-FFF2-40B4-BE49-F238E27FC236}">
                  <a16:creationId xmlns:a16="http://schemas.microsoft.com/office/drawing/2014/main" id="{A82AD67E-01CD-4280-99DA-A2D9DBBAB909}"/>
                </a:ext>
              </a:extLst>
            </p:cNvPr>
            <p:cNvSpPr txBox="1">
              <a:spLocks noChangeArrowheads="1"/>
            </p:cNvSpPr>
            <p:nvPr/>
          </p:nvSpPr>
          <p:spPr bwMode="auto">
            <a:xfrm>
              <a:off x="2996664" y="1440516"/>
              <a:ext cx="3325563" cy="205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algn="ctr" eaLnBrk="1" hangingPunct="1"/>
              <a:r>
                <a:rPr lang="en-GB" sz="1050" b="0" dirty="0"/>
                <a:t>Program Status Register (PSR)</a:t>
              </a:r>
            </a:p>
          </p:txBody>
        </p:sp>
        <p:sp>
          <p:nvSpPr>
            <p:cNvPr id="33" name="Rectangle 32">
              <a:extLst>
                <a:ext uri="{FF2B5EF4-FFF2-40B4-BE49-F238E27FC236}">
                  <a16:creationId xmlns:a16="http://schemas.microsoft.com/office/drawing/2014/main" id="{16A4B8D1-4535-44B8-B29B-C02808A256A9}"/>
                </a:ext>
              </a:extLst>
            </p:cNvPr>
            <p:cNvSpPr/>
            <p:nvPr/>
          </p:nvSpPr>
          <p:spPr bwMode="auto">
            <a:xfrm>
              <a:off x="2169125" y="1650165"/>
              <a:ext cx="473715" cy="265926"/>
            </a:xfrm>
            <a:prstGeom prst="rect">
              <a:avLst/>
            </a:prstGeom>
            <a:solidFill>
              <a:schemeClr val="accent3">
                <a:lumMod val="40000"/>
                <a:lumOff val="6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r>
                <a:rPr lang="en-GB" sz="1050" dirty="0">
                  <a:cs typeface="Arial" charset="0"/>
                </a:rPr>
                <a:t>ICI/IT</a:t>
              </a:r>
            </a:p>
          </p:txBody>
        </p:sp>
        <p:sp>
          <p:nvSpPr>
            <p:cNvPr id="34" name="Rectangle 33">
              <a:extLst>
                <a:ext uri="{FF2B5EF4-FFF2-40B4-BE49-F238E27FC236}">
                  <a16:creationId xmlns:a16="http://schemas.microsoft.com/office/drawing/2014/main" id="{05AD78AE-C3D6-45BC-8E10-E7B863D9686E}"/>
                </a:ext>
              </a:extLst>
            </p:cNvPr>
            <p:cNvSpPr/>
            <p:nvPr/>
          </p:nvSpPr>
          <p:spPr bwMode="auto">
            <a:xfrm>
              <a:off x="2642839" y="1650165"/>
              <a:ext cx="237810" cy="265926"/>
            </a:xfrm>
            <a:prstGeom prst="rect">
              <a:avLst/>
            </a:prstGeom>
            <a:solidFill>
              <a:schemeClr val="accent3">
                <a:lumMod val="40000"/>
                <a:lumOff val="6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r>
                <a:rPr lang="en-GB" sz="1350" dirty="0">
                  <a:cs typeface="Arial" charset="0"/>
                </a:rPr>
                <a:t>T</a:t>
              </a:r>
            </a:p>
          </p:txBody>
        </p:sp>
        <p:sp>
          <p:nvSpPr>
            <p:cNvPr id="35" name="Rectangle 34">
              <a:extLst>
                <a:ext uri="{FF2B5EF4-FFF2-40B4-BE49-F238E27FC236}">
                  <a16:creationId xmlns:a16="http://schemas.microsoft.com/office/drawing/2014/main" id="{E025A097-4EBD-4C13-895B-09051144B7A4}"/>
                </a:ext>
              </a:extLst>
            </p:cNvPr>
            <p:cNvSpPr/>
            <p:nvPr/>
          </p:nvSpPr>
          <p:spPr bwMode="auto">
            <a:xfrm>
              <a:off x="974370" y="1650594"/>
              <a:ext cx="237808" cy="265925"/>
            </a:xfrm>
            <a:prstGeom prst="rect">
              <a:avLst/>
            </a:prstGeom>
            <a:solidFill>
              <a:schemeClr val="accent2">
                <a:lumMod val="20000"/>
                <a:lumOff val="8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r>
                <a:rPr lang="en-GB" sz="1350" b="1" dirty="0">
                  <a:solidFill>
                    <a:srgbClr val="FF0000"/>
                  </a:solidFill>
                  <a:latin typeface="Consolas" panose="020B0609020204030204" pitchFamily="49" charset="0"/>
                  <a:cs typeface="Consolas" panose="020B0609020204030204" pitchFamily="49" charset="0"/>
                </a:rPr>
                <a:t>N</a:t>
              </a:r>
            </a:p>
          </p:txBody>
        </p:sp>
        <p:sp>
          <p:nvSpPr>
            <p:cNvPr id="36" name="Rectangle 35">
              <a:extLst>
                <a:ext uri="{FF2B5EF4-FFF2-40B4-BE49-F238E27FC236}">
                  <a16:creationId xmlns:a16="http://schemas.microsoft.com/office/drawing/2014/main" id="{0DEF319D-969E-486D-84A8-E35102197EDB}"/>
                </a:ext>
              </a:extLst>
            </p:cNvPr>
            <p:cNvSpPr/>
            <p:nvPr/>
          </p:nvSpPr>
          <p:spPr bwMode="auto">
            <a:xfrm>
              <a:off x="1212179" y="1650594"/>
              <a:ext cx="239712" cy="265925"/>
            </a:xfrm>
            <a:prstGeom prst="rect">
              <a:avLst/>
            </a:prstGeom>
            <a:solidFill>
              <a:schemeClr val="accent2">
                <a:lumMod val="20000"/>
                <a:lumOff val="8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r>
                <a:rPr lang="en-GB" sz="1350" b="1" dirty="0">
                  <a:solidFill>
                    <a:srgbClr val="FF0000"/>
                  </a:solidFill>
                  <a:latin typeface="Consolas" panose="020B0609020204030204" pitchFamily="49" charset="0"/>
                  <a:cs typeface="Consolas" panose="020B0609020204030204" pitchFamily="49" charset="0"/>
                </a:rPr>
                <a:t>Z</a:t>
              </a:r>
            </a:p>
          </p:txBody>
        </p:sp>
        <p:sp>
          <p:nvSpPr>
            <p:cNvPr id="37" name="Rectangle 36">
              <a:extLst>
                <a:ext uri="{FF2B5EF4-FFF2-40B4-BE49-F238E27FC236}">
                  <a16:creationId xmlns:a16="http://schemas.microsoft.com/office/drawing/2014/main" id="{01265415-19E5-4060-87AA-110FFDA83F85}"/>
                </a:ext>
              </a:extLst>
            </p:cNvPr>
            <p:cNvSpPr/>
            <p:nvPr/>
          </p:nvSpPr>
          <p:spPr bwMode="auto">
            <a:xfrm>
              <a:off x="1446184" y="1650594"/>
              <a:ext cx="239712" cy="265925"/>
            </a:xfrm>
            <a:prstGeom prst="rect">
              <a:avLst/>
            </a:prstGeom>
            <a:solidFill>
              <a:schemeClr val="accent2">
                <a:lumMod val="20000"/>
                <a:lumOff val="8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r>
                <a:rPr lang="en-GB" sz="1350" b="1" dirty="0">
                  <a:solidFill>
                    <a:srgbClr val="FF0000"/>
                  </a:solidFill>
                  <a:latin typeface="Consolas" panose="020B0609020204030204" pitchFamily="49" charset="0"/>
                  <a:cs typeface="Consolas" panose="020B0609020204030204" pitchFamily="49" charset="0"/>
                </a:rPr>
                <a:t>C</a:t>
              </a:r>
            </a:p>
          </p:txBody>
        </p:sp>
        <p:sp>
          <p:nvSpPr>
            <p:cNvPr id="38" name="Rectangle 37">
              <a:extLst>
                <a:ext uri="{FF2B5EF4-FFF2-40B4-BE49-F238E27FC236}">
                  <a16:creationId xmlns:a16="http://schemas.microsoft.com/office/drawing/2014/main" id="{F9678C94-2C85-403A-B830-B0E8C5460086}"/>
                </a:ext>
              </a:extLst>
            </p:cNvPr>
            <p:cNvSpPr/>
            <p:nvPr/>
          </p:nvSpPr>
          <p:spPr bwMode="auto">
            <a:xfrm>
              <a:off x="1685895" y="1650594"/>
              <a:ext cx="239712" cy="265925"/>
            </a:xfrm>
            <a:prstGeom prst="rect">
              <a:avLst/>
            </a:prstGeom>
            <a:solidFill>
              <a:schemeClr val="accent2">
                <a:lumMod val="20000"/>
                <a:lumOff val="8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r>
                <a:rPr lang="en-GB" sz="1350" b="1" dirty="0">
                  <a:solidFill>
                    <a:srgbClr val="FF0000"/>
                  </a:solidFill>
                  <a:latin typeface="Consolas" panose="020B0609020204030204" pitchFamily="49" charset="0"/>
                  <a:cs typeface="Consolas" panose="020B0609020204030204" pitchFamily="49" charset="0"/>
                </a:rPr>
                <a:t>V</a:t>
              </a:r>
            </a:p>
          </p:txBody>
        </p:sp>
        <p:sp>
          <p:nvSpPr>
            <p:cNvPr id="39" name="Rectangle 38">
              <a:extLst>
                <a:ext uri="{FF2B5EF4-FFF2-40B4-BE49-F238E27FC236}">
                  <a16:creationId xmlns:a16="http://schemas.microsoft.com/office/drawing/2014/main" id="{1B9FC768-1AC3-4342-9A16-035324535CA0}"/>
                </a:ext>
              </a:extLst>
            </p:cNvPr>
            <p:cNvSpPr/>
            <p:nvPr/>
          </p:nvSpPr>
          <p:spPr bwMode="auto">
            <a:xfrm>
              <a:off x="1925607" y="1650594"/>
              <a:ext cx="239712" cy="265925"/>
            </a:xfrm>
            <a:prstGeom prst="rect">
              <a:avLst/>
            </a:prstGeom>
            <a:solidFill>
              <a:schemeClr val="accent2">
                <a:lumMod val="20000"/>
                <a:lumOff val="8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r>
                <a:rPr lang="en-GB" sz="1350" dirty="0">
                  <a:latin typeface="Consolas" panose="020B0609020204030204" pitchFamily="49" charset="0"/>
                  <a:cs typeface="Consolas" panose="020B0609020204030204" pitchFamily="49" charset="0"/>
                </a:rPr>
                <a:t>Q</a:t>
              </a:r>
            </a:p>
          </p:txBody>
        </p:sp>
        <p:sp>
          <p:nvSpPr>
            <p:cNvPr id="40" name="Rectangle 39">
              <a:extLst>
                <a:ext uri="{FF2B5EF4-FFF2-40B4-BE49-F238E27FC236}">
                  <a16:creationId xmlns:a16="http://schemas.microsoft.com/office/drawing/2014/main" id="{4D4E244D-1ECE-4A09-A40F-FBFBC680BB13}"/>
                </a:ext>
              </a:extLst>
            </p:cNvPr>
            <p:cNvSpPr/>
            <p:nvPr/>
          </p:nvSpPr>
          <p:spPr bwMode="auto">
            <a:xfrm>
              <a:off x="5971219" y="1652223"/>
              <a:ext cx="473715" cy="264072"/>
            </a:xfrm>
            <a:prstGeom prst="rect">
              <a:avLst/>
            </a:prstGeom>
            <a:solidFill>
              <a:schemeClr val="accent3">
                <a:lumMod val="40000"/>
                <a:lumOff val="6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r>
                <a:rPr lang="en-GB" sz="900" dirty="0">
                  <a:cs typeface="Arial" charset="0"/>
                </a:rPr>
                <a:t>ICI/IT</a:t>
              </a:r>
            </a:p>
          </p:txBody>
        </p:sp>
        <p:sp>
          <p:nvSpPr>
            <p:cNvPr id="41" name="Rectangle 40">
              <a:extLst>
                <a:ext uri="{FF2B5EF4-FFF2-40B4-BE49-F238E27FC236}">
                  <a16:creationId xmlns:a16="http://schemas.microsoft.com/office/drawing/2014/main" id="{385393E0-B838-4933-8333-EA5CC9833BCE}"/>
                </a:ext>
              </a:extLst>
            </p:cNvPr>
            <p:cNvSpPr/>
            <p:nvPr/>
          </p:nvSpPr>
          <p:spPr bwMode="auto">
            <a:xfrm>
              <a:off x="3835474" y="1649210"/>
              <a:ext cx="943456" cy="264811"/>
            </a:xfrm>
            <a:prstGeom prst="rect">
              <a:avLst/>
            </a:prstGeom>
            <a:solidFill>
              <a:schemeClr val="accent2">
                <a:lumMod val="20000"/>
                <a:lumOff val="80000"/>
              </a:schemeClr>
            </a:solidFill>
            <a:ln w="12700" cap="flat" cmpd="sng" algn="ctr">
              <a:solidFill>
                <a:schemeClr val="tx1">
                  <a:lumMod val="75000"/>
                  <a:lumOff val="25000"/>
                </a:schemeClr>
              </a:solidFill>
              <a:prstDash val="solid"/>
              <a:round/>
              <a:headEnd type="none" w="med" len="med"/>
              <a:tailEnd type="none" w="med" len="med"/>
            </a:ln>
            <a:effectLst/>
          </p:spPr>
          <p:txBody>
            <a:bodyPr wrap="none" anchor="ctr"/>
            <a:lstStyle/>
            <a:p>
              <a:pPr algn="ctr">
                <a:defRPr/>
              </a:pPr>
              <a:r>
                <a:rPr lang="en-GB" sz="1350" dirty="0">
                  <a:cs typeface="Arial" charset="0"/>
                </a:rPr>
                <a:t>GE</a:t>
              </a:r>
            </a:p>
          </p:txBody>
        </p:sp>
        <p:sp>
          <p:nvSpPr>
            <p:cNvPr id="42" name="TextBox 175">
              <a:extLst>
                <a:ext uri="{FF2B5EF4-FFF2-40B4-BE49-F238E27FC236}">
                  <a16:creationId xmlns:a16="http://schemas.microsoft.com/office/drawing/2014/main" id="{BD7F47C9-A0AF-4D8D-A4A8-65B792F7D00A}"/>
                </a:ext>
              </a:extLst>
            </p:cNvPr>
            <p:cNvSpPr txBox="1">
              <a:spLocks noChangeArrowheads="1"/>
            </p:cNvSpPr>
            <p:nvPr/>
          </p:nvSpPr>
          <p:spPr bwMode="auto">
            <a:xfrm>
              <a:off x="2939207" y="1689015"/>
              <a:ext cx="1056824" cy="205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400" b="1">
                  <a:solidFill>
                    <a:srgbClr val="000000"/>
                  </a:solidFill>
                  <a:latin typeface="Arial" charset="0"/>
                  <a:ea typeface="MS PGothic" pitchFamily="34" charset="-128"/>
                </a:defRPr>
              </a:lvl1pPr>
              <a:lvl2pPr marL="742950" indent="-285750" eaLnBrk="0" hangingPunct="0">
                <a:defRPr sz="1400" b="1">
                  <a:solidFill>
                    <a:srgbClr val="000000"/>
                  </a:solidFill>
                  <a:latin typeface="Arial" charset="0"/>
                  <a:ea typeface="MS PGothic" pitchFamily="34" charset="-128"/>
                </a:defRPr>
              </a:lvl2pPr>
              <a:lvl3pPr marL="1143000" indent="-228600" eaLnBrk="0" hangingPunct="0">
                <a:defRPr sz="1400" b="1">
                  <a:solidFill>
                    <a:srgbClr val="000000"/>
                  </a:solidFill>
                  <a:latin typeface="Arial" charset="0"/>
                  <a:ea typeface="MS PGothic" pitchFamily="34" charset="-128"/>
                </a:defRPr>
              </a:lvl3pPr>
              <a:lvl4pPr marL="1600200" indent="-228600" eaLnBrk="0" hangingPunct="0">
                <a:defRPr sz="1400" b="1">
                  <a:solidFill>
                    <a:srgbClr val="000000"/>
                  </a:solidFill>
                  <a:latin typeface="Arial" charset="0"/>
                  <a:ea typeface="MS PGothic" pitchFamily="34" charset="-128"/>
                </a:defRPr>
              </a:lvl4pPr>
              <a:lvl5pPr marL="2057400" indent="-228600" eaLnBrk="0" hangingPunct="0">
                <a:defRPr sz="1400" b="1">
                  <a:solidFill>
                    <a:srgbClr val="000000"/>
                  </a:solidFill>
                  <a:latin typeface="Arial" charset="0"/>
                  <a:ea typeface="MS PGothic" pitchFamily="34" charset="-128"/>
                </a:defRPr>
              </a:lvl5pPr>
              <a:lvl6pPr marL="2514600" indent="-228600" eaLnBrk="0" fontAlgn="base" hangingPunct="0">
                <a:spcBef>
                  <a:spcPct val="0"/>
                </a:spcBef>
                <a:spcAft>
                  <a:spcPct val="0"/>
                </a:spcAft>
                <a:defRPr sz="1400" b="1">
                  <a:solidFill>
                    <a:srgbClr val="000000"/>
                  </a:solidFill>
                  <a:latin typeface="Arial" charset="0"/>
                  <a:ea typeface="MS PGothic" pitchFamily="34" charset="-128"/>
                </a:defRPr>
              </a:lvl6pPr>
              <a:lvl7pPr marL="2971800" indent="-228600" eaLnBrk="0" fontAlgn="base" hangingPunct="0">
                <a:spcBef>
                  <a:spcPct val="0"/>
                </a:spcBef>
                <a:spcAft>
                  <a:spcPct val="0"/>
                </a:spcAft>
                <a:defRPr sz="1400" b="1">
                  <a:solidFill>
                    <a:srgbClr val="000000"/>
                  </a:solidFill>
                  <a:latin typeface="Arial" charset="0"/>
                  <a:ea typeface="MS PGothic" pitchFamily="34" charset="-128"/>
                </a:defRPr>
              </a:lvl7pPr>
              <a:lvl8pPr marL="3429000" indent="-228600" eaLnBrk="0" fontAlgn="base" hangingPunct="0">
                <a:spcBef>
                  <a:spcPct val="0"/>
                </a:spcBef>
                <a:spcAft>
                  <a:spcPct val="0"/>
                </a:spcAft>
                <a:defRPr sz="1400" b="1">
                  <a:solidFill>
                    <a:srgbClr val="000000"/>
                  </a:solidFill>
                  <a:latin typeface="Arial" charset="0"/>
                  <a:ea typeface="MS PGothic" pitchFamily="34" charset="-128"/>
                </a:defRPr>
              </a:lvl8pPr>
              <a:lvl9pPr marL="3886200" indent="-228600" eaLnBrk="0" fontAlgn="base" hangingPunct="0">
                <a:spcBef>
                  <a:spcPct val="0"/>
                </a:spcBef>
                <a:spcAft>
                  <a:spcPct val="0"/>
                </a:spcAft>
                <a:defRPr sz="1400" b="1">
                  <a:solidFill>
                    <a:srgbClr val="000000"/>
                  </a:solidFill>
                  <a:latin typeface="Arial" charset="0"/>
                  <a:ea typeface="MS PGothic" pitchFamily="34" charset="-128"/>
                </a:defRPr>
              </a:lvl9pPr>
            </a:lstStyle>
            <a:p>
              <a:pPr eaLnBrk="1" hangingPunct="1"/>
              <a:r>
                <a:rPr lang="en-GB" sz="1050" b="0" dirty="0"/>
                <a:t>Reserved</a:t>
              </a:r>
            </a:p>
          </p:txBody>
        </p:sp>
      </p:grpSp>
      <p:pic>
        <p:nvPicPr>
          <p:cNvPr id="45" name="Picture 44">
            <a:extLst>
              <a:ext uri="{FF2B5EF4-FFF2-40B4-BE49-F238E27FC236}">
                <a16:creationId xmlns:a16="http://schemas.microsoft.com/office/drawing/2014/main" id="{F4610FDE-7BE3-AC86-5E3F-50D53906FDD5}"/>
              </a:ext>
            </a:extLst>
          </p:cNvPr>
          <p:cNvPicPr>
            <a:picLocks noChangeAspect="1"/>
          </p:cNvPicPr>
          <p:nvPr/>
        </p:nvPicPr>
        <p:blipFill>
          <a:blip r:embed="rId3"/>
          <a:stretch>
            <a:fillRect/>
          </a:stretch>
        </p:blipFill>
        <p:spPr>
          <a:xfrm>
            <a:off x="4705627" y="2508687"/>
            <a:ext cx="3847547" cy="1560394"/>
          </a:xfrm>
          <a:prstGeom prst="rect">
            <a:avLst/>
          </a:prstGeom>
        </p:spPr>
      </p:pic>
    </p:spTree>
    <p:extLst>
      <p:ext uri="{BB962C8B-B14F-4D97-AF65-F5344CB8AC3E}">
        <p14:creationId xmlns:p14="http://schemas.microsoft.com/office/powerpoint/2010/main" val="9317681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612648" y="152400"/>
            <a:ext cx="8378952" cy="990600"/>
          </a:xfrm>
          <a:ln>
            <a:miter lim="800000"/>
            <a:headEnd/>
            <a:tailEnd/>
          </a:ln>
        </p:spPr>
        <p:txBody>
          <a:bodyPr>
            <a:normAutofit fontScale="90000"/>
          </a:bodyPr>
          <a:lstStyle/>
          <a:p>
            <a:r>
              <a:rPr lang="en-US" dirty="0"/>
              <a:t>Carry and Overflow Flags w/ Arithmetic Instructions</a:t>
            </a:r>
          </a:p>
        </p:txBody>
      </p:sp>
      <p:sp>
        <p:nvSpPr>
          <p:cNvPr id="323587" name="Slide Number Placeholder 5"/>
          <p:cNvSpPr txBox="1">
            <a:spLocks noGrp="1"/>
          </p:cNvSpPr>
          <p:nvPr/>
        </p:nvSpPr>
        <p:spPr bwMode="auto">
          <a:xfrm>
            <a:off x="5998447" y="5885466"/>
            <a:ext cx="1600200"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itchFamily="34" charset="0"/>
              </a:defRPr>
            </a:lvl1pPr>
            <a:lvl2pPr marL="742950" indent="-285750">
              <a:defRPr>
                <a:solidFill>
                  <a:schemeClr val="tx1"/>
                </a:solidFill>
                <a:latin typeface="Arial" pitchFamily="34" charset="0"/>
              </a:defRPr>
            </a:lvl2pPr>
            <a:lvl3pPr marL="1143000" indent="-228600">
              <a:defRPr>
                <a:solidFill>
                  <a:schemeClr val="tx1"/>
                </a:solidFill>
                <a:latin typeface="Arial" pitchFamily="34" charset="0"/>
              </a:defRPr>
            </a:lvl3pPr>
            <a:lvl4pPr marL="1600200" indent="-228600">
              <a:defRPr>
                <a:solidFill>
                  <a:schemeClr val="tx1"/>
                </a:solidFill>
                <a:latin typeface="Arial" pitchFamily="34" charset="0"/>
              </a:defRPr>
            </a:lvl4pPr>
            <a:lvl5pPr marL="2057400" indent="-228600">
              <a:defRPr>
                <a:solidFill>
                  <a:schemeClr val="tx1"/>
                </a:solidFill>
                <a:latin typeface="Arial" pitchFamily="34" charset="0"/>
              </a:defRPr>
            </a:lvl5pPr>
            <a:lvl6pPr marL="2514600" indent="-228600" fontAlgn="base">
              <a:spcBef>
                <a:spcPct val="0"/>
              </a:spcBef>
              <a:spcAft>
                <a:spcPct val="0"/>
              </a:spcAft>
              <a:defRPr>
                <a:solidFill>
                  <a:schemeClr val="tx1"/>
                </a:solidFill>
                <a:latin typeface="Arial" pitchFamily="34" charset="0"/>
              </a:defRPr>
            </a:lvl6pPr>
            <a:lvl7pPr marL="2971800" indent="-228600" fontAlgn="base">
              <a:spcBef>
                <a:spcPct val="0"/>
              </a:spcBef>
              <a:spcAft>
                <a:spcPct val="0"/>
              </a:spcAft>
              <a:defRPr>
                <a:solidFill>
                  <a:schemeClr val="tx1"/>
                </a:solidFill>
                <a:latin typeface="Arial" pitchFamily="34" charset="0"/>
              </a:defRPr>
            </a:lvl7pPr>
            <a:lvl8pPr marL="3429000" indent="-228600" fontAlgn="base">
              <a:spcBef>
                <a:spcPct val="0"/>
              </a:spcBef>
              <a:spcAft>
                <a:spcPct val="0"/>
              </a:spcAft>
              <a:defRPr>
                <a:solidFill>
                  <a:schemeClr val="tx1"/>
                </a:solidFill>
                <a:latin typeface="Arial" pitchFamily="34" charset="0"/>
              </a:defRPr>
            </a:lvl8pPr>
            <a:lvl9pPr marL="3886200" indent="-228600" fontAlgn="base">
              <a:spcBef>
                <a:spcPct val="0"/>
              </a:spcBef>
              <a:spcAft>
                <a:spcPct val="0"/>
              </a:spcAft>
              <a:defRPr>
                <a:solidFill>
                  <a:schemeClr val="tx1"/>
                </a:solidFill>
                <a:latin typeface="Arial" pitchFamily="34" charset="0"/>
              </a:defRPr>
            </a:lvl9pPr>
          </a:lstStyle>
          <a:p>
            <a:pPr algn="r">
              <a:defRPr/>
            </a:pPr>
            <a:fld id="{433D14BE-FE52-4332-969F-3696FB65ED39}" type="slidenum">
              <a:rPr lang="en-US" sz="1050">
                <a:solidFill>
                  <a:srgbClr val="EEECE1"/>
                </a:solidFill>
              </a:rPr>
              <a:pPr algn="r">
                <a:defRPr/>
              </a:pPr>
              <a:t>11</a:t>
            </a:fld>
            <a:endParaRPr lang="en-US" sz="1050">
              <a:solidFill>
                <a:srgbClr val="EEECE1"/>
              </a:solidFill>
            </a:endParaRPr>
          </a:p>
        </p:txBody>
      </p:sp>
      <p:sp>
        <p:nvSpPr>
          <p:cNvPr id="38917" name="Rectangle 5"/>
          <p:cNvSpPr>
            <a:spLocks noChangeArrowheads="1"/>
          </p:cNvSpPr>
          <p:nvPr/>
        </p:nvSpPr>
        <p:spPr bwMode="auto">
          <a:xfrm>
            <a:off x="612648" y="1135626"/>
            <a:ext cx="7886700"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spAutoFit/>
          </a:bodyPr>
          <a:lstStyle/>
          <a:p>
            <a:pPr>
              <a:defRPr/>
            </a:pPr>
            <a:r>
              <a:rPr lang="en-US" sz="1600" dirty="0">
                <a:solidFill>
                  <a:prstClr val="black"/>
                </a:solidFill>
                <a:latin typeface="Gill Sans MT"/>
                <a:cs typeface="Times New Roman" pitchFamily="18" charset="0"/>
              </a:rPr>
              <a:t>Carry flag C = 1 </a:t>
            </a:r>
            <a:r>
              <a:rPr lang="en-US" sz="1600" dirty="0">
                <a:solidFill>
                  <a:prstClr val="black"/>
                </a:solidFill>
                <a:latin typeface="Gill Sans MT"/>
              </a:rPr>
              <a:t>(Borrow flag = 0) </a:t>
            </a:r>
            <a:r>
              <a:rPr lang="en-US" sz="1600" dirty="0">
                <a:solidFill>
                  <a:prstClr val="black"/>
                </a:solidFill>
                <a:latin typeface="Gill Sans MT"/>
                <a:cs typeface="Times New Roman" pitchFamily="18" charset="0"/>
              </a:rPr>
              <a:t>upon an </a:t>
            </a:r>
            <a:r>
              <a:rPr lang="en-US" sz="1600" b="1" u="sng" dirty="0">
                <a:solidFill>
                  <a:srgbClr val="800000"/>
                </a:solidFill>
                <a:latin typeface="Gill Sans MT"/>
                <a:cs typeface="Times New Roman" pitchFamily="18" charset="0"/>
              </a:rPr>
              <a:t>unsigned</a:t>
            </a:r>
            <a:r>
              <a:rPr lang="en-US" sz="1600" dirty="0">
                <a:solidFill>
                  <a:prstClr val="black"/>
                </a:solidFill>
                <a:latin typeface="Gill Sans MT"/>
                <a:cs typeface="Times New Roman" pitchFamily="18" charset="0"/>
              </a:rPr>
              <a:t> addition if the answer is wrong (true result &gt; 2</a:t>
            </a:r>
            <a:r>
              <a:rPr lang="en-US" sz="1600" baseline="30000" dirty="0">
                <a:solidFill>
                  <a:prstClr val="black"/>
                </a:solidFill>
                <a:latin typeface="Gill Sans MT"/>
                <a:cs typeface="Times New Roman" pitchFamily="18" charset="0"/>
              </a:rPr>
              <a:t>n</a:t>
            </a:r>
            <a:r>
              <a:rPr lang="en-US" sz="1600" dirty="0">
                <a:solidFill>
                  <a:prstClr val="black"/>
                </a:solidFill>
                <a:latin typeface="Gill Sans MT"/>
                <a:cs typeface="Times New Roman" pitchFamily="18" charset="0"/>
              </a:rPr>
              <a:t>-1)</a:t>
            </a:r>
          </a:p>
          <a:p>
            <a:r>
              <a:rPr lang="en-US" sz="1600" dirty="0">
                <a:solidFill>
                  <a:prstClr val="black"/>
                </a:solidFill>
                <a:latin typeface="Gill Sans MT"/>
                <a:cs typeface="Times New Roman" pitchFamily="18" charset="0"/>
              </a:rPr>
              <a:t>Carry flag </a:t>
            </a:r>
            <a:r>
              <a:rPr lang="en-US" sz="1600" dirty="0">
                <a:solidFill>
                  <a:prstClr val="black"/>
                </a:solidFill>
                <a:latin typeface="Gill Sans MT"/>
              </a:rPr>
              <a:t>C = 0 (Borrow flag = 1) </a:t>
            </a:r>
            <a:r>
              <a:rPr lang="en-US" sz="1600" dirty="0">
                <a:solidFill>
                  <a:prstClr val="black"/>
                </a:solidFill>
                <a:latin typeface="Gill Sans MT"/>
                <a:cs typeface="Times New Roman" pitchFamily="18" charset="0"/>
              </a:rPr>
              <a:t>upon </a:t>
            </a:r>
            <a:r>
              <a:rPr lang="en-US" sz="1600" dirty="0">
                <a:solidFill>
                  <a:prstClr val="black"/>
                </a:solidFill>
                <a:latin typeface="Gill Sans MT"/>
              </a:rPr>
              <a:t>an </a:t>
            </a:r>
            <a:r>
              <a:rPr lang="en-US" sz="1600" b="1" u="sng" dirty="0">
                <a:solidFill>
                  <a:srgbClr val="800000"/>
                </a:solidFill>
                <a:latin typeface="Gill Sans MT"/>
                <a:cs typeface="Times New Roman" pitchFamily="18" charset="0"/>
              </a:rPr>
              <a:t>unsigned</a:t>
            </a:r>
            <a:r>
              <a:rPr lang="en-US" sz="1600" dirty="0">
                <a:solidFill>
                  <a:prstClr val="black"/>
                </a:solidFill>
                <a:latin typeface="Gill Sans MT"/>
              </a:rPr>
              <a:t> subtraction </a:t>
            </a:r>
            <a:r>
              <a:rPr lang="en-US" sz="1600" dirty="0">
                <a:solidFill>
                  <a:prstClr val="black"/>
                </a:solidFill>
                <a:latin typeface="Gill Sans MT"/>
                <a:cs typeface="Times New Roman" pitchFamily="18" charset="0"/>
              </a:rPr>
              <a:t>if the answer is wrong </a:t>
            </a:r>
            <a:r>
              <a:rPr lang="en-US" sz="1600" dirty="0">
                <a:solidFill>
                  <a:prstClr val="black"/>
                </a:solidFill>
                <a:latin typeface="Gill Sans MT"/>
              </a:rPr>
              <a:t> (</a:t>
            </a:r>
            <a:r>
              <a:rPr lang="en-US" sz="1600" dirty="0">
                <a:solidFill>
                  <a:prstClr val="black"/>
                </a:solidFill>
                <a:latin typeface="Gill Sans MT"/>
                <a:cs typeface="Times New Roman" pitchFamily="18" charset="0"/>
              </a:rPr>
              <a:t>true result &lt; 0)</a:t>
            </a:r>
            <a:endParaRPr lang="en-US" sz="1600" dirty="0">
              <a:solidFill>
                <a:prstClr val="black"/>
              </a:solidFill>
              <a:latin typeface="Gill Sans MT"/>
            </a:endParaRPr>
          </a:p>
          <a:p>
            <a:pPr>
              <a:defRPr/>
            </a:pPr>
            <a:r>
              <a:rPr lang="en-US" sz="1600" dirty="0">
                <a:solidFill>
                  <a:prstClr val="black"/>
                </a:solidFill>
                <a:latin typeface="Gill Sans MT"/>
                <a:cs typeface="Times New Roman" pitchFamily="18" charset="0"/>
              </a:rPr>
              <a:t>Overflow flag V =1 upon a </a:t>
            </a:r>
            <a:r>
              <a:rPr lang="en-US" sz="1600" b="1" u="sng" dirty="0">
                <a:solidFill>
                  <a:srgbClr val="800000"/>
                </a:solidFill>
                <a:latin typeface="Gill Sans MT"/>
                <a:cs typeface="Times New Roman" pitchFamily="18" charset="0"/>
              </a:rPr>
              <a:t>signed</a:t>
            </a:r>
            <a:r>
              <a:rPr lang="en-US" sz="1600" dirty="0">
                <a:solidFill>
                  <a:prstClr val="black"/>
                </a:solidFill>
                <a:latin typeface="Gill Sans MT"/>
                <a:cs typeface="Times New Roman" pitchFamily="18" charset="0"/>
              </a:rPr>
              <a:t> addition or subtraction if the answer is wrong (true result &gt; 2</a:t>
            </a:r>
            <a:r>
              <a:rPr lang="en-US" sz="1600" baseline="30000" dirty="0">
                <a:solidFill>
                  <a:prstClr val="black"/>
                </a:solidFill>
                <a:latin typeface="Gill Sans MT"/>
                <a:cs typeface="Times New Roman" pitchFamily="18" charset="0"/>
              </a:rPr>
              <a:t>n</a:t>
            </a:r>
            <a:r>
              <a:rPr lang="en-US" altLang="zh-CN" sz="1600" baseline="30000" dirty="0">
                <a:solidFill>
                  <a:prstClr val="black"/>
                </a:solidFill>
                <a:latin typeface="Gill Sans MT"/>
                <a:cs typeface="Times New Roman" pitchFamily="18" charset="0"/>
              </a:rPr>
              <a:t>-1</a:t>
            </a:r>
            <a:r>
              <a:rPr lang="en-US" sz="1600" dirty="0">
                <a:solidFill>
                  <a:prstClr val="black"/>
                </a:solidFill>
                <a:latin typeface="Gill Sans MT"/>
                <a:cs typeface="Times New Roman" pitchFamily="18" charset="0"/>
              </a:rPr>
              <a:t>-1 </a:t>
            </a:r>
            <a:r>
              <a:rPr lang="en-US" altLang="zh-CN" sz="1600" dirty="0">
                <a:solidFill>
                  <a:prstClr val="black"/>
                </a:solidFill>
                <a:latin typeface="Gill Sans MT"/>
                <a:cs typeface="Times New Roman" pitchFamily="18" charset="0"/>
              </a:rPr>
              <a:t>or true result &lt; -</a:t>
            </a:r>
            <a:r>
              <a:rPr lang="en-US" sz="1600" dirty="0">
                <a:solidFill>
                  <a:prstClr val="black"/>
                </a:solidFill>
                <a:latin typeface="Gill Sans MT"/>
                <a:cs typeface="Times New Roman" pitchFamily="18" charset="0"/>
              </a:rPr>
              <a:t>2</a:t>
            </a:r>
            <a:r>
              <a:rPr lang="en-US" sz="1600" baseline="30000" dirty="0">
                <a:solidFill>
                  <a:prstClr val="black"/>
                </a:solidFill>
                <a:latin typeface="Gill Sans MT"/>
                <a:cs typeface="Times New Roman" pitchFamily="18" charset="0"/>
              </a:rPr>
              <a:t>n</a:t>
            </a:r>
            <a:r>
              <a:rPr lang="en-US" altLang="zh-CN" sz="1600" baseline="30000" dirty="0">
                <a:solidFill>
                  <a:prstClr val="black"/>
                </a:solidFill>
                <a:latin typeface="Gill Sans MT"/>
                <a:cs typeface="Times New Roman" pitchFamily="18" charset="0"/>
              </a:rPr>
              <a:t>-1</a:t>
            </a:r>
            <a:r>
              <a:rPr lang="en-US" altLang="zh-CN" sz="1600" dirty="0">
                <a:solidFill>
                  <a:prstClr val="black"/>
                </a:solidFill>
                <a:latin typeface="Gill Sans MT"/>
                <a:cs typeface="Times New Roman" pitchFamily="18" charset="0"/>
              </a:rPr>
              <a:t>)</a:t>
            </a:r>
          </a:p>
          <a:p>
            <a:pPr>
              <a:defRPr/>
            </a:pPr>
            <a:r>
              <a:rPr lang="en-US" sz="1600" dirty="0">
                <a:solidFill>
                  <a:prstClr val="black"/>
                </a:solidFill>
                <a:cs typeface="Times New Roman" pitchFamily="18" charset="0"/>
              </a:rPr>
              <a:t>Overflow may occur when adding 2 operands with the same sign, or subtracting 2 operands with different signs; Overflow cannot occur when adding 2 operands with different signs or when subtracting 2 operands with the same sign.</a:t>
            </a:r>
          </a:p>
          <a:p>
            <a:pPr>
              <a:defRPr/>
            </a:pPr>
            <a:r>
              <a:rPr lang="en-US" sz="1600" b="1" dirty="0">
                <a:solidFill>
                  <a:prstClr val="black"/>
                </a:solidFill>
                <a:latin typeface="Gill Sans MT"/>
                <a:cs typeface="Times New Roman" pitchFamily="18" charset="0"/>
              </a:rPr>
              <a:t>Tip</a:t>
            </a:r>
            <a:r>
              <a:rPr lang="en-US" sz="1600" b="1" dirty="0">
                <a:solidFill>
                  <a:prstClr val="black"/>
                </a:solidFill>
                <a:cs typeface="Times New Roman" pitchFamily="18" charset="0"/>
              </a:rPr>
              <a:t>: </a:t>
            </a:r>
            <a:r>
              <a:rPr lang="en-US" sz="1600" dirty="0">
                <a:solidFill>
                  <a:prstClr val="black"/>
                </a:solidFill>
                <a:cs typeface="Times New Roman" pitchFamily="18" charset="0"/>
              </a:rPr>
              <a:t>Convert subtraction to addition with Two’s complement. If two operands have same sign, and the result has opposite sign, then V = 1; else V = 0</a:t>
            </a:r>
            <a:endParaRPr lang="en-US" sz="1600" dirty="0">
              <a:solidFill>
                <a:prstClr val="black"/>
              </a:solidFill>
              <a:latin typeface="Gill Sans MT"/>
              <a:cs typeface="Times New Roman" pitchFamily="18" charset="0"/>
            </a:endParaRPr>
          </a:p>
        </p:txBody>
      </p:sp>
      <p:graphicFrame>
        <p:nvGraphicFramePr>
          <p:cNvPr id="2" name="Table 1"/>
          <p:cNvGraphicFramePr>
            <a:graphicFrameLocks noGrp="1"/>
          </p:cNvGraphicFramePr>
          <p:nvPr/>
        </p:nvGraphicFramePr>
        <p:xfrm>
          <a:off x="1447800" y="4171018"/>
          <a:ext cx="6446109" cy="2142644"/>
        </p:xfrm>
        <a:graphic>
          <a:graphicData uri="http://schemas.openxmlformats.org/drawingml/2006/table">
            <a:tbl>
              <a:tblPr firstRow="1" firstCol="1" bandRow="1">
                <a:tableStyleId>{5C22544A-7EE6-4342-B048-85BDC9FD1C3A}</a:tableStyleId>
              </a:tblPr>
              <a:tblGrid>
                <a:gridCol w="1398942">
                  <a:extLst>
                    <a:ext uri="{9D8B030D-6E8A-4147-A177-3AD203B41FA5}">
                      <a16:colId xmlns:a16="http://schemas.microsoft.com/office/drawing/2014/main" val="3449689791"/>
                    </a:ext>
                  </a:extLst>
                </a:gridCol>
                <a:gridCol w="1677164">
                  <a:extLst>
                    <a:ext uri="{9D8B030D-6E8A-4147-A177-3AD203B41FA5}">
                      <a16:colId xmlns:a16="http://schemas.microsoft.com/office/drawing/2014/main" val="2443800576"/>
                    </a:ext>
                  </a:extLst>
                </a:gridCol>
                <a:gridCol w="1587037">
                  <a:extLst>
                    <a:ext uri="{9D8B030D-6E8A-4147-A177-3AD203B41FA5}">
                      <a16:colId xmlns:a16="http://schemas.microsoft.com/office/drawing/2014/main" val="1711257944"/>
                    </a:ext>
                  </a:extLst>
                </a:gridCol>
                <a:gridCol w="1782966">
                  <a:extLst>
                    <a:ext uri="{9D8B030D-6E8A-4147-A177-3AD203B41FA5}">
                      <a16:colId xmlns:a16="http://schemas.microsoft.com/office/drawing/2014/main" val="3663234745"/>
                    </a:ext>
                  </a:extLst>
                </a:gridCol>
              </a:tblGrid>
              <a:tr h="435764">
                <a:tc>
                  <a:txBody>
                    <a:bodyPr/>
                    <a:lstStyle/>
                    <a:p>
                      <a:pPr marL="0" marR="0">
                        <a:spcBef>
                          <a:spcPts val="0"/>
                        </a:spcBef>
                        <a:spcAft>
                          <a:spcPts val="0"/>
                        </a:spcAft>
                      </a:pPr>
                      <a:r>
                        <a:rPr lang="en-US" sz="1400" b="0" dirty="0">
                          <a:effectLst/>
                        </a:rPr>
                        <a:t> </a:t>
                      </a:r>
                      <a:endParaRPr lang="en-US" sz="1400" b="0" dirty="0">
                        <a:effectLst/>
                        <a:latin typeface="Times New Roman" panose="02020603050405020304" pitchFamily="18" charset="0"/>
                        <a:ea typeface="SimSun" panose="02010600030101010101" pitchFamily="2" charset="-122"/>
                      </a:endParaRPr>
                    </a:p>
                  </a:txBody>
                  <a:tcPr marL="51435" marR="51435" marT="0" marB="0"/>
                </a:tc>
                <a:tc>
                  <a:txBody>
                    <a:bodyPr/>
                    <a:lstStyle/>
                    <a:p>
                      <a:pPr marL="0" marR="0">
                        <a:spcBef>
                          <a:spcPts val="0"/>
                        </a:spcBef>
                        <a:spcAft>
                          <a:spcPts val="0"/>
                        </a:spcAft>
                      </a:pPr>
                      <a:r>
                        <a:rPr lang="en-US" sz="1400" b="0" dirty="0">
                          <a:effectLst/>
                        </a:rPr>
                        <a:t>Unsigned Addition</a:t>
                      </a:r>
                      <a:endParaRPr lang="en-US" sz="1400" b="0" dirty="0">
                        <a:effectLst/>
                        <a:latin typeface="Times New Roman" panose="02020603050405020304" pitchFamily="18" charset="0"/>
                        <a:ea typeface="SimSun" panose="02010600030101010101" pitchFamily="2" charset="-122"/>
                      </a:endParaRPr>
                    </a:p>
                  </a:txBody>
                  <a:tcPr marL="51435" marR="51435" marT="0" marB="0"/>
                </a:tc>
                <a:tc>
                  <a:txBody>
                    <a:bodyPr/>
                    <a:lstStyle/>
                    <a:p>
                      <a:pPr marL="0" marR="0">
                        <a:spcBef>
                          <a:spcPts val="0"/>
                        </a:spcBef>
                        <a:spcAft>
                          <a:spcPts val="0"/>
                        </a:spcAft>
                      </a:pPr>
                      <a:r>
                        <a:rPr lang="en-US" sz="1400" b="0" dirty="0">
                          <a:effectLst/>
                        </a:rPr>
                        <a:t>Unsigned Subtraction</a:t>
                      </a:r>
                      <a:endParaRPr lang="en-US" sz="1400" b="0" dirty="0">
                        <a:effectLst/>
                        <a:latin typeface="Times New Roman" panose="02020603050405020304" pitchFamily="18" charset="0"/>
                        <a:ea typeface="SimSun" panose="02010600030101010101" pitchFamily="2" charset="-122"/>
                      </a:endParaRPr>
                    </a:p>
                  </a:txBody>
                  <a:tcPr marL="51435" marR="51435" marT="0" marB="0"/>
                </a:tc>
                <a:tc>
                  <a:txBody>
                    <a:bodyPr/>
                    <a:lstStyle/>
                    <a:p>
                      <a:pPr marL="0" marR="0">
                        <a:spcBef>
                          <a:spcPts val="0"/>
                        </a:spcBef>
                        <a:spcAft>
                          <a:spcPts val="0"/>
                        </a:spcAft>
                      </a:pPr>
                      <a:r>
                        <a:rPr lang="en-US" sz="1400" b="0" dirty="0">
                          <a:effectLst/>
                        </a:rPr>
                        <a:t>Signed Addition or Subtraction</a:t>
                      </a:r>
                      <a:endParaRPr lang="en-US" sz="1400" b="0" dirty="0">
                        <a:effectLst/>
                        <a:latin typeface="Times New Roman" panose="02020603050405020304" pitchFamily="18" charset="0"/>
                        <a:ea typeface="SimSun" panose="02010600030101010101" pitchFamily="2" charset="-122"/>
                      </a:endParaRPr>
                    </a:p>
                  </a:txBody>
                  <a:tcPr marL="51435" marR="51435" marT="0" marB="0"/>
                </a:tc>
                <a:extLst>
                  <a:ext uri="{0D108BD9-81ED-4DB2-BD59-A6C34878D82A}">
                    <a16:rowId xmlns:a16="http://schemas.microsoft.com/office/drawing/2014/main" val="3840512487"/>
                  </a:ext>
                </a:extLst>
              </a:tr>
              <a:tr h="822960">
                <a:tc>
                  <a:txBody>
                    <a:bodyPr/>
                    <a:lstStyle/>
                    <a:p>
                      <a:pPr marL="0" marR="0">
                        <a:spcBef>
                          <a:spcPts val="0"/>
                        </a:spcBef>
                        <a:spcAft>
                          <a:spcPts val="0"/>
                        </a:spcAft>
                      </a:pPr>
                      <a:r>
                        <a:rPr lang="en-US" sz="1400" b="0" dirty="0">
                          <a:effectLst/>
                        </a:rPr>
                        <a:t>Carry flag</a:t>
                      </a:r>
                      <a:endParaRPr lang="en-US" sz="1400" b="0" dirty="0">
                        <a:effectLst/>
                        <a:latin typeface="Times New Roman" panose="02020603050405020304" pitchFamily="18" charset="0"/>
                        <a:ea typeface="SimSun" panose="02010600030101010101" pitchFamily="2" charset="-122"/>
                      </a:endParaRPr>
                    </a:p>
                  </a:txBody>
                  <a:tcPr marL="51435" marR="51435" marT="0" marB="0"/>
                </a:tc>
                <a:tc>
                  <a:txBody>
                    <a:bodyPr/>
                    <a:lstStyle/>
                    <a:p>
                      <a:pPr marL="0" marR="0">
                        <a:spcBef>
                          <a:spcPts val="0"/>
                        </a:spcBef>
                        <a:spcAft>
                          <a:spcPts val="0"/>
                        </a:spcAft>
                      </a:pPr>
                      <a:r>
                        <a:rPr lang="en-US" sz="1400" b="0" dirty="0">
                          <a:solidFill>
                            <a:schemeClr val="tx1"/>
                          </a:solidFill>
                          <a:effectLst/>
                        </a:rPr>
                        <a:t>true result &gt; 2</a:t>
                      </a:r>
                      <a:r>
                        <a:rPr lang="en-US" sz="1400" b="0" baseline="30000" dirty="0">
                          <a:solidFill>
                            <a:schemeClr val="tx1"/>
                          </a:solidFill>
                          <a:effectLst/>
                        </a:rPr>
                        <a:t>n</a:t>
                      </a:r>
                      <a:r>
                        <a:rPr lang="en-US" sz="1400" b="0" dirty="0">
                          <a:solidFill>
                            <a:schemeClr val="tx1"/>
                          </a:solidFill>
                          <a:effectLst/>
                        </a:rPr>
                        <a:t>-1 </a:t>
                      </a:r>
                      <a:r>
                        <a:rPr lang="en-US" sz="1400" b="0" dirty="0">
                          <a:solidFill>
                            <a:schemeClr val="tx1"/>
                          </a:solidFill>
                          <a:effectLst/>
                          <a:sym typeface="Wingdings" panose="05000000000000000000" pitchFamily="2" charset="2"/>
                        </a:rPr>
                        <a:t></a:t>
                      </a:r>
                      <a:r>
                        <a:rPr lang="en-US" sz="1400" b="0" dirty="0">
                          <a:solidFill>
                            <a:schemeClr val="tx1"/>
                          </a:solidFill>
                          <a:effectLst/>
                        </a:rPr>
                        <a:t> Carry flag=1</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effectLst/>
                        </a:rPr>
                        <a:t>Borrow flag=0</a:t>
                      </a:r>
                    </a:p>
                    <a:p>
                      <a:pPr marL="0" marR="0">
                        <a:spcBef>
                          <a:spcPts val="0"/>
                        </a:spcBef>
                        <a:spcAft>
                          <a:spcPts val="0"/>
                        </a:spcAft>
                      </a:pPr>
                      <a:r>
                        <a:rPr kumimoji="0" lang="en-US" sz="1400" b="0" kern="1200" dirty="0">
                          <a:solidFill>
                            <a:schemeClr val="tx1"/>
                          </a:solidFill>
                          <a:effectLst/>
                          <a:latin typeface="+mn-lt"/>
                          <a:ea typeface="+mn-ea"/>
                          <a:cs typeface="+mn-cs"/>
                        </a:rPr>
                        <a:t>(Result incorrect)</a:t>
                      </a:r>
                    </a:p>
                  </a:txBody>
                  <a:tcPr marL="51435" marR="51435" marT="0" marB="0"/>
                </a:tc>
                <a:tc>
                  <a:txBody>
                    <a:bodyPr/>
                    <a:lstStyle/>
                    <a:p>
                      <a:pPr marL="0" marR="0">
                        <a:spcBef>
                          <a:spcPts val="0"/>
                        </a:spcBef>
                        <a:spcAft>
                          <a:spcPts val="0"/>
                        </a:spcAft>
                      </a:pPr>
                      <a:r>
                        <a:rPr lang="en-US" sz="1400" b="0" dirty="0">
                          <a:solidFill>
                            <a:schemeClr val="tx1"/>
                          </a:solidFill>
                          <a:effectLst/>
                        </a:rPr>
                        <a:t>true result &lt; 0 </a:t>
                      </a:r>
                      <a:r>
                        <a:rPr lang="en-US" sz="1400" b="0" dirty="0">
                          <a:solidFill>
                            <a:schemeClr val="tx1"/>
                          </a:solidFill>
                          <a:effectLst/>
                          <a:sym typeface="Wingdings" panose="05000000000000000000" pitchFamily="2" charset="2"/>
                        </a:rPr>
                        <a:t></a:t>
                      </a:r>
                      <a:r>
                        <a:rPr lang="en-US" sz="1400" b="0" dirty="0">
                          <a:solidFill>
                            <a:schemeClr val="tx1"/>
                          </a:solidFill>
                          <a:effectLst/>
                        </a:rPr>
                        <a:t> Carry flag=0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dirty="0">
                          <a:solidFill>
                            <a:schemeClr val="tx1"/>
                          </a:solidFill>
                          <a:effectLst/>
                        </a:rPr>
                        <a:t>Borrow flag=1</a:t>
                      </a:r>
                    </a:p>
                    <a:p>
                      <a:pPr marL="0" marR="0">
                        <a:spcBef>
                          <a:spcPts val="0"/>
                        </a:spcBef>
                        <a:spcAft>
                          <a:spcPts val="0"/>
                        </a:spcAft>
                      </a:pPr>
                      <a:r>
                        <a:rPr kumimoji="0" lang="en-US" sz="1400" b="0" kern="1200" dirty="0">
                          <a:solidFill>
                            <a:schemeClr val="tx1"/>
                          </a:solidFill>
                          <a:effectLst/>
                          <a:latin typeface="+mn-lt"/>
                          <a:ea typeface="+mn-ea"/>
                          <a:cs typeface="+mn-cs"/>
                        </a:rPr>
                        <a:t>(Result incorrect)</a:t>
                      </a:r>
                    </a:p>
                  </a:txBody>
                  <a:tcPr marL="51435" marR="51435" marT="0" marB="0"/>
                </a:tc>
                <a:tc>
                  <a:txBody>
                    <a:bodyPr/>
                    <a:lstStyle/>
                    <a:p>
                      <a:pPr marL="0" marR="0">
                        <a:spcBef>
                          <a:spcPts val="0"/>
                        </a:spcBef>
                        <a:spcAft>
                          <a:spcPts val="0"/>
                        </a:spcAft>
                      </a:pPr>
                      <a:r>
                        <a:rPr lang="en-US" sz="1400" b="0" dirty="0">
                          <a:effectLst/>
                        </a:rPr>
                        <a:t>N/A</a:t>
                      </a:r>
                      <a:endParaRPr lang="en-US" sz="1400" b="0" dirty="0">
                        <a:effectLst/>
                        <a:latin typeface="Times New Roman" panose="02020603050405020304" pitchFamily="18" charset="0"/>
                        <a:ea typeface="SimSun" panose="02010600030101010101" pitchFamily="2" charset="-122"/>
                      </a:endParaRPr>
                    </a:p>
                  </a:txBody>
                  <a:tcPr marL="51435" marR="51435" marT="0" marB="0"/>
                </a:tc>
                <a:extLst>
                  <a:ext uri="{0D108BD9-81ED-4DB2-BD59-A6C34878D82A}">
                    <a16:rowId xmlns:a16="http://schemas.microsoft.com/office/drawing/2014/main" val="2963854241"/>
                  </a:ext>
                </a:extLst>
              </a:tr>
              <a:tr h="822960">
                <a:tc>
                  <a:txBody>
                    <a:bodyPr/>
                    <a:lstStyle/>
                    <a:p>
                      <a:pPr marL="0" marR="0">
                        <a:spcBef>
                          <a:spcPts val="0"/>
                        </a:spcBef>
                        <a:spcAft>
                          <a:spcPts val="0"/>
                        </a:spcAft>
                      </a:pPr>
                      <a:r>
                        <a:rPr lang="en-US" sz="1400" b="0" dirty="0">
                          <a:effectLst/>
                        </a:rPr>
                        <a:t>Overflow flag</a:t>
                      </a:r>
                      <a:endParaRPr lang="en-US" sz="1400" b="0" dirty="0">
                        <a:effectLst/>
                        <a:latin typeface="Times New Roman" panose="02020603050405020304" pitchFamily="18" charset="0"/>
                        <a:ea typeface="SimSun" panose="02010600030101010101" pitchFamily="2" charset="-122"/>
                      </a:endParaRPr>
                    </a:p>
                  </a:txBody>
                  <a:tcPr marL="51435" marR="51435" marT="0" marB="0"/>
                </a:tc>
                <a:tc>
                  <a:txBody>
                    <a:bodyPr/>
                    <a:lstStyle/>
                    <a:p>
                      <a:pPr marL="0" marR="0">
                        <a:spcBef>
                          <a:spcPts val="0"/>
                        </a:spcBef>
                        <a:spcAft>
                          <a:spcPts val="0"/>
                        </a:spcAft>
                      </a:pPr>
                      <a:r>
                        <a:rPr lang="en-US" sz="1400" b="0" dirty="0">
                          <a:effectLst/>
                        </a:rPr>
                        <a:t>N/A</a:t>
                      </a:r>
                      <a:endParaRPr lang="en-US" sz="1400" b="0" dirty="0">
                        <a:effectLst/>
                        <a:latin typeface="Times New Roman" panose="02020603050405020304" pitchFamily="18" charset="0"/>
                        <a:ea typeface="SimSun" panose="02010600030101010101" pitchFamily="2" charset="-122"/>
                      </a:endParaRPr>
                    </a:p>
                  </a:txBody>
                  <a:tcPr marL="51435" marR="51435" marT="0" marB="0"/>
                </a:tc>
                <a:tc>
                  <a:txBody>
                    <a:bodyPr/>
                    <a:lstStyle/>
                    <a:p>
                      <a:pPr marL="0" marR="0">
                        <a:spcBef>
                          <a:spcPts val="0"/>
                        </a:spcBef>
                        <a:spcAft>
                          <a:spcPts val="0"/>
                        </a:spcAft>
                      </a:pPr>
                      <a:r>
                        <a:rPr lang="en-US" sz="1400" b="0" dirty="0">
                          <a:effectLst/>
                        </a:rPr>
                        <a:t>N/A</a:t>
                      </a:r>
                      <a:endParaRPr lang="en-US" sz="1400" b="0" dirty="0">
                        <a:effectLst/>
                        <a:latin typeface="Times New Roman" panose="02020603050405020304" pitchFamily="18" charset="0"/>
                        <a:ea typeface="SimSun" panose="02010600030101010101" pitchFamily="2" charset="-122"/>
                      </a:endParaRPr>
                    </a:p>
                  </a:txBody>
                  <a:tcPr marL="51435" marR="51435" marT="0" marB="0"/>
                </a:tc>
                <a:tc>
                  <a:txBody>
                    <a:bodyPr/>
                    <a:lstStyle/>
                    <a:p>
                      <a:pPr marL="0" marR="0">
                        <a:spcBef>
                          <a:spcPts val="0"/>
                        </a:spcBef>
                        <a:spcAft>
                          <a:spcPts val="0"/>
                        </a:spcAft>
                      </a:pPr>
                      <a:r>
                        <a:rPr lang="en-US" sz="1400" b="0" dirty="0">
                          <a:effectLst/>
                        </a:rPr>
                        <a:t>true result &gt; 2</a:t>
                      </a:r>
                      <a:r>
                        <a:rPr lang="en-US" sz="1400" b="0" baseline="30000" dirty="0">
                          <a:effectLst/>
                        </a:rPr>
                        <a:t>n-1</a:t>
                      </a:r>
                      <a:r>
                        <a:rPr lang="en-US" sz="1400" b="0" dirty="0">
                          <a:effectLst/>
                        </a:rPr>
                        <a:t>-1 or true result &lt; -2</a:t>
                      </a:r>
                      <a:r>
                        <a:rPr lang="en-US" sz="1400" b="0" baseline="30000" dirty="0">
                          <a:effectLst/>
                        </a:rPr>
                        <a:t>n-1</a:t>
                      </a:r>
                    </a:p>
                    <a:p>
                      <a:pPr marL="285750" marR="0" indent="-285750">
                        <a:spcBef>
                          <a:spcPts val="0"/>
                        </a:spcBef>
                        <a:spcAft>
                          <a:spcPts val="0"/>
                        </a:spcAft>
                        <a:buFont typeface="Wingdings" panose="05000000000000000000" pitchFamily="2" charset="2"/>
                        <a:buChar char="è"/>
                      </a:pPr>
                      <a:r>
                        <a:rPr lang="en-US" sz="1400" b="0" dirty="0">
                          <a:effectLst/>
                        </a:rPr>
                        <a:t>Overflow flag=1</a:t>
                      </a:r>
                    </a:p>
                    <a:p>
                      <a:pPr marL="0" marR="0" indent="0">
                        <a:spcBef>
                          <a:spcPts val="0"/>
                        </a:spcBef>
                        <a:spcAft>
                          <a:spcPts val="0"/>
                        </a:spcAft>
                        <a:buFont typeface="Wingdings" panose="05000000000000000000" pitchFamily="2" charset="2"/>
                        <a:buNone/>
                      </a:pPr>
                      <a:r>
                        <a:rPr kumimoji="0" lang="en-US" sz="1400" b="0" kern="1200" dirty="0">
                          <a:solidFill>
                            <a:schemeClr val="tx1"/>
                          </a:solidFill>
                          <a:effectLst/>
                          <a:latin typeface="+mn-lt"/>
                          <a:ea typeface="+mn-ea"/>
                          <a:cs typeface="+mn-cs"/>
                        </a:rPr>
                        <a:t>(Result incorrect)</a:t>
                      </a:r>
                    </a:p>
                  </a:txBody>
                  <a:tcPr marL="51435" marR="51435" marT="0" marB="0"/>
                </a:tc>
                <a:extLst>
                  <a:ext uri="{0D108BD9-81ED-4DB2-BD59-A6C34878D82A}">
                    <a16:rowId xmlns:a16="http://schemas.microsoft.com/office/drawing/2014/main" val="1206363004"/>
                  </a:ext>
                </a:extLst>
              </a:tr>
            </a:tbl>
          </a:graphicData>
        </a:graphic>
      </p:graphicFrame>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E2ACC35D-CF95-407F-B222-DF5A1F69BA9F}"/>
                  </a:ext>
                </a:extLst>
              </p14:cNvPr>
              <p14:cNvContentPartPr/>
              <p14:nvPr/>
            </p14:nvContentPartPr>
            <p14:xfrm>
              <a:off x="3641316" y="4901005"/>
              <a:ext cx="270" cy="270"/>
            </p14:xfrm>
          </p:contentPart>
        </mc:Choice>
        <mc:Fallback xmlns="">
          <p:pic>
            <p:nvPicPr>
              <p:cNvPr id="5" name="Ink 4">
                <a:extLst>
                  <a:ext uri="{FF2B5EF4-FFF2-40B4-BE49-F238E27FC236}">
                    <a16:creationId xmlns:a16="http://schemas.microsoft.com/office/drawing/2014/main" id="{E2ACC35D-CF95-407F-B222-DF5A1F69BA9F}"/>
                  </a:ext>
                </a:extLst>
              </p:cNvPr>
              <p:cNvPicPr/>
              <p:nvPr/>
            </p:nvPicPr>
            <p:blipFill>
              <a:blip r:embed="rId4"/>
              <a:stretch>
                <a:fillRect/>
              </a:stretch>
            </p:blipFill>
            <p:spPr>
              <a:xfrm>
                <a:off x="3634566" y="4894255"/>
                <a:ext cx="13500" cy="135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Ink 5">
                <a:extLst>
                  <a:ext uri="{FF2B5EF4-FFF2-40B4-BE49-F238E27FC236}">
                    <a16:creationId xmlns:a16="http://schemas.microsoft.com/office/drawing/2014/main" id="{641399B7-0992-4159-AA56-A61464B0489C}"/>
                  </a:ext>
                </a:extLst>
              </p14:cNvPr>
              <p14:cNvContentPartPr/>
              <p14:nvPr/>
            </p14:nvContentPartPr>
            <p14:xfrm>
              <a:off x="4061706" y="4901005"/>
              <a:ext cx="270" cy="270"/>
            </p14:xfrm>
          </p:contentPart>
        </mc:Choice>
        <mc:Fallback xmlns="">
          <p:pic>
            <p:nvPicPr>
              <p:cNvPr id="6" name="Ink 5">
                <a:extLst>
                  <a:ext uri="{FF2B5EF4-FFF2-40B4-BE49-F238E27FC236}">
                    <a16:creationId xmlns:a16="http://schemas.microsoft.com/office/drawing/2014/main" id="{641399B7-0992-4159-AA56-A61464B0489C}"/>
                  </a:ext>
                </a:extLst>
              </p:cNvPr>
              <p:cNvPicPr/>
              <p:nvPr/>
            </p:nvPicPr>
            <p:blipFill>
              <a:blip r:embed="rId4"/>
              <a:stretch>
                <a:fillRect/>
              </a:stretch>
            </p:blipFill>
            <p:spPr>
              <a:xfrm>
                <a:off x="4054956" y="4894255"/>
                <a:ext cx="13500" cy="13500"/>
              </a:xfrm>
              <a:prstGeom prst="rect">
                <a:avLst/>
              </a:prstGeom>
            </p:spPr>
          </p:pic>
        </mc:Fallback>
      </mc:AlternateContent>
      <p:sp>
        <p:nvSpPr>
          <p:cNvPr id="4" name="Slide Number Placeholder 2">
            <a:extLst>
              <a:ext uri="{FF2B5EF4-FFF2-40B4-BE49-F238E27FC236}">
                <a16:creationId xmlns:a16="http://schemas.microsoft.com/office/drawing/2014/main" id="{3666F114-4345-426E-8C76-29F4A48DFE0E}"/>
              </a:ext>
            </a:extLst>
          </p:cNvPr>
          <p:cNvSpPr>
            <a:spLocks noGrp="1"/>
          </p:cNvSpPr>
          <p:nvPr>
            <p:ph type="sldNum" sz="quarter" idx="12"/>
          </p:nvPr>
        </p:nvSpPr>
        <p:spPr>
          <a:xfrm>
            <a:off x="612648" y="6396597"/>
            <a:ext cx="1981200" cy="274320"/>
          </a:xfrm>
        </p:spPr>
        <p:txBody>
          <a:bodyPr/>
          <a:lstStyle/>
          <a:p>
            <a:fld id="{EA7C8D44-3667-46F6-9772-CC52308E2A7F}" type="slidenum">
              <a:rPr kumimoji="0" lang="en-US" smtClean="0"/>
              <a:pPr/>
              <a:t>11</a:t>
            </a:fld>
            <a:endParaRPr kumimoji="0" lang="en-US" dirty="0"/>
          </a:p>
        </p:txBody>
      </p:sp>
    </p:spTree>
    <p:extLst>
      <p:ext uri="{BB962C8B-B14F-4D97-AF65-F5344CB8AC3E}">
        <p14:creationId xmlns:p14="http://schemas.microsoft.com/office/powerpoint/2010/main" val="287505839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389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7"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8E09BAEC-05BB-FD46-9994-08E2E6A160C0}"/>
              </a:ext>
            </a:extLst>
          </p:cNvPr>
          <p:cNvSpPr/>
          <p:nvPr/>
        </p:nvSpPr>
        <p:spPr>
          <a:xfrm>
            <a:off x="3271477" y="1828801"/>
            <a:ext cx="2500673" cy="1795876"/>
          </a:xfrm>
          <a:prstGeom prst="rect">
            <a:avLst/>
          </a:prstGeom>
          <a:ln w="12700">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eaLnBrk="0" fontAlgn="base" hangingPunct="0">
              <a:spcBef>
                <a:spcPct val="20000"/>
              </a:spcBef>
              <a:spcAft>
                <a:spcPct val="0"/>
              </a:spcAft>
            </a:pPr>
            <a:r>
              <a:rPr lang="en-US" sz="1350" dirty="0">
                <a:solidFill>
                  <a:srgbClr val="000000"/>
                </a:solidFill>
                <a:latin typeface="Consolas" panose="020B0609020204030204" pitchFamily="49" charset="0"/>
                <a:cs typeface="Consolas" panose="020B0609020204030204" pitchFamily="49" charset="0"/>
              </a:rPr>
              <a:t>void foo(void) ;</a:t>
            </a:r>
          </a:p>
          <a:p>
            <a:pPr lvl="0" eaLnBrk="0" fontAlgn="base" hangingPunct="0">
              <a:spcBef>
                <a:spcPct val="20000"/>
              </a:spcBef>
              <a:spcAft>
                <a:spcPct val="0"/>
              </a:spcAft>
            </a:pPr>
            <a:endParaRPr lang="en-US" sz="1350" dirty="0">
              <a:solidFill>
                <a:srgbClr val="000000"/>
              </a:solidFill>
              <a:latin typeface="Consolas" panose="020B0609020204030204" pitchFamily="49" charset="0"/>
              <a:cs typeface="Consolas" panose="020B0609020204030204" pitchFamily="49" charset="0"/>
            </a:endParaRPr>
          </a:p>
          <a:p>
            <a:pPr lvl="0" eaLnBrk="0" fontAlgn="base" hangingPunct="0">
              <a:spcBef>
                <a:spcPct val="20000"/>
              </a:spcBef>
              <a:spcAft>
                <a:spcPct val="0"/>
              </a:spcAft>
            </a:pPr>
            <a:r>
              <a:rPr lang="en-US" sz="1350" dirty="0" err="1">
                <a:solidFill>
                  <a:srgbClr val="000000"/>
                </a:solidFill>
                <a:latin typeface="Consolas" panose="020B0609020204030204" pitchFamily="49" charset="0"/>
                <a:cs typeface="Consolas" panose="020B0609020204030204" pitchFamily="49" charset="0"/>
              </a:rPr>
              <a:t>int</a:t>
            </a:r>
            <a:r>
              <a:rPr lang="en-US" sz="1350" dirty="0">
                <a:solidFill>
                  <a:srgbClr val="000000"/>
                </a:solidFill>
                <a:latin typeface="Consolas" panose="020B0609020204030204" pitchFamily="49" charset="0"/>
                <a:cs typeface="Consolas" panose="020B0609020204030204" pitchFamily="49" charset="0"/>
              </a:rPr>
              <a:t> main(void{</a:t>
            </a:r>
          </a:p>
          <a:p>
            <a:pPr lvl="0" eaLnBrk="0" fontAlgn="base" hangingPunct="0">
              <a:spcBef>
                <a:spcPct val="20000"/>
              </a:spcBef>
              <a:spcAft>
                <a:spcPct val="0"/>
              </a:spcAft>
            </a:pPr>
            <a:r>
              <a:rPr lang="en-US" sz="1350" dirty="0">
                <a:solidFill>
                  <a:srgbClr val="000000"/>
                </a:solidFill>
                <a:latin typeface="Consolas" panose="020B0609020204030204" pitchFamily="49" charset="0"/>
                <a:cs typeface="Consolas" panose="020B0609020204030204" pitchFamily="49" charset="0"/>
              </a:rPr>
              <a:t>   </a:t>
            </a:r>
            <a:r>
              <a:rPr lang="en-US" sz="1050" dirty="0">
                <a:solidFill>
                  <a:srgbClr val="000000"/>
                </a:solidFill>
                <a:latin typeface="Consolas" panose="020B0609020204030204" pitchFamily="49" charset="0"/>
                <a:cs typeface="Consolas" panose="020B0609020204030204" pitchFamily="49" charset="0"/>
              </a:rPr>
              <a:t>● ● ● </a:t>
            </a:r>
          </a:p>
          <a:p>
            <a:pPr lvl="0" eaLnBrk="0" fontAlgn="base" hangingPunct="0">
              <a:spcBef>
                <a:spcPct val="20000"/>
              </a:spcBef>
              <a:spcAft>
                <a:spcPct val="0"/>
              </a:spcAft>
            </a:pPr>
            <a:r>
              <a:rPr lang="en-US" sz="1350" dirty="0">
                <a:solidFill>
                  <a:srgbClr val="000000"/>
                </a:solidFill>
                <a:latin typeface="Consolas" panose="020B0609020204030204" pitchFamily="49" charset="0"/>
                <a:cs typeface="Consolas" panose="020B0609020204030204" pitchFamily="49" charset="0"/>
              </a:rPr>
              <a:t>   </a:t>
            </a:r>
            <a:r>
              <a:rPr lang="en-US" sz="1350" b="1" dirty="0">
                <a:solidFill>
                  <a:srgbClr val="C00000"/>
                </a:solidFill>
                <a:latin typeface="Consolas" panose="020B0609020204030204" pitchFamily="49" charset="0"/>
                <a:cs typeface="Consolas" panose="020B0609020204030204" pitchFamily="49" charset="0"/>
              </a:rPr>
              <a:t>foo();</a:t>
            </a:r>
          </a:p>
          <a:p>
            <a:pPr lvl="0" eaLnBrk="0" fontAlgn="base" hangingPunct="0">
              <a:spcBef>
                <a:spcPct val="20000"/>
              </a:spcBef>
              <a:spcAft>
                <a:spcPct val="0"/>
              </a:spcAft>
            </a:pPr>
            <a:r>
              <a:rPr lang="en-US" sz="1350" dirty="0">
                <a:solidFill>
                  <a:srgbClr val="000000"/>
                </a:solidFill>
                <a:latin typeface="Consolas" panose="020B0609020204030204" pitchFamily="49" charset="0"/>
                <a:cs typeface="Consolas" panose="020B0609020204030204" pitchFamily="49" charset="0"/>
              </a:rPr>
              <a:t>   </a:t>
            </a:r>
            <a:r>
              <a:rPr lang="en-US" sz="1050" dirty="0">
                <a:solidFill>
                  <a:srgbClr val="000000"/>
                </a:solidFill>
                <a:latin typeface="Consolas" panose="020B0609020204030204" pitchFamily="49" charset="0"/>
                <a:cs typeface="Consolas" panose="020B0609020204030204" pitchFamily="49" charset="0"/>
              </a:rPr>
              <a:t>● ● ● </a:t>
            </a:r>
          </a:p>
          <a:p>
            <a:pPr lvl="0" eaLnBrk="0" fontAlgn="base" hangingPunct="0">
              <a:spcBef>
                <a:spcPct val="20000"/>
              </a:spcBef>
              <a:spcAft>
                <a:spcPct val="0"/>
              </a:spcAft>
            </a:pPr>
            <a:r>
              <a:rPr lang="en-US" sz="1350" dirty="0">
                <a:solidFill>
                  <a:srgbClr val="000000"/>
                </a:solidFill>
                <a:latin typeface="Consolas" panose="020B0609020204030204" pitchFamily="49" charset="0"/>
                <a:cs typeface="Consolas" panose="020B0609020204030204" pitchFamily="49" charset="0"/>
              </a:rPr>
              <a:t>}</a:t>
            </a:r>
          </a:p>
        </p:txBody>
      </p:sp>
      <p:sp>
        <p:nvSpPr>
          <p:cNvPr id="5" name="Title 4">
            <a:extLst>
              <a:ext uri="{FF2B5EF4-FFF2-40B4-BE49-F238E27FC236}">
                <a16:creationId xmlns:a16="http://schemas.microsoft.com/office/drawing/2014/main" id="{822A48AC-08E7-4C4F-BF25-8EFECBF40BF0}"/>
              </a:ext>
            </a:extLst>
          </p:cNvPr>
          <p:cNvSpPr>
            <a:spLocks noGrp="1"/>
          </p:cNvSpPr>
          <p:nvPr>
            <p:ph type="title"/>
          </p:nvPr>
        </p:nvSpPr>
        <p:spPr/>
        <p:txBody>
          <a:bodyPr/>
          <a:lstStyle/>
          <a:p>
            <a:r>
              <a:rPr lang="en-US" dirty="0"/>
              <a:t>Link Register (LR)</a:t>
            </a:r>
          </a:p>
        </p:txBody>
      </p:sp>
      <p:sp>
        <p:nvSpPr>
          <p:cNvPr id="3" name="Slide Number Placeholder 2">
            <a:extLst>
              <a:ext uri="{FF2B5EF4-FFF2-40B4-BE49-F238E27FC236}">
                <a16:creationId xmlns:a16="http://schemas.microsoft.com/office/drawing/2014/main" id="{74B59B69-371D-1E4A-B82E-E74F6D85C813}"/>
              </a:ext>
            </a:extLst>
          </p:cNvPr>
          <p:cNvSpPr>
            <a:spLocks noGrp="1"/>
          </p:cNvSpPr>
          <p:nvPr>
            <p:ph type="sldNum" sz="quarter" idx="12"/>
          </p:nvPr>
        </p:nvSpPr>
        <p:spPr/>
        <p:txBody>
          <a:bodyPr/>
          <a:lstStyle/>
          <a:p>
            <a:fld id="{EA7C8D44-3667-46F6-9772-CC52308E2A7F}" type="slidenum">
              <a:rPr kumimoji="0" lang="en-US" smtClean="0"/>
              <a:pPr/>
              <a:t>12</a:t>
            </a:fld>
            <a:endParaRPr kumimoji="0" lang="en-US" dirty="0"/>
          </a:p>
        </p:txBody>
      </p:sp>
      <p:grpSp>
        <p:nvGrpSpPr>
          <p:cNvPr id="28" name="Group 27">
            <a:extLst>
              <a:ext uri="{FF2B5EF4-FFF2-40B4-BE49-F238E27FC236}">
                <a16:creationId xmlns:a16="http://schemas.microsoft.com/office/drawing/2014/main" id="{4C5B8A06-F4D5-F64D-A2AB-DCEF5E37AF5D}"/>
              </a:ext>
            </a:extLst>
          </p:cNvPr>
          <p:cNvGrpSpPr/>
          <p:nvPr/>
        </p:nvGrpSpPr>
        <p:grpSpPr>
          <a:xfrm>
            <a:off x="3974086" y="3616153"/>
            <a:ext cx="5112764" cy="2082887"/>
            <a:chOff x="2326982" y="3678537"/>
            <a:chExt cx="6817018" cy="2777182"/>
          </a:xfrm>
        </p:grpSpPr>
        <p:sp>
          <p:nvSpPr>
            <p:cNvPr id="29" name="Rectangle 66">
              <a:extLst>
                <a:ext uri="{FF2B5EF4-FFF2-40B4-BE49-F238E27FC236}">
                  <a16:creationId xmlns:a16="http://schemas.microsoft.com/office/drawing/2014/main" id="{436E5730-920D-A94B-BC91-6935EDA252C0}"/>
                </a:ext>
              </a:extLst>
            </p:cNvPr>
            <p:cNvSpPr>
              <a:spLocks noChangeArrowheads="1"/>
            </p:cNvSpPr>
            <p:nvPr/>
          </p:nvSpPr>
          <p:spPr bwMode="auto">
            <a:xfrm>
              <a:off x="6400800" y="4151955"/>
              <a:ext cx="2438400" cy="2303764"/>
            </a:xfrm>
            <a:prstGeom prst="rect">
              <a:avLst/>
            </a:prstGeom>
            <a:solidFill>
              <a:schemeClr val="bg1"/>
            </a:solidFill>
            <a:ln w="9525">
              <a:solidFill>
                <a:srgbClr val="000000"/>
              </a:solid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endParaRPr lang="en-US" sz="1350">
                <a:solidFill>
                  <a:srgbClr val="000000"/>
                </a:solidFill>
              </a:endParaRPr>
            </a:p>
          </p:txBody>
        </p:sp>
        <p:grpSp>
          <p:nvGrpSpPr>
            <p:cNvPr id="30" name="Group 29">
              <a:extLst>
                <a:ext uri="{FF2B5EF4-FFF2-40B4-BE49-F238E27FC236}">
                  <a16:creationId xmlns:a16="http://schemas.microsoft.com/office/drawing/2014/main" id="{E56DB503-8493-5C47-91AC-F7B9531279BF}"/>
                </a:ext>
              </a:extLst>
            </p:cNvPr>
            <p:cNvGrpSpPr/>
            <p:nvPr/>
          </p:nvGrpSpPr>
          <p:grpSpPr>
            <a:xfrm>
              <a:off x="2819400" y="3678537"/>
              <a:ext cx="1676400" cy="655638"/>
              <a:chOff x="2819400" y="3678537"/>
              <a:chExt cx="1676400" cy="655638"/>
            </a:xfrm>
          </p:grpSpPr>
          <p:sp>
            <p:nvSpPr>
              <p:cNvPr id="33" name="AutoShape 49">
                <a:extLst>
                  <a:ext uri="{FF2B5EF4-FFF2-40B4-BE49-F238E27FC236}">
                    <a16:creationId xmlns:a16="http://schemas.microsoft.com/office/drawing/2014/main" id="{4A6144BE-864A-EB45-8F51-7273D90CA550}"/>
                  </a:ext>
                </a:extLst>
              </p:cNvPr>
              <p:cNvSpPr>
                <a:spLocks noChangeArrowheads="1"/>
              </p:cNvSpPr>
              <p:nvPr/>
            </p:nvSpPr>
            <p:spPr bwMode="auto">
              <a:xfrm>
                <a:off x="2819400" y="3678537"/>
                <a:ext cx="495300" cy="655638"/>
              </a:xfrm>
              <a:prstGeom prst="downArrow">
                <a:avLst>
                  <a:gd name="adj1" fmla="val 50000"/>
                  <a:gd name="adj2" fmla="val 25000"/>
                </a:avLst>
              </a:prstGeom>
              <a:solidFill>
                <a:schemeClr val="bg1">
                  <a:lumMod val="85000"/>
                </a:schemeClr>
              </a:solidFill>
              <a:ln w="9525">
                <a:solidFill>
                  <a:srgbClr val="000000"/>
                </a:solidFill>
                <a:miter lim="800000"/>
                <a:headEnd/>
                <a:tailEnd/>
              </a:ln>
              <a:effectLst/>
            </p:spPr>
            <p:txBody>
              <a:bodyPr wrap="none" anchor="ctr"/>
              <a:lstStyle/>
              <a:p>
                <a:endParaRPr lang="en-US" sz="1350">
                  <a:solidFill>
                    <a:srgbClr val="000000"/>
                  </a:solidFill>
                </a:endParaRPr>
              </a:p>
            </p:txBody>
          </p:sp>
          <p:sp>
            <p:nvSpPr>
              <p:cNvPr id="34" name="Text Box 69">
                <a:extLst>
                  <a:ext uri="{FF2B5EF4-FFF2-40B4-BE49-F238E27FC236}">
                    <a16:creationId xmlns:a16="http://schemas.microsoft.com/office/drawing/2014/main" id="{C487FE41-B230-0342-9A97-E01C5449BB9E}"/>
                  </a:ext>
                </a:extLst>
              </p:cNvPr>
              <p:cNvSpPr txBox="1">
                <a:spLocks noChangeArrowheads="1"/>
              </p:cNvSpPr>
              <p:nvPr/>
            </p:nvSpPr>
            <p:spPr bwMode="auto">
              <a:xfrm>
                <a:off x="3200400" y="3807918"/>
                <a:ext cx="1295400" cy="430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500" i="1" dirty="0">
                    <a:solidFill>
                      <a:schemeClr val="tx2">
                        <a:lumMod val="60000"/>
                        <a:lumOff val="40000"/>
                      </a:schemeClr>
                    </a:solidFill>
                  </a:rPr>
                  <a:t>Compiler</a:t>
                </a:r>
              </a:p>
            </p:txBody>
          </p:sp>
        </p:grpSp>
        <p:sp>
          <p:nvSpPr>
            <p:cNvPr id="31" name="Rectangle 30">
              <a:extLst>
                <a:ext uri="{FF2B5EF4-FFF2-40B4-BE49-F238E27FC236}">
                  <a16:creationId xmlns:a16="http://schemas.microsoft.com/office/drawing/2014/main" id="{6C3A7E69-7696-744D-992A-D2AB2F5EA68A}"/>
                </a:ext>
              </a:extLst>
            </p:cNvPr>
            <p:cNvSpPr/>
            <p:nvPr/>
          </p:nvSpPr>
          <p:spPr>
            <a:xfrm>
              <a:off x="2326982" y="4402187"/>
              <a:ext cx="2245018" cy="827918"/>
            </a:xfrm>
            <a:prstGeom prst="rect">
              <a:avLst/>
            </a:prstGeom>
            <a:noFill/>
            <a:ln w="12700">
              <a:solidFill>
                <a:schemeClr val="tx1"/>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eaLnBrk="0" fontAlgn="base" hangingPunct="0">
                <a:spcBef>
                  <a:spcPct val="20000"/>
                </a:spcBef>
                <a:spcAft>
                  <a:spcPct val="0"/>
                </a:spcAft>
              </a:pPr>
              <a:r>
                <a:rPr lang="en-US" sz="825" dirty="0">
                  <a:solidFill>
                    <a:srgbClr val="000000"/>
                  </a:solidFill>
                  <a:latin typeface="Consolas" panose="020B0609020204030204" pitchFamily="49" charset="0"/>
                  <a:cs typeface="Consolas" panose="020B0609020204030204" pitchFamily="49" charset="0"/>
                </a:rPr>
                <a:t>  ● ● ● </a:t>
              </a:r>
            </a:p>
            <a:p>
              <a:pPr lvl="0" eaLnBrk="0" fontAlgn="base" hangingPunct="0">
                <a:spcBef>
                  <a:spcPct val="20000"/>
                </a:spcBef>
                <a:spcAft>
                  <a:spcPct val="0"/>
                </a:spcAft>
              </a:pPr>
              <a:r>
                <a:rPr lang="en-US" sz="1350" dirty="0">
                  <a:solidFill>
                    <a:schemeClr val="tx1"/>
                  </a:solidFill>
                  <a:latin typeface="Consolas" panose="020B0609020204030204" pitchFamily="49" charset="0"/>
                  <a:cs typeface="Consolas" panose="020B0609020204030204" pitchFamily="49" charset="0"/>
                </a:rPr>
                <a:t> </a:t>
              </a:r>
              <a:r>
                <a:rPr lang="en-US" sz="1350" b="1" dirty="0">
                  <a:solidFill>
                    <a:srgbClr val="C00000"/>
                  </a:solidFill>
                  <a:latin typeface="Consolas" panose="020B0609020204030204" pitchFamily="49" charset="0"/>
                  <a:cs typeface="Consolas" panose="020B0609020204030204" pitchFamily="49" charset="0"/>
                </a:rPr>
                <a:t>BL</a:t>
              </a:r>
              <a:r>
                <a:rPr lang="en-US" sz="1350" dirty="0">
                  <a:solidFill>
                    <a:srgbClr val="C00000"/>
                  </a:solidFill>
                  <a:latin typeface="Consolas" panose="020B0609020204030204" pitchFamily="49" charset="0"/>
                  <a:cs typeface="Consolas" panose="020B0609020204030204" pitchFamily="49" charset="0"/>
                </a:rPr>
                <a:t> </a:t>
              </a:r>
              <a:r>
                <a:rPr lang="en-US" sz="1350" dirty="0">
                  <a:solidFill>
                    <a:schemeClr val="tx1"/>
                  </a:solidFill>
                  <a:latin typeface="Consolas" panose="020B0609020204030204" pitchFamily="49" charset="0"/>
                  <a:cs typeface="Consolas" panose="020B0609020204030204" pitchFamily="49" charset="0"/>
                </a:rPr>
                <a:t>foo</a:t>
              </a:r>
            </a:p>
            <a:p>
              <a:pPr lvl="0" eaLnBrk="0" fontAlgn="base" hangingPunct="0">
                <a:spcBef>
                  <a:spcPct val="20000"/>
                </a:spcBef>
                <a:spcAft>
                  <a:spcPct val="0"/>
                </a:spcAft>
              </a:pPr>
              <a:r>
                <a:rPr lang="en-US" sz="825" dirty="0">
                  <a:solidFill>
                    <a:srgbClr val="000000"/>
                  </a:solidFill>
                  <a:latin typeface="Consolas" panose="020B0609020204030204" pitchFamily="49" charset="0"/>
                  <a:cs typeface="Consolas" panose="020B0609020204030204" pitchFamily="49" charset="0"/>
                </a:rPr>
                <a:t>  ● ● ●</a:t>
              </a:r>
            </a:p>
          </p:txBody>
        </p:sp>
        <p:sp>
          <p:nvSpPr>
            <p:cNvPr id="32" name="TextBox 31">
              <a:extLst>
                <a:ext uri="{FF2B5EF4-FFF2-40B4-BE49-F238E27FC236}">
                  <a16:creationId xmlns:a16="http://schemas.microsoft.com/office/drawing/2014/main" id="{2D71C13F-7412-7245-AAB6-8B126D6F3878}"/>
                </a:ext>
              </a:extLst>
            </p:cNvPr>
            <p:cNvSpPr txBox="1"/>
            <p:nvPr/>
          </p:nvSpPr>
          <p:spPr>
            <a:xfrm>
              <a:off x="6591300" y="4571999"/>
              <a:ext cx="2552700" cy="1877437"/>
            </a:xfrm>
            <a:prstGeom prst="rect">
              <a:avLst/>
            </a:prstGeom>
            <a:noFill/>
          </p:spPr>
          <p:txBody>
            <a:bodyPr wrap="square" rtlCol="0">
              <a:spAutoFit/>
            </a:bodyPr>
            <a:lstStyle/>
            <a:p>
              <a:pPr lvl="0" eaLnBrk="0" fontAlgn="base" hangingPunct="0">
                <a:spcBef>
                  <a:spcPct val="20000"/>
                </a:spcBef>
                <a:spcAft>
                  <a:spcPct val="0"/>
                </a:spcAft>
              </a:pPr>
              <a:r>
                <a:rPr lang="en-US" sz="1350" dirty="0">
                  <a:solidFill>
                    <a:srgbClr val="C00000"/>
                  </a:solidFill>
                  <a:latin typeface="Consolas" panose="020B0609020204030204" pitchFamily="49" charset="0"/>
                </a:rPr>
                <a:t>foo  PROC</a:t>
              </a:r>
            </a:p>
            <a:p>
              <a:pPr lvl="0" eaLnBrk="0" fontAlgn="base" hangingPunct="0">
                <a:spcBef>
                  <a:spcPct val="20000"/>
                </a:spcBef>
                <a:spcAft>
                  <a:spcPct val="0"/>
                </a:spcAft>
              </a:pPr>
              <a:r>
                <a:rPr lang="en-US" sz="1350" dirty="0">
                  <a:solidFill>
                    <a:srgbClr val="000000"/>
                  </a:solidFill>
                  <a:latin typeface="Consolas" panose="020B0609020204030204" pitchFamily="49" charset="0"/>
                </a:rPr>
                <a:t>     </a:t>
              </a:r>
              <a:r>
                <a:rPr lang="en-US" sz="825" dirty="0">
                  <a:solidFill>
                    <a:srgbClr val="000000"/>
                  </a:solidFill>
                  <a:latin typeface="Consolas" panose="020B0609020204030204" pitchFamily="49" charset="0"/>
                  <a:cs typeface="Arial" charset="0"/>
                </a:rPr>
                <a:t>● ● ●</a:t>
              </a:r>
            </a:p>
            <a:p>
              <a:pPr lvl="0" eaLnBrk="0" fontAlgn="base" hangingPunct="0">
                <a:spcBef>
                  <a:spcPct val="20000"/>
                </a:spcBef>
                <a:spcAft>
                  <a:spcPct val="0"/>
                </a:spcAft>
              </a:pPr>
              <a:r>
                <a:rPr lang="en-US" sz="825" dirty="0">
                  <a:solidFill>
                    <a:srgbClr val="000000"/>
                  </a:solidFill>
                  <a:latin typeface="Consolas" panose="020B0609020204030204" pitchFamily="49" charset="0"/>
                  <a:cs typeface="Arial" charset="0"/>
                </a:rPr>
                <a:t>        ● ● ●</a:t>
              </a:r>
              <a:endParaRPr lang="en-US" sz="1350" dirty="0">
                <a:solidFill>
                  <a:srgbClr val="000000"/>
                </a:solidFill>
                <a:latin typeface="Consolas" panose="020B0609020204030204" pitchFamily="49" charset="0"/>
              </a:endParaRPr>
            </a:p>
            <a:p>
              <a:pPr lvl="0" eaLnBrk="0" fontAlgn="base" hangingPunct="0">
                <a:spcBef>
                  <a:spcPct val="20000"/>
                </a:spcBef>
                <a:spcAft>
                  <a:spcPct val="0"/>
                </a:spcAft>
              </a:pPr>
              <a:r>
                <a:rPr lang="en-US" sz="1350" b="1" dirty="0">
                  <a:solidFill>
                    <a:srgbClr val="0000FF"/>
                  </a:solidFill>
                  <a:latin typeface="Consolas" panose="020B0609020204030204" pitchFamily="49" charset="0"/>
                </a:rPr>
                <a:t>     BX   LR</a:t>
              </a:r>
            </a:p>
            <a:p>
              <a:pPr lvl="0" eaLnBrk="0" fontAlgn="base" hangingPunct="0">
                <a:spcBef>
                  <a:spcPct val="20000"/>
                </a:spcBef>
                <a:spcAft>
                  <a:spcPct val="0"/>
                </a:spcAft>
              </a:pPr>
              <a:r>
                <a:rPr lang="en-US" sz="1350" b="1" dirty="0">
                  <a:solidFill>
                    <a:srgbClr val="0000FF"/>
                  </a:solidFill>
                  <a:latin typeface="Consolas" panose="020B0609020204030204" pitchFamily="49" charset="0"/>
                </a:rPr>
                <a:t>     </a:t>
              </a:r>
              <a:r>
                <a:rPr lang="en-US" sz="1350" dirty="0">
                  <a:latin typeface="Consolas" panose="020B0609020204030204" pitchFamily="49" charset="0"/>
                </a:rPr>
                <a:t>ENDP</a:t>
              </a:r>
            </a:p>
            <a:p>
              <a:endParaRPr lang="en-US" sz="1350" dirty="0">
                <a:latin typeface="Consolas" panose="020B0609020204030204" pitchFamily="49" charset="0"/>
              </a:endParaRPr>
            </a:p>
          </p:txBody>
        </p:sp>
      </p:grpSp>
      <p:cxnSp>
        <p:nvCxnSpPr>
          <p:cNvPr id="36" name="Straight Arrow Connector 35">
            <a:extLst>
              <a:ext uri="{FF2B5EF4-FFF2-40B4-BE49-F238E27FC236}">
                <a16:creationId xmlns:a16="http://schemas.microsoft.com/office/drawing/2014/main" id="{2CD34941-6E92-8142-BC04-63C0648E20D9}"/>
              </a:ext>
            </a:extLst>
          </p:cNvPr>
          <p:cNvCxnSpPr/>
          <p:nvPr/>
        </p:nvCxnSpPr>
        <p:spPr>
          <a:xfrm>
            <a:off x="4800600" y="4440883"/>
            <a:ext cx="2257425" cy="85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2" name="Rectangle 66">
            <a:extLst>
              <a:ext uri="{FF2B5EF4-FFF2-40B4-BE49-F238E27FC236}">
                <a16:creationId xmlns:a16="http://schemas.microsoft.com/office/drawing/2014/main" id="{38CF6B45-EBE7-A149-B68C-6B4D5683AFC3}"/>
              </a:ext>
            </a:extLst>
          </p:cNvPr>
          <p:cNvSpPr>
            <a:spLocks noChangeArrowheads="1"/>
          </p:cNvSpPr>
          <p:nvPr/>
        </p:nvSpPr>
        <p:spPr bwMode="auto">
          <a:xfrm>
            <a:off x="6457950" y="1828800"/>
            <a:ext cx="1828800" cy="1727823"/>
          </a:xfrm>
          <a:prstGeom prst="rect">
            <a:avLst/>
          </a:prstGeom>
          <a:solidFill>
            <a:schemeClr val="bg1"/>
          </a:solidFill>
          <a:ln w="9525">
            <a:solidFill>
              <a:srgbClr val="000000"/>
            </a:solidFill>
            <a:miter lim="800000"/>
            <a:headEnd/>
            <a:tailEnd/>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wrap="none" anchor="ctr"/>
          <a:lstStyle/>
          <a:p>
            <a:endParaRPr lang="en-US" sz="1350">
              <a:solidFill>
                <a:srgbClr val="000000"/>
              </a:solidFill>
            </a:endParaRPr>
          </a:p>
        </p:txBody>
      </p:sp>
      <p:sp>
        <p:nvSpPr>
          <p:cNvPr id="43" name="TextBox 42">
            <a:extLst>
              <a:ext uri="{FF2B5EF4-FFF2-40B4-BE49-F238E27FC236}">
                <a16:creationId xmlns:a16="http://schemas.microsoft.com/office/drawing/2014/main" id="{DBF0C0E7-E783-2847-BFBA-6B97622D6659}"/>
              </a:ext>
            </a:extLst>
          </p:cNvPr>
          <p:cNvSpPr txBox="1"/>
          <p:nvPr/>
        </p:nvSpPr>
        <p:spPr>
          <a:xfrm>
            <a:off x="6515100" y="2000215"/>
            <a:ext cx="1914525" cy="1158779"/>
          </a:xfrm>
          <a:prstGeom prst="rect">
            <a:avLst/>
          </a:prstGeom>
          <a:noFill/>
        </p:spPr>
        <p:txBody>
          <a:bodyPr wrap="square" rtlCol="0">
            <a:spAutoFit/>
          </a:bodyPr>
          <a:lstStyle/>
          <a:p>
            <a:pPr lvl="0" eaLnBrk="0" fontAlgn="base" hangingPunct="0">
              <a:spcBef>
                <a:spcPct val="20000"/>
              </a:spcBef>
              <a:spcAft>
                <a:spcPct val="0"/>
              </a:spcAft>
            </a:pPr>
            <a:r>
              <a:rPr lang="en-US" sz="1350" dirty="0">
                <a:latin typeface="Consolas" panose="020B0609020204030204" pitchFamily="49" charset="0"/>
              </a:rPr>
              <a:t>void </a:t>
            </a:r>
            <a:r>
              <a:rPr lang="en-US" sz="1350" dirty="0">
                <a:solidFill>
                  <a:srgbClr val="C00000"/>
                </a:solidFill>
                <a:latin typeface="Consolas" panose="020B0609020204030204" pitchFamily="49" charset="0"/>
              </a:rPr>
              <a:t>foo</a:t>
            </a:r>
            <a:r>
              <a:rPr lang="en-US" sz="1350" dirty="0">
                <a:latin typeface="Consolas" panose="020B0609020204030204" pitchFamily="49" charset="0"/>
              </a:rPr>
              <a:t> (void) {</a:t>
            </a:r>
          </a:p>
          <a:p>
            <a:pPr lvl="0" eaLnBrk="0" fontAlgn="base" hangingPunct="0">
              <a:spcBef>
                <a:spcPct val="20000"/>
              </a:spcBef>
              <a:spcAft>
                <a:spcPct val="0"/>
              </a:spcAft>
            </a:pPr>
            <a:r>
              <a:rPr lang="en-US" sz="1350" dirty="0">
                <a:solidFill>
                  <a:srgbClr val="000000"/>
                </a:solidFill>
                <a:latin typeface="Consolas" panose="020B0609020204030204" pitchFamily="49" charset="0"/>
              </a:rPr>
              <a:t>     </a:t>
            </a:r>
            <a:r>
              <a:rPr lang="en-US" sz="825" dirty="0">
                <a:solidFill>
                  <a:srgbClr val="000000"/>
                </a:solidFill>
                <a:latin typeface="Consolas" panose="020B0609020204030204" pitchFamily="49" charset="0"/>
                <a:cs typeface="Arial" charset="0"/>
              </a:rPr>
              <a:t>● ● ●</a:t>
            </a:r>
          </a:p>
          <a:p>
            <a:pPr lvl="0" eaLnBrk="0" fontAlgn="base" hangingPunct="0">
              <a:spcBef>
                <a:spcPct val="20000"/>
              </a:spcBef>
              <a:spcAft>
                <a:spcPct val="0"/>
              </a:spcAft>
            </a:pPr>
            <a:r>
              <a:rPr lang="en-US" sz="825" dirty="0">
                <a:solidFill>
                  <a:srgbClr val="000000"/>
                </a:solidFill>
                <a:latin typeface="Consolas" panose="020B0609020204030204" pitchFamily="49" charset="0"/>
                <a:cs typeface="Arial" charset="0"/>
              </a:rPr>
              <a:t>        ● ● ●</a:t>
            </a:r>
            <a:endParaRPr lang="en-US" sz="1350" dirty="0">
              <a:solidFill>
                <a:srgbClr val="000000"/>
              </a:solidFill>
              <a:latin typeface="Consolas" panose="020B0609020204030204" pitchFamily="49" charset="0"/>
            </a:endParaRPr>
          </a:p>
          <a:p>
            <a:pPr lvl="0" eaLnBrk="0" fontAlgn="base" hangingPunct="0">
              <a:spcBef>
                <a:spcPct val="20000"/>
              </a:spcBef>
              <a:spcAft>
                <a:spcPct val="0"/>
              </a:spcAft>
            </a:pPr>
            <a:r>
              <a:rPr lang="en-US" sz="1350" b="1" dirty="0">
                <a:solidFill>
                  <a:srgbClr val="0000FF"/>
                </a:solidFill>
                <a:latin typeface="Consolas" panose="020B0609020204030204" pitchFamily="49" charset="0"/>
              </a:rPr>
              <a:t>     return;</a:t>
            </a:r>
            <a:endParaRPr lang="en-US" sz="1350" dirty="0">
              <a:latin typeface="Consolas" panose="020B0609020204030204" pitchFamily="49" charset="0"/>
            </a:endParaRPr>
          </a:p>
          <a:p>
            <a:r>
              <a:rPr lang="en-US" sz="1350" dirty="0">
                <a:latin typeface="Consolas" panose="020B0609020204030204" pitchFamily="49" charset="0"/>
              </a:rPr>
              <a:t>}</a:t>
            </a:r>
          </a:p>
        </p:txBody>
      </p:sp>
      <p:cxnSp>
        <p:nvCxnSpPr>
          <p:cNvPr id="44" name="Straight Arrow Connector 43">
            <a:extLst>
              <a:ext uri="{FF2B5EF4-FFF2-40B4-BE49-F238E27FC236}">
                <a16:creationId xmlns:a16="http://schemas.microsoft.com/office/drawing/2014/main" id="{355551EE-3F20-9A46-A6F2-565CDF24A49D}"/>
              </a:ext>
            </a:extLst>
          </p:cNvPr>
          <p:cNvCxnSpPr/>
          <p:nvPr/>
        </p:nvCxnSpPr>
        <p:spPr>
          <a:xfrm flipV="1">
            <a:off x="4229100" y="2156202"/>
            <a:ext cx="2286000" cy="80367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03222DA3-2601-C14D-9EDD-3440814402E1}"/>
              </a:ext>
            </a:extLst>
          </p:cNvPr>
          <p:cNvCxnSpPr/>
          <p:nvPr/>
        </p:nvCxnSpPr>
        <p:spPr>
          <a:xfrm flipH="1">
            <a:off x="4179095" y="2804051"/>
            <a:ext cx="2793206" cy="326117"/>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a16="http://schemas.microsoft.com/office/drawing/2014/main" id="{F1FAB80D-6328-F24A-A365-0045581FFF7F}"/>
              </a:ext>
            </a:extLst>
          </p:cNvPr>
          <p:cNvSpPr txBox="1"/>
          <p:nvPr/>
        </p:nvSpPr>
        <p:spPr>
          <a:xfrm rot="20477072">
            <a:off x="4612886" y="2251685"/>
            <a:ext cx="1789272" cy="253916"/>
          </a:xfrm>
          <a:prstGeom prst="rect">
            <a:avLst/>
          </a:prstGeom>
          <a:noFill/>
        </p:spPr>
        <p:txBody>
          <a:bodyPr wrap="none" rtlCol="0">
            <a:spAutoFit/>
          </a:bodyPr>
          <a:lstStyle/>
          <a:p>
            <a:r>
              <a:rPr lang="en-US" sz="1050" b="1" dirty="0">
                <a:solidFill>
                  <a:srgbClr val="FF0000"/>
                </a:solidFill>
              </a:rPr>
              <a:t>Transfer control to </a:t>
            </a:r>
            <a:r>
              <a:rPr lang="en-US" sz="1050" b="1" dirty="0" err="1">
                <a:solidFill>
                  <a:srgbClr val="FF0000"/>
                </a:solidFill>
              </a:rPr>
              <a:t>callee</a:t>
            </a:r>
            <a:endParaRPr lang="en-US" sz="1050" b="1" dirty="0">
              <a:solidFill>
                <a:srgbClr val="FF0000"/>
              </a:solidFill>
            </a:endParaRPr>
          </a:p>
        </p:txBody>
      </p:sp>
      <p:sp>
        <p:nvSpPr>
          <p:cNvPr id="47" name="TextBox 46">
            <a:extLst>
              <a:ext uri="{FF2B5EF4-FFF2-40B4-BE49-F238E27FC236}">
                <a16:creationId xmlns:a16="http://schemas.microsoft.com/office/drawing/2014/main" id="{63612C79-5AF1-7047-855D-AA6789B293AF}"/>
              </a:ext>
            </a:extLst>
          </p:cNvPr>
          <p:cNvSpPr txBox="1"/>
          <p:nvPr/>
        </p:nvSpPr>
        <p:spPr>
          <a:xfrm rot="21179992">
            <a:off x="4594246" y="2721203"/>
            <a:ext cx="1765227" cy="253916"/>
          </a:xfrm>
          <a:prstGeom prst="rect">
            <a:avLst/>
          </a:prstGeom>
          <a:noFill/>
        </p:spPr>
        <p:txBody>
          <a:bodyPr wrap="none" rtlCol="0">
            <a:spAutoFit/>
          </a:bodyPr>
          <a:lstStyle/>
          <a:p>
            <a:r>
              <a:rPr lang="en-US" sz="1050" b="1" dirty="0">
                <a:solidFill>
                  <a:srgbClr val="0000FF"/>
                </a:solidFill>
              </a:rPr>
              <a:t>Resume suspended caller</a:t>
            </a:r>
          </a:p>
        </p:txBody>
      </p:sp>
      <p:sp>
        <p:nvSpPr>
          <p:cNvPr id="50" name="TextBox 49">
            <a:extLst>
              <a:ext uri="{FF2B5EF4-FFF2-40B4-BE49-F238E27FC236}">
                <a16:creationId xmlns:a16="http://schemas.microsoft.com/office/drawing/2014/main" id="{973E958C-3EC4-0E4A-B491-CD529163828C}"/>
              </a:ext>
            </a:extLst>
          </p:cNvPr>
          <p:cNvSpPr txBox="1"/>
          <p:nvPr/>
        </p:nvSpPr>
        <p:spPr>
          <a:xfrm>
            <a:off x="5081245" y="4204733"/>
            <a:ext cx="1789272" cy="253916"/>
          </a:xfrm>
          <a:prstGeom prst="rect">
            <a:avLst/>
          </a:prstGeom>
          <a:noFill/>
        </p:spPr>
        <p:txBody>
          <a:bodyPr wrap="none" rtlCol="0">
            <a:spAutoFit/>
          </a:bodyPr>
          <a:lstStyle/>
          <a:p>
            <a:r>
              <a:rPr lang="en-US" sz="1050" b="1" dirty="0">
                <a:solidFill>
                  <a:srgbClr val="FF0000"/>
                </a:solidFill>
              </a:rPr>
              <a:t>Transfer control to </a:t>
            </a:r>
            <a:r>
              <a:rPr lang="en-US" sz="1050" b="1" dirty="0" err="1">
                <a:solidFill>
                  <a:srgbClr val="FF0000"/>
                </a:solidFill>
              </a:rPr>
              <a:t>callee</a:t>
            </a:r>
            <a:endParaRPr lang="en-US" sz="1050" b="1" dirty="0">
              <a:solidFill>
                <a:srgbClr val="FF0000"/>
              </a:solidFill>
            </a:endParaRPr>
          </a:p>
        </p:txBody>
      </p:sp>
      <p:cxnSp>
        <p:nvCxnSpPr>
          <p:cNvPr id="51" name="Straight Arrow Connector 50">
            <a:extLst>
              <a:ext uri="{FF2B5EF4-FFF2-40B4-BE49-F238E27FC236}">
                <a16:creationId xmlns:a16="http://schemas.microsoft.com/office/drawing/2014/main" id="{BC3E6286-1076-7641-B669-979EBE4C1C73}"/>
              </a:ext>
            </a:extLst>
          </p:cNvPr>
          <p:cNvCxnSpPr>
            <a:cxnSpLocks/>
          </p:cNvCxnSpPr>
          <p:nvPr/>
        </p:nvCxnSpPr>
        <p:spPr>
          <a:xfrm flipH="1" flipV="1">
            <a:off x="4714875" y="4604038"/>
            <a:ext cx="2872503" cy="490157"/>
          </a:xfrm>
          <a:prstGeom prst="straightConnector1">
            <a:avLst/>
          </a:prstGeom>
          <a:ln w="28575">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C4AB6662-694B-3E4F-9824-37472FC67865}"/>
              </a:ext>
            </a:extLst>
          </p:cNvPr>
          <p:cNvSpPr txBox="1"/>
          <p:nvPr/>
        </p:nvSpPr>
        <p:spPr>
          <a:xfrm rot="594881">
            <a:off x="5337816" y="4626396"/>
            <a:ext cx="1765227" cy="253916"/>
          </a:xfrm>
          <a:prstGeom prst="rect">
            <a:avLst/>
          </a:prstGeom>
          <a:noFill/>
        </p:spPr>
        <p:txBody>
          <a:bodyPr wrap="none" rtlCol="0">
            <a:spAutoFit/>
          </a:bodyPr>
          <a:lstStyle/>
          <a:p>
            <a:r>
              <a:rPr lang="en-US" sz="1050" b="1" dirty="0">
                <a:solidFill>
                  <a:srgbClr val="0000FF"/>
                </a:solidFill>
              </a:rPr>
              <a:t>Resume suspended caller</a:t>
            </a:r>
          </a:p>
        </p:txBody>
      </p:sp>
    </p:spTree>
    <p:extLst>
      <p:ext uri="{BB962C8B-B14F-4D97-AF65-F5344CB8AC3E}">
        <p14:creationId xmlns:p14="http://schemas.microsoft.com/office/powerpoint/2010/main" val="1849470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left)">
                                      <p:cBhvr>
                                        <p:cTn id="7" dur="500"/>
                                        <p:tgtEl>
                                          <p:spTgt spid="36"/>
                                        </p:tgtEl>
                                      </p:cBhvr>
                                    </p:animEffect>
                                  </p:childTnLst>
                                </p:cTn>
                              </p:par>
                            </p:childTnLst>
                          </p:cTn>
                        </p:par>
                        <p:par>
                          <p:cTn id="8" fill="hold">
                            <p:stCondLst>
                              <p:cond delay="500"/>
                            </p:stCondLst>
                            <p:childTnLst>
                              <p:par>
                                <p:cTn id="9" presetID="1" presetClass="entr" presetSubtype="0" fill="hold" grpId="0" nodeType="after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51"/>
                                        </p:tgtEl>
                                        <p:attrNameLst>
                                          <p:attrName>style.visibility</p:attrName>
                                        </p:attrNameLst>
                                      </p:cBhvr>
                                      <p:to>
                                        <p:strVal val="visible"/>
                                      </p:to>
                                    </p:set>
                                    <p:animEffect transition="in" filter="wipe(down)">
                                      <p:cBhvr>
                                        <p:cTn id="15" dur="500"/>
                                        <p:tgtEl>
                                          <p:spTgt spid="51"/>
                                        </p:tgtEl>
                                      </p:cBhvr>
                                    </p:animEffect>
                                  </p:childTnLst>
                                </p:cTn>
                              </p:par>
                            </p:childTnLst>
                          </p:cTn>
                        </p:par>
                        <p:par>
                          <p:cTn id="16" fill="hold">
                            <p:stCondLst>
                              <p:cond delay="500"/>
                            </p:stCondLst>
                            <p:childTnLst>
                              <p:par>
                                <p:cTn id="17" presetID="1" presetClass="entr" presetSubtype="0" fill="hold" grpId="0" nodeType="afterEffect">
                                  <p:stCondLst>
                                    <p:cond delay="0"/>
                                  </p:stCondLst>
                                  <p:childTnLst>
                                    <p:set>
                                      <p:cBhvr>
                                        <p:cTn id="18"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Passing Arguments and Returning Value</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13</a:t>
            </a:fld>
            <a:endParaRPr kumimoji="0" lang="en-US" dirty="0"/>
          </a:p>
        </p:txBody>
      </p:sp>
      <p:pic>
        <p:nvPicPr>
          <p:cNvPr id="5" name="Picture 4"/>
          <p:cNvPicPr>
            <a:picLocks noChangeAspect="1"/>
          </p:cNvPicPr>
          <p:nvPr/>
        </p:nvPicPr>
        <p:blipFill>
          <a:blip r:embed="rId2"/>
          <a:stretch>
            <a:fillRect/>
          </a:stretch>
        </p:blipFill>
        <p:spPr>
          <a:xfrm>
            <a:off x="457200" y="1795463"/>
            <a:ext cx="5201369" cy="3829050"/>
          </a:xfrm>
          <a:prstGeom prst="rect">
            <a:avLst/>
          </a:prstGeom>
        </p:spPr>
      </p:pic>
      <p:sp>
        <p:nvSpPr>
          <p:cNvPr id="7" name="Content Placeholder 3">
            <a:extLst>
              <a:ext uri="{FF2B5EF4-FFF2-40B4-BE49-F238E27FC236}">
                <a16:creationId xmlns:a16="http://schemas.microsoft.com/office/drawing/2014/main" id="{FA3B79ED-7B21-C0B9-3E8E-064D849A7D85}"/>
              </a:ext>
            </a:extLst>
          </p:cNvPr>
          <p:cNvSpPr>
            <a:spLocks noGrp="1"/>
          </p:cNvSpPr>
          <p:nvPr>
            <p:ph sz="quarter" idx="1"/>
          </p:nvPr>
        </p:nvSpPr>
        <p:spPr>
          <a:xfrm>
            <a:off x="5600700" y="1726145"/>
            <a:ext cx="3371850" cy="4000500"/>
          </a:xfrm>
        </p:spPr>
        <p:txBody>
          <a:bodyPr>
            <a:normAutofit fontScale="92500" lnSpcReduction="10000"/>
          </a:bodyPr>
          <a:lstStyle/>
          <a:p>
            <a:r>
              <a:rPr lang="en-US" sz="1350" dirty="0"/>
              <a:t>Each argument with size ≤ 32 bits, e.g., 8-bit char, or 16-bit short, or 32-bit int, is passed in a 32-bit register.</a:t>
            </a:r>
          </a:p>
          <a:p>
            <a:pPr lvl="1"/>
            <a:r>
              <a:rPr lang="en-US" sz="1125" dirty="0"/>
              <a:t>Cannot pack multiple arguments into </a:t>
            </a:r>
            <a:r>
              <a:rPr lang="en-US" sz="1125"/>
              <a:t>one register.</a:t>
            </a:r>
            <a:endParaRPr lang="en-US" sz="1125" dirty="0"/>
          </a:p>
          <a:p>
            <a:r>
              <a:rPr lang="en-US" sz="1350" dirty="0"/>
              <a:t>The subroutine can take arguments larger than 32 bits. For example, a double-word variable, such as 64-bit long, is passed in two consecutive registers (e.g. R0 and R1, or R2 and R3). A 128-bit variable is passed in four consecutive registers. </a:t>
            </a:r>
          </a:p>
          <a:p>
            <a:pPr lvl="1"/>
            <a:r>
              <a:rPr lang="en-US" sz="1350" i="1" dirty="0"/>
              <a:t>int64_t add_64(int64_t a, int64_t b)</a:t>
            </a:r>
            <a:endParaRPr lang="en-US" sz="1500" dirty="0"/>
          </a:p>
          <a:p>
            <a:pPr lvl="1"/>
            <a:r>
              <a:rPr lang="en-US" sz="1350" dirty="0"/>
              <a:t>R0 and R1 are used to store the variable </a:t>
            </a:r>
            <a:r>
              <a:rPr lang="en-US" sz="1350" i="1" dirty="0"/>
              <a:t>a</a:t>
            </a:r>
            <a:endParaRPr lang="en-US" sz="1350" dirty="0"/>
          </a:p>
          <a:p>
            <a:pPr lvl="0"/>
            <a:r>
              <a:rPr lang="en-US" sz="1350" dirty="0"/>
              <a:t>The return result is stored in registers (R0-R3), depending on the size of the return variable. If it is less than 32 bits, it is stored in R0. If it is a double-word sized variable, such as </a:t>
            </a:r>
            <a:r>
              <a:rPr lang="en-US" sz="1350" i="1" dirty="0"/>
              <a:t>long </a:t>
            </a:r>
            <a:r>
              <a:rPr lang="en-US" sz="1350" i="1" dirty="0" err="1"/>
              <a:t>long</a:t>
            </a:r>
            <a:r>
              <a:rPr lang="en-US" sz="1350" dirty="0"/>
              <a:t> or </a:t>
            </a:r>
            <a:r>
              <a:rPr lang="en-US" sz="1350" i="1" dirty="0"/>
              <a:t>double</a:t>
            </a:r>
            <a:r>
              <a:rPr lang="en-US" sz="1350" dirty="0"/>
              <a:t> variables in C, it is stored in R0 and R1. </a:t>
            </a:r>
          </a:p>
          <a:p>
            <a:pPr lvl="1"/>
            <a:r>
              <a:rPr lang="en-US" sz="1200" i="1" dirty="0"/>
              <a:t>int128_t multiply_64(int64_t a, int64_t b)</a:t>
            </a:r>
            <a:endParaRPr lang="en-US" sz="1200" dirty="0"/>
          </a:p>
          <a:p>
            <a:pPr lvl="1"/>
            <a:r>
              <a:rPr lang="pt-BR" sz="1350" dirty="0"/>
              <a:t>R0, R1, R2, and R3 </a:t>
            </a:r>
            <a:r>
              <a:rPr lang="en-US" sz="1350" dirty="0"/>
              <a:t>are </a:t>
            </a:r>
            <a:r>
              <a:rPr lang="en-US" sz="1200" dirty="0"/>
              <a:t>used to store the result</a:t>
            </a:r>
          </a:p>
        </p:txBody>
      </p:sp>
    </p:spTree>
    <p:extLst>
      <p:ext uri="{BB962C8B-B14F-4D97-AF65-F5344CB8AC3E}">
        <p14:creationId xmlns:p14="http://schemas.microsoft.com/office/powerpoint/2010/main" val="22142577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48242"/>
            <a:ext cx="6172200" cy="742950"/>
          </a:xfrm>
        </p:spPr>
        <p:txBody>
          <a:bodyPr>
            <a:normAutofit fontScale="90000"/>
          </a:bodyPr>
          <a:lstStyle/>
          <a:p>
            <a:r>
              <a:rPr lang="en-US" dirty="0" err="1"/>
              <a:t>Callee</a:t>
            </a:r>
            <a:r>
              <a:rPr lang="en-US" dirty="0"/>
              <a:t> Saved Registers </a:t>
            </a:r>
            <a:r>
              <a:rPr lang="en-US" i="1" dirty="0"/>
              <a:t>vs</a:t>
            </a:r>
            <a:r>
              <a:rPr lang="en-US" dirty="0"/>
              <a:t> </a:t>
            </a:r>
            <a:br>
              <a:rPr lang="en-US" dirty="0"/>
            </a:br>
            <a:r>
              <a:rPr lang="en-US" dirty="0"/>
              <a:t>Caller Saved Registers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14</a:t>
            </a:fld>
            <a:endParaRPr kumimoji="0" lang="en-US" dirty="0"/>
          </a:p>
        </p:txBody>
      </p:sp>
      <p:graphicFrame>
        <p:nvGraphicFramePr>
          <p:cNvPr id="5" name="Object 4"/>
          <p:cNvGraphicFramePr>
            <a:graphicFrameLocks noChangeAspect="1"/>
          </p:cNvGraphicFramePr>
          <p:nvPr/>
        </p:nvGraphicFramePr>
        <p:xfrm>
          <a:off x="1457325" y="1843087"/>
          <a:ext cx="6229350" cy="3757613"/>
        </p:xfrm>
        <a:graphic>
          <a:graphicData uri="http://schemas.openxmlformats.org/presentationml/2006/ole">
            <mc:AlternateContent xmlns:mc="http://schemas.openxmlformats.org/markup-compatibility/2006">
              <mc:Choice xmlns:v="urn:schemas-microsoft-com:vml" Requires="v">
                <p:oleObj name="Visio" r:id="rId2" imgW="7051550" imgH="4239368" progId="Visio.Drawing.11">
                  <p:embed/>
                </p:oleObj>
              </mc:Choice>
              <mc:Fallback>
                <p:oleObj name="Visio" r:id="rId2" imgW="7051550" imgH="4239368" progId="Visio.Drawing.11">
                  <p:embed/>
                  <p:pic>
                    <p:nvPicPr>
                      <p:cNvPr id="5"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7325" y="1843087"/>
                        <a:ext cx="6229350" cy="375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TextBox 8"/>
          <p:cNvSpPr txBox="1"/>
          <p:nvPr/>
        </p:nvSpPr>
        <p:spPr>
          <a:xfrm>
            <a:off x="4086225" y="2164082"/>
            <a:ext cx="3914775" cy="923330"/>
          </a:xfrm>
          <a:prstGeom prst="rect">
            <a:avLst/>
          </a:prstGeom>
          <a:noFill/>
        </p:spPr>
        <p:txBody>
          <a:bodyPr wrap="square" rtlCol="0">
            <a:spAutoFit/>
          </a:bodyPr>
          <a:lstStyle/>
          <a:p>
            <a:pPr marL="257175" indent="-257175">
              <a:buFont typeface="Arial" panose="020B0604020202020204" pitchFamily="34" charset="0"/>
              <a:buChar char="•"/>
            </a:pPr>
            <a:r>
              <a:rPr lang="en-US" altLang="zh-CN" sz="1350" b="1" dirty="0" err="1">
                <a:solidFill>
                  <a:srgbClr val="0000FF"/>
                </a:solidFill>
              </a:rPr>
              <a:t>Callee</a:t>
            </a:r>
            <a:r>
              <a:rPr lang="en-US" altLang="zh-CN" sz="1350" b="1" dirty="0">
                <a:solidFill>
                  <a:srgbClr val="0000FF"/>
                </a:solidFill>
              </a:rPr>
              <a:t> can freely modify R0, R1, R2, and R3</a:t>
            </a:r>
          </a:p>
          <a:p>
            <a:pPr marL="257175" indent="-257175">
              <a:buFont typeface="Arial" panose="020B0604020202020204" pitchFamily="34" charset="0"/>
              <a:buChar char="•"/>
            </a:pPr>
            <a:r>
              <a:rPr lang="en-US" sz="1350" b="1" dirty="0">
                <a:solidFill>
                  <a:srgbClr val="0000FF"/>
                </a:solidFill>
              </a:rPr>
              <a:t>If caller expects their values are retained, caller should push them onto the stack before calling the </a:t>
            </a:r>
            <a:r>
              <a:rPr lang="en-US" sz="1350" b="1" dirty="0" err="1">
                <a:solidFill>
                  <a:srgbClr val="0000FF"/>
                </a:solidFill>
              </a:rPr>
              <a:t>callee</a:t>
            </a:r>
            <a:endParaRPr lang="en-US" sz="1350" b="1" dirty="0">
              <a:solidFill>
                <a:srgbClr val="0000FF"/>
              </a:solidFill>
            </a:endParaRPr>
          </a:p>
        </p:txBody>
      </p:sp>
      <p:sp>
        <p:nvSpPr>
          <p:cNvPr id="4" name="Rounded Rectangle 3"/>
          <p:cNvSpPr/>
          <p:nvPr/>
        </p:nvSpPr>
        <p:spPr>
          <a:xfrm>
            <a:off x="1314450" y="2228850"/>
            <a:ext cx="2628900" cy="857250"/>
          </a:xfrm>
          <a:prstGeom prst="roundRect">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ounded Rectangle 9"/>
          <p:cNvSpPr/>
          <p:nvPr/>
        </p:nvSpPr>
        <p:spPr>
          <a:xfrm>
            <a:off x="1314450" y="3116445"/>
            <a:ext cx="2628900" cy="16002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p:cNvSpPr/>
          <p:nvPr/>
        </p:nvSpPr>
        <p:spPr>
          <a:xfrm>
            <a:off x="4057650" y="3425772"/>
            <a:ext cx="3829050" cy="923330"/>
          </a:xfrm>
          <a:prstGeom prst="rect">
            <a:avLst/>
          </a:prstGeom>
        </p:spPr>
        <p:txBody>
          <a:bodyPr wrap="square">
            <a:spAutoFit/>
          </a:bodyPr>
          <a:lstStyle/>
          <a:p>
            <a:pPr marL="214313" indent="-214313">
              <a:buFont typeface="Arial" panose="020B0604020202020204" pitchFamily="34" charset="0"/>
              <a:buChar char="•"/>
            </a:pPr>
            <a:r>
              <a:rPr lang="en-US" sz="1350" b="1" dirty="0">
                <a:solidFill>
                  <a:srgbClr val="FF0000"/>
                </a:solidFill>
              </a:rPr>
              <a:t>Caller expects these values are retained . </a:t>
            </a:r>
          </a:p>
          <a:p>
            <a:pPr marL="214313" indent="-214313">
              <a:buFont typeface="Arial" panose="020B0604020202020204" pitchFamily="34" charset="0"/>
              <a:buChar char="•"/>
            </a:pPr>
            <a:r>
              <a:rPr lang="en-US" sz="1350" b="1" dirty="0">
                <a:solidFill>
                  <a:srgbClr val="FF0000"/>
                </a:solidFill>
              </a:rPr>
              <a:t>If </a:t>
            </a:r>
            <a:r>
              <a:rPr lang="en-US" sz="1350" b="1" dirty="0" err="1">
                <a:solidFill>
                  <a:srgbClr val="FF0000"/>
                </a:solidFill>
              </a:rPr>
              <a:t>Callee</a:t>
            </a:r>
            <a:r>
              <a:rPr lang="en-US" sz="1350" b="1" dirty="0">
                <a:solidFill>
                  <a:srgbClr val="FF0000"/>
                </a:solidFill>
              </a:rPr>
              <a:t> modifies them, </a:t>
            </a:r>
            <a:r>
              <a:rPr lang="en-US" sz="1350" b="1" dirty="0" err="1">
                <a:solidFill>
                  <a:srgbClr val="FF0000"/>
                </a:solidFill>
              </a:rPr>
              <a:t>callee</a:t>
            </a:r>
            <a:r>
              <a:rPr lang="en-US" sz="1350" b="1" dirty="0">
                <a:solidFill>
                  <a:srgbClr val="FF0000"/>
                </a:solidFill>
              </a:rPr>
              <a:t> must restore their values upon leaving the function. </a:t>
            </a:r>
          </a:p>
        </p:txBody>
      </p:sp>
      <p:sp>
        <p:nvSpPr>
          <p:cNvPr id="6" name="TextBox 5">
            <a:extLst>
              <a:ext uri="{FF2B5EF4-FFF2-40B4-BE49-F238E27FC236}">
                <a16:creationId xmlns:a16="http://schemas.microsoft.com/office/drawing/2014/main" id="{C07B32F7-18FD-CC41-B3AE-C8B15412E8A3}"/>
              </a:ext>
            </a:extLst>
          </p:cNvPr>
          <p:cNvSpPr txBox="1"/>
          <p:nvPr/>
        </p:nvSpPr>
        <p:spPr>
          <a:xfrm>
            <a:off x="1321068" y="2241484"/>
            <a:ext cx="793483" cy="923330"/>
          </a:xfrm>
          <a:prstGeom prst="rect">
            <a:avLst/>
          </a:prstGeom>
          <a:noFill/>
        </p:spPr>
        <p:txBody>
          <a:bodyPr wrap="square" rtlCol="0">
            <a:spAutoFit/>
          </a:bodyPr>
          <a:lstStyle/>
          <a:p>
            <a:r>
              <a:rPr lang="en-US" sz="1350" dirty="0">
                <a:solidFill>
                  <a:srgbClr val="0041FF"/>
                </a:solidFill>
              </a:rPr>
              <a:t>Caller Saved Registers</a:t>
            </a:r>
          </a:p>
        </p:txBody>
      </p:sp>
      <p:sp>
        <p:nvSpPr>
          <p:cNvPr id="11" name="TextBox 10">
            <a:extLst>
              <a:ext uri="{FF2B5EF4-FFF2-40B4-BE49-F238E27FC236}">
                <a16:creationId xmlns:a16="http://schemas.microsoft.com/office/drawing/2014/main" id="{95E10456-D947-CB47-988A-95C7E0B46A67}"/>
              </a:ext>
            </a:extLst>
          </p:cNvPr>
          <p:cNvSpPr txBox="1"/>
          <p:nvPr/>
        </p:nvSpPr>
        <p:spPr>
          <a:xfrm>
            <a:off x="1321067" y="3375646"/>
            <a:ext cx="793483" cy="923330"/>
          </a:xfrm>
          <a:prstGeom prst="rect">
            <a:avLst/>
          </a:prstGeom>
          <a:noFill/>
        </p:spPr>
        <p:txBody>
          <a:bodyPr wrap="square" rtlCol="0">
            <a:spAutoFit/>
          </a:bodyPr>
          <a:lstStyle/>
          <a:p>
            <a:r>
              <a:rPr lang="en-US" sz="1350" dirty="0" err="1">
                <a:solidFill>
                  <a:srgbClr val="FF0000"/>
                </a:solidFill>
              </a:rPr>
              <a:t>Callee</a:t>
            </a:r>
            <a:r>
              <a:rPr lang="en-US" sz="1350" dirty="0">
                <a:solidFill>
                  <a:srgbClr val="FF0000"/>
                </a:solidFill>
              </a:rPr>
              <a:t> Saved Registers</a:t>
            </a:r>
          </a:p>
        </p:txBody>
      </p:sp>
      <p:sp>
        <p:nvSpPr>
          <p:cNvPr id="13" name="Rounded Rectangle 12">
            <a:extLst>
              <a:ext uri="{FF2B5EF4-FFF2-40B4-BE49-F238E27FC236}">
                <a16:creationId xmlns:a16="http://schemas.microsoft.com/office/drawing/2014/main" id="{4CA1816A-8921-C142-9A06-038FB767D728}"/>
              </a:ext>
            </a:extLst>
          </p:cNvPr>
          <p:cNvSpPr/>
          <p:nvPr/>
        </p:nvSpPr>
        <p:spPr>
          <a:xfrm>
            <a:off x="1313849" y="5124852"/>
            <a:ext cx="2628900" cy="190099"/>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797949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animBg="1"/>
      <p:bldP spid="10" grpId="0" animBg="1"/>
      <p:bldP spid="12" grpId="0"/>
      <p:bldP spid="6" grpId="0"/>
      <p:bldP spid="11" grpId="0"/>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Full Descending Stack</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15</a:t>
            </a:fld>
            <a:endParaRPr kumimoji="0" lang="en-US" dirty="0"/>
          </a:p>
        </p:txBody>
      </p:sp>
      <p:pic>
        <p:nvPicPr>
          <p:cNvPr id="4" name="Picture 3"/>
          <p:cNvPicPr>
            <a:picLocks noChangeAspect="1"/>
          </p:cNvPicPr>
          <p:nvPr/>
        </p:nvPicPr>
        <p:blipFill>
          <a:blip r:embed="rId2"/>
          <a:stretch>
            <a:fillRect/>
          </a:stretch>
        </p:blipFill>
        <p:spPr>
          <a:xfrm>
            <a:off x="1885950" y="1922905"/>
            <a:ext cx="5694444" cy="3511082"/>
          </a:xfrm>
          <a:prstGeom prst="rect">
            <a:avLst/>
          </a:prstGeom>
        </p:spPr>
      </p:pic>
    </p:spTree>
    <p:extLst>
      <p:ext uri="{BB962C8B-B14F-4D97-AF65-F5344CB8AC3E}">
        <p14:creationId xmlns:p14="http://schemas.microsoft.com/office/powerpoint/2010/main" val="25730883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Stack Recap</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16</a:t>
            </a:fld>
            <a:endParaRPr kumimoji="0" lang="en-US" dirty="0"/>
          </a:p>
        </p:txBody>
      </p:sp>
      <p:sp>
        <p:nvSpPr>
          <p:cNvPr id="4" name="Content Placeholder 3"/>
          <p:cNvSpPr>
            <a:spLocks noGrp="1"/>
          </p:cNvSpPr>
          <p:nvPr>
            <p:ph sz="quarter" idx="1"/>
          </p:nvPr>
        </p:nvSpPr>
        <p:spPr>
          <a:xfrm>
            <a:off x="1485900" y="1771650"/>
            <a:ext cx="2686050" cy="3703320"/>
          </a:xfrm>
        </p:spPr>
        <p:txBody>
          <a:bodyPr>
            <a:normAutofit/>
          </a:bodyPr>
          <a:lstStyle/>
          <a:p>
            <a:pPr marL="0" indent="0">
              <a:buNone/>
            </a:pPr>
            <a:r>
              <a:rPr lang="en-US" sz="1500" b="1" dirty="0">
                <a:solidFill>
                  <a:srgbClr val="FF0000"/>
                </a:solidFill>
                <a:latin typeface="Consolas" panose="020B0609020204030204" pitchFamily="49" charset="0"/>
                <a:cs typeface="Consolas" panose="020B0609020204030204" pitchFamily="49" charset="0"/>
              </a:rPr>
              <a:t>PUSH {</a:t>
            </a:r>
            <a:r>
              <a:rPr lang="en-US" sz="1500" b="1" dirty="0" err="1">
                <a:solidFill>
                  <a:srgbClr val="FF0000"/>
                </a:solidFill>
                <a:latin typeface="Consolas" panose="020B0609020204030204" pitchFamily="49" charset="0"/>
                <a:cs typeface="Consolas" panose="020B0609020204030204" pitchFamily="49" charset="0"/>
              </a:rPr>
              <a:t>r3</a:t>
            </a:r>
            <a:r>
              <a:rPr lang="en-US" sz="1500" b="1" dirty="0">
                <a:solidFill>
                  <a:srgbClr val="FF0000"/>
                </a:solidFill>
                <a:latin typeface="Consolas" panose="020B0609020204030204" pitchFamily="49" charset="0"/>
                <a:cs typeface="Consolas" panose="020B0609020204030204" pitchFamily="49" charset="0"/>
              </a:rPr>
              <a:t>, </a:t>
            </a:r>
            <a:r>
              <a:rPr lang="en-US" sz="1500" b="1" dirty="0" err="1">
                <a:solidFill>
                  <a:srgbClr val="FF0000"/>
                </a:solidFill>
                <a:latin typeface="Consolas" panose="020B0609020204030204" pitchFamily="49" charset="0"/>
                <a:cs typeface="Consolas" panose="020B0609020204030204" pitchFamily="49" charset="0"/>
              </a:rPr>
              <a:t>r1</a:t>
            </a:r>
            <a:r>
              <a:rPr lang="en-US" sz="1500" b="1" dirty="0">
                <a:solidFill>
                  <a:srgbClr val="FF0000"/>
                </a:solidFill>
                <a:latin typeface="Consolas" panose="020B0609020204030204" pitchFamily="49" charset="0"/>
                <a:cs typeface="Consolas" panose="020B0609020204030204" pitchFamily="49" charset="0"/>
              </a:rPr>
              <a:t>, </a:t>
            </a:r>
            <a:r>
              <a:rPr lang="en-US" sz="1500" b="1" dirty="0" err="1">
                <a:solidFill>
                  <a:srgbClr val="FF0000"/>
                </a:solidFill>
                <a:latin typeface="Consolas" panose="020B0609020204030204" pitchFamily="49" charset="0"/>
                <a:cs typeface="Consolas" panose="020B0609020204030204" pitchFamily="49" charset="0"/>
              </a:rPr>
              <a:t>r7</a:t>
            </a:r>
            <a:r>
              <a:rPr lang="en-US" sz="1500" b="1" dirty="0">
                <a:solidFill>
                  <a:srgbClr val="FF0000"/>
                </a:solidFill>
                <a:latin typeface="Consolas" panose="020B0609020204030204" pitchFamily="49" charset="0"/>
                <a:cs typeface="Consolas" panose="020B0609020204030204" pitchFamily="49" charset="0"/>
              </a:rPr>
              <a:t>, </a:t>
            </a:r>
            <a:r>
              <a:rPr lang="en-US" sz="1500" b="1" dirty="0" err="1">
                <a:solidFill>
                  <a:srgbClr val="FF0000"/>
                </a:solidFill>
                <a:latin typeface="Consolas" panose="020B0609020204030204" pitchFamily="49" charset="0"/>
                <a:cs typeface="Consolas" panose="020B0609020204030204" pitchFamily="49" charset="0"/>
              </a:rPr>
              <a:t>r2</a:t>
            </a:r>
            <a:r>
              <a:rPr lang="en-US" sz="1500" b="1" dirty="0">
                <a:solidFill>
                  <a:srgbClr val="FF0000"/>
                </a:solidFill>
                <a:latin typeface="Consolas" panose="020B0609020204030204" pitchFamily="49" charset="0"/>
                <a:cs typeface="Consolas" panose="020B0609020204030204" pitchFamily="49" charset="0"/>
              </a:rPr>
              <a:t>}</a:t>
            </a:r>
          </a:p>
        </p:txBody>
      </p:sp>
      <p:sp>
        <p:nvSpPr>
          <p:cNvPr id="5" name="Content Placeholder 3"/>
          <p:cNvSpPr txBox="1">
            <a:spLocks/>
          </p:cNvSpPr>
          <p:nvPr/>
        </p:nvSpPr>
        <p:spPr>
          <a:xfrm>
            <a:off x="4972050" y="1771650"/>
            <a:ext cx="2686050" cy="3703320"/>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0" indent="0">
              <a:buNone/>
            </a:pPr>
            <a:r>
              <a:rPr lang="en-US" sz="1500" b="1" dirty="0">
                <a:solidFill>
                  <a:srgbClr val="FF0000"/>
                </a:solidFill>
                <a:latin typeface="Consolas" panose="020B0609020204030204" pitchFamily="49" charset="0"/>
                <a:cs typeface="Consolas" panose="020B0609020204030204" pitchFamily="49" charset="0"/>
              </a:rPr>
              <a:t>POP {</a:t>
            </a:r>
            <a:r>
              <a:rPr lang="en-US" sz="1500" b="1" dirty="0" err="1">
                <a:solidFill>
                  <a:srgbClr val="FF0000"/>
                </a:solidFill>
                <a:latin typeface="Consolas" panose="020B0609020204030204" pitchFamily="49" charset="0"/>
                <a:cs typeface="Consolas" panose="020B0609020204030204" pitchFamily="49" charset="0"/>
              </a:rPr>
              <a:t>r3</a:t>
            </a:r>
            <a:r>
              <a:rPr lang="en-US" sz="1500" b="1" dirty="0">
                <a:solidFill>
                  <a:srgbClr val="FF0000"/>
                </a:solidFill>
                <a:latin typeface="Consolas" panose="020B0609020204030204" pitchFamily="49" charset="0"/>
                <a:cs typeface="Consolas" panose="020B0609020204030204" pitchFamily="49" charset="0"/>
              </a:rPr>
              <a:t>, </a:t>
            </a:r>
            <a:r>
              <a:rPr lang="en-US" sz="1500" b="1" dirty="0" err="1">
                <a:solidFill>
                  <a:srgbClr val="FF0000"/>
                </a:solidFill>
                <a:latin typeface="Consolas" panose="020B0609020204030204" pitchFamily="49" charset="0"/>
                <a:cs typeface="Consolas" panose="020B0609020204030204" pitchFamily="49" charset="0"/>
              </a:rPr>
              <a:t>r1</a:t>
            </a:r>
            <a:r>
              <a:rPr lang="en-US" sz="1500" b="1" dirty="0">
                <a:solidFill>
                  <a:srgbClr val="FF0000"/>
                </a:solidFill>
                <a:latin typeface="Consolas" panose="020B0609020204030204" pitchFamily="49" charset="0"/>
                <a:cs typeface="Consolas" panose="020B0609020204030204" pitchFamily="49" charset="0"/>
              </a:rPr>
              <a:t>, </a:t>
            </a:r>
            <a:r>
              <a:rPr lang="en-US" sz="1500" b="1" dirty="0" err="1">
                <a:solidFill>
                  <a:srgbClr val="FF0000"/>
                </a:solidFill>
                <a:latin typeface="Consolas" panose="020B0609020204030204" pitchFamily="49" charset="0"/>
                <a:cs typeface="Consolas" panose="020B0609020204030204" pitchFamily="49" charset="0"/>
              </a:rPr>
              <a:t>r7</a:t>
            </a:r>
            <a:r>
              <a:rPr lang="en-US" sz="1500" b="1" dirty="0">
                <a:solidFill>
                  <a:srgbClr val="FF0000"/>
                </a:solidFill>
                <a:latin typeface="Consolas" panose="020B0609020204030204" pitchFamily="49" charset="0"/>
                <a:cs typeface="Consolas" panose="020B0609020204030204" pitchFamily="49" charset="0"/>
              </a:rPr>
              <a:t>, </a:t>
            </a:r>
            <a:r>
              <a:rPr lang="en-US" sz="1500" b="1" dirty="0" err="1">
                <a:solidFill>
                  <a:srgbClr val="FF0000"/>
                </a:solidFill>
                <a:latin typeface="Consolas" panose="020B0609020204030204" pitchFamily="49" charset="0"/>
                <a:cs typeface="Consolas" panose="020B0609020204030204" pitchFamily="49" charset="0"/>
              </a:rPr>
              <a:t>r2</a:t>
            </a:r>
            <a:r>
              <a:rPr lang="en-US" sz="1500" b="1" dirty="0">
                <a:solidFill>
                  <a:srgbClr val="FF0000"/>
                </a:solidFill>
                <a:latin typeface="Consolas" panose="020B0609020204030204" pitchFamily="49" charset="0"/>
                <a:cs typeface="Consolas" panose="020B0609020204030204" pitchFamily="49" charset="0"/>
              </a:rPr>
              <a:t>}</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1601" y="2286000"/>
            <a:ext cx="2721823" cy="3028950"/>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72050" y="2302328"/>
            <a:ext cx="2514600" cy="3211892"/>
          </a:xfrm>
          <a:prstGeom prst="rect">
            <a:avLst/>
          </a:prstGeom>
        </p:spPr>
      </p:pic>
      <p:sp>
        <p:nvSpPr>
          <p:cNvPr id="9" name="TextBox 8">
            <a:extLst>
              <a:ext uri="{FF2B5EF4-FFF2-40B4-BE49-F238E27FC236}">
                <a16:creationId xmlns:a16="http://schemas.microsoft.com/office/drawing/2014/main" id="{E2878B90-E730-8A4E-BD9B-57503F52A009}"/>
              </a:ext>
            </a:extLst>
          </p:cNvPr>
          <p:cNvSpPr txBox="1"/>
          <p:nvPr/>
        </p:nvSpPr>
        <p:spPr>
          <a:xfrm>
            <a:off x="4800600" y="4990222"/>
            <a:ext cx="2057400" cy="715581"/>
          </a:xfrm>
          <a:prstGeom prst="rect">
            <a:avLst/>
          </a:prstGeom>
          <a:noFill/>
        </p:spPr>
        <p:txBody>
          <a:bodyPr wrap="square" rtlCol="0">
            <a:spAutoFit/>
          </a:bodyPr>
          <a:lstStyle/>
          <a:p>
            <a:pPr algn="ctr"/>
            <a:r>
              <a:rPr lang="en-US" sz="1350" b="1" dirty="0">
                <a:solidFill>
                  <a:srgbClr val="C00000"/>
                </a:solidFill>
              </a:rPr>
              <a:t>Pop to the smallest-numbered register first.</a:t>
            </a:r>
          </a:p>
        </p:txBody>
      </p:sp>
      <p:sp>
        <p:nvSpPr>
          <p:cNvPr id="10" name="Rectangle 9">
            <a:extLst>
              <a:ext uri="{FF2B5EF4-FFF2-40B4-BE49-F238E27FC236}">
                <a16:creationId xmlns:a16="http://schemas.microsoft.com/office/drawing/2014/main" id="{27BE5F42-99FF-9145-82C4-B11A7E78D216}"/>
              </a:ext>
            </a:extLst>
          </p:cNvPr>
          <p:cNvSpPr/>
          <p:nvPr/>
        </p:nvSpPr>
        <p:spPr>
          <a:xfrm>
            <a:off x="4878960" y="1040578"/>
            <a:ext cx="2893441"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en-US" dirty="0">
                <a:solidFill>
                  <a:srgbClr val="FFFF00"/>
                </a:solidFill>
              </a:rPr>
              <a:t>Largest-numbered register is  pushed first but popped last.</a:t>
            </a:r>
          </a:p>
        </p:txBody>
      </p:sp>
    </p:spTree>
    <p:extLst>
      <p:ext uri="{BB962C8B-B14F-4D97-AF65-F5344CB8AC3E}">
        <p14:creationId xmlns:p14="http://schemas.microsoft.com/office/powerpoint/2010/main" val="387109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Calling a Subroutine</a:t>
            </a:r>
          </a:p>
        </p:txBody>
      </p:sp>
      <p:sp>
        <p:nvSpPr>
          <p:cNvPr id="4" name="Slide Number Placeholder 3"/>
          <p:cNvSpPr>
            <a:spLocks noGrp="1"/>
          </p:cNvSpPr>
          <p:nvPr>
            <p:ph type="sldNum" sz="quarter" idx="12"/>
          </p:nvPr>
        </p:nvSpPr>
        <p:spPr/>
        <p:txBody>
          <a:bodyPr/>
          <a:lstStyle/>
          <a:p>
            <a:fld id="{EA7C8D44-3667-46F6-9772-CC52308E2A7F}" type="slidenum">
              <a:rPr kumimoji="0" lang="en-US" smtClean="0"/>
              <a:pPr/>
              <a:t>17</a:t>
            </a:fld>
            <a:endParaRPr kumimoji="0" lang="en-US" dirty="0"/>
          </a:p>
        </p:txBody>
      </p:sp>
      <p:graphicFrame>
        <p:nvGraphicFramePr>
          <p:cNvPr id="7" name="Table 6">
            <a:extLst>
              <a:ext uri="{FF2B5EF4-FFF2-40B4-BE49-F238E27FC236}">
                <a16:creationId xmlns:a16="http://schemas.microsoft.com/office/drawing/2014/main" id="{934727F3-81BB-3E74-C63D-C035DD36124A}"/>
              </a:ext>
            </a:extLst>
          </p:cNvPr>
          <p:cNvGraphicFramePr>
            <a:graphicFrameLocks noGrp="1"/>
          </p:cNvGraphicFramePr>
          <p:nvPr/>
        </p:nvGraphicFramePr>
        <p:xfrm>
          <a:off x="658369" y="4384729"/>
          <a:ext cx="7852676" cy="1280160"/>
        </p:xfrm>
        <a:graphic>
          <a:graphicData uri="http://schemas.openxmlformats.org/drawingml/2006/table">
            <a:tbl>
              <a:tblPr firstRow="1" firstCol="1" bandRow="1">
                <a:tableStyleId>{5940675A-B579-460E-94D1-54222C63F5DA}</a:tableStyleId>
              </a:tblPr>
              <a:tblGrid>
                <a:gridCol w="2742715">
                  <a:extLst>
                    <a:ext uri="{9D8B030D-6E8A-4147-A177-3AD203B41FA5}">
                      <a16:colId xmlns:a16="http://schemas.microsoft.com/office/drawing/2014/main" val="20000"/>
                    </a:ext>
                  </a:extLst>
                </a:gridCol>
                <a:gridCol w="2554981">
                  <a:extLst>
                    <a:ext uri="{9D8B030D-6E8A-4147-A177-3AD203B41FA5}">
                      <a16:colId xmlns:a16="http://schemas.microsoft.com/office/drawing/2014/main" val="20001"/>
                    </a:ext>
                  </a:extLst>
                </a:gridCol>
                <a:gridCol w="2554981">
                  <a:extLst>
                    <a:ext uri="{9D8B030D-6E8A-4147-A177-3AD203B41FA5}">
                      <a16:colId xmlns:a16="http://schemas.microsoft.com/office/drawing/2014/main" val="233811509"/>
                    </a:ext>
                  </a:extLst>
                </a:gridCol>
              </a:tblGrid>
              <a:tr h="182880">
                <a:tc>
                  <a:txBody>
                    <a:bodyPr/>
                    <a:lstStyle/>
                    <a:p>
                      <a:pPr marL="0" marR="0" algn="just">
                        <a:spcBef>
                          <a:spcPts val="0"/>
                        </a:spcBef>
                        <a:spcAft>
                          <a:spcPts val="0"/>
                        </a:spcAft>
                      </a:pPr>
                      <a:r>
                        <a:rPr lang="en-US" sz="1200" b="1" dirty="0">
                          <a:solidFill>
                            <a:schemeClr val="bg1"/>
                          </a:solidFill>
                          <a:effectLst/>
                          <a:latin typeface="Consolas" panose="020B0609020204030204" pitchFamily="49" charset="0"/>
                          <a:cs typeface="Consolas" panose="020B0609020204030204" pitchFamily="49" charset="0"/>
                        </a:rPr>
                        <a:t>Caller Program</a:t>
                      </a:r>
                      <a:endParaRPr lang="en-US" sz="1200" b="1" dirty="0">
                        <a:solidFill>
                          <a:schemeClr val="bg1"/>
                        </a:solidFill>
                        <a:effectLst/>
                        <a:latin typeface="Consolas" panose="020B0609020204030204" pitchFamily="49" charset="0"/>
                        <a:ea typeface="宋体"/>
                        <a:cs typeface="Consolas" panose="020B0609020204030204" pitchFamily="49" charset="0"/>
                      </a:endParaRPr>
                    </a:p>
                  </a:txBody>
                  <a:tcPr marL="51435" marR="51435" marT="0" marB="0">
                    <a:solidFill>
                      <a:schemeClr val="accent1"/>
                    </a:solidFill>
                  </a:tcPr>
                </a:tc>
                <a:tc>
                  <a:txBody>
                    <a:bodyPr/>
                    <a:lstStyle/>
                    <a:p>
                      <a:pPr marL="0" marR="0" algn="just">
                        <a:spcBef>
                          <a:spcPts val="0"/>
                        </a:spcBef>
                        <a:spcAft>
                          <a:spcPts val="0"/>
                        </a:spcAft>
                      </a:pPr>
                      <a:r>
                        <a:rPr lang="en-US" sz="1200" b="1" dirty="0">
                          <a:solidFill>
                            <a:schemeClr val="bg1"/>
                          </a:solidFill>
                          <a:effectLst/>
                          <a:latin typeface="Consolas" panose="020B0609020204030204" pitchFamily="49" charset="0"/>
                          <a:cs typeface="Consolas" panose="020B0609020204030204" pitchFamily="49" charset="0"/>
                        </a:rPr>
                        <a:t>Subroutine/</a:t>
                      </a:r>
                      <a:r>
                        <a:rPr lang="en-US" sz="1200" b="1" dirty="0" err="1">
                          <a:solidFill>
                            <a:schemeClr val="bg1"/>
                          </a:solidFill>
                          <a:effectLst/>
                          <a:latin typeface="Consolas" panose="020B0609020204030204" pitchFamily="49" charset="0"/>
                          <a:cs typeface="Consolas" panose="020B0609020204030204" pitchFamily="49" charset="0"/>
                        </a:rPr>
                        <a:t>Callee</a:t>
                      </a:r>
                      <a:endParaRPr lang="en-US" sz="1200" b="1" dirty="0">
                        <a:solidFill>
                          <a:schemeClr val="bg1"/>
                        </a:solidFill>
                        <a:effectLst/>
                        <a:latin typeface="Consolas" panose="020B0609020204030204" pitchFamily="49" charset="0"/>
                        <a:ea typeface="宋体"/>
                        <a:cs typeface="Consolas" panose="020B0609020204030204" pitchFamily="49" charset="0"/>
                      </a:endParaRPr>
                    </a:p>
                  </a:txBody>
                  <a:tcPr marL="51435" marR="51435" marT="0" marB="0">
                    <a:solidFill>
                      <a:schemeClr val="accent1"/>
                    </a:solidFill>
                  </a:tcPr>
                </a:tc>
                <a:tc>
                  <a:txBody>
                    <a:bodyPr/>
                    <a:lstStyle/>
                    <a:p>
                      <a:pPr marL="0" marR="0" algn="just">
                        <a:spcBef>
                          <a:spcPts val="0"/>
                        </a:spcBef>
                        <a:spcAft>
                          <a:spcPts val="0"/>
                        </a:spcAft>
                      </a:pPr>
                      <a:endParaRPr lang="en-US" sz="1200" b="1" dirty="0">
                        <a:solidFill>
                          <a:schemeClr val="bg1"/>
                        </a:solidFill>
                        <a:effectLst/>
                        <a:latin typeface="Consolas" panose="020B0609020204030204" pitchFamily="49" charset="0"/>
                        <a:ea typeface="宋体"/>
                        <a:cs typeface="Consolas" panose="020B0609020204030204" pitchFamily="49" charset="0"/>
                      </a:endParaRPr>
                    </a:p>
                  </a:txBody>
                  <a:tcPr marL="51435" marR="51435" marT="0" marB="0">
                    <a:solidFill>
                      <a:schemeClr val="accent1"/>
                    </a:solidFill>
                  </a:tcPr>
                </a:tc>
                <a:extLst>
                  <a:ext uri="{0D108BD9-81ED-4DB2-BD59-A6C34878D82A}">
                    <a16:rowId xmlns:a16="http://schemas.microsoft.com/office/drawing/2014/main" val="10000"/>
                  </a:ext>
                </a:extLst>
              </a:tr>
              <a:tr h="1097280">
                <a:tc>
                  <a:txBody>
                    <a:bodyPr/>
                    <a:lstStyle/>
                    <a:p>
                      <a:pPr marL="0" marR="0" algn="just">
                        <a:spcBef>
                          <a:spcPts val="0"/>
                        </a:spcBef>
                        <a:spcAft>
                          <a:spcPts val="0"/>
                        </a:spcAft>
                      </a:pPr>
                      <a:r>
                        <a:rPr lang="en-US" sz="12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200" dirty="0">
                          <a:effectLst/>
                          <a:latin typeface="Consolas" panose="020B0609020204030204" pitchFamily="49" charset="0"/>
                          <a:cs typeface="Consolas" panose="020B0609020204030204" pitchFamily="49" charset="0"/>
                        </a:rPr>
                        <a:t>   </a:t>
                      </a:r>
                      <a:r>
                        <a:rPr lang="en-US" sz="1200" b="1" dirty="0">
                          <a:solidFill>
                            <a:srgbClr val="C00000"/>
                          </a:solidFill>
                          <a:effectLst/>
                          <a:latin typeface="Consolas" panose="020B0609020204030204" pitchFamily="49" charset="0"/>
                          <a:cs typeface="Consolas" panose="020B0609020204030204" pitchFamily="49" charset="0"/>
                        </a:rPr>
                        <a:t>BL  foo</a:t>
                      </a:r>
                    </a:p>
                    <a:p>
                      <a:pPr marL="0" marR="0" algn="just">
                        <a:spcBef>
                          <a:spcPts val="0"/>
                        </a:spcBef>
                        <a:spcAft>
                          <a:spcPts val="0"/>
                        </a:spcAft>
                      </a:pPr>
                      <a:r>
                        <a:rPr lang="en-US" sz="1200" dirty="0">
                          <a:effectLst/>
                          <a:latin typeface="Consolas" panose="020B0609020204030204" pitchFamily="49" charset="0"/>
                          <a:cs typeface="Consolas" panose="020B0609020204030204" pitchFamily="49" charset="0"/>
                        </a:rPr>
                        <a:t>   ...</a:t>
                      </a:r>
                    </a:p>
                  </a:txBody>
                  <a:tcPr marL="51435" marR="51435" marT="0" marB="0"/>
                </a:tc>
                <a:tc>
                  <a:txBody>
                    <a:bodyPr/>
                    <a:lstStyle/>
                    <a:p>
                      <a:pPr marL="0" marR="0" algn="just">
                        <a:spcBef>
                          <a:spcPts val="0"/>
                        </a:spcBef>
                        <a:spcAft>
                          <a:spcPts val="0"/>
                        </a:spcAft>
                      </a:pPr>
                      <a:r>
                        <a:rPr lang="en-US" sz="1200" dirty="0">
                          <a:effectLst/>
                          <a:latin typeface="Consolas" panose="020B0609020204030204" pitchFamily="49" charset="0"/>
                          <a:cs typeface="Consolas" panose="020B0609020204030204" pitchFamily="49" charset="0"/>
                        </a:rPr>
                        <a:t>foo </a:t>
                      </a:r>
                      <a:r>
                        <a:rPr kumimoji="0" lang="en-US" sz="1200" kern="1200" dirty="0">
                          <a:solidFill>
                            <a:schemeClr val="tx1"/>
                          </a:solidFill>
                          <a:effectLst/>
                          <a:latin typeface="Consolas" panose="020B0609020204030204" pitchFamily="49" charset="0"/>
                          <a:ea typeface="+mn-ea"/>
                          <a:cs typeface="Consolas" panose="020B0609020204030204" pitchFamily="49" charset="0"/>
                        </a:rPr>
                        <a:t>PROC</a:t>
                      </a:r>
                    </a:p>
                    <a:p>
                      <a:pPr marL="0" marR="0" algn="just">
                        <a:spcBef>
                          <a:spcPts val="0"/>
                        </a:spcBef>
                        <a:spcAft>
                          <a:spcPts val="0"/>
                        </a:spcAft>
                      </a:pPr>
                      <a:r>
                        <a:rPr lang="en-US" sz="12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200" b="1" dirty="0">
                          <a:solidFill>
                            <a:srgbClr val="C00000"/>
                          </a:solidFill>
                          <a:effectLst/>
                          <a:latin typeface="Consolas" panose="020B0609020204030204" pitchFamily="49" charset="0"/>
                          <a:cs typeface="Consolas" panose="020B0609020204030204" pitchFamily="49" charset="0"/>
                        </a:rPr>
                        <a:t>    BX    LR</a:t>
                      </a:r>
                    </a:p>
                    <a:p>
                      <a:pPr marL="0" marR="0" algn="just">
                        <a:spcBef>
                          <a:spcPts val="0"/>
                        </a:spcBef>
                        <a:spcAft>
                          <a:spcPts val="0"/>
                        </a:spcAft>
                      </a:pPr>
                      <a:r>
                        <a:rPr lang="en-US" sz="1200" b="1" dirty="0">
                          <a:solidFill>
                            <a:srgbClr val="C00000"/>
                          </a:solidFill>
                          <a:effectLst/>
                          <a:latin typeface="Consolas" panose="020B0609020204030204" pitchFamily="49" charset="0"/>
                          <a:cs typeface="Consolas" panose="020B0609020204030204" pitchFamily="49" charset="0"/>
                        </a:rPr>
                        <a:t>EDP</a:t>
                      </a:r>
                      <a:endParaRPr kumimoji="0" lang="en-US" sz="1200" kern="1200" dirty="0">
                        <a:solidFill>
                          <a:schemeClr val="tx1"/>
                        </a:solidFill>
                        <a:effectLst/>
                        <a:latin typeface="Consolas" panose="020B0609020204030204" pitchFamily="49" charset="0"/>
                        <a:ea typeface="+mn-ea"/>
                        <a:cs typeface="Consolas" panose="020B0609020204030204" pitchFamily="49" charset="0"/>
                      </a:endParaRPr>
                    </a:p>
                  </a:txBody>
                  <a:tcPr marL="51435" marR="51435"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200" dirty="0">
                          <a:effectLst/>
                          <a:latin typeface="Consolas" panose="020B0609020204030204" pitchFamily="49" charset="0"/>
                          <a:cs typeface="Consolas" panose="020B0609020204030204" pitchFamily="49" charset="0"/>
                        </a:rPr>
                        <a:t>foo </a:t>
                      </a:r>
                      <a:r>
                        <a:rPr kumimoji="0" lang="en-US" sz="1200" kern="1200" dirty="0">
                          <a:solidFill>
                            <a:schemeClr val="tx1"/>
                          </a:solidFill>
                          <a:effectLst/>
                          <a:latin typeface="Consolas" panose="020B0609020204030204" pitchFamily="49" charset="0"/>
                          <a:ea typeface="+mn-ea"/>
                          <a:cs typeface="Consolas" panose="020B0609020204030204" pitchFamily="49" charset="0"/>
                        </a:rPr>
                        <a:t>PROC</a:t>
                      </a:r>
                    </a:p>
                    <a:p>
                      <a:pPr marL="0" marR="0" algn="just">
                        <a:spcBef>
                          <a:spcPts val="0"/>
                        </a:spcBef>
                        <a:spcAft>
                          <a:spcPts val="0"/>
                        </a:spcAft>
                      </a:pPr>
                      <a:r>
                        <a:rPr lang="en-US" sz="1200" dirty="0">
                          <a:effectLst/>
                          <a:latin typeface="Consolas" panose="020B0609020204030204" pitchFamily="49" charset="0"/>
                          <a:cs typeface="Consolas" panose="020B0609020204030204" pitchFamily="49" charset="0"/>
                        </a:rPr>
                        <a:t>    </a:t>
                      </a:r>
                      <a:r>
                        <a:rPr kumimoji="0" lang="en-US" sz="1200" b="1" kern="1200" dirty="0">
                          <a:solidFill>
                            <a:srgbClr val="C00000"/>
                          </a:solidFill>
                          <a:effectLst/>
                          <a:latin typeface="Consolas" panose="020B0609020204030204" pitchFamily="49" charset="0"/>
                          <a:ea typeface="+mn-ea"/>
                          <a:cs typeface="Consolas" panose="020B0609020204030204" pitchFamily="49" charset="0"/>
                        </a:rPr>
                        <a:t>PUSH {LR}</a:t>
                      </a:r>
                    </a:p>
                    <a:p>
                      <a:pPr marL="0" marR="0" algn="just">
                        <a:spcBef>
                          <a:spcPts val="0"/>
                        </a:spcBef>
                        <a:spcAft>
                          <a:spcPts val="0"/>
                        </a:spcAft>
                      </a:pPr>
                      <a:r>
                        <a:rPr lang="en-US" sz="1200" dirty="0">
                          <a:effectLst/>
                          <a:latin typeface="Consolas" panose="020B0609020204030204" pitchFamily="49" charset="0"/>
                          <a:cs typeface="Consolas" panose="020B0609020204030204" pitchFamily="49" charset="0"/>
                        </a:rPr>
                        <a:t>    ...</a:t>
                      </a:r>
                    </a:p>
                    <a:p>
                      <a:pPr marL="0" marR="0" algn="just">
                        <a:spcBef>
                          <a:spcPts val="0"/>
                        </a:spcBef>
                        <a:spcAft>
                          <a:spcPts val="0"/>
                        </a:spcAft>
                      </a:pPr>
                      <a:r>
                        <a:rPr lang="en-US" sz="1200" b="1" dirty="0">
                          <a:solidFill>
                            <a:srgbClr val="C00000"/>
                          </a:solidFill>
                          <a:effectLst/>
                          <a:latin typeface="Consolas" panose="020B0609020204030204" pitchFamily="49" charset="0"/>
                          <a:cs typeface="Consolas" panose="020B0609020204030204" pitchFamily="49" charset="0"/>
                        </a:rPr>
                        <a:t>    </a:t>
                      </a:r>
                      <a:r>
                        <a:rPr kumimoji="0" lang="en-US" sz="1200" b="1" kern="1200" dirty="0">
                          <a:solidFill>
                            <a:srgbClr val="C00000"/>
                          </a:solidFill>
                          <a:effectLst/>
                          <a:latin typeface="Consolas" panose="020B0609020204030204" pitchFamily="49" charset="0"/>
                          <a:ea typeface="+mn-ea"/>
                          <a:cs typeface="Consolas" panose="020B0609020204030204" pitchFamily="49" charset="0"/>
                        </a:rPr>
                        <a:t>POP  {PC} </a:t>
                      </a:r>
                      <a:r>
                        <a:rPr lang="en-US" sz="1200" dirty="0">
                          <a:effectLst/>
                          <a:latin typeface="Consolas" panose="020B0609020204030204" pitchFamily="49" charset="0"/>
                          <a:cs typeface="Consolas" panose="020B0609020204030204" pitchFamily="49" charset="0"/>
                        </a:rPr>
                        <a:t>; pops LR into PC (returns)</a:t>
                      </a:r>
                    </a:p>
                    <a:p>
                      <a:pPr marL="0" marR="0" algn="just">
                        <a:spcBef>
                          <a:spcPts val="0"/>
                        </a:spcBef>
                        <a:spcAft>
                          <a:spcPts val="0"/>
                        </a:spcAft>
                      </a:pPr>
                      <a:r>
                        <a:rPr lang="en-US" sz="1200" b="1" dirty="0">
                          <a:solidFill>
                            <a:srgbClr val="C00000"/>
                          </a:solidFill>
                          <a:effectLst/>
                          <a:latin typeface="Consolas" panose="020B0609020204030204" pitchFamily="49" charset="0"/>
                          <a:cs typeface="Consolas" panose="020B0609020204030204" pitchFamily="49" charset="0"/>
                        </a:rPr>
                        <a:t>EDP</a:t>
                      </a:r>
                      <a:endParaRPr lang="en-US" sz="1200" dirty="0">
                        <a:effectLst/>
                        <a:latin typeface="Consolas" panose="020B0609020204030204" pitchFamily="49" charset="0"/>
                        <a:ea typeface="宋体"/>
                        <a:cs typeface="Consolas" panose="020B0609020204030204" pitchFamily="49" charset="0"/>
                      </a:endParaRPr>
                    </a:p>
                  </a:txBody>
                  <a:tcPr marL="51435" marR="51435" marT="0" marB="0"/>
                </a:tc>
                <a:extLst>
                  <a:ext uri="{0D108BD9-81ED-4DB2-BD59-A6C34878D82A}">
                    <a16:rowId xmlns:a16="http://schemas.microsoft.com/office/drawing/2014/main" val="10001"/>
                  </a:ext>
                </a:extLst>
              </a:tr>
            </a:tbl>
          </a:graphicData>
        </a:graphic>
      </p:graphicFrame>
      <p:sp>
        <p:nvSpPr>
          <p:cNvPr id="8" name="Content Placeholder 2">
            <a:extLst>
              <a:ext uri="{FF2B5EF4-FFF2-40B4-BE49-F238E27FC236}">
                <a16:creationId xmlns:a16="http://schemas.microsoft.com/office/drawing/2014/main" id="{8D797093-9110-D5DF-C5C1-2A739B6C961F}"/>
              </a:ext>
            </a:extLst>
          </p:cNvPr>
          <p:cNvSpPr txBox="1">
            <a:spLocks/>
          </p:cNvSpPr>
          <p:nvPr/>
        </p:nvSpPr>
        <p:spPr>
          <a:xfrm>
            <a:off x="4854893" y="1854991"/>
            <a:ext cx="3829050" cy="1305401"/>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endParaRPr lang="en-GB" sz="1950" dirty="0"/>
          </a:p>
        </p:txBody>
      </p:sp>
      <p:sp>
        <p:nvSpPr>
          <p:cNvPr id="11" name="Content Placeholder 2">
            <a:extLst>
              <a:ext uri="{FF2B5EF4-FFF2-40B4-BE49-F238E27FC236}">
                <a16:creationId xmlns:a16="http://schemas.microsoft.com/office/drawing/2014/main" id="{4DBF389C-8EF8-B054-8AC8-789460FF6F69}"/>
              </a:ext>
            </a:extLst>
          </p:cNvPr>
          <p:cNvSpPr txBox="1">
            <a:spLocks/>
          </p:cNvSpPr>
          <p:nvPr/>
        </p:nvSpPr>
        <p:spPr>
          <a:xfrm>
            <a:off x="632651" y="1749029"/>
            <a:ext cx="3977640" cy="2635701"/>
          </a:xfrm>
          <a:prstGeom prst="rect">
            <a:avLst/>
          </a:prstGeom>
        </p:spPr>
        <p:txBody>
          <a:bodyPr vert="horz">
            <a:norm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buNone/>
            </a:pPr>
            <a:r>
              <a:rPr lang="en-GB" sz="1800" dirty="0"/>
              <a:t>Caller:  </a:t>
            </a:r>
            <a:r>
              <a:rPr lang="en-GB" sz="1800" b="1" dirty="0">
                <a:solidFill>
                  <a:srgbClr val="FF0000"/>
                </a:solidFill>
                <a:latin typeface="Courier New" pitchFamily="49" charset="0"/>
                <a:cs typeface="Courier New" pitchFamily="49" charset="0"/>
              </a:rPr>
              <a:t>BL</a:t>
            </a:r>
            <a:r>
              <a:rPr lang="en-GB" sz="1800" b="1" dirty="0">
                <a:solidFill>
                  <a:srgbClr val="FF0000"/>
                </a:solidFill>
              </a:rPr>
              <a:t> </a:t>
            </a:r>
            <a:r>
              <a:rPr lang="en-GB" sz="1800" b="1" i="1" dirty="0">
                <a:solidFill>
                  <a:srgbClr val="FF0000"/>
                </a:solidFill>
              </a:rPr>
              <a:t>label </a:t>
            </a:r>
            <a:r>
              <a:rPr lang="en-GB" sz="1800" dirty="0"/>
              <a:t>(Branch and Link)</a:t>
            </a:r>
          </a:p>
          <a:p>
            <a:r>
              <a:rPr lang="en-GB" sz="1800" dirty="0"/>
              <a:t>Step 1: </a:t>
            </a:r>
            <a:r>
              <a:rPr lang="en-GB" sz="1800" dirty="0">
                <a:latin typeface="Consolas" panose="020B0609020204030204" pitchFamily="49" charset="0"/>
                <a:cs typeface="Consolas" panose="020B0609020204030204" pitchFamily="49" charset="0"/>
              </a:rPr>
              <a:t>LR = PC + 4</a:t>
            </a:r>
          </a:p>
          <a:p>
            <a:r>
              <a:rPr lang="en-GB" sz="1800" dirty="0"/>
              <a:t>Step 2: </a:t>
            </a:r>
            <a:r>
              <a:rPr lang="en-GB" sz="1800" dirty="0">
                <a:latin typeface="Consolas" panose="020B0609020204030204" pitchFamily="49" charset="0"/>
                <a:cs typeface="Consolas" panose="020B0609020204030204" pitchFamily="49" charset="0"/>
              </a:rPr>
              <a:t>PC = label</a:t>
            </a:r>
          </a:p>
          <a:p>
            <a:pPr lvl="1"/>
            <a:r>
              <a:rPr lang="en-GB" sz="1725" i="1" dirty="0"/>
              <a:t>label</a:t>
            </a:r>
            <a:r>
              <a:rPr lang="en-GB" sz="1725" dirty="0"/>
              <a:t> is name of subroutine</a:t>
            </a:r>
          </a:p>
          <a:p>
            <a:pPr lvl="1"/>
            <a:r>
              <a:rPr lang="en-GB" sz="1725" dirty="0"/>
              <a:t>Compiler translates label to memory address</a:t>
            </a:r>
          </a:p>
          <a:p>
            <a:pPr lvl="1"/>
            <a:r>
              <a:rPr lang="en-GB" sz="1725" dirty="0">
                <a:cs typeface="Courier New" pitchFamily="49" charset="0"/>
              </a:rPr>
              <a:t>After call, LR</a:t>
            </a:r>
            <a:r>
              <a:rPr lang="en-GB" sz="1725" dirty="0"/>
              <a:t> holds return address (the instruction following the call)</a:t>
            </a:r>
          </a:p>
        </p:txBody>
      </p:sp>
      <p:sp>
        <p:nvSpPr>
          <p:cNvPr id="13" name="Content Placeholder 2">
            <a:extLst>
              <a:ext uri="{FF2B5EF4-FFF2-40B4-BE49-F238E27FC236}">
                <a16:creationId xmlns:a16="http://schemas.microsoft.com/office/drawing/2014/main" id="{B671D5F8-F85D-AD5F-015D-700C2CFA15C5}"/>
              </a:ext>
            </a:extLst>
          </p:cNvPr>
          <p:cNvSpPr txBox="1">
            <a:spLocks/>
          </p:cNvSpPr>
          <p:nvPr/>
        </p:nvSpPr>
        <p:spPr>
          <a:xfrm>
            <a:off x="4732592" y="1773215"/>
            <a:ext cx="3829050" cy="2288583"/>
          </a:xfrm>
          <a:prstGeom prst="rect">
            <a:avLst/>
          </a:prstGeom>
        </p:spPr>
        <p:txBody>
          <a:bodyPr vert="horz">
            <a:normAutofit fontScale="92500" lnSpcReduction="2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buNone/>
            </a:pPr>
            <a:r>
              <a:rPr lang="en-GB" sz="1950" dirty="0"/>
              <a:t>Callee:  </a:t>
            </a:r>
            <a:r>
              <a:rPr lang="en-GB" sz="1950" b="1" dirty="0">
                <a:solidFill>
                  <a:srgbClr val="FF0000"/>
                </a:solidFill>
                <a:latin typeface="Courier New" pitchFamily="49" charset="0"/>
                <a:cs typeface="Courier New" pitchFamily="49" charset="0"/>
              </a:rPr>
              <a:t>BX LR</a:t>
            </a:r>
            <a:r>
              <a:rPr lang="en-GB" sz="1950" b="1" i="1" dirty="0">
                <a:solidFill>
                  <a:srgbClr val="FF0000"/>
                </a:solidFill>
              </a:rPr>
              <a:t> </a:t>
            </a:r>
            <a:r>
              <a:rPr lang="en-GB" sz="1950" dirty="0"/>
              <a:t>(Branch and Exchange) at end of procedure </a:t>
            </a:r>
          </a:p>
          <a:p>
            <a:r>
              <a:rPr lang="en-GB" sz="1950" dirty="0">
                <a:latin typeface="Consolas" panose="020B0609020204030204" pitchFamily="49" charset="0"/>
                <a:cs typeface="Consolas" panose="020B0609020204030204" pitchFamily="49" charset="0"/>
              </a:rPr>
              <a:t>PC = LR</a:t>
            </a:r>
          </a:p>
          <a:p>
            <a:pPr lvl="1"/>
            <a:r>
              <a:rPr lang="en-US" sz="1875" dirty="0"/>
              <a:t>Return to caller by setting PC to LR</a:t>
            </a:r>
          </a:p>
          <a:p>
            <a:r>
              <a:rPr lang="en-GB" sz="1950" dirty="0"/>
              <a:t>Equivalently:</a:t>
            </a:r>
          </a:p>
          <a:p>
            <a:pPr lvl="1"/>
            <a:r>
              <a:rPr lang="en-GB" sz="1875" dirty="0">
                <a:solidFill>
                  <a:srgbClr val="FF0000"/>
                </a:solidFill>
              </a:rPr>
              <a:t>PUSH {LR} </a:t>
            </a:r>
            <a:r>
              <a:rPr lang="en-GB" sz="1875" dirty="0"/>
              <a:t>at start of procedure </a:t>
            </a:r>
          </a:p>
          <a:p>
            <a:pPr lvl="1"/>
            <a:r>
              <a:rPr lang="en-GB" sz="1875" dirty="0">
                <a:solidFill>
                  <a:srgbClr val="FF0000"/>
                </a:solidFill>
              </a:rPr>
              <a:t>POP {PC} </a:t>
            </a:r>
            <a:r>
              <a:rPr lang="en-GB" sz="1875" dirty="0"/>
              <a:t>at end of procedure </a:t>
            </a:r>
          </a:p>
          <a:p>
            <a:pPr lvl="1"/>
            <a:endParaRPr lang="en-GB" sz="1725" dirty="0">
              <a:latin typeface="Consolas" panose="020B0609020204030204" pitchFamily="49" charset="0"/>
              <a:cs typeface="Consolas" panose="020B0609020204030204" pitchFamily="49" charset="0"/>
            </a:endParaRPr>
          </a:p>
          <a:p>
            <a:pPr marL="0" indent="0">
              <a:buNone/>
            </a:pPr>
            <a:endParaRPr lang="en-GB" sz="1950" dirty="0">
              <a:latin typeface="Consolas" panose="020B0609020204030204" pitchFamily="49" charset="0"/>
              <a:cs typeface="Consolas" panose="020B0609020204030204" pitchFamily="49" charset="0"/>
            </a:endParaRPr>
          </a:p>
        </p:txBody>
      </p:sp>
    </p:spTree>
    <p:extLst>
      <p:ext uri="{BB962C8B-B14F-4D97-AF65-F5344CB8AC3E}">
        <p14:creationId xmlns:p14="http://schemas.microsoft.com/office/powerpoint/2010/main" val="2768609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Caller-saved Registers </a:t>
            </a:r>
            <a:r>
              <a:rPr lang="en-US" i="1" dirty="0"/>
              <a:t>vs</a:t>
            </a:r>
            <a:r>
              <a:rPr lang="en-US" dirty="0"/>
              <a:t> </a:t>
            </a:r>
            <a:br>
              <a:rPr lang="en-US" dirty="0"/>
            </a:br>
            <a:r>
              <a:rPr lang="en-US" dirty="0" err="1"/>
              <a:t>Callee</a:t>
            </a:r>
            <a:r>
              <a:rPr lang="en-US" dirty="0"/>
              <a:t>-saved Registers</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18</a:t>
            </a:fld>
            <a:endParaRPr kumimoji="0" lang="en-US" dirty="0"/>
          </a:p>
        </p:txBody>
      </p:sp>
      <p:graphicFrame>
        <p:nvGraphicFramePr>
          <p:cNvPr id="5" name="Object 4"/>
          <p:cNvGraphicFramePr>
            <a:graphicFrameLocks noChangeAspect="1"/>
          </p:cNvGraphicFramePr>
          <p:nvPr/>
        </p:nvGraphicFramePr>
        <p:xfrm>
          <a:off x="2286000" y="1843087"/>
          <a:ext cx="6229350" cy="3757613"/>
        </p:xfrm>
        <a:graphic>
          <a:graphicData uri="http://schemas.openxmlformats.org/presentationml/2006/ole">
            <mc:AlternateContent xmlns:mc="http://schemas.openxmlformats.org/markup-compatibility/2006">
              <mc:Choice xmlns:v="urn:schemas-microsoft-com:vml" Requires="v">
                <p:oleObj name="Visio" r:id="rId2" imgW="7051550" imgH="4239368" progId="Visio.Drawing.11">
                  <p:embed/>
                </p:oleObj>
              </mc:Choice>
              <mc:Fallback>
                <p:oleObj name="Visio" r:id="rId2" imgW="7051550" imgH="4239368" progId="Visio.Drawing.11">
                  <p:embed/>
                  <p:pic>
                    <p:nvPicPr>
                      <p:cNvPr id="5"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843087"/>
                        <a:ext cx="6229350" cy="3757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TextBox 8"/>
          <p:cNvSpPr txBox="1"/>
          <p:nvPr/>
        </p:nvSpPr>
        <p:spPr>
          <a:xfrm>
            <a:off x="5017214" y="2363443"/>
            <a:ext cx="2657475" cy="553998"/>
          </a:xfrm>
          <a:prstGeom prst="rect">
            <a:avLst/>
          </a:prstGeom>
          <a:noFill/>
        </p:spPr>
        <p:txBody>
          <a:bodyPr wrap="square" rtlCol="0">
            <a:spAutoFit/>
          </a:bodyPr>
          <a:lstStyle/>
          <a:p>
            <a:pPr marL="257175" indent="-257175">
              <a:buFont typeface="Arial" panose="020B0604020202020204" pitchFamily="34" charset="0"/>
              <a:buChar char="•"/>
            </a:pPr>
            <a:r>
              <a:rPr lang="en-US" sz="1500" dirty="0">
                <a:solidFill>
                  <a:srgbClr val="0000FF"/>
                </a:solidFill>
              </a:rPr>
              <a:t>Not saved by subroutine </a:t>
            </a:r>
          </a:p>
          <a:p>
            <a:pPr marL="257175" indent="-257175">
              <a:buFont typeface="Arial" panose="020B0604020202020204" pitchFamily="34" charset="0"/>
              <a:buChar char="•"/>
            </a:pPr>
            <a:r>
              <a:rPr lang="en-US" sz="1500" dirty="0">
                <a:solidFill>
                  <a:srgbClr val="0000FF"/>
                </a:solidFill>
              </a:rPr>
              <a:t>Hold arguments/result</a:t>
            </a:r>
          </a:p>
        </p:txBody>
      </p:sp>
      <p:sp>
        <p:nvSpPr>
          <p:cNvPr id="4" name="Rounded Rectangle 3"/>
          <p:cNvSpPr/>
          <p:nvPr/>
        </p:nvSpPr>
        <p:spPr>
          <a:xfrm>
            <a:off x="1543050" y="2228850"/>
            <a:ext cx="3310686" cy="857250"/>
          </a:xfrm>
          <a:prstGeom prst="roundRect">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ounded Rectangle 9"/>
          <p:cNvSpPr/>
          <p:nvPr/>
        </p:nvSpPr>
        <p:spPr>
          <a:xfrm>
            <a:off x="1543050" y="3143250"/>
            <a:ext cx="3310687" cy="160020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11"/>
          <p:cNvSpPr/>
          <p:nvPr/>
        </p:nvSpPr>
        <p:spPr>
          <a:xfrm>
            <a:off x="5031153" y="3483078"/>
            <a:ext cx="4182866" cy="507831"/>
          </a:xfrm>
          <a:prstGeom prst="rect">
            <a:avLst/>
          </a:prstGeom>
        </p:spPr>
        <p:txBody>
          <a:bodyPr wrap="square">
            <a:spAutoFit/>
          </a:bodyPr>
          <a:lstStyle/>
          <a:p>
            <a:pPr marL="214313" indent="-214313">
              <a:buFont typeface="Arial" panose="020B0604020202020204" pitchFamily="34" charset="0"/>
              <a:buChar char="•"/>
            </a:pPr>
            <a:r>
              <a:rPr lang="en-US" sz="1350" dirty="0">
                <a:solidFill>
                  <a:srgbClr val="FF0000"/>
                </a:solidFill>
              </a:rPr>
              <a:t>Caller expects their values are retained</a:t>
            </a:r>
          </a:p>
          <a:p>
            <a:pPr marL="214313" indent="-214313">
              <a:buFont typeface="Arial" panose="020B0604020202020204" pitchFamily="34" charset="0"/>
              <a:buChar char="•"/>
            </a:pPr>
            <a:r>
              <a:rPr lang="en-US" sz="1350" dirty="0" err="1">
                <a:solidFill>
                  <a:srgbClr val="FF0000"/>
                </a:solidFill>
              </a:rPr>
              <a:t>Callee</a:t>
            </a:r>
            <a:r>
              <a:rPr lang="en-US" sz="1350" dirty="0">
                <a:solidFill>
                  <a:srgbClr val="FF0000"/>
                </a:solidFill>
              </a:rPr>
              <a:t> must save and store it if </a:t>
            </a:r>
            <a:r>
              <a:rPr lang="en-US" sz="1350" dirty="0" err="1">
                <a:solidFill>
                  <a:srgbClr val="FF0000"/>
                </a:solidFill>
              </a:rPr>
              <a:t>callee</a:t>
            </a:r>
            <a:r>
              <a:rPr lang="en-US" sz="1350" dirty="0">
                <a:solidFill>
                  <a:srgbClr val="FF0000"/>
                </a:solidFill>
              </a:rPr>
              <a:t> modifies it</a:t>
            </a:r>
          </a:p>
        </p:txBody>
      </p:sp>
      <p:sp>
        <p:nvSpPr>
          <p:cNvPr id="11" name="TextBox 10">
            <a:extLst>
              <a:ext uri="{FF2B5EF4-FFF2-40B4-BE49-F238E27FC236}">
                <a16:creationId xmlns:a16="http://schemas.microsoft.com/office/drawing/2014/main" id="{664735F9-F0EA-1648-83D6-C63C3D9D1247}"/>
              </a:ext>
            </a:extLst>
          </p:cNvPr>
          <p:cNvSpPr txBox="1"/>
          <p:nvPr/>
        </p:nvSpPr>
        <p:spPr>
          <a:xfrm>
            <a:off x="2857500" y="5570185"/>
            <a:ext cx="1151277" cy="300082"/>
          </a:xfrm>
          <a:prstGeom prst="rect">
            <a:avLst/>
          </a:prstGeom>
          <a:noFill/>
        </p:spPr>
        <p:txBody>
          <a:bodyPr wrap="none" rtlCol="0">
            <a:spAutoFit/>
          </a:bodyPr>
          <a:lstStyle/>
          <a:p>
            <a:r>
              <a:rPr lang="en-US" sz="1350" dirty="0"/>
              <a:t>Register Bank</a:t>
            </a:r>
          </a:p>
        </p:txBody>
      </p:sp>
      <p:sp>
        <p:nvSpPr>
          <p:cNvPr id="13" name="TextBox 12">
            <a:extLst>
              <a:ext uri="{FF2B5EF4-FFF2-40B4-BE49-F238E27FC236}">
                <a16:creationId xmlns:a16="http://schemas.microsoft.com/office/drawing/2014/main" id="{9165E765-CDC5-CC41-91AA-C1021DCC0379}"/>
              </a:ext>
            </a:extLst>
          </p:cNvPr>
          <p:cNvSpPr txBox="1"/>
          <p:nvPr/>
        </p:nvSpPr>
        <p:spPr>
          <a:xfrm>
            <a:off x="5772151" y="5567525"/>
            <a:ext cx="1351652" cy="300082"/>
          </a:xfrm>
          <a:prstGeom prst="rect">
            <a:avLst/>
          </a:prstGeom>
          <a:noFill/>
        </p:spPr>
        <p:txBody>
          <a:bodyPr wrap="none" rtlCol="0">
            <a:spAutoFit/>
          </a:bodyPr>
          <a:lstStyle/>
          <a:p>
            <a:r>
              <a:rPr lang="en-US" sz="1350" dirty="0"/>
              <a:t>Special Registers</a:t>
            </a:r>
          </a:p>
        </p:txBody>
      </p:sp>
      <p:sp>
        <p:nvSpPr>
          <p:cNvPr id="6" name="Rectangle 5">
            <a:extLst>
              <a:ext uri="{FF2B5EF4-FFF2-40B4-BE49-F238E27FC236}">
                <a16:creationId xmlns:a16="http://schemas.microsoft.com/office/drawing/2014/main" id="{C6F34341-A96C-BF42-BFBB-DD5124009476}"/>
              </a:ext>
            </a:extLst>
          </p:cNvPr>
          <p:cNvSpPr/>
          <p:nvPr/>
        </p:nvSpPr>
        <p:spPr>
          <a:xfrm>
            <a:off x="1688407" y="2370886"/>
            <a:ext cx="1288891" cy="507831"/>
          </a:xfrm>
          <a:prstGeom prst="rect">
            <a:avLst/>
          </a:prstGeom>
        </p:spPr>
        <p:txBody>
          <a:bodyPr wrap="square">
            <a:spAutoFit/>
          </a:bodyPr>
          <a:lstStyle/>
          <a:p>
            <a:r>
              <a:rPr lang="en-US" sz="1350" b="1" dirty="0">
                <a:solidFill>
                  <a:srgbClr val="0000FF"/>
                </a:solidFill>
              </a:rPr>
              <a:t>Caller-saved registers</a:t>
            </a:r>
          </a:p>
        </p:txBody>
      </p:sp>
      <p:sp>
        <p:nvSpPr>
          <p:cNvPr id="7" name="Rectangle 6">
            <a:extLst>
              <a:ext uri="{FF2B5EF4-FFF2-40B4-BE49-F238E27FC236}">
                <a16:creationId xmlns:a16="http://schemas.microsoft.com/office/drawing/2014/main" id="{1BE789D2-D3AD-144A-ABB7-7A9039427F4C}"/>
              </a:ext>
            </a:extLst>
          </p:cNvPr>
          <p:cNvSpPr/>
          <p:nvPr/>
        </p:nvSpPr>
        <p:spPr>
          <a:xfrm>
            <a:off x="1688407" y="3389141"/>
            <a:ext cx="1288891" cy="507831"/>
          </a:xfrm>
          <a:prstGeom prst="rect">
            <a:avLst/>
          </a:prstGeom>
        </p:spPr>
        <p:txBody>
          <a:bodyPr wrap="square">
            <a:spAutoFit/>
          </a:bodyPr>
          <a:lstStyle/>
          <a:p>
            <a:r>
              <a:rPr lang="en-US" sz="1350" b="1" dirty="0" err="1">
                <a:solidFill>
                  <a:srgbClr val="FF0000"/>
                </a:solidFill>
              </a:rPr>
              <a:t>Callee</a:t>
            </a:r>
            <a:r>
              <a:rPr lang="en-US" sz="1350" b="1" dirty="0">
                <a:solidFill>
                  <a:srgbClr val="FF0000"/>
                </a:solidFill>
              </a:rPr>
              <a:t>-saved registers</a:t>
            </a:r>
          </a:p>
        </p:txBody>
      </p:sp>
      <p:sp>
        <p:nvSpPr>
          <p:cNvPr id="14" name="Rounded Rectangle 13">
            <a:extLst>
              <a:ext uri="{FF2B5EF4-FFF2-40B4-BE49-F238E27FC236}">
                <a16:creationId xmlns:a16="http://schemas.microsoft.com/office/drawing/2014/main" id="{AC2AE156-76D1-F549-8AF9-9D781B757237}"/>
              </a:ext>
            </a:extLst>
          </p:cNvPr>
          <p:cNvSpPr/>
          <p:nvPr/>
        </p:nvSpPr>
        <p:spPr>
          <a:xfrm>
            <a:off x="1261312" y="5122592"/>
            <a:ext cx="3310688" cy="201110"/>
          </a:xfrm>
          <a:prstGeom prst="round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ectangle 14">
            <a:extLst>
              <a:ext uri="{FF2B5EF4-FFF2-40B4-BE49-F238E27FC236}">
                <a16:creationId xmlns:a16="http://schemas.microsoft.com/office/drawing/2014/main" id="{2C3C88C4-EAF8-6E4D-87AB-F97C99FCE7FF}"/>
              </a:ext>
            </a:extLst>
          </p:cNvPr>
          <p:cNvSpPr/>
          <p:nvPr/>
        </p:nvSpPr>
        <p:spPr>
          <a:xfrm>
            <a:off x="1261313" y="5081812"/>
            <a:ext cx="2169414" cy="300082"/>
          </a:xfrm>
          <a:prstGeom prst="rect">
            <a:avLst/>
          </a:prstGeom>
        </p:spPr>
        <p:txBody>
          <a:bodyPr wrap="square">
            <a:spAutoFit/>
          </a:bodyPr>
          <a:lstStyle/>
          <a:p>
            <a:r>
              <a:rPr lang="en-US" sz="1350" b="1" dirty="0" err="1">
                <a:solidFill>
                  <a:srgbClr val="FF0000"/>
                </a:solidFill>
              </a:rPr>
              <a:t>Callee</a:t>
            </a:r>
            <a:r>
              <a:rPr lang="en-US" sz="1350" b="1" dirty="0">
                <a:solidFill>
                  <a:srgbClr val="FF0000"/>
                </a:solidFill>
              </a:rPr>
              <a:t>-saved registers</a:t>
            </a:r>
          </a:p>
        </p:txBody>
      </p:sp>
    </p:spTree>
    <p:extLst>
      <p:ext uri="{BB962C8B-B14F-4D97-AF65-F5344CB8AC3E}">
        <p14:creationId xmlns:p14="http://schemas.microsoft.com/office/powerpoint/2010/main" val="3977372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animBg="1"/>
      <p:bldP spid="10" grpId="0" animBg="1"/>
      <p:bldP spid="12" grpId="0"/>
      <p:bldP spid="1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Chapter 8 Subroutines Summary I</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19</a:t>
            </a:fld>
            <a:endParaRPr kumimoji="0" lang="en-US" dirty="0"/>
          </a:p>
        </p:txBody>
      </p:sp>
      <p:sp>
        <p:nvSpPr>
          <p:cNvPr id="4" name="Content Placeholder 3"/>
          <p:cNvSpPr>
            <a:spLocks noGrp="1"/>
          </p:cNvSpPr>
          <p:nvPr>
            <p:ph sz="quarter" idx="1"/>
          </p:nvPr>
        </p:nvSpPr>
        <p:spPr/>
        <p:txBody>
          <a:bodyPr/>
          <a:lstStyle/>
          <a:p>
            <a:r>
              <a:rPr lang="en-US" dirty="0"/>
              <a:t>How to call a subroutine?</a:t>
            </a:r>
          </a:p>
          <a:p>
            <a:pPr lvl="1"/>
            <a:r>
              <a:rPr lang="en-US" dirty="0"/>
              <a:t>Branch with link:  </a:t>
            </a:r>
            <a:r>
              <a:rPr lang="en-US" b="1" dirty="0">
                <a:latin typeface="Consolas" panose="020B0609020204030204" pitchFamily="49" charset="0"/>
                <a:cs typeface="Consolas" panose="020B0609020204030204" pitchFamily="49" charset="0"/>
              </a:rPr>
              <a:t>BL subroutine</a:t>
            </a:r>
          </a:p>
          <a:p>
            <a:r>
              <a:rPr lang="en-US" dirty="0"/>
              <a:t>How to return the control back to the caller?</a:t>
            </a:r>
          </a:p>
          <a:p>
            <a:pPr lvl="1"/>
            <a:r>
              <a:rPr lang="en-US" dirty="0"/>
              <a:t>Branch and exchange:  </a:t>
            </a:r>
            <a:r>
              <a:rPr lang="en-US" b="1" dirty="0">
                <a:latin typeface="Consolas" panose="020B0609020204030204" pitchFamily="49" charset="0"/>
                <a:cs typeface="Consolas" panose="020B0609020204030204" pitchFamily="49" charset="0"/>
              </a:rPr>
              <a:t>BX LR</a:t>
            </a:r>
          </a:p>
          <a:p>
            <a:r>
              <a:rPr lang="en-US" dirty="0"/>
              <a:t>How to pass arguments into a subroutine?</a:t>
            </a:r>
          </a:p>
          <a:p>
            <a:pPr lvl="1"/>
            <a:r>
              <a:rPr lang="en-US" dirty="0"/>
              <a:t>Each 8-, 16- or 32-bit variables is passed via </a:t>
            </a:r>
            <a:r>
              <a:rPr lang="en-US" dirty="0">
                <a:latin typeface="Consolas" panose="020B0609020204030204" pitchFamily="49" charset="0"/>
                <a:cs typeface="Consolas" panose="020B0609020204030204" pitchFamily="49" charset="0"/>
              </a:rPr>
              <a:t>r0</a:t>
            </a:r>
            <a:r>
              <a:rPr lang="en-US" dirty="0"/>
              <a:t>, </a:t>
            </a:r>
            <a:r>
              <a:rPr lang="en-US" dirty="0">
                <a:latin typeface="Consolas" panose="020B0609020204030204" pitchFamily="49" charset="0"/>
                <a:cs typeface="Consolas" panose="020B0609020204030204" pitchFamily="49" charset="0"/>
              </a:rPr>
              <a:t>r1</a:t>
            </a:r>
            <a:r>
              <a:rPr lang="en-US" dirty="0"/>
              <a:t>, </a:t>
            </a:r>
            <a:r>
              <a:rPr lang="en-US" dirty="0">
                <a:latin typeface="Consolas" panose="020B0609020204030204" pitchFamily="49" charset="0"/>
                <a:cs typeface="Consolas" panose="020B0609020204030204" pitchFamily="49" charset="0"/>
              </a:rPr>
              <a:t>r2</a:t>
            </a:r>
            <a:r>
              <a:rPr lang="en-US" dirty="0"/>
              <a:t>, </a:t>
            </a:r>
            <a:r>
              <a:rPr lang="en-US" dirty="0">
                <a:latin typeface="Consolas" panose="020B0609020204030204" pitchFamily="49" charset="0"/>
                <a:cs typeface="Consolas" panose="020B0609020204030204" pitchFamily="49" charset="0"/>
              </a:rPr>
              <a:t>r3</a:t>
            </a:r>
          </a:p>
          <a:p>
            <a:pPr lvl="1"/>
            <a:r>
              <a:rPr lang="en-US" dirty="0"/>
              <a:t>Extra parameters are passed via stack</a:t>
            </a:r>
          </a:p>
          <a:p>
            <a:r>
              <a:rPr lang="en-US" dirty="0"/>
              <a:t>How to return a value in a subroutine?</a:t>
            </a:r>
          </a:p>
          <a:p>
            <a:pPr lvl="1"/>
            <a:r>
              <a:rPr lang="en-US" dirty="0"/>
              <a:t>Value is returned in </a:t>
            </a:r>
            <a:r>
              <a:rPr lang="en-US" dirty="0">
                <a:latin typeface="Consolas" panose="020B0609020204030204" pitchFamily="49" charset="0"/>
                <a:cs typeface="Consolas" panose="020B0609020204030204" pitchFamily="49" charset="0"/>
              </a:rPr>
              <a:t>r0</a:t>
            </a:r>
          </a:p>
          <a:p>
            <a:r>
              <a:rPr lang="en-US" dirty="0"/>
              <a:t>How to preserve the running environment for the caller?</a:t>
            </a:r>
          </a:p>
          <a:p>
            <a:pPr lvl="1"/>
            <a:r>
              <a:rPr lang="en-US" dirty="0"/>
              <a:t>On the stack</a:t>
            </a:r>
          </a:p>
        </p:txBody>
      </p:sp>
    </p:spTree>
    <p:extLst>
      <p:ext uri="{BB962C8B-B14F-4D97-AF65-F5344CB8AC3E}">
        <p14:creationId xmlns:p14="http://schemas.microsoft.com/office/powerpoint/2010/main" val="10556777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Representation</a:t>
            </a:r>
          </a:p>
        </p:txBody>
      </p:sp>
      <p:sp>
        <p:nvSpPr>
          <p:cNvPr id="3" name="Content Placeholder 2"/>
          <p:cNvSpPr>
            <a:spLocks noGrp="1"/>
          </p:cNvSpPr>
          <p:nvPr>
            <p:ph sz="quarter" idx="1"/>
          </p:nvPr>
        </p:nvSpPr>
        <p:spPr>
          <a:xfrm>
            <a:off x="457200" y="1187450"/>
            <a:ext cx="8229600" cy="5137150"/>
          </a:xfrm>
        </p:spPr>
        <p:txBody>
          <a:bodyPr>
            <a:normAutofit lnSpcReduction="10000"/>
          </a:bodyPr>
          <a:lstStyle/>
          <a:p>
            <a:r>
              <a:rPr lang="en-US" dirty="0"/>
              <a:t>Integers</a:t>
            </a:r>
          </a:p>
          <a:p>
            <a:pPr lvl="1"/>
            <a:r>
              <a:rPr lang="en-US" dirty="0"/>
              <a:t>Binary in different bases: binary, octal, hex, decimal</a:t>
            </a:r>
          </a:p>
          <a:p>
            <a:pPr lvl="1"/>
            <a:r>
              <a:rPr lang="en-US" dirty="0"/>
              <a:t>Signed Integers</a:t>
            </a:r>
          </a:p>
          <a:p>
            <a:pPr lvl="2"/>
            <a:r>
              <a:rPr lang="en-US" dirty="0"/>
              <a:t>Signed magnitude</a:t>
            </a:r>
          </a:p>
          <a:p>
            <a:pPr lvl="2"/>
            <a:r>
              <a:rPr lang="en-US" dirty="0"/>
              <a:t>One’s complement</a:t>
            </a:r>
          </a:p>
          <a:p>
            <a:pPr lvl="2"/>
            <a:r>
              <a:rPr lang="en-US" dirty="0"/>
              <a:t>Two’s complement</a:t>
            </a:r>
          </a:p>
          <a:p>
            <a:pPr lvl="1"/>
            <a:r>
              <a:rPr lang="en-US" dirty="0"/>
              <a:t>Arithmetic Operations</a:t>
            </a:r>
          </a:p>
          <a:p>
            <a:pPr lvl="2"/>
            <a:r>
              <a:rPr lang="en-US" dirty="0"/>
              <a:t>N, V, C, Z flags</a:t>
            </a:r>
          </a:p>
          <a:p>
            <a:pPr lvl="1"/>
            <a:r>
              <a:rPr lang="en-US" dirty="0"/>
              <a:t>Big Endian </a:t>
            </a:r>
            <a:r>
              <a:rPr lang="en-US" dirty="0" err="1"/>
              <a:t>vs</a:t>
            </a:r>
            <a:r>
              <a:rPr lang="en-US" dirty="0"/>
              <a:t> Little Endian</a:t>
            </a:r>
          </a:p>
          <a:p>
            <a:r>
              <a:rPr lang="en-US" dirty="0"/>
              <a:t>ASCII values</a:t>
            </a:r>
          </a:p>
          <a:p>
            <a:pPr lvl="1"/>
            <a:r>
              <a:rPr lang="en-US" dirty="0"/>
              <a:t>Null-terminated string</a:t>
            </a:r>
          </a:p>
          <a:p>
            <a:pPr lvl="1"/>
            <a:r>
              <a:rPr lang="en-US" dirty="0"/>
              <a:t>Converting between numbers and ASCII</a:t>
            </a:r>
          </a:p>
          <a:p>
            <a:pPr lvl="1"/>
            <a:r>
              <a:rPr lang="en-US" dirty="0"/>
              <a:t>Upper case, lower case</a:t>
            </a:r>
          </a:p>
          <a:p>
            <a:endParaRPr lang="en-US" dirty="0"/>
          </a:p>
        </p:txBody>
      </p:sp>
      <p:sp>
        <p:nvSpPr>
          <p:cNvPr id="4" name="Slide Number Placeholder 3"/>
          <p:cNvSpPr>
            <a:spLocks noGrp="1"/>
          </p:cNvSpPr>
          <p:nvPr>
            <p:ph type="sldNum" sz="quarter" idx="12"/>
          </p:nvPr>
        </p:nvSpPr>
        <p:spPr/>
        <p:txBody>
          <a:bodyPr/>
          <a:lstStyle/>
          <a:p>
            <a:pPr eaLnBrk="1" latinLnBrk="0" hangingPunct="1"/>
            <a:fld id="{EA7C8D44-3667-46F6-9772-CC52308E2A7F}" type="slidenum">
              <a:rPr kumimoji="0" lang="en-US" smtClean="0"/>
              <a:pPr eaLnBrk="1" latinLnBrk="0" hangingPunct="1"/>
              <a:t>2</a:t>
            </a:fld>
            <a:endParaRPr kumimoji="0" lang="en-US" dirty="0"/>
          </a:p>
        </p:txBody>
      </p:sp>
    </p:spTree>
    <p:extLst>
      <p:ext uri="{BB962C8B-B14F-4D97-AF65-F5344CB8AC3E}">
        <p14:creationId xmlns:p14="http://schemas.microsoft.com/office/powerpoint/2010/main" val="2873785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8 Subroutines Summary II</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20</a:t>
            </a:fld>
            <a:endParaRPr kumimoji="0" lang="en-US" dirty="0"/>
          </a:p>
        </p:txBody>
      </p:sp>
      <p:sp>
        <p:nvSpPr>
          <p:cNvPr id="4" name="Content Placeholder 3"/>
          <p:cNvSpPr>
            <a:spLocks noGrp="1"/>
          </p:cNvSpPr>
          <p:nvPr>
            <p:ph sz="quarter" idx="1"/>
          </p:nvPr>
        </p:nvSpPr>
        <p:spPr/>
        <p:txBody>
          <a:bodyPr/>
          <a:lstStyle/>
          <a:p>
            <a:r>
              <a:rPr lang="en-US" dirty="0"/>
              <a:t>ARM Cortex-M uses full descending stack</a:t>
            </a:r>
          </a:p>
          <a:p>
            <a:r>
              <a:rPr lang="en-US" dirty="0"/>
              <a:t>How to pass arguments into a subroutine?</a:t>
            </a:r>
          </a:p>
          <a:p>
            <a:pPr lvl="1"/>
            <a:r>
              <a:rPr lang="en-US" dirty="0"/>
              <a:t>Each 8-, 16- or 32-bit parameter is passed via </a:t>
            </a:r>
            <a:r>
              <a:rPr lang="en-US" dirty="0">
                <a:latin typeface="Consolas" panose="020B0609020204030204" pitchFamily="49" charset="0"/>
                <a:cs typeface="Consolas" panose="020B0609020204030204" pitchFamily="49" charset="0"/>
              </a:rPr>
              <a:t>r0</a:t>
            </a:r>
            <a:r>
              <a:rPr lang="en-US" dirty="0"/>
              <a:t>, </a:t>
            </a:r>
            <a:r>
              <a:rPr lang="en-US" dirty="0">
                <a:latin typeface="Consolas" panose="020B0609020204030204" pitchFamily="49" charset="0"/>
                <a:cs typeface="Consolas" panose="020B0609020204030204" pitchFamily="49" charset="0"/>
              </a:rPr>
              <a:t>r1</a:t>
            </a:r>
            <a:r>
              <a:rPr lang="en-US" dirty="0"/>
              <a:t>, </a:t>
            </a:r>
            <a:r>
              <a:rPr lang="en-US" dirty="0">
                <a:latin typeface="Consolas" panose="020B0609020204030204" pitchFamily="49" charset="0"/>
                <a:cs typeface="Consolas" panose="020B0609020204030204" pitchFamily="49" charset="0"/>
              </a:rPr>
              <a:t>r2</a:t>
            </a:r>
            <a:r>
              <a:rPr lang="en-US" dirty="0"/>
              <a:t>, </a:t>
            </a:r>
            <a:r>
              <a:rPr lang="en-US" dirty="0">
                <a:latin typeface="Consolas" panose="020B0609020204030204" pitchFamily="49" charset="0"/>
                <a:cs typeface="Consolas" panose="020B0609020204030204" pitchFamily="49" charset="0"/>
              </a:rPr>
              <a:t>r3</a:t>
            </a:r>
          </a:p>
          <a:p>
            <a:pPr lvl="1"/>
            <a:r>
              <a:rPr lang="en-US" dirty="0"/>
              <a:t>Extra parameters are passed via the stack</a:t>
            </a:r>
          </a:p>
          <a:p>
            <a:r>
              <a:rPr lang="en-US" dirty="0"/>
              <a:t>What registers should be preserved?</a:t>
            </a:r>
          </a:p>
          <a:p>
            <a:pPr lvl="1"/>
            <a:r>
              <a:rPr lang="en-US" dirty="0"/>
              <a:t>Caller-saved registers </a:t>
            </a:r>
            <a:r>
              <a:rPr lang="en-US" i="1" dirty="0"/>
              <a:t>vs</a:t>
            </a:r>
            <a:r>
              <a:rPr lang="en-US" dirty="0"/>
              <a:t> </a:t>
            </a:r>
            <a:r>
              <a:rPr lang="en-US" dirty="0" err="1"/>
              <a:t>callee</a:t>
            </a:r>
            <a:r>
              <a:rPr lang="en-US" dirty="0"/>
              <a:t>-saved registers</a:t>
            </a:r>
            <a:endParaRPr lang="en-US" dirty="0">
              <a:latin typeface="Consolas" panose="020B0609020204030204" pitchFamily="49" charset="0"/>
              <a:cs typeface="Consolas" panose="020B0609020204030204" pitchFamily="49" charset="0"/>
            </a:endParaRPr>
          </a:p>
          <a:p>
            <a:r>
              <a:rPr lang="en-US" dirty="0"/>
              <a:t>How to preserve the running environment for the caller?</a:t>
            </a:r>
          </a:p>
          <a:p>
            <a:pPr lvl="1"/>
            <a:r>
              <a:rPr lang="en-US" dirty="0"/>
              <a:t>Via stack</a:t>
            </a:r>
          </a:p>
        </p:txBody>
      </p:sp>
    </p:spTree>
    <p:extLst>
      <p:ext uri="{BB962C8B-B14F-4D97-AF65-F5344CB8AC3E}">
        <p14:creationId xmlns:p14="http://schemas.microsoft.com/office/powerpoint/2010/main" val="76782817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Timer’s Clock</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21</a:t>
            </a:fld>
            <a:endParaRPr kumimoji="0" lang="en-US" dirty="0"/>
          </a:p>
        </p:txBody>
      </p:sp>
      <p:sp>
        <p:nvSpPr>
          <p:cNvPr id="5" name="Text Box 11"/>
          <p:cNvSpPr txBox="1">
            <a:spLocks noChangeArrowheads="1"/>
          </p:cNvSpPr>
          <p:nvPr/>
        </p:nvSpPr>
        <p:spPr bwMode="auto">
          <a:xfrm>
            <a:off x="4066391" y="4062569"/>
            <a:ext cx="168897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800" i="1" dirty="0">
                <a:latin typeface="Arial" charset="0"/>
                <a:cs typeface="Arial" charset="0"/>
              </a:rPr>
              <a:t>Current Count</a:t>
            </a:r>
          </a:p>
        </p:txBody>
      </p:sp>
      <p:sp>
        <p:nvSpPr>
          <p:cNvPr id="6" name="Text Box 12"/>
          <p:cNvSpPr txBox="1">
            <a:spLocks noChangeArrowheads="1"/>
          </p:cNvSpPr>
          <p:nvPr/>
        </p:nvSpPr>
        <p:spPr bwMode="auto">
          <a:xfrm>
            <a:off x="4019627" y="1768652"/>
            <a:ext cx="1622736"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800" i="1" dirty="0">
                <a:latin typeface="Arial" charset="0"/>
                <a:cs typeface="Arial" charset="0"/>
              </a:rPr>
              <a:t>Reload Value</a:t>
            </a:r>
          </a:p>
        </p:txBody>
      </p:sp>
      <p:sp>
        <p:nvSpPr>
          <p:cNvPr id="7" name="Line 9"/>
          <p:cNvSpPr>
            <a:spLocks noChangeShapeType="1"/>
          </p:cNvSpPr>
          <p:nvPr/>
        </p:nvSpPr>
        <p:spPr bwMode="auto">
          <a:xfrm flipV="1">
            <a:off x="1571449" y="3201247"/>
            <a:ext cx="257351" cy="14390"/>
          </a:xfrm>
          <a:prstGeom prst="line">
            <a:avLst/>
          </a:prstGeom>
          <a:noFill/>
          <a:ln w="9525">
            <a:solidFill>
              <a:srgbClr val="FF0000"/>
            </a:solidFill>
            <a:prstDash val="dash"/>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8" name="Rectangle 4"/>
          <p:cNvSpPr>
            <a:spLocks noChangeArrowheads="1"/>
          </p:cNvSpPr>
          <p:nvPr/>
        </p:nvSpPr>
        <p:spPr bwMode="auto">
          <a:xfrm>
            <a:off x="3830032" y="2812413"/>
            <a:ext cx="2001926" cy="762000"/>
          </a:xfrm>
          <a:prstGeom prst="rect">
            <a:avLst/>
          </a:prstGeom>
          <a:solidFill>
            <a:schemeClr val="tx2"/>
          </a:solidFill>
          <a:ln w="9525">
            <a:solidFill>
              <a:schemeClr val="tx1"/>
            </a:solidFill>
            <a:miter lim="800000"/>
            <a:headEnd/>
            <a:tailEnd/>
          </a:ln>
        </p:spPr>
        <p:txBody>
          <a:bodyPr wrap="none" anchor="ctr"/>
          <a:lstStyle/>
          <a:p>
            <a:pPr algn="ctr"/>
            <a:r>
              <a:rPr lang="en-US" sz="1800" b="1" dirty="0" err="1">
                <a:solidFill>
                  <a:schemeClr val="bg1"/>
                </a:solidFill>
                <a:latin typeface="Arial" charset="0"/>
                <a:cs typeface="Arial" charset="0"/>
              </a:rPr>
              <a:t>TIMx_CNT</a:t>
            </a:r>
            <a:endParaRPr lang="en-US" sz="1800" b="1" dirty="0">
              <a:solidFill>
                <a:schemeClr val="bg1"/>
              </a:solidFill>
              <a:latin typeface="Arial" charset="0"/>
              <a:cs typeface="Arial" charset="0"/>
            </a:endParaRPr>
          </a:p>
        </p:txBody>
      </p:sp>
      <p:sp>
        <p:nvSpPr>
          <p:cNvPr id="9" name="AutoShape 5"/>
          <p:cNvSpPr>
            <a:spLocks noChangeArrowheads="1"/>
          </p:cNvSpPr>
          <p:nvPr/>
        </p:nvSpPr>
        <p:spPr bwMode="auto">
          <a:xfrm rot="5400000">
            <a:off x="3793678" y="3071016"/>
            <a:ext cx="311150" cy="238443"/>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en-US"/>
          </a:p>
        </p:txBody>
      </p:sp>
      <p:sp>
        <p:nvSpPr>
          <p:cNvPr id="10" name="Line 10"/>
          <p:cNvSpPr>
            <a:spLocks noChangeShapeType="1"/>
          </p:cNvSpPr>
          <p:nvPr/>
        </p:nvSpPr>
        <p:spPr bwMode="auto">
          <a:xfrm>
            <a:off x="4863284" y="3574413"/>
            <a:ext cx="0" cy="3810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 name="Line 13"/>
          <p:cNvSpPr>
            <a:spLocks noChangeShapeType="1"/>
          </p:cNvSpPr>
          <p:nvPr/>
        </p:nvSpPr>
        <p:spPr bwMode="auto">
          <a:xfrm>
            <a:off x="4863284" y="2135365"/>
            <a:ext cx="0" cy="67704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2" name="Text Box 7"/>
          <p:cNvSpPr txBox="1">
            <a:spLocks noChangeArrowheads="1"/>
          </p:cNvSpPr>
          <p:nvPr/>
        </p:nvSpPr>
        <p:spPr bwMode="auto">
          <a:xfrm>
            <a:off x="425939" y="2729759"/>
            <a:ext cx="86754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800" b="1" i="1" dirty="0" err="1">
                <a:solidFill>
                  <a:srgbClr val="C00000"/>
                </a:solidFill>
                <a:latin typeface="Arial" charset="0"/>
                <a:cs typeface="Arial" charset="0"/>
              </a:rPr>
              <a:t>f</a:t>
            </a:r>
            <a:r>
              <a:rPr lang="en-US" sz="1800" b="1" i="1" baseline="-25000" dirty="0" err="1">
                <a:solidFill>
                  <a:srgbClr val="C00000"/>
                </a:solidFill>
                <a:latin typeface="Arial" charset="0"/>
                <a:cs typeface="Arial" charset="0"/>
              </a:rPr>
              <a:t>CL_PSC</a:t>
            </a:r>
            <a:endParaRPr lang="en-US" sz="1800" b="1" i="1" baseline="-25000" dirty="0">
              <a:solidFill>
                <a:srgbClr val="C00000"/>
              </a:solidFill>
              <a:latin typeface="Arial" charset="0"/>
              <a:cs typeface="Arial" charset="0"/>
            </a:endParaRPr>
          </a:p>
        </p:txBody>
      </p:sp>
      <p:sp>
        <p:nvSpPr>
          <p:cNvPr id="13" name="Text Box 17"/>
          <p:cNvSpPr txBox="1">
            <a:spLocks noChangeArrowheads="1"/>
          </p:cNvSpPr>
          <p:nvPr/>
        </p:nvSpPr>
        <p:spPr bwMode="auto">
          <a:xfrm>
            <a:off x="6946242" y="2998230"/>
            <a:ext cx="569387" cy="369332"/>
          </a:xfrm>
          <a:prstGeom prst="rect">
            <a:avLst/>
          </a:prstGeom>
          <a:solidFill>
            <a:schemeClr val="tx2"/>
          </a:solidFill>
          <a:ln w="9525">
            <a:solidFill>
              <a:schemeClr val="tx1"/>
            </a:solidFill>
            <a:miter lim="800000"/>
            <a:headEnd/>
            <a:tailEnd/>
          </a:ln>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800" b="1" dirty="0">
                <a:solidFill>
                  <a:schemeClr val="bg1"/>
                </a:solidFill>
                <a:latin typeface="Arial" pitchFamily="34" charset="0"/>
                <a:cs typeface="Arial" pitchFamily="34" charset="0"/>
              </a:rPr>
              <a:t>ISR</a:t>
            </a:r>
            <a:endParaRPr lang="en-US" sz="1600" b="1" dirty="0">
              <a:solidFill>
                <a:schemeClr val="bg1"/>
              </a:solidFill>
              <a:latin typeface="Arial" pitchFamily="34" charset="0"/>
              <a:cs typeface="Arial" pitchFamily="34" charset="0"/>
            </a:endParaRPr>
          </a:p>
        </p:txBody>
      </p:sp>
      <p:cxnSp>
        <p:nvCxnSpPr>
          <p:cNvPr id="14" name="AutoShape 20"/>
          <p:cNvCxnSpPr>
            <a:cxnSpLocks noChangeShapeType="1"/>
            <a:stCxn id="8" idx="3"/>
            <a:endCxn id="13" idx="1"/>
          </p:cNvCxnSpPr>
          <p:nvPr/>
        </p:nvCxnSpPr>
        <p:spPr bwMode="auto">
          <a:xfrm flipV="1">
            <a:off x="5831958" y="3182896"/>
            <a:ext cx="1114284" cy="10517"/>
          </a:xfrm>
          <a:prstGeom prst="straightConnector1">
            <a:avLst/>
          </a:prstGeom>
          <a:noFill/>
          <a:ln w="9525">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p:cxnSp>
        <p:nvCxnSpPr>
          <p:cNvPr id="15" name="AutoShape 21"/>
          <p:cNvCxnSpPr>
            <a:cxnSpLocks noChangeShapeType="1"/>
            <a:stCxn id="13" idx="3"/>
            <a:endCxn id="16" idx="1"/>
          </p:cNvCxnSpPr>
          <p:nvPr/>
        </p:nvCxnSpPr>
        <p:spPr bwMode="auto">
          <a:xfrm>
            <a:off x="7515629" y="3182896"/>
            <a:ext cx="507898" cy="2566"/>
          </a:xfrm>
          <a:prstGeom prst="straightConnector1">
            <a:avLst/>
          </a:prstGeom>
          <a:noFill/>
          <a:ln w="9525">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p:sp>
        <p:nvSpPr>
          <p:cNvPr id="16" name="Text Box 22"/>
          <p:cNvSpPr txBox="1">
            <a:spLocks noChangeArrowheads="1"/>
          </p:cNvSpPr>
          <p:nvPr/>
        </p:nvSpPr>
        <p:spPr bwMode="auto">
          <a:xfrm>
            <a:off x="8023527" y="3000796"/>
            <a:ext cx="10438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800" i="1" dirty="0">
                <a:latin typeface="Arial" charset="0"/>
                <a:cs typeface="Arial" charset="0"/>
              </a:rPr>
              <a:t>Resume</a:t>
            </a:r>
          </a:p>
        </p:txBody>
      </p:sp>
      <p:sp>
        <p:nvSpPr>
          <p:cNvPr id="17" name="Text Box 23"/>
          <p:cNvSpPr txBox="1">
            <a:spLocks noChangeArrowheads="1"/>
          </p:cNvSpPr>
          <p:nvPr/>
        </p:nvSpPr>
        <p:spPr bwMode="auto">
          <a:xfrm>
            <a:off x="5831958" y="3201247"/>
            <a:ext cx="1035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800" i="1" dirty="0">
                <a:latin typeface="Arial" charset="0"/>
                <a:cs typeface="Arial" charset="0"/>
              </a:rPr>
              <a:t>Interrupt</a:t>
            </a:r>
          </a:p>
        </p:txBody>
      </p:sp>
      <p:grpSp>
        <p:nvGrpSpPr>
          <p:cNvPr id="18" name="Group 37"/>
          <p:cNvGrpSpPr>
            <a:grpSpLocks/>
          </p:cNvGrpSpPr>
          <p:nvPr/>
        </p:nvGrpSpPr>
        <p:grpSpPr bwMode="auto">
          <a:xfrm>
            <a:off x="38589" y="3124634"/>
            <a:ext cx="1524000" cy="228600"/>
            <a:chOff x="144" y="1440"/>
            <a:chExt cx="960" cy="144"/>
          </a:xfrm>
        </p:grpSpPr>
        <p:sp>
          <p:nvSpPr>
            <p:cNvPr id="19" name="Freeform 27"/>
            <p:cNvSpPr>
              <a:spLocks/>
            </p:cNvSpPr>
            <p:nvPr/>
          </p:nvSpPr>
          <p:spPr bwMode="auto">
            <a:xfrm>
              <a:off x="144"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 name="Freeform 28"/>
            <p:cNvSpPr>
              <a:spLocks/>
            </p:cNvSpPr>
            <p:nvPr/>
          </p:nvSpPr>
          <p:spPr bwMode="auto">
            <a:xfrm>
              <a:off x="240"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1" name="Freeform 29"/>
            <p:cNvSpPr>
              <a:spLocks/>
            </p:cNvSpPr>
            <p:nvPr/>
          </p:nvSpPr>
          <p:spPr bwMode="auto">
            <a:xfrm>
              <a:off x="336"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2" name="Freeform 30"/>
            <p:cNvSpPr>
              <a:spLocks/>
            </p:cNvSpPr>
            <p:nvPr/>
          </p:nvSpPr>
          <p:spPr bwMode="auto">
            <a:xfrm>
              <a:off x="432"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3" name="Freeform 31"/>
            <p:cNvSpPr>
              <a:spLocks/>
            </p:cNvSpPr>
            <p:nvPr/>
          </p:nvSpPr>
          <p:spPr bwMode="auto">
            <a:xfrm>
              <a:off x="528"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4" name="Freeform 32"/>
            <p:cNvSpPr>
              <a:spLocks/>
            </p:cNvSpPr>
            <p:nvPr/>
          </p:nvSpPr>
          <p:spPr bwMode="auto">
            <a:xfrm>
              <a:off x="624"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5" name="Freeform 33"/>
            <p:cNvSpPr>
              <a:spLocks/>
            </p:cNvSpPr>
            <p:nvPr/>
          </p:nvSpPr>
          <p:spPr bwMode="auto">
            <a:xfrm>
              <a:off x="720"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6" name="Freeform 34"/>
            <p:cNvSpPr>
              <a:spLocks/>
            </p:cNvSpPr>
            <p:nvPr/>
          </p:nvSpPr>
          <p:spPr bwMode="auto">
            <a:xfrm>
              <a:off x="816"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7" name="Freeform 35"/>
            <p:cNvSpPr>
              <a:spLocks/>
            </p:cNvSpPr>
            <p:nvPr/>
          </p:nvSpPr>
          <p:spPr bwMode="auto">
            <a:xfrm>
              <a:off x="912"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8" name="Freeform 36"/>
            <p:cNvSpPr>
              <a:spLocks/>
            </p:cNvSpPr>
            <p:nvPr/>
          </p:nvSpPr>
          <p:spPr bwMode="auto">
            <a:xfrm>
              <a:off x="1008" y="1440"/>
              <a:ext cx="96" cy="144"/>
            </a:xfrm>
            <a:custGeom>
              <a:avLst/>
              <a:gdLst>
                <a:gd name="T0" fmla="*/ 0 w 96"/>
                <a:gd name="T1" fmla="*/ 144 h 144"/>
                <a:gd name="T2" fmla="*/ 48 w 96"/>
                <a:gd name="T3" fmla="*/ 144 h 144"/>
                <a:gd name="T4" fmla="*/ 48 w 96"/>
                <a:gd name="T5" fmla="*/ 0 h 144"/>
                <a:gd name="T6" fmla="*/ 96 w 96"/>
                <a:gd name="T7" fmla="*/ 0 h 144"/>
                <a:gd name="T8" fmla="*/ 96 w 96"/>
                <a:gd name="T9" fmla="*/ 144 h 144"/>
                <a:gd name="T10" fmla="*/ 0 60000 65536"/>
                <a:gd name="T11" fmla="*/ 0 60000 65536"/>
                <a:gd name="T12" fmla="*/ 0 60000 65536"/>
                <a:gd name="T13" fmla="*/ 0 60000 65536"/>
                <a:gd name="T14" fmla="*/ 0 60000 65536"/>
                <a:gd name="T15" fmla="*/ 0 w 96"/>
                <a:gd name="T16" fmla="*/ 0 h 144"/>
                <a:gd name="T17" fmla="*/ 96 w 96"/>
                <a:gd name="T18" fmla="*/ 144 h 144"/>
              </a:gdLst>
              <a:ahLst/>
              <a:cxnLst>
                <a:cxn ang="T10">
                  <a:pos x="T0" y="T1"/>
                </a:cxn>
                <a:cxn ang="T11">
                  <a:pos x="T2" y="T3"/>
                </a:cxn>
                <a:cxn ang="T12">
                  <a:pos x="T4" y="T5"/>
                </a:cxn>
                <a:cxn ang="T13">
                  <a:pos x="T6" y="T7"/>
                </a:cxn>
                <a:cxn ang="T14">
                  <a:pos x="T8" y="T9"/>
                </a:cxn>
              </a:cxnLst>
              <a:rect l="T15" t="T16" r="T17" b="T18"/>
              <a:pathLst>
                <a:path w="96" h="144">
                  <a:moveTo>
                    <a:pt x="0" y="144"/>
                  </a:moveTo>
                  <a:lnTo>
                    <a:pt x="48" y="144"/>
                  </a:lnTo>
                  <a:lnTo>
                    <a:pt x="48" y="0"/>
                  </a:lnTo>
                  <a:lnTo>
                    <a:pt x="96" y="0"/>
                  </a:lnTo>
                  <a:lnTo>
                    <a:pt x="96" y="144"/>
                  </a:ln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
        <p:nvSpPr>
          <p:cNvPr id="29" name="Text Box 41"/>
          <p:cNvSpPr txBox="1">
            <a:spLocks noChangeArrowheads="1"/>
          </p:cNvSpPr>
          <p:nvPr/>
        </p:nvSpPr>
        <p:spPr bwMode="auto">
          <a:xfrm>
            <a:off x="4872711" y="2240809"/>
            <a:ext cx="9588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600" i="1" dirty="0">
                <a:latin typeface="Arial" charset="0"/>
                <a:cs typeface="Arial" charset="0"/>
              </a:rPr>
              <a:t>Reload</a:t>
            </a:r>
          </a:p>
        </p:txBody>
      </p:sp>
      <p:sp>
        <p:nvSpPr>
          <p:cNvPr id="30" name="Text Box 17"/>
          <p:cNvSpPr txBox="1">
            <a:spLocks noChangeArrowheads="1"/>
          </p:cNvSpPr>
          <p:nvPr/>
        </p:nvSpPr>
        <p:spPr bwMode="auto">
          <a:xfrm>
            <a:off x="1828800" y="3005571"/>
            <a:ext cx="1313180" cy="369332"/>
          </a:xfrm>
          <a:prstGeom prst="rect">
            <a:avLst/>
          </a:prstGeom>
          <a:solidFill>
            <a:schemeClr val="tx2"/>
          </a:solidFill>
          <a:ln w="9525">
            <a:solidFill>
              <a:schemeClr val="tx1"/>
            </a:solidFill>
            <a:miter lim="800000"/>
            <a:headEnd/>
            <a:tailEnd/>
          </a:ln>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800" b="1" dirty="0" err="1">
                <a:solidFill>
                  <a:schemeClr val="bg1"/>
                </a:solidFill>
                <a:latin typeface="Arial" charset="0"/>
                <a:cs typeface="Arial" charset="0"/>
              </a:rPr>
              <a:t>TIMx_PSC</a:t>
            </a:r>
            <a:endParaRPr lang="en-US" sz="1800" b="1" dirty="0">
              <a:solidFill>
                <a:schemeClr val="bg1"/>
              </a:solidFill>
              <a:latin typeface="Arial" charset="0"/>
              <a:cs typeface="Arial" charset="0"/>
            </a:endParaRPr>
          </a:p>
        </p:txBody>
      </p:sp>
      <p:cxnSp>
        <p:nvCxnSpPr>
          <p:cNvPr id="31" name="AutoShape 21"/>
          <p:cNvCxnSpPr>
            <a:cxnSpLocks noChangeShapeType="1"/>
            <a:stCxn id="30" idx="3"/>
            <a:endCxn id="8" idx="1"/>
          </p:cNvCxnSpPr>
          <p:nvPr/>
        </p:nvCxnSpPr>
        <p:spPr bwMode="auto">
          <a:xfrm>
            <a:off x="3141980" y="3190237"/>
            <a:ext cx="688052" cy="3176"/>
          </a:xfrm>
          <a:prstGeom prst="straightConnector1">
            <a:avLst/>
          </a:prstGeom>
          <a:noFill/>
          <a:ln w="9525">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p:sp>
        <p:nvSpPr>
          <p:cNvPr id="32" name="Text Box 17"/>
          <p:cNvSpPr txBox="1">
            <a:spLocks noChangeArrowheads="1"/>
          </p:cNvSpPr>
          <p:nvPr/>
        </p:nvSpPr>
        <p:spPr bwMode="auto">
          <a:xfrm>
            <a:off x="6092933" y="1750827"/>
            <a:ext cx="1338828" cy="369332"/>
          </a:xfrm>
          <a:prstGeom prst="rect">
            <a:avLst/>
          </a:prstGeom>
          <a:solidFill>
            <a:schemeClr val="tx2"/>
          </a:solidFill>
          <a:ln w="9525">
            <a:solidFill>
              <a:schemeClr val="tx1"/>
            </a:solidFill>
            <a:miter lim="800000"/>
            <a:headEnd/>
            <a:tailEnd/>
          </a:ln>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800" b="1" dirty="0" err="1">
                <a:solidFill>
                  <a:schemeClr val="bg1"/>
                </a:solidFill>
                <a:latin typeface="Arial" pitchFamily="34" charset="0"/>
                <a:cs typeface="Arial" pitchFamily="34" charset="0"/>
              </a:rPr>
              <a:t>TIMx_ARR</a:t>
            </a:r>
            <a:endParaRPr lang="en-US" sz="2000" b="1" dirty="0">
              <a:solidFill>
                <a:schemeClr val="bg1"/>
              </a:solidFill>
              <a:latin typeface="Arial" pitchFamily="34" charset="0"/>
              <a:cs typeface="Arial" pitchFamily="34" charset="0"/>
            </a:endParaRPr>
          </a:p>
        </p:txBody>
      </p:sp>
      <p:cxnSp>
        <p:nvCxnSpPr>
          <p:cNvPr id="33" name="AutoShape 21"/>
          <p:cNvCxnSpPr>
            <a:cxnSpLocks noChangeShapeType="1"/>
          </p:cNvCxnSpPr>
          <p:nvPr/>
        </p:nvCxnSpPr>
        <p:spPr bwMode="auto">
          <a:xfrm flipV="1">
            <a:off x="6745961" y="2120159"/>
            <a:ext cx="0" cy="1066388"/>
          </a:xfrm>
          <a:prstGeom prst="straightConnector1">
            <a:avLst/>
          </a:prstGeom>
          <a:noFill/>
          <a:ln w="9525">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p:cxnSp>
        <p:nvCxnSpPr>
          <p:cNvPr id="34" name="AutoShape 21"/>
          <p:cNvCxnSpPr>
            <a:cxnSpLocks noChangeShapeType="1"/>
            <a:stCxn id="32" idx="1"/>
            <a:endCxn id="6" idx="3"/>
          </p:cNvCxnSpPr>
          <p:nvPr/>
        </p:nvCxnSpPr>
        <p:spPr bwMode="auto">
          <a:xfrm flipH="1">
            <a:off x="5642363" y="1935493"/>
            <a:ext cx="450570" cy="16516"/>
          </a:xfrm>
          <a:prstGeom prst="straightConnector1">
            <a:avLst/>
          </a:prstGeom>
          <a:noFill/>
          <a:ln w="9525">
            <a:solidFill>
              <a:srgbClr val="FF0000"/>
            </a:solidFill>
            <a:prstDash val="dash"/>
            <a:miter lim="800000"/>
            <a:headEnd/>
            <a:tailEnd type="triangle" w="med" len="med"/>
          </a:ln>
          <a:extLst>
            <a:ext uri="{909E8E84-426E-40DD-AFC4-6F175D3DCCD1}">
              <a14:hiddenFill xmlns:a14="http://schemas.microsoft.com/office/drawing/2010/main">
                <a:noFill/>
              </a14:hiddenFill>
            </a:ext>
          </a:extLst>
        </p:spPr>
      </p:cxnSp>
      <mc:AlternateContent xmlns:mc="http://schemas.openxmlformats.org/markup-compatibility/2006" xmlns:a14="http://schemas.microsoft.com/office/drawing/2010/main">
        <mc:Choice Requires="a14">
          <p:sp>
            <p:nvSpPr>
              <p:cNvPr id="36" name="Rectangle 35"/>
              <p:cNvSpPr/>
              <p:nvPr/>
            </p:nvSpPr>
            <p:spPr>
              <a:xfrm>
                <a:off x="2672738" y="4876800"/>
                <a:ext cx="4187259" cy="84632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sz="2400" i="1" smtClean="0">
                              <a:latin typeface="Cambria Math" panose="02040503050406030204" pitchFamily="18" charset="0"/>
                            </a:rPr>
                          </m:ctrlPr>
                        </m:sSubPr>
                        <m:e>
                          <m:r>
                            <a:rPr lang="en-US" sz="2400" i="1">
                              <a:latin typeface="Cambria Math"/>
                            </a:rPr>
                            <m:t>𝑓</m:t>
                          </m:r>
                        </m:e>
                        <m:sub>
                          <m:r>
                            <a:rPr lang="en-US" sz="2400" i="1">
                              <a:latin typeface="Cambria Math"/>
                            </a:rPr>
                            <m:t>𝐶𝐾</m:t>
                          </m:r>
                          <m:r>
                            <a:rPr lang="en-US" sz="2400" i="1">
                              <a:latin typeface="Cambria Math"/>
                            </a:rPr>
                            <m:t>_</m:t>
                          </m:r>
                          <m:r>
                            <a:rPr lang="en-US" sz="2400" i="1">
                              <a:latin typeface="Cambria Math"/>
                            </a:rPr>
                            <m:t>𝐶𝑁𝑇</m:t>
                          </m:r>
                        </m:sub>
                      </m:sSub>
                      <m:r>
                        <a:rPr lang="en-US" sz="2400" i="1">
                          <a:latin typeface="Cambria Math"/>
                        </a:rPr>
                        <m:t>=</m:t>
                      </m:r>
                      <m:f>
                        <m:fPr>
                          <m:ctrlPr>
                            <a:rPr lang="en-US" sz="2400" i="1">
                              <a:latin typeface="Cambria Math" panose="02040503050406030204" pitchFamily="18" charset="0"/>
                            </a:rPr>
                          </m:ctrlPr>
                        </m:fPr>
                        <m:num>
                          <m:sSub>
                            <m:sSubPr>
                              <m:ctrlPr>
                                <a:rPr lang="en-US" sz="2400" i="1">
                                  <a:latin typeface="Cambria Math" panose="02040503050406030204" pitchFamily="18" charset="0"/>
                                </a:rPr>
                              </m:ctrlPr>
                            </m:sSubPr>
                            <m:e>
                              <m:r>
                                <a:rPr lang="en-US" sz="2400" i="1">
                                  <a:latin typeface="Cambria Math"/>
                                </a:rPr>
                                <m:t>𝑓</m:t>
                              </m:r>
                            </m:e>
                            <m:sub>
                              <m:r>
                                <a:rPr lang="en-US" sz="2400" i="1">
                                  <a:latin typeface="Cambria Math"/>
                                </a:rPr>
                                <m:t>𝐶𝐿</m:t>
                              </m:r>
                              <m:r>
                                <a:rPr lang="en-US" sz="2400" i="1">
                                  <a:latin typeface="Cambria Math"/>
                                </a:rPr>
                                <m:t>_</m:t>
                              </m:r>
                              <m:r>
                                <a:rPr lang="en-US" sz="2400" i="1">
                                  <a:latin typeface="Cambria Math"/>
                                </a:rPr>
                                <m:t>𝑃𝑆𝐶</m:t>
                              </m:r>
                            </m:sub>
                          </m:sSub>
                        </m:num>
                        <m:den>
                          <m:r>
                            <a:rPr lang="en-US" sz="2400" i="1" smtClean="0">
                              <a:latin typeface="Cambria Math"/>
                            </a:rPr>
                            <m:t>𝑃𝑟𝑒𝑠𝑐𝑎𝑙𝑒𝑟</m:t>
                          </m:r>
                          <m:r>
                            <a:rPr lang="en-US" sz="2400" i="1">
                              <a:latin typeface="Cambria Math"/>
                            </a:rPr>
                            <m:t>+1</m:t>
                          </m:r>
                        </m:den>
                      </m:f>
                    </m:oMath>
                  </m:oMathPara>
                </a14:m>
                <a:endParaRPr lang="en-US" sz="2400" dirty="0"/>
              </a:p>
            </p:txBody>
          </p:sp>
        </mc:Choice>
        <mc:Fallback xmlns="">
          <p:sp>
            <p:nvSpPr>
              <p:cNvPr id="36" name="Rectangle 35"/>
              <p:cNvSpPr>
                <a:spLocks noRot="1" noChangeAspect="1" noMove="1" noResize="1" noEditPoints="1" noAdjustHandles="1" noChangeArrowheads="1" noChangeShapeType="1" noTextEdit="1"/>
              </p:cNvSpPr>
              <p:nvPr/>
            </p:nvSpPr>
            <p:spPr>
              <a:xfrm>
                <a:off x="2672738" y="4876800"/>
                <a:ext cx="4187259" cy="846322"/>
              </a:xfrm>
              <a:prstGeom prst="rect">
                <a:avLst/>
              </a:prstGeom>
              <a:blipFill rotWithShape="1">
                <a:blip r:embed="rId2"/>
                <a:stretch>
                  <a:fillRect/>
                </a:stretch>
              </a:blipFill>
            </p:spPr>
            <p:txBody>
              <a:bodyPr/>
              <a:lstStyle/>
              <a:p>
                <a:r>
                  <a:rPr lang="en-US">
                    <a:noFill/>
                  </a:rPr>
                  <a:t> </a:t>
                </a:r>
              </a:p>
            </p:txBody>
          </p:sp>
        </mc:Fallback>
      </mc:AlternateContent>
      <p:sp>
        <p:nvSpPr>
          <p:cNvPr id="37" name="TextBox 36"/>
          <p:cNvSpPr txBox="1"/>
          <p:nvPr/>
        </p:nvSpPr>
        <p:spPr>
          <a:xfrm>
            <a:off x="2216941" y="3554248"/>
            <a:ext cx="1039259" cy="369332"/>
          </a:xfrm>
          <a:prstGeom prst="rect">
            <a:avLst/>
          </a:prstGeom>
          <a:noFill/>
        </p:spPr>
        <p:txBody>
          <a:bodyPr wrap="none" rtlCol="0">
            <a:spAutoFit/>
          </a:bodyPr>
          <a:lstStyle/>
          <a:p>
            <a:r>
              <a:rPr lang="en-US" dirty="0"/>
              <a:t>Prescaler</a:t>
            </a:r>
          </a:p>
        </p:txBody>
      </p:sp>
      <p:sp>
        <p:nvSpPr>
          <p:cNvPr id="38" name="Text Box 7"/>
          <p:cNvSpPr txBox="1">
            <a:spLocks noChangeArrowheads="1"/>
          </p:cNvSpPr>
          <p:nvPr/>
        </p:nvSpPr>
        <p:spPr bwMode="auto">
          <a:xfrm>
            <a:off x="2971800" y="2672522"/>
            <a:ext cx="86754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sz="1800" b="1" i="1" dirty="0" err="1">
                <a:solidFill>
                  <a:srgbClr val="C00000"/>
                </a:solidFill>
                <a:latin typeface="Arial" charset="0"/>
                <a:cs typeface="Arial" charset="0"/>
              </a:rPr>
              <a:t>f</a:t>
            </a:r>
            <a:r>
              <a:rPr lang="en-US" sz="1800" b="1" i="1" baseline="-25000" dirty="0" err="1">
                <a:solidFill>
                  <a:srgbClr val="C00000"/>
                </a:solidFill>
                <a:latin typeface="Arial" charset="0"/>
                <a:cs typeface="Arial" charset="0"/>
              </a:rPr>
              <a:t>CL_CNT</a:t>
            </a:r>
            <a:endParaRPr lang="en-US" sz="1800" b="1" i="1" baseline="-25000" dirty="0">
              <a:solidFill>
                <a:srgbClr val="C00000"/>
              </a:solidFill>
              <a:latin typeface="Arial" charset="0"/>
              <a:cs typeface="Arial" charset="0"/>
            </a:endParaRPr>
          </a:p>
        </p:txBody>
      </p:sp>
      <p:sp>
        <p:nvSpPr>
          <p:cNvPr id="39" name="TextBox 38"/>
          <p:cNvSpPr txBox="1"/>
          <p:nvPr/>
        </p:nvSpPr>
        <p:spPr>
          <a:xfrm>
            <a:off x="462996" y="3429000"/>
            <a:ext cx="675185" cy="369332"/>
          </a:xfrm>
          <a:prstGeom prst="rect">
            <a:avLst/>
          </a:prstGeom>
          <a:noFill/>
        </p:spPr>
        <p:txBody>
          <a:bodyPr wrap="none" rtlCol="0">
            <a:spAutoFit/>
          </a:bodyPr>
          <a:lstStyle/>
          <a:p>
            <a:r>
              <a:rPr lang="en-US" dirty="0"/>
              <a:t>clock</a:t>
            </a:r>
          </a:p>
        </p:txBody>
      </p:sp>
    </p:spTree>
    <p:extLst>
      <p:ext uri="{BB962C8B-B14F-4D97-AF65-F5344CB8AC3E}">
        <p14:creationId xmlns:p14="http://schemas.microsoft.com/office/powerpoint/2010/main" val="3570882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PWM Duty Cycle = Ton/Time Period</a:t>
            </a:r>
          </a:p>
        </p:txBody>
      </p:sp>
      <p:sp>
        <p:nvSpPr>
          <p:cNvPr id="3" name="Slide Number Placeholder 2"/>
          <p:cNvSpPr>
            <a:spLocks noGrp="1"/>
          </p:cNvSpPr>
          <p:nvPr>
            <p:ph type="sldNum" sz="quarter" idx="12"/>
          </p:nvPr>
        </p:nvSpPr>
        <p:spPr/>
        <p:txBody>
          <a:bodyPr/>
          <a:lstStyle/>
          <a:p>
            <a:fld id="{EA7C8D44-3667-46F6-9772-CC52308E2A7F}" type="slidenum">
              <a:rPr kumimoji="0" lang="en-US" smtClean="0"/>
              <a:pPr/>
              <a:t>22</a:t>
            </a:fld>
            <a:endParaRPr kumimoji="0" lang="en-US"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1188" y="1543050"/>
            <a:ext cx="5381625" cy="3771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7" name="Rectangle 6"/>
              <p:cNvSpPr/>
              <p:nvPr/>
            </p:nvSpPr>
            <p:spPr>
              <a:xfrm>
                <a:off x="1371600" y="5486400"/>
                <a:ext cx="6705600" cy="66684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i="1">
                          <a:latin typeface="Cambria Math"/>
                        </a:rPr>
                        <m:t>𝑑𝑢𝑡𝑦</m:t>
                      </m:r>
                      <m:r>
                        <a:rPr lang="en-US" i="1">
                          <a:latin typeface="Cambria Math"/>
                        </a:rPr>
                        <m:t> </m:t>
                      </m:r>
                      <m:r>
                        <a:rPr lang="en-US" i="1">
                          <a:latin typeface="Cambria Math"/>
                        </a:rPr>
                        <m:t>𝑐𝑦𝑐𝑙𝑒</m:t>
                      </m:r>
                      <m:r>
                        <a:rPr lang="en-US" i="1">
                          <a:latin typeface="Cambria Math"/>
                        </a:rPr>
                        <m:t>=</m:t>
                      </m:r>
                      <m:f>
                        <m:fPr>
                          <m:ctrlPr>
                            <a:rPr lang="en-US" i="1">
                              <a:latin typeface="Cambria Math" panose="02040503050406030204" pitchFamily="18" charset="0"/>
                            </a:rPr>
                          </m:ctrlPr>
                        </m:fPr>
                        <m:num>
                          <m:r>
                            <a:rPr lang="en-US" i="1">
                              <a:latin typeface="Cambria Math"/>
                            </a:rPr>
                            <m:t>𝑝𝑢𝑙𝑠𝑒</m:t>
                          </m:r>
                          <m:r>
                            <a:rPr lang="en-US" i="1">
                              <a:latin typeface="Cambria Math"/>
                            </a:rPr>
                            <m:t> </m:t>
                          </m:r>
                          <m:r>
                            <a:rPr lang="en-US" i="1">
                              <a:latin typeface="Cambria Math"/>
                            </a:rPr>
                            <m:t>𝑜𝑛</m:t>
                          </m:r>
                          <m:r>
                            <a:rPr lang="en-US" i="1">
                              <a:latin typeface="Cambria Math"/>
                            </a:rPr>
                            <m:t> </m:t>
                          </m:r>
                          <m:r>
                            <a:rPr lang="en-US" i="1">
                              <a:latin typeface="Cambria Math"/>
                            </a:rPr>
                            <m:t>𝑡𝑖𝑚𝑒</m:t>
                          </m:r>
                        </m:num>
                        <m:den>
                          <m:r>
                            <a:rPr lang="en-US" i="1">
                              <a:latin typeface="Cambria Math"/>
                            </a:rPr>
                            <m:t>𝑝𝑢𝑙𝑠𝑒</m:t>
                          </m:r>
                          <m:r>
                            <a:rPr lang="en-US" i="1">
                              <a:latin typeface="Cambria Math"/>
                            </a:rPr>
                            <m:t> </m:t>
                          </m:r>
                          <m:r>
                            <a:rPr lang="en-US" i="1">
                              <a:latin typeface="Cambria Math"/>
                            </a:rPr>
                            <m:t>𝑠𝑤𝑖𝑡𝑐h𝑖𝑛𝑔</m:t>
                          </m:r>
                          <m:r>
                            <a:rPr lang="en-US" i="1">
                              <a:latin typeface="Cambria Math"/>
                            </a:rPr>
                            <m:t> </m:t>
                          </m:r>
                          <m:r>
                            <a:rPr lang="en-US" i="1">
                              <a:latin typeface="Cambria Math"/>
                            </a:rPr>
                            <m:t>𝑝𝑒𝑟𝑖𝑜𝑑</m:t>
                          </m:r>
                        </m:den>
                      </m:f>
                      <m:r>
                        <a:rPr lang="en-US" i="1">
                          <a:latin typeface="Cambria Math"/>
                        </a:rPr>
                        <m:t>×100%=</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a:rPr>
                                <m:t>𝑇</m:t>
                              </m:r>
                            </m:e>
                            <m:sub>
                              <m:r>
                                <a:rPr lang="en-US" i="1">
                                  <a:latin typeface="Cambria Math"/>
                                </a:rPr>
                                <m:t>𝑜𝑛</m:t>
                              </m:r>
                            </m:sub>
                          </m:sSub>
                        </m:num>
                        <m:den>
                          <m:sSub>
                            <m:sSubPr>
                              <m:ctrlPr>
                                <a:rPr lang="en-US" i="1">
                                  <a:latin typeface="Cambria Math" panose="02040503050406030204" pitchFamily="18" charset="0"/>
                                </a:rPr>
                              </m:ctrlPr>
                            </m:sSubPr>
                            <m:e>
                              <m:r>
                                <a:rPr lang="en-US" i="1">
                                  <a:latin typeface="Cambria Math"/>
                                </a:rPr>
                                <m:t>𝑇</m:t>
                              </m:r>
                            </m:e>
                            <m:sub>
                              <m:r>
                                <a:rPr lang="en-US" i="1">
                                  <a:latin typeface="Cambria Math"/>
                                </a:rPr>
                                <m:t>𝑠</m:t>
                              </m:r>
                            </m:sub>
                          </m:sSub>
                        </m:den>
                      </m:f>
                      <m:r>
                        <a:rPr lang="en-US" i="1">
                          <a:latin typeface="Cambria Math"/>
                        </a:rPr>
                        <m:t>×100%</m:t>
                      </m:r>
                    </m:oMath>
                  </m:oMathPara>
                </a14:m>
                <a:endParaRPr lang="en-US" dirty="0"/>
              </a:p>
            </p:txBody>
          </p:sp>
        </mc:Choice>
        <mc:Fallback xmlns="" xmlns:mv="urn:schemas-microsoft-com:mac:vml">
          <p:sp>
            <p:nvSpPr>
              <p:cNvPr id="7" name="Rectangle 6"/>
              <p:cNvSpPr>
                <a:spLocks noRot="1" noChangeAspect="1" noMove="1" noResize="1" noEditPoints="1" noAdjustHandles="1" noChangeArrowheads="1" noChangeShapeType="1" noTextEdit="1"/>
              </p:cNvSpPr>
              <p:nvPr/>
            </p:nvSpPr>
            <p:spPr>
              <a:xfrm>
                <a:off x="1371600" y="5486400"/>
                <a:ext cx="6705600" cy="666849"/>
              </a:xfrm>
              <a:prstGeom prst="rect">
                <a:avLst/>
              </a:prstGeom>
              <a:blipFill rotWithShape="1">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6238785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EA7C8D44-3667-46F6-9772-CC52308E2A7F}" type="slidenum">
              <a:rPr kumimoji="0" lang="en-US" smtClean="0"/>
              <a:pPr/>
              <a:t>23</a:t>
            </a:fld>
            <a:endParaRPr kumimoji="0" lang="en-US" dirty="0"/>
          </a:p>
        </p:txBody>
      </p:sp>
      <mc:AlternateContent xmlns:mc="http://schemas.openxmlformats.org/markup-compatibility/2006">
        <mc:Choice xmlns:a14="http://schemas.microsoft.com/office/drawing/2010/main" Requires="a14">
          <p:sp>
            <p:nvSpPr>
              <p:cNvPr id="4" name="Content Placeholder 3"/>
              <p:cNvSpPr>
                <a:spLocks noGrp="1"/>
              </p:cNvSpPr>
              <p:nvPr>
                <p:ph sz="quarter" idx="1"/>
              </p:nvPr>
            </p:nvSpPr>
            <p:spPr>
              <a:xfrm>
                <a:off x="457199" y="1219200"/>
                <a:ext cx="8534399" cy="381000"/>
              </a:xfrm>
            </p:spPr>
            <p:txBody>
              <a:bodyPr>
                <a:normAutofit fontScale="77500" lnSpcReduction="20000"/>
              </a:bodyPr>
              <a:lstStyle/>
              <a:p>
                <a:pPr lvl="0"/>
                <a:r>
                  <a:rPr lang="en-US" dirty="0"/>
                  <a:t>Timer clock frequency </a:t>
                </a:r>
                <a14:m>
                  <m:oMath xmlns:m="http://schemas.openxmlformats.org/officeDocument/2006/math">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𝑓</m:t>
                        </m:r>
                      </m:e>
                      <m:sub>
                        <m:r>
                          <a:rPr lang="en-US" i="1">
                            <a:solidFill>
                              <a:prstClr val="black"/>
                            </a:solidFill>
                            <a:latin typeface="Cambria Math"/>
                          </a:rPr>
                          <m:t>𝐶𝐾</m:t>
                        </m:r>
                        <m:r>
                          <a:rPr lang="en-US" i="1">
                            <a:solidFill>
                              <a:prstClr val="black"/>
                            </a:solidFill>
                            <a:latin typeface="Cambria Math"/>
                          </a:rPr>
                          <m:t>_</m:t>
                        </m:r>
                        <m:r>
                          <a:rPr lang="en-US" i="1">
                            <a:solidFill>
                              <a:prstClr val="black"/>
                            </a:solidFill>
                            <a:latin typeface="Cambria Math"/>
                          </a:rPr>
                          <m:t>𝐶𝑁𝑇</m:t>
                        </m:r>
                      </m:sub>
                    </m:sSub>
                  </m:oMath>
                </a14:m>
                <a:r>
                  <a:rPr lang="en-US" dirty="0"/>
                  <a:t> vs. CPU Clock Frequency </a:t>
                </a:r>
                <a14:m>
                  <m:oMath xmlns:m="http://schemas.openxmlformats.org/officeDocument/2006/math">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𝑓</m:t>
                        </m:r>
                      </m:e>
                      <m:sub>
                        <m:r>
                          <a:rPr lang="en-US" b="0" i="1" smtClean="0">
                            <a:solidFill>
                              <a:prstClr val="black"/>
                            </a:solidFill>
                            <a:latin typeface="Cambria Math" panose="02040503050406030204" pitchFamily="18" charset="0"/>
                          </a:rPr>
                          <m:t>𝑆𝑂𝑈𝑅𝐶𝐸</m:t>
                        </m:r>
                      </m:sub>
                    </m:sSub>
                  </m:oMath>
                </a14:m>
                <a:r>
                  <a:rPr lang="en-US" dirty="0"/>
                  <a:t> (</a:t>
                </a:r>
                <a14:m>
                  <m:oMath xmlns:m="http://schemas.openxmlformats.org/officeDocument/2006/math">
                    <m:sSub>
                      <m:sSubPr>
                        <m:ctrlPr>
                          <a:rPr lang="en-US" sz="2800" i="1">
                            <a:latin typeface="Cambria Math" panose="02040503050406030204" pitchFamily="18" charset="0"/>
                          </a:rPr>
                        </m:ctrlPr>
                      </m:sSubPr>
                      <m:e>
                        <m:r>
                          <a:rPr lang="en-US" sz="2800" i="1">
                            <a:latin typeface="Cambria Math"/>
                          </a:rPr>
                          <m:t>𝑓</m:t>
                        </m:r>
                      </m:e>
                      <m:sub>
                        <m:r>
                          <a:rPr lang="en-US" sz="2800" i="1">
                            <a:latin typeface="Cambria Math"/>
                          </a:rPr>
                          <m:t>𝐶𝐿</m:t>
                        </m:r>
                        <m:r>
                          <a:rPr lang="en-US" sz="2800" i="1">
                            <a:latin typeface="Cambria Math"/>
                          </a:rPr>
                          <m:t>_</m:t>
                        </m:r>
                        <m:r>
                          <a:rPr lang="en-US" sz="2800" i="1">
                            <a:latin typeface="Cambria Math"/>
                          </a:rPr>
                          <m:t>𝑃𝑆𝐶</m:t>
                        </m:r>
                      </m:sub>
                    </m:sSub>
                  </m:oMath>
                </a14:m>
                <a:r>
                  <a:rPr lang="en-US" dirty="0"/>
                  <a:t>)</a:t>
                </a:r>
              </a:p>
            </p:txBody>
          </p:sp>
        </mc:Choice>
        <mc:Fallback>
          <p:sp>
            <p:nvSpPr>
              <p:cNvPr id="4" name="Content Placeholder 3"/>
              <p:cNvSpPr>
                <a:spLocks noGrp="1" noRot="1" noChangeAspect="1" noMove="1" noResize="1" noEditPoints="1" noAdjustHandles="1" noChangeArrowheads="1" noChangeShapeType="1" noTextEdit="1"/>
              </p:cNvSpPr>
              <p:nvPr>
                <p:ph sz="quarter" idx="1"/>
              </p:nvPr>
            </p:nvSpPr>
            <p:spPr>
              <a:xfrm>
                <a:off x="457199" y="1219200"/>
                <a:ext cx="8534399" cy="381000"/>
              </a:xfrm>
              <a:blipFill>
                <a:blip r:embed="rId2"/>
                <a:stretch>
                  <a:fillRect l="-286" t="-17460" b="-22222"/>
                </a:stretch>
              </a:blipFill>
            </p:spPr>
            <p:txBody>
              <a:bodyPr/>
              <a:lstStyle/>
              <a:p>
                <a:r>
                  <a:rPr lang="en-US">
                    <a:noFill/>
                  </a:rPr>
                  <a:t> </a:t>
                </a:r>
              </a:p>
            </p:txBody>
          </p:sp>
        </mc:Fallback>
      </mc:AlternateContent>
      <p:sp>
        <p:nvSpPr>
          <p:cNvPr id="5" name="Title 4"/>
          <p:cNvSpPr>
            <a:spLocks noGrp="1"/>
          </p:cNvSpPr>
          <p:nvPr>
            <p:ph type="title"/>
          </p:nvPr>
        </p:nvSpPr>
        <p:spPr/>
        <p:txBody>
          <a:bodyPr/>
          <a:lstStyle/>
          <a:p>
            <a:r>
              <a:rPr lang="en-US" dirty="0"/>
              <a:t>Summary of Equations</a:t>
            </a:r>
          </a:p>
        </p:txBody>
      </p:sp>
      <mc:AlternateContent xmlns:mc="http://schemas.openxmlformats.org/markup-compatibility/2006" xmlns:a14="http://schemas.microsoft.com/office/drawing/2010/main">
        <mc:Choice Requires="a14">
          <p:sp>
            <p:nvSpPr>
              <p:cNvPr id="6" name="Rectangle 5"/>
              <p:cNvSpPr/>
              <p:nvPr/>
            </p:nvSpPr>
            <p:spPr>
              <a:xfrm>
                <a:off x="0" y="1540721"/>
                <a:ext cx="4800601" cy="62350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i="1" smtClean="0">
                              <a:solidFill>
                                <a:prstClr val="black"/>
                              </a:solidFill>
                              <a:latin typeface="Cambria Math" panose="02040503050406030204" pitchFamily="18" charset="0"/>
                            </a:rPr>
                          </m:ctrlPr>
                        </m:sSubPr>
                        <m:e>
                          <m:r>
                            <a:rPr lang="en-US" i="1">
                              <a:solidFill>
                                <a:prstClr val="black"/>
                              </a:solidFill>
                              <a:latin typeface="Cambria Math"/>
                            </a:rPr>
                            <m:t>𝑓</m:t>
                          </m:r>
                        </m:e>
                        <m:sub>
                          <m:r>
                            <a:rPr lang="en-US" i="1">
                              <a:solidFill>
                                <a:prstClr val="black"/>
                              </a:solidFill>
                              <a:latin typeface="Cambria Math"/>
                            </a:rPr>
                            <m:t>𝐶𝐾</m:t>
                          </m:r>
                          <m:r>
                            <a:rPr lang="en-US" i="1">
                              <a:solidFill>
                                <a:prstClr val="black"/>
                              </a:solidFill>
                              <a:latin typeface="Cambria Math"/>
                            </a:rPr>
                            <m:t>_</m:t>
                          </m:r>
                          <m:r>
                            <a:rPr lang="en-US" i="1">
                              <a:solidFill>
                                <a:prstClr val="black"/>
                              </a:solidFill>
                              <a:latin typeface="Cambria Math"/>
                            </a:rPr>
                            <m:t>𝐶𝑁𝑇</m:t>
                          </m:r>
                        </m:sub>
                      </m:sSub>
                      <m:r>
                        <a:rPr lang="en-US" i="1">
                          <a:solidFill>
                            <a:prstClr val="black"/>
                          </a:solidFill>
                          <a:latin typeface="Cambria Math"/>
                        </a:rPr>
                        <m:t>=</m:t>
                      </m:r>
                      <m:f>
                        <m:fPr>
                          <m:ctrlPr>
                            <a:rPr lang="en-US" i="1">
                              <a:solidFill>
                                <a:prstClr val="black"/>
                              </a:solidFill>
                              <a:latin typeface="Cambria Math" panose="02040503050406030204" pitchFamily="18" charset="0"/>
                            </a:rPr>
                          </m:ctrlPr>
                        </m:fPr>
                        <m:num>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𝑓</m:t>
                              </m:r>
                            </m:e>
                            <m:sub>
                              <m:r>
                                <a:rPr lang="en-US" b="0" i="1" smtClean="0">
                                  <a:solidFill>
                                    <a:prstClr val="black"/>
                                  </a:solidFill>
                                  <a:latin typeface="Cambria Math" panose="02040503050406030204" pitchFamily="18" charset="0"/>
                                </a:rPr>
                                <m:t>𝑆𝑂𝑈𝑅𝐶𝐸</m:t>
                              </m:r>
                            </m:sub>
                          </m:sSub>
                        </m:num>
                        <m:den>
                          <m:r>
                            <a:rPr lang="en-US" i="1">
                              <a:solidFill>
                                <a:prstClr val="black"/>
                              </a:solidFill>
                              <a:latin typeface="Cambria Math" panose="02040503050406030204" pitchFamily="18" charset="0"/>
                            </a:rPr>
                            <m:t>𝑃𝑆𝐶</m:t>
                          </m:r>
                          <m:r>
                            <a:rPr lang="en-US" i="1">
                              <a:solidFill>
                                <a:prstClr val="black"/>
                              </a:solidFill>
                              <a:latin typeface="Cambria Math"/>
                            </a:rPr>
                            <m:t>+1</m:t>
                          </m:r>
                        </m:den>
                      </m:f>
                    </m:oMath>
                  </m:oMathPara>
                </a14:m>
                <a:endParaRPr lang="en-US" dirty="0"/>
              </a:p>
            </p:txBody>
          </p:sp>
        </mc:Choice>
        <mc:Fallback xmlns="">
          <p:sp>
            <p:nvSpPr>
              <p:cNvPr id="6" name="Rectangle 5"/>
              <p:cNvSpPr>
                <a:spLocks noRot="1" noChangeAspect="1" noMove="1" noResize="1" noEditPoints="1" noAdjustHandles="1" noChangeArrowheads="1" noChangeShapeType="1" noTextEdit="1"/>
              </p:cNvSpPr>
              <p:nvPr/>
            </p:nvSpPr>
            <p:spPr>
              <a:xfrm>
                <a:off x="0" y="1540721"/>
                <a:ext cx="4800601" cy="623504"/>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1314542" y="4785956"/>
                <a:ext cx="2518062" cy="61734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𝐷𝑢𝑡𝑦</m:t>
                      </m:r>
                      <m:r>
                        <a:rPr lang="en-US" i="0">
                          <a:latin typeface="Cambria Math" panose="02040503050406030204" pitchFamily="18" charset="0"/>
                        </a:rPr>
                        <m:t> </m:t>
                      </m:r>
                      <m:r>
                        <a:rPr lang="en-US" i="1">
                          <a:latin typeface="Cambria Math" panose="02040503050406030204" pitchFamily="18" charset="0"/>
                        </a:rPr>
                        <m:t>𝐶𝑦𝑐𝑙𝑒</m:t>
                      </m:r>
                      <m:r>
                        <a:rPr lang="en-US" i="0">
                          <a:latin typeface="Cambria Math" panose="02040503050406030204" pitchFamily="18" charset="0"/>
                        </a:rPr>
                        <m:t>=</m:t>
                      </m:r>
                      <m:f>
                        <m:fPr>
                          <m:ctrlPr>
                            <a:rPr lang="en-US" b="0" i="1" smtClean="0">
                              <a:latin typeface="Cambria Math" panose="02040503050406030204" pitchFamily="18" charset="0"/>
                            </a:rPr>
                          </m:ctrlPr>
                        </m:fPr>
                        <m:num>
                          <m:r>
                            <m:rPr>
                              <m:sty m:val="p"/>
                            </m:rPr>
                            <a:rPr lang="en-US" b="0" i="0" smtClean="0">
                              <a:latin typeface="Cambria Math" panose="02040503050406030204" pitchFamily="18" charset="0"/>
                            </a:rPr>
                            <m:t>CCR</m:t>
                          </m:r>
                        </m:num>
                        <m:den>
                          <m:r>
                            <m:rPr>
                              <m:sty m:val="p"/>
                            </m:rPr>
                            <a:rPr lang="en-US" b="0" i="0" smtClean="0">
                              <a:latin typeface="Cambria Math" panose="02040503050406030204" pitchFamily="18" charset="0"/>
                            </a:rPr>
                            <m:t>ARR</m:t>
                          </m:r>
                          <m:r>
                            <a:rPr lang="en-US" b="0" i="0" smtClean="0">
                              <a:latin typeface="Cambria Math" panose="02040503050406030204" pitchFamily="18" charset="0"/>
                            </a:rPr>
                            <m:t>+1</m:t>
                          </m:r>
                        </m:den>
                      </m:f>
                    </m:oMath>
                  </m:oMathPara>
                </a14:m>
                <a:endParaRPr lang="en-US" dirty="0"/>
              </a:p>
            </p:txBody>
          </p:sp>
        </mc:Choice>
        <mc:Fallback xmlns="">
          <p:sp>
            <p:nvSpPr>
              <p:cNvPr id="9" name="Rectangle 8"/>
              <p:cNvSpPr>
                <a:spLocks noRot="1" noChangeAspect="1" noMove="1" noResize="1" noEditPoints="1" noAdjustHandles="1" noChangeArrowheads="1" noChangeShapeType="1" noTextEdit="1"/>
              </p:cNvSpPr>
              <p:nvPr/>
            </p:nvSpPr>
            <p:spPr>
              <a:xfrm>
                <a:off x="1314542" y="4785956"/>
                <a:ext cx="2518062" cy="617348"/>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Content Placeholder 3"/>
              <p:cNvSpPr txBox="1">
                <a:spLocks/>
              </p:cNvSpPr>
              <p:nvPr/>
            </p:nvSpPr>
            <p:spPr>
              <a:xfrm>
                <a:off x="457200" y="2104746"/>
                <a:ext cx="8229600" cy="381000"/>
              </a:xfrm>
              <a:prstGeom prst="rect">
                <a:avLst/>
              </a:prstGeom>
            </p:spPr>
            <p:txBody>
              <a:bodyPr vert="horz">
                <a:no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altLang="zh-CN" sz="2200" dirty="0"/>
                  <a:t>Timer interrupt frequency </a:t>
                </a:r>
                <a14:m>
                  <m:oMath xmlns:m="http://schemas.openxmlformats.org/officeDocument/2006/math">
                    <m:r>
                      <a:rPr lang="en-US" sz="2200" i="1">
                        <a:solidFill>
                          <a:prstClr val="black"/>
                        </a:solidFill>
                        <a:latin typeface="Cambria Math" panose="02040503050406030204" pitchFamily="18" charset="0"/>
                      </a:rPr>
                      <m:t>𝑓</m:t>
                    </m:r>
                    <m:r>
                      <a:rPr lang="en-US" sz="2200" i="1" baseline="-25000">
                        <a:solidFill>
                          <a:prstClr val="black"/>
                        </a:solidFill>
                        <a:latin typeface="Cambria Math" panose="02040503050406030204" pitchFamily="18" charset="0"/>
                      </a:rPr>
                      <m:t>𝑇𝑖𝑚𝑒𝑟</m:t>
                    </m:r>
                  </m:oMath>
                </a14:m>
                <a:r>
                  <a:rPr lang="en-US" altLang="zh-CN" sz="2200" dirty="0"/>
                  <a:t> with </a:t>
                </a:r>
                <a:r>
                  <a:rPr lang="en-US" sz="2200" dirty="0"/>
                  <a:t>up-counting or down-counting mode:</a:t>
                </a:r>
              </a:p>
            </p:txBody>
          </p:sp>
        </mc:Choice>
        <mc:Fallback xmlns="">
          <p:sp>
            <p:nvSpPr>
              <p:cNvPr id="10" name="Content Placeholder 3"/>
              <p:cNvSpPr txBox="1">
                <a:spLocks noRot="1" noChangeAspect="1" noMove="1" noResize="1" noEditPoints="1" noAdjustHandles="1" noChangeArrowheads="1" noChangeShapeType="1" noTextEdit="1"/>
              </p:cNvSpPr>
              <p:nvPr/>
            </p:nvSpPr>
            <p:spPr>
              <a:xfrm>
                <a:off x="457200" y="2104746"/>
                <a:ext cx="8229600" cy="381000"/>
              </a:xfrm>
              <a:prstGeom prst="rect">
                <a:avLst/>
              </a:prstGeom>
              <a:blipFill>
                <a:blip r:embed="rId5"/>
                <a:stretch>
                  <a:fillRect l="-370" t="-9524" b="-13174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3" name="Rectangle 12"/>
              <p:cNvSpPr/>
              <p:nvPr/>
            </p:nvSpPr>
            <p:spPr>
              <a:xfrm>
                <a:off x="375149" y="2842404"/>
                <a:ext cx="8534400" cy="68403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b="0" i="1" smtClean="0">
                          <a:solidFill>
                            <a:prstClr val="black"/>
                          </a:solidFill>
                          <a:latin typeface="Cambria Math" panose="02040503050406030204" pitchFamily="18" charset="0"/>
                        </a:rPr>
                        <m:t>𝑓</m:t>
                      </m:r>
                      <m:r>
                        <a:rPr lang="en-US" b="0" i="1" baseline="-25000" smtClean="0">
                          <a:solidFill>
                            <a:prstClr val="black"/>
                          </a:solidFill>
                          <a:latin typeface="Cambria Math" panose="02040503050406030204" pitchFamily="18" charset="0"/>
                        </a:rPr>
                        <m:t>𝑇𝑖𝑚𝑒𝑟</m:t>
                      </m:r>
                      <m:r>
                        <a:rPr lang="en-US" i="1">
                          <a:solidFill>
                            <a:prstClr val="black"/>
                          </a:solidFill>
                          <a:latin typeface="Cambria Math" panose="02040503050406030204" pitchFamily="18" charset="0"/>
                        </a:rPr>
                        <m:t>=</m:t>
                      </m:r>
                      <m:f>
                        <m:fPr>
                          <m:ctrlPr>
                            <a:rPr lang="en-US" i="1">
                              <a:solidFill>
                                <a:prstClr val="black"/>
                              </a:solidFill>
                              <a:latin typeface="Cambria Math" panose="02040503050406030204" pitchFamily="18" charset="0"/>
                            </a:rPr>
                          </m:ctrlPr>
                        </m:fPr>
                        <m:num>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𝑓</m:t>
                              </m:r>
                            </m:e>
                            <m:sub>
                              <m:r>
                                <a:rPr lang="en-US" i="1">
                                  <a:solidFill>
                                    <a:prstClr val="black"/>
                                  </a:solidFill>
                                  <a:latin typeface="Cambria Math"/>
                                </a:rPr>
                                <m:t>𝐶𝐾</m:t>
                              </m:r>
                              <m:r>
                                <a:rPr lang="en-US" i="1">
                                  <a:solidFill>
                                    <a:prstClr val="black"/>
                                  </a:solidFill>
                                  <a:latin typeface="Cambria Math"/>
                                </a:rPr>
                                <m:t>_</m:t>
                              </m:r>
                              <m:r>
                                <a:rPr lang="en-US" i="1">
                                  <a:solidFill>
                                    <a:prstClr val="black"/>
                                  </a:solidFill>
                                  <a:latin typeface="Cambria Math"/>
                                </a:rPr>
                                <m:t>𝐶𝑁𝑇</m:t>
                              </m:r>
                            </m:sub>
                          </m:sSub>
                        </m:num>
                        <m:den>
                          <m:r>
                            <a:rPr lang="en-US" b="0" i="1" smtClean="0">
                              <a:solidFill>
                                <a:prstClr val="black"/>
                              </a:solidFill>
                              <a:latin typeface="Cambria Math" panose="02040503050406030204" pitchFamily="18" charset="0"/>
                            </a:rPr>
                            <m:t>𝐴𝑅𝑅</m:t>
                          </m:r>
                          <m:r>
                            <a:rPr lang="en-US" b="0" i="1" smtClean="0">
                              <a:solidFill>
                                <a:prstClr val="black"/>
                              </a:solidFill>
                              <a:latin typeface="Cambria Math" panose="02040503050406030204" pitchFamily="18" charset="0"/>
                            </a:rPr>
                            <m:t>+1</m:t>
                          </m:r>
                        </m:den>
                      </m:f>
                      <m:r>
                        <a:rPr lang="en-US" b="0" i="0" smtClean="0">
                          <a:solidFill>
                            <a:prstClr val="black"/>
                          </a:solidFill>
                          <a:latin typeface="Cambria Math" panose="02040503050406030204" pitchFamily="18" charset="0"/>
                        </a:rPr>
                        <m:t>;</m:t>
                      </m:r>
                      <m:r>
                        <a:rPr lang="en-US" b="0" i="1" smtClean="0">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𝑇𝑖𝑚𝑒𝑟</m:t>
                      </m:r>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𝑃𝑒𝑟𝑖𝑜𝑑</m:t>
                      </m:r>
                      <m:r>
                        <a:rPr lang="en-US" i="1">
                          <a:solidFill>
                            <a:prstClr val="black"/>
                          </a:solidFill>
                          <a:latin typeface="Cambria Math" panose="02040503050406030204" pitchFamily="18" charset="0"/>
                        </a:rPr>
                        <m:t>=</m:t>
                      </m:r>
                      <m:f>
                        <m:fPr>
                          <m:ctrlPr>
                            <a:rPr lang="en-US" i="1">
                              <a:solidFill>
                                <a:prstClr val="black"/>
                              </a:solidFill>
                              <a:latin typeface="Cambria Math" panose="02040503050406030204" pitchFamily="18" charset="0"/>
                            </a:rPr>
                          </m:ctrlPr>
                        </m:fPr>
                        <m:num>
                          <m:r>
                            <a:rPr lang="en-US" i="1">
                              <a:solidFill>
                                <a:prstClr val="black"/>
                              </a:solidFill>
                              <a:latin typeface="Cambria Math" panose="02040503050406030204" pitchFamily="18" charset="0"/>
                            </a:rPr>
                            <m:t>𝐴𝑅𝑅</m:t>
                          </m:r>
                          <m:r>
                            <a:rPr lang="en-US" i="1">
                              <a:solidFill>
                                <a:prstClr val="black"/>
                              </a:solidFill>
                              <a:latin typeface="Cambria Math" panose="02040503050406030204" pitchFamily="18" charset="0"/>
                            </a:rPr>
                            <m:t>+1</m:t>
                          </m:r>
                        </m:num>
                        <m:den>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𝑓</m:t>
                              </m:r>
                            </m:e>
                            <m:sub>
                              <m:r>
                                <a:rPr lang="en-US" i="1">
                                  <a:solidFill>
                                    <a:prstClr val="black"/>
                                  </a:solidFill>
                                  <a:latin typeface="Cambria Math"/>
                                </a:rPr>
                                <m:t>𝐶𝐾</m:t>
                              </m:r>
                              <m:r>
                                <a:rPr lang="en-US" i="1">
                                  <a:solidFill>
                                    <a:prstClr val="black"/>
                                  </a:solidFill>
                                  <a:latin typeface="Cambria Math"/>
                                </a:rPr>
                                <m:t>_</m:t>
                              </m:r>
                              <m:r>
                                <a:rPr lang="en-US" i="1">
                                  <a:solidFill>
                                    <a:prstClr val="black"/>
                                  </a:solidFill>
                                  <a:latin typeface="Cambria Math"/>
                                </a:rPr>
                                <m:t>𝐶𝑁𝑇</m:t>
                              </m:r>
                            </m:sub>
                          </m:sSub>
                        </m:den>
                      </m:f>
                      <m:r>
                        <a:rPr lang="en-US" b="0" i="1" smtClean="0">
                          <a:latin typeface="Cambria Math" panose="02040503050406030204" pitchFamily="18" charset="0"/>
                          <a:ea typeface="DengXian" panose="02010600030101010101" pitchFamily="2" charset="-122"/>
                          <a:cs typeface="Times New Roman" panose="02020603050405020304" pitchFamily="18" charset="0"/>
                        </a:rPr>
                        <m:t>= </m:t>
                      </m:r>
                      <m:d>
                        <m:dPr>
                          <m:ctrlPr>
                            <a:rPr lang="en-US" i="1">
                              <a:solidFill>
                                <a:prstClr val="black"/>
                              </a:solidFill>
                              <a:latin typeface="Cambria Math" panose="02040503050406030204" pitchFamily="18" charset="0"/>
                            </a:rPr>
                          </m:ctrlPr>
                        </m:dPr>
                        <m:e>
                          <m:r>
                            <a:rPr lang="en-US" i="1">
                              <a:solidFill>
                                <a:prstClr val="black"/>
                              </a:solidFill>
                              <a:latin typeface="Cambria Math" panose="02040503050406030204" pitchFamily="18" charset="0"/>
                            </a:rPr>
                            <m:t>𝐴𝑅𝑅</m:t>
                          </m:r>
                          <m:r>
                            <a:rPr lang="en-US" b="0" i="1" smtClean="0">
                              <a:solidFill>
                                <a:prstClr val="black"/>
                              </a:solidFill>
                              <a:latin typeface="Cambria Math" panose="02040503050406030204" pitchFamily="18" charset="0"/>
                            </a:rPr>
                            <m:t>+1</m:t>
                          </m:r>
                        </m:e>
                      </m:d>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𝐶𝑙𝑜𝑐𝑘</m:t>
                      </m:r>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𝑃𝑒𝑟𝑖𝑜𝑑</m:t>
                      </m:r>
                    </m:oMath>
                  </m:oMathPara>
                </a14:m>
                <a:endParaRPr lang="en-US" dirty="0"/>
              </a:p>
            </p:txBody>
          </p:sp>
        </mc:Choice>
        <mc:Fallback xmlns="">
          <p:sp>
            <p:nvSpPr>
              <p:cNvPr id="13" name="Rectangle 12"/>
              <p:cNvSpPr>
                <a:spLocks noRot="1" noChangeAspect="1" noMove="1" noResize="1" noEditPoints="1" noAdjustHandles="1" noChangeArrowheads="1" noChangeShapeType="1" noTextEdit="1"/>
              </p:cNvSpPr>
              <p:nvPr/>
            </p:nvSpPr>
            <p:spPr>
              <a:xfrm>
                <a:off x="375149" y="2842404"/>
                <a:ext cx="8534400" cy="684033"/>
              </a:xfrm>
              <a:prstGeom prst="rect">
                <a:avLst/>
              </a:prstGeom>
              <a:blipFill>
                <a:blip r:embed="rId6"/>
                <a:stretch>
                  <a:fillRect/>
                </a:stretch>
              </a:blipFill>
            </p:spPr>
            <p:txBody>
              <a:bodyPr/>
              <a:lstStyle/>
              <a:p>
                <a:r>
                  <a:rPr lang="en-US">
                    <a:noFill/>
                  </a:rPr>
                  <a:t> </a:t>
                </a:r>
              </a:p>
            </p:txBody>
          </p:sp>
        </mc:Fallback>
      </mc:AlternateContent>
      <p:sp>
        <p:nvSpPr>
          <p:cNvPr id="16" name="Content Placeholder 3"/>
          <p:cNvSpPr txBox="1">
            <a:spLocks/>
          </p:cNvSpPr>
          <p:nvPr/>
        </p:nvSpPr>
        <p:spPr>
          <a:xfrm>
            <a:off x="457200" y="4435436"/>
            <a:ext cx="8229600" cy="381000"/>
          </a:xfrm>
          <a:prstGeom prst="rect">
            <a:avLst/>
          </a:prstGeom>
        </p:spPr>
        <p:txBody>
          <a:bodyPr vert="horz">
            <a:normAutofit fontScale="92500" lnSpcReduction="1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altLang="zh-CN" sz="2200" dirty="0"/>
              <a:t>PWM duty cycle for Mode 1 (Low-True):</a:t>
            </a:r>
            <a:endParaRPr lang="en-US" sz="2200" dirty="0"/>
          </a:p>
        </p:txBody>
      </p:sp>
      <mc:AlternateContent xmlns:mc="http://schemas.openxmlformats.org/markup-compatibility/2006" xmlns:a14="http://schemas.microsoft.com/office/drawing/2010/main">
        <mc:Choice Requires="a14">
          <p:sp>
            <p:nvSpPr>
              <p:cNvPr id="18" name="Content Placeholder 3"/>
              <p:cNvSpPr txBox="1">
                <a:spLocks/>
              </p:cNvSpPr>
              <p:nvPr/>
            </p:nvSpPr>
            <p:spPr>
              <a:xfrm>
                <a:off x="457200" y="3437344"/>
                <a:ext cx="8229600" cy="381000"/>
              </a:xfrm>
              <a:prstGeom prst="rect">
                <a:avLst/>
              </a:prstGeom>
            </p:spPr>
            <p:txBody>
              <a:bodyPr vert="horz">
                <a:noAutofit/>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altLang="zh-CN" sz="2200" dirty="0"/>
                  <a:t>Timer interrupt frequency </a:t>
                </a:r>
                <a14:m>
                  <m:oMath xmlns:m="http://schemas.openxmlformats.org/officeDocument/2006/math">
                    <m:r>
                      <a:rPr lang="en-US" sz="2200" i="1">
                        <a:solidFill>
                          <a:prstClr val="black"/>
                        </a:solidFill>
                        <a:latin typeface="Cambria Math" panose="02040503050406030204" pitchFamily="18" charset="0"/>
                      </a:rPr>
                      <m:t>𝑓</m:t>
                    </m:r>
                    <m:r>
                      <a:rPr lang="en-US" sz="2200" i="1" baseline="-25000">
                        <a:solidFill>
                          <a:prstClr val="black"/>
                        </a:solidFill>
                        <a:latin typeface="Cambria Math" panose="02040503050406030204" pitchFamily="18" charset="0"/>
                      </a:rPr>
                      <m:t>𝑇𝑖𝑚𝑒𝑟</m:t>
                    </m:r>
                  </m:oMath>
                </a14:m>
                <a:r>
                  <a:rPr lang="en-US" altLang="zh-CN" sz="2200" dirty="0"/>
                  <a:t> with </a:t>
                </a:r>
                <a:r>
                  <a:rPr lang="en-US" sz="2200" dirty="0"/>
                  <a:t>center-aligned counting mode:</a:t>
                </a:r>
              </a:p>
            </p:txBody>
          </p:sp>
        </mc:Choice>
        <mc:Fallback xmlns="">
          <p:sp>
            <p:nvSpPr>
              <p:cNvPr id="18" name="Content Placeholder 3"/>
              <p:cNvSpPr txBox="1">
                <a:spLocks noRot="1" noChangeAspect="1" noMove="1" noResize="1" noEditPoints="1" noAdjustHandles="1" noChangeArrowheads="1" noChangeShapeType="1" noTextEdit="1"/>
              </p:cNvSpPr>
              <p:nvPr/>
            </p:nvSpPr>
            <p:spPr>
              <a:xfrm>
                <a:off x="457200" y="3437344"/>
                <a:ext cx="8229600" cy="381000"/>
              </a:xfrm>
              <a:prstGeom prst="rect">
                <a:avLst/>
              </a:prstGeom>
              <a:blipFill>
                <a:blip r:embed="rId7"/>
                <a:stretch>
                  <a:fillRect l="-370" t="-11290" b="-133871"/>
                </a:stretch>
              </a:blipFill>
            </p:spPr>
            <p:txBody>
              <a:bodyPr/>
              <a:lstStyle/>
              <a:p>
                <a:r>
                  <a:rPr lang="en-US">
                    <a:noFill/>
                  </a:rPr>
                  <a:t> </a:t>
                </a:r>
              </a:p>
            </p:txBody>
          </p:sp>
        </mc:Fallback>
      </mc:AlternateContent>
      <p:sp>
        <p:nvSpPr>
          <p:cNvPr id="20" name="Content Placeholder 3"/>
          <p:cNvSpPr txBox="1">
            <a:spLocks/>
          </p:cNvSpPr>
          <p:nvPr/>
        </p:nvSpPr>
        <p:spPr>
          <a:xfrm>
            <a:off x="457200" y="5425708"/>
            <a:ext cx="8229600" cy="381000"/>
          </a:xfrm>
          <a:prstGeom prst="rect">
            <a:avLst/>
          </a:prstGeom>
        </p:spPr>
        <p:txBody>
          <a:bodyPr vert="horz">
            <a:normAutofit fontScale="92500" lnSpcReduction="10000"/>
          </a:bodyPr>
          <a:lst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r>
              <a:rPr lang="en-US" altLang="zh-CN" sz="2200" dirty="0"/>
              <a:t>PWM duty cycle for Mode 2 (High-True):</a:t>
            </a:r>
            <a:endParaRPr lang="en-US" sz="2200" dirty="0"/>
          </a:p>
        </p:txBody>
      </p:sp>
      <mc:AlternateContent xmlns:mc="http://schemas.openxmlformats.org/markup-compatibility/2006" xmlns:a14="http://schemas.microsoft.com/office/drawing/2010/main">
        <mc:Choice Requires="a14">
          <p:sp>
            <p:nvSpPr>
              <p:cNvPr id="21" name="Rectangle 20"/>
              <p:cNvSpPr/>
              <p:nvPr/>
            </p:nvSpPr>
            <p:spPr>
              <a:xfrm>
                <a:off x="1314542" y="5738958"/>
                <a:ext cx="2864310" cy="61734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rPr>
                        <m:t>𝐷𝑢𝑡𝑦</m:t>
                      </m:r>
                      <m:r>
                        <a:rPr lang="en-US" i="0">
                          <a:latin typeface="Cambria Math" panose="02040503050406030204" pitchFamily="18" charset="0"/>
                        </a:rPr>
                        <m:t> </m:t>
                      </m:r>
                      <m:r>
                        <a:rPr lang="en-US" i="1">
                          <a:latin typeface="Cambria Math" panose="02040503050406030204" pitchFamily="18" charset="0"/>
                        </a:rPr>
                        <m:t>𝐶𝑦𝑐𝑙𝑒</m:t>
                      </m:r>
                      <m:r>
                        <a:rPr lang="en-US" i="0">
                          <a:latin typeface="Cambria Math" panose="02040503050406030204" pitchFamily="18" charset="0"/>
                        </a:rPr>
                        <m:t>=</m:t>
                      </m:r>
                      <m:r>
                        <a:rPr lang="en-US" i="1" smtClean="0">
                          <a:solidFill>
                            <a:prstClr val="black"/>
                          </a:solidFill>
                          <a:latin typeface="Cambria Math" panose="02040503050406030204" pitchFamily="18" charset="0"/>
                        </a:rPr>
                        <m:t>1</m:t>
                      </m:r>
                      <m:r>
                        <a:rPr lang="en-US" b="0" i="1" smtClean="0">
                          <a:solidFill>
                            <a:prstClr val="black"/>
                          </a:solidFill>
                          <a:latin typeface="Cambria Math" panose="02040503050406030204" pitchFamily="18" charset="0"/>
                        </a:rPr>
                        <m:t> </m:t>
                      </m:r>
                      <m:r>
                        <a:rPr lang="en-US" altLang="zh-CN" i="1" smtClean="0">
                          <a:solidFill>
                            <a:prstClr val="black"/>
                          </a:solidFill>
                          <a:latin typeface="Cambria Math" panose="02040503050406030204" pitchFamily="18" charset="0"/>
                        </a:rPr>
                        <m:t>−</m:t>
                      </m:r>
                      <m:r>
                        <a:rPr lang="en-US" altLang="zh-CN" b="0" i="1" smtClean="0">
                          <a:solidFill>
                            <a:prstClr val="black"/>
                          </a:solidFill>
                          <a:latin typeface="Cambria Math" panose="02040503050406030204" pitchFamily="18" charset="0"/>
                        </a:rPr>
                        <m:t> </m:t>
                      </m:r>
                      <m:f>
                        <m:fPr>
                          <m:ctrlPr>
                            <a:rPr lang="en-US" b="0" i="1" smtClean="0">
                              <a:latin typeface="Cambria Math" panose="02040503050406030204" pitchFamily="18" charset="0"/>
                            </a:rPr>
                          </m:ctrlPr>
                        </m:fPr>
                        <m:num>
                          <m:r>
                            <m:rPr>
                              <m:sty m:val="p"/>
                            </m:rPr>
                            <a:rPr lang="en-US" b="0" i="0" smtClean="0">
                              <a:latin typeface="Cambria Math" panose="02040503050406030204" pitchFamily="18" charset="0"/>
                            </a:rPr>
                            <m:t>CCR</m:t>
                          </m:r>
                        </m:num>
                        <m:den>
                          <m:r>
                            <m:rPr>
                              <m:sty m:val="p"/>
                            </m:rPr>
                            <a:rPr lang="en-US" b="0" i="0" smtClean="0">
                              <a:latin typeface="Cambria Math" panose="02040503050406030204" pitchFamily="18" charset="0"/>
                            </a:rPr>
                            <m:t>ARR</m:t>
                          </m:r>
                          <m:r>
                            <a:rPr lang="en-US" b="0" i="0" smtClean="0">
                              <a:latin typeface="Cambria Math" panose="02040503050406030204" pitchFamily="18" charset="0"/>
                            </a:rPr>
                            <m:t>+1</m:t>
                          </m:r>
                        </m:den>
                      </m:f>
                    </m:oMath>
                  </m:oMathPara>
                </a14:m>
                <a:endParaRPr lang="en-US" dirty="0"/>
              </a:p>
            </p:txBody>
          </p:sp>
        </mc:Choice>
        <mc:Fallback xmlns="">
          <p:sp>
            <p:nvSpPr>
              <p:cNvPr id="21" name="Rectangle 20"/>
              <p:cNvSpPr>
                <a:spLocks noRot="1" noChangeAspect="1" noMove="1" noResize="1" noEditPoints="1" noAdjustHandles="1" noChangeArrowheads="1" noChangeShapeType="1" noTextEdit="1"/>
              </p:cNvSpPr>
              <p:nvPr/>
            </p:nvSpPr>
            <p:spPr>
              <a:xfrm>
                <a:off x="1314542" y="5738958"/>
                <a:ext cx="2864310" cy="617348"/>
              </a:xfrm>
              <a:prstGeom prst="rect">
                <a:avLst/>
              </a:prstGeom>
              <a:blipFill>
                <a:blip r:embed="rId8"/>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Rectangle 22"/>
              <p:cNvSpPr/>
              <p:nvPr/>
            </p:nvSpPr>
            <p:spPr>
              <a:xfrm>
                <a:off x="304800" y="3818344"/>
                <a:ext cx="8534400" cy="61709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i="1">
                          <a:solidFill>
                            <a:prstClr val="black"/>
                          </a:solidFill>
                          <a:latin typeface="Cambria Math" panose="02040503050406030204" pitchFamily="18" charset="0"/>
                        </a:rPr>
                        <m:t>𝑓</m:t>
                      </m:r>
                      <m:r>
                        <a:rPr lang="en-US" i="1" baseline="-25000">
                          <a:solidFill>
                            <a:prstClr val="black"/>
                          </a:solidFill>
                          <a:latin typeface="Cambria Math" panose="02040503050406030204" pitchFamily="18" charset="0"/>
                        </a:rPr>
                        <m:t>𝑇𝑖𝑚𝑒</m:t>
                      </m:r>
                      <m:r>
                        <a:rPr lang="en-US" i="1" baseline="-25000" smtClean="0">
                          <a:solidFill>
                            <a:prstClr val="black"/>
                          </a:solidFill>
                          <a:latin typeface="Cambria Math" panose="02040503050406030204" pitchFamily="18" charset="0"/>
                        </a:rPr>
                        <m:t>𝑟</m:t>
                      </m:r>
                      <m:r>
                        <a:rPr lang="en-US" i="1">
                          <a:solidFill>
                            <a:prstClr val="black"/>
                          </a:solidFill>
                          <a:latin typeface="Cambria Math" panose="02040503050406030204" pitchFamily="18" charset="0"/>
                        </a:rPr>
                        <m:t>=</m:t>
                      </m:r>
                      <m:f>
                        <m:fPr>
                          <m:ctrlPr>
                            <a:rPr lang="en-US" i="1">
                              <a:solidFill>
                                <a:prstClr val="black"/>
                              </a:solidFill>
                              <a:latin typeface="Cambria Math" panose="02040503050406030204" pitchFamily="18" charset="0"/>
                            </a:rPr>
                          </m:ctrlPr>
                        </m:fPr>
                        <m:num>
                          <m:sSub>
                            <m:sSubPr>
                              <m:ctrlPr>
                                <a:rPr lang="en-US" i="1">
                                  <a:solidFill>
                                    <a:prstClr val="black"/>
                                  </a:solidFill>
                                  <a:latin typeface="Cambria Math" panose="02040503050406030204" pitchFamily="18" charset="0"/>
                                </a:rPr>
                              </m:ctrlPr>
                            </m:sSubPr>
                            <m:e>
                              <m:r>
                                <a:rPr lang="en-US" i="1">
                                  <a:solidFill>
                                    <a:prstClr val="black"/>
                                  </a:solidFill>
                                  <a:latin typeface="Cambria Math"/>
                                </a:rPr>
                                <m:t>𝑓</m:t>
                              </m:r>
                            </m:e>
                            <m:sub>
                              <m:r>
                                <a:rPr lang="en-US" i="1">
                                  <a:solidFill>
                                    <a:prstClr val="black"/>
                                  </a:solidFill>
                                  <a:latin typeface="Cambria Math"/>
                                </a:rPr>
                                <m:t>𝐶𝐾</m:t>
                              </m:r>
                              <m:r>
                                <a:rPr lang="en-US" i="1">
                                  <a:solidFill>
                                    <a:prstClr val="black"/>
                                  </a:solidFill>
                                  <a:latin typeface="Cambria Math"/>
                                </a:rPr>
                                <m:t>_</m:t>
                              </m:r>
                              <m:r>
                                <a:rPr lang="en-US" i="1">
                                  <a:solidFill>
                                    <a:prstClr val="black"/>
                                  </a:solidFill>
                                  <a:latin typeface="Cambria Math"/>
                                </a:rPr>
                                <m:t>𝐶𝑁𝑇</m:t>
                              </m:r>
                            </m:sub>
                          </m:sSub>
                        </m:num>
                        <m:den>
                          <m:r>
                            <a:rPr lang="en-US" b="0" i="1" smtClean="0">
                              <a:solidFill>
                                <a:prstClr val="black"/>
                              </a:solidFill>
                              <a:latin typeface="Cambria Math" panose="02040503050406030204" pitchFamily="18" charset="0"/>
                            </a:rPr>
                            <m:t>2∗</m:t>
                          </m:r>
                          <m:r>
                            <a:rPr lang="en-US" b="0" i="1" smtClean="0">
                              <a:solidFill>
                                <a:prstClr val="black"/>
                              </a:solidFill>
                              <a:latin typeface="Cambria Math" panose="02040503050406030204" pitchFamily="18" charset="0"/>
                            </a:rPr>
                            <m:t>𝐴𝑅𝑅</m:t>
                          </m:r>
                        </m:den>
                      </m:f>
                      <m:r>
                        <a:rPr lang="en-US" b="0" i="0" smtClean="0">
                          <a:solidFill>
                            <a:prstClr val="black"/>
                          </a:solidFill>
                          <a:latin typeface="Cambria Math" panose="02040503050406030204" pitchFamily="18" charset="0"/>
                        </a:rPr>
                        <m:t>;</m:t>
                      </m:r>
                      <m:r>
                        <a:rPr lang="en-US" i="1">
                          <a:solidFill>
                            <a:prstClr val="black"/>
                          </a:solidFill>
                          <a:latin typeface="Cambria Math" panose="02040503050406030204" pitchFamily="18" charset="0"/>
                        </a:rPr>
                        <m:t>𝑇𝑖𝑚𝑒𝑟</m:t>
                      </m:r>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𝑃𝑒𝑟𝑖𝑜𝑑</m:t>
                      </m:r>
                      <m:r>
                        <a:rPr lang="en-US" i="1">
                          <a:solidFill>
                            <a:prstClr val="black"/>
                          </a:solidFill>
                          <a:latin typeface="Cambria Math" panose="02040503050406030204" pitchFamily="18" charset="0"/>
                        </a:rPr>
                        <m:t>=</m:t>
                      </m:r>
                      <m:d>
                        <m:dPr>
                          <m:ctrlPr>
                            <a:rPr lang="en-US" i="1">
                              <a:solidFill>
                                <a:prstClr val="black"/>
                              </a:solidFill>
                              <a:latin typeface="Cambria Math" panose="02040503050406030204" pitchFamily="18" charset="0"/>
                            </a:rPr>
                          </m:ctrlPr>
                        </m:dPr>
                        <m:e>
                          <m:r>
                            <a:rPr lang="en-US" b="0" i="1" smtClean="0">
                              <a:solidFill>
                                <a:prstClr val="black"/>
                              </a:solidFill>
                              <a:latin typeface="Cambria Math" panose="02040503050406030204" pitchFamily="18" charset="0"/>
                            </a:rPr>
                            <m:t>2∗</m:t>
                          </m:r>
                          <m:r>
                            <a:rPr lang="en-US" i="1">
                              <a:solidFill>
                                <a:prstClr val="black"/>
                              </a:solidFill>
                              <a:latin typeface="Cambria Math" panose="02040503050406030204" pitchFamily="18" charset="0"/>
                            </a:rPr>
                            <m:t>𝐴𝑅𝑅</m:t>
                          </m:r>
                        </m:e>
                      </m:d>
                      <m:r>
                        <a:rPr lang="en-US" i="1">
                          <a:solidFill>
                            <a:prstClr val="black"/>
                          </a:solidFill>
                          <a:latin typeface="Cambria Math" panose="02040503050406030204" pitchFamily="18" charset="0"/>
                        </a:rPr>
                        <m:t>∗</m:t>
                      </m:r>
                      <m:r>
                        <a:rPr lang="en-US" i="1">
                          <a:solidFill>
                            <a:prstClr val="black"/>
                          </a:solidFill>
                          <a:latin typeface="Cambria Math" panose="02040503050406030204" pitchFamily="18" charset="0"/>
                        </a:rPr>
                        <m:t>𝐶𝑙𝑜𝑐𝑘</m:t>
                      </m:r>
                      <m:r>
                        <a:rPr lang="en-US" i="1">
                          <a:solidFill>
                            <a:prstClr val="black"/>
                          </a:solidFill>
                          <a:latin typeface="Cambria Math" panose="02040503050406030204" pitchFamily="18" charset="0"/>
                        </a:rPr>
                        <m:t> </m:t>
                      </m:r>
                      <m:r>
                        <a:rPr lang="en-US" i="1">
                          <a:solidFill>
                            <a:prstClr val="black"/>
                          </a:solidFill>
                          <a:latin typeface="Cambria Math" panose="02040503050406030204" pitchFamily="18" charset="0"/>
                        </a:rPr>
                        <m:t>𝑃𝑒𝑟𝑖𝑜𝑑</m:t>
                      </m:r>
                    </m:oMath>
                  </m:oMathPara>
                </a14:m>
                <a:endParaRPr lang="en-US" dirty="0"/>
              </a:p>
            </p:txBody>
          </p:sp>
        </mc:Choice>
        <mc:Fallback xmlns="">
          <p:sp>
            <p:nvSpPr>
              <p:cNvPr id="23" name="Rectangle 22"/>
              <p:cNvSpPr>
                <a:spLocks noRot="1" noChangeAspect="1" noMove="1" noResize="1" noEditPoints="1" noAdjustHandles="1" noChangeArrowheads="1" noChangeShapeType="1" noTextEdit="1"/>
              </p:cNvSpPr>
              <p:nvPr/>
            </p:nvSpPr>
            <p:spPr>
              <a:xfrm>
                <a:off x="304800" y="3818344"/>
                <a:ext cx="8534400" cy="617092"/>
              </a:xfrm>
              <a:prstGeom prst="rect">
                <a:avLst/>
              </a:prstGeom>
              <a:blipFill>
                <a:blip r:embed="rId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80073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4294967295"/>
          </p:nvPr>
        </p:nvSpPr>
        <p:spPr>
          <a:xfrm>
            <a:off x="612648" y="6356350"/>
            <a:ext cx="1981200" cy="36576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7C8D44-3667-46F6-9772-CC52308E2A7F}" type="slidenum">
              <a:rPr kumimoji="0" lang="en-US" sz="1400" b="0" i="0" u="none" strike="noStrike" kern="1200" cap="none" spc="0" normalizeH="0" baseline="0" noProof="0" smtClean="0">
                <a:ln>
                  <a:noFill/>
                </a:ln>
                <a:solidFill>
                  <a:srgbClr val="1F497D"/>
                </a:solidFill>
                <a:effectLst/>
                <a:uLnTx/>
                <a:uFillTx/>
                <a:latin typeface="Gill Sans M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400" b="0" i="0" u="none" strike="noStrike" kern="1200" cap="none" spc="0" normalizeH="0" baseline="0" noProof="0" dirty="0">
              <a:ln>
                <a:noFill/>
              </a:ln>
              <a:solidFill>
                <a:srgbClr val="1F497D"/>
              </a:solidFill>
              <a:effectLst/>
              <a:uLnTx/>
              <a:uFillTx/>
              <a:latin typeface="Gill Sans MT"/>
              <a:ea typeface="+mn-ea"/>
              <a:cs typeface="+mn-cs"/>
            </a:endParaRPr>
          </a:p>
        </p:txBody>
      </p:sp>
      <p:sp>
        <p:nvSpPr>
          <p:cNvPr id="4" name="Title 3"/>
          <p:cNvSpPr>
            <a:spLocks noGrp="1"/>
          </p:cNvSpPr>
          <p:nvPr>
            <p:ph type="title"/>
          </p:nvPr>
        </p:nvSpPr>
        <p:spPr/>
        <p:txBody>
          <a:bodyPr>
            <a:normAutofit fontScale="90000"/>
          </a:bodyPr>
          <a:lstStyle/>
          <a:p>
            <a:r>
              <a:rPr lang="en-US" dirty="0"/>
              <a:t>Signed Integers</a:t>
            </a:r>
            <a:br>
              <a:rPr lang="en-US" dirty="0"/>
            </a:br>
            <a:r>
              <a:rPr lang="en-US" dirty="0">
                <a:solidFill>
                  <a:schemeClr val="accent2"/>
                </a:solidFill>
              </a:rPr>
              <a:t>Method 3: Two’s Complement</a:t>
            </a:r>
          </a:p>
        </p:txBody>
      </p:sp>
      <p:pic>
        <p:nvPicPr>
          <p:cNvPr id="368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362200"/>
            <a:ext cx="4202424"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mc:AlternateContent xmlns:mc="http://schemas.openxmlformats.org/markup-compatibility/2006" xmlns:a14="http://schemas.microsoft.com/office/drawing/2010/main">
        <mc:Choice Requires="a14">
          <p:sp>
            <p:nvSpPr>
              <p:cNvPr id="5" name="Rectangle 4"/>
              <p:cNvSpPr/>
              <p:nvPr/>
            </p:nvSpPr>
            <p:spPr>
              <a:xfrm>
                <a:off x="457200" y="1219200"/>
                <a:ext cx="3352800" cy="70788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1" u="none" strike="noStrike" kern="1200" cap="none" spc="0" normalizeH="0" baseline="0" noProof="0" dirty="0">
                    <a:ln>
                      <a:noFill/>
                    </a:ln>
                    <a:solidFill>
                      <a:prstClr val="black"/>
                    </a:solidFill>
                    <a:effectLst/>
                    <a:uLnTx/>
                    <a:uFillTx/>
                    <a:latin typeface="Gill Sans MT"/>
                    <a:ea typeface="+mn-ea"/>
                    <a:cs typeface="+mn-cs"/>
                  </a:rPr>
                  <a:t>Two’s Complement (</a:t>
                </a:r>
                <a14:m>
                  <m:oMath xmlns:m="http://schemas.openxmlformats.org/officeDocument/2006/math">
                    <m:acc>
                      <m:accPr>
                        <m:chr m:val="̅"/>
                        <m:ctrlPr>
                          <a:rPr kumimoji="0" lang="en-US" sz="20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accPr>
                      <m:e>
                        <m:r>
                          <a:rPr kumimoji="0" lang="en-US" sz="2000" b="1" i="1" u="none" strike="noStrike" kern="1200" cap="none" spc="0" normalizeH="0" baseline="0" noProof="0">
                            <a:ln>
                              <a:noFill/>
                            </a:ln>
                            <a:solidFill>
                              <a:prstClr val="black"/>
                            </a:solidFill>
                            <a:effectLst/>
                            <a:uLnTx/>
                            <a:uFillTx/>
                            <a:latin typeface="Cambria Math"/>
                            <a:ea typeface="+mn-ea"/>
                            <a:cs typeface="+mn-cs"/>
                          </a:rPr>
                          <m:t>𝜶</m:t>
                        </m:r>
                      </m:e>
                    </m:acc>
                  </m:oMath>
                </a14:m>
                <a:r>
                  <a:rPr kumimoji="0" lang="en-US" sz="2000" b="1" i="1" u="none" strike="noStrike" kern="1200" cap="none" spc="0" normalizeH="0" baseline="0" noProof="0" dirty="0">
                    <a:ln>
                      <a:noFill/>
                    </a:ln>
                    <a:solidFill>
                      <a:prstClr val="black"/>
                    </a:solidFill>
                    <a:effectLst/>
                    <a:uLnTx/>
                    <a:uFillTx/>
                    <a:latin typeface="Gill Sans MT"/>
                    <a:ea typeface="+mn-ea"/>
                    <a:cs typeface="+mn-cs"/>
                  </a:rPr>
                  <a:t>):</a:t>
                </a:r>
                <a:endParaRPr kumimoji="0" lang="en-US" sz="2000" b="0" i="0" u="none" strike="noStrike" kern="1200" cap="none" spc="0" normalizeH="0" baseline="0" noProof="0" dirty="0">
                  <a:ln>
                    <a:noFill/>
                  </a:ln>
                  <a:solidFill>
                    <a:prstClr val="black"/>
                  </a:solidFill>
                  <a:effectLst/>
                  <a:uLnTx/>
                  <a:uFillTx/>
                  <a:latin typeface="Gill Sans M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14:m>
                  <m:oMathPara xmlns:m="http://schemas.openxmlformats.org/officeDocument/2006/math">
                    <m:oMathParaPr>
                      <m:jc m:val="centerGroup"/>
                    </m:oMathParaPr>
                    <m:oMath xmlns:m="http://schemas.openxmlformats.org/officeDocument/2006/math">
                      <m:r>
                        <a:rPr kumimoji="0" lang="en-US" sz="2000" b="1" i="1" u="none" strike="noStrike" kern="1200" cap="none" spc="0" normalizeH="0" baseline="0" noProof="0">
                          <a:ln>
                            <a:noFill/>
                          </a:ln>
                          <a:solidFill>
                            <a:prstClr val="black"/>
                          </a:solidFill>
                          <a:effectLst/>
                          <a:uLnTx/>
                          <a:uFillTx/>
                          <a:latin typeface="Cambria Math"/>
                          <a:ea typeface="+mn-ea"/>
                          <a:cs typeface="+mn-cs"/>
                        </a:rPr>
                        <m:t>𝜶</m:t>
                      </m:r>
                      <m:r>
                        <a:rPr kumimoji="0" lang="en-US" sz="2000" b="1" i="1" u="none" strike="noStrike" kern="1200" cap="none" spc="0" normalizeH="0" baseline="0" noProof="0">
                          <a:ln>
                            <a:noFill/>
                          </a:ln>
                          <a:solidFill>
                            <a:prstClr val="black"/>
                          </a:solidFill>
                          <a:effectLst/>
                          <a:uLnTx/>
                          <a:uFillTx/>
                          <a:latin typeface="Cambria Math"/>
                          <a:ea typeface="+mn-ea"/>
                          <a:cs typeface="+mn-cs"/>
                        </a:rPr>
                        <m:t>+</m:t>
                      </m:r>
                      <m:acc>
                        <m:accPr>
                          <m:chr m:val="̅"/>
                          <m:ctrlPr>
                            <a:rPr kumimoji="0" lang="en-US" sz="20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accPr>
                        <m:e>
                          <m:r>
                            <a:rPr kumimoji="0" lang="en-US" sz="2000" b="1" i="1" u="none" strike="noStrike" kern="1200" cap="none" spc="0" normalizeH="0" baseline="0" noProof="0">
                              <a:ln>
                                <a:noFill/>
                              </a:ln>
                              <a:solidFill>
                                <a:prstClr val="black"/>
                              </a:solidFill>
                              <a:effectLst/>
                              <a:uLnTx/>
                              <a:uFillTx/>
                              <a:latin typeface="Cambria Math"/>
                              <a:ea typeface="+mn-ea"/>
                              <a:cs typeface="+mn-cs"/>
                            </a:rPr>
                            <m:t>𝜶</m:t>
                          </m:r>
                        </m:e>
                      </m:acc>
                      <m:r>
                        <a:rPr kumimoji="0" lang="en-US" sz="2000" b="1" i="1" u="none" strike="noStrike" kern="1200" cap="none" spc="0" normalizeH="0" baseline="0" noProof="0">
                          <a:ln>
                            <a:noFill/>
                          </a:ln>
                          <a:solidFill>
                            <a:prstClr val="black"/>
                          </a:solidFill>
                          <a:effectLst/>
                          <a:uLnTx/>
                          <a:uFillTx/>
                          <a:latin typeface="Cambria Math"/>
                          <a:ea typeface="+mn-ea"/>
                          <a:cs typeface="+mn-cs"/>
                        </a:rPr>
                        <m:t>=</m:t>
                      </m:r>
                      <m:sSup>
                        <m:sSupPr>
                          <m:ctrlPr>
                            <a:rPr kumimoji="0" lang="en-US" sz="20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pPr>
                        <m:e>
                          <m:r>
                            <a:rPr kumimoji="0" lang="en-US" sz="2000" b="1" i="1" u="none" strike="noStrike" kern="1200" cap="none" spc="0" normalizeH="0" baseline="0" noProof="0">
                              <a:ln>
                                <a:noFill/>
                              </a:ln>
                              <a:solidFill>
                                <a:prstClr val="black"/>
                              </a:solidFill>
                              <a:effectLst/>
                              <a:uLnTx/>
                              <a:uFillTx/>
                              <a:latin typeface="Cambria Math"/>
                              <a:ea typeface="+mn-ea"/>
                              <a:cs typeface="+mn-cs"/>
                            </a:rPr>
                            <m:t>𝟐</m:t>
                          </m:r>
                        </m:e>
                        <m:sup>
                          <m:r>
                            <a:rPr kumimoji="0" lang="en-US" sz="2000" b="1" i="1" u="none" strike="noStrike" kern="1200" cap="none" spc="0" normalizeH="0" baseline="0" noProof="0">
                              <a:ln>
                                <a:noFill/>
                              </a:ln>
                              <a:solidFill>
                                <a:prstClr val="black"/>
                              </a:solidFill>
                              <a:effectLst/>
                              <a:uLnTx/>
                              <a:uFillTx/>
                              <a:latin typeface="Cambria Math"/>
                              <a:ea typeface="+mn-ea"/>
                              <a:cs typeface="+mn-cs"/>
                            </a:rPr>
                            <m:t>𝒏</m:t>
                          </m:r>
                        </m:sup>
                      </m:sSup>
                    </m:oMath>
                  </m:oMathPara>
                </a14:m>
                <a:endParaRPr kumimoji="0" lang="en-US" sz="2000" b="0" i="0" u="none" strike="noStrike" kern="1200" cap="none" spc="0" normalizeH="0" baseline="0" noProof="0" dirty="0">
                  <a:ln>
                    <a:noFill/>
                  </a:ln>
                  <a:solidFill>
                    <a:prstClr val="black"/>
                  </a:solidFill>
                  <a:effectLst/>
                  <a:uLnTx/>
                  <a:uFillTx/>
                  <a:latin typeface="Gill Sans MT"/>
                  <a:ea typeface="+mn-ea"/>
                  <a:cs typeface="+mn-cs"/>
                </a:endParaRPr>
              </a:p>
            </p:txBody>
          </p:sp>
        </mc:Choice>
        <mc:Fallback xmlns="">
          <p:sp>
            <p:nvSpPr>
              <p:cNvPr id="5" name="Rectangle 4"/>
              <p:cNvSpPr>
                <a:spLocks noRot="1" noChangeAspect="1" noMove="1" noResize="1" noEditPoints="1" noAdjustHandles="1" noChangeArrowheads="1" noChangeShapeType="1" noTextEdit="1"/>
              </p:cNvSpPr>
              <p:nvPr/>
            </p:nvSpPr>
            <p:spPr>
              <a:xfrm>
                <a:off x="457200" y="1219200"/>
                <a:ext cx="3352800" cy="707886"/>
              </a:xfrm>
              <a:prstGeom prst="rect">
                <a:avLst/>
              </a:prstGeom>
              <a:blipFill rotWithShape="1">
                <a:blip r:embed="rId4"/>
                <a:stretch>
                  <a:fillRect l="-1818" t="-4310"/>
                </a:stretch>
              </a:blipFill>
            </p:spPr>
            <p:txBody>
              <a:bodyPr/>
              <a:lstStyle/>
              <a:p>
                <a:r>
                  <a:rPr lang="en-US">
                    <a:noFill/>
                  </a:rPr>
                  <a:t> </a:t>
                </a:r>
              </a:p>
            </p:txBody>
          </p:sp>
        </mc:Fallback>
      </mc:AlternateContent>
      <p:sp>
        <p:nvSpPr>
          <p:cNvPr id="6" name="Rectangle 5"/>
          <p:cNvSpPr/>
          <p:nvPr/>
        </p:nvSpPr>
        <p:spPr>
          <a:xfrm>
            <a:off x="4918862" y="2242388"/>
            <a:ext cx="3996538" cy="64633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Gill Sans MT"/>
                <a:ea typeface="+mn-ea"/>
                <a:cs typeface="+mn-cs"/>
              </a:rPr>
              <a:t>TC of a number can be obtained by its bitwise NOT plus one. </a:t>
            </a:r>
          </a:p>
        </p:txBody>
      </p:sp>
      <p:graphicFrame>
        <p:nvGraphicFramePr>
          <p:cNvPr id="8" name="Table 7"/>
          <p:cNvGraphicFramePr>
            <a:graphicFrameLocks noGrp="1"/>
          </p:cNvGraphicFramePr>
          <p:nvPr/>
        </p:nvGraphicFramePr>
        <p:xfrm>
          <a:off x="4871772" y="4013201"/>
          <a:ext cx="4090718" cy="1589172"/>
        </p:xfrm>
        <a:graphic>
          <a:graphicData uri="http://schemas.openxmlformats.org/drawingml/2006/table">
            <a:tbl>
              <a:tblPr firstRow="1" firstCol="1" bandRow="1">
                <a:tableStyleId>{5C22544A-7EE6-4342-B048-85BDC9FD1C3A}</a:tableStyleId>
              </a:tblPr>
              <a:tblGrid>
                <a:gridCol w="1957118">
                  <a:extLst>
                    <a:ext uri="{9D8B030D-6E8A-4147-A177-3AD203B41FA5}">
                      <a16:colId xmlns:a16="http://schemas.microsoft.com/office/drawing/2014/main" val="20000"/>
                    </a:ext>
                  </a:extLst>
                </a:gridCol>
                <a:gridCol w="1199988">
                  <a:extLst>
                    <a:ext uri="{9D8B030D-6E8A-4147-A177-3AD203B41FA5}">
                      <a16:colId xmlns:a16="http://schemas.microsoft.com/office/drawing/2014/main" val="20001"/>
                    </a:ext>
                  </a:extLst>
                </a:gridCol>
                <a:gridCol w="933612">
                  <a:extLst>
                    <a:ext uri="{9D8B030D-6E8A-4147-A177-3AD203B41FA5}">
                      <a16:colId xmlns:a16="http://schemas.microsoft.com/office/drawing/2014/main" val="20002"/>
                    </a:ext>
                  </a:extLst>
                </a:gridCol>
              </a:tblGrid>
              <a:tr h="301176">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 </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Binary</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Decimal</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0"/>
                  </a:ext>
                </a:extLst>
              </a:tr>
              <a:tr h="233216">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Original number</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00011</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3</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1"/>
                  </a:ext>
                </a:extLst>
              </a:tr>
              <a:tr h="466433">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Step 1: Invert every bit</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11100</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 </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2"/>
                  </a:ext>
                </a:extLst>
              </a:tr>
              <a:tr h="288737">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Step 2: Add 1</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+ 00001</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lnB w="12700" cap="flat" cmpd="sng" algn="ctr">
                      <a:solidFill>
                        <a:schemeClr val="tx1"/>
                      </a:solidFill>
                      <a:prstDash val="solid"/>
                      <a:round/>
                      <a:headEnd type="none" w="med" len="med"/>
                      <a:tailEnd type="none" w="med" len="med"/>
                    </a:lnB>
                  </a:tcPr>
                </a:tc>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 </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3"/>
                  </a:ext>
                </a:extLst>
              </a:tr>
              <a:tr h="267739">
                <a:tc>
                  <a:txBody>
                    <a:bodyPr/>
                    <a:lstStyle/>
                    <a:p>
                      <a:pPr marL="0" marR="0" algn="r">
                        <a:spcBef>
                          <a:spcPts val="0"/>
                        </a:spcBef>
                        <a:spcAft>
                          <a:spcPts val="0"/>
                        </a:spcAft>
                      </a:pPr>
                      <a:r>
                        <a:rPr lang="en-US" sz="1600">
                          <a:effectLst/>
                          <a:latin typeface="Consolas" panose="020B0609020204030204" pitchFamily="49" charset="0"/>
                          <a:cs typeface="Consolas" panose="020B0609020204030204" pitchFamily="49" charset="0"/>
                        </a:rPr>
                        <a:t>Two’s complement</a:t>
                      </a:r>
                      <a:endParaRPr lang="en-US" sz="2000">
                        <a:effectLst/>
                        <a:latin typeface="Consolas" panose="020B0609020204030204" pitchFamily="49" charset="0"/>
                        <a:ea typeface="宋体"/>
                        <a:cs typeface="Consolas" panose="020B0609020204030204" pitchFamily="49"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11101</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lnT w="12700" cap="flat" cmpd="sng" algn="ctr">
                      <a:solidFill>
                        <a:schemeClr val="tx1"/>
                      </a:solidFill>
                      <a:prstDash val="solid"/>
                      <a:round/>
                      <a:headEnd type="none" w="med" len="med"/>
                      <a:tailEnd type="none" w="med" len="med"/>
                    </a:lnT>
                  </a:tcPr>
                </a:tc>
                <a:tc>
                  <a:txBody>
                    <a:bodyPr/>
                    <a:lstStyle/>
                    <a:p>
                      <a:pPr marL="0" marR="0" algn="r">
                        <a:spcBef>
                          <a:spcPts val="0"/>
                        </a:spcBef>
                        <a:spcAft>
                          <a:spcPts val="0"/>
                        </a:spcAft>
                      </a:pPr>
                      <a:r>
                        <a:rPr lang="en-US" sz="1600" dirty="0">
                          <a:effectLst/>
                          <a:latin typeface="Consolas" panose="020B0609020204030204" pitchFamily="49" charset="0"/>
                          <a:cs typeface="Consolas" panose="020B0609020204030204" pitchFamily="49" charset="0"/>
                        </a:rPr>
                        <a:t>-3</a:t>
                      </a:r>
                      <a:endParaRPr lang="en-US" sz="20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4"/>
                  </a:ext>
                </a:extLst>
              </a:tr>
            </a:tbl>
          </a:graphicData>
        </a:graphic>
      </p:graphicFrame>
      <p:sp>
        <p:nvSpPr>
          <p:cNvPr id="9" name="TextBox 8"/>
          <p:cNvSpPr txBox="1"/>
          <p:nvPr/>
        </p:nvSpPr>
        <p:spPr>
          <a:xfrm>
            <a:off x="4892320" y="3409846"/>
            <a:ext cx="227048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a:ea typeface="+mn-ea"/>
                <a:cs typeface="+mn-cs"/>
              </a:rPr>
              <a:t>Example </a:t>
            </a:r>
            <a:r>
              <a:rPr kumimoji="0" lang="en-US" sz="1800" b="1" i="0" u="none" strike="noStrike" kern="120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1</a:t>
            </a:r>
            <a:r>
              <a:rPr kumimoji="0" lang="en-US" sz="1800" b="0" i="0" u="none" strike="noStrike" kern="1200" cap="none" spc="0" normalizeH="0" baseline="0" noProof="0" dirty="0">
                <a:ln>
                  <a:noFill/>
                </a:ln>
                <a:solidFill>
                  <a:prstClr val="black"/>
                </a:solidFill>
                <a:effectLst/>
                <a:uLnTx/>
                <a:uFillTx/>
                <a:latin typeface="Gill Sans MT"/>
                <a:ea typeface="+mn-ea"/>
                <a:cs typeface="+mn-cs"/>
              </a:rPr>
              <a:t>:  </a:t>
            </a:r>
            <a:r>
              <a:rPr kumimoji="0" lang="en-US" sz="1800" b="0" i="0" u="none" strike="noStrike" kern="1200" cap="none" spc="0" normalizeH="0" baseline="0" noProof="0" dirty="0">
                <a:ln>
                  <a:noFill/>
                </a:ln>
                <a:solidFill>
                  <a:srgbClr val="C00000"/>
                </a:solidFill>
                <a:effectLst/>
                <a:uLnTx/>
                <a:uFillTx/>
                <a:latin typeface="Gill Sans MT"/>
                <a:ea typeface="+mn-ea"/>
                <a:cs typeface="+mn-cs"/>
              </a:rPr>
              <a:t>TC(3)</a:t>
            </a:r>
          </a:p>
        </p:txBody>
      </p:sp>
      <p:sp>
        <p:nvSpPr>
          <p:cNvPr id="10" name="Oval 9"/>
          <p:cNvSpPr/>
          <p:nvPr/>
        </p:nvSpPr>
        <p:spPr>
          <a:xfrm rot="18357225">
            <a:off x="3080056" y="2718154"/>
            <a:ext cx="902864" cy="41503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11" name="Oval 10"/>
          <p:cNvSpPr/>
          <p:nvPr/>
        </p:nvSpPr>
        <p:spPr>
          <a:xfrm rot="2867065">
            <a:off x="1148587" y="2704659"/>
            <a:ext cx="902864" cy="41503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Tree>
    <p:extLst>
      <p:ext uri="{BB962C8B-B14F-4D97-AF65-F5344CB8AC3E}">
        <p14:creationId xmlns:p14="http://schemas.microsoft.com/office/powerpoint/2010/main" val="3967346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Rectangle 61"/>
          <p:cNvSpPr/>
          <p:nvPr/>
        </p:nvSpPr>
        <p:spPr>
          <a:xfrm>
            <a:off x="6426258" y="4419600"/>
            <a:ext cx="802182" cy="58908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30" name="Rectangle 29"/>
          <p:cNvSpPr/>
          <p:nvPr/>
        </p:nvSpPr>
        <p:spPr>
          <a:xfrm>
            <a:off x="685800" y="1814215"/>
            <a:ext cx="3962400" cy="336292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49" name="Rectangle 48"/>
          <p:cNvSpPr/>
          <p:nvPr/>
        </p:nvSpPr>
        <p:spPr>
          <a:xfrm>
            <a:off x="7410643" y="1773120"/>
            <a:ext cx="802182" cy="58908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a:ea typeface="+mn-ea"/>
              <a:cs typeface="+mn-cs"/>
            </a:endParaRPr>
          </a:p>
        </p:txBody>
      </p:sp>
      <p:sp>
        <p:nvSpPr>
          <p:cNvPr id="2" name="Title 1"/>
          <p:cNvSpPr>
            <a:spLocks noGrp="1"/>
          </p:cNvSpPr>
          <p:nvPr>
            <p:ph type="title"/>
          </p:nvPr>
        </p:nvSpPr>
        <p:spPr/>
        <p:txBody>
          <a:bodyPr>
            <a:normAutofit/>
          </a:bodyPr>
          <a:lstStyle/>
          <a:p>
            <a:r>
              <a:rPr lang="en-US" dirty="0">
                <a:solidFill>
                  <a:srgbClr val="FF0000"/>
                </a:solidFill>
              </a:rPr>
              <a:t>Adding two integers</a:t>
            </a:r>
            <a:endParaRPr lang="en-US" b="1" dirty="0">
              <a:solidFill>
                <a:srgbClr val="FF0000"/>
              </a:solidFill>
              <a:latin typeface="Consolas" panose="020B0609020204030204" pitchFamily="49" charset="0"/>
              <a:cs typeface="Consolas" panose="020B0609020204030204" pitchFamily="49" charset="0"/>
            </a:endParaRPr>
          </a:p>
        </p:txBody>
      </p:sp>
      <p:sp>
        <p:nvSpPr>
          <p:cNvPr id="3" name="Slide Number Placeholder 2"/>
          <p:cNvSpPr>
            <a:spLocks noGrp="1"/>
          </p:cNvSpPr>
          <p:nvPr>
            <p:ph type="sldNum" sz="quarter" idx="4294967295"/>
          </p:nvPr>
        </p:nvSpPr>
        <p:spPr>
          <a:xfrm>
            <a:off x="612648" y="6356350"/>
            <a:ext cx="1981200" cy="36576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A7C8D44-3667-46F6-9772-CC52308E2A7F}" type="slidenum">
              <a:rPr kumimoji="0" lang="en-US" sz="1400" b="0" i="0" u="none" strike="noStrike" kern="1200" cap="none" spc="0" normalizeH="0" baseline="0" noProof="0" smtClean="0">
                <a:ln>
                  <a:noFill/>
                </a:ln>
                <a:solidFill>
                  <a:srgbClr val="1F497D"/>
                </a:solidFill>
                <a:effectLst/>
                <a:uLnTx/>
                <a:uFillTx/>
                <a:latin typeface="Gill Sans M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400" b="0" i="0" u="none" strike="noStrike" kern="1200" cap="none" spc="0" normalizeH="0" baseline="0" noProof="0" dirty="0">
              <a:ln>
                <a:noFill/>
              </a:ln>
              <a:solidFill>
                <a:srgbClr val="1F497D"/>
              </a:solidFill>
              <a:effectLst/>
              <a:uLnTx/>
              <a:uFillTx/>
              <a:latin typeface="Gill Sans MT"/>
              <a:ea typeface="+mn-ea"/>
              <a:cs typeface="+mn-cs"/>
            </a:endParaRPr>
          </a:p>
        </p:txBody>
      </p:sp>
      <p:sp>
        <p:nvSpPr>
          <p:cNvPr id="20" name="TextBox 19"/>
          <p:cNvSpPr txBox="1"/>
          <p:nvPr/>
        </p:nvSpPr>
        <p:spPr>
          <a:xfrm>
            <a:off x="1452869" y="1352550"/>
            <a:ext cx="52450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Consolas" panose="020B0609020204030204" pitchFamily="49" charset="0"/>
                <a:ea typeface="+mn-ea"/>
                <a:cs typeface="Consolas" panose="020B0609020204030204" pitchFamily="49" charset="0"/>
              </a:rPr>
              <a:t>-9</a:t>
            </a:r>
          </a:p>
        </p:txBody>
      </p:sp>
      <p:sp>
        <p:nvSpPr>
          <p:cNvPr id="21" name="TextBox 20"/>
          <p:cNvSpPr txBox="1"/>
          <p:nvPr/>
        </p:nvSpPr>
        <p:spPr>
          <a:xfrm>
            <a:off x="3460485" y="1367135"/>
            <a:ext cx="35458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Consolas" panose="020B0609020204030204" pitchFamily="49" charset="0"/>
                <a:ea typeface="+mn-ea"/>
                <a:cs typeface="Consolas" panose="020B0609020204030204" pitchFamily="49" charset="0"/>
              </a:rPr>
              <a:t>6</a:t>
            </a:r>
          </a:p>
        </p:txBody>
      </p:sp>
      <p:sp>
        <p:nvSpPr>
          <p:cNvPr id="22" name="TextBox 21"/>
          <p:cNvSpPr txBox="1"/>
          <p:nvPr/>
        </p:nvSpPr>
        <p:spPr>
          <a:xfrm>
            <a:off x="2447297" y="5177135"/>
            <a:ext cx="52450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FF"/>
                </a:solidFill>
                <a:effectLst/>
                <a:uLnTx/>
                <a:uFillTx/>
                <a:latin typeface="Consolas" panose="020B0609020204030204" pitchFamily="49" charset="0"/>
                <a:ea typeface="+mn-ea"/>
                <a:cs typeface="Consolas" panose="020B0609020204030204" pitchFamily="49" charset="0"/>
              </a:rPr>
              <a:t>-3</a:t>
            </a:r>
          </a:p>
        </p:txBody>
      </p:sp>
      <p:grpSp>
        <p:nvGrpSpPr>
          <p:cNvPr id="38" name="Group 37"/>
          <p:cNvGrpSpPr/>
          <p:nvPr/>
        </p:nvGrpSpPr>
        <p:grpSpPr>
          <a:xfrm>
            <a:off x="5029200" y="1729737"/>
            <a:ext cx="3183625" cy="632463"/>
            <a:chOff x="5388736" y="1565669"/>
            <a:chExt cx="3183625" cy="632463"/>
          </a:xfrm>
        </p:grpSpPr>
        <p:sp>
          <p:nvSpPr>
            <p:cNvPr id="25" name="Rectangle 24"/>
            <p:cNvSpPr/>
            <p:nvPr/>
          </p:nvSpPr>
          <p:spPr>
            <a:xfrm>
              <a:off x="5388736" y="1828800"/>
              <a:ext cx="81785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onsolas" panose="020B0609020204030204" pitchFamily="49" charset="0"/>
                  <a:ea typeface="+mn-ea"/>
                  <a:cs typeface="Consolas" panose="020B0609020204030204" pitchFamily="49" charset="0"/>
                </a:rPr>
                <a:t>01001</a:t>
              </a:r>
              <a:endParaRPr kumimoji="0" lang="en-US" sz="1800" b="0" i="0" u="none" strike="noStrike" kern="1200" cap="none" spc="0" normalizeH="0" baseline="0" noProof="0" dirty="0">
                <a:ln>
                  <a:noFill/>
                </a:ln>
                <a:solidFill>
                  <a:prstClr val="black"/>
                </a:solidFill>
                <a:effectLst/>
                <a:uLnTx/>
                <a:uFillTx/>
                <a:latin typeface="Gill Sans MT"/>
                <a:ea typeface="+mn-ea"/>
                <a:cs typeface="+mn-cs"/>
              </a:endParaRPr>
            </a:p>
          </p:txBody>
        </p:sp>
        <p:cxnSp>
          <p:nvCxnSpPr>
            <p:cNvPr id="27" name="Straight Arrow Connector 26"/>
            <p:cNvCxnSpPr>
              <a:stCxn id="25" idx="3"/>
              <a:endCxn id="28" idx="1"/>
            </p:cNvCxnSpPr>
            <p:nvPr/>
          </p:nvCxnSpPr>
          <p:spPr>
            <a:xfrm>
              <a:off x="6206589" y="2013466"/>
              <a:ext cx="36695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6573547" y="1828800"/>
              <a:ext cx="81785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onsolas" panose="020B0609020204030204" pitchFamily="49" charset="0"/>
                  <a:ea typeface="+mn-ea"/>
                  <a:cs typeface="Consolas" panose="020B0609020204030204" pitchFamily="49" charset="0"/>
                </a:rPr>
                <a:t>10110</a:t>
              </a:r>
            </a:p>
          </p:txBody>
        </p:sp>
        <p:sp>
          <p:nvSpPr>
            <p:cNvPr id="29" name="Rectangle 28"/>
            <p:cNvSpPr/>
            <p:nvPr/>
          </p:nvSpPr>
          <p:spPr>
            <a:xfrm>
              <a:off x="7754508" y="1828800"/>
              <a:ext cx="81785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C00000"/>
                  </a:solidFill>
                  <a:effectLst/>
                  <a:uLnTx/>
                  <a:uFillTx/>
                  <a:latin typeface="Consolas" panose="020B0609020204030204" pitchFamily="49" charset="0"/>
                  <a:ea typeface="+mn-ea"/>
                  <a:cs typeface="Consolas" panose="020B0609020204030204" pitchFamily="49" charset="0"/>
                </a:rPr>
                <a:t>10111</a:t>
              </a:r>
            </a:p>
          </p:txBody>
        </p:sp>
        <p:cxnSp>
          <p:nvCxnSpPr>
            <p:cNvPr id="31" name="Straight Arrow Connector 30"/>
            <p:cNvCxnSpPr>
              <a:stCxn id="28" idx="3"/>
              <a:endCxn id="29" idx="1"/>
            </p:cNvCxnSpPr>
            <p:nvPr/>
          </p:nvCxnSpPr>
          <p:spPr>
            <a:xfrm>
              <a:off x="7391400" y="2013466"/>
              <a:ext cx="3631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6155133" y="1671870"/>
              <a:ext cx="4603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a:ea typeface="+mn-ea"/>
                  <a:cs typeface="+mn-cs"/>
                </a:rPr>
                <a:t>flip</a:t>
              </a:r>
            </a:p>
          </p:txBody>
        </p:sp>
        <p:sp>
          <p:nvSpPr>
            <p:cNvPr id="35" name="TextBox 34"/>
            <p:cNvSpPr txBox="1"/>
            <p:nvPr/>
          </p:nvSpPr>
          <p:spPr>
            <a:xfrm>
              <a:off x="7335445" y="1671870"/>
              <a:ext cx="43473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+1</a:t>
              </a:r>
            </a:p>
          </p:txBody>
        </p:sp>
        <p:sp>
          <p:nvSpPr>
            <p:cNvPr id="36" name="TextBox 35"/>
            <p:cNvSpPr txBox="1"/>
            <p:nvPr/>
          </p:nvSpPr>
          <p:spPr>
            <a:xfrm>
              <a:off x="5632523" y="1585615"/>
              <a:ext cx="3113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9</a:t>
              </a:r>
            </a:p>
          </p:txBody>
        </p:sp>
        <p:sp>
          <p:nvSpPr>
            <p:cNvPr id="37" name="TextBox 36"/>
            <p:cNvSpPr txBox="1"/>
            <p:nvPr/>
          </p:nvSpPr>
          <p:spPr>
            <a:xfrm>
              <a:off x="7892360" y="1565669"/>
              <a:ext cx="437940"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-9</a:t>
              </a:r>
            </a:p>
          </p:txBody>
        </p:sp>
      </p:grpSp>
      <p:grpSp>
        <p:nvGrpSpPr>
          <p:cNvPr id="39" name="Group 38"/>
          <p:cNvGrpSpPr/>
          <p:nvPr/>
        </p:nvGrpSpPr>
        <p:grpSpPr>
          <a:xfrm>
            <a:off x="3435311" y="4396737"/>
            <a:ext cx="3803689" cy="632463"/>
            <a:chOff x="4768672" y="1565669"/>
            <a:chExt cx="3803689" cy="632463"/>
          </a:xfrm>
        </p:grpSpPr>
        <p:cxnSp>
          <p:nvCxnSpPr>
            <p:cNvPr id="41" name="Straight Arrow Connector 40"/>
            <p:cNvCxnSpPr>
              <a:stCxn id="60" idx="3"/>
              <a:endCxn id="42" idx="1"/>
            </p:cNvCxnSpPr>
            <p:nvPr/>
          </p:nvCxnSpPr>
          <p:spPr>
            <a:xfrm flipV="1">
              <a:off x="4768672" y="2013466"/>
              <a:ext cx="1804875" cy="17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6573547" y="1828800"/>
              <a:ext cx="81785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FF"/>
                  </a:solidFill>
                  <a:effectLst/>
                  <a:uLnTx/>
                  <a:uFillTx/>
                  <a:latin typeface="Consolas" panose="020B0609020204030204" pitchFamily="49" charset="0"/>
                  <a:ea typeface="+mn-ea"/>
                  <a:cs typeface="Consolas" panose="020B0609020204030204" pitchFamily="49" charset="0"/>
                </a:rPr>
                <a:t>00010</a:t>
              </a:r>
            </a:p>
          </p:txBody>
        </p:sp>
        <p:sp>
          <p:nvSpPr>
            <p:cNvPr id="43" name="Rectangle 42"/>
            <p:cNvSpPr/>
            <p:nvPr/>
          </p:nvSpPr>
          <p:spPr>
            <a:xfrm>
              <a:off x="7754508" y="1828800"/>
              <a:ext cx="817853"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00FF"/>
                  </a:solidFill>
                  <a:effectLst/>
                  <a:uLnTx/>
                  <a:uFillTx/>
                  <a:latin typeface="Consolas" panose="020B0609020204030204" pitchFamily="49" charset="0"/>
                  <a:ea typeface="+mn-ea"/>
                  <a:cs typeface="Consolas" panose="020B0609020204030204" pitchFamily="49" charset="0"/>
                </a:rPr>
                <a:t>00011</a:t>
              </a:r>
            </a:p>
          </p:txBody>
        </p:sp>
        <p:cxnSp>
          <p:nvCxnSpPr>
            <p:cNvPr id="44" name="Straight Arrow Connector 43"/>
            <p:cNvCxnSpPr>
              <a:stCxn id="42" idx="3"/>
              <a:endCxn id="43" idx="1"/>
            </p:cNvCxnSpPr>
            <p:nvPr/>
          </p:nvCxnSpPr>
          <p:spPr>
            <a:xfrm>
              <a:off x="7391400" y="2013466"/>
              <a:ext cx="36310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5" name="TextBox 44"/>
            <p:cNvSpPr txBox="1"/>
            <p:nvPr/>
          </p:nvSpPr>
          <p:spPr>
            <a:xfrm>
              <a:off x="6155133" y="1676400"/>
              <a:ext cx="460382"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Gill Sans MT"/>
                  <a:ea typeface="+mn-ea"/>
                  <a:cs typeface="+mn-cs"/>
                </a:rPr>
                <a:t>flip</a:t>
              </a:r>
            </a:p>
          </p:txBody>
        </p:sp>
        <p:sp>
          <p:nvSpPr>
            <p:cNvPr id="46" name="TextBox 45"/>
            <p:cNvSpPr txBox="1"/>
            <p:nvPr/>
          </p:nvSpPr>
          <p:spPr>
            <a:xfrm>
              <a:off x="7335445" y="1671870"/>
              <a:ext cx="43473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rPr>
                <a:t>+1</a:t>
              </a:r>
            </a:p>
          </p:txBody>
        </p:sp>
        <p:sp>
          <p:nvSpPr>
            <p:cNvPr id="48" name="TextBox 47"/>
            <p:cNvSpPr txBox="1"/>
            <p:nvPr/>
          </p:nvSpPr>
          <p:spPr>
            <a:xfrm>
              <a:off x="7962761" y="1565669"/>
              <a:ext cx="311304"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onsolas" panose="020B0609020204030204" pitchFamily="49" charset="0"/>
                  <a:ea typeface="+mn-ea"/>
                  <a:cs typeface="Consolas" panose="020B0609020204030204" pitchFamily="49" charset="0"/>
                </a:rPr>
                <a:t>3</a:t>
              </a:r>
              <a:endParaRPr kumimoji="0" lang="en-US" sz="1800" b="1" i="0" u="none" strike="noStrike" kern="1200" cap="none" spc="0" normalizeH="0" baseline="0" noProof="0" dirty="0">
                <a:ln>
                  <a:noFill/>
                </a:ln>
                <a:solidFill>
                  <a:prstClr val="black"/>
                </a:solidFill>
                <a:effectLst/>
                <a:uLnTx/>
                <a:uFillTx/>
                <a:latin typeface="Consolas" panose="020B0609020204030204" pitchFamily="49" charset="0"/>
                <a:ea typeface="+mn-ea"/>
                <a:cs typeface="Consolas" panose="020B0609020204030204" pitchFamily="49" charset="0"/>
              </a:endParaRPr>
            </a:p>
          </p:txBody>
        </p:sp>
      </p:grpSp>
      <p:sp>
        <p:nvSpPr>
          <p:cNvPr id="51" name="TextBox 50"/>
          <p:cNvSpPr txBox="1"/>
          <p:nvPr/>
        </p:nvSpPr>
        <p:spPr>
          <a:xfrm>
            <a:off x="7229601" y="2372380"/>
            <a:ext cx="1228599"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Gill Sans MT"/>
                <a:ea typeface="+mn-ea"/>
                <a:cs typeface="+mn-cs"/>
              </a:rPr>
              <a:t>Two’s Complement</a:t>
            </a:r>
          </a:p>
        </p:txBody>
      </p:sp>
      <p:graphicFrame>
        <p:nvGraphicFramePr>
          <p:cNvPr id="5" name="Table 4"/>
          <p:cNvGraphicFramePr>
            <a:graphicFrameLocks noGrp="1"/>
          </p:cNvGraphicFramePr>
          <p:nvPr/>
        </p:nvGraphicFramePr>
        <p:xfrm>
          <a:off x="1069848" y="1981200"/>
          <a:ext cx="1368550" cy="365760"/>
        </p:xfrm>
        <a:graphic>
          <a:graphicData uri="http://schemas.openxmlformats.org/drawingml/2006/table">
            <a:tbl>
              <a:tblPr firstRow="1" bandRow="1">
                <a:tableStyleId>{5940675A-B579-460E-94D1-54222C63F5DA}</a:tableStyleId>
              </a:tblPr>
              <a:tblGrid>
                <a:gridCol w="273710">
                  <a:extLst>
                    <a:ext uri="{9D8B030D-6E8A-4147-A177-3AD203B41FA5}">
                      <a16:colId xmlns:a16="http://schemas.microsoft.com/office/drawing/2014/main" val="20000"/>
                    </a:ext>
                  </a:extLst>
                </a:gridCol>
                <a:gridCol w="273710">
                  <a:extLst>
                    <a:ext uri="{9D8B030D-6E8A-4147-A177-3AD203B41FA5}">
                      <a16:colId xmlns:a16="http://schemas.microsoft.com/office/drawing/2014/main" val="20001"/>
                    </a:ext>
                  </a:extLst>
                </a:gridCol>
                <a:gridCol w="273710">
                  <a:extLst>
                    <a:ext uri="{9D8B030D-6E8A-4147-A177-3AD203B41FA5}">
                      <a16:colId xmlns:a16="http://schemas.microsoft.com/office/drawing/2014/main" val="20002"/>
                    </a:ext>
                  </a:extLst>
                </a:gridCol>
                <a:gridCol w="273710">
                  <a:extLst>
                    <a:ext uri="{9D8B030D-6E8A-4147-A177-3AD203B41FA5}">
                      <a16:colId xmlns:a16="http://schemas.microsoft.com/office/drawing/2014/main" val="20003"/>
                    </a:ext>
                  </a:extLst>
                </a:gridCol>
                <a:gridCol w="273710">
                  <a:extLst>
                    <a:ext uri="{9D8B030D-6E8A-4147-A177-3AD203B41FA5}">
                      <a16:colId xmlns:a16="http://schemas.microsoft.com/office/drawing/2014/main" val="20004"/>
                    </a:ext>
                  </a:extLst>
                </a:gridCol>
              </a:tblGrid>
              <a:tr h="330123">
                <a:tc>
                  <a:txBody>
                    <a:bodyPr/>
                    <a:lstStyle/>
                    <a:p>
                      <a:r>
                        <a:rPr lang="en-US" sz="1800" b="1" dirty="0">
                          <a:solidFill>
                            <a:srgbClr val="C00000"/>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C00000"/>
                          </a:solidFill>
                          <a:latin typeface="Consolas" charset="0"/>
                          <a:ea typeface="Consolas" charset="0"/>
                          <a:cs typeface="Consolas" charset="0"/>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C00000"/>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C00000"/>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C00000"/>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52" name="Table 51"/>
          <p:cNvGraphicFramePr>
            <a:graphicFrameLocks noGrp="1"/>
          </p:cNvGraphicFramePr>
          <p:nvPr/>
        </p:nvGraphicFramePr>
        <p:xfrm>
          <a:off x="2948208" y="1990052"/>
          <a:ext cx="1368550" cy="365760"/>
        </p:xfrm>
        <a:graphic>
          <a:graphicData uri="http://schemas.openxmlformats.org/drawingml/2006/table">
            <a:tbl>
              <a:tblPr firstRow="1" bandRow="1">
                <a:tableStyleId>{5940675A-B579-460E-94D1-54222C63F5DA}</a:tableStyleId>
              </a:tblPr>
              <a:tblGrid>
                <a:gridCol w="273710">
                  <a:extLst>
                    <a:ext uri="{9D8B030D-6E8A-4147-A177-3AD203B41FA5}">
                      <a16:colId xmlns:a16="http://schemas.microsoft.com/office/drawing/2014/main" val="20000"/>
                    </a:ext>
                  </a:extLst>
                </a:gridCol>
                <a:gridCol w="273710">
                  <a:extLst>
                    <a:ext uri="{9D8B030D-6E8A-4147-A177-3AD203B41FA5}">
                      <a16:colId xmlns:a16="http://schemas.microsoft.com/office/drawing/2014/main" val="20001"/>
                    </a:ext>
                  </a:extLst>
                </a:gridCol>
                <a:gridCol w="273710">
                  <a:extLst>
                    <a:ext uri="{9D8B030D-6E8A-4147-A177-3AD203B41FA5}">
                      <a16:colId xmlns:a16="http://schemas.microsoft.com/office/drawing/2014/main" val="20002"/>
                    </a:ext>
                  </a:extLst>
                </a:gridCol>
                <a:gridCol w="273710">
                  <a:extLst>
                    <a:ext uri="{9D8B030D-6E8A-4147-A177-3AD203B41FA5}">
                      <a16:colId xmlns:a16="http://schemas.microsoft.com/office/drawing/2014/main" val="20003"/>
                    </a:ext>
                  </a:extLst>
                </a:gridCol>
                <a:gridCol w="273710">
                  <a:extLst>
                    <a:ext uri="{9D8B030D-6E8A-4147-A177-3AD203B41FA5}">
                      <a16:colId xmlns:a16="http://schemas.microsoft.com/office/drawing/2014/main" val="20004"/>
                    </a:ext>
                  </a:extLst>
                </a:gridCol>
              </a:tblGrid>
              <a:tr h="330123">
                <a:tc>
                  <a:txBody>
                    <a:bodyPr/>
                    <a:lstStyle/>
                    <a:p>
                      <a:r>
                        <a:rPr lang="en-US" sz="1800" b="1" dirty="0">
                          <a:solidFill>
                            <a:srgbClr val="0000FF"/>
                          </a:solidFill>
                          <a:latin typeface="Consolas" charset="0"/>
                          <a:ea typeface="Consolas" charset="0"/>
                          <a:cs typeface="Consolas" charset="0"/>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0000FF"/>
                          </a:solidFill>
                          <a:latin typeface="Consolas" charset="0"/>
                          <a:ea typeface="Consolas" charset="0"/>
                          <a:cs typeface="Consolas" charset="0"/>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0000FF"/>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0000FF"/>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0000FF"/>
                          </a:solidFill>
                          <a:latin typeface="Consolas" charset="0"/>
                          <a:ea typeface="Consolas" charset="0"/>
                          <a:cs typeface="Consolas" charset="0"/>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graphicFrame>
        <p:nvGraphicFramePr>
          <p:cNvPr id="53" name="Table 52"/>
          <p:cNvGraphicFramePr>
            <a:graphicFrameLocks noGrp="1"/>
          </p:cNvGraphicFramePr>
          <p:nvPr/>
        </p:nvGraphicFramePr>
        <p:xfrm>
          <a:off x="2058925" y="4654175"/>
          <a:ext cx="1368550" cy="365760"/>
        </p:xfrm>
        <a:graphic>
          <a:graphicData uri="http://schemas.openxmlformats.org/drawingml/2006/table">
            <a:tbl>
              <a:tblPr firstRow="1" bandRow="1">
                <a:tableStyleId>{5940675A-B579-460E-94D1-54222C63F5DA}</a:tableStyleId>
              </a:tblPr>
              <a:tblGrid>
                <a:gridCol w="273710">
                  <a:extLst>
                    <a:ext uri="{9D8B030D-6E8A-4147-A177-3AD203B41FA5}">
                      <a16:colId xmlns:a16="http://schemas.microsoft.com/office/drawing/2014/main" val="20000"/>
                    </a:ext>
                  </a:extLst>
                </a:gridCol>
                <a:gridCol w="273710">
                  <a:extLst>
                    <a:ext uri="{9D8B030D-6E8A-4147-A177-3AD203B41FA5}">
                      <a16:colId xmlns:a16="http://schemas.microsoft.com/office/drawing/2014/main" val="20001"/>
                    </a:ext>
                  </a:extLst>
                </a:gridCol>
                <a:gridCol w="273710">
                  <a:extLst>
                    <a:ext uri="{9D8B030D-6E8A-4147-A177-3AD203B41FA5}">
                      <a16:colId xmlns:a16="http://schemas.microsoft.com/office/drawing/2014/main" val="20002"/>
                    </a:ext>
                  </a:extLst>
                </a:gridCol>
                <a:gridCol w="273710">
                  <a:extLst>
                    <a:ext uri="{9D8B030D-6E8A-4147-A177-3AD203B41FA5}">
                      <a16:colId xmlns:a16="http://schemas.microsoft.com/office/drawing/2014/main" val="20003"/>
                    </a:ext>
                  </a:extLst>
                </a:gridCol>
                <a:gridCol w="273710">
                  <a:extLst>
                    <a:ext uri="{9D8B030D-6E8A-4147-A177-3AD203B41FA5}">
                      <a16:colId xmlns:a16="http://schemas.microsoft.com/office/drawing/2014/main" val="20004"/>
                    </a:ext>
                  </a:extLst>
                </a:gridCol>
              </a:tblGrid>
              <a:tr h="330123">
                <a:tc>
                  <a:txBody>
                    <a:bodyPr/>
                    <a:lstStyle/>
                    <a:p>
                      <a:r>
                        <a:rPr lang="en-US" sz="1800" b="1" dirty="0">
                          <a:solidFill>
                            <a:srgbClr val="FF00FF"/>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FF00FF"/>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FF00FF"/>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FF00FF"/>
                          </a:solidFill>
                          <a:latin typeface="Consolas" charset="0"/>
                          <a:ea typeface="Consolas" charset="0"/>
                          <a:cs typeface="Consolas" charset="0"/>
                        </a:rPr>
                        <a:t>0</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r>
                        <a:rPr lang="en-US" sz="1800" b="1" dirty="0">
                          <a:solidFill>
                            <a:srgbClr val="FF00FF"/>
                          </a:solidFill>
                          <a:latin typeface="Consolas" charset="0"/>
                          <a:ea typeface="Consolas" charset="0"/>
                          <a:cs typeface="Consolas" charset="0"/>
                        </a:rPr>
                        <a:t>1</a:t>
                      </a:r>
                    </a:p>
                  </a:txBody>
                  <a:tcP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bl>
          </a:graphicData>
        </a:graphic>
      </p:graphicFrame>
      <p:sp>
        <p:nvSpPr>
          <p:cNvPr id="6" name="Rounded Rectangle 5"/>
          <p:cNvSpPr/>
          <p:nvPr/>
        </p:nvSpPr>
        <p:spPr>
          <a:xfrm>
            <a:off x="1143000" y="3225544"/>
            <a:ext cx="3082232" cy="526262"/>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ill Sans MT"/>
                <a:ea typeface="+mn-ea"/>
                <a:cs typeface="+mn-cs"/>
              </a:rPr>
              <a:t>Hardware Adder</a:t>
            </a:r>
          </a:p>
        </p:txBody>
      </p:sp>
      <p:sp>
        <p:nvSpPr>
          <p:cNvPr id="54" name="TextBox 53"/>
          <p:cNvSpPr txBox="1"/>
          <p:nvPr/>
        </p:nvSpPr>
        <p:spPr>
          <a:xfrm>
            <a:off x="1524000" y="2357735"/>
            <a:ext cx="52450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C00000"/>
                </a:solidFill>
                <a:effectLst/>
                <a:uLnTx/>
                <a:uFillTx/>
                <a:latin typeface="Consolas" panose="020B0609020204030204" pitchFamily="49" charset="0"/>
                <a:ea typeface="+mn-ea"/>
                <a:cs typeface="Consolas" panose="020B0609020204030204" pitchFamily="49" charset="0"/>
              </a:rPr>
              <a:t>23</a:t>
            </a:r>
          </a:p>
        </p:txBody>
      </p:sp>
      <p:sp>
        <p:nvSpPr>
          <p:cNvPr id="56" name="TextBox 55"/>
          <p:cNvSpPr txBox="1"/>
          <p:nvPr/>
        </p:nvSpPr>
        <p:spPr>
          <a:xfrm>
            <a:off x="3460485" y="2357735"/>
            <a:ext cx="35458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00FF"/>
                </a:solidFill>
                <a:effectLst/>
                <a:uLnTx/>
                <a:uFillTx/>
                <a:latin typeface="Consolas" panose="020B0609020204030204" pitchFamily="49" charset="0"/>
                <a:ea typeface="+mn-ea"/>
                <a:cs typeface="Consolas" panose="020B0609020204030204" pitchFamily="49" charset="0"/>
              </a:rPr>
              <a:t>6</a:t>
            </a:r>
          </a:p>
        </p:txBody>
      </p:sp>
      <p:grpSp>
        <p:nvGrpSpPr>
          <p:cNvPr id="26" name="Group 25"/>
          <p:cNvGrpSpPr/>
          <p:nvPr/>
        </p:nvGrpSpPr>
        <p:grpSpPr>
          <a:xfrm>
            <a:off x="1754123" y="2795615"/>
            <a:ext cx="1883654" cy="1390805"/>
            <a:chOff x="1754123" y="2743200"/>
            <a:chExt cx="1883654" cy="1390805"/>
          </a:xfrm>
        </p:grpSpPr>
        <p:cxnSp>
          <p:nvCxnSpPr>
            <p:cNvPr id="16" name="Straight Arrow Connector 15"/>
            <p:cNvCxnSpPr/>
            <p:nvPr/>
          </p:nvCxnSpPr>
          <p:spPr>
            <a:xfrm>
              <a:off x="1754123" y="2743200"/>
              <a:ext cx="0" cy="419322"/>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55" name="Straight Arrow Connector 54"/>
            <p:cNvCxnSpPr/>
            <p:nvPr/>
          </p:nvCxnSpPr>
          <p:spPr>
            <a:xfrm>
              <a:off x="3637777" y="2743200"/>
              <a:ext cx="0" cy="419322"/>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57" name="Straight Arrow Connector 56"/>
            <p:cNvCxnSpPr/>
            <p:nvPr/>
          </p:nvCxnSpPr>
          <p:spPr>
            <a:xfrm>
              <a:off x="2743200" y="3714683"/>
              <a:ext cx="0" cy="419322"/>
            </a:xfrm>
            <a:prstGeom prst="straightConnector1">
              <a:avLst/>
            </a:prstGeom>
            <a:ln w="28575">
              <a:solidFill>
                <a:schemeClr val="tx1"/>
              </a:solidFill>
              <a:tailEnd type="triangle"/>
            </a:ln>
          </p:spPr>
          <p:style>
            <a:lnRef idx="1">
              <a:schemeClr val="dk1"/>
            </a:lnRef>
            <a:fillRef idx="0">
              <a:schemeClr val="dk1"/>
            </a:fillRef>
            <a:effectRef idx="0">
              <a:schemeClr val="dk1"/>
            </a:effectRef>
            <a:fontRef idx="minor">
              <a:schemeClr val="tx1"/>
            </a:fontRef>
          </p:style>
        </p:cxnSp>
      </p:grpSp>
      <p:sp>
        <p:nvSpPr>
          <p:cNvPr id="58" name="TextBox 57"/>
          <p:cNvSpPr txBox="1"/>
          <p:nvPr/>
        </p:nvSpPr>
        <p:spPr>
          <a:xfrm>
            <a:off x="2471047" y="4191000"/>
            <a:ext cx="524503"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00FF"/>
                </a:solidFill>
                <a:effectLst/>
                <a:uLnTx/>
                <a:uFillTx/>
                <a:latin typeface="Consolas" panose="020B0609020204030204" pitchFamily="49" charset="0"/>
                <a:ea typeface="+mn-ea"/>
                <a:cs typeface="Consolas" panose="020B0609020204030204" pitchFamily="49" charset="0"/>
              </a:rPr>
              <a:t>29</a:t>
            </a:r>
          </a:p>
        </p:txBody>
      </p:sp>
      <p:sp>
        <p:nvSpPr>
          <p:cNvPr id="19" name="TextBox 18"/>
          <p:cNvSpPr txBox="1"/>
          <p:nvPr/>
        </p:nvSpPr>
        <p:spPr>
          <a:xfrm>
            <a:off x="2514600" y="1295400"/>
            <a:ext cx="354584"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onsolas" charset="0"/>
                <a:ea typeface="Consolas" charset="0"/>
                <a:cs typeface="Consolas" charset="0"/>
              </a:rPr>
              <a:t>+</a:t>
            </a:r>
          </a:p>
        </p:txBody>
      </p:sp>
      <p:graphicFrame>
        <p:nvGraphicFramePr>
          <p:cNvPr id="59" name="Table 58"/>
          <p:cNvGraphicFramePr>
            <a:graphicFrameLocks noGrp="1"/>
          </p:cNvGraphicFramePr>
          <p:nvPr/>
        </p:nvGraphicFramePr>
        <p:xfrm>
          <a:off x="2956044" y="2001694"/>
          <a:ext cx="1368550" cy="365760"/>
        </p:xfrm>
        <a:graphic>
          <a:graphicData uri="http://schemas.openxmlformats.org/drawingml/2006/table">
            <a:tbl>
              <a:tblPr firstRow="1" bandRow="1">
                <a:tableStyleId>{5940675A-B579-460E-94D1-54222C63F5DA}</a:tableStyleId>
              </a:tblPr>
              <a:tblGrid>
                <a:gridCol w="273710">
                  <a:extLst>
                    <a:ext uri="{9D8B030D-6E8A-4147-A177-3AD203B41FA5}">
                      <a16:colId xmlns:a16="http://schemas.microsoft.com/office/drawing/2014/main" val="20000"/>
                    </a:ext>
                  </a:extLst>
                </a:gridCol>
                <a:gridCol w="273710">
                  <a:extLst>
                    <a:ext uri="{9D8B030D-6E8A-4147-A177-3AD203B41FA5}">
                      <a16:colId xmlns:a16="http://schemas.microsoft.com/office/drawing/2014/main" val="20001"/>
                    </a:ext>
                  </a:extLst>
                </a:gridCol>
                <a:gridCol w="273710">
                  <a:extLst>
                    <a:ext uri="{9D8B030D-6E8A-4147-A177-3AD203B41FA5}">
                      <a16:colId xmlns:a16="http://schemas.microsoft.com/office/drawing/2014/main" val="20002"/>
                    </a:ext>
                  </a:extLst>
                </a:gridCol>
                <a:gridCol w="273710">
                  <a:extLst>
                    <a:ext uri="{9D8B030D-6E8A-4147-A177-3AD203B41FA5}">
                      <a16:colId xmlns:a16="http://schemas.microsoft.com/office/drawing/2014/main" val="20003"/>
                    </a:ext>
                  </a:extLst>
                </a:gridCol>
                <a:gridCol w="273710">
                  <a:extLst>
                    <a:ext uri="{9D8B030D-6E8A-4147-A177-3AD203B41FA5}">
                      <a16:colId xmlns:a16="http://schemas.microsoft.com/office/drawing/2014/main" val="20004"/>
                    </a:ext>
                  </a:extLst>
                </a:gridCol>
              </a:tblGrid>
              <a:tr h="330123">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extLst>
                  <a:ext uri="{0D108BD9-81ED-4DB2-BD59-A6C34878D82A}">
                    <a16:rowId xmlns:a16="http://schemas.microsoft.com/office/drawing/2014/main" val="10000"/>
                  </a:ext>
                </a:extLst>
              </a:tr>
            </a:tbl>
          </a:graphicData>
        </a:graphic>
      </p:graphicFrame>
      <p:graphicFrame>
        <p:nvGraphicFramePr>
          <p:cNvPr id="60" name="Table 59"/>
          <p:cNvGraphicFramePr>
            <a:graphicFrameLocks noGrp="1"/>
          </p:cNvGraphicFramePr>
          <p:nvPr/>
        </p:nvGraphicFramePr>
        <p:xfrm>
          <a:off x="2066761" y="4663440"/>
          <a:ext cx="1368550" cy="365760"/>
        </p:xfrm>
        <a:graphic>
          <a:graphicData uri="http://schemas.openxmlformats.org/drawingml/2006/table">
            <a:tbl>
              <a:tblPr firstRow="1" bandRow="1">
                <a:tableStyleId>{5940675A-B579-460E-94D1-54222C63F5DA}</a:tableStyleId>
              </a:tblPr>
              <a:tblGrid>
                <a:gridCol w="273710">
                  <a:extLst>
                    <a:ext uri="{9D8B030D-6E8A-4147-A177-3AD203B41FA5}">
                      <a16:colId xmlns:a16="http://schemas.microsoft.com/office/drawing/2014/main" val="20000"/>
                    </a:ext>
                  </a:extLst>
                </a:gridCol>
                <a:gridCol w="273710">
                  <a:extLst>
                    <a:ext uri="{9D8B030D-6E8A-4147-A177-3AD203B41FA5}">
                      <a16:colId xmlns:a16="http://schemas.microsoft.com/office/drawing/2014/main" val="20001"/>
                    </a:ext>
                  </a:extLst>
                </a:gridCol>
                <a:gridCol w="273710">
                  <a:extLst>
                    <a:ext uri="{9D8B030D-6E8A-4147-A177-3AD203B41FA5}">
                      <a16:colId xmlns:a16="http://schemas.microsoft.com/office/drawing/2014/main" val="20002"/>
                    </a:ext>
                  </a:extLst>
                </a:gridCol>
                <a:gridCol w="273710">
                  <a:extLst>
                    <a:ext uri="{9D8B030D-6E8A-4147-A177-3AD203B41FA5}">
                      <a16:colId xmlns:a16="http://schemas.microsoft.com/office/drawing/2014/main" val="20003"/>
                    </a:ext>
                  </a:extLst>
                </a:gridCol>
                <a:gridCol w="273710">
                  <a:extLst>
                    <a:ext uri="{9D8B030D-6E8A-4147-A177-3AD203B41FA5}">
                      <a16:colId xmlns:a16="http://schemas.microsoft.com/office/drawing/2014/main" val="20004"/>
                    </a:ext>
                  </a:extLst>
                </a:gridCol>
              </a:tblGrid>
              <a:tr h="330123">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extLst>
                  <a:ext uri="{0D108BD9-81ED-4DB2-BD59-A6C34878D82A}">
                    <a16:rowId xmlns:a16="http://schemas.microsoft.com/office/drawing/2014/main" val="10000"/>
                  </a:ext>
                </a:extLst>
              </a:tr>
            </a:tbl>
          </a:graphicData>
        </a:graphic>
      </p:graphicFrame>
      <p:graphicFrame>
        <p:nvGraphicFramePr>
          <p:cNvPr id="61" name="Table 60"/>
          <p:cNvGraphicFramePr>
            <a:graphicFrameLocks noGrp="1"/>
          </p:cNvGraphicFramePr>
          <p:nvPr/>
        </p:nvGraphicFramePr>
        <p:xfrm>
          <a:off x="1085414" y="1988846"/>
          <a:ext cx="1368550" cy="365760"/>
        </p:xfrm>
        <a:graphic>
          <a:graphicData uri="http://schemas.openxmlformats.org/drawingml/2006/table">
            <a:tbl>
              <a:tblPr firstRow="1" bandRow="1">
                <a:tableStyleId>{5940675A-B579-460E-94D1-54222C63F5DA}</a:tableStyleId>
              </a:tblPr>
              <a:tblGrid>
                <a:gridCol w="273710">
                  <a:extLst>
                    <a:ext uri="{9D8B030D-6E8A-4147-A177-3AD203B41FA5}">
                      <a16:colId xmlns:a16="http://schemas.microsoft.com/office/drawing/2014/main" val="20000"/>
                    </a:ext>
                  </a:extLst>
                </a:gridCol>
                <a:gridCol w="273710">
                  <a:extLst>
                    <a:ext uri="{9D8B030D-6E8A-4147-A177-3AD203B41FA5}">
                      <a16:colId xmlns:a16="http://schemas.microsoft.com/office/drawing/2014/main" val="20001"/>
                    </a:ext>
                  </a:extLst>
                </a:gridCol>
                <a:gridCol w="273710">
                  <a:extLst>
                    <a:ext uri="{9D8B030D-6E8A-4147-A177-3AD203B41FA5}">
                      <a16:colId xmlns:a16="http://schemas.microsoft.com/office/drawing/2014/main" val="20002"/>
                    </a:ext>
                  </a:extLst>
                </a:gridCol>
                <a:gridCol w="273710">
                  <a:extLst>
                    <a:ext uri="{9D8B030D-6E8A-4147-A177-3AD203B41FA5}">
                      <a16:colId xmlns:a16="http://schemas.microsoft.com/office/drawing/2014/main" val="20003"/>
                    </a:ext>
                  </a:extLst>
                </a:gridCol>
                <a:gridCol w="273710">
                  <a:extLst>
                    <a:ext uri="{9D8B030D-6E8A-4147-A177-3AD203B41FA5}">
                      <a16:colId xmlns:a16="http://schemas.microsoft.com/office/drawing/2014/main" val="20004"/>
                    </a:ext>
                  </a:extLst>
                </a:gridCol>
              </a:tblGrid>
              <a:tr h="330123">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tc>
                  <a:txBody>
                    <a:bodyPr/>
                    <a:lstStyle/>
                    <a:p>
                      <a:endParaRPr lang="en-US" sz="1800" b="1" dirty="0">
                        <a:solidFill>
                          <a:srgbClr val="C00000"/>
                        </a:solidFill>
                        <a:latin typeface="Consolas" charset="0"/>
                        <a:ea typeface="Consolas" charset="0"/>
                        <a:cs typeface="Consolas" charset="0"/>
                      </a:endParaRPr>
                    </a:p>
                  </a:txBody>
                  <a:tcPr/>
                </a:tc>
                <a:extLst>
                  <a:ext uri="{0D108BD9-81ED-4DB2-BD59-A6C34878D82A}">
                    <a16:rowId xmlns:a16="http://schemas.microsoft.com/office/drawing/2014/main" val="10000"/>
                  </a:ext>
                </a:extLst>
              </a:tr>
            </a:tbl>
          </a:graphicData>
        </a:graphic>
      </p:graphicFrame>
      <p:sp>
        <p:nvSpPr>
          <p:cNvPr id="63" name="TextBox 62"/>
          <p:cNvSpPr txBox="1"/>
          <p:nvPr/>
        </p:nvSpPr>
        <p:spPr>
          <a:xfrm>
            <a:off x="6019800" y="5039380"/>
            <a:ext cx="162998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Gill Sans MT"/>
                <a:ea typeface="+mn-ea"/>
                <a:cs typeface="+mn-cs"/>
              </a:rPr>
              <a:t>Two’s Complement Counterpart</a:t>
            </a:r>
            <a:endParaRPr kumimoji="0" lang="en-US" sz="1400" b="0" i="0" u="none" strike="noStrike" kern="1200" cap="none" spc="0" normalizeH="0" baseline="0" noProof="0" dirty="0">
              <a:ln>
                <a:noFill/>
              </a:ln>
              <a:solidFill>
                <a:prstClr val="black"/>
              </a:solidFill>
              <a:effectLst/>
              <a:uLnTx/>
              <a:uFillTx/>
              <a:latin typeface="Gill Sans MT"/>
              <a:ea typeface="+mn-ea"/>
              <a:cs typeface="+mn-cs"/>
            </a:endParaRPr>
          </a:p>
        </p:txBody>
      </p:sp>
      <p:sp>
        <p:nvSpPr>
          <p:cNvPr id="47" name="Content Placeholder 3"/>
          <p:cNvSpPr>
            <a:spLocks noGrp="1"/>
          </p:cNvSpPr>
          <p:nvPr>
            <p:ph sz="quarter" idx="1"/>
          </p:nvPr>
        </p:nvSpPr>
        <p:spPr>
          <a:xfrm>
            <a:off x="937163" y="5520968"/>
            <a:ext cx="8229600" cy="1266131"/>
          </a:xfrm>
        </p:spPr>
        <p:txBody>
          <a:bodyPr>
            <a:normAutofit fontScale="62500" lnSpcReduction="20000"/>
          </a:bodyPr>
          <a:lstStyle/>
          <a:p>
            <a:r>
              <a:rPr lang="en-US" dirty="0"/>
              <a:t>Same bit patterns, different interpretation.</a:t>
            </a:r>
          </a:p>
          <a:p>
            <a:pPr lvl="1"/>
            <a:r>
              <a:rPr lang="en-US" dirty="0"/>
              <a:t>Unsigned addition: 23+6=29</a:t>
            </a:r>
          </a:p>
          <a:p>
            <a:pPr lvl="1"/>
            <a:r>
              <a:rPr lang="en-US" dirty="0"/>
              <a:t>Signed addition: -9+6=-3</a:t>
            </a:r>
          </a:p>
          <a:p>
            <a:r>
              <a:rPr lang="en-US" dirty="0"/>
              <a:t>This example shows that the hardware adder for adding unsigned numbers, also works correctly for adding signed numbers.</a:t>
            </a:r>
          </a:p>
        </p:txBody>
      </p:sp>
    </p:spTree>
    <p:custDataLst>
      <p:tags r:id="rId1"/>
    </p:custDataLst>
    <p:extLst>
      <p:ext uri="{BB962C8B-B14F-4D97-AF65-F5344CB8AC3E}">
        <p14:creationId xmlns:p14="http://schemas.microsoft.com/office/powerpoint/2010/main" val="2461711799"/>
      </p:ext>
    </p:extLst>
  </p:cSld>
  <p:clrMapOvr>
    <a:masterClrMapping/>
  </p:clrMapOvr>
  <mc:AlternateContent xmlns:mc="http://schemas.openxmlformats.org/markup-compatibility/2006" xmlns:p14="http://schemas.microsoft.com/office/powerpoint/2010/main">
    <mc:Choice Requires="p14">
      <p:transition spd="slow" p14:dur="2000" advTm="81247"/>
    </mc:Choice>
    <mc:Fallback xmlns="">
      <p:transition spd="slow" advTm="81247"/>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9"/>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6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3"/>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47">
                                            <p:txEl>
                                              <p:pRg st="0" end="0"/>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47">
                                            <p:txEl>
                                              <p:pRg st="1" end="1"/>
                                            </p:txEl>
                                          </p:spTgt>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7">
                                            <p:txEl>
                                              <p:pRg st="2" end="2"/>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animBg="1"/>
      <p:bldP spid="49" grpId="0" animBg="1"/>
      <p:bldP spid="22" grpId="0"/>
      <p:bldP spid="51" grpId="0"/>
      <p:bldP spid="54" grpId="0"/>
      <p:bldP spid="56" grpId="0"/>
      <p:bldP spid="58" grpId="0"/>
      <p:bldP spid="63" grpId="0"/>
      <p:bldP spid="47" grpId="0" build="p"/>
    </p:bldLst>
  </p:timing>
  <p:extLst>
    <p:ext uri="{3A86A75C-4F4B-4683-9AE1-C65F6400EC91}">
      <p14:laserTraceLst xmlns:p14="http://schemas.microsoft.com/office/powerpoint/2010/main">
        <p14:tracePtLst>
          <p14:tracePt t="11569" x="1606550" y="1719263"/>
          <p14:tracePt t="11677" x="1616075" y="1719263"/>
          <p14:tracePt t="11689" x="1641475" y="1719263"/>
          <p14:tracePt t="11698" x="1649413" y="1719263"/>
          <p14:tracePt t="11712" x="1666875" y="1719263"/>
          <p14:tracePt t="11724" x="1676400" y="1719263"/>
          <p14:tracePt t="11732" x="1692275" y="1719263"/>
          <p14:tracePt t="11744" x="1709738" y="1719263"/>
          <p14:tracePt t="11746" x="1719263" y="1719263"/>
          <p14:tracePt t="11757" x="1736725" y="1719263"/>
          <p14:tracePt t="11758" x="1752600" y="1719263"/>
          <p14:tracePt t="11760" x="1762125" y="1719263"/>
          <p14:tracePt t="11764" x="1779588" y="1727200"/>
          <p14:tracePt t="11768" x="1795463" y="1736725"/>
          <p14:tracePt t="11778" x="1804988" y="1736725"/>
          <p14:tracePt t="11780" x="1822450" y="1736725"/>
          <p14:tracePt t="11782" x="1838325" y="1744663"/>
          <p14:tracePt t="11784" x="1855788" y="1744663"/>
          <p14:tracePt t="11789" x="1865313" y="1744663"/>
          <p14:tracePt t="11790" x="1882775" y="1744663"/>
          <p14:tracePt t="11794" x="1890713" y="1744663"/>
          <p14:tracePt t="11798" x="1916113" y="1752600"/>
          <p14:tracePt t="11800" x="1941513" y="1762125"/>
          <p14:tracePt t="11802" x="1958975" y="1762125"/>
          <p14:tracePt t="11805" x="1968500" y="1762125"/>
          <p14:tracePt t="11806" x="1985963" y="1762125"/>
          <p14:tracePt t="11808" x="1993900" y="1770063"/>
          <p14:tracePt t="11810" x="2011363" y="1779588"/>
          <p14:tracePt t="11814" x="2028825" y="1779588"/>
          <p14:tracePt t="11816" x="2054225" y="1779588"/>
          <p14:tracePt t="11822" x="2079625" y="1779588"/>
          <p14:tracePt t="11822" x="2105025" y="1779588"/>
          <p14:tracePt t="11824" x="2122488" y="1779588"/>
          <p14:tracePt t="11826" x="2147888" y="1787525"/>
          <p14:tracePt t="11830" x="2182813" y="1795463"/>
          <p14:tracePt t="11832" x="2200275" y="1795463"/>
          <p14:tracePt t="11834" x="2225675" y="1795463"/>
          <p14:tracePt t="11836" x="2251075" y="1795463"/>
          <p14:tracePt t="11839" x="2260600" y="1795463"/>
          <p14:tracePt t="11840" x="2286000" y="1804988"/>
          <p14:tracePt t="11842" x="2311400" y="1812925"/>
          <p14:tracePt t="11844" x="2328863" y="1812925"/>
          <p14:tracePt t="11847" x="2346325" y="1812925"/>
          <p14:tracePt t="11848" x="2371725" y="1812925"/>
          <p14:tracePt t="11850" x="2389188" y="1812925"/>
          <p14:tracePt t="11855" x="2406650" y="1812925"/>
          <p14:tracePt t="11856" x="2439988" y="1822450"/>
          <p14:tracePt t="11858" x="2466975" y="1830388"/>
          <p14:tracePt t="11860" x="2492375" y="1830388"/>
          <p14:tracePt t="11862" x="2517775" y="1830388"/>
          <p14:tracePt t="11864" x="2535238" y="1830388"/>
          <p14:tracePt t="11866" x="2560638" y="1838325"/>
          <p14:tracePt t="11868" x="2586038" y="1838325"/>
          <p14:tracePt t="11872" x="2620963" y="1838325"/>
          <p14:tracePt t="11873" x="2646363" y="1838325"/>
          <p14:tracePt t="11874" x="2655888" y="1838325"/>
          <p14:tracePt t="11876" x="2673350" y="1838325"/>
          <p14:tracePt t="11878" x="2698750" y="1838325"/>
          <p14:tracePt t="11880" x="2716213" y="1838325"/>
          <p14:tracePt t="11882" x="2741613" y="1838325"/>
          <p14:tracePt t="11884" x="2767013" y="1838325"/>
          <p14:tracePt t="11886" x="2784475" y="1847850"/>
          <p14:tracePt t="11889" x="2792413" y="1855788"/>
          <p14:tracePt t="11890" x="2819400" y="1855788"/>
          <p14:tracePt t="11894" x="2852738" y="1855788"/>
          <p14:tracePt t="11896" x="2879725" y="1855788"/>
          <p14:tracePt t="11898" x="2887663" y="1855788"/>
          <p14:tracePt t="11900" x="2905125" y="1865313"/>
          <p14:tracePt t="11902" x="2922588" y="1873250"/>
          <p14:tracePt t="11905" x="2938463" y="1873250"/>
          <p14:tracePt t="11906" x="2955925" y="1873250"/>
          <p14:tracePt t="11908" x="2973388" y="1873250"/>
          <p14:tracePt t="11910" x="2981325" y="1873250"/>
          <p14:tracePt t="11913" x="2998788" y="1873250"/>
          <p14:tracePt t="11914" x="3025775" y="1873250"/>
          <p14:tracePt t="11919" x="3033713" y="1873250"/>
          <p14:tracePt t="11922" x="3051175" y="1873250"/>
          <p14:tracePt t="11922" x="3068638" y="1873250"/>
          <p14:tracePt t="11924" x="3076575" y="1873250"/>
          <p14:tracePt t="11926" x="3094038" y="1873250"/>
          <p14:tracePt t="11928" x="3111500" y="1882775"/>
          <p14:tracePt t="11930" x="3119438" y="1890713"/>
          <p14:tracePt t="11933" x="3136900" y="1890713"/>
          <p14:tracePt t="11937" x="3154363" y="1890713"/>
          <p14:tracePt t="11939" x="3162300" y="1890713"/>
          <p14:tracePt t="11940" x="3179763" y="1890713"/>
          <p14:tracePt t="11942" x="3197225" y="1890713"/>
          <p14:tracePt t="11946" x="3205163" y="1890713"/>
          <p14:tracePt t="11948" x="3222625" y="1890713"/>
          <p14:tracePt t="11950" x="3240088" y="1890713"/>
          <p14:tracePt t="11955" x="3248025" y="1890713"/>
          <p14:tracePt t="11956" x="3265488" y="1890713"/>
          <p14:tracePt t="11960" x="3290888" y="1890713"/>
          <p14:tracePt t="11964" x="3308350" y="1890713"/>
          <p14:tracePt t="11966" x="3325813" y="1890713"/>
          <p14:tracePt t="11968" x="3343275" y="1890713"/>
          <p14:tracePt t="11972" x="3360738" y="1890713"/>
          <p14:tracePt t="11974" x="3386138" y="1890713"/>
          <p14:tracePt t="11979" x="3411538" y="1890713"/>
          <p14:tracePt t="11980" x="3421063" y="1890713"/>
          <p14:tracePt t="11982" x="3436938" y="1890713"/>
          <p14:tracePt t="11985" x="3454400" y="1890713"/>
          <p14:tracePt t="11987" x="3463925" y="1890713"/>
          <p14:tracePt t="11989" x="3479800" y="1890713"/>
          <p14:tracePt t="11990" x="3497263" y="1873250"/>
          <p14:tracePt t="11992" x="3514725" y="1865313"/>
          <p14:tracePt t="11994" x="3524250" y="1865313"/>
          <p14:tracePt t="11996" x="3540125" y="1855788"/>
          <p14:tracePt t="11998" x="3557588" y="1847850"/>
          <p14:tracePt t="12005" x="3575050" y="1847850"/>
          <p14:tracePt t="12006" x="3582988" y="1838325"/>
          <p14:tracePt t="12008" x="3600450" y="1830388"/>
          <p14:tracePt t="12014" x="3617913" y="1822450"/>
          <p14:tracePt t="12016" x="3627438" y="1822450"/>
          <p14:tracePt t="12023" x="3635375" y="1812925"/>
          <p14:tracePt t="12032" x="3635375" y="1804988"/>
          <p14:tracePt t="12037" x="3643313" y="1795463"/>
          <p14:tracePt t="12049" x="3652838" y="1795463"/>
          <p14:tracePt t="12050" x="3670300" y="1787525"/>
          <p14:tracePt t="12057" x="3686175" y="1770063"/>
          <p14:tracePt t="12060" x="3703638" y="1762125"/>
          <p14:tracePt t="12066" x="3713163" y="1752600"/>
          <p14:tracePt t="12068" x="3721100" y="1744663"/>
          <p14:tracePt t="12072" x="3729038" y="1736725"/>
          <p14:tracePt t="12076" x="3738563" y="1719263"/>
          <p14:tracePt t="12080" x="3756025" y="1709738"/>
          <p14:tracePt t="12082" x="3773488" y="1709738"/>
          <p14:tracePt t="12084" x="3773488" y="1701800"/>
          <p14:tracePt t="12086" x="3781425" y="1701800"/>
          <p14:tracePt t="12090" x="3798888" y="1701800"/>
          <p14:tracePt t="12092" x="3798888" y="1692275"/>
          <p14:tracePt t="12094" x="3806825" y="1684338"/>
          <p14:tracePt t="12098" x="3824288" y="1684338"/>
          <p14:tracePt t="12100" x="3832225" y="1684338"/>
          <p14:tracePt t="12102" x="3849688" y="1676400"/>
          <p14:tracePt t="12107" x="3859213" y="1666875"/>
          <p14:tracePt t="12111" x="3867150" y="1658938"/>
          <p14:tracePt t="12114" x="3876675" y="1649413"/>
          <p14:tracePt t="12116" x="3892550" y="1641475"/>
          <p14:tracePt t="12122" x="3902075" y="1641475"/>
          <p14:tracePt t="12123" x="3902075" y="1633538"/>
          <p14:tracePt t="12124" x="3919538" y="1633538"/>
          <p14:tracePt t="12126" x="3935413" y="1633538"/>
          <p14:tracePt t="12130" x="3944938" y="1624013"/>
          <p14:tracePt t="12132" x="3962400" y="1616075"/>
          <p14:tracePt t="12134" x="3970338" y="1606550"/>
          <p14:tracePt t="12136" x="3978275" y="1606550"/>
          <p14:tracePt t="12139" x="3987800" y="1606550"/>
          <p14:tracePt t="12142" x="4005263" y="1606550"/>
          <p14:tracePt t="12146" x="4013200" y="1598613"/>
          <p14:tracePt t="12148" x="4030663" y="1590675"/>
          <p14:tracePt t="12150" x="4048125" y="1590675"/>
          <p14:tracePt t="12152" x="4056063" y="1590675"/>
          <p14:tracePt t="12155" x="4065588" y="1581150"/>
          <p14:tracePt t="12156" x="4073525" y="1573213"/>
          <p14:tracePt t="12160" x="4081463" y="1573213"/>
          <p14:tracePt t="12162" x="4098925" y="1573213"/>
          <p14:tracePt t="12164" x="4116388" y="1573213"/>
          <p14:tracePt t="12166" x="4133850" y="1563688"/>
          <p14:tracePt t="12172" x="4133850" y="1555750"/>
          <p14:tracePt t="12236" x="4133850" y="1538288"/>
          <p14:tracePt t="12237" x="4141788" y="1538288"/>
          <p14:tracePt t="12257" x="4151313" y="1530350"/>
          <p14:tracePt t="12275" x="4151313" y="1512888"/>
          <p14:tracePt t="12291" x="4141788" y="1512888"/>
          <p14:tracePt t="12295" x="4124325" y="1503363"/>
          <p14:tracePt t="12296" x="4108450" y="1495425"/>
          <p14:tracePt t="12300" x="4090988" y="1495425"/>
          <p14:tracePt t="12302" x="4081463" y="1487488"/>
          <p14:tracePt t="12305" x="4073525" y="1470025"/>
          <p14:tracePt t="12306" x="4065588" y="1470025"/>
          <p14:tracePt t="12308" x="4048125" y="1470025"/>
          <p14:tracePt t="12310" x="4038600" y="1470025"/>
          <p14:tracePt t="12312" x="4022725" y="1470025"/>
          <p14:tracePt t="12314" x="4005263" y="1460500"/>
          <p14:tracePt t="12316" x="3995738" y="1452563"/>
          <p14:tracePt t="12318" x="3978275" y="1443038"/>
          <p14:tracePt t="12322" x="3962400" y="1435100"/>
          <p14:tracePt t="12323" x="3944938" y="1427163"/>
          <p14:tracePt t="12324" x="3935413" y="1417638"/>
          <p14:tracePt t="12326" x="3910013" y="1417638"/>
          <p14:tracePt t="12328" x="3892550" y="1409700"/>
          <p14:tracePt t="12332" x="3867150" y="1392238"/>
          <p14:tracePt t="12334" x="3849688" y="1392238"/>
          <p14:tracePt t="12336" x="3832225" y="1392238"/>
          <p14:tracePt t="12339" x="3806825" y="1392238"/>
          <p14:tracePt t="12341" x="3781425" y="1384300"/>
          <p14:tracePt t="12342" x="3773488" y="1374775"/>
          <p14:tracePt t="12344" x="3746500" y="1374775"/>
          <p14:tracePt t="12346" x="3721100" y="1374775"/>
          <p14:tracePt t="12348" x="3703638" y="1366838"/>
          <p14:tracePt t="12350" x="3686175" y="1357313"/>
          <p14:tracePt t="12355" x="3652838" y="1357313"/>
          <p14:tracePt t="12356" x="3617913" y="1357313"/>
          <p14:tracePt t="12358" x="3582988" y="1349375"/>
          <p14:tracePt t="12360" x="3557588" y="1341438"/>
          <p14:tracePt t="12362" x="3549650" y="1341438"/>
          <p14:tracePt t="12364" x="3532188" y="1341438"/>
          <p14:tracePt t="12366" x="3506788" y="1341438"/>
          <p14:tracePt t="12368" x="3479800" y="1341438"/>
          <p14:tracePt t="12372" x="3463925" y="1341438"/>
          <p14:tracePt t="12373" x="3446463" y="1341438"/>
          <p14:tracePt t="12374" x="3429000" y="1331913"/>
          <p14:tracePt t="12376" x="3421063" y="1323975"/>
          <p14:tracePt t="12378" x="3394075" y="1323975"/>
          <p14:tracePt t="12380" x="3378200" y="1323975"/>
          <p14:tracePt t="12383" x="3368675" y="1323975"/>
          <p14:tracePt t="12384" x="3351213" y="1323975"/>
          <p14:tracePt t="12386" x="3333750" y="1323975"/>
          <p14:tracePt t="12391" x="3317875" y="1323975"/>
          <p14:tracePt t="12392" x="3290888" y="1323975"/>
          <p14:tracePt t="12396" x="3265488" y="1323975"/>
          <p14:tracePt t="12400" x="3240088" y="1323975"/>
          <p14:tracePt t="12402" x="3230563" y="1323975"/>
          <p14:tracePt t="12405" x="3205163" y="1323975"/>
          <p14:tracePt t="12407" x="3187700" y="1323975"/>
          <p14:tracePt t="12408" x="3179763" y="1323975"/>
          <p14:tracePt t="12410" x="3162300" y="1314450"/>
          <p14:tracePt t="12412" x="3144838" y="1314450"/>
          <p14:tracePt t="12414" x="3136900" y="1314450"/>
          <p14:tracePt t="12416" x="3111500" y="1314450"/>
          <p14:tracePt t="12423" x="3094038" y="1314450"/>
          <p14:tracePt t="12425" x="3084513" y="1314450"/>
          <p14:tracePt t="12428" x="3059113" y="1314450"/>
          <p14:tracePt t="12432" x="3033713" y="1314450"/>
          <p14:tracePt t="12434" x="3016250" y="1314450"/>
          <p14:tracePt t="12436" x="3008313" y="1314450"/>
          <p14:tracePt t="12439" x="2990850" y="1314450"/>
          <p14:tracePt t="12442" x="2981325" y="1314450"/>
          <p14:tracePt t="12444" x="2965450" y="1314450"/>
          <p14:tracePt t="12446" x="2947988" y="1314450"/>
          <p14:tracePt t="12448" x="2938463" y="1314450"/>
          <p14:tracePt t="12450" x="2922588" y="1314450"/>
          <p14:tracePt t="12452" x="2905125" y="1314450"/>
          <p14:tracePt t="12455" x="2895600" y="1314450"/>
          <p14:tracePt t="12456" x="2879725" y="1314450"/>
          <p14:tracePt t="12458" x="2852738" y="1314450"/>
          <p14:tracePt t="12460" x="2844800" y="1314450"/>
          <p14:tracePt t="12462" x="2827338" y="1314450"/>
          <p14:tracePt t="12464" x="2801938" y="1314450"/>
          <p14:tracePt t="12468" x="2792413" y="1314450"/>
          <p14:tracePt t="12472" x="2776538" y="1314450"/>
          <p14:tracePt t="12473" x="2759075" y="1314450"/>
          <p14:tracePt t="12474" x="2749550" y="1314450"/>
          <p14:tracePt t="12476" x="2724150" y="1314450"/>
          <p14:tracePt t="12478" x="2698750" y="1314450"/>
          <p14:tracePt t="12480" x="2689225" y="1314450"/>
          <p14:tracePt t="12483" x="2673350" y="1314450"/>
          <p14:tracePt t="12485" x="2646363" y="1314450"/>
          <p14:tracePt t="12487" x="2630488" y="1314450"/>
          <p14:tracePt t="12490" x="2603500" y="1314450"/>
          <p14:tracePt t="12492" x="2578100" y="1314450"/>
          <p14:tracePt t="12495" x="2560638" y="1314450"/>
          <p14:tracePt t="12497" x="2543175" y="1314450"/>
          <p14:tracePt t="12498" x="2517775" y="1314450"/>
          <p14:tracePt t="12500" x="2500313" y="1314450"/>
          <p14:tracePt t="12502" x="2484438" y="1314450"/>
          <p14:tracePt t="12505" x="2457450" y="1314450"/>
          <p14:tracePt t="12507" x="2432050" y="1314450"/>
          <p14:tracePt t="12508" x="2406650" y="1314450"/>
          <p14:tracePt t="12510" x="2397125" y="1314450"/>
          <p14:tracePt t="12512" x="2371725" y="1314450"/>
          <p14:tracePt t="12514" x="2346325" y="1314450"/>
          <p14:tracePt t="12516" x="2336800" y="1314450"/>
          <p14:tracePt t="12518" x="2311400" y="1314450"/>
          <p14:tracePt t="12522" x="2286000" y="1314450"/>
          <p14:tracePt t="12523" x="2278063" y="1314450"/>
          <p14:tracePt t="12524" x="2260600" y="1314450"/>
          <p14:tracePt t="12526" x="2243138" y="1314450"/>
          <p14:tracePt t="12528" x="2235200" y="1314450"/>
          <p14:tracePt t="12530" x="2217738" y="1314450"/>
          <p14:tracePt t="12532" x="2200275" y="1314450"/>
          <p14:tracePt t="12534" x="2190750" y="1314450"/>
          <p14:tracePt t="12536" x="2174875" y="1314450"/>
          <p14:tracePt t="12539" x="2157413" y="1314450"/>
          <p14:tracePt t="12542" x="2132013" y="1314450"/>
          <p14:tracePt t="12549" x="2114550" y="1314450"/>
          <p14:tracePt t="12551" x="2097088" y="1314450"/>
          <p14:tracePt t="12553" x="2079625" y="1314450"/>
          <p14:tracePt t="12556" x="2071688" y="1314450"/>
          <p14:tracePt t="12559" x="2054225" y="1314450"/>
          <p14:tracePt t="12565" x="2036763" y="1314450"/>
          <p14:tracePt t="12566" x="2028825" y="1314450"/>
          <p14:tracePt t="12572" x="2011363" y="1314450"/>
          <p14:tracePt t="12573" x="2001838" y="1314450"/>
          <p14:tracePt t="12576" x="1985963" y="1314450"/>
          <p14:tracePt t="12580" x="1968500" y="1314450"/>
          <p14:tracePt t="12584" x="1958975" y="1314450"/>
          <p14:tracePt t="12589" x="1933575" y="1314450"/>
          <p14:tracePt t="12592" x="1916113" y="1314450"/>
          <p14:tracePt t="12595" x="1908175" y="1314450"/>
          <p14:tracePt t="12599" x="1882775" y="1314450"/>
          <p14:tracePt t="12603" x="1855788" y="1314450"/>
          <p14:tracePt t="12605" x="1838325" y="1314450"/>
          <p14:tracePt t="12608" x="1812925" y="1314450"/>
          <p14:tracePt t="12610" x="1787525" y="1314450"/>
          <p14:tracePt t="12612" x="1762125" y="1314450"/>
          <p14:tracePt t="12617" x="1744663" y="1314450"/>
          <p14:tracePt t="12619" x="1719263" y="1314450"/>
          <p14:tracePt t="12623" x="1701800" y="1314450"/>
          <p14:tracePt t="12625" x="1692275" y="1314450"/>
          <p14:tracePt t="12627" x="1676400" y="1314450"/>
          <p14:tracePt t="12628" x="1658938" y="1314450"/>
          <p14:tracePt t="12630" x="1649413" y="1314450"/>
          <p14:tracePt t="12632" x="1633538" y="1314450"/>
          <p14:tracePt t="12636" x="1616075" y="1314450"/>
          <p14:tracePt t="12639" x="1606550" y="1314450"/>
          <p14:tracePt t="12642" x="1590675" y="1314450"/>
          <p14:tracePt t="12644" x="1573213" y="1314450"/>
          <p14:tracePt t="12651" x="1563688" y="1314450"/>
          <p14:tracePt t="12653" x="1546225" y="1314450"/>
          <p14:tracePt t="12659" x="1530350" y="1323975"/>
          <p14:tracePt t="12660" x="1520825" y="1331913"/>
          <p14:tracePt t="12664" x="1503363" y="1331913"/>
          <p14:tracePt t="12669" x="1487488" y="1331913"/>
          <p14:tracePt t="12674" x="1477963" y="1331913"/>
          <p14:tracePt t="12681" x="1460500" y="1331913"/>
          <p14:tracePt t="12697" x="1443038" y="1331913"/>
          <p14:tracePt t="12701" x="1435100" y="1341438"/>
          <p14:tracePt t="12709" x="1417638" y="1357313"/>
          <p14:tracePt t="12719" x="1400175" y="1366838"/>
          <p14:tracePt t="12722" x="1392238" y="1366838"/>
          <p14:tracePt t="12723" x="1384300" y="1374775"/>
          <p14:tracePt t="12727" x="1374775" y="1384300"/>
          <p14:tracePt t="12729" x="1366838" y="1392238"/>
          <p14:tracePt t="12745" x="1357313" y="1409700"/>
          <p14:tracePt t="12753" x="1349375" y="1427163"/>
          <p14:tracePt t="12757" x="1341438" y="1427163"/>
          <p14:tracePt t="12763" x="1331913" y="1435100"/>
          <p14:tracePt t="12772" x="1331913" y="1452563"/>
          <p14:tracePt t="12783" x="1331913" y="1460500"/>
          <p14:tracePt t="12789" x="1331913" y="1477963"/>
          <p14:tracePt t="12790" x="1331913" y="1487488"/>
          <p14:tracePt t="12794" x="1323975" y="1487488"/>
          <p14:tracePt t="12803" x="1323975" y="1503363"/>
          <p14:tracePt t="12811" x="1323975" y="1520825"/>
          <p14:tracePt t="12813" x="1323975" y="1530350"/>
          <p14:tracePt t="12822" x="1323975" y="1555750"/>
          <p14:tracePt t="12827" x="1323975" y="1573213"/>
          <p14:tracePt t="12830" x="1323975" y="1581150"/>
          <p14:tracePt t="12834" x="1323975" y="1598613"/>
          <p14:tracePt t="12836" x="1323975" y="1616075"/>
          <p14:tracePt t="12843" x="1331913" y="1624013"/>
          <p14:tracePt t="12846" x="1331913" y="1641475"/>
          <p14:tracePt t="12848" x="1331913" y="1649413"/>
          <p14:tracePt t="12852" x="1341438" y="1649413"/>
          <p14:tracePt t="12856" x="1349375" y="1658938"/>
          <p14:tracePt t="12856" x="1357313" y="1676400"/>
          <p14:tracePt t="12861" x="1357313" y="1684338"/>
          <p14:tracePt t="12865" x="1357313" y="1692275"/>
          <p14:tracePt t="12869" x="1374775" y="1701800"/>
          <p14:tracePt t="12873" x="1384300" y="1719263"/>
          <p14:tracePt t="12874" x="1392238" y="1727200"/>
          <p14:tracePt t="12879" x="1409700" y="1736725"/>
          <p14:tracePt t="12880" x="1409700" y="1752600"/>
          <p14:tracePt t="12882" x="1417638" y="1762125"/>
          <p14:tracePt t="12884" x="1427163" y="1770063"/>
          <p14:tracePt t="12888" x="1443038" y="1779588"/>
          <p14:tracePt t="12890" x="1452563" y="1795463"/>
          <p14:tracePt t="12892" x="1460500" y="1804988"/>
          <p14:tracePt t="12894" x="1477963" y="1812925"/>
          <p14:tracePt t="12896" x="1487488" y="1812925"/>
          <p14:tracePt t="12898" x="1487488" y="1822450"/>
          <p14:tracePt t="12901" x="1503363" y="1822450"/>
          <p14:tracePt t="12903" x="1520825" y="1838325"/>
          <p14:tracePt t="12905" x="1530350" y="1847850"/>
          <p14:tracePt t="12909" x="1546225" y="1855788"/>
          <p14:tracePt t="12911" x="1563688" y="1865313"/>
          <p14:tracePt t="12915" x="1581150" y="1865313"/>
          <p14:tracePt t="12916" x="1598613" y="1873250"/>
          <p14:tracePt t="12924" x="1616075" y="1890713"/>
          <p14:tracePt t="12927" x="1641475" y="1898650"/>
          <p14:tracePt t="12928" x="1666875" y="1898650"/>
          <p14:tracePt t="12932" x="1676400" y="1898650"/>
          <p14:tracePt t="12934" x="1684338" y="1908175"/>
          <p14:tracePt t="12939" x="1709738" y="1925638"/>
          <p14:tracePt t="12943" x="1719263" y="1925638"/>
          <p14:tracePt t="12944" x="1736725" y="1925638"/>
          <p14:tracePt t="12949" x="1752600" y="1925638"/>
          <p14:tracePt t="12951" x="1762125" y="1933575"/>
          <p14:tracePt t="12955" x="1779588" y="1941513"/>
          <p14:tracePt t="12957" x="1795463" y="1951038"/>
          <p14:tracePt t="12961" x="1812925" y="1958975"/>
          <p14:tracePt t="12962" x="1822450" y="1968500"/>
          <p14:tracePt t="12965" x="1838325" y="1976438"/>
          <p14:tracePt t="12967" x="1855788" y="1976438"/>
          <p14:tracePt t="12972" x="1882775" y="1976438"/>
          <p14:tracePt t="12973" x="1890713" y="1985963"/>
          <p14:tracePt t="12974" x="1908175" y="1985963"/>
          <p14:tracePt t="12976" x="1925638" y="1985963"/>
          <p14:tracePt t="12981" x="1933575" y="1985963"/>
          <p14:tracePt t="12983" x="1958975" y="1985963"/>
          <p14:tracePt t="12985" x="1985963" y="1993900"/>
          <p14:tracePt t="12987" x="2011363" y="2001838"/>
          <p14:tracePt t="12989" x="2019300" y="2001838"/>
          <p14:tracePt t="12991" x="2036763" y="2001838"/>
          <p14:tracePt t="12992" x="2062163" y="2001838"/>
          <p14:tracePt t="12994" x="2071688" y="2001838"/>
          <p14:tracePt t="12996" x="2087563" y="2011363"/>
          <p14:tracePt t="12998" x="2114550" y="2019300"/>
          <p14:tracePt t="13003" x="2139950" y="2019300"/>
          <p14:tracePt t="13007" x="2174875" y="2019300"/>
          <p14:tracePt t="13009" x="2190750" y="2019300"/>
          <p14:tracePt t="13013" x="2208213" y="2019300"/>
          <p14:tracePt t="13015" x="2225675" y="2019300"/>
          <p14:tracePt t="13017" x="2235200" y="2019300"/>
          <p14:tracePt t="13019" x="2251075" y="2019300"/>
          <p14:tracePt t="13022" x="2260600" y="2019300"/>
          <p14:tracePt t="13023" x="2278063" y="2028825"/>
          <p14:tracePt t="13024" x="2293938" y="2036763"/>
          <p14:tracePt t="13029" x="2311400" y="2036763"/>
          <p14:tracePt t="13030" x="2320925" y="2036763"/>
          <p14:tracePt t="13036" x="2336800" y="2036763"/>
          <p14:tracePt t="13041" x="2346325" y="2036763"/>
          <p14:tracePt t="13048" x="2363788" y="2036763"/>
          <p14:tracePt t="13051" x="2381250" y="2036763"/>
          <p14:tracePt t="13055" x="2389188" y="2036763"/>
          <p14:tracePt t="13062" x="2406650" y="2036763"/>
          <p14:tracePt t="13064" x="2424113" y="2036763"/>
          <p14:tracePt t="13072" x="2432050" y="2036763"/>
          <p14:tracePt t="13073" x="2449513" y="2036763"/>
          <p14:tracePt t="13075" x="2466975" y="2036763"/>
          <p14:tracePt t="13078" x="2474913" y="2036763"/>
          <p14:tracePt t="13081" x="2492375" y="2036763"/>
          <p14:tracePt t="13082" x="2500313" y="2036763"/>
          <p14:tracePt t="13084" x="2517775" y="2036763"/>
          <p14:tracePt t="13087" x="2535238" y="2036763"/>
          <p14:tracePt t="13089" x="2560638" y="2036763"/>
          <p14:tracePt t="13090" x="2570163" y="2036763"/>
          <p14:tracePt t="13092" x="2595563" y="2036763"/>
          <p14:tracePt t="13097" x="2620963" y="2036763"/>
          <p14:tracePt t="13099" x="2638425" y="2036763"/>
          <p14:tracePt t="13101" x="2663825" y="2036763"/>
          <p14:tracePt t="13102" x="2689225" y="2036763"/>
          <p14:tracePt t="13105" x="2698750" y="2036763"/>
          <p14:tracePt t="13107" x="2724150" y="2036763"/>
          <p14:tracePt t="13108" x="2749550" y="2036763"/>
          <p14:tracePt t="13110" x="2776538" y="2036763"/>
          <p14:tracePt t="13113" x="2792413" y="2036763"/>
          <p14:tracePt t="13114" x="2827338" y="2036763"/>
          <p14:tracePt t="13116" x="2852738" y="2036763"/>
          <p14:tracePt t="13118" x="2879725" y="2036763"/>
          <p14:tracePt t="13122" x="2895600" y="2036763"/>
          <p14:tracePt t="13123" x="2930525" y="2036763"/>
          <p14:tracePt t="13125" x="2955925" y="2036763"/>
          <p14:tracePt t="13127" x="2981325" y="2044700"/>
          <p14:tracePt t="13129" x="3008313" y="2054225"/>
          <p14:tracePt t="13131" x="3025775" y="2054225"/>
          <p14:tracePt t="13133" x="3051175" y="2054225"/>
          <p14:tracePt t="13135" x="3076575" y="2054225"/>
          <p14:tracePt t="13137" x="3111500" y="2054225"/>
          <p14:tracePt t="13139" x="3136900" y="2054225"/>
          <p14:tracePt t="13140" x="3162300" y="2054225"/>
          <p14:tracePt t="13142" x="3187700" y="2054225"/>
          <p14:tracePt t="13144" x="3214688" y="2054225"/>
          <p14:tracePt t="13147" x="3222625" y="2054225"/>
          <p14:tracePt t="13149" x="3240088" y="2054225"/>
          <p14:tracePt t="13151" x="3265488" y="2054225"/>
          <p14:tracePt t="13152" x="3282950" y="2054225"/>
          <p14:tracePt t="13156" x="3300413" y="2054225"/>
          <p14:tracePt t="13157" x="3317875" y="2054225"/>
          <p14:tracePt t="13159" x="3333750" y="2054225"/>
          <p14:tracePt t="13161" x="3360738" y="2054225"/>
          <p14:tracePt t="13163" x="3378200" y="2054225"/>
          <p14:tracePt t="13165" x="3386138" y="2054225"/>
          <p14:tracePt t="13166" x="3411538" y="2054225"/>
          <p14:tracePt t="13168" x="3436938" y="2054225"/>
          <p14:tracePt t="13172" x="3454400" y="2054225"/>
          <p14:tracePt t="13173" x="3463925" y="2054225"/>
          <p14:tracePt t="13174" x="3489325" y="2054225"/>
          <p14:tracePt t="13176" x="3514725" y="2054225"/>
          <p14:tracePt t="13179" x="3532188" y="2054225"/>
          <p14:tracePt t="13181" x="3567113" y="2054225"/>
          <p14:tracePt t="13182" x="3592513" y="2054225"/>
          <p14:tracePt t="13184" x="3617913" y="2054225"/>
          <p14:tracePt t="13186" x="3635375" y="2054225"/>
          <p14:tracePt t="13189" x="3660775" y="2054225"/>
          <p14:tracePt t="13191" x="3686175" y="2054225"/>
          <p14:tracePt t="13193" x="3713163" y="2054225"/>
          <p14:tracePt t="13195" x="3746500" y="2044700"/>
          <p14:tracePt t="13197" x="3763963" y="2036763"/>
          <p14:tracePt t="13198" x="3789363" y="2028825"/>
          <p14:tracePt t="13200" x="3832225" y="2019300"/>
          <p14:tracePt t="13202" x="3849688" y="2001838"/>
          <p14:tracePt t="13205" x="3884613" y="1993900"/>
          <p14:tracePt t="13207" x="3910013" y="1993900"/>
          <p14:tracePt t="13209" x="3935413" y="1985963"/>
          <p14:tracePt t="13211" x="3962400" y="1976438"/>
          <p14:tracePt t="13213" x="3970338" y="1968500"/>
          <p14:tracePt t="13215" x="3995738" y="1951038"/>
          <p14:tracePt t="13217" x="4013200" y="1951038"/>
          <p14:tracePt t="13218" x="4030663" y="1941513"/>
          <p14:tracePt t="13222" x="4038600" y="1933575"/>
          <p14:tracePt t="13223" x="4056063" y="1925638"/>
          <p14:tracePt t="13224" x="4081463" y="1908175"/>
          <p14:tracePt t="13227" x="4108450" y="1898650"/>
          <p14:tracePt t="13229" x="4124325" y="1890713"/>
          <p14:tracePt t="13231" x="4133850" y="1882775"/>
          <p14:tracePt t="13233" x="4159250" y="1882775"/>
          <p14:tracePt t="13234" x="4184650" y="1873250"/>
          <p14:tracePt t="13237" x="4194175" y="1865313"/>
          <p14:tracePt t="13239" x="4211638" y="1855788"/>
          <p14:tracePt t="13241" x="4219575" y="1847850"/>
          <p14:tracePt t="13245" x="4237038" y="1838325"/>
          <p14:tracePt t="13251" x="4254500" y="1830388"/>
          <p14:tracePt t="13253" x="4262438" y="1812925"/>
          <p14:tracePt t="13261" x="4279900" y="1812925"/>
          <p14:tracePt t="13403" x="4287838" y="1812925"/>
          <p14:tracePt t="13404" x="0" y="0"/>
        </p14:tracePtLst>
        <p14:tracePtLst>
          <p14:tracePt t="22062" x="6007100" y="2439988"/>
          <p14:tracePt t="22278" x="6015038" y="2439988"/>
          <p14:tracePt t="22285" x="6024563" y="2439988"/>
          <p14:tracePt t="22295" x="6042025" y="2432050"/>
          <p14:tracePt t="22303" x="6049963" y="2414588"/>
          <p14:tracePt t="22311" x="6067425" y="2414588"/>
          <p14:tracePt t="22319" x="6084888" y="2414588"/>
          <p14:tracePt t="22324" x="6092825" y="2414588"/>
          <p14:tracePt t="22337" x="6102350" y="2406650"/>
          <p14:tracePt t="22341" x="6110288" y="2397125"/>
          <p14:tracePt t="22351" x="6118225" y="2397125"/>
          <p14:tracePt t="22353" x="6127750" y="2397125"/>
          <p14:tracePt t="22361" x="6135688" y="2389188"/>
          <p14:tracePt t="22376" x="6145213" y="2389188"/>
          <p14:tracePt t="22377" x="6162675" y="2389188"/>
          <p14:tracePt t="22379" x="6162675" y="2381250"/>
          <p14:tracePt t="22392" x="6162675" y="2371725"/>
          <p14:tracePt t="22394" x="6170613" y="2363788"/>
          <p14:tracePt t="22397" x="6188075" y="2363788"/>
          <p14:tracePt t="22401" x="6196013" y="2363788"/>
          <p14:tracePt t="22408" x="6205538" y="2354263"/>
          <p14:tracePt t="22410" x="6221413" y="2346325"/>
          <p14:tracePt t="22413" x="6230938" y="2346325"/>
          <p14:tracePt t="22415" x="6238875" y="2346325"/>
          <p14:tracePt t="22424" x="6256338" y="2336800"/>
          <p14:tracePt t="22429" x="6264275" y="2328863"/>
          <p14:tracePt t="22443" x="6273800" y="2311400"/>
          <p14:tracePt t="22456" x="6281738" y="2293938"/>
          <p14:tracePt t="22463" x="6299200" y="2293938"/>
          <p14:tracePt t="22476" x="6308725" y="2286000"/>
          <p14:tracePt t="22478" x="6308725" y="2278063"/>
          <p14:tracePt t="22516" x="6308725" y="2268538"/>
          <p14:tracePt t="22527" x="6308725" y="2260600"/>
          <p14:tracePt t="22542" x="6308725" y="2243138"/>
          <p14:tracePt t="22547" x="6308725" y="2235200"/>
          <p14:tracePt t="22558" x="6308725" y="2217738"/>
          <p14:tracePt t="22569" x="6308725" y="2200275"/>
          <p14:tracePt t="22578" x="6308725" y="2190750"/>
          <p14:tracePt t="22585" x="6308725" y="2174875"/>
          <p14:tracePt t="22598" x="6308725" y="2157413"/>
          <p14:tracePt t="22606" x="6308725" y="2147888"/>
          <p14:tracePt t="22613" x="6308725" y="2132013"/>
          <p14:tracePt t="22620" x="6308725" y="2114550"/>
          <p14:tracePt t="22626" x="6308725" y="2105025"/>
          <p14:tracePt t="22633" x="6308725" y="2087563"/>
          <p14:tracePt t="22642" x="6308725" y="2071688"/>
          <p14:tracePt t="22648" x="6308725" y="2062163"/>
          <p14:tracePt t="22664" x="6308725" y="2044700"/>
          <p14:tracePt t="22669" x="6299200" y="2028825"/>
          <p14:tracePt t="22681" x="6299200" y="2019300"/>
          <p14:tracePt t="22686" x="6291263" y="2011363"/>
          <p14:tracePt t="22690" x="6281738" y="2001838"/>
          <p14:tracePt t="22695" x="6281738" y="1993900"/>
          <p14:tracePt t="22697" x="6281738" y="1985963"/>
          <p14:tracePt t="22703" x="6273800" y="1976438"/>
          <p14:tracePt t="22706" x="6264275" y="1976438"/>
          <p14:tracePt t="22709" x="6256338" y="1968500"/>
          <p14:tracePt t="22711" x="6256338" y="1958975"/>
          <p14:tracePt t="22713" x="6248400" y="1951038"/>
          <p14:tracePt t="22719" x="6238875" y="1941513"/>
          <p14:tracePt t="22729" x="6221413" y="1925638"/>
          <p14:tracePt t="22731" x="6213475" y="1908175"/>
          <p14:tracePt t="22737" x="6205538" y="1890713"/>
          <p14:tracePt t="22745" x="6196013" y="1890713"/>
          <p14:tracePt t="22749" x="6178550" y="1890713"/>
          <p14:tracePt t="22756" x="6178550" y="1873250"/>
          <p14:tracePt t="22758" x="6170613" y="1865313"/>
          <p14:tracePt t="22780" x="6153150" y="1855788"/>
          <p14:tracePt t="22788" x="6135688" y="1847850"/>
          <p14:tracePt t="22800" x="6127750" y="1847850"/>
          <p14:tracePt t="22803" x="6110288" y="1838325"/>
          <p14:tracePt t="22810" x="6092825" y="1830388"/>
          <p14:tracePt t="22811" x="6084888" y="1830388"/>
          <p14:tracePt t="22818" x="6075363" y="1822450"/>
          <p14:tracePt t="22819" x="6067425" y="1812925"/>
          <p14:tracePt t="22824" x="6059488" y="1812925"/>
          <p14:tracePt t="22827" x="6042025" y="1812925"/>
          <p14:tracePt t="22835" x="6024563" y="1812925"/>
          <p14:tracePt t="22840" x="6015038" y="1812925"/>
          <p14:tracePt t="22845" x="5999163" y="1812925"/>
          <p14:tracePt t="22857" x="5981700" y="1812925"/>
          <p14:tracePt t="22859" x="5972175" y="1812925"/>
          <p14:tracePt t="22867" x="5956300" y="1812925"/>
          <p14:tracePt t="22876" x="5946775" y="1812925"/>
          <p14:tracePt t="22884" x="5929313" y="1812925"/>
          <p14:tracePt t="22888" x="5913438" y="1812925"/>
          <p14:tracePt t="22904" x="5903913" y="1812925"/>
          <p14:tracePt t="22916" x="5886450" y="1812925"/>
          <p14:tracePt t="22919" x="5868988" y="1812925"/>
          <p14:tracePt t="22929" x="5861050" y="1822450"/>
          <p14:tracePt t="22936" x="5853113" y="1830388"/>
          <p14:tracePt t="22937" x="5843588" y="1830388"/>
          <p14:tracePt t="22939" x="5835650" y="1830388"/>
          <p14:tracePt t="22943" x="5826125" y="1838325"/>
          <p14:tracePt t="22947" x="5826125" y="1855788"/>
          <p14:tracePt t="22949" x="5818188" y="1855788"/>
          <p14:tracePt t="22956" x="5810250" y="1865313"/>
          <p14:tracePt t="22960" x="5800725" y="1882775"/>
          <p14:tracePt t="22963" x="5792788" y="1890713"/>
          <p14:tracePt t="22967" x="5783263" y="1908175"/>
          <p14:tracePt t="22973" x="5783263" y="1916113"/>
          <p14:tracePt t="22974" x="5765800" y="1916113"/>
          <p14:tracePt t="22977" x="5757863" y="1925638"/>
          <p14:tracePt t="22982" x="5757863" y="1933575"/>
          <p14:tracePt t="22990" x="5749925" y="1951038"/>
          <p14:tracePt t="23000" x="5740400" y="1958975"/>
          <p14:tracePt t="23006" x="5732463" y="1976438"/>
          <p14:tracePt t="23008" x="5732463" y="1985963"/>
          <p14:tracePt t="23009" x="5722938" y="1985963"/>
          <p14:tracePt t="23024" x="5715000" y="1993900"/>
          <p14:tracePt t="23033" x="5707063" y="2001838"/>
          <p14:tracePt t="23037" x="5707063" y="2011363"/>
          <p14:tracePt t="23040" x="5707063" y="2019300"/>
          <p14:tracePt t="23045" x="5697538" y="2028825"/>
          <p14:tracePt t="23047" x="5697538" y="2036763"/>
          <p14:tracePt t="23054" x="5697538" y="2054225"/>
          <p14:tracePt t="23059" x="5697538" y="2071688"/>
          <p14:tracePt t="23065" x="5689600" y="2079625"/>
          <p14:tracePt t="23067" x="5680075" y="2087563"/>
          <p14:tracePt t="23069" x="5680075" y="2097088"/>
          <p14:tracePt t="23076" x="5680075" y="2105025"/>
          <p14:tracePt t="23079" x="5680075" y="2122488"/>
          <p14:tracePt t="23085" x="5680075" y="2132013"/>
          <p14:tracePt t="23090" x="5672138" y="2139950"/>
          <p14:tracePt t="23093" x="5672138" y="2147888"/>
          <p14:tracePt t="23108" x="5672138" y="2165350"/>
          <p14:tracePt t="23120" x="5672138" y="2174875"/>
          <p14:tracePt t="23132" x="5672138" y="2190750"/>
          <p14:tracePt t="23140" x="5672138" y="2217738"/>
          <p14:tracePt t="23146" x="5672138" y="2225675"/>
          <p14:tracePt t="23153" x="5672138" y="2243138"/>
          <p14:tracePt t="23158" x="5672138" y="2260600"/>
          <p14:tracePt t="23162" x="5672138" y="2268538"/>
          <p14:tracePt t="23166" x="5672138" y="2278063"/>
          <p14:tracePt t="23167" x="5672138" y="2293938"/>
          <p14:tracePt t="23174" x="5680075" y="2303463"/>
          <p14:tracePt t="23177" x="5689600" y="2320925"/>
          <p14:tracePt t="23179" x="5697538" y="2336800"/>
          <p14:tracePt t="23181" x="5707063" y="2346325"/>
          <p14:tracePt t="23186" x="5707063" y="2354263"/>
          <p14:tracePt t="23190" x="5715000" y="2363788"/>
          <p14:tracePt t="23197" x="5732463" y="2371725"/>
          <p14:tracePt t="23199" x="5740400" y="2381250"/>
          <p14:tracePt t="23208" x="5749925" y="2389188"/>
          <p14:tracePt t="23211" x="5765800" y="2397125"/>
          <p14:tracePt t="23219" x="5783263" y="2397125"/>
          <p14:tracePt t="23225" x="5783263" y="2406650"/>
          <p14:tracePt t="23227" x="5792788" y="2406650"/>
          <p14:tracePt t="23235" x="5810250" y="2406650"/>
          <p14:tracePt t="23243" x="5818188" y="2406650"/>
          <p14:tracePt t="23256" x="5835650" y="2406650"/>
          <p14:tracePt t="23259" x="5843588" y="2406650"/>
          <p14:tracePt t="23261" x="5853113" y="2414588"/>
          <p14:tracePt t="23270" x="5861050" y="2424113"/>
          <p14:tracePt t="23274" x="5868988" y="2424113"/>
          <p14:tracePt t="23275" x="5868988" y="2432050"/>
          <p14:tracePt t="23277" x="5886450" y="2432050"/>
          <p14:tracePt t="23282" x="5903913" y="2432050"/>
          <p14:tracePt t="23284" x="5913438" y="2432050"/>
          <p14:tracePt t="23288" x="5929313" y="2432050"/>
          <p14:tracePt t="23292" x="5938838" y="2432050"/>
          <p14:tracePt t="23296" x="5956300" y="2432050"/>
          <p14:tracePt t="23297" x="5972175" y="2439988"/>
          <p14:tracePt t="23300" x="5989638" y="2449513"/>
          <p14:tracePt t="23303" x="5999163" y="2449513"/>
          <p14:tracePt t="23306" x="6015038" y="2449513"/>
          <p14:tracePt t="23310" x="6032500" y="2449513"/>
          <p14:tracePt t="23311" x="6042025" y="2449513"/>
          <p14:tracePt t="23315" x="6059488" y="2457450"/>
          <p14:tracePt t="23318" x="6075363" y="2466975"/>
          <p14:tracePt t="23323" x="6084888" y="2466975"/>
          <p14:tracePt t="23324" x="6102350" y="2466975"/>
          <p14:tracePt t="23325" x="6118225" y="2466975"/>
          <p14:tracePt t="23330" x="6127750" y="2466975"/>
          <p14:tracePt t="23336" x="6145213" y="2466975"/>
          <p14:tracePt t="23338" x="6153150" y="2466975"/>
          <p14:tracePt t="23344" x="6162675" y="2466975"/>
          <p14:tracePt t="23347" x="6170613" y="2474913"/>
          <p14:tracePt t="23354" x="6178550" y="2474913"/>
          <p14:tracePt t="23360" x="6196013" y="2474913"/>
          <p14:tracePt t="23368" x="6213475" y="2474913"/>
          <p14:tracePt t="23370" x="6221413" y="2474913"/>
          <p14:tracePt t="23386" x="6238875" y="2474913"/>
          <p14:tracePt t="23392" x="6256338" y="2474913"/>
          <p14:tracePt t="23408" x="6264275" y="2474913"/>
          <p14:tracePt t="23412" x="6273800" y="2474913"/>
          <p14:tracePt t="23420" x="6281738" y="2474913"/>
          <p14:tracePt t="23429" x="6281738" y="2466975"/>
          <p14:tracePt t="23435" x="6291263" y="2457450"/>
          <p14:tracePt t="23446" x="6299200" y="2457450"/>
          <p14:tracePt t="23447" x="6308725" y="2449513"/>
          <p14:tracePt t="23451" x="6308725" y="2439988"/>
          <p14:tracePt t="23456" x="6316663" y="2432050"/>
          <p14:tracePt t="23462" x="6334125" y="2432050"/>
          <p14:tracePt t="23465" x="6342063" y="2432050"/>
          <p14:tracePt t="23474" x="6351588" y="2432050"/>
          <p14:tracePt t="23487" x="6351588" y="2414588"/>
          <p14:tracePt t="23500" x="6359525" y="2406650"/>
          <p14:tracePt t="23504" x="6359525" y="2397125"/>
          <p14:tracePt t="23518" x="6359525" y="2389188"/>
          <p14:tracePt t="23526" x="6359525" y="2381250"/>
          <p14:tracePt t="23550" x="6359525" y="2363788"/>
          <p14:tracePt t="23562" x="6359525" y="2346325"/>
          <p14:tracePt t="23578" x="6359525" y="2336800"/>
          <p14:tracePt t="24284" x="6359525" y="2320925"/>
          <p14:tracePt t="24292" x="6359525" y="2303463"/>
          <p14:tracePt t="24295" x="6359525" y="2293938"/>
          <p14:tracePt t="24299" x="6359525" y="2278063"/>
          <p14:tracePt t="24303" x="6359525" y="2268538"/>
          <p14:tracePt t="24307" x="6359525" y="2251075"/>
          <p14:tracePt t="24311" x="6359525" y="2235200"/>
          <p14:tracePt t="24313" x="6359525" y="2225675"/>
          <p14:tracePt t="24317" x="6359525" y="2208213"/>
          <p14:tracePt t="24322" x="6359525" y="2190750"/>
          <p14:tracePt t="24326" x="6359525" y="2182813"/>
          <p14:tracePt t="24332" x="6359525" y="2165350"/>
          <p14:tracePt t="24336" x="6367463" y="2157413"/>
          <p14:tracePt t="24338" x="6376988" y="2157413"/>
          <p14:tracePt t="24341" x="6376988" y="2139950"/>
          <p14:tracePt t="24346" x="6376988" y="2122488"/>
          <p14:tracePt t="24352" x="6376988" y="2114550"/>
          <p14:tracePt t="24354" x="6376988" y="2097088"/>
          <p14:tracePt t="24360" x="6376988" y="2079625"/>
          <p14:tracePt t="24364" x="6376988" y="2071688"/>
          <p14:tracePt t="24366" x="6376988" y="2062163"/>
          <p14:tracePt t="24373" x="6367463" y="2054225"/>
          <p14:tracePt t="24376" x="6367463" y="2044700"/>
          <p14:tracePt t="24380" x="6367463" y="2028825"/>
          <p14:tracePt t="24384" x="6359525" y="2011363"/>
          <p14:tracePt t="24388" x="6351588" y="2001838"/>
          <p14:tracePt t="24396" x="6324600" y="1985963"/>
          <p14:tracePt t="24398" x="6316663" y="1968500"/>
          <p14:tracePt t="24404" x="6308725" y="1951038"/>
          <p14:tracePt t="24407" x="6308725" y="1941513"/>
          <p14:tracePt t="24412" x="6291263" y="1941513"/>
          <p14:tracePt t="24418" x="6273800" y="1925638"/>
          <p14:tracePt t="24424" x="6256338" y="1916113"/>
          <p14:tracePt t="24426" x="6248400" y="1908175"/>
          <p14:tracePt t="24432" x="6230938" y="1898650"/>
          <p14:tracePt t="24434" x="6221413" y="1890713"/>
          <p14:tracePt t="24442" x="6213475" y="1890713"/>
          <p14:tracePt t="24446" x="6205538" y="1890713"/>
          <p14:tracePt t="24450" x="6178550" y="1882775"/>
          <p14:tracePt t="24456" x="6162675" y="1865313"/>
          <p14:tracePt t="24460" x="6145213" y="1855788"/>
          <p14:tracePt t="24462" x="6135688" y="1855788"/>
          <p14:tracePt t="24466" x="6118225" y="1855788"/>
          <p14:tracePt t="24468" x="6102350" y="1847850"/>
          <p14:tracePt t="24474" x="6092825" y="1838325"/>
          <p14:tracePt t="24476" x="6075363" y="1838325"/>
          <p14:tracePt t="24484" x="6059488" y="1830388"/>
          <p14:tracePt t="24486" x="6049963" y="1830388"/>
          <p14:tracePt t="24490" x="6032500" y="1830388"/>
          <p14:tracePt t="24492" x="6015038" y="1830388"/>
          <p14:tracePt t="24494" x="6007100" y="1830388"/>
          <p14:tracePt t="24496" x="5999163" y="1830388"/>
          <p14:tracePt t="24498" x="5981700" y="1830388"/>
          <p14:tracePt t="24500" x="5972175" y="1830388"/>
          <p14:tracePt t="24504" x="5956300" y="1830388"/>
          <p14:tracePt t="24507" x="5938838" y="1830388"/>
          <p14:tracePt t="24508" x="5929313" y="1830388"/>
          <p14:tracePt t="24512" x="5913438" y="1830388"/>
          <p14:tracePt t="24514" x="5903913" y="1830388"/>
          <p14:tracePt t="24518" x="5886450" y="1830388"/>
          <p14:tracePt t="24520" x="5868988" y="1830388"/>
          <p14:tracePt t="24523" x="5861050" y="1830388"/>
          <p14:tracePt t="24526" x="5843588" y="1830388"/>
          <p14:tracePt t="24528" x="5826125" y="1830388"/>
          <p14:tracePt t="24532" x="5818188" y="1830388"/>
          <p14:tracePt t="24534" x="5800725" y="1830388"/>
          <p14:tracePt t="24536" x="5783263" y="1830388"/>
          <p14:tracePt t="24538" x="5775325" y="1830388"/>
          <p14:tracePt t="24540" x="5757863" y="1830388"/>
          <p14:tracePt t="24546" x="5749925" y="1830388"/>
          <p14:tracePt t="24550" x="5732463" y="1830388"/>
          <p14:tracePt t="24552" x="5715000" y="1830388"/>
          <p14:tracePt t="24556" x="5707063" y="1830388"/>
          <p14:tracePt t="24558" x="5689600" y="1830388"/>
          <p14:tracePt t="24560" x="5672138" y="1838325"/>
          <p14:tracePt t="24564" x="5664200" y="1847850"/>
          <p14:tracePt t="24568" x="5654675" y="1855788"/>
          <p14:tracePt t="24570" x="5646738" y="1865313"/>
          <p14:tracePt t="24573" x="5629275" y="1873250"/>
          <p14:tracePt t="24576" x="5619750" y="1873250"/>
          <p14:tracePt t="24578" x="5611813" y="1890713"/>
          <p14:tracePt t="24580" x="5594350" y="1898650"/>
          <p14:tracePt t="24582" x="5586413" y="1908175"/>
          <p14:tracePt t="24584" x="5576888" y="1925638"/>
          <p14:tracePt t="24590" x="5576888" y="1933575"/>
          <p14:tracePt t="24594" x="5561013" y="1941513"/>
          <p14:tracePt t="24598" x="5543550" y="1958975"/>
          <p14:tracePt t="24604" x="5534025" y="1968500"/>
          <p14:tracePt t="24608" x="5534025" y="1985963"/>
          <p14:tracePt t="24616" x="5534025" y="2001838"/>
          <p14:tracePt t="24620" x="5526088" y="2011363"/>
          <p14:tracePt t="24623" x="5516563" y="2019300"/>
          <p14:tracePt t="24626" x="5516563" y="2036763"/>
          <p14:tracePt t="24630" x="5516563" y="2054225"/>
          <p14:tracePt t="24636" x="5516563" y="2062163"/>
          <p14:tracePt t="24638" x="5516563" y="2079625"/>
          <p14:tracePt t="24640" x="5516563" y="2097088"/>
          <p14:tracePt t="24644" x="5516563" y="2105025"/>
          <p14:tracePt t="24646" x="5516563" y="2122488"/>
          <p14:tracePt t="24650" x="5516563" y="2139950"/>
          <p14:tracePt t="24652" x="5526088" y="2147888"/>
          <p14:tracePt t="24654" x="5534025" y="2165350"/>
          <p14:tracePt t="24656" x="5551488" y="2182813"/>
          <p14:tracePt t="24658" x="5561013" y="2200275"/>
          <p14:tracePt t="24660" x="5568950" y="2208213"/>
          <p14:tracePt t="24662" x="5576888" y="2208213"/>
          <p14:tracePt t="24664" x="5586413" y="2225675"/>
          <p14:tracePt t="24666" x="5603875" y="2235200"/>
          <p14:tracePt t="24668" x="5603875" y="2243138"/>
          <p14:tracePt t="24670" x="5611813" y="2243138"/>
          <p14:tracePt t="24672" x="5619750" y="2251075"/>
          <p14:tracePt t="24688" x="0" y="0"/>
        </p14:tracePtLst>
        <p14:tracePtLst>
          <p14:tracePt t="25162" x="7381875" y="2122488"/>
          <p14:tracePt t="25262" x="7381875" y="2105025"/>
          <p14:tracePt t="25268" x="7381875" y="2087563"/>
          <p14:tracePt t="25278" x="7381875" y="2079625"/>
          <p14:tracePt t="25281" x="7381875" y="2062163"/>
          <p14:tracePt t="25286" x="7381875" y="2044700"/>
          <p14:tracePt t="25288" x="7373938" y="2044700"/>
          <p14:tracePt t="25296" x="7364413" y="2036763"/>
          <p14:tracePt t="25302" x="7356475" y="2019300"/>
          <p14:tracePt t="25306" x="7348538" y="2011363"/>
          <p14:tracePt t="25309" x="7348538" y="2001838"/>
          <p14:tracePt t="25311" x="7339013" y="1993900"/>
          <p14:tracePt t="25316" x="7339013" y="1985963"/>
          <p14:tracePt t="25320" x="7331075" y="1968500"/>
          <p14:tracePt t="25326" x="7321550" y="1951038"/>
          <p14:tracePt t="25336" x="7313613" y="1933575"/>
          <p14:tracePt t="25342" x="7305675" y="1925638"/>
          <p14:tracePt t="25344" x="7305675" y="1916113"/>
          <p14:tracePt t="25352" x="7296150" y="1908175"/>
          <p14:tracePt t="25364" x="7278688" y="1898650"/>
          <p14:tracePt t="25378" x="7261225" y="1890713"/>
          <p14:tracePt t="25380" x="7253288" y="1882775"/>
          <p14:tracePt t="25384" x="7253288" y="1873250"/>
          <p14:tracePt t="25400" x="7235825" y="1873250"/>
          <p14:tracePt t="25410" x="7218363" y="1873250"/>
          <p14:tracePt t="25414" x="7210425" y="1865313"/>
          <p14:tracePt t="25416" x="7202488" y="1865313"/>
          <p14:tracePt t="25428" x="7185025" y="1865313"/>
          <p14:tracePt t="25442" x="7167563" y="1865313"/>
          <p14:tracePt t="25450" x="7158038" y="1865313"/>
          <p14:tracePt t="25454" x="7142163" y="1865313"/>
          <p14:tracePt t="25462" x="7124700" y="1865313"/>
          <p14:tracePt t="25466" x="7115175" y="1865313"/>
          <p14:tracePt t="25470" x="7099300" y="1865313"/>
          <p14:tracePt t="25480" x="7089775" y="1865313"/>
          <p14:tracePt t="25484" x="7072313" y="1865313"/>
          <p14:tracePt t="25492" x="7056438" y="1865313"/>
          <p14:tracePt t="25500" x="7046913" y="1865313"/>
          <p14:tracePt t="25502" x="7029450" y="1865313"/>
          <p14:tracePt t="25512" x="7011988" y="1865313"/>
          <p14:tracePt t="25514" x="7004050" y="1865313"/>
          <p14:tracePt t="25516" x="6996113" y="1865313"/>
          <p14:tracePt t="25518" x="6986588" y="1865313"/>
          <p14:tracePt t="25520" x="6978650" y="1873250"/>
          <p14:tracePt t="25523" x="6978650" y="1882775"/>
          <p14:tracePt t="25526" x="6969125" y="1890713"/>
          <p14:tracePt t="25528" x="6961188" y="1890713"/>
          <p14:tracePt t="25532" x="6953250" y="1898650"/>
          <p14:tracePt t="25536" x="6935788" y="1908175"/>
          <p14:tracePt t="25538" x="6926263" y="1916113"/>
          <p14:tracePt t="25544" x="6908800" y="1916113"/>
          <p14:tracePt t="25548" x="6892925" y="1925638"/>
          <p14:tracePt t="25550" x="6883400" y="1941513"/>
          <p14:tracePt t="25554" x="6875463" y="1958975"/>
          <p14:tracePt t="25558" x="6875463" y="1976438"/>
          <p14:tracePt t="25560" x="6875463" y="1985963"/>
          <p14:tracePt t="25562" x="6865938" y="1993900"/>
          <p14:tracePt t="25566" x="6858000" y="2001838"/>
          <p14:tracePt t="25568" x="6858000" y="2011363"/>
          <p14:tracePt t="25570" x="6850063" y="2019300"/>
          <p14:tracePt t="25574" x="6850063" y="2028825"/>
          <p14:tracePt t="25576" x="6850063" y="2036763"/>
          <p14:tracePt t="25580" x="6840538" y="2044700"/>
          <p14:tracePt t="25584" x="6832600" y="2054225"/>
          <p14:tracePt t="25586" x="6832600" y="2062163"/>
          <p14:tracePt t="25590" x="6823075" y="2079625"/>
          <p14:tracePt t="25596" x="6815138" y="2097088"/>
          <p14:tracePt t="25600" x="6807200" y="2105025"/>
          <p14:tracePt t="25604" x="6807200" y="2132013"/>
          <p14:tracePt t="25610" x="6807200" y="2139950"/>
          <p14:tracePt t="25614" x="6807200" y="2157413"/>
          <p14:tracePt t="25618" x="6807200" y="2174875"/>
          <p14:tracePt t="25624" x="6807200" y="2182813"/>
          <p14:tracePt t="25626" x="6807200" y="2200275"/>
          <p14:tracePt t="25634" x="6807200" y="2208213"/>
          <p14:tracePt t="25644" x="6807200" y="2225675"/>
          <p14:tracePt t="25648" x="6815138" y="2243138"/>
          <p14:tracePt t="25652" x="6815138" y="2260600"/>
          <p14:tracePt t="25660" x="6823075" y="2268538"/>
          <p14:tracePt t="25666" x="6832600" y="2286000"/>
          <p14:tracePt t="25673" x="6832600" y="2293938"/>
          <p14:tracePt t="25680" x="6850063" y="2303463"/>
          <p14:tracePt t="25688" x="6858000" y="2303463"/>
          <p14:tracePt t="25696" x="6858000" y="2311400"/>
          <p14:tracePt t="25702" x="6865938" y="2320925"/>
          <p14:tracePt t="25704" x="6875463" y="2328863"/>
          <p14:tracePt t="25710" x="6883400" y="2328863"/>
          <p14:tracePt t="25714" x="6892925" y="2328863"/>
          <p14:tracePt t="25716" x="6900863" y="2336800"/>
          <p14:tracePt t="25724" x="6908800" y="2336800"/>
          <p14:tracePt t="25730" x="6926263" y="2336800"/>
          <p14:tracePt t="25734" x="6943725" y="2336800"/>
          <p14:tracePt t="25736" x="6953250" y="2336800"/>
          <p14:tracePt t="25742" x="6969125" y="2346325"/>
          <p14:tracePt t="25748" x="6986588" y="2354263"/>
          <p14:tracePt t="25750" x="6996113" y="2354263"/>
          <p14:tracePt t="25754" x="7011988" y="2354263"/>
          <p14:tracePt t="25756" x="7029450" y="2354263"/>
          <p14:tracePt t="25758" x="7038975" y="2354263"/>
          <p14:tracePt t="25760" x="7064375" y="2354263"/>
          <p14:tracePt t="25764" x="7081838" y="2363788"/>
          <p14:tracePt t="25766" x="7089775" y="2363788"/>
          <p14:tracePt t="25768" x="7107238" y="2363788"/>
          <p14:tracePt t="25770" x="7132638" y="2363788"/>
          <p14:tracePt t="25773" x="7150100" y="2363788"/>
          <p14:tracePt t="25774" x="7167563" y="2363788"/>
          <p14:tracePt t="25776" x="7185025" y="2363788"/>
          <p14:tracePt t="25778" x="7202488" y="2363788"/>
          <p14:tracePt t="25780" x="7210425" y="2363788"/>
          <p14:tracePt t="25782" x="7235825" y="2363788"/>
          <p14:tracePt t="25784" x="7261225" y="2363788"/>
          <p14:tracePt t="25786" x="7270750" y="2363788"/>
          <p14:tracePt t="25788" x="7288213" y="2363788"/>
          <p14:tracePt t="25790" x="7305675" y="2363788"/>
          <p14:tracePt t="25792" x="7321550" y="2363788"/>
          <p14:tracePt t="25794" x="7348538" y="2363788"/>
          <p14:tracePt t="25796" x="7364413" y="2363788"/>
          <p14:tracePt t="25798" x="7373938" y="2363788"/>
          <p14:tracePt t="25800" x="7399338" y="2363788"/>
          <p14:tracePt t="25802" x="7416800" y="2363788"/>
          <p14:tracePt t="25804" x="7434263" y="2363788"/>
          <p14:tracePt t="25806" x="7451725" y="2363788"/>
          <p14:tracePt t="25808" x="7467600" y="2363788"/>
          <p14:tracePt t="25810" x="7485063" y="2363788"/>
          <p14:tracePt t="25812" x="7510463" y="2363788"/>
          <p14:tracePt t="25814" x="7527925" y="2363788"/>
          <p14:tracePt t="25818" x="7545388" y="2363788"/>
          <p14:tracePt t="25820" x="7562850" y="2363788"/>
          <p14:tracePt t="25823" x="7570788" y="2363788"/>
          <p14:tracePt t="25824" x="7580313" y="2354263"/>
          <p14:tracePt t="25826" x="7588250" y="2354263"/>
          <p14:tracePt t="25828" x="7597775" y="2346325"/>
          <p14:tracePt t="25830" x="7605713" y="2336800"/>
          <p14:tracePt t="25834" x="7613650" y="2336800"/>
          <p14:tracePt t="25836" x="7623175" y="2336800"/>
          <p14:tracePt t="25838" x="7640638" y="2336800"/>
          <p14:tracePt t="25842" x="7648575" y="2328863"/>
          <p14:tracePt t="25846" x="7648575" y="2320925"/>
          <p14:tracePt t="25848" x="7656513" y="2311400"/>
          <p14:tracePt t="25850" x="7656513" y="2303463"/>
          <p14:tracePt t="25852" x="7666038" y="2303463"/>
          <p14:tracePt t="25856" x="7673975" y="2293938"/>
          <p14:tracePt t="25860" x="7683500" y="2278063"/>
          <p14:tracePt t="25864" x="7691438" y="2260600"/>
          <p14:tracePt t="25866" x="7700963" y="2251075"/>
          <p14:tracePt t="25870" x="7700963" y="2235200"/>
          <p14:tracePt t="25876" x="7700963" y="2217738"/>
          <p14:tracePt t="25878" x="7700963" y="2208213"/>
          <p14:tracePt t="25880" x="7708900" y="2200275"/>
          <p14:tracePt t="25884" x="7716838" y="2190750"/>
          <p14:tracePt t="25886" x="7716838" y="2182813"/>
          <p14:tracePt t="25892" x="7716838" y="2165350"/>
          <p14:tracePt t="25894" x="7716838" y="2147888"/>
          <p14:tracePt t="25898" x="7716838" y="2139950"/>
          <p14:tracePt t="25904" x="7716838" y="2122488"/>
          <p14:tracePt t="25906" x="7716838" y="2105025"/>
          <p14:tracePt t="25912" x="7716838" y="2097088"/>
          <p14:tracePt t="25916" x="7716838" y="2079625"/>
          <p14:tracePt t="25924" x="7716838" y="2071688"/>
          <p14:tracePt t="25928" x="7708900" y="2062163"/>
          <p14:tracePt t="25934" x="7700963" y="2054225"/>
          <p14:tracePt t="25942" x="7700963" y="2044700"/>
          <p14:tracePt t="25948" x="7700963" y="2028825"/>
          <p14:tracePt t="25954" x="7691438" y="2019300"/>
          <p14:tracePt t="25958" x="7673975" y="2019300"/>
          <p14:tracePt t="25960" x="7666038" y="2001838"/>
          <p14:tracePt t="25970" x="7666038" y="1985963"/>
          <p14:tracePt t="25974" x="7648575" y="1968500"/>
          <p14:tracePt t="25976" x="7631113" y="1958975"/>
          <p14:tracePt t="25978" x="7613650" y="1951038"/>
          <p14:tracePt t="25980" x="7605713" y="1951038"/>
          <p14:tracePt t="25984" x="7588250" y="1951038"/>
          <p14:tracePt t="25986" x="7570788" y="1951038"/>
          <p14:tracePt t="25988" x="7570788" y="1941513"/>
          <p14:tracePt t="25990" x="7553325" y="1933575"/>
          <p14:tracePt t="25992" x="7545388" y="1933575"/>
          <p14:tracePt t="25994" x="7537450" y="1933575"/>
          <p14:tracePt t="25996" x="7527925" y="1925638"/>
          <p14:tracePt t="25998" x="7519988" y="1925638"/>
          <p14:tracePt t="26000" x="7510463" y="1916113"/>
          <p14:tracePt t="26002" x="7494588" y="1908175"/>
          <p14:tracePt t="26007" x="7485063" y="1908175"/>
          <p14:tracePt t="26008" x="7477125" y="1908175"/>
          <p14:tracePt t="26010" x="7467600" y="1908175"/>
          <p14:tracePt t="26012" x="7459663" y="1898650"/>
          <p14:tracePt t="26016" x="7442200" y="1890713"/>
          <p14:tracePt t="26018" x="7424738" y="1882775"/>
          <p14:tracePt t="26020" x="7407275" y="1882775"/>
          <p14:tracePt t="26025" x="7391400" y="1882775"/>
          <p14:tracePt t="26028" x="7381875" y="1882775"/>
          <p14:tracePt t="26032" x="7364413" y="1873250"/>
          <p14:tracePt t="26034" x="7348538" y="1865313"/>
          <p14:tracePt t="26038" x="7339013" y="1865313"/>
          <p14:tracePt t="26048" x="7321550" y="1865313"/>
          <p14:tracePt t="26050" x="7305675" y="1865313"/>
          <p14:tracePt t="26068" x="7296150" y="1865313"/>
          <p14:tracePt t="26078" x="7278688" y="1865313"/>
          <p14:tracePt t="26082" x="7270750" y="1865313"/>
          <p14:tracePt t="26092" x="7261225" y="1865313"/>
          <p14:tracePt t="26094" x="7253288" y="1865313"/>
          <p14:tracePt t="26098" x="7245350" y="1865313"/>
          <p14:tracePt t="26106" x="7227888" y="1865313"/>
          <p14:tracePt t="26108" x="7210425" y="1865313"/>
          <p14:tracePt t="26114" x="7192963" y="1865313"/>
          <p14:tracePt t="26118" x="7175500" y="1865313"/>
          <p14:tracePt t="26120" x="7167563" y="1865313"/>
          <p14:tracePt t="26124" x="7158038" y="1865313"/>
          <p14:tracePt t="26128" x="7142163" y="1865313"/>
          <p14:tracePt t="26140" x="7124700" y="1865313"/>
          <p14:tracePt t="26142" x="7124700" y="1873250"/>
          <p14:tracePt t="26157" x="7115175" y="1882775"/>
          <p14:tracePt t="26160" x="7107238" y="1890713"/>
          <p14:tracePt t="26208" x="7099300" y="1890713"/>
          <p14:tracePt t="26212" x="7089775" y="1890713"/>
          <p14:tracePt t="26236" x="7081838" y="1890713"/>
          <p14:tracePt t="26238" x="0" y="0"/>
        </p14:tracePtLst>
        <p14:tracePtLst>
          <p14:tracePt t="29715" x="3016250" y="2492375"/>
          <p14:tracePt t="29780" x="3016250" y="2484438"/>
          <p14:tracePt t="29882" x="3033713" y="2484438"/>
          <p14:tracePt t="29914" x="3051175" y="2484438"/>
          <p14:tracePt t="29946" x="3059113" y="2484438"/>
          <p14:tracePt t="29954" x="3076575" y="2484438"/>
          <p14:tracePt t="29964" x="3094038" y="2484438"/>
          <p14:tracePt t="29968" x="3101975" y="2484438"/>
          <p14:tracePt t="29976" x="3119438" y="2484438"/>
          <p14:tracePt t="30004" x="3128963" y="2484438"/>
          <p14:tracePt t="30007" x="3144838" y="2484438"/>
          <p14:tracePt t="30010" x="3162300" y="2484438"/>
          <p14:tracePt t="30015" x="3171825" y="2484438"/>
          <p14:tracePt t="30016" x="3179763" y="2484438"/>
          <p14:tracePt t="30018" x="3187700" y="2484438"/>
          <p14:tracePt t="30020" x="3197225" y="2484438"/>
          <p14:tracePt t="30026" x="3214688" y="2484438"/>
          <p14:tracePt t="30028" x="3230563" y="2484438"/>
          <p14:tracePt t="30030" x="3240088" y="2484438"/>
          <p14:tracePt t="30034" x="3257550" y="2484438"/>
          <p14:tracePt t="30038" x="3282950" y="2484438"/>
          <p14:tracePt t="30044" x="3290888" y="2484438"/>
          <p14:tracePt t="30048" x="3308350" y="2484438"/>
          <p14:tracePt t="30052" x="3325813" y="2484438"/>
          <p14:tracePt t="30057" x="3325813" y="2492375"/>
          <p14:tracePt t="30060" x="3343275" y="2500313"/>
          <p14:tracePt t="30066" x="3360738" y="2500313"/>
          <p14:tracePt t="30073" x="3368675" y="2500313"/>
          <p14:tracePt t="30074" x="3386138" y="2500313"/>
          <p14:tracePt t="30080" x="3403600" y="2509838"/>
          <p14:tracePt t="30082" x="3411538" y="2517775"/>
          <p14:tracePt t="30088" x="3429000" y="2517775"/>
          <p14:tracePt t="30092" x="3446463" y="2517775"/>
          <p14:tracePt t="30094" x="3454400" y="2517775"/>
          <p14:tracePt t="30096" x="3463925" y="2517775"/>
          <p14:tracePt t="30098" x="3471863" y="2517775"/>
          <p14:tracePt t="30100" x="3479800" y="2527300"/>
          <p14:tracePt t="30102" x="3497263" y="2527300"/>
          <p14:tracePt t="30107" x="3514725" y="2527300"/>
          <p14:tracePt t="30108" x="3524250" y="2527300"/>
          <p14:tracePt t="30112" x="3540125" y="2527300"/>
          <p14:tracePt t="30114" x="3557588" y="2527300"/>
          <p14:tracePt t="30116" x="3567113" y="2527300"/>
          <p14:tracePt t="30120" x="3582988" y="2527300"/>
          <p14:tracePt t="30123" x="3592513" y="2527300"/>
          <p14:tracePt t="30124" x="3609975" y="2527300"/>
          <p14:tracePt t="30130" x="3635375" y="2527300"/>
          <p14:tracePt t="30138" x="3643313" y="2527300"/>
          <p14:tracePt t="30142" x="3660775" y="2527300"/>
          <p14:tracePt t="30144" x="3678238" y="2527300"/>
          <p14:tracePt t="30148" x="3686175" y="2527300"/>
          <p14:tracePt t="30152" x="3703638" y="2527300"/>
          <p14:tracePt t="30157" x="3721100" y="2527300"/>
          <p14:tracePt t="30162" x="3729038" y="2527300"/>
          <p14:tracePt t="30164" x="3746500" y="2527300"/>
          <p14:tracePt t="30168" x="3763963" y="2527300"/>
          <p14:tracePt t="30174" x="3773488" y="2527300"/>
          <p14:tracePt t="30175" x="3789363" y="2527300"/>
          <p14:tracePt t="30176" x="3806825" y="2527300"/>
          <p14:tracePt t="30180" x="3824288" y="2527300"/>
          <p14:tracePt t="30186" x="3849688" y="2527300"/>
          <p14:tracePt t="30190" x="3867150" y="2527300"/>
          <p14:tracePt t="30193" x="3876675" y="2527300"/>
          <p14:tracePt t="30194" x="3892550" y="2527300"/>
          <p14:tracePt t="30198" x="3919538" y="2527300"/>
          <p14:tracePt t="30202" x="3935413" y="2527300"/>
          <p14:tracePt t="30204" x="3952875" y="2527300"/>
          <p14:tracePt t="30207" x="3970338" y="2527300"/>
          <p14:tracePt t="30208" x="3978275" y="2527300"/>
          <p14:tracePt t="30214" x="3995738" y="2527300"/>
          <p14:tracePt t="30216" x="4013200" y="2527300"/>
          <p14:tracePt t="30218" x="4022725" y="2527300"/>
          <p14:tracePt t="30223" x="4038600" y="2527300"/>
          <p14:tracePt t="30226" x="4048125" y="2527300"/>
          <p14:tracePt t="30228" x="4065588" y="2527300"/>
          <p14:tracePt t="30236" x="4081463" y="2527300"/>
          <p14:tracePt t="30238" x="4090988" y="2527300"/>
          <p14:tracePt t="30244" x="4108450" y="2527300"/>
          <p14:tracePt t="30260" x="4124325" y="2527300"/>
          <p14:tracePt t="30270" x="4133850" y="2527300"/>
          <p14:tracePt t="30282" x="4151313" y="2527300"/>
          <p14:tracePt t="30291" x="4168775" y="2527300"/>
          <p14:tracePt t="30300" x="4176713" y="2527300"/>
          <p14:tracePt t="30304" x="4194175" y="2527300"/>
          <p14:tracePt t="30314" x="4202113" y="2527300"/>
          <p14:tracePt t="30318" x="4219575" y="2527300"/>
          <p14:tracePt t="30323" x="4237038" y="2527300"/>
          <p14:tracePt t="30326" x="4244975" y="2527300"/>
          <p14:tracePt t="30330" x="4262438" y="2527300"/>
          <p14:tracePt t="30334" x="4279900" y="2527300"/>
          <p14:tracePt t="30341" x="4287838" y="2527300"/>
          <p14:tracePt t="30346" x="4305300" y="2527300"/>
          <p14:tracePt t="30478" x="4314825" y="2527300"/>
          <p14:tracePt t="30480" x="0" y="0"/>
        </p14:tracePtLst>
        <p14:tracePtLst>
          <p14:tracePt t="41538" x="2062163" y="2663825"/>
          <p14:tracePt t="41563" x="2062163" y="2655888"/>
          <p14:tracePt t="41619" x="2071688" y="2646363"/>
          <p14:tracePt t="41627" x="2071688" y="2630488"/>
          <p14:tracePt t="41631" x="2071688" y="2620963"/>
          <p14:tracePt t="41635" x="2071688" y="2603500"/>
          <p14:tracePt t="41637" x="2071688" y="2595563"/>
          <p14:tracePt t="41643" x="2062163" y="2578100"/>
          <p14:tracePt t="41645" x="2054225" y="2560638"/>
          <p14:tracePt t="41649" x="2054225" y="2552700"/>
          <p14:tracePt t="41651" x="2044700" y="2543175"/>
          <p14:tracePt t="41655" x="2036763" y="2535238"/>
          <p14:tracePt t="41659" x="2036763" y="2517775"/>
          <p14:tracePt t="41663" x="2028825" y="2509838"/>
          <p14:tracePt t="41667" x="2019300" y="2500313"/>
          <p14:tracePt t="41674" x="2011363" y="2492375"/>
          <p14:tracePt t="41681" x="2001838" y="2484438"/>
          <p14:tracePt t="41683" x="1993900" y="2474913"/>
          <p14:tracePt t="41699" x="1985963" y="2474913"/>
          <p14:tracePt t="41719" x="1968500" y="2474913"/>
          <p14:tracePt t="41733" x="1951038" y="2474913"/>
          <p14:tracePt t="41737" x="1941513" y="2474913"/>
          <p14:tracePt t="41752" x="1925638" y="2474913"/>
          <p14:tracePt t="41755" x="1916113" y="2474913"/>
          <p14:tracePt t="41783" x="1898650" y="2484438"/>
          <p14:tracePt t="41793" x="1882775" y="2484438"/>
          <p14:tracePt t="41797" x="1873250" y="2484438"/>
          <p14:tracePt t="41817" x="1865313" y="2484438"/>
          <p14:tracePt t="41821" x="1855788" y="2492375"/>
          <p14:tracePt t="41831" x="1847850" y="2492375"/>
          <p14:tracePt t="41835" x="1838325" y="2500313"/>
          <p14:tracePt t="41842" x="1830388" y="2509838"/>
          <p14:tracePt t="41847" x="1822450" y="2509838"/>
          <p14:tracePt t="41855" x="1804988" y="2517775"/>
          <p14:tracePt t="41862" x="1795463" y="2527300"/>
          <p14:tracePt t="41871" x="1795463" y="2535238"/>
          <p14:tracePt t="41874" x="1787525" y="2543175"/>
          <p14:tracePt t="41881" x="1787525" y="2552700"/>
          <p14:tracePt t="41885" x="1779588" y="2560638"/>
          <p14:tracePt t="41887" x="1770063" y="2560638"/>
          <p14:tracePt t="41891" x="1770063" y="2570163"/>
          <p14:tracePt t="41897" x="1762125" y="2578100"/>
          <p14:tracePt t="41911" x="1762125" y="2586038"/>
          <p14:tracePt t="41928" x="1762125" y="2603500"/>
          <p14:tracePt t="41949" x="1762125" y="2620963"/>
          <p14:tracePt t="41959" x="1762125" y="2638425"/>
          <p14:tracePt t="41963" x="1762125" y="2646363"/>
          <p14:tracePt t="41967" x="1762125" y="2663825"/>
          <p14:tracePt t="41974" x="1779588" y="2681288"/>
          <p14:tracePt t="41975" x="1787525" y="2681288"/>
          <p14:tracePt t="41979" x="1795463" y="2681288"/>
          <p14:tracePt t="41983" x="1812925" y="2689225"/>
          <p14:tracePt t="41992" x="1847850" y="2706688"/>
          <p14:tracePt t="41993" x="1855788" y="2716213"/>
          <p14:tracePt t="41995" x="1873250" y="2716213"/>
          <p14:tracePt t="41997" x="1890713" y="2716213"/>
          <p14:tracePt t="41999" x="1898650" y="2716213"/>
          <p14:tracePt t="42003" x="1916113" y="2724150"/>
          <p14:tracePt t="42008" x="1933575" y="2733675"/>
          <p14:tracePt t="42009" x="1941513" y="2733675"/>
          <p14:tracePt t="42011" x="1958975" y="2733675"/>
          <p14:tracePt t="42013" x="1968500" y="2733675"/>
          <p14:tracePt t="42015" x="1976438" y="2741613"/>
          <p14:tracePt t="42019" x="1985963" y="2741613"/>
          <p14:tracePt t="42021" x="2001838" y="2741613"/>
          <p14:tracePt t="42028" x="2011363" y="2741613"/>
          <p14:tracePt t="42035" x="2028825" y="2741613"/>
          <p14:tracePt t="42039" x="2044700" y="2741613"/>
          <p14:tracePt t="42045" x="2054225" y="2741613"/>
          <p14:tracePt t="42051" x="2071688" y="2741613"/>
          <p14:tracePt t="42063" x="2087563" y="2741613"/>
          <p14:tracePt t="42069" x="2097088" y="2741613"/>
          <p14:tracePt t="42105" x="2114550" y="2741613"/>
          <p14:tracePt t="42135" x="2122488" y="2741613"/>
          <p14:tracePt t="42173" x="0" y="0"/>
        </p14:tracePtLst>
        <p14:tracePtLst>
          <p14:tracePt t="42694" x="3978275" y="2457450"/>
          <p14:tracePt t="42780" x="3970338" y="2457450"/>
          <p14:tracePt t="42789" x="3962400" y="2457450"/>
          <p14:tracePt t="42795" x="3944938" y="2457450"/>
          <p14:tracePt t="42797" x="3927475" y="2457450"/>
          <p14:tracePt t="42803" x="3919538" y="2457450"/>
          <p14:tracePt t="42805" x="3902075" y="2457450"/>
          <p14:tracePt t="42807" x="3884613" y="2457450"/>
          <p14:tracePt t="42811" x="3876675" y="2449513"/>
          <p14:tracePt t="42813" x="3859213" y="2439988"/>
          <p14:tracePt t="42815" x="3841750" y="2439988"/>
          <p14:tracePt t="42819" x="3832225" y="2439988"/>
          <p14:tracePt t="42821" x="3816350" y="2439988"/>
          <p14:tracePt t="42824" x="3798888" y="2439988"/>
          <p14:tracePt t="42825" x="3773488" y="2432050"/>
          <p14:tracePt t="42827" x="3763963" y="2424113"/>
          <p14:tracePt t="42831" x="3746500" y="2424113"/>
          <p14:tracePt t="42833" x="3721100" y="2424113"/>
          <p14:tracePt t="42835" x="3703638" y="2424113"/>
          <p14:tracePt t="42837" x="3686175" y="2424113"/>
          <p14:tracePt t="42839" x="3670300" y="2414588"/>
          <p14:tracePt t="42841" x="3660775" y="2406650"/>
          <p14:tracePt t="42843" x="3635375" y="2406650"/>
          <p14:tracePt t="42845" x="3609975" y="2406650"/>
          <p14:tracePt t="42849" x="3582988" y="2406650"/>
          <p14:tracePt t="42851" x="3549650" y="2406650"/>
          <p14:tracePt t="42853" x="3532188" y="2406650"/>
          <p14:tracePt t="42855" x="3506788" y="2406650"/>
          <p14:tracePt t="42858" x="3479800" y="2406650"/>
          <p14:tracePt t="42859" x="3471863" y="2406650"/>
          <p14:tracePt t="42861" x="3454400" y="2406650"/>
          <p14:tracePt t="42863" x="3429000" y="2406650"/>
          <p14:tracePt t="42865" x="3394075" y="2406650"/>
          <p14:tracePt t="42869" x="3368675" y="2406650"/>
          <p14:tracePt t="42871" x="3343275" y="2406650"/>
          <p14:tracePt t="42874" x="3317875" y="2406650"/>
          <p14:tracePt t="42875" x="3290888" y="2406650"/>
          <p14:tracePt t="42877" x="3282950" y="2406650"/>
          <p14:tracePt t="42879" x="3265488" y="2406650"/>
          <p14:tracePt t="42881" x="3248025" y="2406650"/>
          <p14:tracePt t="42883" x="3230563" y="2406650"/>
          <p14:tracePt t="42887" x="3205163" y="2406650"/>
          <p14:tracePt t="42889" x="3179763" y="2406650"/>
          <p14:tracePt t="42892" x="3171825" y="2406650"/>
          <p14:tracePt t="42893" x="3154363" y="2406650"/>
          <p14:tracePt t="42899" x="3136900" y="2406650"/>
          <p14:tracePt t="42901" x="3128963" y="2406650"/>
          <p14:tracePt t="42903" x="3119438" y="2406650"/>
          <p14:tracePt t="42905" x="3111500" y="2414588"/>
          <p14:tracePt t="42913" x="3101975" y="2424113"/>
          <p14:tracePt t="42915" x="3084513" y="2424113"/>
          <p14:tracePt t="42917" x="3084513" y="2432050"/>
          <p14:tracePt t="42924" x="3076575" y="2439988"/>
          <p14:tracePt t="42925" x="3068638" y="2439988"/>
          <p14:tracePt t="42929" x="3059113" y="2449513"/>
          <p14:tracePt t="42931" x="3059113" y="2457450"/>
          <p14:tracePt t="42937" x="3051175" y="2466975"/>
          <p14:tracePt t="42943" x="3041650" y="2484438"/>
          <p14:tracePt t="42949" x="3033713" y="2492375"/>
          <p14:tracePt t="42953" x="3025775" y="2500313"/>
          <p14:tracePt t="42961" x="3025775" y="2509838"/>
          <p14:tracePt t="42963" x="3025775" y="2527300"/>
          <p14:tracePt t="42967" x="3025775" y="2535238"/>
          <p14:tracePt t="42974" x="3025775" y="2552700"/>
          <p14:tracePt t="42975" x="3025775" y="2570163"/>
          <p14:tracePt t="42979" x="3025775" y="2578100"/>
          <p14:tracePt t="42981" x="3033713" y="2586038"/>
          <p14:tracePt t="42983" x="3033713" y="2595563"/>
          <p14:tracePt t="42985" x="3033713" y="2613025"/>
          <p14:tracePt t="42988" x="3041650" y="2613025"/>
          <p14:tracePt t="42990" x="3051175" y="2620963"/>
          <p14:tracePt t="42992" x="3068638" y="2638425"/>
          <p14:tracePt t="42995" x="3084513" y="2646363"/>
          <p14:tracePt t="42997" x="3094038" y="2646363"/>
          <p14:tracePt t="42999" x="3101975" y="2655888"/>
          <p14:tracePt t="43001" x="3119438" y="2663825"/>
          <p14:tracePt t="43003" x="3136900" y="2681288"/>
          <p14:tracePt t="43005" x="3144838" y="2698750"/>
          <p14:tracePt t="43012" x="3171825" y="2716213"/>
          <p14:tracePt t="43014" x="3197225" y="2733675"/>
          <p14:tracePt t="43015" x="3205163" y="2733675"/>
          <p14:tracePt t="43017" x="3230563" y="2741613"/>
          <p14:tracePt t="43019" x="3248025" y="2759075"/>
          <p14:tracePt t="43021" x="3265488" y="2776538"/>
          <p14:tracePt t="43024" x="3275013" y="2784475"/>
          <p14:tracePt t="43025" x="3290888" y="2784475"/>
          <p14:tracePt t="43027" x="3308350" y="2792413"/>
          <p14:tracePt t="43029" x="3325813" y="2809875"/>
          <p14:tracePt t="43031" x="3333750" y="2809875"/>
          <p14:tracePt t="43033" x="3351213" y="2809875"/>
          <p14:tracePt t="43035" x="3368675" y="2809875"/>
          <p14:tracePt t="43037" x="3386138" y="2827338"/>
          <p14:tracePt t="43039" x="3386138" y="2844800"/>
          <p14:tracePt t="43041" x="3411538" y="2862263"/>
          <p14:tracePt t="43043" x="3429000" y="2870200"/>
          <p14:tracePt t="43050" x="3446463" y="2879725"/>
          <p14:tracePt t="43051" x="3454400" y="2879725"/>
          <p14:tracePt t="43053" x="3479800" y="2887663"/>
          <p14:tracePt t="43055" x="3497263" y="2887663"/>
          <p14:tracePt t="43058" x="3514725" y="2887663"/>
          <p14:tracePt t="43059" x="3524250" y="2887663"/>
          <p14:tracePt t="43061" x="3540125" y="2887663"/>
          <p14:tracePt t="43065" x="3567113" y="2887663"/>
          <p14:tracePt t="43067" x="3575050" y="2887663"/>
          <p14:tracePt t="43071" x="3592513" y="2895600"/>
          <p14:tracePt t="43074" x="3609975" y="2905125"/>
          <p14:tracePt t="43075" x="3617913" y="2905125"/>
          <p14:tracePt t="43080" x="3635375" y="2905125"/>
          <p14:tracePt t="43081" x="3652838" y="2905125"/>
          <p14:tracePt t="43083" x="3660775" y="2905125"/>
          <p14:tracePt t="43085" x="3678238" y="2905125"/>
          <p14:tracePt t="43087" x="3695700" y="2905125"/>
          <p14:tracePt t="43089" x="3703638" y="2905125"/>
          <p14:tracePt t="43092" x="3721100" y="2905125"/>
          <p14:tracePt t="43093" x="3746500" y="2905125"/>
          <p14:tracePt t="43095" x="3763963" y="2905125"/>
          <p14:tracePt t="43097" x="3781425" y="2905125"/>
          <p14:tracePt t="43099" x="3798888" y="2905125"/>
          <p14:tracePt t="43101" x="3806825" y="2905125"/>
          <p14:tracePt t="43105" x="3841750" y="2905125"/>
          <p14:tracePt t="43109" x="3867150" y="2905125"/>
          <p14:tracePt t="43111" x="3892550" y="2905125"/>
          <p14:tracePt t="43113" x="3902075" y="2905125"/>
          <p14:tracePt t="43116" x="3919538" y="2905125"/>
          <p14:tracePt t="43117" x="3927475" y="2905125"/>
          <p14:tracePt t="43119" x="3927475" y="2895600"/>
          <p14:tracePt t="43121" x="3944938" y="2887663"/>
          <p14:tracePt t="43126" x="3970338" y="2887663"/>
          <p14:tracePt t="43127" x="3987800" y="2879725"/>
          <p14:tracePt t="43129" x="3995738" y="2870200"/>
          <p14:tracePt t="43134" x="4013200" y="2870200"/>
          <p14:tracePt t="43136" x="4030663" y="2870200"/>
          <p14:tracePt t="43139" x="4038600" y="2870200"/>
          <p14:tracePt t="43143" x="4056063" y="2870200"/>
          <p14:tracePt t="43145" x="4065588" y="2870200"/>
          <p14:tracePt t="43149" x="4065588" y="2862263"/>
          <p14:tracePt t="43153" x="4081463" y="2862263"/>
          <p14:tracePt t="43155" x="4090988" y="2852738"/>
          <p14:tracePt t="43158" x="4090988" y="2844800"/>
          <p14:tracePt t="43159" x="4098925" y="2844800"/>
          <p14:tracePt t="43165" x="4098925" y="2827338"/>
          <p14:tracePt t="43167" x="4108450" y="2819400"/>
          <p14:tracePt t="43169" x="4116388" y="2819400"/>
          <p14:tracePt t="43175" x="4116388" y="2801938"/>
          <p14:tracePt t="43178" x="4133850" y="2784475"/>
          <p14:tracePt t="43179" x="4151313" y="2776538"/>
          <p14:tracePt t="43182" x="4159250" y="2776538"/>
          <p14:tracePt t="43183" x="4159250" y="2759075"/>
          <p14:tracePt t="43187" x="4159250" y="2749550"/>
          <p14:tracePt t="43189" x="4168775" y="2741613"/>
          <p14:tracePt t="43194" x="4168775" y="2724150"/>
          <p14:tracePt t="43197" x="4168775" y="2706688"/>
          <p14:tracePt t="43203" x="4168775" y="2698750"/>
          <p14:tracePt t="43209" x="4168775" y="2681288"/>
          <p14:tracePt t="43215" x="4168775" y="2673350"/>
          <p14:tracePt t="43221" x="4168775" y="2655888"/>
          <p14:tracePt t="43241" x="4159250" y="2646363"/>
          <p14:tracePt t="43248" x="4141788" y="2638425"/>
          <p14:tracePt t="43251" x="4124325" y="2630488"/>
          <p14:tracePt t="43259" x="4108450" y="2620963"/>
          <p14:tracePt t="43263" x="4098925" y="2613025"/>
          <p14:tracePt t="43269" x="4081463" y="2613025"/>
          <p14:tracePt t="43275" x="4073525" y="2603500"/>
          <p14:tracePt t="43276" x="4056063" y="2595563"/>
          <p14:tracePt t="43277" x="4048125" y="2595563"/>
          <p14:tracePt t="43289" x="0" y="0"/>
        </p14:tracePtLst>
        <p14:tracePtLst>
          <p14:tracePt t="47929" x="3162300" y="4373563"/>
          <p14:tracePt t="48016" x="3154363" y="4365625"/>
          <p14:tracePt t="48024" x="3136900" y="4357688"/>
          <p14:tracePt t="48026" x="3136900" y="4348163"/>
          <p14:tracePt t="48030" x="3128963" y="4348163"/>
          <p14:tracePt t="48034" x="3119438" y="4348163"/>
          <p14:tracePt t="48036" x="3111500" y="4340225"/>
          <p14:tracePt t="48040" x="3101975" y="4340225"/>
          <p14:tracePt t="48042" x="3084513" y="4330700"/>
          <p14:tracePt t="48046" x="3068638" y="4322763"/>
          <p14:tracePt t="48048" x="3059113" y="4314825"/>
          <p14:tracePt t="48052" x="3041650" y="4305300"/>
          <p14:tracePt t="48056" x="3033713" y="4305300"/>
          <p14:tracePt t="48058" x="3025775" y="4297363"/>
          <p14:tracePt t="48060" x="3016250" y="4287838"/>
          <p14:tracePt t="48064" x="2998788" y="4279900"/>
          <p14:tracePt t="48068" x="2981325" y="4279900"/>
          <p14:tracePt t="48075" x="2973388" y="4271963"/>
          <p14:tracePt t="48078" x="2955925" y="4262438"/>
          <p14:tracePt t="48082" x="2938463" y="4254500"/>
          <p14:tracePt t="48086" x="2930525" y="4244975"/>
          <p14:tracePt t="48088" x="2922588" y="4237038"/>
          <p14:tracePt t="48095" x="2905125" y="4237038"/>
          <p14:tracePt t="48098" x="2887663" y="4227513"/>
          <p14:tracePt t="48100" x="2879725" y="4219575"/>
          <p14:tracePt t="48102" x="2870200" y="4219575"/>
          <p14:tracePt t="48108" x="2852738" y="4219575"/>
          <p14:tracePt t="48110" x="2844800" y="4211638"/>
          <p14:tracePt t="48118" x="2827338" y="4211638"/>
          <p14:tracePt t="48125" x="2809875" y="4211638"/>
          <p14:tracePt t="48134" x="2801938" y="4211638"/>
          <p14:tracePt t="48138" x="2784475" y="4211638"/>
          <p14:tracePt t="48150" x="2767013" y="4211638"/>
          <p14:tracePt t="48156" x="2759075" y="4211638"/>
          <p14:tracePt t="48160" x="2741613" y="4211638"/>
          <p14:tracePt t="48166" x="2724150" y="4211638"/>
          <p14:tracePt t="48170" x="2716213" y="4211638"/>
          <p14:tracePt t="48175" x="2698750" y="4211638"/>
          <p14:tracePt t="48178" x="2681288" y="4211638"/>
          <p14:tracePt t="48182" x="2673350" y="4211638"/>
          <p14:tracePt t="48184" x="2655888" y="4211638"/>
          <p14:tracePt t="48188" x="2646363" y="4211638"/>
          <p14:tracePt t="48192" x="2630488" y="4211638"/>
          <p14:tracePt t="48196" x="2613025" y="4211638"/>
          <p14:tracePt t="48198" x="2603500" y="4211638"/>
          <p14:tracePt t="48204" x="2595563" y="4211638"/>
          <p14:tracePt t="48206" x="2578100" y="4211638"/>
          <p14:tracePt t="48212" x="2560638" y="4211638"/>
          <p14:tracePt t="48214" x="2552700" y="4219575"/>
          <p14:tracePt t="48220" x="2552700" y="4227513"/>
          <p14:tracePt t="48225" x="2535238" y="4227513"/>
          <p14:tracePt t="48240" x="2517775" y="4227513"/>
          <p14:tracePt t="48242" x="2500313" y="4227513"/>
          <p14:tracePt t="48252" x="2492375" y="4227513"/>
          <p14:tracePt t="48264" x="2474913" y="4237038"/>
          <p14:tracePt t="48272" x="2474913" y="4244975"/>
          <p14:tracePt t="48286" x="2466975" y="4254500"/>
          <p14:tracePt t="48296" x="2449513" y="4271963"/>
          <p14:tracePt t="48302" x="2439988" y="4287838"/>
          <p14:tracePt t="48304" x="2432050" y="4297363"/>
          <p14:tracePt t="48312" x="2432050" y="4314825"/>
          <p14:tracePt t="48316" x="2432050" y="4330700"/>
          <p14:tracePt t="48322" x="2432050" y="4340225"/>
          <p14:tracePt t="48328" x="2432050" y="4357688"/>
          <p14:tracePt t="48336" x="2432050" y="4373563"/>
          <p14:tracePt t="48340" x="2432050" y="4383088"/>
          <p14:tracePt t="48346" x="2432050" y="4400550"/>
          <p14:tracePt t="48348" x="2432050" y="4418013"/>
          <p14:tracePt t="48352" x="2432050" y="4425950"/>
          <p14:tracePt t="48356" x="2432050" y="4443413"/>
          <p14:tracePt t="48362" x="2432050" y="4451350"/>
          <p14:tracePt t="48366" x="2432050" y="4468813"/>
          <p14:tracePt t="48370" x="2432050" y="4486275"/>
          <p14:tracePt t="48376" x="2432050" y="4494213"/>
          <p14:tracePt t="48380" x="2439988" y="4511675"/>
          <p14:tracePt t="48386" x="2457450" y="4521200"/>
          <p14:tracePt t="48388" x="2466975" y="4521200"/>
          <p14:tracePt t="48394" x="2484438" y="4537075"/>
          <p14:tracePt t="48396" x="2500313" y="4546600"/>
          <p14:tracePt t="48400" x="2517775" y="4546600"/>
          <p14:tracePt t="48404" x="2527300" y="4546600"/>
          <p14:tracePt t="48410" x="2543175" y="4546600"/>
          <p14:tracePt t="48414" x="2552700" y="4554538"/>
          <p14:tracePt t="48418" x="2552700" y="4564063"/>
          <p14:tracePt t="48422" x="2570163" y="4564063"/>
          <p14:tracePt t="48430" x="2586038" y="4572000"/>
          <p14:tracePt t="48432" x="2595563" y="4579938"/>
          <p14:tracePt t="48436" x="2613025" y="4589463"/>
          <p14:tracePt t="48442" x="2630488" y="4589463"/>
          <p14:tracePt t="48446" x="2638425" y="4589463"/>
          <p14:tracePt t="48450" x="2646363" y="4589463"/>
          <p14:tracePt t="48452" x="2655888" y="4589463"/>
          <p14:tracePt t="48456" x="2663825" y="4589463"/>
          <p14:tracePt t="48460" x="2681288" y="4589463"/>
          <p14:tracePt t="48462" x="2689225" y="4597400"/>
          <p14:tracePt t="48464" x="2698750" y="4606925"/>
          <p14:tracePt t="48470" x="2706688" y="4606925"/>
          <p14:tracePt t="48475" x="2724150" y="4606925"/>
          <p14:tracePt t="48482" x="2733675" y="4606925"/>
          <p14:tracePt t="48488" x="2749550" y="4606925"/>
          <p14:tracePt t="48490" x="2767013" y="4606925"/>
          <p14:tracePt t="48494" x="2776538" y="4606925"/>
          <p14:tracePt t="48498" x="2792413" y="4606925"/>
          <p14:tracePt t="48500" x="2809875" y="4606925"/>
          <p14:tracePt t="48504" x="2819400" y="4606925"/>
          <p14:tracePt t="48506" x="2835275" y="4606925"/>
          <p14:tracePt t="48510" x="2844800" y="4606925"/>
          <p14:tracePt t="48512" x="2862263" y="4606925"/>
          <p14:tracePt t="48516" x="2887663" y="4606925"/>
          <p14:tracePt t="48518" x="2895600" y="4606925"/>
          <p14:tracePt t="48522" x="2913063" y="4606925"/>
          <p14:tracePt t="48525" x="2930525" y="4606925"/>
          <p14:tracePt t="48528" x="2947988" y="4597400"/>
          <p14:tracePt t="48530" x="2965450" y="4589463"/>
          <p14:tracePt t="48534" x="2981325" y="4579938"/>
          <p14:tracePt t="48536" x="2990850" y="4579938"/>
          <p14:tracePt t="48540" x="3008313" y="4564063"/>
          <p14:tracePt t="48546" x="3025775" y="4554538"/>
          <p14:tracePt t="48550" x="3041650" y="4546600"/>
          <p14:tracePt t="48554" x="3051175" y="4537075"/>
          <p14:tracePt t="48560" x="3059113" y="4529138"/>
          <p14:tracePt t="48562" x="3076575" y="4529138"/>
          <p14:tracePt t="48566" x="3076575" y="4521200"/>
          <p14:tracePt t="48568" x="3084513" y="4503738"/>
          <p14:tracePt t="48570" x="3094038" y="4494213"/>
          <p14:tracePt t="48572" x="3111500" y="4486275"/>
          <p14:tracePt t="48575" x="3119438" y="4476750"/>
          <p14:tracePt t="48578" x="3128963" y="4460875"/>
          <p14:tracePt t="48582" x="3136900" y="4443413"/>
          <p14:tracePt t="48586" x="3154363" y="4443413"/>
          <p14:tracePt t="48588" x="3162300" y="4433888"/>
          <p14:tracePt t="48590" x="3162300" y="4425950"/>
          <p14:tracePt t="48594" x="3179763" y="4418013"/>
          <p14:tracePt t="48598" x="3187700" y="4408488"/>
          <p14:tracePt t="48602" x="3197225" y="4400550"/>
          <p14:tracePt t="48610" x="3197225" y="4391025"/>
          <p14:tracePt t="48614" x="3205163" y="4383088"/>
          <p14:tracePt t="48622" x="3214688" y="4383088"/>
          <p14:tracePt t="48638" x="3214688" y="4365625"/>
          <p14:tracePt t="48654" x="3214688" y="4357688"/>
          <p14:tracePt t="48678" x="3214688" y="4348163"/>
          <p14:tracePt t="48682" x="3205163" y="4340225"/>
          <p14:tracePt t="48684" x="3197225" y="4322763"/>
          <p14:tracePt t="48690" x="3187700" y="4322763"/>
          <p14:tracePt t="48694" x="3171825" y="4322763"/>
          <p14:tracePt t="48696" x="3162300" y="4314825"/>
          <p14:tracePt t="48698" x="3162300" y="4305300"/>
          <p14:tracePt t="48702" x="3144838" y="4305300"/>
          <p14:tracePt t="48706" x="3128963" y="4297363"/>
          <p14:tracePt t="48710" x="3119438" y="4279900"/>
          <p14:tracePt t="48712" x="3111500" y="4279900"/>
          <p14:tracePt t="48716" x="3094038" y="4271963"/>
          <p14:tracePt t="48718" x="3084513" y="4262438"/>
          <p14:tracePt t="48725" x="3076575" y="4262438"/>
          <p14:tracePt t="48726" x="3059113" y="4254500"/>
          <p14:tracePt t="48730" x="3041650" y="4244975"/>
          <p14:tracePt t="48734" x="3033713" y="4244975"/>
          <p14:tracePt t="48738" x="3016250" y="4244975"/>
          <p14:tracePt t="48740" x="3008313" y="4244975"/>
          <p14:tracePt t="48746" x="2998788" y="4237038"/>
          <p14:tracePt t="48752" x="2990850" y="4237038"/>
          <p14:tracePt t="48760" x="2973388" y="4237038"/>
          <p14:tracePt t="48766" x="2965450" y="4237038"/>
          <p14:tracePt t="48775" x="2947988" y="4237038"/>
          <p14:tracePt t="48776" x="2938463" y="4237038"/>
          <p14:tracePt t="48790" x="0" y="0"/>
        </p14:tracePtLst>
        <p14:tracePtLst>
          <p14:tracePt t="50343" x="2235200" y="5121275"/>
          <p14:tracePt t="50458" x="2243138" y="5121275"/>
          <p14:tracePt t="50470" x="2260600" y="5121275"/>
          <p14:tracePt t="50478" x="2268538" y="5121275"/>
          <p14:tracePt t="50484" x="2286000" y="5121275"/>
          <p14:tracePt t="50494" x="2303463" y="5121275"/>
          <p14:tracePt t="50498" x="2311400" y="5121275"/>
          <p14:tracePt t="50512" x="2328863" y="5121275"/>
          <p14:tracePt t="50518" x="2336800" y="5121275"/>
          <p14:tracePt t="50538" x="2354263" y="5121275"/>
          <p14:tracePt t="50547" x="2371725" y="5121275"/>
          <p14:tracePt t="50548" x="2381250" y="5121275"/>
          <p14:tracePt t="50588" x="2397125" y="5121275"/>
          <p14:tracePt t="50612" x="2414588" y="5121275"/>
          <p14:tracePt t="50634" x="2424113" y="5121275"/>
          <p14:tracePt t="50646" x="2439988" y="5121275"/>
          <p14:tracePt t="50656" x="2457450" y="5121275"/>
          <p14:tracePt t="50688" x="2466975" y="5121275"/>
          <p14:tracePt t="50696" x="2484438" y="5121275"/>
          <p14:tracePt t="50709" x="2492375" y="5121275"/>
          <p14:tracePt t="50716" x="2509838" y="5121275"/>
          <p14:tracePt t="50722" x="2527300" y="5121275"/>
          <p14:tracePt t="50730" x="2535238" y="5121275"/>
          <p14:tracePt t="50738" x="2552700" y="5121275"/>
          <p14:tracePt t="50744" x="2570163" y="5121275"/>
          <p14:tracePt t="50752" x="2578100" y="5121275"/>
          <p14:tracePt t="50759" x="2595563" y="5121275"/>
          <p14:tracePt t="50776" x="2613025" y="5121275"/>
          <p14:tracePt t="50784" x="2620963" y="5121275"/>
          <p14:tracePt t="50790" x="2638425" y="5121275"/>
          <p14:tracePt t="50800" x="2655888" y="5121275"/>
          <p14:tracePt t="50804" x="2673350" y="5121275"/>
          <p14:tracePt t="50810" x="2689225" y="5121275"/>
          <p14:tracePt t="50812" x="2698750" y="5121275"/>
          <p14:tracePt t="50820" x="2716213" y="5121275"/>
          <p14:tracePt t="50825" x="2733675" y="5121275"/>
          <p14:tracePt t="50832" x="2741613" y="5121275"/>
          <p14:tracePt t="50838" x="2759075" y="5121275"/>
          <p14:tracePt t="50848" x="2767013" y="5121275"/>
          <p14:tracePt t="50854" x="2784475" y="5121275"/>
          <p14:tracePt t="50876" x="2801938" y="5121275"/>
          <p14:tracePt t="50914" x="2809875" y="5121275"/>
          <p14:tracePt t="51020" x="2827338" y="5121275"/>
          <p14:tracePt t="51022" x="2835275" y="5121275"/>
          <p14:tracePt t="51285" x="2844800" y="5121275"/>
          <p14:tracePt t="51301" x="2862263" y="5121275"/>
          <p14:tracePt t="51316" x="2879725" y="5121275"/>
          <p14:tracePt t="51324" x="2887663" y="5121275"/>
          <p14:tracePt t="51332" x="2905125" y="5121275"/>
          <p14:tracePt t="51340" x="2913063" y="5121275"/>
          <p14:tracePt t="51346" x="2930525" y="5121275"/>
          <p14:tracePt t="51352" x="2947988" y="5121275"/>
          <p14:tracePt t="51359" x="2955925" y="5121275"/>
          <p14:tracePt t="51362" x="2973388" y="5121275"/>
          <p14:tracePt t="51366" x="2990850" y="5121275"/>
          <p14:tracePt t="51370" x="2998788" y="5121275"/>
          <p14:tracePt t="51377" x="3016250" y="5121275"/>
          <p14:tracePt t="51380" x="3033713" y="5121275"/>
          <p14:tracePt t="51384" x="3041650" y="5121275"/>
          <p14:tracePt t="51390" x="3059113" y="5121275"/>
          <p14:tracePt t="51394" x="3068638" y="5121275"/>
          <p14:tracePt t="51403" x="3084513" y="5121275"/>
          <p14:tracePt t="51410" x="3101975" y="5121275"/>
          <p14:tracePt t="51418" x="3111500" y="5121275"/>
          <p14:tracePt t="51432" x="3128963" y="5121275"/>
          <p14:tracePt t="51862" x="3144838" y="5121275"/>
          <p14:tracePt t="51872" x="3154363" y="5121275"/>
          <p14:tracePt t="51876" x="3171825" y="5121275"/>
          <p14:tracePt t="51890" x="3187700" y="5121275"/>
          <p14:tracePt t="51909" x="3214688" y="5121275"/>
          <p14:tracePt t="51912" x="3222625" y="5121275"/>
          <p14:tracePt t="51920" x="3240088" y="5121275"/>
          <p14:tracePt t="51928" x="3257550" y="5121275"/>
          <p14:tracePt t="51934" x="3265488" y="5121275"/>
          <p14:tracePt t="51943" x="3282950" y="5121275"/>
          <p14:tracePt t="51948" x="3300413" y="5121275"/>
          <p14:tracePt t="51956" x="3308350" y="5121275"/>
          <p14:tracePt t="51962" x="3325813" y="5121275"/>
          <p14:tracePt t="51970" x="3343275" y="5121275"/>
          <p14:tracePt t="52393" x="0" y="0"/>
        </p14:tracePtLst>
        <p14:tracePtLst>
          <p14:tracePt t="63098" x="4984750" y="4984750"/>
          <p14:tracePt t="63125" x="4984750" y="4975225"/>
          <p14:tracePt t="63149" x="4992688" y="4975225"/>
          <p14:tracePt t="63173" x="5002213" y="4975225"/>
          <p14:tracePt t="63183" x="5019675" y="4975225"/>
          <p14:tracePt t="63203" x="5035550" y="4975225"/>
          <p14:tracePt t="63217" x="5045075" y="4975225"/>
          <p14:tracePt t="63229" x="5062538" y="4975225"/>
          <p14:tracePt t="63245" x="5078413" y="4975225"/>
          <p14:tracePt t="63261" x="5087938" y="4975225"/>
          <p14:tracePt t="63273" x="5105400" y="4975225"/>
          <p14:tracePt t="63281" x="5121275" y="4975225"/>
          <p14:tracePt t="63289" x="5130800" y="4975225"/>
          <p14:tracePt t="63298" x="5148263" y="4975225"/>
          <p14:tracePt t="63301" x="5173663" y="4975225"/>
          <p14:tracePt t="63305" x="5173663" y="4967288"/>
          <p14:tracePt t="63310" x="5191125" y="4959350"/>
          <p14:tracePt t="63315" x="5208588" y="4949825"/>
          <p14:tracePt t="63319" x="5216525" y="4941888"/>
          <p14:tracePt t="63321" x="5233988" y="4941888"/>
          <p14:tracePt t="63326" x="5251450" y="4941888"/>
          <p14:tracePt t="63329" x="5259388" y="4941888"/>
          <p14:tracePt t="63333" x="5276850" y="4932363"/>
          <p14:tracePt t="63337" x="5294313" y="4932363"/>
          <p14:tracePt t="63341" x="5302250" y="4932363"/>
          <p14:tracePt t="63347" x="5319713" y="4932363"/>
          <p14:tracePt t="63353" x="5337175" y="4932363"/>
          <p14:tracePt t="63361" x="5345113" y="4932363"/>
          <p14:tracePt t="63365" x="5362575" y="4932363"/>
          <p14:tracePt t="63369" x="5380038" y="4924425"/>
          <p14:tracePt t="63373" x="5387975" y="4906963"/>
          <p14:tracePt t="63377" x="5387975" y="4899025"/>
          <p14:tracePt t="63383" x="5405438" y="4899025"/>
          <p14:tracePt t="63387" x="5422900" y="4899025"/>
          <p14:tracePt t="63394" x="5430838" y="4889500"/>
          <p14:tracePt t="63397" x="5448300" y="4872038"/>
          <p14:tracePt t="63399" x="5465763" y="4872038"/>
          <p14:tracePt t="63401" x="5473700" y="4872038"/>
          <p14:tracePt t="63403" x="5473700" y="4864100"/>
          <p14:tracePt t="63407" x="5491163" y="4856163"/>
          <p14:tracePt t="63410" x="5500688" y="4846638"/>
          <p14:tracePt t="63411" x="5508625" y="4846638"/>
          <p14:tracePt t="63415" x="5516563" y="4838700"/>
          <p14:tracePt t="63417" x="5534025" y="4821238"/>
          <p14:tracePt t="63421" x="5543550" y="4803775"/>
          <p14:tracePt t="63426" x="5551488" y="4795838"/>
          <p14:tracePt t="63429" x="5561013" y="4786313"/>
          <p14:tracePt t="63431" x="5568950" y="4778375"/>
          <p14:tracePt t="63433" x="5576888" y="4770438"/>
          <p14:tracePt t="63437" x="5576888" y="4752975"/>
          <p14:tracePt t="63441" x="5576888" y="4735513"/>
          <p14:tracePt t="63447" x="5586413" y="4735513"/>
          <p14:tracePt t="63449" x="5594350" y="4725988"/>
          <p14:tracePt t="63455" x="5594350" y="4710113"/>
          <p14:tracePt t="63457" x="5594350" y="4700588"/>
          <p14:tracePt t="63461" x="5594350" y="4683125"/>
          <p14:tracePt t="63465" x="5594350" y="4675188"/>
          <p14:tracePt t="63469" x="5594350" y="4657725"/>
          <p14:tracePt t="63471" x="5594350" y="4640263"/>
          <p14:tracePt t="63476" x="5586413" y="4632325"/>
          <p14:tracePt t="63477" x="5576888" y="4614863"/>
          <p14:tracePt t="63481" x="5568950" y="4606925"/>
          <p14:tracePt t="63483" x="5561013" y="4606925"/>
          <p14:tracePt t="63485" x="5551488" y="4589463"/>
          <p14:tracePt t="63487" x="5534025" y="4572000"/>
          <p14:tracePt t="63490" x="5526088" y="4554538"/>
          <p14:tracePt t="63491" x="5526088" y="4546600"/>
          <p14:tracePt t="63493" x="5508625" y="4521200"/>
          <p14:tracePt t="63495" x="5491163" y="4511675"/>
          <p14:tracePt t="63497" x="5483225" y="4494213"/>
          <p14:tracePt t="63499" x="5473700" y="4476750"/>
          <p14:tracePt t="63503" x="5457825" y="4468813"/>
          <p14:tracePt t="63505" x="5448300" y="4460875"/>
          <p14:tracePt t="63510" x="5440363" y="4451350"/>
          <p14:tracePt t="63511" x="5430838" y="4443413"/>
          <p14:tracePt t="63513" x="5422900" y="4443413"/>
          <p14:tracePt t="63515" x="5405438" y="4433888"/>
          <p14:tracePt t="63517" x="5387975" y="4425950"/>
          <p14:tracePt t="63519" x="5370513" y="4408488"/>
          <p14:tracePt t="63521" x="5354638" y="4400550"/>
          <p14:tracePt t="63523" x="5345113" y="4400550"/>
          <p14:tracePt t="63527" x="5327650" y="4391025"/>
          <p14:tracePt t="63527" x="5302250" y="4383088"/>
          <p14:tracePt t="63529" x="5294313" y="4373563"/>
          <p14:tracePt t="63531" x="5276850" y="4365625"/>
          <p14:tracePt t="63533" x="5259388" y="4365625"/>
          <p14:tracePt t="63537" x="5241925" y="4357688"/>
          <p14:tracePt t="63539" x="5233988" y="4357688"/>
          <p14:tracePt t="63544" x="5208588" y="4348163"/>
          <p14:tracePt t="63547" x="5181600" y="4330700"/>
          <p14:tracePt t="63551" x="5165725" y="4322763"/>
          <p14:tracePt t="63553" x="5156200" y="4322763"/>
          <p14:tracePt t="63555" x="5138738" y="4322763"/>
          <p14:tracePt t="63557" x="5121275" y="4322763"/>
          <p14:tracePt t="63562" x="5113338" y="4322763"/>
          <p14:tracePt t="63564" x="5095875" y="4322763"/>
          <p14:tracePt t="63567" x="5078413" y="4322763"/>
          <p14:tracePt t="63569" x="5070475" y="4322763"/>
          <p14:tracePt t="63571" x="5053013" y="4322763"/>
          <p14:tracePt t="63573" x="5035550" y="4322763"/>
          <p14:tracePt t="63576" x="5027613" y="4322763"/>
          <p14:tracePt t="63579" x="5010150" y="4322763"/>
          <p14:tracePt t="63581" x="4984750" y="4322763"/>
          <p14:tracePt t="63583" x="4975225" y="4322763"/>
          <p14:tracePt t="63585" x="4959350" y="4322763"/>
          <p14:tracePt t="63587" x="4949825" y="4322763"/>
          <p14:tracePt t="63589" x="4932363" y="4322763"/>
          <p14:tracePt t="63591" x="4916488" y="4322763"/>
          <p14:tracePt t="63593" x="4906963" y="4322763"/>
          <p14:tracePt t="63597" x="4889500" y="4330700"/>
          <p14:tracePt t="63599" x="4872038" y="4330700"/>
          <p14:tracePt t="63601" x="4864100" y="4340225"/>
          <p14:tracePt t="63605" x="4838700" y="4348163"/>
          <p14:tracePt t="63607" x="4829175" y="4365625"/>
          <p14:tracePt t="63609" x="4821238" y="4373563"/>
          <p14:tracePt t="63611" x="4803775" y="4373563"/>
          <p14:tracePt t="63613" x="4786313" y="4383088"/>
          <p14:tracePt t="63615" x="4778375" y="4391025"/>
          <p14:tracePt t="63617" x="4760913" y="4408488"/>
          <p14:tracePt t="63619" x="4752975" y="4418013"/>
          <p14:tracePt t="63621" x="4735513" y="4425950"/>
          <p14:tracePt t="63623" x="4718050" y="4443413"/>
          <p14:tracePt t="63626" x="4700588" y="4451350"/>
          <p14:tracePt t="63627" x="4692650" y="4460875"/>
          <p14:tracePt t="63629" x="4675188" y="4476750"/>
          <p14:tracePt t="63631" x="4657725" y="4494213"/>
          <p14:tracePt t="63633" x="4640263" y="4503738"/>
          <p14:tracePt t="63635" x="4622800" y="4529138"/>
          <p14:tracePt t="63637" x="4614863" y="4537075"/>
          <p14:tracePt t="63639" x="4597400" y="4546600"/>
          <p14:tracePt t="63641" x="4579938" y="4554538"/>
          <p14:tracePt t="63643" x="4564063" y="4564063"/>
          <p14:tracePt t="63645" x="4546600" y="4589463"/>
          <p14:tracePt t="63647" x="4529138" y="4606925"/>
          <p14:tracePt t="63649" x="4521200" y="4622800"/>
          <p14:tracePt t="63651" x="4503738" y="4640263"/>
          <p14:tracePt t="63653" x="4494213" y="4649788"/>
          <p14:tracePt t="63655" x="4476750" y="4667250"/>
          <p14:tracePt t="63657" x="4468813" y="4683125"/>
          <p14:tracePt t="63659" x="4468813" y="4692650"/>
          <p14:tracePt t="63661" x="4460875" y="4700588"/>
          <p14:tracePt t="63663" x="4451350" y="4718050"/>
          <p14:tracePt t="63667" x="4443413" y="4735513"/>
          <p14:tracePt t="63671" x="4443413" y="4743450"/>
          <p14:tracePt t="63676" x="4443413" y="4760913"/>
          <p14:tracePt t="63683" x="4443413" y="4778375"/>
          <p14:tracePt t="63687" x="4443413" y="4786313"/>
          <p14:tracePt t="63695" x="4443413" y="4803775"/>
          <p14:tracePt t="63699" x="4443413" y="4821238"/>
          <p14:tracePt t="63703" x="4451350" y="4829175"/>
          <p14:tracePt t="63709" x="4460875" y="4846638"/>
          <p14:tracePt t="63711" x="4468813" y="4864100"/>
          <p14:tracePt t="63715" x="4486275" y="4881563"/>
          <p14:tracePt t="63717" x="4503738" y="4889500"/>
          <p14:tracePt t="63719" x="4521200" y="4899025"/>
          <p14:tracePt t="63721" x="4537075" y="4906963"/>
          <p14:tracePt t="63723" x="4546600" y="4916488"/>
          <p14:tracePt t="63726" x="4564063" y="4924425"/>
          <p14:tracePt t="63727" x="4589463" y="4941888"/>
          <p14:tracePt t="63729" x="4606925" y="4949825"/>
          <p14:tracePt t="63731" x="4614863" y="4959350"/>
          <p14:tracePt t="63733" x="4657725" y="4975225"/>
          <p14:tracePt t="63735" x="4692650" y="4992688"/>
          <p14:tracePt t="63737" x="4718050" y="5002213"/>
          <p14:tracePt t="63739" x="4752975" y="5019675"/>
          <p14:tracePt t="63741" x="4786313" y="5035550"/>
          <p14:tracePt t="63743" x="4846638" y="5045075"/>
          <p14:tracePt t="63745" x="4899025" y="5070475"/>
          <p14:tracePt t="63747" x="4932363" y="5087938"/>
          <p14:tracePt t="63749" x="4959350" y="5095875"/>
          <p14:tracePt t="63751" x="5002213" y="5105400"/>
          <p14:tracePt t="63754" x="5035550" y="5113338"/>
          <p14:tracePt t="63755" x="5070475" y="5113338"/>
          <p14:tracePt t="63757" x="5105400" y="5113338"/>
          <p14:tracePt t="63760" x="5148263" y="5121275"/>
          <p14:tracePt t="63761" x="5199063" y="5130800"/>
          <p14:tracePt t="63763" x="5241925" y="5138738"/>
          <p14:tracePt t="63765" x="5294313" y="5148263"/>
          <p14:tracePt t="63767" x="5337175" y="5156200"/>
          <p14:tracePt t="63769" x="5387975" y="5165725"/>
          <p14:tracePt t="63771" x="5430838" y="5165725"/>
          <p14:tracePt t="63773" x="5473700" y="5165725"/>
          <p14:tracePt t="63776" x="5526088" y="5165725"/>
          <p14:tracePt t="63777" x="5568950" y="5165725"/>
          <p14:tracePt t="63779" x="5611813" y="5173663"/>
          <p14:tracePt t="63781" x="5664200" y="5181600"/>
          <p14:tracePt t="63783" x="5697538" y="5181600"/>
          <p14:tracePt t="63785" x="5732463" y="5181600"/>
          <p14:tracePt t="63787" x="5765800" y="5181600"/>
          <p14:tracePt t="63789" x="5810250" y="5181600"/>
          <p14:tracePt t="63791" x="5835650" y="5181600"/>
          <p14:tracePt t="63793" x="5861050" y="5181600"/>
          <p14:tracePt t="63795" x="5895975" y="5181600"/>
          <p14:tracePt t="63797" x="5921375" y="5181600"/>
          <p14:tracePt t="63799" x="5956300" y="5181600"/>
          <p14:tracePt t="63804" x="5972175" y="5181600"/>
          <p14:tracePt t="63807" x="5981700" y="5173663"/>
          <p14:tracePt t="63811" x="5999163" y="5165725"/>
          <p14:tracePt t="63813" x="6015038" y="5165725"/>
          <p14:tracePt t="63815" x="6015038" y="5156200"/>
          <p14:tracePt t="63817" x="6015038" y="5148263"/>
          <p14:tracePt t="63823" x="6024563" y="5130800"/>
          <p14:tracePt t="63828" x="6042025" y="5121275"/>
          <p14:tracePt t="63829" x="6059488" y="5121275"/>
          <p14:tracePt t="63833" x="6059488" y="5113338"/>
          <p14:tracePt t="63839" x="6067425" y="5113338"/>
          <p14:tracePt t="63841" x="6075363" y="5105400"/>
          <p14:tracePt t="63847" x="6084888" y="5095875"/>
          <p14:tracePt t="63855" x="6092825" y="5087938"/>
          <p14:tracePt t="63857" x="6102350" y="5087938"/>
          <p14:tracePt t="63867" x="6110288" y="5078413"/>
          <p14:tracePt t="63871" x="6127750" y="5062538"/>
          <p14:tracePt t="63876" x="6135688" y="5045075"/>
          <p14:tracePt t="63878" x="6145213" y="5027613"/>
          <p14:tracePt t="63881" x="6145213" y="5010150"/>
          <p14:tracePt t="63887" x="6145213" y="4984750"/>
          <p14:tracePt t="63895" x="6145213" y="4959350"/>
          <p14:tracePt t="63897" x="6153150" y="4949825"/>
          <p14:tracePt t="63899" x="6162675" y="4932363"/>
          <p14:tracePt t="63905" x="6162675" y="4916488"/>
          <p14:tracePt t="63910" x="6162675" y="4906963"/>
          <p14:tracePt t="63915" x="6162675" y="4889500"/>
          <p14:tracePt t="63920" x="6162675" y="4872038"/>
          <p14:tracePt t="63923" x="6162675" y="4864100"/>
          <p14:tracePt t="63927" x="6162675" y="4846638"/>
          <p14:tracePt t="63931" x="6162675" y="4838700"/>
          <p14:tracePt t="63933" x="6162675" y="4829175"/>
          <p14:tracePt t="63935" x="6153150" y="4813300"/>
          <p14:tracePt t="63939" x="6145213" y="4795838"/>
          <p14:tracePt t="63943" x="6127750" y="4786313"/>
          <p14:tracePt t="63949" x="6118225" y="4760913"/>
          <p14:tracePt t="63951" x="6102350" y="4752975"/>
          <p14:tracePt t="63953" x="6084888" y="4735513"/>
          <p14:tracePt t="63955" x="6067425" y="4725988"/>
          <p14:tracePt t="63960" x="6049963" y="4718050"/>
          <p14:tracePt t="63963" x="6042025" y="4700588"/>
          <p14:tracePt t="63965" x="6024563" y="4700588"/>
          <p14:tracePt t="63967" x="6007100" y="4692650"/>
          <p14:tracePt t="63969" x="5989638" y="4683125"/>
          <p14:tracePt t="63971" x="5981700" y="4675188"/>
          <p14:tracePt t="63973" x="5964238" y="4657725"/>
          <p14:tracePt t="63976" x="5946775" y="4649788"/>
          <p14:tracePt t="63977" x="5929313" y="4649788"/>
          <p14:tracePt t="63979" x="5921375" y="4640263"/>
          <p14:tracePt t="63981" x="5903913" y="4640263"/>
          <p14:tracePt t="63983" x="5878513" y="4632325"/>
          <p14:tracePt t="63985" x="5868988" y="4622800"/>
          <p14:tracePt t="63987" x="5853113" y="4614863"/>
          <p14:tracePt t="63994" x="5818188" y="4589463"/>
          <p14:tracePt t="63995" x="5800725" y="4579938"/>
          <p14:tracePt t="63997" x="5775325" y="4564063"/>
          <p14:tracePt t="63999" x="5757863" y="4564063"/>
          <p14:tracePt t="64001" x="5749925" y="4554538"/>
          <p14:tracePt t="64003" x="5740400" y="4546600"/>
          <p14:tracePt t="64005" x="5722938" y="4537075"/>
          <p14:tracePt t="64007" x="5707063" y="4529138"/>
          <p14:tracePt t="64010" x="5689600" y="4529138"/>
          <p14:tracePt t="64011" x="5680075" y="4529138"/>
          <p14:tracePt t="64013" x="5664200" y="4521200"/>
          <p14:tracePt t="64015" x="5637213" y="4521200"/>
          <p14:tracePt t="64018" x="5619750" y="4521200"/>
          <p14:tracePt t="64019" x="5594350" y="4511675"/>
          <p14:tracePt t="64021" x="5576888" y="4503738"/>
          <p14:tracePt t="64023" x="5561013" y="4503738"/>
          <p14:tracePt t="64027" x="5551488" y="4503738"/>
          <p14:tracePt t="64029" x="5534025" y="4503738"/>
          <p14:tracePt t="64031" x="5516563" y="4503738"/>
          <p14:tracePt t="64035" x="5508625" y="4503738"/>
          <p14:tracePt t="64037" x="5491163" y="4503738"/>
          <p14:tracePt t="64041" x="5483225" y="4494213"/>
          <p14:tracePt t="64043" x="5473700" y="4486275"/>
          <p14:tracePt t="64048" x="5457825" y="4486275"/>
          <p14:tracePt t="64051" x="5448300" y="4486275"/>
          <p14:tracePt t="64078" x="5430838" y="4486275"/>
          <p14:tracePt t="64091" x="5414963" y="4486275"/>
          <p14:tracePt t="64132" x="5405438" y="4494213"/>
          <p14:tracePt t="64134" x="5397500" y="4503738"/>
          <p14:tracePt t="64147" x="5387975" y="4511675"/>
          <p14:tracePt t="64153" x="5380038" y="4529138"/>
          <p14:tracePt t="64228" x="5387975" y="4529138"/>
          <p14:tracePt t="64229" x="0" y="0"/>
        </p14:tracePtLst>
        <p14:tracePtLst>
          <p14:tracePt t="64745" x="7107238" y="4521200"/>
          <p14:tracePt t="64910" x="7099300" y="4511675"/>
          <p14:tracePt t="64915" x="7089775" y="4503738"/>
          <p14:tracePt t="64921" x="7072313" y="4494213"/>
          <p14:tracePt t="64926" x="7056438" y="4494213"/>
          <p14:tracePt t="64929" x="7046913" y="4486275"/>
          <p14:tracePt t="64933" x="7029450" y="4476750"/>
          <p14:tracePt t="64939" x="7011988" y="4476750"/>
          <p14:tracePt t="64941" x="6996113" y="4468813"/>
          <p14:tracePt t="64945" x="6986588" y="4468813"/>
          <p14:tracePt t="64949" x="6969125" y="4468813"/>
          <p14:tracePt t="64951" x="6943725" y="4460875"/>
          <p14:tracePt t="64953" x="6935788" y="4451350"/>
          <p14:tracePt t="64957" x="6918325" y="4443413"/>
          <p14:tracePt t="64960" x="6900863" y="4433888"/>
          <p14:tracePt t="64963" x="6883400" y="4433888"/>
          <p14:tracePt t="64965" x="6875463" y="4433888"/>
          <p14:tracePt t="64967" x="6858000" y="4433888"/>
          <p14:tracePt t="64969" x="6840538" y="4425950"/>
          <p14:tracePt t="64973" x="6823075" y="4418013"/>
          <p14:tracePt t="64977" x="6807200" y="4418013"/>
          <p14:tracePt t="64978" x="6789738" y="4418013"/>
          <p14:tracePt t="64979" x="6780213" y="4418013"/>
          <p14:tracePt t="64981" x="6762750" y="4418013"/>
          <p14:tracePt t="64983" x="6746875" y="4418013"/>
          <p14:tracePt t="64987" x="6737350" y="4418013"/>
          <p14:tracePt t="64990" x="6719888" y="4418013"/>
          <p14:tracePt t="64992" x="6704013" y="4418013"/>
          <p14:tracePt t="64995" x="6694488" y="4418013"/>
          <p14:tracePt t="64997" x="6686550" y="4418013"/>
          <p14:tracePt t="64999" x="6677025" y="4418013"/>
          <p14:tracePt t="65001" x="6659563" y="4418013"/>
          <p14:tracePt t="65008" x="6643688" y="4418013"/>
          <p14:tracePt t="65010" x="6634163" y="4418013"/>
          <p14:tracePt t="65019" x="6616700" y="4418013"/>
          <p14:tracePt t="65023" x="6600825" y="4418013"/>
          <p14:tracePt t="65039" x="6591300" y="4418013"/>
          <p14:tracePt t="65041" x="6583363" y="4418013"/>
          <p14:tracePt t="65064" x="6565900" y="4418013"/>
          <p14:tracePt t="65069" x="6557963" y="4418013"/>
          <p14:tracePt t="65071" x="6548438" y="4418013"/>
          <p14:tracePt t="65077" x="6540500" y="4425950"/>
          <p14:tracePt t="65083" x="6540500" y="4433888"/>
          <p14:tracePt t="65085" x="6530975" y="4443413"/>
          <p14:tracePt t="65091" x="6513513" y="4451350"/>
          <p14:tracePt t="65095" x="6497638" y="4460875"/>
          <p14:tracePt t="65097" x="6488113" y="4476750"/>
          <p14:tracePt t="65101" x="6488113" y="4486275"/>
          <p14:tracePt t="65105" x="6488113" y="4503738"/>
          <p14:tracePt t="65110" x="6488113" y="4521200"/>
          <p14:tracePt t="65113" x="6480175" y="4529138"/>
          <p14:tracePt t="65115" x="6480175" y="4546600"/>
          <p14:tracePt t="65119" x="6480175" y="4564063"/>
          <p14:tracePt t="65123" x="6480175" y="4572000"/>
          <p14:tracePt t="65128" x="6480175" y="4589463"/>
          <p14:tracePt t="65132" x="6480175" y="4606925"/>
          <p14:tracePt t="65140" x="6480175" y="4614863"/>
          <p14:tracePt t="65144" x="6480175" y="4632325"/>
          <p14:tracePt t="65147" x="6480175" y="4649788"/>
          <p14:tracePt t="65153" x="6480175" y="4657725"/>
          <p14:tracePt t="65160" x="6480175" y="4675188"/>
          <p14:tracePt t="65163" x="6480175" y="4683125"/>
          <p14:tracePt t="65165" x="6470650" y="4692650"/>
          <p14:tracePt t="65171" x="6462713" y="4700588"/>
          <p14:tracePt t="65179" x="6462713" y="4710113"/>
          <p14:tracePt t="65194" x="6462713" y="4718050"/>
          <p14:tracePt t="65199" x="6470650" y="4725988"/>
          <p14:tracePt t="65204" x="6470650" y="4735513"/>
          <p14:tracePt t="65205" x="6470650" y="4743450"/>
          <p14:tracePt t="65215" x="6480175" y="4752975"/>
          <p14:tracePt t="65221" x="6480175" y="4760913"/>
          <p14:tracePt t="65232" x="6480175" y="4778375"/>
          <p14:tracePt t="65234" x="6488113" y="4786313"/>
          <p14:tracePt t="65235" x="6497638" y="4795838"/>
          <p14:tracePt t="65244" x="6497638" y="4803775"/>
          <p14:tracePt t="65249" x="6505575" y="4821238"/>
          <p14:tracePt t="65254" x="6505575" y="4838700"/>
          <p14:tracePt t="65256" x="6513513" y="4838700"/>
          <p14:tracePt t="65262" x="6530975" y="4846638"/>
          <p14:tracePt t="65280" x="6540500" y="4864100"/>
          <p14:tracePt t="65290" x="6540500" y="4872038"/>
          <p14:tracePt t="65304" x="6540500" y="4881563"/>
          <p14:tracePt t="65312" x="6548438" y="4889500"/>
          <p14:tracePt t="65327" x="6557963" y="4906963"/>
          <p14:tracePt t="65329" x="6565900" y="4906963"/>
          <p14:tracePt t="65349" x="6565900" y="4916488"/>
          <p14:tracePt t="65351" x="6565900" y="4924425"/>
          <p14:tracePt t="65357" x="6583363" y="4924425"/>
          <p14:tracePt t="65362" x="6591300" y="4924425"/>
          <p14:tracePt t="65370" x="6591300" y="4932363"/>
          <p14:tracePt t="65378" x="6600825" y="4941888"/>
          <p14:tracePt t="65381" x="6608763" y="4949825"/>
          <p14:tracePt t="65395" x="6616700" y="4949825"/>
          <p14:tracePt t="65399" x="6634163" y="4959350"/>
          <p14:tracePt t="65402" x="6651625" y="4967288"/>
          <p14:tracePt t="65412" x="6669088" y="4975225"/>
          <p14:tracePt t="65422" x="6669088" y="4984750"/>
          <p14:tracePt t="65435" x="6686550" y="4992688"/>
          <p14:tracePt t="65440" x="6704013" y="4992688"/>
          <p14:tracePt t="65486" x="6711950" y="4992688"/>
          <p14:tracePt t="65489" x="6729413" y="4992688"/>
          <p14:tracePt t="65491" x="6737350" y="4992688"/>
          <p14:tracePt t="65499" x="6746875" y="5002213"/>
          <p14:tracePt t="65508" x="6762750" y="5002213"/>
          <p14:tracePt t="65518" x="6772275" y="5002213"/>
          <p14:tracePt t="65524" x="6789738" y="5002213"/>
          <p14:tracePt t="65530" x="6807200" y="5002213"/>
          <p14:tracePt t="65536" x="6807200" y="5010150"/>
          <p14:tracePt t="65544" x="6815138" y="5019675"/>
          <p14:tracePt t="65548" x="6832600" y="5019675"/>
          <p14:tracePt t="65560" x="6840538" y="5019675"/>
          <p14:tracePt t="65573" x="6858000" y="5019675"/>
          <p14:tracePt t="65584" x="6875463" y="5019675"/>
          <p14:tracePt t="65594" x="6883400" y="5019675"/>
          <p14:tracePt t="65597" x="6900863" y="5019675"/>
          <p14:tracePt t="65602" x="6918325" y="5019675"/>
          <p14:tracePt t="65608" x="6926263" y="5019675"/>
          <p14:tracePt t="65612" x="6943725" y="5019675"/>
          <p14:tracePt t="65616" x="6953250" y="5019675"/>
          <p14:tracePt t="65619" x="6969125" y="5019675"/>
          <p14:tracePt t="65624" x="6986588" y="5019675"/>
          <p14:tracePt t="65627" x="6996113" y="5019675"/>
          <p14:tracePt t="65629" x="7004050" y="5019675"/>
          <p14:tracePt t="65631" x="7011988" y="5019675"/>
          <p14:tracePt t="65639" x="7021513" y="5019675"/>
          <p14:tracePt t="65641" x="7038975" y="5019675"/>
          <p14:tracePt t="65648" x="7056438" y="5019675"/>
          <p14:tracePt t="65653" x="7064375" y="5019675"/>
          <p14:tracePt t="65657" x="7081838" y="5019675"/>
          <p14:tracePt t="65660" x="7099300" y="5019675"/>
          <p14:tracePt t="65665" x="7107238" y="5019675"/>
          <p14:tracePt t="65669" x="7124700" y="5019675"/>
          <p14:tracePt t="65677" x="7132638" y="5019675"/>
          <p14:tracePt t="65680" x="7150100" y="5019675"/>
          <p14:tracePt t="65685" x="7167563" y="5019675"/>
          <p14:tracePt t="65692" x="7175500" y="5019675"/>
          <p14:tracePt t="65698" x="7192963" y="5019675"/>
          <p14:tracePt t="65708" x="7202488" y="5019675"/>
          <p14:tracePt t="65730" x="7202488" y="5002213"/>
          <p14:tracePt t="65772" x="7202488" y="4992688"/>
          <p14:tracePt t="65777" x="7202488" y="4984750"/>
          <p14:tracePt t="65778" x="7210425" y="4975225"/>
          <p14:tracePt t="65784" x="7210425" y="4967288"/>
          <p14:tracePt t="65794" x="7210425" y="4949825"/>
          <p14:tracePt t="65799" x="7210425" y="4941888"/>
          <p14:tracePt t="65814" x="7210425" y="4924425"/>
          <p14:tracePt t="65827" x="7210425" y="4906963"/>
          <p14:tracePt t="65842" x="7210425" y="4899025"/>
          <p14:tracePt t="65846" x="7210425" y="4889500"/>
          <p14:tracePt t="65847" x="7210425" y="4881563"/>
          <p14:tracePt t="65855" x="7210425" y="4872038"/>
          <p14:tracePt t="65864" x="7210425" y="4856163"/>
          <p14:tracePt t="65867" x="7210425" y="4838700"/>
          <p14:tracePt t="65873" x="7202488" y="4838700"/>
          <p14:tracePt t="65878" x="7192963" y="4829175"/>
          <p14:tracePt t="65879" x="7192963" y="4813300"/>
          <p14:tracePt t="65886" x="7192963" y="4803775"/>
          <p14:tracePt t="65888" x="7192963" y="4786313"/>
          <p14:tracePt t="65892" x="7192963" y="4770438"/>
          <p14:tracePt t="65898" x="7192963" y="4760913"/>
          <p14:tracePt t="65900" x="7192963" y="4752975"/>
          <p14:tracePt t="65902" x="7185025" y="4743450"/>
          <p14:tracePt t="65911" x="7185025" y="4735513"/>
          <p14:tracePt t="65913" x="7175500" y="4718050"/>
          <p14:tracePt t="65920" x="7167563" y="4700588"/>
          <p14:tracePt t="65924" x="7167563" y="4692650"/>
          <p14:tracePt t="65927" x="7150100" y="4683125"/>
          <p14:tracePt t="65929" x="7150100" y="4675188"/>
          <p14:tracePt t="65933" x="7132638" y="4657725"/>
          <p14:tracePt t="65944" x="7115175" y="4649788"/>
          <p14:tracePt t="65952" x="7107238" y="4632325"/>
          <p14:tracePt t="65956" x="7107238" y="4614863"/>
          <p14:tracePt t="65958" x="7107238" y="4606925"/>
          <p14:tracePt t="65962" x="7099300" y="4606925"/>
          <p14:tracePt t="65968" x="7099300" y="4589463"/>
          <p14:tracePt t="65970" x="7089775" y="4579938"/>
          <p14:tracePt t="65978" x="7072313" y="4579938"/>
          <p14:tracePt t="65980" x="7072313" y="4564063"/>
          <p14:tracePt t="65986" x="7072313" y="4546600"/>
          <p14:tracePt t="65996" x="7072313" y="4537075"/>
          <p14:tracePt t="65999" x="7072313" y="4521200"/>
          <p14:tracePt t="66007" x="7064375" y="4503738"/>
          <p14:tracePt t="66016" x="7056438" y="4494213"/>
          <p14:tracePt t="66024" x="7046913" y="4476750"/>
          <p14:tracePt t="66027" x="7029450" y="4468813"/>
          <p14:tracePt t="66032" x="7021513" y="4468813"/>
          <p14:tracePt t="66038" x="7011988" y="4460875"/>
          <p14:tracePt t="66040" x="7004050" y="4451350"/>
          <p14:tracePt t="66046" x="6996113" y="4451350"/>
          <p14:tracePt t="66054" x="6978650" y="4451350"/>
          <p14:tracePt t="66056" x="6969125" y="4451350"/>
          <p14:tracePt t="66058" x="6961188" y="4443413"/>
          <p14:tracePt t="66064" x="6953250" y="4443413"/>
          <p14:tracePt t="66070" x="6935788" y="4443413"/>
          <p14:tracePt t="66074" x="6926263" y="4443413"/>
          <p14:tracePt t="66078" x="6908800" y="4443413"/>
          <p14:tracePt t="66084" x="6892925" y="4443413"/>
          <p14:tracePt t="66089" x="6883400" y="4443413"/>
          <p14:tracePt t="66094" x="6865938" y="4443413"/>
          <p14:tracePt t="66097" x="6850063" y="4443413"/>
          <p14:tracePt t="66106" x="6840538" y="4443413"/>
          <p14:tracePt t="66118" x="6823075" y="4443413"/>
          <p14:tracePt t="66122" x="6815138" y="4443413"/>
          <p14:tracePt t="66128" x="6797675" y="4443413"/>
          <p14:tracePt t="66132" x="6780213" y="4443413"/>
          <p14:tracePt t="66140" x="6772275" y="4443413"/>
          <p14:tracePt t="66144" x="6754813" y="4443413"/>
          <p14:tracePt t="66145" x="6746875" y="4443413"/>
          <p14:tracePt t="66151" x="6737350" y="4451350"/>
          <p14:tracePt t="66153" x="6729413" y="4460875"/>
          <p14:tracePt t="66158" x="6711950" y="4468813"/>
          <p14:tracePt t="66161" x="6704013" y="4476750"/>
          <p14:tracePt t="66166" x="6686550" y="4476750"/>
          <p14:tracePt t="66170" x="6677025" y="4476750"/>
          <p14:tracePt t="66172" x="6677025" y="4486275"/>
          <p14:tracePt t="66178" x="6651625" y="4494213"/>
          <p14:tracePt t="66182" x="6643688" y="4511675"/>
          <p14:tracePt t="66184" x="6634163" y="4511675"/>
          <p14:tracePt t="66190" x="6616700" y="4521200"/>
          <p14:tracePt t="66194" x="6600825" y="4537075"/>
          <p14:tracePt t="66197" x="6591300" y="4554538"/>
          <p14:tracePt t="66204" x="6583363" y="4572000"/>
          <p14:tracePt t="66208" x="6565900" y="4579938"/>
          <p14:tracePt t="66214" x="6565900" y="4597400"/>
          <p14:tracePt t="66216" x="6557963" y="4606925"/>
          <p14:tracePt t="66220" x="6548438" y="4614863"/>
          <p14:tracePt t="66224" x="6548438" y="4622800"/>
          <p14:tracePt t="66227" x="6540500" y="4632325"/>
          <p14:tracePt t="66228" x="6540500" y="4640263"/>
          <p14:tracePt t="66232" x="6540500" y="4649788"/>
          <p14:tracePt t="66236" x="6540500" y="4667250"/>
          <p14:tracePt t="66240" x="6540500" y="4683125"/>
          <p14:tracePt t="66242" x="6540500" y="4692650"/>
          <p14:tracePt t="66248" x="6540500" y="4710113"/>
          <p14:tracePt t="66249" x="6540500" y="4718050"/>
          <p14:tracePt t="66254" x="6530975" y="4735513"/>
          <p14:tracePt t="66255" x="6523038" y="4743450"/>
          <p14:tracePt t="66260" x="6523038" y="4752975"/>
          <p14:tracePt t="66264" x="6523038" y="4760913"/>
          <p14:tracePt t="66266" x="6523038" y="4778375"/>
          <p14:tracePt t="66267" x="6523038" y="4786313"/>
          <p14:tracePt t="66282" x="6523038" y="4803775"/>
          <p14:tracePt t="66288" x="6523038" y="4821238"/>
          <p14:tracePt t="66294" x="6523038" y="4829175"/>
          <p14:tracePt t="66312" x="6540500" y="4838700"/>
          <p14:tracePt t="66318" x="6540500" y="4846638"/>
          <p14:tracePt t="66374" x="6548438" y="4856163"/>
          <p14:tracePt t="66388" x="6565900" y="4856163"/>
          <p14:tracePt t="66410" x="6573838" y="4856163"/>
          <p14:tracePt t="66411" x="6591300" y="4864100"/>
          <p14:tracePt t="66420" x="6608763" y="4872038"/>
          <p14:tracePt t="66422" x="6626225" y="4872038"/>
          <p14:tracePt t="66430" x="6634163" y="4889500"/>
          <p14:tracePt t="66431" x="6651625" y="4899025"/>
          <p14:tracePt t="66438" x="6669088" y="4899025"/>
          <p14:tracePt t="66440" x="6677025" y="4899025"/>
          <p14:tracePt t="66441" x="6694488" y="4899025"/>
          <p14:tracePt t="66446" x="6711950" y="4899025"/>
          <p14:tracePt t="66449" x="6729413" y="4906963"/>
          <p14:tracePt t="66451" x="6737350" y="4916488"/>
          <p14:tracePt t="66453" x="6754813" y="4916488"/>
          <p14:tracePt t="66456" x="6762750" y="4924425"/>
          <p14:tracePt t="66458" x="6772275" y="4924425"/>
          <p14:tracePt t="66460" x="6780213" y="4924425"/>
          <p14:tracePt t="66462" x="6789738" y="4924425"/>
          <p14:tracePt t="66463" x="6807200" y="4924425"/>
          <p14:tracePt t="66465" x="6823075" y="4924425"/>
          <p14:tracePt t="66467" x="6832600" y="4924425"/>
          <p14:tracePt t="66469" x="6850063" y="4932363"/>
          <p14:tracePt t="66471" x="6865938" y="4941888"/>
          <p14:tracePt t="66473" x="6892925" y="4941888"/>
          <p14:tracePt t="66477" x="6900863" y="4941888"/>
          <p14:tracePt t="66478" x="6918325" y="4941888"/>
          <p14:tracePt t="66480" x="6935788" y="4949825"/>
          <p14:tracePt t="66482" x="6943725" y="4959350"/>
          <p14:tracePt t="66483" x="6961188" y="4959350"/>
          <p14:tracePt t="66488" x="6986588" y="4959350"/>
          <p14:tracePt t="66489" x="7004050" y="4959350"/>
          <p14:tracePt t="66491" x="7021513" y="4967288"/>
          <p14:tracePt t="66496" x="7046913" y="4975225"/>
          <p14:tracePt t="66498" x="7072313" y="4975225"/>
          <p14:tracePt t="66502" x="7099300" y="4984750"/>
          <p14:tracePt t="66506" x="7132638" y="4992688"/>
          <p14:tracePt t="66508" x="7150100" y="4992688"/>
          <p14:tracePt t="66512" x="7167563" y="4992688"/>
          <p14:tracePt t="66516" x="7185025" y="4992688"/>
          <p14:tracePt t="66520" x="7192963" y="5002213"/>
          <p14:tracePt t="66528" x="7210425" y="5002213"/>
          <p14:tracePt t="66561" x="7227888" y="5002213"/>
          <p14:tracePt t="66581" x="7235825" y="5002213"/>
          <p14:tracePt t="66590" x="7245350" y="5002213"/>
          <p14:tracePt t="66622" x="7261225" y="5002213"/>
          <p14:tracePt t="66624" x="7261225" y="4992688"/>
          <p14:tracePt t="66646" x="7261225" y="4984750"/>
          <p14:tracePt t="66666" x="7261225" y="4967288"/>
          <p14:tracePt t="66668" x="7261225" y="4959350"/>
          <p14:tracePt t="66670" x="7261225" y="4949825"/>
          <p14:tracePt t="66677" x="7253288" y="4949825"/>
          <p14:tracePt t="66678" x="7245350" y="4941888"/>
          <p14:tracePt t="66684" x="7245350" y="4924425"/>
          <p14:tracePt t="66688" x="7245350" y="4916488"/>
          <p14:tracePt t="66694" x="7235825" y="4899025"/>
          <p14:tracePt t="66698" x="7227888" y="4881563"/>
          <p14:tracePt t="66706" x="7218363" y="4864100"/>
          <p14:tracePt t="66710" x="7210425" y="4856163"/>
          <p14:tracePt t="66716" x="7202488" y="4838700"/>
          <p14:tracePt t="66718" x="7192963" y="4821238"/>
          <p14:tracePt t="66720" x="7185025" y="4803775"/>
          <p14:tracePt t="66727" x="7175500" y="4795838"/>
          <p14:tracePt t="66732" x="7167563" y="4778375"/>
          <p14:tracePt t="66738" x="7150100" y="4770438"/>
          <p14:tracePt t="66742" x="7142163" y="4752975"/>
          <p14:tracePt t="66748" x="7124700" y="4735513"/>
          <p14:tracePt t="66750" x="7107238" y="4725988"/>
          <p14:tracePt t="66752" x="7099300" y="4718050"/>
          <p14:tracePt t="66758" x="7081838" y="4710113"/>
          <p14:tracePt t="66764" x="7064375" y="4692650"/>
          <p14:tracePt t="66768" x="7046913" y="4683125"/>
          <p14:tracePt t="66772" x="7038975" y="4675188"/>
          <p14:tracePt t="66774" x="7021513" y="4667250"/>
          <p14:tracePt t="66777" x="7004050" y="4667250"/>
          <p14:tracePt t="66782" x="6986588" y="4657725"/>
          <p14:tracePt t="66788" x="6978650" y="4649788"/>
          <p14:tracePt t="66790" x="6961188" y="4640263"/>
          <p14:tracePt t="66794" x="6943725" y="4640263"/>
          <p14:tracePt t="66796" x="6935788" y="4632325"/>
          <p14:tracePt t="66806" x="6935788" y="4622800"/>
          <p14:tracePt t="66810" x="6918325" y="4614863"/>
          <p14:tracePt t="66814" x="6900863" y="4614863"/>
          <p14:tracePt t="66820" x="6892925" y="4614863"/>
          <p14:tracePt t="66824" x="6875463" y="4606925"/>
          <p14:tracePt t="66830" x="6858000" y="4597400"/>
          <p14:tracePt t="66834" x="6850063" y="4597400"/>
          <p14:tracePt t="66838" x="6832600" y="4589463"/>
          <p14:tracePt t="66842" x="6815138" y="4579938"/>
          <p14:tracePt t="66846" x="6797675" y="4579938"/>
          <p14:tracePt t="66854" x="6789738" y="4579938"/>
          <p14:tracePt t="66862" x="6772275" y="4579938"/>
          <p14:tracePt t="66880" x="6754813" y="4579938"/>
          <p14:tracePt t="66892" x="0" y="0"/>
        </p14:tracePtLst>
        <p14:tracePtLst>
          <p14:tracePt t="67390" x="2852738" y="5586413"/>
          <p14:tracePt t="67600" x="2844800" y="5586413"/>
          <p14:tracePt t="67612" x="2835275" y="5586413"/>
          <p14:tracePt t="67622" x="2819400" y="5586413"/>
          <p14:tracePt t="67630" x="2801938" y="5586413"/>
          <p14:tracePt t="67640" x="2792413" y="5586413"/>
          <p14:tracePt t="67648" x="2776538" y="5586413"/>
          <p14:tracePt t="67656" x="2759075" y="5586413"/>
          <p14:tracePt t="67662" x="2749550" y="5586413"/>
          <p14:tracePt t="67668" x="2733675" y="5586413"/>
          <p14:tracePt t="67677" x="2724150" y="5586413"/>
          <p14:tracePt t="67680" x="2706688" y="5586413"/>
          <p14:tracePt t="67682" x="2689225" y="5586413"/>
          <p14:tracePt t="67688" x="2681288" y="5586413"/>
          <p14:tracePt t="67690" x="2663825" y="5586413"/>
          <p14:tracePt t="67694" x="2646363" y="5586413"/>
          <p14:tracePt t="67698" x="2638425" y="5586413"/>
          <p14:tracePt t="67702" x="2620963" y="5586413"/>
          <p14:tracePt t="67708" x="2603500" y="5586413"/>
          <p14:tracePt t="67714" x="2595563" y="5586413"/>
          <p14:tracePt t="67720" x="2578100" y="5586413"/>
          <p14:tracePt t="67746" x="2560638" y="5586413"/>
          <p14:tracePt t="67916" x="2570163" y="5586413"/>
          <p14:tracePt t="67934" x="2586038" y="5586413"/>
          <p14:tracePt t="67938" x="2595563" y="5594350"/>
          <p14:tracePt t="67944" x="2613025" y="5594350"/>
          <p14:tracePt t="67948" x="2630488" y="5594350"/>
          <p14:tracePt t="67952" x="2638425" y="5594350"/>
          <p14:tracePt t="67954" x="2655888" y="5603875"/>
          <p14:tracePt t="67956" x="2673350" y="5603875"/>
          <p14:tracePt t="67960" x="2689225" y="5603875"/>
          <p14:tracePt t="67964" x="2716213" y="5611813"/>
          <p14:tracePt t="67966" x="2733675" y="5619750"/>
          <p14:tracePt t="67968" x="2759075" y="5619750"/>
          <p14:tracePt t="67970" x="2767013" y="5619750"/>
          <p14:tracePt t="67972" x="2784475" y="5629275"/>
          <p14:tracePt t="67974" x="2792413" y="5637213"/>
          <p14:tracePt t="67977" x="2801938" y="5637213"/>
          <p14:tracePt t="67978" x="2819400" y="5637213"/>
          <p14:tracePt t="67980" x="2844800" y="5637213"/>
          <p14:tracePt t="67982" x="2862263" y="5646738"/>
          <p14:tracePt t="67984" x="2870200" y="5654675"/>
          <p14:tracePt t="67986" x="2887663" y="5654675"/>
          <p14:tracePt t="67988" x="2905125" y="5654675"/>
          <p14:tracePt t="67990" x="2913063" y="5664200"/>
          <p14:tracePt t="67992" x="2930525" y="5672138"/>
          <p14:tracePt t="67996" x="2947988" y="5680075"/>
          <p14:tracePt t="67998" x="2965450" y="5680075"/>
          <p14:tracePt t="68000" x="2973388" y="5689600"/>
          <p14:tracePt t="68002" x="2990850" y="5697538"/>
          <p14:tracePt t="68004" x="3008313" y="5697538"/>
          <p14:tracePt t="68006" x="3016250" y="5697538"/>
          <p14:tracePt t="68008" x="3033713" y="5707063"/>
          <p14:tracePt t="68011" x="3051175" y="5715000"/>
          <p14:tracePt t="68014" x="3059113" y="5715000"/>
          <p14:tracePt t="68016" x="3076575" y="5715000"/>
          <p14:tracePt t="68018" x="3094038" y="5722938"/>
          <p14:tracePt t="68020" x="3111500" y="5722938"/>
          <p14:tracePt t="68022" x="3119438" y="5722938"/>
          <p14:tracePt t="68027" x="3136900" y="5732463"/>
          <p14:tracePt t="68028" x="3154363" y="5740400"/>
          <p14:tracePt t="68030" x="3162300" y="5740400"/>
          <p14:tracePt t="68034" x="3179763" y="5740400"/>
          <p14:tracePt t="68040" x="3197225" y="5740400"/>
          <p14:tracePt t="68042" x="3205163" y="5740400"/>
          <p14:tracePt t="68048" x="3222625" y="5740400"/>
          <p14:tracePt t="68050" x="3230563" y="5749925"/>
          <p14:tracePt t="68310" x="3230563" y="5757863"/>
          <p14:tracePt t="68311" x="0" y="0"/>
        </p14:tracePtLst>
      </p14:laserTraceLst>
    </p:ext>
    <p:ext uri="{E180D4A7-C9FB-4DFB-919C-405C955672EB}">
      <p14:showEvtLst xmlns:p14="http://schemas.microsoft.com/office/powerpoint/2010/main">
        <p14:playEvt time="54" objId="4"/>
        <p14:stopEvt time="79884" objId="4"/>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Assembly Programming</a:t>
            </a:r>
          </a:p>
        </p:txBody>
      </p:sp>
      <p:sp>
        <p:nvSpPr>
          <p:cNvPr id="3" name="Content Placeholder 2"/>
          <p:cNvSpPr>
            <a:spLocks noGrp="1"/>
          </p:cNvSpPr>
          <p:nvPr>
            <p:ph sz="quarter" idx="1"/>
          </p:nvPr>
        </p:nvSpPr>
        <p:spPr/>
        <p:txBody>
          <a:bodyPr>
            <a:normAutofit fontScale="77500" lnSpcReduction="20000"/>
          </a:bodyPr>
          <a:lstStyle/>
          <a:p>
            <a:r>
              <a:rPr lang="en-US" dirty="0"/>
              <a:t>Load-modify-store sequence</a:t>
            </a:r>
          </a:p>
          <a:p>
            <a:r>
              <a:rPr lang="en-US" dirty="0"/>
              <a:t>Accessing memory</a:t>
            </a:r>
          </a:p>
          <a:p>
            <a:pPr lvl="1"/>
            <a:r>
              <a:rPr lang="en-US" dirty="0"/>
              <a:t>Memory addressing mode</a:t>
            </a:r>
          </a:p>
          <a:p>
            <a:pPr lvl="2"/>
            <a:r>
              <a:rPr lang="en-US" dirty="0"/>
              <a:t>Pre-index</a:t>
            </a:r>
          </a:p>
          <a:p>
            <a:pPr lvl="2"/>
            <a:r>
              <a:rPr lang="en-US" dirty="0"/>
              <a:t>Post-index</a:t>
            </a:r>
          </a:p>
          <a:p>
            <a:pPr lvl="2"/>
            <a:r>
              <a:rPr lang="en-US" dirty="0"/>
              <a:t>Pre-index with update</a:t>
            </a:r>
          </a:p>
          <a:p>
            <a:r>
              <a:rPr lang="en-US" dirty="0"/>
              <a:t>Data processing</a:t>
            </a:r>
          </a:p>
          <a:p>
            <a:pPr lvl="1"/>
            <a:r>
              <a:rPr lang="en-US" dirty="0"/>
              <a:t>Arithmetic, Logic, Comparison, Data Movement</a:t>
            </a:r>
          </a:p>
          <a:p>
            <a:pPr lvl="1"/>
            <a:r>
              <a:rPr lang="en-US" dirty="0"/>
              <a:t>Barrel Shifter:  </a:t>
            </a:r>
          </a:p>
          <a:p>
            <a:pPr lvl="2"/>
            <a:r>
              <a:rPr lang="en-US" dirty="0"/>
              <a:t>ADD r1, r0, r0, LSL 2</a:t>
            </a:r>
          </a:p>
          <a:p>
            <a:pPr lvl="1"/>
            <a:r>
              <a:rPr lang="en-US" dirty="0"/>
              <a:t>Bit operations</a:t>
            </a:r>
          </a:p>
          <a:p>
            <a:pPr lvl="2"/>
            <a:r>
              <a:rPr lang="en-US" dirty="0"/>
              <a:t>Set a bit, Reset a bit, Toggle a bit, Check a bit</a:t>
            </a:r>
          </a:p>
          <a:p>
            <a:pPr lvl="1"/>
            <a:r>
              <a:rPr lang="en-US" dirty="0"/>
              <a:t>LSL, LSR, ASR, ROR, RRX</a:t>
            </a:r>
          </a:p>
          <a:p>
            <a:r>
              <a:rPr lang="en-US" dirty="0"/>
              <a:t>Flow control: if, if-then-else, for loop, while loop</a:t>
            </a:r>
          </a:p>
          <a:p>
            <a:pPr lvl="1"/>
            <a:r>
              <a:rPr lang="en-US" dirty="0"/>
              <a:t>Unconditional Branch: B</a:t>
            </a:r>
          </a:p>
          <a:p>
            <a:pPr lvl="1"/>
            <a:r>
              <a:rPr lang="en-US" dirty="0"/>
              <a:t>Conditional Branch: CMP, TEQ,TST, BEQ, BNE, BMI, BLS, BHI, etc.</a:t>
            </a:r>
          </a:p>
          <a:p>
            <a:pPr lvl="1"/>
            <a:r>
              <a:rPr lang="en-US" dirty="0"/>
              <a:t>Conditional Execution: MOVEQ, MOVNE</a:t>
            </a:r>
          </a:p>
          <a:p>
            <a:pPr lvl="1"/>
            <a:endParaRPr lang="en-US" dirty="0"/>
          </a:p>
        </p:txBody>
      </p:sp>
      <p:sp>
        <p:nvSpPr>
          <p:cNvPr id="4" name="Slide Number Placeholder 3"/>
          <p:cNvSpPr>
            <a:spLocks noGrp="1"/>
          </p:cNvSpPr>
          <p:nvPr>
            <p:ph type="sldNum" sz="quarter" idx="12"/>
          </p:nvPr>
        </p:nvSpPr>
        <p:spPr/>
        <p:txBody>
          <a:bodyPr/>
          <a:lstStyle/>
          <a:p>
            <a:pPr eaLnBrk="1" latinLnBrk="0" hangingPunct="1"/>
            <a:fld id="{EA7C8D44-3667-46F6-9772-CC52308E2A7F}" type="slidenum">
              <a:rPr kumimoji="0" lang="en-US" smtClean="0"/>
              <a:pPr eaLnBrk="1" latinLnBrk="0" hangingPunct="1"/>
              <a:t>5</a:t>
            </a:fld>
            <a:endParaRPr kumimoji="0" lang="en-US" dirty="0"/>
          </a:p>
        </p:txBody>
      </p:sp>
    </p:spTree>
    <p:extLst>
      <p:ext uri="{BB962C8B-B14F-4D97-AF65-F5344CB8AC3E}">
        <p14:creationId xmlns:p14="http://schemas.microsoft.com/office/powerpoint/2010/main" val="645469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6F502-DB5A-8F9C-A5EB-10BBD9248E29}"/>
              </a:ext>
            </a:extLst>
          </p:cNvPr>
          <p:cNvSpPr>
            <a:spLocks noGrp="1"/>
          </p:cNvSpPr>
          <p:nvPr>
            <p:ph type="title"/>
          </p:nvPr>
        </p:nvSpPr>
        <p:spPr/>
        <p:txBody>
          <a:bodyPr/>
          <a:lstStyle/>
          <a:p>
            <a:r>
              <a:rPr lang="en-US" dirty="0"/>
              <a:t>Barrel Shifter: Explanations</a:t>
            </a:r>
          </a:p>
        </p:txBody>
      </p:sp>
      <p:sp>
        <p:nvSpPr>
          <p:cNvPr id="3" name="Slide Number Placeholder 2">
            <a:extLst>
              <a:ext uri="{FF2B5EF4-FFF2-40B4-BE49-F238E27FC236}">
                <a16:creationId xmlns:a16="http://schemas.microsoft.com/office/drawing/2014/main" id="{125D8ACB-98F6-A4F1-CB73-635D27ADCB53}"/>
              </a:ext>
            </a:extLst>
          </p:cNvPr>
          <p:cNvSpPr>
            <a:spLocks noGrp="1"/>
          </p:cNvSpPr>
          <p:nvPr>
            <p:ph type="sldNum" sz="quarter" idx="12"/>
          </p:nvPr>
        </p:nvSpPr>
        <p:spPr/>
        <p:txBody>
          <a:bodyPr/>
          <a:lstStyle/>
          <a:p>
            <a:fld id="{EA7C8D44-3667-46F6-9772-CC52308E2A7F}" type="slidenum">
              <a:rPr kumimoji="0" lang="en-US" smtClean="0"/>
              <a:pPr/>
              <a:t>6</a:t>
            </a:fld>
            <a:endParaRPr kumimoji="0" lang="en-US" dirty="0"/>
          </a:p>
        </p:txBody>
      </p:sp>
      <mc:AlternateContent xmlns:mc="http://schemas.openxmlformats.org/markup-compatibility/2006" xmlns:a14="http://schemas.microsoft.com/office/drawing/2010/main">
        <mc:Choice Requires="a14">
          <p:sp>
            <p:nvSpPr>
              <p:cNvPr id="4" name="Content Placeholder 3">
                <a:extLst>
                  <a:ext uri="{FF2B5EF4-FFF2-40B4-BE49-F238E27FC236}">
                    <a16:creationId xmlns:a16="http://schemas.microsoft.com/office/drawing/2014/main" id="{B7C9F849-B760-6B86-0795-1026F14FB21B}"/>
                  </a:ext>
                </a:extLst>
              </p:cNvPr>
              <p:cNvSpPr>
                <a:spLocks noGrp="1"/>
              </p:cNvSpPr>
              <p:nvPr>
                <p:ph sz="quarter" idx="1"/>
              </p:nvPr>
            </p:nvSpPr>
            <p:spPr/>
            <p:txBody>
              <a:bodyPr>
                <a:normAutofit fontScale="92500" lnSpcReduction="20000"/>
              </a:bodyPr>
              <a:lstStyle/>
              <a:p>
                <a:r>
                  <a:rPr lang="en-US" dirty="0">
                    <a:latin typeface="Gill Sans Light"/>
                  </a:rPr>
                  <a:t>LSL (logical shift left): </a:t>
                </a:r>
                <a:r>
                  <a:rPr lang="en-US" dirty="0">
                    <a:solidFill>
                      <a:srgbClr val="FF0000"/>
                    </a:solidFill>
                    <a:latin typeface="Gill Sans Light"/>
                  </a:rPr>
                  <a:t>shifts left, fills zeros on the right; </a:t>
                </a:r>
                <a:r>
                  <a:rPr lang="en-US" dirty="0">
                    <a:latin typeface="Gill Sans Light"/>
                  </a:rPr>
                  <a:t>C gets the last bit shifted out of bit 31. This is multiply by </a:t>
                </a:r>
                <a14:m>
                  <m:oMath xmlns:m="http://schemas.openxmlformats.org/officeDocument/2006/math">
                    <m:sSup>
                      <m:sSupPr>
                        <m:ctrlPr>
                          <a:rPr lang="ar-AE" i="1">
                            <a:latin typeface="Cambria Math" panose="02040503050406030204" pitchFamily="18" charset="0"/>
                          </a:rPr>
                        </m:ctrlPr>
                      </m:sSupPr>
                      <m:e>
                        <m:r>
                          <a:rPr lang="ar-AE">
                            <a:latin typeface="Cambria Math" panose="02040503050406030204" pitchFamily="18" charset="0"/>
                          </a:rPr>
                          <m:t>2</m:t>
                        </m:r>
                      </m:e>
                      <m:sup>
                        <m:r>
                          <a:rPr lang="ar-AE" i="1">
                            <a:latin typeface="Cambria Math" panose="02040503050406030204" pitchFamily="18" charset="0"/>
                          </a:rPr>
                          <m:t>𝑛</m:t>
                        </m:r>
                      </m:sup>
                    </m:sSup>
                  </m:oMath>
                </a14:m>
                <a:r>
                  <a:rPr lang="ar-AE" dirty="0">
                    <a:latin typeface="Gill Sans Light"/>
                  </a:rPr>
                  <a:t> </a:t>
                </a:r>
                <a:r>
                  <a:rPr lang="en-US" dirty="0">
                    <a:latin typeface="Gill Sans Light"/>
                  </a:rPr>
                  <a:t>for non-overflowing values.</a:t>
                </a:r>
              </a:p>
              <a:p>
                <a:r>
                  <a:rPr lang="en-US" dirty="0">
                    <a:latin typeface="Gill Sans Light"/>
                  </a:rPr>
                  <a:t>LSR (logical shift right): </a:t>
                </a:r>
                <a:r>
                  <a:rPr lang="en-US" dirty="0">
                    <a:solidFill>
                      <a:srgbClr val="FF0000"/>
                    </a:solidFill>
                    <a:latin typeface="Gill Sans Light"/>
                  </a:rPr>
                  <a:t>shifts right, fills zeros on the left; </a:t>
                </a:r>
                <a:r>
                  <a:rPr lang="en-US" dirty="0">
                    <a:latin typeface="Gill Sans Light"/>
                  </a:rPr>
                  <a:t>C gets the last bit shifted out of bit 0. This is unsigned division by </a:t>
                </a:r>
                <a14:m>
                  <m:oMath xmlns:m="http://schemas.openxmlformats.org/officeDocument/2006/math">
                    <m:sSup>
                      <m:sSupPr>
                        <m:ctrlPr>
                          <a:rPr lang="ar-AE" i="1">
                            <a:latin typeface="Cambria Math" panose="02040503050406030204" pitchFamily="18" charset="0"/>
                          </a:rPr>
                        </m:ctrlPr>
                      </m:sSupPr>
                      <m:e>
                        <m:r>
                          <a:rPr lang="ar-AE">
                            <a:latin typeface="Cambria Math" panose="02040503050406030204" pitchFamily="18" charset="0"/>
                          </a:rPr>
                          <m:t>2</m:t>
                        </m:r>
                      </m:e>
                      <m:sup>
                        <m:r>
                          <a:rPr lang="ar-AE" i="1">
                            <a:latin typeface="Cambria Math" panose="02040503050406030204" pitchFamily="18" charset="0"/>
                          </a:rPr>
                          <m:t>𝑛</m:t>
                        </m:r>
                      </m:sup>
                    </m:sSup>
                  </m:oMath>
                </a14:m>
                <a:r>
                  <a:rPr lang="ar-AE" dirty="0">
                    <a:latin typeface="Gill Sans Light"/>
                  </a:rPr>
                  <a:t>.</a:t>
                </a:r>
                <a:r>
                  <a:rPr lang="en-US" dirty="0">
                    <a:latin typeface="Gill Sans Light"/>
                  </a:rPr>
                  <a:t> </a:t>
                </a:r>
              </a:p>
              <a:p>
                <a:r>
                  <a:rPr lang="en-US" dirty="0">
                    <a:latin typeface="Gill Sans Light"/>
                  </a:rPr>
                  <a:t>ASR (arithmetic shift right): </a:t>
                </a:r>
                <a:r>
                  <a:rPr lang="en-US" dirty="0">
                    <a:solidFill>
                      <a:srgbClr val="FF0000"/>
                    </a:solidFill>
                    <a:latin typeface="Gill Sans Light"/>
                  </a:rPr>
                  <a:t>shifts right, fills the sign bit on the left </a:t>
                </a:r>
                <a:r>
                  <a:rPr lang="en-US" dirty="0">
                    <a:latin typeface="Gill Sans Light"/>
                  </a:rPr>
                  <a:t>to preserving the sign; C gets the last bit shifted out of bit 0. This is signed division by </a:t>
                </a:r>
                <a14:m>
                  <m:oMath xmlns:m="http://schemas.openxmlformats.org/officeDocument/2006/math">
                    <m:sSup>
                      <m:sSupPr>
                        <m:ctrlPr>
                          <a:rPr lang="ar-AE" i="1">
                            <a:latin typeface="Cambria Math" panose="02040503050406030204" pitchFamily="18" charset="0"/>
                          </a:rPr>
                        </m:ctrlPr>
                      </m:sSupPr>
                      <m:e>
                        <m:r>
                          <a:rPr lang="ar-AE">
                            <a:latin typeface="Cambria Math" panose="02040503050406030204" pitchFamily="18" charset="0"/>
                          </a:rPr>
                          <m:t>2</m:t>
                        </m:r>
                      </m:e>
                      <m:sup>
                        <m:r>
                          <a:rPr lang="ar-AE" i="1">
                            <a:latin typeface="Cambria Math" panose="02040503050406030204" pitchFamily="18" charset="0"/>
                          </a:rPr>
                          <m:t>𝑛</m:t>
                        </m:r>
                      </m:sup>
                    </m:sSup>
                  </m:oMath>
                </a14:m>
                <a:r>
                  <a:rPr lang="ar-AE" dirty="0">
                    <a:latin typeface="Gill Sans Light"/>
                  </a:rPr>
                  <a:t> </a:t>
                </a:r>
                <a:r>
                  <a:rPr lang="en-US" dirty="0">
                    <a:latin typeface="Gill Sans Light"/>
                  </a:rPr>
                  <a:t>with sign extension</a:t>
                </a:r>
              </a:p>
              <a:p>
                <a:r>
                  <a:rPr lang="en-US" dirty="0">
                    <a:latin typeface="Gill Sans Light"/>
                  </a:rPr>
                  <a:t>ROR (rotate right): </a:t>
                </a:r>
                <a:r>
                  <a:rPr lang="en-US" dirty="0">
                    <a:solidFill>
                      <a:srgbClr val="FF0000"/>
                    </a:solidFill>
                    <a:latin typeface="Gill Sans Light"/>
                  </a:rPr>
                  <a:t>rotates bits right with wraparound</a:t>
                </a:r>
                <a:r>
                  <a:rPr lang="en-US" dirty="0">
                    <a:latin typeface="Gill Sans Light"/>
                  </a:rPr>
                  <a:t>; bits leaving bit 0 re-enter at bit 31, and C receives the bit that wrapped. This is a pure rotation without data loss.</a:t>
                </a:r>
              </a:p>
              <a:p>
                <a:r>
                  <a:rPr lang="en-US" dirty="0">
                    <a:latin typeface="Gill Sans Light"/>
                  </a:rPr>
                  <a:t>RRX (rotate right extended): </a:t>
                </a:r>
                <a:r>
                  <a:rPr lang="en-US" dirty="0">
                    <a:solidFill>
                      <a:srgbClr val="FF0000"/>
                    </a:solidFill>
                    <a:latin typeface="Gill Sans Light"/>
                  </a:rPr>
                  <a:t>rotates right by one through the carry flag</a:t>
                </a:r>
                <a:r>
                  <a:rPr lang="en-US" dirty="0">
                    <a:latin typeface="Gill Sans Light"/>
                  </a:rPr>
                  <a:t>, treating C as a 33rd bit; new bit 31 comes from old C, and C receives old bit 0.</a:t>
                </a:r>
              </a:p>
            </p:txBody>
          </p:sp>
        </mc:Choice>
        <mc:Fallback xmlns="">
          <p:sp>
            <p:nvSpPr>
              <p:cNvPr id="4" name="Content Placeholder 3">
                <a:extLst>
                  <a:ext uri="{FF2B5EF4-FFF2-40B4-BE49-F238E27FC236}">
                    <a16:creationId xmlns:a16="http://schemas.microsoft.com/office/drawing/2014/main" id="{B7C9F849-B760-6B86-0795-1026F14FB21B}"/>
                  </a:ext>
                </a:extLst>
              </p:cNvPr>
              <p:cNvSpPr>
                <a:spLocks noGrp="1" noRot="1" noChangeAspect="1" noMove="1" noResize="1" noEditPoints="1" noAdjustHandles="1" noChangeArrowheads="1" noChangeShapeType="1" noTextEdit="1"/>
              </p:cNvSpPr>
              <p:nvPr>
                <p:ph sz="quarter" idx="1"/>
              </p:nvPr>
            </p:nvSpPr>
            <p:spPr>
              <a:blipFill>
                <a:blip r:embed="rId3"/>
                <a:stretch>
                  <a:fillRect l="-519" t="-2222" r="-2074"/>
                </a:stretch>
              </a:blipFill>
            </p:spPr>
            <p:txBody>
              <a:bodyPr/>
              <a:lstStyle/>
              <a:p>
                <a:r>
                  <a:rPr lang="en-US">
                    <a:noFill/>
                  </a:rPr>
                  <a:t> </a:t>
                </a:r>
              </a:p>
            </p:txBody>
          </p:sp>
        </mc:Fallback>
      </mc:AlternateContent>
    </p:spTree>
    <p:extLst>
      <p:ext uri="{BB962C8B-B14F-4D97-AF65-F5344CB8AC3E}">
        <p14:creationId xmlns:p14="http://schemas.microsoft.com/office/powerpoint/2010/main" val="3279631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026"/>
          <p:cNvSpPr>
            <a:spLocks noChangeArrowheads="1"/>
          </p:cNvSpPr>
          <p:nvPr/>
        </p:nvSpPr>
        <p:spPr bwMode="auto">
          <a:xfrm>
            <a:off x="690563" y="6243638"/>
            <a:ext cx="1903412" cy="455612"/>
          </a:xfrm>
          <a:prstGeom prst="rect">
            <a:avLst/>
          </a:prstGeom>
          <a:noFill/>
          <a:ln w="9525">
            <a:noFill/>
            <a:miter lim="800000"/>
            <a:headEnd/>
            <a:tailEnd/>
          </a:ln>
        </p:spPr>
        <p:txBody>
          <a:bodyPr wrap="none" anchor="ctr"/>
          <a:lstStyle/>
          <a:p>
            <a:endParaRPr lang="en-US"/>
          </a:p>
        </p:txBody>
      </p:sp>
      <p:sp>
        <p:nvSpPr>
          <p:cNvPr id="24580" name="Rectangle 1028"/>
          <p:cNvSpPr>
            <a:spLocks noChangeArrowheads="1"/>
          </p:cNvSpPr>
          <p:nvPr/>
        </p:nvSpPr>
        <p:spPr bwMode="auto">
          <a:xfrm>
            <a:off x="690563" y="6243638"/>
            <a:ext cx="1903412" cy="455612"/>
          </a:xfrm>
          <a:prstGeom prst="rect">
            <a:avLst/>
          </a:prstGeom>
          <a:noFill/>
          <a:ln w="9525">
            <a:noFill/>
            <a:miter lim="800000"/>
            <a:headEnd/>
            <a:tailEnd/>
          </a:ln>
        </p:spPr>
        <p:txBody>
          <a:bodyPr wrap="none" anchor="ctr"/>
          <a:lstStyle/>
          <a:p>
            <a:endParaRPr lang="en-US"/>
          </a:p>
        </p:txBody>
      </p:sp>
      <p:sp>
        <p:nvSpPr>
          <p:cNvPr id="24582" name="Rectangle 1030"/>
          <p:cNvSpPr>
            <a:spLocks noGrp="1" noChangeArrowheads="1"/>
          </p:cNvSpPr>
          <p:nvPr>
            <p:ph type="title"/>
          </p:nvPr>
        </p:nvSpPr>
        <p:spPr/>
        <p:txBody>
          <a:bodyPr/>
          <a:lstStyle/>
          <a:p>
            <a:r>
              <a:rPr lang="en-US" dirty="0"/>
              <a:t>Load/Store a Byte, Halfword, Word</a:t>
            </a:r>
          </a:p>
        </p:txBody>
      </p:sp>
      <p:sp>
        <p:nvSpPr>
          <p:cNvPr id="8" name="Slide Number Placeholder 7"/>
          <p:cNvSpPr>
            <a:spLocks noGrp="1"/>
          </p:cNvSpPr>
          <p:nvPr>
            <p:ph type="sldNum" sz="quarter" idx="12"/>
          </p:nvPr>
        </p:nvSpPr>
        <p:spPr/>
        <p:txBody>
          <a:bodyPr/>
          <a:lstStyle/>
          <a:p>
            <a:fld id="{AEE14D4A-FE32-40AF-B06D-E9622816B101}" type="slidenum">
              <a:rPr lang="en-US" smtClean="0"/>
              <a:pPr/>
              <a:t>7</a:t>
            </a:fld>
            <a:endParaRPr lang="en-US"/>
          </a:p>
        </p:txBody>
      </p:sp>
      <p:graphicFrame>
        <p:nvGraphicFramePr>
          <p:cNvPr id="3" name="Table 2"/>
          <p:cNvGraphicFramePr>
            <a:graphicFrameLocks noGrp="1"/>
          </p:cNvGraphicFramePr>
          <p:nvPr/>
        </p:nvGraphicFramePr>
        <p:xfrm>
          <a:off x="192796" y="2064830"/>
          <a:ext cx="8758408" cy="1487957"/>
        </p:xfrm>
        <a:graphic>
          <a:graphicData uri="http://schemas.openxmlformats.org/drawingml/2006/table">
            <a:tbl>
              <a:tblPr firstCol="1" bandRow="1">
                <a:tableStyleId>{5C22544A-7EE6-4342-B048-85BDC9FD1C3A}</a:tableStyleId>
              </a:tblPr>
              <a:tblGrid>
                <a:gridCol w="1013552">
                  <a:extLst>
                    <a:ext uri="{9D8B030D-6E8A-4147-A177-3AD203B41FA5}">
                      <a16:colId xmlns:a16="http://schemas.microsoft.com/office/drawing/2014/main" val="20000"/>
                    </a:ext>
                  </a:extLst>
                </a:gridCol>
                <a:gridCol w="2330066">
                  <a:extLst>
                    <a:ext uri="{9D8B030D-6E8A-4147-A177-3AD203B41FA5}">
                      <a16:colId xmlns:a16="http://schemas.microsoft.com/office/drawing/2014/main" val="20001"/>
                    </a:ext>
                  </a:extLst>
                </a:gridCol>
                <a:gridCol w="2274984">
                  <a:extLst>
                    <a:ext uri="{9D8B030D-6E8A-4147-A177-3AD203B41FA5}">
                      <a16:colId xmlns:a16="http://schemas.microsoft.com/office/drawing/2014/main" val="3112911379"/>
                    </a:ext>
                  </a:extLst>
                </a:gridCol>
                <a:gridCol w="3139806">
                  <a:extLst>
                    <a:ext uri="{9D8B030D-6E8A-4147-A177-3AD203B41FA5}">
                      <a16:colId xmlns:a16="http://schemas.microsoft.com/office/drawing/2014/main" val="3591246109"/>
                    </a:ext>
                  </a:extLst>
                </a:gridCol>
              </a:tblGrid>
              <a:tr h="111562">
                <a:tc>
                  <a:txBody>
                    <a:bodyPr/>
                    <a:lstStyle/>
                    <a:p>
                      <a:pPr marL="0" marR="0" algn="l">
                        <a:lnSpc>
                          <a:spcPct val="115000"/>
                        </a:lnSpc>
                        <a:spcBef>
                          <a:spcPts val="0"/>
                        </a:spcBef>
                        <a:spcAft>
                          <a:spcPts val="0"/>
                        </a:spcAft>
                      </a:pPr>
                      <a:r>
                        <a:rPr lang="en-US" sz="1800" dirty="0">
                          <a:effectLst/>
                        </a:rPr>
                        <a:t>LDR</a:t>
                      </a:r>
                      <a:endParaRPr lang="en-US" sz="1800" dirty="0">
                        <a:effectLst/>
                        <a:latin typeface="Palatino Linotype"/>
                        <a:ea typeface="宋体"/>
                        <a:cs typeface="Times New Roman"/>
                      </a:endParaRPr>
                    </a:p>
                  </a:txBody>
                  <a:tcPr marL="68580" marR="68580" marT="0" marB="0" anchor="ctr"/>
                </a:tc>
                <a:tc>
                  <a:txBody>
                    <a:bodyPr/>
                    <a:lstStyle/>
                    <a:p>
                      <a:pPr marL="0" marR="0" algn="l">
                        <a:lnSpc>
                          <a:spcPct val="115000"/>
                        </a:lnSpc>
                        <a:spcBef>
                          <a:spcPts val="0"/>
                        </a:spcBef>
                        <a:spcAft>
                          <a:spcPts val="0"/>
                        </a:spcAft>
                      </a:pPr>
                      <a:r>
                        <a:rPr lang="en-US" sz="1800" dirty="0">
                          <a:effectLst/>
                        </a:rPr>
                        <a:t>Load Word</a:t>
                      </a:r>
                      <a:endParaRPr lang="en-US" sz="1800" dirty="0">
                        <a:effectLst/>
                        <a:latin typeface="Palatino Linotype"/>
                        <a:ea typeface="宋体"/>
                        <a:cs typeface="Times New Roman"/>
                      </a:endParaRPr>
                    </a:p>
                  </a:txBody>
                  <a:tcPr marL="68580" marR="68580" marT="0" marB="0" anchor="ctr"/>
                </a:tc>
                <a:tc>
                  <a:txBody>
                    <a:bodyPr/>
                    <a:lstStyle/>
                    <a:p>
                      <a:pPr marL="0" marR="0" algn="l">
                        <a:lnSpc>
                          <a:spcPct val="115000"/>
                        </a:lnSpc>
                        <a:spcBef>
                          <a:spcPts val="0"/>
                        </a:spcBef>
                        <a:spcAft>
                          <a:spcPts val="0"/>
                        </a:spcAft>
                      </a:pPr>
                      <a:r>
                        <a:rPr lang="en-US" sz="1800" dirty="0">
                          <a:effectLst/>
                          <a:latin typeface="Consolas" panose="020B0609020204030204" pitchFamily="49" charset="0"/>
                          <a:ea typeface="宋体"/>
                          <a:cs typeface="Consolas" panose="020B0609020204030204" pitchFamily="49" charset="0"/>
                        </a:rPr>
                        <a:t>uint32_t/int32_t</a:t>
                      </a:r>
                    </a:p>
                  </a:txBody>
                  <a:tcPr marL="68580" marR="68580" marT="0" marB="0" anchor="ctr"/>
                </a:tc>
                <a:tc>
                  <a:txBody>
                    <a:bodyPr/>
                    <a:lstStyle/>
                    <a:p>
                      <a:pPr marL="0" marR="0" algn="l">
                        <a:lnSpc>
                          <a:spcPct val="115000"/>
                        </a:lnSpc>
                        <a:spcBef>
                          <a:spcPts val="0"/>
                        </a:spcBef>
                        <a:spcAft>
                          <a:spcPts val="0"/>
                        </a:spcAft>
                      </a:pPr>
                      <a:r>
                        <a:rPr lang="en-US" sz="1800" dirty="0">
                          <a:effectLst/>
                          <a:latin typeface="Consolas" panose="020B0609020204030204" pitchFamily="49" charset="0"/>
                          <a:ea typeface="宋体"/>
                          <a:cs typeface="Consolas" panose="020B0609020204030204" pitchFamily="49" charset="0"/>
                        </a:rPr>
                        <a:t>unsigned or signed </a:t>
                      </a:r>
                      <a:r>
                        <a:rPr lang="en-US" sz="1800" dirty="0" err="1">
                          <a:effectLst/>
                          <a:latin typeface="Consolas" panose="020B0609020204030204" pitchFamily="49" charset="0"/>
                          <a:ea typeface="宋体"/>
                          <a:cs typeface="Consolas" panose="020B0609020204030204" pitchFamily="49" charset="0"/>
                        </a:rPr>
                        <a:t>int</a:t>
                      </a:r>
                      <a:endParaRPr lang="en-US" sz="18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0"/>
                  </a:ext>
                </a:extLst>
              </a:tr>
              <a:tr h="145150">
                <a:tc>
                  <a:txBody>
                    <a:bodyPr/>
                    <a:lstStyle/>
                    <a:p>
                      <a:pPr marL="0" marR="0" algn="l">
                        <a:lnSpc>
                          <a:spcPct val="115000"/>
                        </a:lnSpc>
                        <a:spcBef>
                          <a:spcPts val="0"/>
                        </a:spcBef>
                        <a:spcAft>
                          <a:spcPts val="0"/>
                        </a:spcAft>
                      </a:pPr>
                      <a:r>
                        <a:rPr lang="en-US" sz="1800" dirty="0">
                          <a:effectLst/>
                        </a:rPr>
                        <a:t>LDR</a:t>
                      </a:r>
                      <a:r>
                        <a:rPr lang="en-US" sz="1800" dirty="0">
                          <a:solidFill>
                            <a:srgbClr val="FFFF00"/>
                          </a:solidFill>
                          <a:effectLst/>
                        </a:rPr>
                        <a:t>B</a:t>
                      </a:r>
                      <a:endParaRPr lang="en-US" sz="1800" dirty="0">
                        <a:solidFill>
                          <a:srgbClr val="FFFF00"/>
                        </a:solidFill>
                        <a:effectLst/>
                        <a:latin typeface="Palatino Linotype"/>
                        <a:ea typeface="宋体"/>
                        <a:cs typeface="Times New Roman"/>
                      </a:endParaRPr>
                    </a:p>
                  </a:txBody>
                  <a:tcPr marL="68580" marR="68580" marT="0" marB="0" anchor="ctr"/>
                </a:tc>
                <a:tc>
                  <a:txBody>
                    <a:bodyPr/>
                    <a:lstStyle/>
                    <a:p>
                      <a:pPr marL="0" marR="0" algn="l">
                        <a:lnSpc>
                          <a:spcPct val="115000"/>
                        </a:lnSpc>
                        <a:spcBef>
                          <a:spcPts val="0"/>
                        </a:spcBef>
                        <a:spcAft>
                          <a:spcPts val="0"/>
                        </a:spcAft>
                      </a:pPr>
                      <a:r>
                        <a:rPr lang="en-US" sz="1800" dirty="0">
                          <a:effectLst/>
                        </a:rPr>
                        <a:t>Load </a:t>
                      </a:r>
                      <a:r>
                        <a:rPr lang="en-US" sz="1800" b="1" dirty="0">
                          <a:solidFill>
                            <a:srgbClr val="0000FF"/>
                          </a:solidFill>
                          <a:effectLst/>
                        </a:rPr>
                        <a:t>B</a:t>
                      </a:r>
                      <a:r>
                        <a:rPr lang="en-US" sz="1800" dirty="0">
                          <a:effectLst/>
                        </a:rPr>
                        <a:t>yte</a:t>
                      </a:r>
                      <a:endParaRPr lang="en-US" sz="1800" dirty="0">
                        <a:effectLst/>
                        <a:latin typeface="Palatino Linotype"/>
                        <a:ea typeface="宋体"/>
                        <a:cs typeface="Times New Roman"/>
                      </a:endParaRPr>
                    </a:p>
                  </a:txBody>
                  <a:tcPr marL="68580" marR="68580" marT="0" marB="0" anchor="ctr"/>
                </a:tc>
                <a:tc>
                  <a:txBody>
                    <a:bodyPr/>
                    <a:lstStyle/>
                    <a:p>
                      <a:pPr marL="0" marR="0" algn="l">
                        <a:lnSpc>
                          <a:spcPct val="115000"/>
                        </a:lnSpc>
                        <a:spcBef>
                          <a:spcPts val="0"/>
                        </a:spcBef>
                        <a:spcAft>
                          <a:spcPts val="0"/>
                        </a:spcAft>
                      </a:pPr>
                      <a:r>
                        <a:rPr lang="en-US" sz="1800" dirty="0">
                          <a:effectLst/>
                          <a:latin typeface="Consolas" panose="020B0609020204030204" pitchFamily="49" charset="0"/>
                          <a:ea typeface="宋体"/>
                          <a:cs typeface="Consolas" panose="020B0609020204030204" pitchFamily="49" charset="0"/>
                        </a:rPr>
                        <a:t>uint8_t</a:t>
                      </a:r>
                    </a:p>
                  </a:txBody>
                  <a:tcPr marL="68580" marR="68580" marT="0" marB="0" anchor="ctr"/>
                </a:tc>
                <a:tc>
                  <a:txBody>
                    <a:bodyPr/>
                    <a:lstStyle/>
                    <a:p>
                      <a:pPr marL="0" marR="0" algn="l">
                        <a:lnSpc>
                          <a:spcPct val="115000"/>
                        </a:lnSpc>
                        <a:spcBef>
                          <a:spcPts val="0"/>
                        </a:spcBef>
                        <a:spcAft>
                          <a:spcPts val="0"/>
                        </a:spcAft>
                      </a:pPr>
                      <a:r>
                        <a:rPr lang="en-US" sz="1800" dirty="0">
                          <a:effectLst/>
                          <a:latin typeface="Consolas" panose="020B0609020204030204" pitchFamily="49" charset="0"/>
                          <a:ea typeface="宋体"/>
                          <a:cs typeface="Consolas" panose="020B0609020204030204" pitchFamily="49" charset="0"/>
                        </a:rPr>
                        <a:t>unsigned char</a:t>
                      </a:r>
                    </a:p>
                  </a:txBody>
                  <a:tcPr marL="68580" marR="68580" marT="0" marB="0" anchor="ctr"/>
                </a:tc>
                <a:extLst>
                  <a:ext uri="{0D108BD9-81ED-4DB2-BD59-A6C34878D82A}">
                    <a16:rowId xmlns:a16="http://schemas.microsoft.com/office/drawing/2014/main" val="10001"/>
                  </a:ext>
                </a:extLst>
              </a:tr>
              <a:tr h="145150">
                <a:tc>
                  <a:txBody>
                    <a:bodyPr/>
                    <a:lstStyle/>
                    <a:p>
                      <a:pPr marL="0" marR="0" algn="l">
                        <a:lnSpc>
                          <a:spcPct val="115000"/>
                        </a:lnSpc>
                        <a:spcBef>
                          <a:spcPts val="0"/>
                        </a:spcBef>
                        <a:spcAft>
                          <a:spcPts val="0"/>
                        </a:spcAft>
                      </a:pPr>
                      <a:r>
                        <a:rPr lang="en-US" sz="1800" dirty="0">
                          <a:effectLst/>
                        </a:rPr>
                        <a:t>LDR</a:t>
                      </a:r>
                      <a:r>
                        <a:rPr lang="en-US" sz="1800" dirty="0">
                          <a:solidFill>
                            <a:srgbClr val="FFFF00"/>
                          </a:solidFill>
                          <a:effectLst/>
                        </a:rPr>
                        <a:t>H</a:t>
                      </a:r>
                      <a:endParaRPr lang="en-US" sz="1800" dirty="0">
                        <a:solidFill>
                          <a:srgbClr val="FFFF00"/>
                        </a:solidFill>
                        <a:effectLst/>
                        <a:latin typeface="Palatino Linotype"/>
                        <a:ea typeface="宋体"/>
                        <a:cs typeface="Times New Roman"/>
                      </a:endParaRPr>
                    </a:p>
                  </a:txBody>
                  <a:tcPr marL="68580" marR="68580" marT="0" marB="0" anchor="ctr"/>
                </a:tc>
                <a:tc>
                  <a:txBody>
                    <a:bodyPr/>
                    <a:lstStyle/>
                    <a:p>
                      <a:pPr marL="0" marR="0" algn="l">
                        <a:lnSpc>
                          <a:spcPct val="115000"/>
                        </a:lnSpc>
                        <a:spcBef>
                          <a:spcPts val="0"/>
                        </a:spcBef>
                        <a:spcAft>
                          <a:spcPts val="0"/>
                        </a:spcAft>
                      </a:pPr>
                      <a:r>
                        <a:rPr lang="en-US" sz="1800" dirty="0">
                          <a:effectLst/>
                        </a:rPr>
                        <a:t>Load </a:t>
                      </a:r>
                      <a:r>
                        <a:rPr lang="en-US" sz="1800" b="1" dirty="0">
                          <a:solidFill>
                            <a:srgbClr val="0000FF"/>
                          </a:solidFill>
                          <a:effectLst/>
                        </a:rPr>
                        <a:t>H</a:t>
                      </a:r>
                      <a:r>
                        <a:rPr lang="en-US" sz="1800" dirty="0">
                          <a:effectLst/>
                        </a:rPr>
                        <a:t>alfword</a:t>
                      </a:r>
                      <a:endParaRPr lang="en-US" sz="1800" dirty="0">
                        <a:effectLst/>
                        <a:latin typeface="Palatino Linotype"/>
                        <a:ea typeface="宋体"/>
                        <a:cs typeface="Times New Roman"/>
                      </a:endParaRP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800" dirty="0">
                          <a:effectLst/>
                          <a:latin typeface="Consolas" panose="020B0609020204030204" pitchFamily="49" charset="0"/>
                          <a:ea typeface="宋体"/>
                          <a:cs typeface="Consolas" panose="020B0609020204030204" pitchFamily="49" charset="0"/>
                        </a:rPr>
                        <a:t>uint16_t</a:t>
                      </a: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800" dirty="0">
                          <a:effectLst/>
                          <a:latin typeface="Consolas" panose="020B0609020204030204" pitchFamily="49" charset="0"/>
                          <a:ea typeface="宋体"/>
                          <a:cs typeface="Consolas" panose="020B0609020204030204" pitchFamily="49" charset="0"/>
                        </a:rPr>
                        <a:t>unsigned short </a:t>
                      </a:r>
                      <a:r>
                        <a:rPr lang="en-US" sz="1800" dirty="0" err="1">
                          <a:effectLst/>
                          <a:latin typeface="Consolas" panose="020B0609020204030204" pitchFamily="49" charset="0"/>
                          <a:ea typeface="宋体"/>
                          <a:cs typeface="Consolas" panose="020B0609020204030204" pitchFamily="49" charset="0"/>
                        </a:rPr>
                        <a:t>int</a:t>
                      </a:r>
                      <a:endParaRPr lang="en-US" sz="18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2"/>
                  </a:ext>
                </a:extLst>
              </a:tr>
              <a:tr h="299827">
                <a:tc>
                  <a:txBody>
                    <a:bodyPr/>
                    <a:lstStyle/>
                    <a:p>
                      <a:pPr marL="0" marR="0" algn="l">
                        <a:lnSpc>
                          <a:spcPct val="115000"/>
                        </a:lnSpc>
                        <a:spcBef>
                          <a:spcPts val="0"/>
                        </a:spcBef>
                        <a:spcAft>
                          <a:spcPts val="0"/>
                        </a:spcAft>
                      </a:pPr>
                      <a:r>
                        <a:rPr lang="en-US" sz="1800" dirty="0">
                          <a:effectLst/>
                        </a:rPr>
                        <a:t>LDR</a:t>
                      </a:r>
                      <a:r>
                        <a:rPr lang="en-US" sz="1800" dirty="0">
                          <a:solidFill>
                            <a:srgbClr val="FFFF00"/>
                          </a:solidFill>
                          <a:effectLst/>
                        </a:rPr>
                        <a:t>SB</a:t>
                      </a:r>
                      <a:endParaRPr lang="en-US" sz="1800" dirty="0">
                        <a:solidFill>
                          <a:srgbClr val="FFFF00"/>
                        </a:solidFill>
                        <a:effectLst/>
                        <a:latin typeface="Palatino Linotype"/>
                        <a:ea typeface="宋体"/>
                        <a:cs typeface="Times New Roman"/>
                      </a:endParaRPr>
                    </a:p>
                  </a:txBody>
                  <a:tcPr marL="68580" marR="68580" marT="0" marB="0" anchor="ctr"/>
                </a:tc>
                <a:tc>
                  <a:txBody>
                    <a:bodyPr/>
                    <a:lstStyle/>
                    <a:p>
                      <a:pPr marL="0" marR="0" algn="l">
                        <a:lnSpc>
                          <a:spcPct val="115000"/>
                        </a:lnSpc>
                        <a:spcBef>
                          <a:spcPts val="0"/>
                        </a:spcBef>
                        <a:spcAft>
                          <a:spcPts val="0"/>
                        </a:spcAft>
                      </a:pPr>
                      <a:r>
                        <a:rPr lang="en-US" sz="1800" dirty="0">
                          <a:effectLst/>
                        </a:rPr>
                        <a:t>Load </a:t>
                      </a:r>
                      <a:r>
                        <a:rPr lang="en-US" sz="1800" b="1" dirty="0">
                          <a:solidFill>
                            <a:srgbClr val="0000FF"/>
                          </a:solidFill>
                          <a:effectLst/>
                        </a:rPr>
                        <a:t>S</a:t>
                      </a:r>
                      <a:r>
                        <a:rPr lang="en-US" sz="1800" dirty="0">
                          <a:effectLst/>
                        </a:rPr>
                        <a:t>igned </a:t>
                      </a:r>
                      <a:r>
                        <a:rPr lang="en-US" sz="1800" b="1" dirty="0">
                          <a:solidFill>
                            <a:srgbClr val="0000FF"/>
                          </a:solidFill>
                          <a:effectLst/>
                        </a:rPr>
                        <a:t>B</a:t>
                      </a:r>
                      <a:r>
                        <a:rPr lang="en-US" sz="1800" dirty="0">
                          <a:effectLst/>
                        </a:rPr>
                        <a:t>yte</a:t>
                      </a: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800" dirty="0">
                          <a:effectLst/>
                          <a:latin typeface="Consolas" panose="020B0609020204030204" pitchFamily="49" charset="0"/>
                          <a:ea typeface="宋体"/>
                          <a:cs typeface="Consolas" panose="020B0609020204030204" pitchFamily="49" charset="0"/>
                        </a:rPr>
                        <a:t>int8_t</a:t>
                      </a: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800" dirty="0">
                          <a:effectLst/>
                          <a:latin typeface="Consolas" panose="020B0609020204030204" pitchFamily="49" charset="0"/>
                          <a:ea typeface="宋体"/>
                          <a:cs typeface="Consolas" panose="020B0609020204030204" pitchFamily="49" charset="0"/>
                        </a:rPr>
                        <a:t>signed char</a:t>
                      </a:r>
                    </a:p>
                  </a:txBody>
                  <a:tcPr marL="68580" marR="68580" marT="0" marB="0" anchor="ctr"/>
                </a:tc>
                <a:extLst>
                  <a:ext uri="{0D108BD9-81ED-4DB2-BD59-A6C34878D82A}">
                    <a16:rowId xmlns:a16="http://schemas.microsoft.com/office/drawing/2014/main" val="10003"/>
                  </a:ext>
                </a:extLst>
              </a:tr>
              <a:tr h="299827">
                <a:tc>
                  <a:txBody>
                    <a:bodyPr/>
                    <a:lstStyle/>
                    <a:p>
                      <a:pPr marL="0" marR="0" algn="l">
                        <a:lnSpc>
                          <a:spcPct val="115000"/>
                        </a:lnSpc>
                        <a:spcBef>
                          <a:spcPts val="0"/>
                        </a:spcBef>
                        <a:spcAft>
                          <a:spcPts val="0"/>
                        </a:spcAft>
                      </a:pPr>
                      <a:r>
                        <a:rPr lang="en-US" sz="1800" dirty="0">
                          <a:effectLst/>
                        </a:rPr>
                        <a:t>LDR</a:t>
                      </a:r>
                      <a:r>
                        <a:rPr lang="en-US" sz="1800" dirty="0">
                          <a:solidFill>
                            <a:srgbClr val="FFFF00"/>
                          </a:solidFill>
                          <a:effectLst/>
                        </a:rPr>
                        <a:t>SH</a:t>
                      </a:r>
                      <a:endParaRPr lang="en-US" sz="1800" dirty="0">
                        <a:solidFill>
                          <a:srgbClr val="FFFF00"/>
                        </a:solidFill>
                        <a:effectLst/>
                        <a:latin typeface="Palatino Linotype"/>
                        <a:ea typeface="宋体"/>
                        <a:cs typeface="Times New Roman"/>
                      </a:endParaRPr>
                    </a:p>
                  </a:txBody>
                  <a:tcPr marL="68580" marR="68580" marT="0" marB="0" anchor="ctr"/>
                </a:tc>
                <a:tc>
                  <a:txBody>
                    <a:bodyPr/>
                    <a:lstStyle/>
                    <a:p>
                      <a:pPr marL="0" marR="0" algn="l">
                        <a:lnSpc>
                          <a:spcPct val="115000"/>
                        </a:lnSpc>
                        <a:spcBef>
                          <a:spcPts val="0"/>
                        </a:spcBef>
                        <a:spcAft>
                          <a:spcPts val="0"/>
                        </a:spcAft>
                      </a:pPr>
                      <a:r>
                        <a:rPr lang="en-US" sz="1800" dirty="0">
                          <a:effectLst/>
                        </a:rPr>
                        <a:t>Load </a:t>
                      </a:r>
                      <a:r>
                        <a:rPr lang="en-US" sz="1800" b="1" dirty="0">
                          <a:solidFill>
                            <a:srgbClr val="0000FF"/>
                          </a:solidFill>
                          <a:effectLst/>
                        </a:rPr>
                        <a:t>S</a:t>
                      </a:r>
                      <a:r>
                        <a:rPr lang="en-US" sz="1800" dirty="0">
                          <a:effectLst/>
                        </a:rPr>
                        <a:t>igned </a:t>
                      </a:r>
                      <a:r>
                        <a:rPr lang="en-US" sz="1800" b="1" dirty="0">
                          <a:solidFill>
                            <a:srgbClr val="0000FF"/>
                          </a:solidFill>
                          <a:effectLst/>
                        </a:rPr>
                        <a:t>H</a:t>
                      </a:r>
                      <a:r>
                        <a:rPr lang="en-US" sz="1800" dirty="0">
                          <a:effectLst/>
                        </a:rPr>
                        <a:t>alfword</a:t>
                      </a:r>
                      <a:endParaRPr lang="en-US" sz="1800" dirty="0">
                        <a:effectLst/>
                        <a:latin typeface="Palatino Linotype"/>
                        <a:ea typeface="宋体"/>
                        <a:cs typeface="Times New Roman"/>
                      </a:endParaRP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800" dirty="0">
                          <a:effectLst/>
                          <a:latin typeface="Consolas" panose="020B0609020204030204" pitchFamily="49" charset="0"/>
                          <a:ea typeface="宋体"/>
                          <a:cs typeface="Consolas" panose="020B0609020204030204" pitchFamily="49" charset="0"/>
                        </a:rPr>
                        <a:t>int16_t</a:t>
                      </a:r>
                    </a:p>
                  </a:txBody>
                  <a:tcPr marL="68580" marR="68580" marT="0" marB="0" anchor="ct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US" sz="1800" dirty="0">
                          <a:effectLst/>
                          <a:latin typeface="Consolas" panose="020B0609020204030204" pitchFamily="49" charset="0"/>
                          <a:ea typeface="宋体"/>
                          <a:cs typeface="Consolas" panose="020B0609020204030204" pitchFamily="49" charset="0"/>
                        </a:rPr>
                        <a:t>signed short </a:t>
                      </a:r>
                      <a:r>
                        <a:rPr lang="en-US" sz="1800" dirty="0" err="1">
                          <a:effectLst/>
                          <a:latin typeface="Consolas" panose="020B0609020204030204" pitchFamily="49" charset="0"/>
                          <a:ea typeface="宋体"/>
                          <a:cs typeface="Consolas" panose="020B0609020204030204" pitchFamily="49" charset="0"/>
                        </a:rPr>
                        <a:t>int</a:t>
                      </a:r>
                      <a:endParaRPr lang="en-US" sz="18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4"/>
                  </a:ext>
                </a:extLst>
              </a:tr>
            </a:tbl>
          </a:graphicData>
        </a:graphic>
      </p:graphicFrame>
      <p:graphicFrame>
        <p:nvGraphicFramePr>
          <p:cNvPr id="4" name="Table 3"/>
          <p:cNvGraphicFramePr>
            <a:graphicFrameLocks noGrp="1"/>
          </p:cNvGraphicFramePr>
          <p:nvPr/>
        </p:nvGraphicFramePr>
        <p:xfrm>
          <a:off x="156742" y="4723537"/>
          <a:ext cx="8794461" cy="822960"/>
        </p:xfrm>
        <a:graphic>
          <a:graphicData uri="http://schemas.openxmlformats.org/drawingml/2006/table">
            <a:tbl>
              <a:tblPr firstCol="1" bandRow="1">
                <a:tableStyleId>{5C22544A-7EE6-4342-B048-85BDC9FD1C3A}</a:tableStyleId>
              </a:tblPr>
              <a:tblGrid>
                <a:gridCol w="1088164">
                  <a:extLst>
                    <a:ext uri="{9D8B030D-6E8A-4147-A177-3AD203B41FA5}">
                      <a16:colId xmlns:a16="http://schemas.microsoft.com/office/drawing/2014/main" val="20000"/>
                    </a:ext>
                  </a:extLst>
                </a:gridCol>
                <a:gridCol w="2291508">
                  <a:extLst>
                    <a:ext uri="{9D8B030D-6E8A-4147-A177-3AD203B41FA5}">
                      <a16:colId xmlns:a16="http://schemas.microsoft.com/office/drawing/2014/main" val="20001"/>
                    </a:ext>
                  </a:extLst>
                </a:gridCol>
                <a:gridCol w="2192357">
                  <a:extLst>
                    <a:ext uri="{9D8B030D-6E8A-4147-A177-3AD203B41FA5}">
                      <a16:colId xmlns:a16="http://schemas.microsoft.com/office/drawing/2014/main" val="2807805557"/>
                    </a:ext>
                  </a:extLst>
                </a:gridCol>
                <a:gridCol w="3222432">
                  <a:extLst>
                    <a:ext uri="{9D8B030D-6E8A-4147-A177-3AD203B41FA5}">
                      <a16:colId xmlns:a16="http://schemas.microsoft.com/office/drawing/2014/main" val="2087292991"/>
                    </a:ext>
                  </a:extLst>
                </a:gridCol>
              </a:tblGrid>
              <a:tr h="0">
                <a:tc>
                  <a:txBody>
                    <a:bodyPr/>
                    <a:lstStyle/>
                    <a:p>
                      <a:pPr marL="0" marR="0" algn="l">
                        <a:spcBef>
                          <a:spcPts val="0"/>
                        </a:spcBef>
                        <a:spcAft>
                          <a:spcPts val="0"/>
                        </a:spcAft>
                      </a:pPr>
                      <a:r>
                        <a:rPr lang="en-US" sz="1800" dirty="0">
                          <a:effectLst/>
                        </a:rPr>
                        <a:t>STR</a:t>
                      </a:r>
                      <a:endParaRPr lang="en-US" sz="1800" dirty="0">
                        <a:effectLst/>
                        <a:latin typeface="Palatino Linotype"/>
                        <a:ea typeface="宋体"/>
                        <a:cs typeface="Times New Roman"/>
                      </a:endParaRPr>
                    </a:p>
                  </a:txBody>
                  <a:tcPr marL="68580" marR="68580" marT="0" marB="0"/>
                </a:tc>
                <a:tc>
                  <a:txBody>
                    <a:bodyPr/>
                    <a:lstStyle/>
                    <a:p>
                      <a:pPr marL="0" marR="0" algn="l">
                        <a:spcBef>
                          <a:spcPts val="0"/>
                        </a:spcBef>
                        <a:spcAft>
                          <a:spcPts val="0"/>
                        </a:spcAft>
                      </a:pPr>
                      <a:r>
                        <a:rPr lang="en-US" sz="1800" dirty="0">
                          <a:effectLst/>
                        </a:rPr>
                        <a:t>Store Word</a:t>
                      </a:r>
                      <a:endParaRPr lang="en-US" sz="1800" dirty="0">
                        <a:effectLst/>
                        <a:latin typeface="Palatino Linotype"/>
                        <a:ea typeface="宋体"/>
                        <a:cs typeface="Times New Roman"/>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onsolas" panose="020B0609020204030204" pitchFamily="49" charset="0"/>
                          <a:ea typeface="宋体"/>
                          <a:cs typeface="Consolas" panose="020B0609020204030204" pitchFamily="49" charset="0"/>
                        </a:rPr>
                        <a:t>uint32_t/int32_t</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onsolas" panose="020B0609020204030204" pitchFamily="49" charset="0"/>
                          <a:ea typeface="宋体"/>
                          <a:cs typeface="Consolas" panose="020B0609020204030204" pitchFamily="49" charset="0"/>
                        </a:rPr>
                        <a:t>unsigned or signed </a:t>
                      </a:r>
                      <a:r>
                        <a:rPr lang="en-US" sz="1800" dirty="0" err="1">
                          <a:effectLst/>
                          <a:latin typeface="Consolas" panose="020B0609020204030204" pitchFamily="49" charset="0"/>
                          <a:ea typeface="宋体"/>
                          <a:cs typeface="Consolas" panose="020B0609020204030204" pitchFamily="49" charset="0"/>
                        </a:rPr>
                        <a:t>int</a:t>
                      </a:r>
                      <a:endParaRPr lang="en-US" sz="1800" dirty="0">
                        <a:effectLst/>
                        <a:latin typeface="Consolas" panose="020B0609020204030204" pitchFamily="49" charset="0"/>
                        <a:ea typeface="宋体"/>
                        <a:cs typeface="Consolas" panose="020B0609020204030204" pitchFamily="49" charset="0"/>
                      </a:endParaRPr>
                    </a:p>
                  </a:txBody>
                  <a:tcPr marL="68580" marR="68580" marT="0" marB="0"/>
                </a:tc>
                <a:extLst>
                  <a:ext uri="{0D108BD9-81ED-4DB2-BD59-A6C34878D82A}">
                    <a16:rowId xmlns:a16="http://schemas.microsoft.com/office/drawing/2014/main" val="10000"/>
                  </a:ext>
                </a:extLst>
              </a:tr>
              <a:tr h="78740">
                <a:tc>
                  <a:txBody>
                    <a:bodyPr/>
                    <a:lstStyle/>
                    <a:p>
                      <a:pPr marL="0" marR="0" algn="l">
                        <a:spcBef>
                          <a:spcPts val="0"/>
                        </a:spcBef>
                        <a:spcAft>
                          <a:spcPts val="0"/>
                        </a:spcAft>
                      </a:pPr>
                      <a:r>
                        <a:rPr lang="en-US" sz="1800" dirty="0">
                          <a:effectLst/>
                        </a:rPr>
                        <a:t>STR</a:t>
                      </a:r>
                      <a:r>
                        <a:rPr lang="en-US" sz="1800" dirty="0">
                          <a:solidFill>
                            <a:srgbClr val="FFFF00"/>
                          </a:solidFill>
                          <a:effectLst/>
                        </a:rPr>
                        <a:t>B</a:t>
                      </a:r>
                      <a:endParaRPr lang="en-US" sz="1800" dirty="0">
                        <a:solidFill>
                          <a:srgbClr val="FFFF00"/>
                        </a:solidFill>
                        <a:effectLst/>
                        <a:latin typeface="Palatino Linotype"/>
                        <a:ea typeface="宋体"/>
                        <a:cs typeface="Times New Roman"/>
                      </a:endParaRPr>
                    </a:p>
                  </a:txBody>
                  <a:tcPr marL="68580" marR="68580" marT="0" marB="0"/>
                </a:tc>
                <a:tc>
                  <a:txBody>
                    <a:bodyPr/>
                    <a:lstStyle/>
                    <a:p>
                      <a:pPr marL="0" marR="0" algn="l">
                        <a:spcBef>
                          <a:spcPts val="0"/>
                        </a:spcBef>
                        <a:spcAft>
                          <a:spcPts val="0"/>
                        </a:spcAft>
                      </a:pPr>
                      <a:r>
                        <a:rPr lang="en-US" sz="1800" dirty="0">
                          <a:effectLst/>
                        </a:rPr>
                        <a:t>Store Lower </a:t>
                      </a:r>
                      <a:r>
                        <a:rPr lang="en-US" sz="1800" b="1" dirty="0">
                          <a:solidFill>
                            <a:srgbClr val="0000FF"/>
                          </a:solidFill>
                          <a:effectLst/>
                        </a:rPr>
                        <a:t>B</a:t>
                      </a:r>
                      <a:r>
                        <a:rPr lang="en-US" sz="1800" dirty="0">
                          <a:effectLst/>
                        </a:rPr>
                        <a:t>yte</a:t>
                      </a:r>
                      <a:endParaRPr lang="en-US" sz="1800" dirty="0">
                        <a:effectLst/>
                        <a:latin typeface="Palatino Linotype"/>
                        <a:ea typeface="宋体"/>
                        <a:cs typeface="Times New Roman"/>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onsolas" panose="020B0609020204030204" pitchFamily="49" charset="0"/>
                          <a:ea typeface="宋体"/>
                          <a:cs typeface="Consolas" panose="020B0609020204030204" pitchFamily="49" charset="0"/>
                        </a:rPr>
                        <a:t>uint8_t/int8_t</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onsolas" panose="020B0609020204030204" pitchFamily="49" charset="0"/>
                          <a:ea typeface="宋体"/>
                          <a:cs typeface="Consolas" panose="020B0609020204030204" pitchFamily="49" charset="0"/>
                        </a:rPr>
                        <a:t>unsigned or signed char</a:t>
                      </a:r>
                    </a:p>
                  </a:txBody>
                  <a:tcPr marL="68580" marR="68580" marT="0" marB="0"/>
                </a:tc>
                <a:extLst>
                  <a:ext uri="{0D108BD9-81ED-4DB2-BD59-A6C34878D82A}">
                    <a16:rowId xmlns:a16="http://schemas.microsoft.com/office/drawing/2014/main" val="10001"/>
                  </a:ext>
                </a:extLst>
              </a:tr>
              <a:tr h="78740">
                <a:tc>
                  <a:txBody>
                    <a:bodyPr/>
                    <a:lstStyle/>
                    <a:p>
                      <a:pPr marL="0" marR="0" algn="l">
                        <a:spcBef>
                          <a:spcPts val="0"/>
                        </a:spcBef>
                        <a:spcAft>
                          <a:spcPts val="0"/>
                        </a:spcAft>
                      </a:pPr>
                      <a:r>
                        <a:rPr lang="en-US" sz="1800" dirty="0">
                          <a:effectLst/>
                        </a:rPr>
                        <a:t>STR</a:t>
                      </a:r>
                      <a:r>
                        <a:rPr lang="en-US" sz="1800" dirty="0">
                          <a:solidFill>
                            <a:srgbClr val="FFFF00"/>
                          </a:solidFill>
                          <a:effectLst/>
                        </a:rPr>
                        <a:t>H</a:t>
                      </a:r>
                      <a:endParaRPr lang="en-US" sz="1800" dirty="0">
                        <a:solidFill>
                          <a:srgbClr val="FFFF00"/>
                        </a:solidFill>
                        <a:effectLst/>
                        <a:latin typeface="Palatino Linotype"/>
                        <a:ea typeface="宋体"/>
                        <a:cs typeface="Times New Roman"/>
                      </a:endParaRPr>
                    </a:p>
                  </a:txBody>
                  <a:tcPr marL="68580" marR="68580" marT="0" marB="0"/>
                </a:tc>
                <a:tc>
                  <a:txBody>
                    <a:bodyPr/>
                    <a:lstStyle/>
                    <a:p>
                      <a:pPr marL="0" marR="0" algn="l">
                        <a:spcBef>
                          <a:spcPts val="0"/>
                        </a:spcBef>
                        <a:spcAft>
                          <a:spcPts val="0"/>
                        </a:spcAft>
                      </a:pPr>
                      <a:r>
                        <a:rPr lang="en-US" sz="1800" dirty="0">
                          <a:effectLst/>
                        </a:rPr>
                        <a:t>Store Lower </a:t>
                      </a:r>
                      <a:r>
                        <a:rPr lang="en-US" sz="1800" b="1" dirty="0">
                          <a:solidFill>
                            <a:srgbClr val="0000FF"/>
                          </a:solidFill>
                          <a:effectLst/>
                        </a:rPr>
                        <a:t>H</a:t>
                      </a:r>
                      <a:r>
                        <a:rPr lang="en-US" sz="1800" dirty="0">
                          <a:effectLst/>
                        </a:rPr>
                        <a:t>alfword</a:t>
                      </a:r>
                      <a:endParaRPr lang="en-US" sz="1800" dirty="0">
                        <a:effectLst/>
                        <a:latin typeface="Palatino Linotype"/>
                        <a:ea typeface="宋体"/>
                        <a:cs typeface="Times New Roman"/>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onsolas" panose="020B0609020204030204" pitchFamily="49" charset="0"/>
                          <a:ea typeface="宋体"/>
                          <a:cs typeface="Consolas" panose="020B0609020204030204" pitchFamily="49" charset="0"/>
                        </a:rPr>
                        <a:t>uint16_t</a:t>
                      </a:r>
                      <a:r>
                        <a:rPr lang="en-US" sz="1800" dirty="0">
                          <a:effectLst/>
                          <a:latin typeface="Palatino Linotype"/>
                          <a:ea typeface="宋体"/>
                          <a:cs typeface="Times New Roman"/>
                        </a:rPr>
                        <a:t>/</a:t>
                      </a:r>
                      <a:r>
                        <a:rPr lang="en-US" sz="1800" dirty="0">
                          <a:effectLst/>
                          <a:latin typeface="Consolas" panose="020B0609020204030204" pitchFamily="49" charset="0"/>
                          <a:ea typeface="宋体"/>
                          <a:cs typeface="Consolas" panose="020B0609020204030204" pitchFamily="49" charset="0"/>
                        </a:rPr>
                        <a:t>int16_t</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onsolas" panose="020B0609020204030204" pitchFamily="49" charset="0"/>
                          <a:ea typeface="宋体"/>
                          <a:cs typeface="Consolas" panose="020B0609020204030204" pitchFamily="49" charset="0"/>
                        </a:rPr>
                        <a:t>unsigned or signed short</a:t>
                      </a:r>
                    </a:p>
                  </a:txBody>
                  <a:tcPr marL="68580" marR="68580" marT="0" marB="0"/>
                </a:tc>
                <a:extLst>
                  <a:ext uri="{0D108BD9-81ED-4DB2-BD59-A6C34878D82A}">
                    <a16:rowId xmlns:a16="http://schemas.microsoft.com/office/drawing/2014/main" val="10002"/>
                  </a:ext>
                </a:extLst>
              </a:tr>
            </a:tbl>
          </a:graphicData>
        </a:graphic>
      </p:graphicFrame>
      <p:sp>
        <p:nvSpPr>
          <p:cNvPr id="2" name="TextBox 1">
            <a:extLst>
              <a:ext uri="{FF2B5EF4-FFF2-40B4-BE49-F238E27FC236}">
                <a16:creationId xmlns:a16="http://schemas.microsoft.com/office/drawing/2014/main" id="{4547D04B-9259-4E4E-B6C0-4E3D5E1C4E80}"/>
              </a:ext>
            </a:extLst>
          </p:cNvPr>
          <p:cNvSpPr txBox="1"/>
          <p:nvPr/>
        </p:nvSpPr>
        <p:spPr>
          <a:xfrm>
            <a:off x="192796" y="1268055"/>
            <a:ext cx="7037940" cy="646331"/>
          </a:xfrm>
          <a:prstGeom prst="rect">
            <a:avLst/>
          </a:prstGeom>
          <a:noFill/>
        </p:spPr>
        <p:txBody>
          <a:bodyPr wrap="square" rtlCol="0">
            <a:spAutoFit/>
          </a:bodyPr>
          <a:lstStyle/>
          <a:p>
            <a:r>
              <a:rPr lang="en-US" sz="1800" dirty="0" err="1">
                <a:solidFill>
                  <a:srgbClr val="C00000"/>
                </a:solidFill>
                <a:latin typeface="Consolas" panose="020B0609020204030204" pitchFamily="49" charset="0"/>
                <a:cs typeface="Consolas" panose="020B0609020204030204" pitchFamily="49" charset="0"/>
              </a:rPr>
              <a:t>LDRxxx</a:t>
            </a:r>
            <a:r>
              <a:rPr lang="en-US" sz="1800" dirty="0">
                <a:solidFill>
                  <a:srgbClr val="C00000"/>
                </a:solidFill>
                <a:latin typeface="Consolas" panose="020B0609020204030204" pitchFamily="49" charset="0"/>
                <a:cs typeface="Consolas" panose="020B0609020204030204" pitchFamily="49" charset="0"/>
              </a:rPr>
              <a:t> R0, [R1]</a:t>
            </a:r>
          </a:p>
          <a:p>
            <a:r>
              <a:rPr lang="en-US" sz="1800" dirty="0">
                <a:solidFill>
                  <a:schemeClr val="bg1">
                    <a:lumMod val="50000"/>
                  </a:schemeClr>
                </a:solidFill>
                <a:latin typeface="Consolas" panose="020B0609020204030204" pitchFamily="49" charset="0"/>
                <a:cs typeface="Consolas" panose="020B0609020204030204" pitchFamily="49" charset="0"/>
              </a:rPr>
              <a:t>; Load data from memory into a </a:t>
            </a:r>
            <a:r>
              <a:rPr lang="en-US" sz="1800" dirty="0">
                <a:solidFill>
                  <a:srgbClr val="0000FF"/>
                </a:solidFill>
                <a:latin typeface="Consolas" panose="020B0609020204030204" pitchFamily="49" charset="0"/>
                <a:cs typeface="Consolas" panose="020B0609020204030204" pitchFamily="49" charset="0"/>
              </a:rPr>
              <a:t>32-bit</a:t>
            </a:r>
            <a:r>
              <a:rPr lang="en-US" sz="1800" dirty="0">
                <a:solidFill>
                  <a:schemeClr val="bg1">
                    <a:lumMod val="50000"/>
                  </a:schemeClr>
                </a:solidFill>
                <a:latin typeface="Consolas" panose="020B0609020204030204" pitchFamily="49" charset="0"/>
                <a:cs typeface="Consolas" panose="020B0609020204030204" pitchFamily="49" charset="0"/>
              </a:rPr>
              <a:t> register</a:t>
            </a:r>
          </a:p>
        </p:txBody>
      </p:sp>
      <p:sp>
        <p:nvSpPr>
          <p:cNvPr id="11" name="TextBox 10">
            <a:extLst>
              <a:ext uri="{FF2B5EF4-FFF2-40B4-BE49-F238E27FC236}">
                <a16:creationId xmlns:a16="http://schemas.microsoft.com/office/drawing/2014/main" id="{D390C54C-D608-044B-AB47-2987A51F328C}"/>
              </a:ext>
            </a:extLst>
          </p:cNvPr>
          <p:cNvSpPr txBox="1"/>
          <p:nvPr/>
        </p:nvSpPr>
        <p:spPr>
          <a:xfrm>
            <a:off x="156742" y="3926762"/>
            <a:ext cx="7510998" cy="646331"/>
          </a:xfrm>
          <a:prstGeom prst="rect">
            <a:avLst/>
          </a:prstGeom>
          <a:noFill/>
        </p:spPr>
        <p:txBody>
          <a:bodyPr wrap="square" rtlCol="0">
            <a:spAutoFit/>
          </a:bodyPr>
          <a:lstStyle/>
          <a:p>
            <a:r>
              <a:rPr lang="en-US" sz="1800" dirty="0" err="1">
                <a:solidFill>
                  <a:srgbClr val="C00000"/>
                </a:solidFill>
                <a:latin typeface="Consolas" panose="020B0609020204030204" pitchFamily="49" charset="0"/>
                <a:cs typeface="Consolas" panose="020B0609020204030204" pitchFamily="49" charset="0"/>
              </a:rPr>
              <a:t>STRxxx</a:t>
            </a:r>
            <a:r>
              <a:rPr lang="en-US" sz="1800" dirty="0">
                <a:solidFill>
                  <a:srgbClr val="C00000"/>
                </a:solidFill>
                <a:latin typeface="Consolas" panose="020B0609020204030204" pitchFamily="49" charset="0"/>
                <a:cs typeface="Consolas" panose="020B0609020204030204" pitchFamily="49" charset="0"/>
              </a:rPr>
              <a:t> R0, [R1]</a:t>
            </a:r>
          </a:p>
          <a:p>
            <a:r>
              <a:rPr lang="en-US" sz="1800" dirty="0">
                <a:solidFill>
                  <a:schemeClr val="bg1">
                    <a:lumMod val="50000"/>
                  </a:schemeClr>
                </a:solidFill>
                <a:latin typeface="Consolas" panose="020B0609020204030204" pitchFamily="49" charset="0"/>
                <a:cs typeface="Consolas" panose="020B0609020204030204" pitchFamily="49" charset="0"/>
              </a:rPr>
              <a:t>; Store data extracted from a </a:t>
            </a:r>
            <a:r>
              <a:rPr lang="en-US" sz="1800" dirty="0">
                <a:solidFill>
                  <a:srgbClr val="0000FF"/>
                </a:solidFill>
                <a:latin typeface="Consolas" panose="020B0609020204030204" pitchFamily="49" charset="0"/>
                <a:cs typeface="Consolas" panose="020B0609020204030204" pitchFamily="49" charset="0"/>
              </a:rPr>
              <a:t>32-bit</a:t>
            </a:r>
            <a:r>
              <a:rPr lang="en-US" sz="1800" dirty="0">
                <a:solidFill>
                  <a:schemeClr val="bg1">
                    <a:lumMod val="50000"/>
                  </a:schemeClr>
                </a:solidFill>
                <a:latin typeface="Consolas" panose="020B0609020204030204" pitchFamily="49" charset="0"/>
                <a:cs typeface="Consolas" panose="020B0609020204030204" pitchFamily="49" charset="0"/>
              </a:rPr>
              <a:t> register into memory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ARM Load Store Summary</a:t>
            </a:r>
          </a:p>
        </p:txBody>
      </p:sp>
      <p:sp>
        <p:nvSpPr>
          <p:cNvPr id="3" name="Slide Number Placeholder 2"/>
          <p:cNvSpPr>
            <a:spLocks noGrp="1"/>
          </p:cNvSpPr>
          <p:nvPr>
            <p:ph type="sldNum" sz="quarter" idx="12"/>
          </p:nvPr>
        </p:nvSpPr>
        <p:spPr/>
        <p:txBody>
          <a:bodyPr/>
          <a:lstStyle/>
          <a:p>
            <a:fld id="{AEE14D4A-FE32-40AF-B06D-E9622816B101}" type="slidenum">
              <a:rPr lang="en-US" smtClean="0"/>
              <a:pPr/>
              <a:t>8</a:t>
            </a:fld>
            <a:endParaRPr lang="en-US"/>
          </a:p>
        </p:txBody>
      </p:sp>
      <p:sp>
        <p:nvSpPr>
          <p:cNvPr id="4" name="Content Placeholder 3"/>
          <p:cNvSpPr>
            <a:spLocks noGrp="1"/>
          </p:cNvSpPr>
          <p:nvPr>
            <p:ph sz="quarter" idx="1"/>
          </p:nvPr>
        </p:nvSpPr>
        <p:spPr/>
        <p:txBody>
          <a:bodyPr>
            <a:normAutofit/>
          </a:bodyPr>
          <a:lstStyle/>
          <a:p>
            <a:r>
              <a:rPr lang="en-US" sz="2000" dirty="0"/>
              <a:t>Memory address is always in terms of bytes.</a:t>
            </a:r>
          </a:p>
          <a:p>
            <a:r>
              <a:rPr lang="en-US" sz="2000" dirty="0"/>
              <a:t>How data is organized in memory?</a:t>
            </a:r>
          </a:p>
          <a:p>
            <a:endParaRPr lang="en-US" sz="2000" dirty="0"/>
          </a:p>
          <a:p>
            <a:endParaRPr lang="en-US" sz="2000" dirty="0"/>
          </a:p>
          <a:p>
            <a:endParaRPr lang="en-US" sz="2000" dirty="0"/>
          </a:p>
          <a:p>
            <a:pPr marL="0" indent="0">
              <a:buNone/>
            </a:pPr>
            <a:endParaRPr lang="en-US" sz="2000" dirty="0"/>
          </a:p>
          <a:p>
            <a:pPr marL="0" indent="0">
              <a:buNone/>
            </a:pPr>
            <a:endParaRPr lang="en-US" sz="2000" dirty="0"/>
          </a:p>
          <a:p>
            <a:pPr marL="0" indent="0">
              <a:buNone/>
            </a:pPr>
            <a:endParaRPr lang="en-US" sz="2000" dirty="0"/>
          </a:p>
          <a:p>
            <a:r>
              <a:rPr lang="en-US" sz="2000" dirty="0"/>
              <a:t>How data is addressed?</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0309" y="1942381"/>
            <a:ext cx="6445904" cy="2339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7" name="Table 6"/>
          <p:cNvGraphicFramePr>
            <a:graphicFrameLocks noGrp="1"/>
          </p:cNvGraphicFramePr>
          <p:nvPr/>
        </p:nvGraphicFramePr>
        <p:xfrm>
          <a:off x="713891" y="4616824"/>
          <a:ext cx="8161167" cy="1611640"/>
        </p:xfrm>
        <a:graphic>
          <a:graphicData uri="http://schemas.openxmlformats.org/drawingml/2006/table">
            <a:tbl>
              <a:tblPr firstRow="1" bandRow="1" bandCol="1">
                <a:tableStyleId>{5C22544A-7EE6-4342-B048-85BDC9FD1C3A}</a:tableStyleId>
              </a:tblPr>
              <a:tblGrid>
                <a:gridCol w="2807054">
                  <a:extLst>
                    <a:ext uri="{9D8B030D-6E8A-4147-A177-3AD203B41FA5}">
                      <a16:colId xmlns:a16="http://schemas.microsoft.com/office/drawing/2014/main" val="20000"/>
                    </a:ext>
                  </a:extLst>
                </a:gridCol>
                <a:gridCol w="2478756">
                  <a:extLst>
                    <a:ext uri="{9D8B030D-6E8A-4147-A177-3AD203B41FA5}">
                      <a16:colId xmlns:a16="http://schemas.microsoft.com/office/drawing/2014/main" val="20001"/>
                    </a:ext>
                  </a:extLst>
                </a:gridCol>
                <a:gridCol w="2875357">
                  <a:extLst>
                    <a:ext uri="{9D8B030D-6E8A-4147-A177-3AD203B41FA5}">
                      <a16:colId xmlns:a16="http://schemas.microsoft.com/office/drawing/2014/main" val="20002"/>
                    </a:ext>
                  </a:extLst>
                </a:gridCol>
              </a:tblGrid>
              <a:tr h="331480">
                <a:tc>
                  <a:txBody>
                    <a:bodyPr/>
                    <a:lstStyle/>
                    <a:p>
                      <a:pPr marL="0" marR="0" algn="l">
                        <a:spcBef>
                          <a:spcPts val="0"/>
                        </a:spcBef>
                        <a:spcAft>
                          <a:spcPts val="0"/>
                        </a:spcAft>
                      </a:pPr>
                      <a:r>
                        <a:rPr lang="en-US" sz="1800" dirty="0">
                          <a:effectLst/>
                        </a:rPr>
                        <a:t>Addressing Format</a:t>
                      </a:r>
                      <a:endParaRPr lang="en-US" sz="1800" dirty="0">
                        <a:effectLst/>
                        <a:latin typeface="Palatino Linotype"/>
                        <a:ea typeface="宋体"/>
                        <a:cs typeface="Times New Roman"/>
                      </a:endParaRPr>
                    </a:p>
                  </a:txBody>
                  <a:tcPr marL="68580" marR="68580" marT="0" marB="0"/>
                </a:tc>
                <a:tc>
                  <a:txBody>
                    <a:bodyPr/>
                    <a:lstStyle/>
                    <a:p>
                      <a:pPr marL="0" marR="0" algn="l">
                        <a:spcBef>
                          <a:spcPts val="0"/>
                        </a:spcBef>
                        <a:spcAft>
                          <a:spcPts val="0"/>
                        </a:spcAft>
                      </a:pPr>
                      <a:r>
                        <a:rPr lang="en-US" sz="1800">
                          <a:effectLst/>
                        </a:rPr>
                        <a:t>Example</a:t>
                      </a:r>
                      <a:endParaRPr lang="en-US" sz="1800">
                        <a:effectLst/>
                        <a:latin typeface="Palatino Linotype"/>
                        <a:ea typeface="宋体"/>
                        <a:cs typeface="Times New Roman"/>
                      </a:endParaRPr>
                    </a:p>
                  </a:txBody>
                  <a:tcPr marL="68580" marR="68580" marT="0" marB="0"/>
                </a:tc>
                <a:tc>
                  <a:txBody>
                    <a:bodyPr/>
                    <a:lstStyle/>
                    <a:p>
                      <a:pPr marL="0" marR="0" algn="l">
                        <a:spcBef>
                          <a:spcPts val="0"/>
                        </a:spcBef>
                        <a:spcAft>
                          <a:spcPts val="0"/>
                        </a:spcAft>
                      </a:pPr>
                      <a:r>
                        <a:rPr lang="en-US" sz="1800" dirty="0">
                          <a:effectLst/>
                        </a:rPr>
                        <a:t>Equivalent</a:t>
                      </a:r>
                      <a:endParaRPr lang="en-US" sz="1800" dirty="0">
                        <a:effectLst/>
                        <a:latin typeface="Palatino Linotype"/>
                        <a:ea typeface="宋体"/>
                        <a:cs typeface="Times New Roman"/>
                      </a:endParaRPr>
                    </a:p>
                  </a:txBody>
                  <a:tcPr marL="68580" marR="68580" marT="0" marB="0"/>
                </a:tc>
                <a:extLst>
                  <a:ext uri="{0D108BD9-81ED-4DB2-BD59-A6C34878D82A}">
                    <a16:rowId xmlns:a16="http://schemas.microsoft.com/office/drawing/2014/main" val="10000"/>
                  </a:ext>
                </a:extLst>
              </a:tr>
              <a:tr h="0">
                <a:tc>
                  <a:txBody>
                    <a:bodyPr/>
                    <a:lstStyle/>
                    <a:p>
                      <a:pPr marL="0" marR="0" algn="l">
                        <a:spcBef>
                          <a:spcPts val="0"/>
                        </a:spcBef>
                        <a:spcAft>
                          <a:spcPts val="0"/>
                        </a:spcAft>
                      </a:pPr>
                      <a:r>
                        <a:rPr lang="en-US" sz="1800">
                          <a:effectLst/>
                        </a:rPr>
                        <a:t>Pre-index </a:t>
                      </a:r>
                      <a:endParaRPr lang="en-US" sz="180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1" dirty="0">
                          <a:solidFill>
                            <a:srgbClr val="FF0000"/>
                          </a:solidFill>
                          <a:effectLst/>
                          <a:latin typeface="Consolas" panose="020B0609020204030204" pitchFamily="49" charset="0"/>
                          <a:cs typeface="Consolas" panose="020B0609020204030204" pitchFamily="49" charset="0"/>
                        </a:rPr>
                        <a:t>LDR r1, [r0, #4]</a:t>
                      </a:r>
                      <a:endParaRPr lang="en-US" sz="1800" b="1" dirty="0">
                        <a:solidFill>
                          <a:srgbClr val="FF0000"/>
                        </a:solidFill>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dirty="0">
                          <a:effectLst/>
                          <a:latin typeface="Consolas" panose="020B0609020204030204" pitchFamily="49" charset="0"/>
                          <a:cs typeface="Consolas" panose="020B0609020204030204" pitchFamily="49" charset="0"/>
                        </a:rPr>
                        <a:t>r1 </a:t>
                      </a:r>
                      <a:r>
                        <a:rPr lang="en-US" sz="1400" dirty="0">
                          <a:effectLst/>
                          <a:latin typeface="Consolas" panose="020B0609020204030204" pitchFamily="49" charset="0"/>
                          <a:cs typeface="Consolas" panose="020B0609020204030204" pitchFamily="49" charset="0"/>
                          <a:sym typeface="Symbol"/>
                        </a:rPr>
                        <a:t></a:t>
                      </a:r>
                      <a:r>
                        <a:rPr lang="en-US" sz="1400" dirty="0">
                          <a:effectLst/>
                          <a:latin typeface="Consolas" panose="020B0609020204030204" pitchFamily="49" charset="0"/>
                          <a:cs typeface="Consolas" panose="020B0609020204030204" pitchFamily="49" charset="0"/>
                        </a:rPr>
                        <a:t> memory[r0 + 4], </a:t>
                      </a:r>
                      <a:endParaRPr lang="en-US" sz="1800" dirty="0">
                        <a:effectLst/>
                        <a:latin typeface="Consolas" panose="020B0609020204030204" pitchFamily="49" charset="0"/>
                        <a:cs typeface="Consolas" panose="020B0609020204030204" pitchFamily="49" charset="0"/>
                      </a:endParaRPr>
                    </a:p>
                    <a:p>
                      <a:pPr marL="0" marR="0" algn="l">
                        <a:spcBef>
                          <a:spcPts val="0"/>
                        </a:spcBef>
                        <a:spcAft>
                          <a:spcPts val="0"/>
                        </a:spcAft>
                      </a:pPr>
                      <a:r>
                        <a:rPr lang="en-US" sz="1400" dirty="0">
                          <a:effectLst/>
                          <a:latin typeface="Consolas" panose="020B0609020204030204" pitchFamily="49" charset="0"/>
                          <a:cs typeface="Consolas" panose="020B0609020204030204" pitchFamily="49" charset="0"/>
                        </a:rPr>
                        <a:t>r0 is unchanged</a:t>
                      </a:r>
                      <a:endParaRPr lang="en-US" sz="18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1"/>
                  </a:ext>
                </a:extLst>
              </a:tr>
              <a:tr h="0">
                <a:tc>
                  <a:txBody>
                    <a:bodyPr/>
                    <a:lstStyle/>
                    <a:p>
                      <a:pPr marL="0" marR="0" algn="l">
                        <a:spcBef>
                          <a:spcPts val="0"/>
                        </a:spcBef>
                        <a:spcAft>
                          <a:spcPts val="0"/>
                        </a:spcAft>
                      </a:pPr>
                      <a:r>
                        <a:rPr lang="en-US" sz="1800">
                          <a:effectLst/>
                        </a:rPr>
                        <a:t>Pre-index with update</a:t>
                      </a:r>
                      <a:endParaRPr lang="en-US" sz="1800">
                        <a:effectLst/>
                        <a:latin typeface="Palatino Linotype"/>
                        <a:ea typeface="宋体"/>
                        <a:cs typeface="Times New Roman"/>
                      </a:endParaRPr>
                    </a:p>
                  </a:txBody>
                  <a:tcPr marL="68580" marR="68580" marT="0" marB="0" anchor="ctr">
                    <a:solidFill>
                      <a:schemeClr val="bg1">
                        <a:lumMod val="85000"/>
                      </a:schemeClr>
                    </a:solidFill>
                  </a:tcPr>
                </a:tc>
                <a:tc>
                  <a:txBody>
                    <a:bodyPr/>
                    <a:lstStyle/>
                    <a:p>
                      <a:pPr marL="0" marR="0" algn="l">
                        <a:spcBef>
                          <a:spcPts val="0"/>
                        </a:spcBef>
                        <a:spcAft>
                          <a:spcPts val="0"/>
                        </a:spcAft>
                      </a:pPr>
                      <a:r>
                        <a:rPr lang="en-US" sz="1400" b="1" dirty="0">
                          <a:solidFill>
                            <a:srgbClr val="FF0000"/>
                          </a:solidFill>
                          <a:effectLst/>
                          <a:latin typeface="Consolas" panose="020B0609020204030204" pitchFamily="49" charset="0"/>
                          <a:cs typeface="Consolas" panose="020B0609020204030204" pitchFamily="49" charset="0"/>
                        </a:rPr>
                        <a:t>LDR r1, [r0, #4]!</a:t>
                      </a:r>
                      <a:endParaRPr lang="en-US" sz="1800" b="1" dirty="0">
                        <a:solidFill>
                          <a:srgbClr val="FF0000"/>
                        </a:solidFill>
                        <a:effectLst/>
                        <a:latin typeface="Consolas" panose="020B0609020204030204" pitchFamily="49" charset="0"/>
                        <a:ea typeface="宋体"/>
                        <a:cs typeface="Consolas" panose="020B0609020204030204" pitchFamily="49" charset="0"/>
                      </a:endParaRPr>
                    </a:p>
                  </a:txBody>
                  <a:tcPr marL="68580" marR="68580" marT="0" marB="0" anchor="ctr">
                    <a:solidFill>
                      <a:schemeClr val="bg1">
                        <a:lumMod val="85000"/>
                      </a:schemeClr>
                    </a:solidFill>
                  </a:tcPr>
                </a:tc>
                <a:tc>
                  <a:txBody>
                    <a:bodyPr/>
                    <a:lstStyle/>
                    <a:p>
                      <a:pPr marL="0" marR="0" algn="l">
                        <a:spcBef>
                          <a:spcPts val="0"/>
                        </a:spcBef>
                        <a:spcAft>
                          <a:spcPts val="0"/>
                        </a:spcAft>
                      </a:pPr>
                      <a:r>
                        <a:rPr lang="en-US" sz="1400" dirty="0">
                          <a:effectLst/>
                          <a:latin typeface="Consolas" panose="020B0609020204030204" pitchFamily="49" charset="0"/>
                          <a:cs typeface="Consolas" panose="020B0609020204030204" pitchFamily="49" charset="0"/>
                        </a:rPr>
                        <a:t>r1 </a:t>
                      </a:r>
                      <a:r>
                        <a:rPr lang="en-US" sz="1400" dirty="0">
                          <a:effectLst/>
                          <a:latin typeface="Consolas" panose="020B0609020204030204" pitchFamily="49" charset="0"/>
                          <a:cs typeface="Consolas" panose="020B0609020204030204" pitchFamily="49" charset="0"/>
                          <a:sym typeface="Symbol"/>
                        </a:rPr>
                        <a:t></a:t>
                      </a:r>
                      <a:r>
                        <a:rPr lang="en-US" sz="1400" dirty="0">
                          <a:effectLst/>
                          <a:latin typeface="Consolas" panose="020B0609020204030204" pitchFamily="49" charset="0"/>
                          <a:cs typeface="Consolas" panose="020B0609020204030204" pitchFamily="49" charset="0"/>
                        </a:rPr>
                        <a:t> memory[r0 + 4]</a:t>
                      </a:r>
                      <a:endParaRPr lang="en-US" sz="1800" dirty="0">
                        <a:effectLst/>
                        <a:latin typeface="Consolas" panose="020B0609020204030204" pitchFamily="49" charset="0"/>
                        <a:cs typeface="Consolas" panose="020B0609020204030204" pitchFamily="49" charset="0"/>
                      </a:endParaRPr>
                    </a:p>
                    <a:p>
                      <a:pPr marL="0" marR="0" algn="l">
                        <a:spcBef>
                          <a:spcPts val="0"/>
                        </a:spcBef>
                        <a:spcAft>
                          <a:spcPts val="0"/>
                        </a:spcAft>
                      </a:pPr>
                      <a:r>
                        <a:rPr lang="en-US" sz="1400" dirty="0">
                          <a:effectLst/>
                          <a:latin typeface="Consolas" panose="020B0609020204030204" pitchFamily="49" charset="0"/>
                          <a:cs typeface="Consolas" panose="020B0609020204030204" pitchFamily="49" charset="0"/>
                        </a:rPr>
                        <a:t>r0 </a:t>
                      </a:r>
                      <a:r>
                        <a:rPr lang="en-US" sz="1400" dirty="0">
                          <a:effectLst/>
                          <a:latin typeface="Consolas" panose="020B0609020204030204" pitchFamily="49" charset="0"/>
                          <a:cs typeface="Consolas" panose="020B0609020204030204" pitchFamily="49" charset="0"/>
                          <a:sym typeface="Symbol"/>
                        </a:rPr>
                        <a:t></a:t>
                      </a:r>
                      <a:r>
                        <a:rPr lang="en-US" sz="1400" dirty="0">
                          <a:effectLst/>
                          <a:latin typeface="Consolas" panose="020B0609020204030204" pitchFamily="49" charset="0"/>
                          <a:cs typeface="Consolas" panose="020B0609020204030204" pitchFamily="49" charset="0"/>
                        </a:rPr>
                        <a:t> r0 + 4</a:t>
                      </a:r>
                      <a:endParaRPr lang="en-US" sz="1800" dirty="0">
                        <a:effectLst/>
                        <a:latin typeface="Consolas" panose="020B0609020204030204" pitchFamily="49" charset="0"/>
                        <a:ea typeface="宋体"/>
                        <a:cs typeface="Consolas" panose="020B0609020204030204" pitchFamily="49" charset="0"/>
                      </a:endParaRPr>
                    </a:p>
                  </a:txBody>
                  <a:tcPr marL="68580" marR="68580" marT="0" marB="0" anchor="ctr">
                    <a:solidFill>
                      <a:schemeClr val="bg1">
                        <a:lumMod val="85000"/>
                      </a:schemeClr>
                    </a:solidFill>
                  </a:tcPr>
                </a:tc>
                <a:extLst>
                  <a:ext uri="{0D108BD9-81ED-4DB2-BD59-A6C34878D82A}">
                    <a16:rowId xmlns:a16="http://schemas.microsoft.com/office/drawing/2014/main" val="10002"/>
                  </a:ext>
                </a:extLst>
              </a:tr>
              <a:tr h="0">
                <a:tc>
                  <a:txBody>
                    <a:bodyPr/>
                    <a:lstStyle/>
                    <a:p>
                      <a:pPr marL="0" marR="0" algn="l">
                        <a:spcBef>
                          <a:spcPts val="0"/>
                        </a:spcBef>
                        <a:spcAft>
                          <a:spcPts val="0"/>
                        </a:spcAft>
                      </a:pPr>
                      <a:r>
                        <a:rPr lang="en-US" sz="1800">
                          <a:effectLst/>
                        </a:rPr>
                        <a:t>Post-Index</a:t>
                      </a:r>
                      <a:endParaRPr lang="en-US" sz="1800">
                        <a:effectLst/>
                        <a:latin typeface="Palatino Linotype"/>
                        <a:ea typeface="宋体"/>
                        <a:cs typeface="Times New Roman"/>
                      </a:endParaRPr>
                    </a:p>
                  </a:txBody>
                  <a:tcPr marL="68580" marR="68580" marT="0" marB="0" anchor="ctr"/>
                </a:tc>
                <a:tc>
                  <a:txBody>
                    <a:bodyPr/>
                    <a:lstStyle/>
                    <a:p>
                      <a:pPr marL="0" marR="0" algn="l">
                        <a:spcBef>
                          <a:spcPts val="0"/>
                        </a:spcBef>
                        <a:spcAft>
                          <a:spcPts val="0"/>
                        </a:spcAft>
                      </a:pPr>
                      <a:r>
                        <a:rPr lang="en-US" sz="1400" b="1" dirty="0">
                          <a:solidFill>
                            <a:srgbClr val="FF0000"/>
                          </a:solidFill>
                          <a:effectLst/>
                          <a:latin typeface="Consolas" panose="020B0609020204030204" pitchFamily="49" charset="0"/>
                          <a:cs typeface="Consolas" panose="020B0609020204030204" pitchFamily="49" charset="0"/>
                        </a:rPr>
                        <a:t>LDR r1, [r0], #4</a:t>
                      </a:r>
                      <a:endParaRPr lang="en-US" sz="1800" b="1" dirty="0">
                        <a:solidFill>
                          <a:srgbClr val="FF0000"/>
                        </a:solidFill>
                        <a:effectLst/>
                        <a:latin typeface="Consolas" panose="020B0609020204030204" pitchFamily="49" charset="0"/>
                        <a:ea typeface="宋体"/>
                        <a:cs typeface="Consolas" panose="020B0609020204030204" pitchFamily="49" charset="0"/>
                      </a:endParaRPr>
                    </a:p>
                  </a:txBody>
                  <a:tcPr marL="68580" marR="68580" marT="0" marB="0" anchor="ctr"/>
                </a:tc>
                <a:tc>
                  <a:txBody>
                    <a:bodyPr/>
                    <a:lstStyle/>
                    <a:p>
                      <a:pPr marL="0" marR="0" algn="l">
                        <a:spcBef>
                          <a:spcPts val="0"/>
                        </a:spcBef>
                        <a:spcAft>
                          <a:spcPts val="0"/>
                        </a:spcAft>
                      </a:pPr>
                      <a:r>
                        <a:rPr lang="en-US" sz="1400" dirty="0">
                          <a:effectLst/>
                          <a:latin typeface="Consolas" panose="020B0609020204030204" pitchFamily="49" charset="0"/>
                          <a:cs typeface="Consolas" panose="020B0609020204030204" pitchFamily="49" charset="0"/>
                        </a:rPr>
                        <a:t>r1 </a:t>
                      </a:r>
                      <a:r>
                        <a:rPr lang="en-US" sz="1400" dirty="0">
                          <a:effectLst/>
                          <a:latin typeface="Consolas" panose="020B0609020204030204" pitchFamily="49" charset="0"/>
                          <a:cs typeface="Consolas" panose="020B0609020204030204" pitchFamily="49" charset="0"/>
                          <a:sym typeface="Symbol"/>
                        </a:rPr>
                        <a:t></a:t>
                      </a:r>
                      <a:r>
                        <a:rPr lang="en-US" sz="1400" dirty="0">
                          <a:effectLst/>
                          <a:latin typeface="Consolas" panose="020B0609020204030204" pitchFamily="49" charset="0"/>
                          <a:cs typeface="Consolas" panose="020B0609020204030204" pitchFamily="49" charset="0"/>
                        </a:rPr>
                        <a:t> memory[r0]</a:t>
                      </a:r>
                      <a:endParaRPr lang="en-US" sz="1800" dirty="0">
                        <a:effectLst/>
                        <a:latin typeface="Consolas" panose="020B0609020204030204" pitchFamily="49" charset="0"/>
                        <a:cs typeface="Consolas" panose="020B0609020204030204" pitchFamily="49" charset="0"/>
                      </a:endParaRPr>
                    </a:p>
                    <a:p>
                      <a:pPr marL="0" marR="0" algn="l">
                        <a:spcBef>
                          <a:spcPts val="0"/>
                        </a:spcBef>
                        <a:spcAft>
                          <a:spcPts val="0"/>
                        </a:spcAft>
                      </a:pPr>
                      <a:r>
                        <a:rPr lang="en-US" sz="1400" dirty="0">
                          <a:effectLst/>
                          <a:latin typeface="Consolas" panose="020B0609020204030204" pitchFamily="49" charset="0"/>
                          <a:cs typeface="Consolas" panose="020B0609020204030204" pitchFamily="49" charset="0"/>
                        </a:rPr>
                        <a:t>r0 </a:t>
                      </a:r>
                      <a:r>
                        <a:rPr lang="en-US" sz="1400" dirty="0">
                          <a:effectLst/>
                          <a:latin typeface="Consolas" panose="020B0609020204030204" pitchFamily="49" charset="0"/>
                          <a:cs typeface="Consolas" panose="020B0609020204030204" pitchFamily="49" charset="0"/>
                          <a:sym typeface="Symbol"/>
                        </a:rPr>
                        <a:t></a:t>
                      </a:r>
                      <a:r>
                        <a:rPr lang="en-US" sz="1400" dirty="0">
                          <a:effectLst/>
                          <a:latin typeface="Consolas" panose="020B0609020204030204" pitchFamily="49" charset="0"/>
                          <a:cs typeface="Consolas" panose="020B0609020204030204" pitchFamily="49" charset="0"/>
                        </a:rPr>
                        <a:t> r0 + 4</a:t>
                      </a:r>
                      <a:endParaRPr lang="en-US" sz="1800" dirty="0">
                        <a:effectLst/>
                        <a:latin typeface="Consolas" panose="020B0609020204030204" pitchFamily="49" charset="0"/>
                        <a:ea typeface="宋体"/>
                        <a:cs typeface="Consolas" panose="020B0609020204030204" pitchFamily="49" charset="0"/>
                      </a:endParaRPr>
                    </a:p>
                  </a:txBody>
                  <a:tcPr marL="68580" marR="68580" marT="0" marB="0" anchor="ct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483046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Character String</a:t>
            </a:r>
          </a:p>
        </p:txBody>
      </p:sp>
      <p:sp>
        <p:nvSpPr>
          <p:cNvPr id="3" name="Slide Number Placeholder 2"/>
          <p:cNvSpPr>
            <a:spLocks noGrp="1"/>
          </p:cNvSpPr>
          <p:nvPr>
            <p:ph type="sldNum" sz="quarter" idx="12"/>
          </p:nvPr>
        </p:nvSpPr>
        <p:spPr/>
        <p:txBody>
          <a:bodyPr/>
          <a:lstStyle/>
          <a:p>
            <a:pPr eaLnBrk="1" latinLnBrk="0" hangingPunct="1"/>
            <a:fld id="{EA7C8D44-3667-46F6-9772-CC52308E2A7F}" type="slidenum">
              <a:rPr kumimoji="0" lang="en-US" smtClean="0"/>
              <a:pPr eaLnBrk="1" latinLnBrk="0" hangingPunct="1"/>
              <a:t>9</a:t>
            </a:fld>
            <a:endParaRPr kumimoji="0" lang="en-US" dirty="0"/>
          </a:p>
        </p:txBody>
      </p:sp>
      <p:graphicFrame>
        <p:nvGraphicFramePr>
          <p:cNvPr id="5" name="Table 4"/>
          <p:cNvGraphicFramePr>
            <a:graphicFrameLocks noGrp="1"/>
          </p:cNvGraphicFramePr>
          <p:nvPr/>
        </p:nvGraphicFramePr>
        <p:xfrm>
          <a:off x="3810000" y="1875883"/>
          <a:ext cx="4419600" cy="3542116"/>
        </p:xfrm>
        <a:graphic>
          <a:graphicData uri="http://schemas.openxmlformats.org/drawingml/2006/table">
            <a:tbl>
              <a:tblPr firstRow="1" firstCol="1" bandRow="1" bandCol="1">
                <a:tableStyleId>{5940675A-B579-460E-94D1-54222C63F5DA}</a:tableStyleId>
              </a:tblPr>
              <a:tblGrid>
                <a:gridCol w="1897701">
                  <a:extLst>
                    <a:ext uri="{9D8B030D-6E8A-4147-A177-3AD203B41FA5}">
                      <a16:colId xmlns:a16="http://schemas.microsoft.com/office/drawing/2014/main" val="20000"/>
                    </a:ext>
                  </a:extLst>
                </a:gridCol>
                <a:gridCol w="1652469">
                  <a:extLst>
                    <a:ext uri="{9D8B030D-6E8A-4147-A177-3AD203B41FA5}">
                      <a16:colId xmlns:a16="http://schemas.microsoft.com/office/drawing/2014/main" val="20001"/>
                    </a:ext>
                  </a:extLst>
                </a:gridCol>
                <a:gridCol w="869430">
                  <a:extLst>
                    <a:ext uri="{9D8B030D-6E8A-4147-A177-3AD203B41FA5}">
                      <a16:colId xmlns:a16="http://schemas.microsoft.com/office/drawing/2014/main" val="20002"/>
                    </a:ext>
                  </a:extLst>
                </a:gridCol>
              </a:tblGrid>
              <a:tr h="372196">
                <a:tc>
                  <a:txBody>
                    <a:bodyPr/>
                    <a:lstStyle/>
                    <a:p>
                      <a:pPr marL="0" marR="0" algn="r">
                        <a:spcBef>
                          <a:spcPts val="0"/>
                        </a:spcBef>
                        <a:spcAft>
                          <a:spcPts val="0"/>
                        </a:spcAft>
                      </a:pPr>
                      <a:r>
                        <a:rPr lang="en-US" sz="1600" dirty="0">
                          <a:effectLst/>
                        </a:rPr>
                        <a:t>Memory Address</a:t>
                      </a:r>
                      <a:endParaRPr lang="en-US" sz="1600" dirty="0">
                        <a:effectLst/>
                        <a:latin typeface="Cambria"/>
                        <a:ea typeface="Cambria"/>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rPr>
                        <a:t>Memory Content</a:t>
                      </a:r>
                      <a:endParaRPr lang="en-US" sz="1600" dirty="0">
                        <a:effectLst/>
                        <a:latin typeface="Cambria"/>
                        <a:ea typeface="Cambria"/>
                        <a:cs typeface="Times New Roman"/>
                      </a:endParaRPr>
                    </a:p>
                  </a:txBody>
                  <a:tcPr marL="68580" marR="68580" marT="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600">
                          <a:effectLst/>
                        </a:rPr>
                        <a:t>Letter</a:t>
                      </a:r>
                      <a:endParaRPr lang="en-US" sz="1600">
                        <a:effectLst/>
                        <a:latin typeface="Cambria"/>
                        <a:ea typeface="Cambria"/>
                        <a:cs typeface="Times New Roman"/>
                      </a:endParaRPr>
                    </a:p>
                  </a:txBody>
                  <a:tcPr marL="68580" marR="68580"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97740">
                <a:tc>
                  <a:txBody>
                    <a:bodyPr/>
                    <a:lstStyle/>
                    <a:p>
                      <a:pPr marL="0" marR="0" algn="r">
                        <a:spcBef>
                          <a:spcPts val="0"/>
                        </a:spcBef>
                        <a:spcAft>
                          <a:spcPts val="0"/>
                        </a:spcAft>
                      </a:pPr>
                      <a:r>
                        <a:rPr lang="en-US" sz="1600" dirty="0" err="1">
                          <a:effectLst/>
                        </a:rPr>
                        <a:t>str</a:t>
                      </a:r>
                      <a:r>
                        <a:rPr lang="en-US" sz="1600" dirty="0">
                          <a:effectLst/>
                        </a:rPr>
                        <a:t> + 12</a:t>
                      </a:r>
                      <a:r>
                        <a:rPr lang="en-US" sz="1600" dirty="0">
                          <a:effectLst/>
                          <a:sym typeface="Symbol"/>
                        </a:rPr>
                        <a:t></a:t>
                      </a:r>
                      <a:endParaRPr lang="en-US" sz="1600" dirty="0">
                        <a:effectLst/>
                        <a:latin typeface="Cambria"/>
                        <a:ea typeface="Cambria"/>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b="1" dirty="0">
                          <a:solidFill>
                            <a:srgbClr val="FF0000"/>
                          </a:solidFill>
                          <a:effectLst/>
                          <a:latin typeface="Consolas" panose="020B0609020204030204" pitchFamily="49" charset="0"/>
                        </a:rPr>
                        <a:t>0x00</a:t>
                      </a:r>
                      <a:endParaRPr lang="en-US" sz="1600" b="1" dirty="0">
                        <a:solidFill>
                          <a:srgbClr val="FF0000"/>
                        </a:solidFill>
                        <a:effectLst/>
                        <a:latin typeface="Consolas" panose="020B0609020204030204" pitchFamily="49" charset="0"/>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600" b="1" dirty="0">
                          <a:solidFill>
                            <a:srgbClr val="FF0000"/>
                          </a:solidFill>
                          <a:effectLst/>
                          <a:latin typeface="Consolas" panose="020B0609020204030204" pitchFamily="49" charset="0"/>
                        </a:rPr>
                        <a:t>\0</a:t>
                      </a:r>
                      <a:endParaRPr lang="en-US" sz="1600" b="1" dirty="0">
                        <a:solidFill>
                          <a:srgbClr val="FF0000"/>
                        </a:solidFill>
                        <a:effectLst/>
                        <a:latin typeface="Consolas" panose="020B0609020204030204" pitchFamily="49" charset="0"/>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97740">
                <a:tc>
                  <a:txBody>
                    <a:bodyPr/>
                    <a:lstStyle/>
                    <a:p>
                      <a:pPr marL="0" marR="0" algn="r">
                        <a:spcBef>
                          <a:spcPts val="0"/>
                        </a:spcBef>
                        <a:spcAft>
                          <a:spcPts val="0"/>
                        </a:spcAft>
                      </a:pPr>
                      <a:r>
                        <a:rPr lang="en-US" sz="1600" dirty="0" err="1">
                          <a:effectLst/>
                        </a:rPr>
                        <a:t>str</a:t>
                      </a:r>
                      <a:r>
                        <a:rPr lang="en-US" sz="1600" dirty="0">
                          <a:effectLst/>
                        </a:rPr>
                        <a:t> + 11</a:t>
                      </a:r>
                      <a:r>
                        <a:rPr lang="en-US" sz="1600" dirty="0">
                          <a:effectLst/>
                          <a:sym typeface="Symbol"/>
                        </a:rPr>
                        <a:t></a:t>
                      </a:r>
                      <a:endParaRPr lang="en-US" sz="1600" dirty="0">
                        <a:effectLst/>
                        <a:latin typeface="Cambria"/>
                        <a:ea typeface="Cambria"/>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rPr>
                        <a:t>0x79</a:t>
                      </a:r>
                      <a:endParaRPr lang="en-US" sz="1600" dirty="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600">
                          <a:effectLst/>
                        </a:rPr>
                        <a:t>y</a:t>
                      </a:r>
                      <a:endParaRPr lang="en-US" sz="160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97740">
                <a:tc>
                  <a:txBody>
                    <a:bodyPr/>
                    <a:lstStyle/>
                    <a:p>
                      <a:pPr marL="0" marR="0" algn="r">
                        <a:spcBef>
                          <a:spcPts val="0"/>
                        </a:spcBef>
                        <a:spcAft>
                          <a:spcPts val="0"/>
                        </a:spcAft>
                      </a:pPr>
                      <a:r>
                        <a:rPr lang="en-US" sz="1600" dirty="0" err="1">
                          <a:effectLst/>
                        </a:rPr>
                        <a:t>str</a:t>
                      </a:r>
                      <a:r>
                        <a:rPr lang="en-US" sz="1600" dirty="0">
                          <a:effectLst/>
                        </a:rPr>
                        <a:t> + 10</a:t>
                      </a:r>
                      <a:r>
                        <a:rPr lang="en-US" sz="1600" dirty="0">
                          <a:effectLst/>
                          <a:sym typeface="Symbol"/>
                        </a:rPr>
                        <a:t></a:t>
                      </a:r>
                      <a:endParaRPr lang="en-US" sz="1600" dirty="0">
                        <a:effectLst/>
                        <a:latin typeface="Cambria"/>
                        <a:ea typeface="Cambria"/>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rPr>
                        <a:t>0x6C</a:t>
                      </a:r>
                      <a:endParaRPr lang="en-US" sz="1600" dirty="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600">
                          <a:effectLst/>
                        </a:rPr>
                        <a:t>l</a:t>
                      </a:r>
                      <a:endParaRPr lang="en-US" sz="160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97740">
                <a:tc>
                  <a:txBody>
                    <a:bodyPr/>
                    <a:lstStyle/>
                    <a:p>
                      <a:pPr marL="0" marR="0" algn="r">
                        <a:spcBef>
                          <a:spcPts val="0"/>
                        </a:spcBef>
                        <a:spcAft>
                          <a:spcPts val="0"/>
                        </a:spcAft>
                      </a:pPr>
                      <a:r>
                        <a:rPr lang="en-US" sz="1600" dirty="0" err="1">
                          <a:effectLst/>
                        </a:rPr>
                        <a:t>str</a:t>
                      </a:r>
                      <a:r>
                        <a:rPr lang="en-US" sz="1600" dirty="0">
                          <a:effectLst/>
                        </a:rPr>
                        <a:t> + 9</a:t>
                      </a:r>
                      <a:r>
                        <a:rPr lang="en-US" sz="1600" dirty="0">
                          <a:effectLst/>
                          <a:sym typeface="Symbol"/>
                        </a:rPr>
                        <a:t></a:t>
                      </a:r>
                      <a:endParaRPr lang="en-US" sz="1600" dirty="0">
                        <a:effectLst/>
                        <a:latin typeface="Cambria"/>
                        <a:ea typeface="Cambria"/>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rPr>
                        <a:t>0x62</a:t>
                      </a:r>
                      <a:endParaRPr lang="en-US" sz="1600" dirty="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600">
                          <a:effectLst/>
                        </a:rPr>
                        <a:t>b</a:t>
                      </a:r>
                      <a:endParaRPr lang="en-US" sz="160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97740">
                <a:tc>
                  <a:txBody>
                    <a:bodyPr/>
                    <a:lstStyle/>
                    <a:p>
                      <a:pPr marL="0" marR="0" algn="r">
                        <a:spcBef>
                          <a:spcPts val="0"/>
                        </a:spcBef>
                        <a:spcAft>
                          <a:spcPts val="0"/>
                        </a:spcAft>
                      </a:pPr>
                      <a:r>
                        <a:rPr lang="en-US" sz="1600" dirty="0" err="1">
                          <a:effectLst/>
                        </a:rPr>
                        <a:t>str</a:t>
                      </a:r>
                      <a:r>
                        <a:rPr lang="en-US" sz="1600" dirty="0">
                          <a:effectLst/>
                        </a:rPr>
                        <a:t> + 8</a:t>
                      </a:r>
                      <a:r>
                        <a:rPr lang="en-US" sz="1600" dirty="0">
                          <a:effectLst/>
                          <a:sym typeface="Symbol"/>
                        </a:rPr>
                        <a:t></a:t>
                      </a:r>
                      <a:endParaRPr lang="en-US" sz="1600" dirty="0">
                        <a:effectLst/>
                        <a:latin typeface="Cambria"/>
                        <a:ea typeface="Cambria"/>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rPr>
                        <a:t>0x6D</a:t>
                      </a:r>
                      <a:endParaRPr lang="en-US" sz="1600" dirty="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600">
                          <a:effectLst/>
                        </a:rPr>
                        <a:t>m</a:t>
                      </a:r>
                      <a:endParaRPr lang="en-US" sz="160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97740">
                <a:tc>
                  <a:txBody>
                    <a:bodyPr/>
                    <a:lstStyle/>
                    <a:p>
                      <a:pPr marL="0" marR="0" algn="r">
                        <a:spcBef>
                          <a:spcPts val="0"/>
                        </a:spcBef>
                        <a:spcAft>
                          <a:spcPts val="0"/>
                        </a:spcAft>
                      </a:pPr>
                      <a:r>
                        <a:rPr lang="en-US" sz="1600" dirty="0" err="1">
                          <a:effectLst/>
                        </a:rPr>
                        <a:t>str</a:t>
                      </a:r>
                      <a:r>
                        <a:rPr lang="en-US" sz="1600" dirty="0">
                          <a:effectLst/>
                        </a:rPr>
                        <a:t> + 7</a:t>
                      </a:r>
                      <a:r>
                        <a:rPr lang="en-US" sz="1600" dirty="0">
                          <a:effectLst/>
                          <a:sym typeface="Symbol"/>
                        </a:rPr>
                        <a:t></a:t>
                      </a:r>
                      <a:endParaRPr lang="en-US" sz="1600" dirty="0">
                        <a:effectLst/>
                        <a:latin typeface="Cambria"/>
                        <a:ea typeface="Cambria"/>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rPr>
                        <a:t>0x65</a:t>
                      </a:r>
                      <a:endParaRPr lang="en-US" sz="1600" dirty="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600">
                          <a:effectLst/>
                        </a:rPr>
                        <a:t>e</a:t>
                      </a:r>
                      <a:endParaRPr lang="en-US" sz="160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97740">
                <a:tc>
                  <a:txBody>
                    <a:bodyPr/>
                    <a:lstStyle/>
                    <a:p>
                      <a:pPr marL="0" marR="0" algn="r">
                        <a:spcBef>
                          <a:spcPts val="0"/>
                        </a:spcBef>
                        <a:spcAft>
                          <a:spcPts val="0"/>
                        </a:spcAft>
                      </a:pPr>
                      <a:r>
                        <a:rPr lang="en-US" sz="1600" dirty="0" err="1">
                          <a:effectLst/>
                        </a:rPr>
                        <a:t>str</a:t>
                      </a:r>
                      <a:r>
                        <a:rPr lang="en-US" sz="1600" dirty="0">
                          <a:effectLst/>
                        </a:rPr>
                        <a:t> + 6</a:t>
                      </a:r>
                      <a:r>
                        <a:rPr lang="en-US" sz="1600" dirty="0">
                          <a:effectLst/>
                          <a:sym typeface="Symbol"/>
                        </a:rPr>
                        <a:t></a:t>
                      </a:r>
                      <a:endParaRPr lang="en-US" sz="1600" dirty="0">
                        <a:effectLst/>
                        <a:latin typeface="Cambria"/>
                        <a:ea typeface="Cambria"/>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rPr>
                        <a:t>0x73</a:t>
                      </a:r>
                      <a:endParaRPr lang="en-US" sz="1600" dirty="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600">
                          <a:effectLst/>
                        </a:rPr>
                        <a:t>s</a:t>
                      </a:r>
                      <a:endParaRPr lang="en-US" sz="160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97740">
                <a:tc>
                  <a:txBody>
                    <a:bodyPr/>
                    <a:lstStyle/>
                    <a:p>
                      <a:pPr marL="0" marR="0" algn="r">
                        <a:spcBef>
                          <a:spcPts val="0"/>
                        </a:spcBef>
                        <a:spcAft>
                          <a:spcPts val="0"/>
                        </a:spcAft>
                      </a:pPr>
                      <a:r>
                        <a:rPr lang="en-US" sz="1600" dirty="0" err="1">
                          <a:effectLst/>
                        </a:rPr>
                        <a:t>str</a:t>
                      </a:r>
                      <a:r>
                        <a:rPr lang="en-US" sz="1600" dirty="0">
                          <a:effectLst/>
                        </a:rPr>
                        <a:t> + 5</a:t>
                      </a:r>
                      <a:r>
                        <a:rPr lang="en-US" sz="1600" dirty="0">
                          <a:effectLst/>
                          <a:sym typeface="Symbol"/>
                        </a:rPr>
                        <a:t></a:t>
                      </a:r>
                      <a:endParaRPr lang="en-US" sz="1600" dirty="0">
                        <a:effectLst/>
                        <a:latin typeface="Cambria"/>
                        <a:ea typeface="Cambria"/>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rPr>
                        <a:t>0x73</a:t>
                      </a:r>
                      <a:endParaRPr lang="en-US" sz="1600" dirty="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600">
                          <a:effectLst/>
                        </a:rPr>
                        <a:t>s</a:t>
                      </a:r>
                      <a:endParaRPr lang="en-US" sz="160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97740">
                <a:tc>
                  <a:txBody>
                    <a:bodyPr/>
                    <a:lstStyle/>
                    <a:p>
                      <a:pPr marL="0" marR="0" algn="r">
                        <a:spcBef>
                          <a:spcPts val="0"/>
                        </a:spcBef>
                        <a:spcAft>
                          <a:spcPts val="0"/>
                        </a:spcAft>
                      </a:pPr>
                      <a:r>
                        <a:rPr lang="en-US" sz="1600" dirty="0" err="1">
                          <a:effectLst/>
                        </a:rPr>
                        <a:t>str</a:t>
                      </a:r>
                      <a:r>
                        <a:rPr lang="en-US" sz="1600" dirty="0">
                          <a:effectLst/>
                        </a:rPr>
                        <a:t> + 4</a:t>
                      </a:r>
                      <a:r>
                        <a:rPr lang="en-US" sz="1600" dirty="0">
                          <a:effectLst/>
                          <a:sym typeface="Symbol"/>
                        </a:rPr>
                        <a:t></a:t>
                      </a:r>
                      <a:endParaRPr lang="en-US" sz="1600" dirty="0">
                        <a:effectLst/>
                        <a:latin typeface="Cambria"/>
                        <a:ea typeface="Cambria"/>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rPr>
                        <a:t>0x41</a:t>
                      </a:r>
                      <a:endParaRPr lang="en-US" sz="1600" dirty="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600">
                          <a:effectLst/>
                        </a:rPr>
                        <a:t>A</a:t>
                      </a:r>
                      <a:endParaRPr lang="en-US" sz="160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144601">
                <a:tc>
                  <a:txBody>
                    <a:bodyPr/>
                    <a:lstStyle/>
                    <a:p>
                      <a:pPr marL="0" marR="0" algn="r">
                        <a:spcBef>
                          <a:spcPts val="0"/>
                        </a:spcBef>
                        <a:spcAft>
                          <a:spcPts val="0"/>
                        </a:spcAft>
                      </a:pPr>
                      <a:r>
                        <a:rPr lang="en-US" sz="1600" dirty="0" err="1">
                          <a:effectLst/>
                        </a:rPr>
                        <a:t>str</a:t>
                      </a:r>
                      <a:r>
                        <a:rPr lang="en-US" sz="1600" dirty="0">
                          <a:effectLst/>
                        </a:rPr>
                        <a:t> + 3</a:t>
                      </a:r>
                      <a:r>
                        <a:rPr lang="en-US" sz="1600" dirty="0">
                          <a:effectLst/>
                          <a:sym typeface="Symbol"/>
                        </a:rPr>
                        <a:t></a:t>
                      </a:r>
                      <a:endParaRPr lang="en-US" sz="1600" dirty="0">
                        <a:effectLst/>
                        <a:latin typeface="Cambria"/>
                        <a:ea typeface="Cambria"/>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rPr>
                        <a:t>0x20</a:t>
                      </a:r>
                      <a:endParaRPr lang="en-US" sz="1600" dirty="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600">
                          <a:effectLst/>
                        </a:rPr>
                        <a:t>space</a:t>
                      </a:r>
                      <a:endParaRPr lang="en-US" sz="160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97740">
                <a:tc>
                  <a:txBody>
                    <a:bodyPr/>
                    <a:lstStyle/>
                    <a:p>
                      <a:pPr marL="0" marR="0" algn="r">
                        <a:spcBef>
                          <a:spcPts val="0"/>
                        </a:spcBef>
                        <a:spcAft>
                          <a:spcPts val="0"/>
                        </a:spcAft>
                      </a:pPr>
                      <a:r>
                        <a:rPr lang="en-US" sz="1600" dirty="0" err="1">
                          <a:effectLst/>
                        </a:rPr>
                        <a:t>str</a:t>
                      </a:r>
                      <a:r>
                        <a:rPr lang="en-US" sz="1600" dirty="0">
                          <a:effectLst/>
                        </a:rPr>
                        <a:t> + 2</a:t>
                      </a:r>
                      <a:r>
                        <a:rPr lang="en-US" sz="1600" dirty="0">
                          <a:effectLst/>
                          <a:sym typeface="Symbol"/>
                        </a:rPr>
                        <a:t></a:t>
                      </a:r>
                      <a:endParaRPr lang="en-US" sz="1600" dirty="0">
                        <a:effectLst/>
                        <a:latin typeface="Cambria"/>
                        <a:ea typeface="Cambria"/>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rPr>
                        <a:t>0x4D</a:t>
                      </a:r>
                      <a:endParaRPr lang="en-US" sz="1600" dirty="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600">
                          <a:effectLst/>
                        </a:rPr>
                        <a:t>M</a:t>
                      </a:r>
                      <a:endParaRPr lang="en-US" sz="160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11"/>
                  </a:ext>
                </a:extLst>
              </a:tr>
              <a:tr h="97740">
                <a:tc>
                  <a:txBody>
                    <a:bodyPr/>
                    <a:lstStyle/>
                    <a:p>
                      <a:pPr marL="0" marR="0" algn="r">
                        <a:spcBef>
                          <a:spcPts val="0"/>
                        </a:spcBef>
                        <a:spcAft>
                          <a:spcPts val="0"/>
                        </a:spcAft>
                      </a:pPr>
                      <a:r>
                        <a:rPr lang="en-US" sz="1600" dirty="0" err="1">
                          <a:effectLst/>
                        </a:rPr>
                        <a:t>str</a:t>
                      </a:r>
                      <a:r>
                        <a:rPr lang="en-US" sz="1600" dirty="0">
                          <a:effectLst/>
                        </a:rPr>
                        <a:t> + 1</a:t>
                      </a:r>
                      <a:r>
                        <a:rPr lang="en-US" sz="1600" dirty="0">
                          <a:effectLst/>
                          <a:sym typeface="Symbol"/>
                        </a:rPr>
                        <a:t></a:t>
                      </a:r>
                      <a:endParaRPr lang="en-US" sz="1600" dirty="0">
                        <a:effectLst/>
                        <a:latin typeface="Cambria"/>
                        <a:ea typeface="Cambria"/>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rPr>
                        <a:t>0x52</a:t>
                      </a:r>
                      <a:endParaRPr lang="en-US" sz="1600" dirty="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600">
                          <a:effectLst/>
                        </a:rPr>
                        <a:t>R</a:t>
                      </a:r>
                      <a:endParaRPr lang="en-US" sz="160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97740">
                <a:tc>
                  <a:txBody>
                    <a:bodyPr/>
                    <a:lstStyle/>
                    <a:p>
                      <a:pPr marL="0" marR="0" algn="r">
                        <a:spcBef>
                          <a:spcPts val="0"/>
                        </a:spcBef>
                        <a:spcAft>
                          <a:spcPts val="0"/>
                        </a:spcAft>
                      </a:pPr>
                      <a:r>
                        <a:rPr lang="en-US" sz="1600" dirty="0" err="1">
                          <a:effectLst/>
                        </a:rPr>
                        <a:t>str</a:t>
                      </a:r>
                      <a:r>
                        <a:rPr lang="en-US" sz="1600" dirty="0">
                          <a:effectLst/>
                        </a:rPr>
                        <a:t> </a:t>
                      </a:r>
                      <a:r>
                        <a:rPr lang="en-US" sz="1600" dirty="0">
                          <a:effectLst/>
                          <a:sym typeface="Symbol"/>
                        </a:rPr>
                        <a:t></a:t>
                      </a:r>
                      <a:endParaRPr lang="en-US" sz="1600" dirty="0">
                        <a:effectLst/>
                        <a:latin typeface="Cambria"/>
                        <a:ea typeface="Cambria"/>
                        <a:cs typeface="Times New Roman"/>
                      </a:endParaRPr>
                    </a:p>
                  </a:txBody>
                  <a:tcPr marL="68580" marR="68580" marT="0" marB="0" anchor="ctr">
                    <a:lnL w="12700" cmpd="sng">
                      <a:noFill/>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tcPr>
                </a:tc>
                <a:tc>
                  <a:txBody>
                    <a:bodyPr/>
                    <a:lstStyle/>
                    <a:p>
                      <a:pPr marL="0" marR="0" algn="ctr">
                        <a:spcBef>
                          <a:spcPts val="0"/>
                        </a:spcBef>
                        <a:spcAft>
                          <a:spcPts val="0"/>
                        </a:spcAft>
                      </a:pPr>
                      <a:r>
                        <a:rPr lang="en-US" sz="1600" dirty="0">
                          <a:effectLst/>
                        </a:rPr>
                        <a:t>0x41</a:t>
                      </a:r>
                      <a:endParaRPr lang="en-US" sz="1600" dirty="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spcBef>
                          <a:spcPts val="0"/>
                        </a:spcBef>
                        <a:spcAft>
                          <a:spcPts val="0"/>
                        </a:spcAft>
                      </a:pPr>
                      <a:r>
                        <a:rPr lang="en-US" sz="1600" dirty="0">
                          <a:effectLst/>
                        </a:rPr>
                        <a:t>A</a:t>
                      </a:r>
                      <a:endParaRPr lang="en-US" sz="1600" dirty="0">
                        <a:effectLst/>
                        <a:latin typeface="Cambria"/>
                        <a:ea typeface="Cambria"/>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13"/>
                  </a:ext>
                </a:extLst>
              </a:tr>
            </a:tbl>
          </a:graphicData>
        </a:graphic>
      </p:graphicFrame>
      <p:sp>
        <p:nvSpPr>
          <p:cNvPr id="6" name="Rectangle 5"/>
          <p:cNvSpPr/>
          <p:nvPr/>
        </p:nvSpPr>
        <p:spPr>
          <a:xfrm>
            <a:off x="228600" y="2877372"/>
            <a:ext cx="3181960" cy="369332"/>
          </a:xfrm>
          <a:prstGeom prst="rect">
            <a:avLst/>
          </a:prstGeom>
        </p:spPr>
        <p:txBody>
          <a:bodyPr wrap="none">
            <a:spAutoFit/>
          </a:bodyPr>
          <a:lstStyle/>
          <a:p>
            <a:pPr algn="ctr"/>
            <a:r>
              <a:rPr lang="en-US" dirty="0">
                <a:solidFill>
                  <a:srgbClr val="FF0000"/>
                </a:solidFill>
              </a:rPr>
              <a:t>char </a:t>
            </a:r>
            <a:r>
              <a:rPr lang="en-US" dirty="0" err="1">
                <a:solidFill>
                  <a:srgbClr val="FF0000"/>
                </a:solidFill>
              </a:rPr>
              <a:t>str</a:t>
            </a:r>
            <a:r>
              <a:rPr lang="en-US" dirty="0">
                <a:solidFill>
                  <a:srgbClr val="FF0000"/>
                </a:solidFill>
              </a:rPr>
              <a:t>[13] = “ARM Assembly”;</a:t>
            </a:r>
            <a:endParaRPr lang="en-US" dirty="0">
              <a:solidFill>
                <a:srgbClr val="FF0000"/>
              </a:solidFill>
              <a:latin typeface="Cambria"/>
              <a:ea typeface="Cambria"/>
              <a:cs typeface="Times New Roman"/>
            </a:endParaRPr>
          </a:p>
        </p:txBody>
      </p:sp>
      <p:sp>
        <p:nvSpPr>
          <p:cNvPr id="7" name="TextBox 6">
            <a:extLst>
              <a:ext uri="{FF2B5EF4-FFF2-40B4-BE49-F238E27FC236}">
                <a16:creationId xmlns:a16="http://schemas.microsoft.com/office/drawing/2014/main" id="{D7BD5432-D3D6-E8A2-C468-2E8D0ECD9525}"/>
              </a:ext>
            </a:extLst>
          </p:cNvPr>
          <p:cNvSpPr txBox="1"/>
          <p:nvPr/>
        </p:nvSpPr>
        <p:spPr>
          <a:xfrm>
            <a:off x="152400" y="3646941"/>
            <a:ext cx="4267200" cy="2031325"/>
          </a:xfrm>
          <a:prstGeom prst="rect">
            <a:avLst/>
          </a:prstGeom>
          <a:solidFill>
            <a:schemeClr val="bg1">
              <a:lumMod val="85000"/>
            </a:schemeClr>
          </a:solidFill>
        </p:spPr>
        <p:style>
          <a:lnRef idx="1">
            <a:schemeClr val="dk1"/>
          </a:lnRef>
          <a:fillRef idx="2">
            <a:schemeClr val="dk1"/>
          </a:fillRef>
          <a:effectRef idx="1">
            <a:schemeClr val="dk1"/>
          </a:effectRef>
          <a:fontRef idx="minor">
            <a:schemeClr val="dk1"/>
          </a:fontRef>
        </p:style>
        <p:txBody>
          <a:bodyPr wrap="square">
            <a:spAutoFit/>
          </a:bodyPr>
          <a:lstStyle/>
          <a:p>
            <a:pPr>
              <a:buNone/>
            </a:pPr>
            <a:r>
              <a:rPr lang="en-US" b="1" dirty="0"/>
              <a:t>This diagram does not indicate big-endian or little-endian. Endianness is irrelevant for single-byte char arrays.</a:t>
            </a:r>
          </a:p>
          <a:p>
            <a:pPr>
              <a:buNone/>
            </a:pPr>
            <a:r>
              <a:rPr lang="en-US" dirty="0"/>
              <a:t>If you want to detect endianness, you must inspect a </a:t>
            </a:r>
            <a:r>
              <a:rPr lang="en-US" b="1" dirty="0"/>
              <a:t>multi-byte</a:t>
            </a:r>
            <a:r>
              <a:rPr lang="en-US" dirty="0"/>
              <a:t> value in memory, e.g.:</a:t>
            </a:r>
          </a:p>
          <a:p>
            <a:pPr rtl="0">
              <a:buNone/>
            </a:pPr>
            <a:r>
              <a:rPr lang="en-US" dirty="0"/>
              <a:t>int x = 0x12345678;</a:t>
            </a:r>
          </a:p>
          <a:p>
            <a:pPr>
              <a:buNone/>
            </a:pPr>
            <a:r>
              <a:rPr lang="en-US" dirty="0"/>
              <a:t>That will reveal the byte order.</a:t>
            </a:r>
          </a:p>
        </p:txBody>
      </p:sp>
    </p:spTree>
    <p:extLst>
      <p:ext uri="{BB962C8B-B14F-4D97-AF65-F5344CB8AC3E}">
        <p14:creationId xmlns:p14="http://schemas.microsoft.com/office/powerpoint/2010/main" val="124932176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0.3|8.2|11.8|6.7|11.8|0.7"/>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3868</TotalTime>
  <Words>3075</Words>
  <Application>Microsoft Office PowerPoint</Application>
  <PresentationFormat>On-screen Show (4:3)</PresentationFormat>
  <Paragraphs>485</Paragraphs>
  <Slides>23</Slides>
  <Notes>8</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9" baseType="lpstr">
      <vt:lpstr>Gill Sans Light</vt:lpstr>
      <vt:lpstr>Arial</vt:lpstr>
      <vt:lpstr>Bookman Old Style</vt:lpstr>
      <vt:lpstr>Calibri</vt:lpstr>
      <vt:lpstr>Cambria</vt:lpstr>
      <vt:lpstr>Cambria Math</vt:lpstr>
      <vt:lpstr>Consolas</vt:lpstr>
      <vt:lpstr>Courier New</vt:lpstr>
      <vt:lpstr>Gill Sans MT</vt:lpstr>
      <vt:lpstr>Palatino Linotype</vt:lpstr>
      <vt:lpstr>Symbol</vt:lpstr>
      <vt:lpstr>Times New Roman</vt:lpstr>
      <vt:lpstr>Wingdings</vt:lpstr>
      <vt:lpstr>Wingdings 3</vt:lpstr>
      <vt:lpstr>Origin</vt:lpstr>
      <vt:lpstr>Visio</vt:lpstr>
      <vt:lpstr>Z. Gu</vt:lpstr>
      <vt:lpstr>Data Representation</vt:lpstr>
      <vt:lpstr>Signed Integers Method 3: Two’s Complement</vt:lpstr>
      <vt:lpstr>Adding two integers</vt:lpstr>
      <vt:lpstr>Basic Assembly Programming</vt:lpstr>
      <vt:lpstr>Barrel Shifter: Explanations</vt:lpstr>
      <vt:lpstr>Load/Store a Byte, Halfword, Word</vt:lpstr>
      <vt:lpstr>ARM Load Store Summary</vt:lpstr>
      <vt:lpstr>Character String</vt:lpstr>
      <vt:lpstr>Condition Flags</vt:lpstr>
      <vt:lpstr>Carry and Overflow Flags w/ Arithmetic Instructions</vt:lpstr>
      <vt:lpstr>Link Register (LR)</vt:lpstr>
      <vt:lpstr>Passing Arguments and Returning Value</vt:lpstr>
      <vt:lpstr>Callee Saved Registers vs  Caller Saved Registers</vt:lpstr>
      <vt:lpstr>Full Descending Stack</vt:lpstr>
      <vt:lpstr>Stack Recap</vt:lpstr>
      <vt:lpstr>Calling a Subroutine</vt:lpstr>
      <vt:lpstr>Caller-saved Registers vs  Callee-saved Registers</vt:lpstr>
      <vt:lpstr>Chapter 8 Subroutines Summary I</vt:lpstr>
      <vt:lpstr>Chapter 8 Subroutines Summary II</vt:lpstr>
      <vt:lpstr>Timer’s Clock</vt:lpstr>
      <vt:lpstr>PWM Duty Cycle = Ton/Time Period</vt:lpstr>
      <vt:lpstr>Summary of Equations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 Yifeng Zhu Electrical and Computer Engineering University of Maine</dc:title>
  <dc:creator>zhu</dc:creator>
  <cp:lastModifiedBy>Zonghua Gu</cp:lastModifiedBy>
  <cp:revision>61</cp:revision>
  <dcterms:created xsi:type="dcterms:W3CDTF">2014-05-02T14:59:14Z</dcterms:created>
  <dcterms:modified xsi:type="dcterms:W3CDTF">2025-12-06T15:07:36Z</dcterms:modified>
</cp:coreProperties>
</file>