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7"/>
  </p:notesMasterIdLst>
  <p:sldIdLst>
    <p:sldId id="256" r:id="rId2"/>
    <p:sldId id="370" r:id="rId3"/>
    <p:sldId id="371" r:id="rId4"/>
    <p:sldId id="292" r:id="rId5"/>
    <p:sldId id="301" r:id="rId6"/>
  </p:sldIdLst>
  <p:sldSz cx="12192000" cy="6858000"/>
  <p:notesSz cx="6858000" cy="9144000"/>
  <p:embeddedFontLst>
    <p:embeddedFont>
      <p:font typeface="Helvetica" panose="020B0604020202020204" pitchFamily="34" charset="0"/>
      <p:regular r:id="rId8"/>
      <p:bold r:id="rId9"/>
      <p:italic r:id="rId10"/>
      <p:boldItalic r:id="rId11"/>
    </p:embeddedFont>
    <p:embeddedFont>
      <p:font typeface="Quattrocento Sans" panose="020B0502050000020003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9A21AA-B209-4A29-8116-E2E36930E0F9}">
  <a:tblStyle styleId="{369A21AA-B209-4A29-8116-E2E36930E0F9}" styleName="Table_0">
    <a:wholeTbl>
      <a:tcTxStyle b="off" i="off">
        <a:font>
          <a:latin typeface="Tw Cen MT"/>
          <a:ea typeface="Tw Cen MT"/>
          <a:cs typeface="Tw Cen MT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F1FA"/>
          </a:solidFill>
        </a:fill>
      </a:tcStyle>
    </a:wholeTbl>
    <a:band1H>
      <a:tcTxStyle/>
      <a:tcStyle>
        <a:tcBdr/>
        <a:fill>
          <a:solidFill>
            <a:srgbClr val="CBE2F5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BE2F5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Tw Cen MT"/>
          <a:ea typeface="Tw Cen MT"/>
          <a:cs typeface="Tw Cen MT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Tw Cen MT"/>
          <a:ea typeface="Tw Cen MT"/>
          <a:cs typeface="Tw Cen MT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Tw Cen MT"/>
          <a:ea typeface="Tw Cen MT"/>
          <a:cs typeface="Tw Cen MT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Tw Cen MT"/>
          <a:ea typeface="Tw Cen MT"/>
          <a:cs typeface="Tw Cen MT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102" autoAdjust="0"/>
    <p:restoredTop sz="86013" autoAdjust="0"/>
  </p:normalViewPr>
  <p:slideViewPr>
    <p:cSldViewPr snapToGrid="0">
      <p:cViewPr varScale="1">
        <p:scale>
          <a:sx n="71" d="100"/>
          <a:sy n="71" d="100"/>
        </p:scale>
        <p:origin x="1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1" name="Google Shape;12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2">
          <a:extLst>
            <a:ext uri="{FF2B5EF4-FFF2-40B4-BE49-F238E27FC236}">
              <a16:creationId xmlns:a16="http://schemas.microsoft.com/office/drawing/2014/main" id="{D2AE9344-1AE2-86C7-F3DE-2C895C111F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3" name="Google Shape;1593;g2b2fd5e8dd1_0_1187:notes">
            <a:extLst>
              <a:ext uri="{FF2B5EF4-FFF2-40B4-BE49-F238E27FC236}">
                <a16:creationId xmlns:a16="http://schemas.microsoft.com/office/drawing/2014/main" id="{E98D2F75-BD82-A11C-AC54-B4CBEA32F77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4" name="Google Shape;1594;g2b2fd5e8dd1_0_1187:notes">
            <a:extLst>
              <a:ext uri="{FF2B5EF4-FFF2-40B4-BE49-F238E27FC236}">
                <a16:creationId xmlns:a16="http://schemas.microsoft.com/office/drawing/2014/main" id="{D222256D-99CC-C469-14C5-D22B1D6A3D4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This is the kink case</a:t>
            </a:r>
            <a:endParaRPr/>
          </a:p>
        </p:txBody>
      </p:sp>
      <p:sp>
        <p:nvSpPr>
          <p:cNvPr id="1595" name="Google Shape;1595;g2b2fd5e8dd1_0_1187:notes">
            <a:extLst>
              <a:ext uri="{FF2B5EF4-FFF2-40B4-BE49-F238E27FC236}">
                <a16:creationId xmlns:a16="http://schemas.microsoft.com/office/drawing/2014/main" id="{2272E909-EE4E-EEF2-F03D-519DF69713F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41490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2">
          <a:extLst>
            <a:ext uri="{FF2B5EF4-FFF2-40B4-BE49-F238E27FC236}">
              <a16:creationId xmlns:a16="http://schemas.microsoft.com/office/drawing/2014/main" id="{1EEFF554-B254-E4D6-98A2-332EE5729D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3" name="Google Shape;1593;g2b2fd5e8dd1_0_1187:notes">
            <a:extLst>
              <a:ext uri="{FF2B5EF4-FFF2-40B4-BE49-F238E27FC236}">
                <a16:creationId xmlns:a16="http://schemas.microsoft.com/office/drawing/2014/main" id="{D8B55618-436B-6B91-6F55-BD469705251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4" name="Google Shape;1594;g2b2fd5e8dd1_0_1187:notes">
            <a:extLst>
              <a:ext uri="{FF2B5EF4-FFF2-40B4-BE49-F238E27FC236}">
                <a16:creationId xmlns:a16="http://schemas.microsoft.com/office/drawing/2014/main" id="{83A8290C-F818-5A09-21D6-5F1B5321846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This is the kink case</a:t>
            </a:r>
            <a:endParaRPr/>
          </a:p>
        </p:txBody>
      </p:sp>
      <p:sp>
        <p:nvSpPr>
          <p:cNvPr id="1595" name="Google Shape;1595;g2b2fd5e8dd1_0_1187:notes">
            <a:extLst>
              <a:ext uri="{FF2B5EF4-FFF2-40B4-BE49-F238E27FC236}">
                <a16:creationId xmlns:a16="http://schemas.microsoft.com/office/drawing/2014/main" id="{89FEF9EA-CB18-592D-B342-C9BBB6D1F2D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9136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3" name="Google Shape;1593;g2b2fd5e8dd1_0_11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4" name="Google Shape;1594;g2b2fd5e8dd1_0_118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This is the kink case</a:t>
            </a:r>
            <a:endParaRPr/>
          </a:p>
        </p:txBody>
      </p:sp>
      <p:sp>
        <p:nvSpPr>
          <p:cNvPr id="1595" name="Google Shape;1595;g2b2fd5e8dd1_0_118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2">
          <a:extLst>
            <a:ext uri="{FF2B5EF4-FFF2-40B4-BE49-F238E27FC236}">
              <a16:creationId xmlns:a16="http://schemas.microsoft.com/office/drawing/2014/main" id="{9AF16F01-E90D-9B79-EEED-33A5402837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3" name="Google Shape;1593;g2b2fd5e8dd1_0_1187:notes">
            <a:extLst>
              <a:ext uri="{FF2B5EF4-FFF2-40B4-BE49-F238E27FC236}">
                <a16:creationId xmlns:a16="http://schemas.microsoft.com/office/drawing/2014/main" id="{9E10DF1C-BD24-623E-F97A-A02BC8E563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4" name="Google Shape;1594;g2b2fd5e8dd1_0_1187:notes">
            <a:extLst>
              <a:ext uri="{FF2B5EF4-FFF2-40B4-BE49-F238E27FC236}">
                <a16:creationId xmlns:a16="http://schemas.microsoft.com/office/drawing/2014/main" id="{4AEDBBE4-BEF2-263B-357B-01056E746D8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This is the kink case</a:t>
            </a:r>
            <a:endParaRPr/>
          </a:p>
        </p:txBody>
      </p:sp>
      <p:sp>
        <p:nvSpPr>
          <p:cNvPr id="1595" name="Google Shape;1595;g2b2fd5e8dd1_0_1187:notes">
            <a:extLst>
              <a:ext uri="{FF2B5EF4-FFF2-40B4-BE49-F238E27FC236}">
                <a16:creationId xmlns:a16="http://schemas.microsoft.com/office/drawing/2014/main" id="{D85A5575-CE6E-02E3-0977-FB848526B9C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38452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userDrawn="1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"/>
          <p:cNvSpPr txBox="1"/>
          <p:nvPr/>
        </p:nvSpPr>
        <p:spPr>
          <a:xfrm>
            <a:off x="791340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5"/>
          <p:cNvSpPr txBox="1">
            <a:spLocks noGrp="1"/>
          </p:cNvSpPr>
          <p:nvPr>
            <p:ph type="title"/>
          </p:nvPr>
        </p:nvSpPr>
        <p:spPr>
          <a:xfrm>
            <a:off x="457200" y="4960138"/>
            <a:ext cx="7772400" cy="14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900"/>
              <a:buFont typeface="Quattrocento Sans"/>
              <a:buNone/>
              <a:defRPr sz="49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5"/>
          <p:cNvSpPr>
            <a:spLocks noGrp="1"/>
          </p:cNvSpPr>
          <p:nvPr>
            <p:ph type="pic" idx="2"/>
          </p:nvPr>
        </p:nvSpPr>
        <p:spPr>
          <a:xfrm>
            <a:off x="0" y="-1"/>
            <a:ext cx="12189300" cy="4572000"/>
          </a:xfrm>
          <a:prstGeom prst="rect">
            <a:avLst/>
          </a:prstGeom>
          <a:solidFill>
            <a:srgbClr val="76CEEF"/>
          </a:solidFill>
          <a:ln>
            <a:noFill/>
          </a:ln>
        </p:spPr>
      </p:sp>
      <p:sp>
        <p:nvSpPr>
          <p:cNvPr id="113" name="Google Shape;113;p15"/>
          <p:cNvSpPr txBox="1">
            <a:spLocks noGrp="1"/>
          </p:cNvSpPr>
          <p:nvPr>
            <p:ph type="body" idx="1"/>
          </p:nvPr>
        </p:nvSpPr>
        <p:spPr>
          <a:xfrm>
            <a:off x="8610600" y="4960138"/>
            <a:ext cx="3200400" cy="14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4" name="Google Shape;114;p15"/>
          <p:cNvSpPr txBox="1">
            <a:spLocks noGrp="1"/>
          </p:cNvSpPr>
          <p:nvPr>
            <p:ph type="dt" idx="10"/>
          </p:nvPr>
        </p:nvSpPr>
        <p:spPr>
          <a:xfrm>
            <a:off x="6418815" y="6495352"/>
            <a:ext cx="21540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cxnSp>
        <p:nvCxnSpPr>
          <p:cNvPr id="115" name="Google Shape;115;p15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rgbClr val="4C328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"/>
          <p:cNvSpPr/>
          <p:nvPr/>
        </p:nvSpPr>
        <p:spPr>
          <a:xfrm>
            <a:off x="0" y="0"/>
            <a:ext cx="57357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88375" tIns="88375" rIns="88375" bIns="883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6"/>
          <p:cNvSpPr txBox="1"/>
          <p:nvPr/>
        </p:nvSpPr>
        <p:spPr>
          <a:xfrm>
            <a:off x="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CSE 373 23SP </a:t>
            </a:r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/>
          <p:nvPr/>
        </p:nvSpPr>
        <p:spPr>
          <a:xfrm>
            <a:off x="272955" y="0"/>
            <a:ext cx="422700" cy="1562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88375" tIns="44175" rIns="88375" bIns="441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cxnSp>
        <p:nvCxnSpPr>
          <p:cNvPr id="26" name="Google Shape;26;p3"/>
          <p:cNvCxnSpPr/>
          <p:nvPr/>
        </p:nvCxnSpPr>
        <p:spPr>
          <a:xfrm>
            <a:off x="61415" y="753975"/>
            <a:ext cx="12008700" cy="0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3"/>
          <p:cNvSpPr txBox="1">
            <a:spLocks noGrp="1"/>
          </p:cNvSpPr>
          <p:nvPr>
            <p:ph type="title"/>
          </p:nvPr>
        </p:nvSpPr>
        <p:spPr>
          <a:xfrm>
            <a:off x="1428134" y="263276"/>
            <a:ext cx="10334400" cy="1014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28" name="Google Shape;28;p3"/>
          <p:cNvGrpSpPr/>
          <p:nvPr/>
        </p:nvGrpSpPr>
        <p:grpSpPr>
          <a:xfrm>
            <a:off x="575239" y="475151"/>
            <a:ext cx="631200" cy="631200"/>
            <a:chOff x="1530939" y="2405329"/>
            <a:chExt cx="631200" cy="631200"/>
          </a:xfrm>
        </p:grpSpPr>
        <p:sp>
          <p:nvSpPr>
            <p:cNvPr id="29" name="Google Shape;29;p3"/>
            <p:cNvSpPr/>
            <p:nvPr/>
          </p:nvSpPr>
          <p:spPr>
            <a:xfrm>
              <a:off x="1530939" y="2405329"/>
              <a:ext cx="631200" cy="631200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txBody>
            <a:bodyPr spcFirstLastPara="1" wrap="square" lIns="88375" tIns="44175" rIns="88375" bIns="441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  <p:grpSp>
          <p:nvGrpSpPr>
            <p:cNvPr id="30" name="Google Shape;30;p3"/>
            <p:cNvGrpSpPr/>
            <p:nvPr/>
          </p:nvGrpSpPr>
          <p:grpSpPr>
            <a:xfrm>
              <a:off x="1661834" y="2536224"/>
              <a:ext cx="369505" cy="369505"/>
              <a:chOff x="2594050" y="1631825"/>
              <a:chExt cx="439625" cy="439625"/>
            </a:xfrm>
          </p:grpSpPr>
          <p:sp>
            <p:nvSpPr>
              <p:cNvPr id="31" name="Google Shape;31;p3"/>
              <p:cNvSpPr/>
              <p:nvPr/>
            </p:nvSpPr>
            <p:spPr>
              <a:xfrm>
                <a:off x="2594050" y="1883300"/>
                <a:ext cx="188175" cy="188150"/>
              </a:xfrm>
              <a:custGeom>
                <a:avLst/>
                <a:gdLst/>
                <a:ahLst/>
                <a:cxnLst/>
                <a:rect l="l" t="t" r="r" b="b"/>
                <a:pathLst>
                  <a:path w="7527" h="7526" fill="none" extrusionOk="0">
                    <a:moveTo>
                      <a:pt x="5992" y="0"/>
                    </a:moveTo>
                    <a:lnTo>
                      <a:pt x="537" y="6430"/>
                    </a:lnTo>
                    <a:lnTo>
                      <a:pt x="1" y="7526"/>
                    </a:lnTo>
                    <a:lnTo>
                      <a:pt x="1097" y="6990"/>
                    </a:lnTo>
                    <a:lnTo>
                      <a:pt x="7526" y="1534"/>
                    </a:lnTo>
                    <a:lnTo>
                      <a:pt x="5992" y="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32" name="Google Shape;32;p3"/>
              <p:cNvSpPr/>
              <p:nvPr/>
            </p:nvSpPr>
            <p:spPr>
              <a:xfrm>
                <a:off x="2857700" y="1631825"/>
                <a:ext cx="175975" cy="176000"/>
              </a:xfrm>
              <a:custGeom>
                <a:avLst/>
                <a:gdLst/>
                <a:ahLst/>
                <a:cxnLst/>
                <a:rect l="l" t="t" r="r" b="b"/>
                <a:pathLst>
                  <a:path w="7039" h="7040" fill="none" extrusionOk="0">
                    <a:moveTo>
                      <a:pt x="268" y="2704"/>
                    </a:moveTo>
                    <a:lnTo>
                      <a:pt x="4336" y="6771"/>
                    </a:lnTo>
                    <a:lnTo>
                      <a:pt x="4336" y="6771"/>
                    </a:lnTo>
                    <a:lnTo>
                      <a:pt x="4336" y="6771"/>
                    </a:lnTo>
                    <a:lnTo>
                      <a:pt x="4652" y="6917"/>
                    </a:lnTo>
                    <a:lnTo>
                      <a:pt x="4993" y="7015"/>
                    </a:lnTo>
                    <a:lnTo>
                      <a:pt x="5310" y="7039"/>
                    </a:lnTo>
                    <a:lnTo>
                      <a:pt x="5651" y="7039"/>
                    </a:lnTo>
                    <a:lnTo>
                      <a:pt x="5992" y="6966"/>
                    </a:lnTo>
                    <a:lnTo>
                      <a:pt x="6308" y="6844"/>
                    </a:lnTo>
                    <a:lnTo>
                      <a:pt x="6454" y="6747"/>
                    </a:lnTo>
                    <a:lnTo>
                      <a:pt x="6601" y="6674"/>
                    </a:lnTo>
                    <a:lnTo>
                      <a:pt x="6747" y="6552"/>
                    </a:lnTo>
                    <a:lnTo>
                      <a:pt x="6893" y="6430"/>
                    </a:lnTo>
                    <a:lnTo>
                      <a:pt x="6893" y="6430"/>
                    </a:lnTo>
                    <a:lnTo>
                      <a:pt x="6942" y="6357"/>
                    </a:lnTo>
                    <a:lnTo>
                      <a:pt x="7015" y="6260"/>
                    </a:lnTo>
                    <a:lnTo>
                      <a:pt x="7039" y="6138"/>
                    </a:lnTo>
                    <a:lnTo>
                      <a:pt x="7039" y="6041"/>
                    </a:lnTo>
                    <a:lnTo>
                      <a:pt x="7039" y="6041"/>
                    </a:lnTo>
                    <a:lnTo>
                      <a:pt x="7039" y="5943"/>
                    </a:lnTo>
                    <a:lnTo>
                      <a:pt x="7015" y="5846"/>
                    </a:lnTo>
                    <a:lnTo>
                      <a:pt x="6942" y="5748"/>
                    </a:lnTo>
                    <a:lnTo>
                      <a:pt x="6893" y="5651"/>
                    </a:lnTo>
                    <a:lnTo>
                      <a:pt x="1389" y="147"/>
                    </a:lnTo>
                    <a:lnTo>
                      <a:pt x="1389" y="147"/>
                    </a:lnTo>
                    <a:lnTo>
                      <a:pt x="1291" y="98"/>
                    </a:lnTo>
                    <a:lnTo>
                      <a:pt x="1194" y="25"/>
                    </a:lnTo>
                    <a:lnTo>
                      <a:pt x="1096" y="0"/>
                    </a:lnTo>
                    <a:lnTo>
                      <a:pt x="999" y="0"/>
                    </a:lnTo>
                    <a:lnTo>
                      <a:pt x="999" y="0"/>
                    </a:lnTo>
                    <a:lnTo>
                      <a:pt x="902" y="0"/>
                    </a:lnTo>
                    <a:lnTo>
                      <a:pt x="780" y="25"/>
                    </a:lnTo>
                    <a:lnTo>
                      <a:pt x="682" y="98"/>
                    </a:lnTo>
                    <a:lnTo>
                      <a:pt x="609" y="147"/>
                    </a:lnTo>
                    <a:lnTo>
                      <a:pt x="609" y="147"/>
                    </a:lnTo>
                    <a:lnTo>
                      <a:pt x="487" y="293"/>
                    </a:lnTo>
                    <a:lnTo>
                      <a:pt x="366" y="439"/>
                    </a:lnTo>
                    <a:lnTo>
                      <a:pt x="293" y="585"/>
                    </a:lnTo>
                    <a:lnTo>
                      <a:pt x="195" y="731"/>
                    </a:lnTo>
                    <a:lnTo>
                      <a:pt x="73" y="1048"/>
                    </a:lnTo>
                    <a:lnTo>
                      <a:pt x="0" y="1389"/>
                    </a:lnTo>
                    <a:lnTo>
                      <a:pt x="0" y="1730"/>
                    </a:lnTo>
                    <a:lnTo>
                      <a:pt x="25" y="2046"/>
                    </a:lnTo>
                    <a:lnTo>
                      <a:pt x="122" y="2387"/>
                    </a:lnTo>
                    <a:lnTo>
                      <a:pt x="268" y="2704"/>
                    </a:lnTo>
                    <a:lnTo>
                      <a:pt x="268" y="2704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33" name="Google Shape;33;p3"/>
              <p:cNvSpPr/>
              <p:nvPr/>
            </p:nvSpPr>
            <p:spPr>
              <a:xfrm>
                <a:off x="2662850" y="1699400"/>
                <a:ext cx="303250" cy="303250"/>
              </a:xfrm>
              <a:custGeom>
                <a:avLst/>
                <a:gdLst/>
                <a:ahLst/>
                <a:cxnLst/>
                <a:rect l="l" t="t" r="r" b="b"/>
                <a:pathLst>
                  <a:path w="12130" h="12130" fill="none" extrusionOk="0">
                    <a:moveTo>
                      <a:pt x="8038" y="1"/>
                    </a:moveTo>
                    <a:lnTo>
                      <a:pt x="4872" y="3191"/>
                    </a:lnTo>
                    <a:lnTo>
                      <a:pt x="4872" y="3191"/>
                    </a:lnTo>
                    <a:lnTo>
                      <a:pt x="4628" y="3094"/>
                    </a:lnTo>
                    <a:lnTo>
                      <a:pt x="4385" y="2997"/>
                    </a:lnTo>
                    <a:lnTo>
                      <a:pt x="4092" y="2899"/>
                    </a:lnTo>
                    <a:lnTo>
                      <a:pt x="3800" y="2850"/>
                    </a:lnTo>
                    <a:lnTo>
                      <a:pt x="3484" y="2777"/>
                    </a:lnTo>
                    <a:lnTo>
                      <a:pt x="3167" y="2729"/>
                    </a:lnTo>
                    <a:lnTo>
                      <a:pt x="2850" y="2704"/>
                    </a:lnTo>
                    <a:lnTo>
                      <a:pt x="2534" y="2704"/>
                    </a:lnTo>
                    <a:lnTo>
                      <a:pt x="2534" y="2704"/>
                    </a:lnTo>
                    <a:lnTo>
                      <a:pt x="2241" y="2704"/>
                    </a:lnTo>
                    <a:lnTo>
                      <a:pt x="1949" y="2729"/>
                    </a:lnTo>
                    <a:lnTo>
                      <a:pt x="1633" y="2777"/>
                    </a:lnTo>
                    <a:lnTo>
                      <a:pt x="1316" y="2850"/>
                    </a:lnTo>
                    <a:lnTo>
                      <a:pt x="999" y="2972"/>
                    </a:lnTo>
                    <a:lnTo>
                      <a:pt x="707" y="3094"/>
                    </a:lnTo>
                    <a:lnTo>
                      <a:pt x="415" y="3289"/>
                    </a:lnTo>
                    <a:lnTo>
                      <a:pt x="147" y="3508"/>
                    </a:lnTo>
                    <a:lnTo>
                      <a:pt x="147" y="3508"/>
                    </a:lnTo>
                    <a:lnTo>
                      <a:pt x="74" y="3581"/>
                    </a:lnTo>
                    <a:lnTo>
                      <a:pt x="25" y="3678"/>
                    </a:lnTo>
                    <a:lnTo>
                      <a:pt x="1" y="3776"/>
                    </a:lnTo>
                    <a:lnTo>
                      <a:pt x="1" y="3898"/>
                    </a:lnTo>
                    <a:lnTo>
                      <a:pt x="1" y="3898"/>
                    </a:lnTo>
                    <a:lnTo>
                      <a:pt x="1" y="3995"/>
                    </a:lnTo>
                    <a:lnTo>
                      <a:pt x="25" y="4093"/>
                    </a:lnTo>
                    <a:lnTo>
                      <a:pt x="74" y="4190"/>
                    </a:lnTo>
                    <a:lnTo>
                      <a:pt x="147" y="4287"/>
                    </a:lnTo>
                    <a:lnTo>
                      <a:pt x="7843" y="11984"/>
                    </a:lnTo>
                    <a:lnTo>
                      <a:pt x="7843" y="11984"/>
                    </a:lnTo>
                    <a:lnTo>
                      <a:pt x="7941" y="12057"/>
                    </a:lnTo>
                    <a:lnTo>
                      <a:pt x="8038" y="12105"/>
                    </a:lnTo>
                    <a:lnTo>
                      <a:pt x="8135" y="12130"/>
                    </a:lnTo>
                    <a:lnTo>
                      <a:pt x="8233" y="12130"/>
                    </a:lnTo>
                    <a:lnTo>
                      <a:pt x="8233" y="12130"/>
                    </a:lnTo>
                    <a:lnTo>
                      <a:pt x="8355" y="12130"/>
                    </a:lnTo>
                    <a:lnTo>
                      <a:pt x="8452" y="12105"/>
                    </a:lnTo>
                    <a:lnTo>
                      <a:pt x="8549" y="12057"/>
                    </a:lnTo>
                    <a:lnTo>
                      <a:pt x="8622" y="11984"/>
                    </a:lnTo>
                    <a:lnTo>
                      <a:pt x="8622" y="11984"/>
                    </a:lnTo>
                    <a:lnTo>
                      <a:pt x="8842" y="11716"/>
                    </a:lnTo>
                    <a:lnTo>
                      <a:pt x="9036" y="11423"/>
                    </a:lnTo>
                    <a:lnTo>
                      <a:pt x="9158" y="11131"/>
                    </a:lnTo>
                    <a:lnTo>
                      <a:pt x="9280" y="10814"/>
                    </a:lnTo>
                    <a:lnTo>
                      <a:pt x="9353" y="10498"/>
                    </a:lnTo>
                    <a:lnTo>
                      <a:pt x="9402" y="10181"/>
                    </a:lnTo>
                    <a:lnTo>
                      <a:pt x="9426" y="9889"/>
                    </a:lnTo>
                    <a:lnTo>
                      <a:pt x="9426" y="9597"/>
                    </a:lnTo>
                    <a:lnTo>
                      <a:pt x="9426" y="9597"/>
                    </a:lnTo>
                    <a:lnTo>
                      <a:pt x="9426" y="9280"/>
                    </a:lnTo>
                    <a:lnTo>
                      <a:pt x="9402" y="8964"/>
                    </a:lnTo>
                    <a:lnTo>
                      <a:pt x="9353" y="8647"/>
                    </a:lnTo>
                    <a:lnTo>
                      <a:pt x="9280" y="8330"/>
                    </a:lnTo>
                    <a:lnTo>
                      <a:pt x="9231" y="8038"/>
                    </a:lnTo>
                    <a:lnTo>
                      <a:pt x="9134" y="7746"/>
                    </a:lnTo>
                    <a:lnTo>
                      <a:pt x="9036" y="7502"/>
                    </a:lnTo>
                    <a:lnTo>
                      <a:pt x="8939" y="7259"/>
                    </a:lnTo>
                    <a:lnTo>
                      <a:pt x="12130" y="4093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34" name="Google Shape;34;p3"/>
              <p:cNvSpPr/>
              <p:nvPr/>
            </p:nvSpPr>
            <p:spPr>
              <a:xfrm>
                <a:off x="2801675" y="1740825"/>
                <a:ext cx="49950" cy="49950"/>
              </a:xfrm>
              <a:custGeom>
                <a:avLst/>
                <a:gdLst/>
                <a:ahLst/>
                <a:cxnLst/>
                <a:rect l="l" t="t" r="r" b="b"/>
                <a:pathLst>
                  <a:path w="1998" h="1998" fill="none" extrusionOk="0">
                    <a:moveTo>
                      <a:pt x="1" y="1997"/>
                    </a:moveTo>
                    <a:lnTo>
                      <a:pt x="1998" y="0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</p:grpSp>
      </p:grpSp>
      <p:sp>
        <p:nvSpPr>
          <p:cNvPr id="35" name="Google Shape;35;p3"/>
          <p:cNvSpPr txBox="1">
            <a:spLocks noGrp="1"/>
          </p:cNvSpPr>
          <p:nvPr>
            <p:ph type="body" idx="1"/>
          </p:nvPr>
        </p:nvSpPr>
        <p:spPr>
          <a:xfrm>
            <a:off x="746175" y="1568275"/>
            <a:ext cx="9371700" cy="4654200"/>
          </a:xfrm>
          <a:prstGeom prst="rect">
            <a:avLst/>
          </a:prstGeom>
        </p:spPr>
        <p:txBody>
          <a:bodyPr spcFirstLastPara="1" wrap="square" lIns="44175" tIns="44175" rIns="44175" bIns="44175" anchor="t" anchorCtr="0">
            <a:spAutoFit/>
          </a:bodyPr>
          <a:lstStyle>
            <a:lvl1pPr marL="457200" lvl="0" indent="-393700" rtl="0">
              <a:spcBef>
                <a:spcPts val="1200"/>
              </a:spcBef>
              <a:spcAft>
                <a:spcPts val="0"/>
              </a:spcAft>
              <a:buClr>
                <a:srgbClr val="4C3282"/>
              </a:buClr>
              <a:buSzPts val="2600"/>
              <a:buChar char="●"/>
              <a:defRPr/>
            </a:lvl1pPr>
            <a:lvl2pPr marL="914400" lvl="1" indent="-361950" rtl="0">
              <a:spcBef>
                <a:spcPts val="300"/>
              </a:spcBef>
              <a:spcAft>
                <a:spcPts val="0"/>
              </a:spcAft>
              <a:buSzPts val="2100"/>
              <a:buChar char="○"/>
              <a:defRPr/>
            </a:lvl2pPr>
            <a:lvl3pPr marL="1371600" lvl="2" indent="-323850" rtl="0">
              <a:spcBef>
                <a:spcPts val="40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400"/>
              </a:spcBef>
              <a:spcAft>
                <a:spcPts val="4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1"/>
          </p:nvPr>
        </p:nvSpPr>
        <p:spPr>
          <a:xfrm>
            <a:off x="746175" y="1568275"/>
            <a:ext cx="9371700" cy="4654200"/>
          </a:xfrm>
          <a:prstGeom prst="rect">
            <a:avLst/>
          </a:prstGeom>
        </p:spPr>
        <p:txBody>
          <a:bodyPr spcFirstLastPara="1" wrap="square" lIns="44175" tIns="44175" rIns="44175" bIns="44175" anchor="t" anchorCtr="0">
            <a:spAutoFit/>
          </a:bodyPr>
          <a:lstStyle>
            <a:lvl1pPr marL="457200" lvl="0" indent="-393700" rtl="0">
              <a:spcBef>
                <a:spcPts val="1200"/>
              </a:spcBef>
              <a:spcAft>
                <a:spcPts val="0"/>
              </a:spcAft>
              <a:buClr>
                <a:srgbClr val="4C3282"/>
              </a:buClr>
              <a:buSzPts val="2600"/>
              <a:buChar char="●"/>
              <a:defRPr/>
            </a:lvl1pPr>
            <a:lvl2pPr marL="914400" lvl="1" indent="-361950" rtl="0">
              <a:spcBef>
                <a:spcPts val="300"/>
              </a:spcBef>
              <a:spcAft>
                <a:spcPts val="0"/>
              </a:spcAft>
              <a:buSzPts val="2100"/>
              <a:buChar char="○"/>
              <a:defRPr/>
            </a:lvl2pPr>
            <a:lvl3pPr marL="1371600" lvl="2" indent="-323850" rtl="0">
              <a:spcBef>
                <a:spcPts val="400"/>
              </a:spcBef>
              <a:spcAft>
                <a:spcPts val="0"/>
              </a:spcAft>
              <a:buSzPts val="1500"/>
              <a:buChar char="■"/>
              <a:defRPr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4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4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4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400"/>
              </a:spcBef>
              <a:spcAft>
                <a:spcPts val="4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>
  <p:cSld name="OBJECT_1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title"/>
          </p:nvPr>
        </p:nvSpPr>
        <p:spPr>
          <a:xfrm>
            <a:off x="3315881" y="3446573"/>
            <a:ext cx="55902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300"/>
              <a:buFont typeface="Quattrocento Sans"/>
              <a:buNone/>
              <a:defRPr cap="none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43" name="Google Shape;43;p6"/>
          <p:cNvCxnSpPr/>
          <p:nvPr/>
        </p:nvCxnSpPr>
        <p:spPr>
          <a:xfrm>
            <a:off x="138752" y="1917510"/>
            <a:ext cx="11914500" cy="0"/>
          </a:xfrm>
          <a:prstGeom prst="straightConnector1">
            <a:avLst/>
          </a:prstGeom>
          <a:noFill/>
          <a:ln w="19050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44" name="Google Shape;44;p6"/>
          <p:cNvGrpSpPr/>
          <p:nvPr/>
        </p:nvGrpSpPr>
        <p:grpSpPr>
          <a:xfrm>
            <a:off x="4736689" y="555664"/>
            <a:ext cx="2723981" cy="2723981"/>
            <a:chOff x="4360460" y="449353"/>
            <a:chExt cx="3282300" cy="3282300"/>
          </a:xfrm>
        </p:grpSpPr>
        <p:sp>
          <p:nvSpPr>
            <p:cNvPr id="45" name="Google Shape;45;p6"/>
            <p:cNvSpPr/>
            <p:nvPr/>
          </p:nvSpPr>
          <p:spPr>
            <a:xfrm>
              <a:off x="4360460" y="449353"/>
              <a:ext cx="3282300" cy="3282300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txBody>
            <a:bodyPr spcFirstLastPara="1" wrap="square" lIns="88375" tIns="44175" rIns="88375" bIns="441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  <p:grpSp>
          <p:nvGrpSpPr>
            <p:cNvPr id="46" name="Google Shape;46;p6"/>
            <p:cNvGrpSpPr/>
            <p:nvPr/>
          </p:nvGrpSpPr>
          <p:grpSpPr>
            <a:xfrm>
              <a:off x="4868882" y="1003916"/>
              <a:ext cx="2265384" cy="2173111"/>
              <a:chOff x="5233525" y="4954450"/>
              <a:chExt cx="538275" cy="516350"/>
            </a:xfrm>
          </p:grpSpPr>
          <p:sp>
            <p:nvSpPr>
              <p:cNvPr id="47" name="Google Shape;47;p6"/>
              <p:cNvSpPr/>
              <p:nvPr/>
            </p:nvSpPr>
            <p:spPr>
              <a:xfrm>
                <a:off x="5637825" y="4954450"/>
                <a:ext cx="89525" cy="89525"/>
              </a:xfrm>
              <a:custGeom>
                <a:avLst/>
                <a:gdLst/>
                <a:ahLst/>
                <a:cxnLst/>
                <a:rect l="l" t="t" r="r" b="b"/>
                <a:pathLst>
                  <a:path w="3581" h="3581" fill="none" extrusionOk="0">
                    <a:moveTo>
                      <a:pt x="1023" y="3410"/>
                    </a:moveTo>
                    <a:lnTo>
                      <a:pt x="1023" y="3410"/>
                    </a:lnTo>
                    <a:lnTo>
                      <a:pt x="1193" y="3483"/>
                    </a:lnTo>
                    <a:lnTo>
                      <a:pt x="1388" y="3532"/>
                    </a:lnTo>
                    <a:lnTo>
                      <a:pt x="1583" y="3556"/>
                    </a:lnTo>
                    <a:lnTo>
                      <a:pt x="1778" y="3581"/>
                    </a:lnTo>
                    <a:lnTo>
                      <a:pt x="1778" y="3581"/>
                    </a:lnTo>
                    <a:lnTo>
                      <a:pt x="1973" y="3556"/>
                    </a:lnTo>
                    <a:lnTo>
                      <a:pt x="2143" y="3532"/>
                    </a:lnTo>
                    <a:lnTo>
                      <a:pt x="2314" y="3508"/>
                    </a:lnTo>
                    <a:lnTo>
                      <a:pt x="2484" y="3435"/>
                    </a:lnTo>
                    <a:lnTo>
                      <a:pt x="2630" y="3361"/>
                    </a:lnTo>
                    <a:lnTo>
                      <a:pt x="2776" y="3264"/>
                    </a:lnTo>
                    <a:lnTo>
                      <a:pt x="2923" y="3167"/>
                    </a:lnTo>
                    <a:lnTo>
                      <a:pt x="3044" y="3045"/>
                    </a:lnTo>
                    <a:lnTo>
                      <a:pt x="3166" y="2923"/>
                    </a:lnTo>
                    <a:lnTo>
                      <a:pt x="3264" y="2801"/>
                    </a:lnTo>
                    <a:lnTo>
                      <a:pt x="3361" y="2631"/>
                    </a:lnTo>
                    <a:lnTo>
                      <a:pt x="3434" y="2485"/>
                    </a:lnTo>
                    <a:lnTo>
                      <a:pt x="3483" y="2314"/>
                    </a:lnTo>
                    <a:lnTo>
                      <a:pt x="3531" y="2144"/>
                    </a:lnTo>
                    <a:lnTo>
                      <a:pt x="3556" y="1973"/>
                    </a:lnTo>
                    <a:lnTo>
                      <a:pt x="3580" y="1803"/>
                    </a:lnTo>
                    <a:lnTo>
                      <a:pt x="3580" y="1803"/>
                    </a:lnTo>
                    <a:lnTo>
                      <a:pt x="3556" y="1608"/>
                    </a:lnTo>
                    <a:lnTo>
                      <a:pt x="3531" y="1437"/>
                    </a:lnTo>
                    <a:lnTo>
                      <a:pt x="3483" y="1267"/>
                    </a:lnTo>
                    <a:lnTo>
                      <a:pt x="3434" y="1096"/>
                    </a:lnTo>
                    <a:lnTo>
                      <a:pt x="3361" y="950"/>
                    </a:lnTo>
                    <a:lnTo>
                      <a:pt x="3264" y="804"/>
                    </a:lnTo>
                    <a:lnTo>
                      <a:pt x="3166" y="658"/>
                    </a:lnTo>
                    <a:lnTo>
                      <a:pt x="3044" y="536"/>
                    </a:lnTo>
                    <a:lnTo>
                      <a:pt x="2923" y="414"/>
                    </a:lnTo>
                    <a:lnTo>
                      <a:pt x="2776" y="317"/>
                    </a:lnTo>
                    <a:lnTo>
                      <a:pt x="2630" y="220"/>
                    </a:lnTo>
                    <a:lnTo>
                      <a:pt x="2484" y="147"/>
                    </a:lnTo>
                    <a:lnTo>
                      <a:pt x="2314" y="98"/>
                    </a:lnTo>
                    <a:lnTo>
                      <a:pt x="2143" y="49"/>
                    </a:lnTo>
                    <a:lnTo>
                      <a:pt x="1973" y="25"/>
                    </a:lnTo>
                    <a:lnTo>
                      <a:pt x="1778" y="0"/>
                    </a:lnTo>
                    <a:lnTo>
                      <a:pt x="1778" y="0"/>
                    </a:lnTo>
                    <a:lnTo>
                      <a:pt x="1607" y="25"/>
                    </a:lnTo>
                    <a:lnTo>
                      <a:pt x="1437" y="49"/>
                    </a:lnTo>
                    <a:lnTo>
                      <a:pt x="1266" y="98"/>
                    </a:lnTo>
                    <a:lnTo>
                      <a:pt x="1096" y="147"/>
                    </a:lnTo>
                    <a:lnTo>
                      <a:pt x="925" y="220"/>
                    </a:lnTo>
                    <a:lnTo>
                      <a:pt x="779" y="317"/>
                    </a:lnTo>
                    <a:lnTo>
                      <a:pt x="658" y="414"/>
                    </a:lnTo>
                    <a:lnTo>
                      <a:pt x="536" y="536"/>
                    </a:lnTo>
                    <a:lnTo>
                      <a:pt x="414" y="658"/>
                    </a:lnTo>
                    <a:lnTo>
                      <a:pt x="317" y="804"/>
                    </a:lnTo>
                    <a:lnTo>
                      <a:pt x="219" y="950"/>
                    </a:lnTo>
                    <a:lnTo>
                      <a:pt x="146" y="1096"/>
                    </a:lnTo>
                    <a:lnTo>
                      <a:pt x="73" y="1267"/>
                    </a:lnTo>
                    <a:lnTo>
                      <a:pt x="49" y="1437"/>
                    </a:lnTo>
                    <a:lnTo>
                      <a:pt x="24" y="1608"/>
                    </a:lnTo>
                    <a:lnTo>
                      <a:pt x="0" y="1803"/>
                    </a:lnTo>
                    <a:lnTo>
                      <a:pt x="0" y="1803"/>
                    </a:lnTo>
                    <a:lnTo>
                      <a:pt x="24" y="2071"/>
                    </a:lnTo>
                    <a:lnTo>
                      <a:pt x="97" y="2339"/>
                    </a:lnTo>
                    <a:lnTo>
                      <a:pt x="195" y="2582"/>
                    </a:lnTo>
                    <a:lnTo>
                      <a:pt x="317" y="280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48" name="Google Shape;48;p6"/>
              <p:cNvSpPr/>
              <p:nvPr/>
            </p:nvSpPr>
            <p:spPr>
              <a:xfrm>
                <a:off x="5323025" y="4980625"/>
                <a:ext cx="88925" cy="88925"/>
              </a:xfrm>
              <a:custGeom>
                <a:avLst/>
                <a:gdLst/>
                <a:ahLst/>
                <a:cxnLst/>
                <a:rect l="l" t="t" r="r" b="b"/>
                <a:pathLst>
                  <a:path w="3557" h="3557" fill="none" extrusionOk="0">
                    <a:moveTo>
                      <a:pt x="3191" y="2850"/>
                    </a:moveTo>
                    <a:lnTo>
                      <a:pt x="3191" y="2850"/>
                    </a:lnTo>
                    <a:lnTo>
                      <a:pt x="3313" y="2680"/>
                    </a:lnTo>
                    <a:lnTo>
                      <a:pt x="3410" y="2509"/>
                    </a:lnTo>
                    <a:lnTo>
                      <a:pt x="3483" y="2314"/>
                    </a:lnTo>
                    <a:lnTo>
                      <a:pt x="3532" y="2095"/>
                    </a:lnTo>
                    <a:lnTo>
                      <a:pt x="3532" y="2095"/>
                    </a:lnTo>
                    <a:lnTo>
                      <a:pt x="3556" y="1925"/>
                    </a:lnTo>
                    <a:lnTo>
                      <a:pt x="3556" y="1730"/>
                    </a:lnTo>
                    <a:lnTo>
                      <a:pt x="3556" y="1559"/>
                    </a:lnTo>
                    <a:lnTo>
                      <a:pt x="3508" y="1389"/>
                    </a:lnTo>
                    <a:lnTo>
                      <a:pt x="3459" y="1218"/>
                    </a:lnTo>
                    <a:lnTo>
                      <a:pt x="3410" y="1072"/>
                    </a:lnTo>
                    <a:lnTo>
                      <a:pt x="3337" y="902"/>
                    </a:lnTo>
                    <a:lnTo>
                      <a:pt x="3240" y="756"/>
                    </a:lnTo>
                    <a:lnTo>
                      <a:pt x="3142" y="634"/>
                    </a:lnTo>
                    <a:lnTo>
                      <a:pt x="3021" y="512"/>
                    </a:lnTo>
                    <a:lnTo>
                      <a:pt x="2899" y="390"/>
                    </a:lnTo>
                    <a:lnTo>
                      <a:pt x="2753" y="293"/>
                    </a:lnTo>
                    <a:lnTo>
                      <a:pt x="2606" y="196"/>
                    </a:lnTo>
                    <a:lnTo>
                      <a:pt x="2436" y="122"/>
                    </a:lnTo>
                    <a:lnTo>
                      <a:pt x="2266" y="74"/>
                    </a:lnTo>
                    <a:lnTo>
                      <a:pt x="2095" y="25"/>
                    </a:lnTo>
                    <a:lnTo>
                      <a:pt x="2095" y="25"/>
                    </a:lnTo>
                    <a:lnTo>
                      <a:pt x="1925" y="1"/>
                    </a:lnTo>
                    <a:lnTo>
                      <a:pt x="1730" y="1"/>
                    </a:lnTo>
                    <a:lnTo>
                      <a:pt x="1559" y="1"/>
                    </a:lnTo>
                    <a:lnTo>
                      <a:pt x="1389" y="25"/>
                    </a:lnTo>
                    <a:lnTo>
                      <a:pt x="1218" y="74"/>
                    </a:lnTo>
                    <a:lnTo>
                      <a:pt x="1072" y="147"/>
                    </a:lnTo>
                    <a:lnTo>
                      <a:pt x="902" y="220"/>
                    </a:lnTo>
                    <a:lnTo>
                      <a:pt x="756" y="317"/>
                    </a:lnTo>
                    <a:lnTo>
                      <a:pt x="634" y="415"/>
                    </a:lnTo>
                    <a:lnTo>
                      <a:pt x="512" y="537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1"/>
                    </a:lnTo>
                    <a:lnTo>
                      <a:pt x="122" y="1097"/>
                    </a:lnTo>
                    <a:lnTo>
                      <a:pt x="74" y="1267"/>
                    </a:lnTo>
                    <a:lnTo>
                      <a:pt x="25" y="1462"/>
                    </a:lnTo>
                    <a:lnTo>
                      <a:pt x="25" y="1462"/>
                    </a:lnTo>
                    <a:lnTo>
                      <a:pt x="1" y="1633"/>
                    </a:lnTo>
                    <a:lnTo>
                      <a:pt x="1" y="1803"/>
                    </a:lnTo>
                    <a:lnTo>
                      <a:pt x="1" y="1998"/>
                    </a:lnTo>
                    <a:lnTo>
                      <a:pt x="25" y="2168"/>
                    </a:lnTo>
                    <a:lnTo>
                      <a:pt x="74" y="2339"/>
                    </a:lnTo>
                    <a:lnTo>
                      <a:pt x="147" y="2485"/>
                    </a:lnTo>
                    <a:lnTo>
                      <a:pt x="220" y="2655"/>
                    </a:lnTo>
                    <a:lnTo>
                      <a:pt x="317" y="2777"/>
                    </a:lnTo>
                    <a:lnTo>
                      <a:pt x="415" y="2923"/>
                    </a:lnTo>
                    <a:lnTo>
                      <a:pt x="536" y="3045"/>
                    </a:lnTo>
                    <a:lnTo>
                      <a:pt x="658" y="3167"/>
                    </a:lnTo>
                    <a:lnTo>
                      <a:pt x="804" y="3264"/>
                    </a:lnTo>
                    <a:lnTo>
                      <a:pt x="950" y="3362"/>
                    </a:lnTo>
                    <a:lnTo>
                      <a:pt x="1096" y="3435"/>
                    </a:lnTo>
                    <a:lnTo>
                      <a:pt x="1267" y="3483"/>
                    </a:lnTo>
                    <a:lnTo>
                      <a:pt x="1462" y="3532"/>
                    </a:lnTo>
                    <a:lnTo>
                      <a:pt x="1462" y="3532"/>
                    </a:lnTo>
                    <a:lnTo>
                      <a:pt x="1705" y="3557"/>
                    </a:lnTo>
                    <a:lnTo>
                      <a:pt x="1973" y="3557"/>
                    </a:lnTo>
                    <a:lnTo>
                      <a:pt x="2217" y="3508"/>
                    </a:lnTo>
                    <a:lnTo>
                      <a:pt x="2460" y="3435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49" name="Google Shape;49;p6"/>
              <p:cNvSpPr/>
              <p:nvPr/>
            </p:nvSpPr>
            <p:spPr>
              <a:xfrm>
                <a:off x="5233525" y="5255225"/>
                <a:ext cx="89525" cy="89525"/>
              </a:xfrm>
              <a:custGeom>
                <a:avLst/>
                <a:gdLst/>
                <a:ahLst/>
                <a:cxnLst/>
                <a:rect l="l" t="t" r="r" b="b"/>
                <a:pathLst>
                  <a:path w="3581" h="3581" fill="none" extrusionOk="0">
                    <a:moveTo>
                      <a:pt x="3215" y="707"/>
                    </a:moveTo>
                    <a:lnTo>
                      <a:pt x="3215" y="707"/>
                    </a:lnTo>
                    <a:lnTo>
                      <a:pt x="3093" y="585"/>
                    </a:lnTo>
                    <a:lnTo>
                      <a:pt x="2972" y="464"/>
                    </a:lnTo>
                    <a:lnTo>
                      <a:pt x="2850" y="342"/>
                    </a:lnTo>
                    <a:lnTo>
                      <a:pt x="2679" y="244"/>
                    </a:lnTo>
                    <a:lnTo>
                      <a:pt x="2679" y="244"/>
                    </a:lnTo>
                    <a:lnTo>
                      <a:pt x="2533" y="171"/>
                    </a:lnTo>
                    <a:lnTo>
                      <a:pt x="2363" y="98"/>
                    </a:lnTo>
                    <a:lnTo>
                      <a:pt x="2192" y="50"/>
                    </a:lnTo>
                    <a:lnTo>
                      <a:pt x="2022" y="25"/>
                    </a:lnTo>
                    <a:lnTo>
                      <a:pt x="1851" y="1"/>
                    </a:lnTo>
                    <a:lnTo>
                      <a:pt x="1681" y="25"/>
                    </a:lnTo>
                    <a:lnTo>
                      <a:pt x="1510" y="25"/>
                    </a:lnTo>
                    <a:lnTo>
                      <a:pt x="1340" y="74"/>
                    </a:lnTo>
                    <a:lnTo>
                      <a:pt x="1169" y="123"/>
                    </a:lnTo>
                    <a:lnTo>
                      <a:pt x="1023" y="196"/>
                    </a:lnTo>
                    <a:lnTo>
                      <a:pt x="877" y="269"/>
                    </a:lnTo>
                    <a:lnTo>
                      <a:pt x="731" y="366"/>
                    </a:lnTo>
                    <a:lnTo>
                      <a:pt x="585" y="488"/>
                    </a:lnTo>
                    <a:lnTo>
                      <a:pt x="463" y="610"/>
                    </a:lnTo>
                    <a:lnTo>
                      <a:pt x="341" y="731"/>
                    </a:lnTo>
                    <a:lnTo>
                      <a:pt x="244" y="902"/>
                    </a:lnTo>
                    <a:lnTo>
                      <a:pt x="244" y="902"/>
                    </a:lnTo>
                    <a:lnTo>
                      <a:pt x="171" y="1048"/>
                    </a:lnTo>
                    <a:lnTo>
                      <a:pt x="98" y="1219"/>
                    </a:lnTo>
                    <a:lnTo>
                      <a:pt x="49" y="1389"/>
                    </a:lnTo>
                    <a:lnTo>
                      <a:pt x="25" y="1560"/>
                    </a:lnTo>
                    <a:lnTo>
                      <a:pt x="0" y="1730"/>
                    </a:lnTo>
                    <a:lnTo>
                      <a:pt x="0" y="1900"/>
                    </a:lnTo>
                    <a:lnTo>
                      <a:pt x="25" y="2071"/>
                    </a:lnTo>
                    <a:lnTo>
                      <a:pt x="73" y="2241"/>
                    </a:lnTo>
                    <a:lnTo>
                      <a:pt x="122" y="2412"/>
                    </a:lnTo>
                    <a:lnTo>
                      <a:pt x="195" y="2558"/>
                    </a:lnTo>
                    <a:lnTo>
                      <a:pt x="268" y="2729"/>
                    </a:lnTo>
                    <a:lnTo>
                      <a:pt x="366" y="2850"/>
                    </a:lnTo>
                    <a:lnTo>
                      <a:pt x="463" y="2996"/>
                    </a:lnTo>
                    <a:lnTo>
                      <a:pt x="609" y="3118"/>
                    </a:lnTo>
                    <a:lnTo>
                      <a:pt x="731" y="3240"/>
                    </a:lnTo>
                    <a:lnTo>
                      <a:pt x="901" y="3337"/>
                    </a:lnTo>
                    <a:lnTo>
                      <a:pt x="901" y="3337"/>
                    </a:lnTo>
                    <a:lnTo>
                      <a:pt x="1048" y="3410"/>
                    </a:lnTo>
                    <a:lnTo>
                      <a:pt x="1218" y="3484"/>
                    </a:lnTo>
                    <a:lnTo>
                      <a:pt x="1389" y="3532"/>
                    </a:lnTo>
                    <a:lnTo>
                      <a:pt x="1559" y="3557"/>
                    </a:lnTo>
                    <a:lnTo>
                      <a:pt x="1730" y="3581"/>
                    </a:lnTo>
                    <a:lnTo>
                      <a:pt x="1900" y="3581"/>
                    </a:lnTo>
                    <a:lnTo>
                      <a:pt x="2071" y="3557"/>
                    </a:lnTo>
                    <a:lnTo>
                      <a:pt x="2241" y="3508"/>
                    </a:lnTo>
                    <a:lnTo>
                      <a:pt x="2411" y="3459"/>
                    </a:lnTo>
                    <a:lnTo>
                      <a:pt x="2558" y="3410"/>
                    </a:lnTo>
                    <a:lnTo>
                      <a:pt x="2704" y="3313"/>
                    </a:lnTo>
                    <a:lnTo>
                      <a:pt x="2850" y="3216"/>
                    </a:lnTo>
                    <a:lnTo>
                      <a:pt x="2996" y="3118"/>
                    </a:lnTo>
                    <a:lnTo>
                      <a:pt x="3118" y="2996"/>
                    </a:lnTo>
                    <a:lnTo>
                      <a:pt x="3240" y="2850"/>
                    </a:lnTo>
                    <a:lnTo>
                      <a:pt x="3337" y="2704"/>
                    </a:lnTo>
                    <a:lnTo>
                      <a:pt x="3337" y="2704"/>
                    </a:lnTo>
                    <a:lnTo>
                      <a:pt x="3459" y="2412"/>
                    </a:lnTo>
                    <a:lnTo>
                      <a:pt x="3532" y="2144"/>
                    </a:lnTo>
                    <a:lnTo>
                      <a:pt x="3581" y="1852"/>
                    </a:lnTo>
                    <a:lnTo>
                      <a:pt x="3556" y="156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0" name="Google Shape;50;p6"/>
              <p:cNvSpPr/>
              <p:nvPr/>
            </p:nvSpPr>
            <p:spPr>
              <a:xfrm>
                <a:off x="5453325" y="5382475"/>
                <a:ext cx="88925" cy="88325"/>
              </a:xfrm>
              <a:custGeom>
                <a:avLst/>
                <a:gdLst/>
                <a:ahLst/>
                <a:cxnLst/>
                <a:rect l="l" t="t" r="r" b="b"/>
                <a:pathLst>
                  <a:path w="3557" h="3533" fill="none" extrusionOk="0">
                    <a:moveTo>
                      <a:pt x="1389" y="1"/>
                    </a:moveTo>
                    <a:lnTo>
                      <a:pt x="1389" y="1"/>
                    </a:lnTo>
                    <a:lnTo>
                      <a:pt x="1194" y="50"/>
                    </a:lnTo>
                    <a:lnTo>
                      <a:pt x="999" y="147"/>
                    </a:lnTo>
                    <a:lnTo>
                      <a:pt x="804" y="245"/>
                    </a:lnTo>
                    <a:lnTo>
                      <a:pt x="634" y="366"/>
                    </a:lnTo>
                    <a:lnTo>
                      <a:pt x="634" y="366"/>
                    </a:lnTo>
                    <a:lnTo>
                      <a:pt x="488" y="488"/>
                    </a:lnTo>
                    <a:lnTo>
                      <a:pt x="390" y="634"/>
                    </a:lnTo>
                    <a:lnTo>
                      <a:pt x="268" y="780"/>
                    </a:lnTo>
                    <a:lnTo>
                      <a:pt x="195" y="926"/>
                    </a:lnTo>
                    <a:lnTo>
                      <a:pt x="122" y="1073"/>
                    </a:lnTo>
                    <a:lnTo>
                      <a:pt x="74" y="1243"/>
                    </a:lnTo>
                    <a:lnTo>
                      <a:pt x="25" y="1414"/>
                    </a:lnTo>
                    <a:lnTo>
                      <a:pt x="0" y="1584"/>
                    </a:lnTo>
                    <a:lnTo>
                      <a:pt x="0" y="1755"/>
                    </a:lnTo>
                    <a:lnTo>
                      <a:pt x="0" y="1925"/>
                    </a:lnTo>
                    <a:lnTo>
                      <a:pt x="25" y="2096"/>
                    </a:lnTo>
                    <a:lnTo>
                      <a:pt x="74" y="2266"/>
                    </a:lnTo>
                    <a:lnTo>
                      <a:pt x="122" y="2412"/>
                    </a:lnTo>
                    <a:lnTo>
                      <a:pt x="195" y="2583"/>
                    </a:lnTo>
                    <a:lnTo>
                      <a:pt x="293" y="2729"/>
                    </a:lnTo>
                    <a:lnTo>
                      <a:pt x="415" y="2875"/>
                    </a:lnTo>
                    <a:lnTo>
                      <a:pt x="415" y="2875"/>
                    </a:lnTo>
                    <a:lnTo>
                      <a:pt x="536" y="3021"/>
                    </a:lnTo>
                    <a:lnTo>
                      <a:pt x="658" y="3143"/>
                    </a:lnTo>
                    <a:lnTo>
                      <a:pt x="804" y="3240"/>
                    </a:lnTo>
                    <a:lnTo>
                      <a:pt x="950" y="3313"/>
                    </a:lnTo>
                    <a:lnTo>
                      <a:pt x="1121" y="3386"/>
                    </a:lnTo>
                    <a:lnTo>
                      <a:pt x="1267" y="3459"/>
                    </a:lnTo>
                    <a:lnTo>
                      <a:pt x="1437" y="3484"/>
                    </a:lnTo>
                    <a:lnTo>
                      <a:pt x="1608" y="3508"/>
                    </a:lnTo>
                    <a:lnTo>
                      <a:pt x="1778" y="3532"/>
                    </a:lnTo>
                    <a:lnTo>
                      <a:pt x="1949" y="3508"/>
                    </a:lnTo>
                    <a:lnTo>
                      <a:pt x="2119" y="3484"/>
                    </a:lnTo>
                    <a:lnTo>
                      <a:pt x="2290" y="3435"/>
                    </a:lnTo>
                    <a:lnTo>
                      <a:pt x="2460" y="3386"/>
                    </a:lnTo>
                    <a:lnTo>
                      <a:pt x="2606" y="3313"/>
                    </a:lnTo>
                    <a:lnTo>
                      <a:pt x="2777" y="3216"/>
                    </a:lnTo>
                    <a:lnTo>
                      <a:pt x="2923" y="3118"/>
                    </a:lnTo>
                    <a:lnTo>
                      <a:pt x="2923" y="3118"/>
                    </a:lnTo>
                    <a:lnTo>
                      <a:pt x="3045" y="2997"/>
                    </a:lnTo>
                    <a:lnTo>
                      <a:pt x="3167" y="2851"/>
                    </a:lnTo>
                    <a:lnTo>
                      <a:pt x="3264" y="2704"/>
                    </a:lnTo>
                    <a:lnTo>
                      <a:pt x="3361" y="2558"/>
                    </a:lnTo>
                    <a:lnTo>
                      <a:pt x="3435" y="2412"/>
                    </a:lnTo>
                    <a:lnTo>
                      <a:pt x="3483" y="2242"/>
                    </a:lnTo>
                    <a:lnTo>
                      <a:pt x="3532" y="2071"/>
                    </a:lnTo>
                    <a:lnTo>
                      <a:pt x="3556" y="1901"/>
                    </a:lnTo>
                    <a:lnTo>
                      <a:pt x="3556" y="1730"/>
                    </a:lnTo>
                    <a:lnTo>
                      <a:pt x="3556" y="1560"/>
                    </a:lnTo>
                    <a:lnTo>
                      <a:pt x="3532" y="1389"/>
                    </a:lnTo>
                    <a:lnTo>
                      <a:pt x="3483" y="1219"/>
                    </a:lnTo>
                    <a:lnTo>
                      <a:pt x="3410" y="1048"/>
                    </a:lnTo>
                    <a:lnTo>
                      <a:pt x="3337" y="902"/>
                    </a:lnTo>
                    <a:lnTo>
                      <a:pt x="3264" y="756"/>
                    </a:lnTo>
                    <a:lnTo>
                      <a:pt x="3142" y="610"/>
                    </a:lnTo>
                    <a:lnTo>
                      <a:pt x="3142" y="610"/>
                    </a:lnTo>
                    <a:lnTo>
                      <a:pt x="2972" y="415"/>
                    </a:lnTo>
                    <a:lnTo>
                      <a:pt x="2753" y="245"/>
                    </a:lnTo>
                    <a:lnTo>
                      <a:pt x="2533" y="123"/>
                    </a:lnTo>
                    <a:lnTo>
                      <a:pt x="2314" y="5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1" name="Google Shape;51;p6"/>
              <p:cNvSpPr/>
              <p:nvPr/>
            </p:nvSpPr>
            <p:spPr>
              <a:xfrm>
                <a:off x="5682875" y="5188875"/>
                <a:ext cx="88925" cy="89525"/>
              </a:xfrm>
              <a:custGeom>
                <a:avLst/>
                <a:gdLst/>
                <a:ahLst/>
                <a:cxnLst/>
                <a:rect l="l" t="t" r="r" b="b"/>
                <a:pathLst>
                  <a:path w="3557" h="3581" fill="none" extrusionOk="0">
                    <a:moveTo>
                      <a:pt x="0" y="2022"/>
                    </a:moveTo>
                    <a:lnTo>
                      <a:pt x="0" y="2022"/>
                    </a:lnTo>
                    <a:lnTo>
                      <a:pt x="25" y="2216"/>
                    </a:lnTo>
                    <a:lnTo>
                      <a:pt x="98" y="2411"/>
                    </a:lnTo>
                    <a:lnTo>
                      <a:pt x="98" y="2411"/>
                    </a:lnTo>
                    <a:lnTo>
                      <a:pt x="171" y="2557"/>
                    </a:lnTo>
                    <a:lnTo>
                      <a:pt x="244" y="2728"/>
                    </a:lnTo>
                    <a:lnTo>
                      <a:pt x="341" y="2874"/>
                    </a:lnTo>
                    <a:lnTo>
                      <a:pt x="463" y="2996"/>
                    </a:lnTo>
                    <a:lnTo>
                      <a:pt x="585" y="3118"/>
                    </a:lnTo>
                    <a:lnTo>
                      <a:pt x="707" y="3239"/>
                    </a:lnTo>
                    <a:lnTo>
                      <a:pt x="853" y="3337"/>
                    </a:lnTo>
                    <a:lnTo>
                      <a:pt x="999" y="3410"/>
                    </a:lnTo>
                    <a:lnTo>
                      <a:pt x="1169" y="3483"/>
                    </a:lnTo>
                    <a:lnTo>
                      <a:pt x="1340" y="3532"/>
                    </a:lnTo>
                    <a:lnTo>
                      <a:pt x="1510" y="3556"/>
                    </a:lnTo>
                    <a:lnTo>
                      <a:pt x="1681" y="3580"/>
                    </a:lnTo>
                    <a:lnTo>
                      <a:pt x="1851" y="3580"/>
                    </a:lnTo>
                    <a:lnTo>
                      <a:pt x="2022" y="3556"/>
                    </a:lnTo>
                    <a:lnTo>
                      <a:pt x="2192" y="3532"/>
                    </a:lnTo>
                    <a:lnTo>
                      <a:pt x="2363" y="3459"/>
                    </a:lnTo>
                    <a:lnTo>
                      <a:pt x="2363" y="3459"/>
                    </a:lnTo>
                    <a:lnTo>
                      <a:pt x="2533" y="3410"/>
                    </a:lnTo>
                    <a:lnTo>
                      <a:pt x="2704" y="3312"/>
                    </a:lnTo>
                    <a:lnTo>
                      <a:pt x="2850" y="3215"/>
                    </a:lnTo>
                    <a:lnTo>
                      <a:pt x="2972" y="3093"/>
                    </a:lnTo>
                    <a:lnTo>
                      <a:pt x="3093" y="2971"/>
                    </a:lnTo>
                    <a:lnTo>
                      <a:pt x="3215" y="2850"/>
                    </a:lnTo>
                    <a:lnTo>
                      <a:pt x="3288" y="2704"/>
                    </a:lnTo>
                    <a:lnTo>
                      <a:pt x="3386" y="2557"/>
                    </a:lnTo>
                    <a:lnTo>
                      <a:pt x="3434" y="2387"/>
                    </a:lnTo>
                    <a:lnTo>
                      <a:pt x="3483" y="2216"/>
                    </a:lnTo>
                    <a:lnTo>
                      <a:pt x="3532" y="2070"/>
                    </a:lnTo>
                    <a:lnTo>
                      <a:pt x="3556" y="1875"/>
                    </a:lnTo>
                    <a:lnTo>
                      <a:pt x="3556" y="1705"/>
                    </a:lnTo>
                    <a:lnTo>
                      <a:pt x="3532" y="1534"/>
                    </a:lnTo>
                    <a:lnTo>
                      <a:pt x="3507" y="1364"/>
                    </a:lnTo>
                    <a:lnTo>
                      <a:pt x="3434" y="1194"/>
                    </a:lnTo>
                    <a:lnTo>
                      <a:pt x="3434" y="1194"/>
                    </a:lnTo>
                    <a:lnTo>
                      <a:pt x="3361" y="1023"/>
                    </a:lnTo>
                    <a:lnTo>
                      <a:pt x="3288" y="853"/>
                    </a:lnTo>
                    <a:lnTo>
                      <a:pt x="3191" y="706"/>
                    </a:lnTo>
                    <a:lnTo>
                      <a:pt x="3069" y="585"/>
                    </a:lnTo>
                    <a:lnTo>
                      <a:pt x="2947" y="463"/>
                    </a:lnTo>
                    <a:lnTo>
                      <a:pt x="2825" y="341"/>
                    </a:lnTo>
                    <a:lnTo>
                      <a:pt x="2679" y="268"/>
                    </a:lnTo>
                    <a:lnTo>
                      <a:pt x="2533" y="171"/>
                    </a:lnTo>
                    <a:lnTo>
                      <a:pt x="2363" y="122"/>
                    </a:lnTo>
                    <a:lnTo>
                      <a:pt x="2192" y="73"/>
                    </a:lnTo>
                    <a:lnTo>
                      <a:pt x="2022" y="24"/>
                    </a:lnTo>
                    <a:lnTo>
                      <a:pt x="1851" y="24"/>
                    </a:lnTo>
                    <a:lnTo>
                      <a:pt x="1681" y="0"/>
                    </a:lnTo>
                    <a:lnTo>
                      <a:pt x="1510" y="24"/>
                    </a:lnTo>
                    <a:lnTo>
                      <a:pt x="1340" y="73"/>
                    </a:lnTo>
                    <a:lnTo>
                      <a:pt x="1169" y="122"/>
                    </a:lnTo>
                    <a:lnTo>
                      <a:pt x="1169" y="122"/>
                    </a:lnTo>
                    <a:lnTo>
                      <a:pt x="974" y="195"/>
                    </a:lnTo>
                    <a:lnTo>
                      <a:pt x="804" y="292"/>
                    </a:lnTo>
                    <a:lnTo>
                      <a:pt x="658" y="390"/>
                    </a:lnTo>
                    <a:lnTo>
                      <a:pt x="512" y="512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0"/>
                    </a:lnTo>
                    <a:lnTo>
                      <a:pt x="122" y="112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2" name="Google Shape;52;p6"/>
              <p:cNvSpPr/>
              <p:nvPr/>
            </p:nvSpPr>
            <p:spPr>
              <a:xfrm>
                <a:off x="5411925" y="5110925"/>
                <a:ext cx="188775" cy="189400"/>
              </a:xfrm>
              <a:custGeom>
                <a:avLst/>
                <a:gdLst/>
                <a:ahLst/>
                <a:cxnLst/>
                <a:rect l="l" t="t" r="r" b="b"/>
                <a:pathLst>
                  <a:path w="7551" h="7576" fill="none" extrusionOk="0">
                    <a:moveTo>
                      <a:pt x="0" y="3776"/>
                    </a:moveTo>
                    <a:lnTo>
                      <a:pt x="0" y="3776"/>
                    </a:lnTo>
                    <a:lnTo>
                      <a:pt x="25" y="3410"/>
                    </a:lnTo>
                    <a:lnTo>
                      <a:pt x="73" y="3021"/>
                    </a:lnTo>
                    <a:lnTo>
                      <a:pt x="171" y="2655"/>
                    </a:lnTo>
                    <a:lnTo>
                      <a:pt x="293" y="2314"/>
                    </a:lnTo>
                    <a:lnTo>
                      <a:pt x="463" y="1973"/>
                    </a:lnTo>
                    <a:lnTo>
                      <a:pt x="658" y="1681"/>
                    </a:lnTo>
                    <a:lnTo>
                      <a:pt x="877" y="1389"/>
                    </a:lnTo>
                    <a:lnTo>
                      <a:pt x="1121" y="1121"/>
                    </a:lnTo>
                    <a:lnTo>
                      <a:pt x="1389" y="877"/>
                    </a:lnTo>
                    <a:lnTo>
                      <a:pt x="1656" y="658"/>
                    </a:lnTo>
                    <a:lnTo>
                      <a:pt x="1973" y="463"/>
                    </a:lnTo>
                    <a:lnTo>
                      <a:pt x="2314" y="293"/>
                    </a:lnTo>
                    <a:lnTo>
                      <a:pt x="2655" y="171"/>
                    </a:lnTo>
                    <a:lnTo>
                      <a:pt x="3020" y="74"/>
                    </a:lnTo>
                    <a:lnTo>
                      <a:pt x="3386" y="25"/>
                    </a:lnTo>
                    <a:lnTo>
                      <a:pt x="3775" y="1"/>
                    </a:lnTo>
                    <a:lnTo>
                      <a:pt x="3775" y="1"/>
                    </a:lnTo>
                    <a:lnTo>
                      <a:pt x="4165" y="25"/>
                    </a:lnTo>
                    <a:lnTo>
                      <a:pt x="4555" y="74"/>
                    </a:lnTo>
                    <a:lnTo>
                      <a:pt x="4896" y="171"/>
                    </a:lnTo>
                    <a:lnTo>
                      <a:pt x="5261" y="293"/>
                    </a:lnTo>
                    <a:lnTo>
                      <a:pt x="5578" y="463"/>
                    </a:lnTo>
                    <a:lnTo>
                      <a:pt x="5894" y="658"/>
                    </a:lnTo>
                    <a:lnTo>
                      <a:pt x="6186" y="877"/>
                    </a:lnTo>
                    <a:lnTo>
                      <a:pt x="6454" y="1121"/>
                    </a:lnTo>
                    <a:lnTo>
                      <a:pt x="6698" y="1389"/>
                    </a:lnTo>
                    <a:lnTo>
                      <a:pt x="6917" y="1681"/>
                    </a:lnTo>
                    <a:lnTo>
                      <a:pt x="7112" y="1973"/>
                    </a:lnTo>
                    <a:lnTo>
                      <a:pt x="7258" y="2314"/>
                    </a:lnTo>
                    <a:lnTo>
                      <a:pt x="7404" y="2655"/>
                    </a:lnTo>
                    <a:lnTo>
                      <a:pt x="7477" y="3021"/>
                    </a:lnTo>
                    <a:lnTo>
                      <a:pt x="7550" y="3410"/>
                    </a:lnTo>
                    <a:lnTo>
                      <a:pt x="7550" y="3776"/>
                    </a:lnTo>
                    <a:lnTo>
                      <a:pt x="7550" y="3776"/>
                    </a:lnTo>
                    <a:lnTo>
                      <a:pt x="7550" y="4165"/>
                    </a:lnTo>
                    <a:lnTo>
                      <a:pt x="7477" y="4555"/>
                    </a:lnTo>
                    <a:lnTo>
                      <a:pt x="7404" y="4920"/>
                    </a:lnTo>
                    <a:lnTo>
                      <a:pt x="7258" y="5261"/>
                    </a:lnTo>
                    <a:lnTo>
                      <a:pt x="7112" y="5578"/>
                    </a:lnTo>
                    <a:lnTo>
                      <a:pt x="6917" y="5895"/>
                    </a:lnTo>
                    <a:lnTo>
                      <a:pt x="6698" y="6187"/>
                    </a:lnTo>
                    <a:lnTo>
                      <a:pt x="6454" y="6455"/>
                    </a:lnTo>
                    <a:lnTo>
                      <a:pt x="6186" y="6698"/>
                    </a:lnTo>
                    <a:lnTo>
                      <a:pt x="5894" y="6917"/>
                    </a:lnTo>
                    <a:lnTo>
                      <a:pt x="5578" y="7112"/>
                    </a:lnTo>
                    <a:lnTo>
                      <a:pt x="5261" y="7258"/>
                    </a:lnTo>
                    <a:lnTo>
                      <a:pt x="4896" y="7405"/>
                    </a:lnTo>
                    <a:lnTo>
                      <a:pt x="4555" y="7478"/>
                    </a:lnTo>
                    <a:lnTo>
                      <a:pt x="4165" y="7551"/>
                    </a:lnTo>
                    <a:lnTo>
                      <a:pt x="3775" y="7575"/>
                    </a:lnTo>
                    <a:lnTo>
                      <a:pt x="3775" y="7575"/>
                    </a:lnTo>
                    <a:lnTo>
                      <a:pt x="3386" y="7551"/>
                    </a:lnTo>
                    <a:lnTo>
                      <a:pt x="3020" y="7478"/>
                    </a:lnTo>
                    <a:lnTo>
                      <a:pt x="2655" y="7405"/>
                    </a:lnTo>
                    <a:lnTo>
                      <a:pt x="2314" y="7258"/>
                    </a:lnTo>
                    <a:lnTo>
                      <a:pt x="1973" y="7112"/>
                    </a:lnTo>
                    <a:lnTo>
                      <a:pt x="1656" y="6917"/>
                    </a:lnTo>
                    <a:lnTo>
                      <a:pt x="1389" y="6698"/>
                    </a:lnTo>
                    <a:lnTo>
                      <a:pt x="1121" y="6455"/>
                    </a:lnTo>
                    <a:lnTo>
                      <a:pt x="877" y="6187"/>
                    </a:lnTo>
                    <a:lnTo>
                      <a:pt x="658" y="5895"/>
                    </a:lnTo>
                    <a:lnTo>
                      <a:pt x="463" y="5578"/>
                    </a:lnTo>
                    <a:lnTo>
                      <a:pt x="293" y="5261"/>
                    </a:lnTo>
                    <a:lnTo>
                      <a:pt x="171" y="4920"/>
                    </a:lnTo>
                    <a:lnTo>
                      <a:pt x="73" y="4555"/>
                    </a:lnTo>
                    <a:lnTo>
                      <a:pt x="25" y="4165"/>
                    </a:lnTo>
                    <a:lnTo>
                      <a:pt x="0" y="3776"/>
                    </a:lnTo>
                    <a:lnTo>
                      <a:pt x="0" y="3776"/>
                    </a:lnTo>
                    <a:close/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3" name="Google Shape;53;p6"/>
              <p:cNvSpPr/>
              <p:nvPr/>
            </p:nvSpPr>
            <p:spPr>
              <a:xfrm>
                <a:off x="5367475" y="5025075"/>
                <a:ext cx="81600" cy="105975"/>
              </a:xfrm>
              <a:custGeom>
                <a:avLst/>
                <a:gdLst/>
                <a:ahLst/>
                <a:cxnLst/>
                <a:rect l="l" t="t" r="r" b="b"/>
                <a:pathLst>
                  <a:path w="3264" h="4239" fill="none" extrusionOk="0">
                    <a:moveTo>
                      <a:pt x="0" y="1"/>
                    </a:moveTo>
                    <a:lnTo>
                      <a:pt x="3264" y="4238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4" name="Google Shape;54;p6"/>
              <p:cNvSpPr/>
              <p:nvPr/>
            </p:nvSpPr>
            <p:spPr>
              <a:xfrm>
                <a:off x="5567800" y="4999500"/>
                <a:ext cx="115100" cy="133975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5359" fill="none" extrusionOk="0">
                    <a:moveTo>
                      <a:pt x="0" y="5359"/>
                    </a:moveTo>
                    <a:lnTo>
                      <a:pt x="4603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5" name="Google Shape;55;p6"/>
              <p:cNvSpPr/>
              <p:nvPr/>
            </p:nvSpPr>
            <p:spPr>
              <a:xfrm>
                <a:off x="5600075" y="5217475"/>
                <a:ext cx="127275" cy="16475"/>
              </a:xfrm>
              <a:custGeom>
                <a:avLst/>
                <a:gdLst/>
                <a:ahLst/>
                <a:cxnLst/>
                <a:rect l="l" t="t" r="r" b="b"/>
                <a:pathLst>
                  <a:path w="5091" h="659" fill="none" extrusionOk="0">
                    <a:moveTo>
                      <a:pt x="5090" y="658"/>
                    </a:moveTo>
                    <a:lnTo>
                      <a:pt x="0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6" name="Google Shape;56;p6"/>
              <p:cNvSpPr/>
              <p:nvPr/>
            </p:nvSpPr>
            <p:spPr>
              <a:xfrm>
                <a:off x="5497775" y="5299675"/>
                <a:ext cx="4900" cy="126675"/>
              </a:xfrm>
              <a:custGeom>
                <a:avLst/>
                <a:gdLst/>
                <a:ahLst/>
                <a:cxnLst/>
                <a:rect l="l" t="t" r="r" b="b"/>
                <a:pathLst>
                  <a:path w="196" h="5067" fill="none" extrusionOk="0">
                    <a:moveTo>
                      <a:pt x="0" y="5067"/>
                    </a:moveTo>
                    <a:lnTo>
                      <a:pt x="195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7" name="Google Shape;57;p6"/>
              <p:cNvSpPr/>
              <p:nvPr/>
            </p:nvSpPr>
            <p:spPr>
              <a:xfrm>
                <a:off x="5277975" y="5241825"/>
                <a:ext cx="141275" cy="58500"/>
              </a:xfrm>
              <a:custGeom>
                <a:avLst/>
                <a:gdLst/>
                <a:ahLst/>
                <a:cxnLst/>
                <a:rect l="l" t="t" r="r" b="b"/>
                <a:pathLst>
                  <a:path w="5651" h="2340" fill="none" extrusionOk="0">
                    <a:moveTo>
                      <a:pt x="0" y="2339"/>
                    </a:moveTo>
                    <a:lnTo>
                      <a:pt x="5651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</p:grpSp>
      </p:grpSp>
      <p:sp>
        <p:nvSpPr>
          <p:cNvPr id="58" name="Google Shape;58;p6"/>
          <p:cNvSpPr txBox="1">
            <a:spLocks noGrp="1"/>
          </p:cNvSpPr>
          <p:nvPr>
            <p:ph type="body" idx="1"/>
          </p:nvPr>
        </p:nvSpPr>
        <p:spPr>
          <a:xfrm>
            <a:off x="3315880" y="4628428"/>
            <a:ext cx="5590200" cy="14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t" anchorCtr="0">
            <a:sp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6"/>
          <p:cNvSpPr/>
          <p:nvPr/>
        </p:nvSpPr>
        <p:spPr>
          <a:xfrm>
            <a:off x="272955" y="0"/>
            <a:ext cx="422700" cy="1562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88375" tIns="44175" rIns="88375" bIns="441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7"/>
          <p:cNvSpPr txBox="1">
            <a:spLocks noGrp="1"/>
          </p:cNvSpPr>
          <p:nvPr>
            <p:ph type="body" idx="1"/>
          </p:nvPr>
        </p:nvSpPr>
        <p:spPr>
          <a:xfrm>
            <a:off x="6364809" y="2096446"/>
            <a:ext cx="5397600" cy="43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62" name="Google Shape;62;p7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7"/>
          <p:cNvSpPr txBox="1">
            <a:spLocks noGrp="1"/>
          </p:cNvSpPr>
          <p:nvPr>
            <p:ph type="body" idx="2"/>
          </p:nvPr>
        </p:nvSpPr>
        <p:spPr>
          <a:xfrm>
            <a:off x="575239" y="1531279"/>
            <a:ext cx="5397600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2575" tIns="44175" rIns="132575" bIns="44175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0" cap="none">
                <a:solidFill>
                  <a:srgbClr val="4C328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500"/>
              <a:buNone/>
              <a:defRPr sz="1500" b="1"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body" idx="3"/>
          </p:nvPr>
        </p:nvSpPr>
        <p:spPr>
          <a:xfrm>
            <a:off x="584218" y="2096446"/>
            <a:ext cx="5397600" cy="43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body" idx="4"/>
          </p:nvPr>
        </p:nvSpPr>
        <p:spPr>
          <a:xfrm>
            <a:off x="6355830" y="1531279"/>
            <a:ext cx="5397600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2575" tIns="44175" rIns="132575" bIns="44175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0" cap="none">
                <a:solidFill>
                  <a:srgbClr val="4C328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500"/>
              <a:buNone/>
              <a:defRPr sz="1500" b="1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rgbClr val="1D9AA1"/>
          </a:solidFill>
          <a:ln>
            <a:noFill/>
          </a:ln>
        </p:spPr>
        <p:txBody>
          <a:bodyPr spcFirstLastPara="1" wrap="square" lIns="88375" tIns="88375" rIns="88375" bIns="883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1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 extrusionOk="0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8375" tIns="88375" rIns="88375" bIns="883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1"/>
          <p:cNvSpPr txBox="1">
            <a:spLocks noGrp="1"/>
          </p:cNvSpPr>
          <p:nvPr>
            <p:ph type="title"/>
          </p:nvPr>
        </p:nvSpPr>
        <p:spPr>
          <a:xfrm>
            <a:off x="457200" y="4960137"/>
            <a:ext cx="7772400" cy="14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900"/>
              <a:buFont typeface="Quattrocento Sans"/>
              <a:buNone/>
              <a:defRPr sz="4900" b="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1"/>
          <p:cNvSpPr txBox="1"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cxnSp>
        <p:nvCxnSpPr>
          <p:cNvPr id="99" name="Google Shape;99;p11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rgbClr val="4C3282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00" name="Google Shape;100;p11" descr="UW building"/>
          <p:cNvPicPr preferRelativeResize="0"/>
          <p:nvPr/>
        </p:nvPicPr>
        <p:blipFill rotWithShape="1">
          <a:blip r:embed="rId2">
            <a:alphaModFix/>
          </a:blip>
          <a:srcRect t="38182" b="5568"/>
          <a:stretch/>
        </p:blipFill>
        <p:spPr>
          <a:xfrm>
            <a:off x="3" y="0"/>
            <a:ext cx="12191993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2"/>
          <p:cNvSpPr txBox="1">
            <a:spLocks noGrp="1"/>
          </p:cNvSpPr>
          <p:nvPr>
            <p:ph type="body" idx="1"/>
          </p:nvPr>
        </p:nvSpPr>
        <p:spPr>
          <a:xfrm>
            <a:off x="634620" y="1512985"/>
            <a:ext cx="5397600" cy="47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2"/>
          </p:nvPr>
        </p:nvSpPr>
        <p:spPr>
          <a:xfrm>
            <a:off x="6364809" y="1512984"/>
            <a:ext cx="5397600" cy="47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104" name="Google Shape;104;p12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4"/>
          <p:cNvSpPr txBox="1"/>
          <p:nvPr/>
        </p:nvSpPr>
        <p:spPr>
          <a:xfrm>
            <a:off x="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CSE 373 23SP </a:t>
            </a:r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9" name="Google Shape;109;p14"/>
          <p:cNvSpPr txBox="1"/>
          <p:nvPr/>
        </p:nvSpPr>
        <p:spPr>
          <a:xfrm>
            <a:off x="791340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300"/>
              <a:buFont typeface="Quattrocento Sans"/>
              <a:buNone/>
              <a:defRPr sz="4300" b="0" i="0" u="none" strike="noStrike" cap="none">
                <a:solidFill>
                  <a:srgbClr val="0C0C0C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575240" y="1463857"/>
            <a:ext cx="11187000" cy="48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spAutoFit/>
          </a:bodyPr>
          <a:lstStyle>
            <a:lvl1pPr marL="457200" marR="0" lvl="0" indent="-3937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4C3282"/>
              </a:buClr>
              <a:buSzPts val="2600"/>
              <a:buFont typeface="Twentieth Century"/>
              <a:buChar char=" "/>
              <a:defRPr sz="2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619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B6A479"/>
              </a:buClr>
              <a:buSzPts val="2100"/>
              <a:buFont typeface="Quattrocento Sans"/>
              <a:buChar char="-"/>
              <a:defRPr sz="21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500"/>
              <a:buFont typeface="Quattrocento Sans"/>
              <a:buChar char="-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400"/>
              <a:buFont typeface="Quattrocento Sans"/>
              <a:buChar char="-"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400"/>
              <a:buFont typeface="Quattrocento Sans"/>
              <a:buChar char="-"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cxnSp>
        <p:nvCxnSpPr>
          <p:cNvPr id="12" name="Google Shape;12;p1"/>
          <p:cNvCxnSpPr/>
          <p:nvPr/>
        </p:nvCxnSpPr>
        <p:spPr>
          <a:xfrm rot="10800000">
            <a:off x="429491" y="172429"/>
            <a:ext cx="0" cy="1196400"/>
          </a:xfrm>
          <a:prstGeom prst="straightConnector1">
            <a:avLst/>
          </a:prstGeom>
          <a:noFill/>
          <a:ln w="19050" cap="flat" cmpd="sng">
            <a:solidFill>
              <a:srgbClr val="4C328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4" name="Google Shape;14;p1"/>
          <p:cNvSpPr txBox="1"/>
          <p:nvPr/>
        </p:nvSpPr>
        <p:spPr>
          <a:xfrm>
            <a:off x="791340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7" r:id="rId7"/>
    <p:sldLayoutId id="2147483658" r:id="rId8"/>
    <p:sldLayoutId id="2147483660" r:id="rId9"/>
    <p:sldLayoutId id="2147483661" r:id="rId10"/>
    <p:sldLayoutId id="214748366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F74C60C-7FBF-0198-02D6-369C8C9E2F98}"/>
              </a:ext>
            </a:extLst>
          </p:cNvPr>
          <p:cNvSpPr txBox="1">
            <a:spLocks/>
          </p:cNvSpPr>
          <p:nvPr/>
        </p:nvSpPr>
        <p:spPr>
          <a:xfrm>
            <a:off x="2259666" y="1054389"/>
            <a:ext cx="7952128" cy="2625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宋体" panose="02010600030101010101" pitchFamily="2" charset="-122"/>
                <a:cs typeface="Helvetica"/>
              </a:rPr>
              <a:t>Lecture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宋体" panose="02010600030101010101" pitchFamily="2" charset="-122"/>
                <a:cs typeface="Helvetica"/>
              </a:rPr>
              <a:t> 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宋体" panose="02010600030101010101" pitchFamily="2" charset="-122"/>
                <a:cs typeface="Helvetica"/>
              </a:rPr>
              <a:t>9</a:t>
            </a:r>
            <a:b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宋体" panose="02010600030101010101" pitchFamily="2" charset="-122"/>
                <a:cs typeface="Helvetica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+mj-ea"/>
                <a:cs typeface="Helvetica"/>
              </a:rPr>
              <a:t>Self-Balancing Trees</a:t>
            </a:r>
          </a:p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4F81BD"/>
                </a:solidFill>
              </a:rPr>
              <a:t>Exercises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Helvetica"/>
              <a:ea typeface="+mj-ea"/>
              <a:cs typeface="Helvetica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B44BB71-7572-07AF-DC4B-83D5FDDAFEA6}"/>
              </a:ext>
            </a:extLst>
          </p:cNvPr>
          <p:cNvSpPr txBox="1">
            <a:spLocks/>
          </p:cNvSpPr>
          <p:nvPr/>
        </p:nvSpPr>
        <p:spPr>
          <a:xfrm>
            <a:off x="3034145" y="3793837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+mn-ea"/>
                <a:cs typeface="Times New Roman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+mn-ea"/>
                <a:cs typeface="Times New Roman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+mn-ea"/>
                <a:cs typeface="Times New Roman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+mn-ea"/>
                <a:cs typeface="Times New Roman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/>
              </a:buClr>
              <a:buSzTx/>
              <a:buFont typeface="Wingdings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Department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of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Computer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Science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/>
              </a:buClr>
              <a:buSzTx/>
              <a:buFont typeface="Wingdings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Hofstra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University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6">
          <a:extLst>
            <a:ext uri="{FF2B5EF4-FFF2-40B4-BE49-F238E27FC236}">
              <a16:creationId xmlns:a16="http://schemas.microsoft.com/office/drawing/2014/main" id="{3274D3F4-7872-C560-CD98-35E8390F00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" name="Google Shape;1597;p53">
            <a:extLst>
              <a:ext uri="{FF2B5EF4-FFF2-40B4-BE49-F238E27FC236}">
                <a16:creationId xmlns:a16="http://schemas.microsoft.com/office/drawing/2014/main" id="{B699CFA7-BD69-72FA-C832-41030DB4E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2500" y="225229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C3282"/>
              </a:buClr>
              <a:buSzPts val="4400"/>
              <a:buFont typeface="Quattrocento Sans"/>
              <a:buNone/>
            </a:pPr>
            <a:r>
              <a:rPr lang="en-GB" b="0" i="0" dirty="0">
                <a:effectLst/>
                <a:latin typeface="fkGroteskNeue"/>
              </a:rPr>
              <a:t>AVL Tree</a:t>
            </a:r>
            <a:endParaRPr dirty="0"/>
          </a:p>
        </p:txBody>
      </p:sp>
      <p:sp>
        <p:nvSpPr>
          <p:cNvPr id="1732" name="Text Placeholder 2">
            <a:extLst>
              <a:ext uri="{FF2B5EF4-FFF2-40B4-BE49-F238E27FC236}">
                <a16:creationId xmlns:a16="http://schemas.microsoft.com/office/drawing/2014/main" id="{9307EA40-ECC5-3DDE-3892-A27265B2A9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6174" y="1568275"/>
            <a:ext cx="10667689" cy="1477285"/>
          </a:xfrm>
        </p:spPr>
        <p:txBody>
          <a:bodyPr/>
          <a:lstStyle/>
          <a:p>
            <a:r>
              <a:rPr lang="en-GB" dirty="0"/>
              <a:t>Create an AVL Tree by inserting the sequence: 1, 2, 3, 4, 5, 6. Draw a new figure whenever you do a rotation.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490004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6">
          <a:extLst>
            <a:ext uri="{FF2B5EF4-FFF2-40B4-BE49-F238E27FC236}">
              <a16:creationId xmlns:a16="http://schemas.microsoft.com/office/drawing/2014/main" id="{165E9466-5085-E680-414A-7D6F88A282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" name="Google Shape;1597;p53">
            <a:extLst>
              <a:ext uri="{FF2B5EF4-FFF2-40B4-BE49-F238E27FC236}">
                <a16:creationId xmlns:a16="http://schemas.microsoft.com/office/drawing/2014/main" id="{FBF382C3-8A19-9510-0350-A72E1C358F2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2500" y="225229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C3282"/>
              </a:buClr>
              <a:buSzPts val="4400"/>
              <a:buFont typeface="Quattrocento Sans"/>
              <a:buNone/>
            </a:pPr>
            <a:r>
              <a:rPr lang="en-GB" b="0" i="0" dirty="0">
                <a:effectLst/>
                <a:latin typeface="fkGroteskNeue"/>
              </a:rPr>
              <a:t>Red-Black Tree</a:t>
            </a:r>
            <a:endParaRPr dirty="0"/>
          </a:p>
        </p:txBody>
      </p:sp>
      <p:sp>
        <p:nvSpPr>
          <p:cNvPr id="1732" name="Text Placeholder 2">
            <a:extLst>
              <a:ext uri="{FF2B5EF4-FFF2-40B4-BE49-F238E27FC236}">
                <a16:creationId xmlns:a16="http://schemas.microsoft.com/office/drawing/2014/main" id="{2DA212D6-15F0-F47F-6BA2-842516B83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6174" y="1568275"/>
            <a:ext cx="10667689" cy="1477285"/>
          </a:xfrm>
        </p:spPr>
        <p:txBody>
          <a:bodyPr/>
          <a:lstStyle/>
          <a:p>
            <a:r>
              <a:rPr lang="en-GB" dirty="0"/>
              <a:t>Create a Red-Black Tree by inserting the sequence: 1, 2, 3, 4, 5, 6. Draw a new figure whenever you do a rotation.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114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" name="Google Shape;1597;p53"/>
          <p:cNvSpPr txBox="1">
            <a:spLocks noGrp="1"/>
          </p:cNvSpPr>
          <p:nvPr>
            <p:ph type="title"/>
          </p:nvPr>
        </p:nvSpPr>
        <p:spPr>
          <a:xfrm>
            <a:off x="502500" y="225229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C3282"/>
              </a:buClr>
              <a:buSzPts val="4400"/>
              <a:buFont typeface="Quattrocento Sans"/>
              <a:buNone/>
            </a:pPr>
            <a:r>
              <a:rPr lang="en-GB" b="0" i="0" dirty="0">
                <a:effectLst/>
                <a:latin typeface="fkGroteskNeue"/>
              </a:rPr>
              <a:t>AVL Tree</a:t>
            </a:r>
            <a:endParaRPr dirty="0"/>
          </a:p>
        </p:txBody>
      </p:sp>
      <p:sp>
        <p:nvSpPr>
          <p:cNvPr id="1732" name="Text Placeholder 2">
            <a:extLst>
              <a:ext uri="{FF2B5EF4-FFF2-40B4-BE49-F238E27FC236}">
                <a16:creationId xmlns:a16="http://schemas.microsoft.com/office/drawing/2014/main" id="{89A82F55-B108-FA02-9A9B-1416FA169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6174" y="1568275"/>
            <a:ext cx="10667689" cy="1477285"/>
          </a:xfrm>
        </p:spPr>
        <p:txBody>
          <a:bodyPr/>
          <a:lstStyle/>
          <a:p>
            <a:r>
              <a:rPr lang="en-GB" dirty="0"/>
              <a:t>Create an AVL Tree by inserting the sequence: 45, 70, 35, 3, 74, 25, 81, 60. Draw a new figure whenever you do a rotation.</a:t>
            </a:r>
          </a:p>
          <a:p>
            <a:endParaRPr lang="en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6">
          <a:extLst>
            <a:ext uri="{FF2B5EF4-FFF2-40B4-BE49-F238E27FC236}">
              <a16:creationId xmlns:a16="http://schemas.microsoft.com/office/drawing/2014/main" id="{DE9289ED-767D-68DE-F0B7-BA354CF7A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" name="Google Shape;1597;p53">
            <a:extLst>
              <a:ext uri="{FF2B5EF4-FFF2-40B4-BE49-F238E27FC236}">
                <a16:creationId xmlns:a16="http://schemas.microsoft.com/office/drawing/2014/main" id="{1D4170CA-91B3-DDA5-A617-812544FD52A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2500" y="225229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4C3282"/>
              </a:buClr>
              <a:buSzPts val="4400"/>
              <a:buFont typeface="Quattrocento Sans"/>
              <a:buNone/>
            </a:pPr>
            <a:r>
              <a:rPr lang="en-GB" b="0" i="0" dirty="0">
                <a:effectLst/>
                <a:latin typeface="fkGroteskNeue"/>
              </a:rPr>
              <a:t>AVL Tree</a:t>
            </a:r>
            <a:endParaRPr dirty="0"/>
          </a:p>
        </p:txBody>
      </p:sp>
      <p:sp>
        <p:nvSpPr>
          <p:cNvPr id="1732" name="Text Placeholder 2">
            <a:extLst>
              <a:ext uri="{FF2B5EF4-FFF2-40B4-BE49-F238E27FC236}">
                <a16:creationId xmlns:a16="http://schemas.microsoft.com/office/drawing/2014/main" id="{D1F94952-1343-8428-78A4-59DDDB522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6174" y="1568275"/>
            <a:ext cx="10667689" cy="1477285"/>
          </a:xfrm>
        </p:spPr>
        <p:txBody>
          <a:bodyPr/>
          <a:lstStyle/>
          <a:p>
            <a:r>
              <a:rPr lang="en-GB" dirty="0"/>
              <a:t>Create an AVL Tree by inserting the values: 45, 70, 35, 3, 74, 25, 81, 60. Draw a new figure whenever you do a rotation.</a:t>
            </a:r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137160685"/>
      </p:ext>
    </p:extLst>
  </p:cSld>
  <p:clrMapOvr>
    <a:masterClrMapping/>
  </p:clrMapOvr>
</p:sld>
</file>

<file path=ppt/theme/theme1.xml><?xml version="1.0" encoding="utf-8"?>
<a:theme xmlns:a="http://schemas.openxmlformats.org/drawingml/2006/main" name="Integral">
  <a:themeElements>
    <a:clrScheme name="Custom 2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33006F"/>
      </a:hlink>
      <a:folHlink>
        <a:srgbClr val="9A7B4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da48a9ac-7937-4134-8b13-3620bf967764}" enabled="1" method="Privileged" siteId="{5a4ba6f9-f531-4f32-9467-398f19e69de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177</Words>
  <Application>Microsoft Office PowerPoint</Application>
  <PresentationFormat>Widescreen</PresentationFormat>
  <Paragraphs>21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Quattrocento Sans</vt:lpstr>
      <vt:lpstr>Helvetica</vt:lpstr>
      <vt:lpstr>Wingdings</vt:lpstr>
      <vt:lpstr>fkGroteskNeue</vt:lpstr>
      <vt:lpstr>Times New Roman</vt:lpstr>
      <vt:lpstr>Arial</vt:lpstr>
      <vt:lpstr>Twentieth Century</vt:lpstr>
      <vt:lpstr>Calibri</vt:lpstr>
      <vt:lpstr>Integral</vt:lpstr>
      <vt:lpstr>PowerPoint Presentation</vt:lpstr>
      <vt:lpstr>AVL Tree</vt:lpstr>
      <vt:lpstr>Red-Black Tree</vt:lpstr>
      <vt:lpstr>AVL Tree</vt:lpstr>
      <vt:lpstr>AVL Tree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Zonghua</dc:creator>
  <cp:lastModifiedBy>Zonghua Gu</cp:lastModifiedBy>
  <cp:revision>22</cp:revision>
  <dcterms:modified xsi:type="dcterms:W3CDTF">2025-03-12T13:36:11Z</dcterms:modified>
</cp:coreProperties>
</file>