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1"/>
  </p:sldMasterIdLst>
  <p:notesMasterIdLst>
    <p:notesMasterId r:id="rId10"/>
  </p:notesMasterIdLst>
  <p:sldIdLst>
    <p:sldId id="283" r:id="rId2"/>
    <p:sldId id="298" r:id="rId3"/>
    <p:sldId id="299" r:id="rId4"/>
    <p:sldId id="300" r:id="rId5"/>
    <p:sldId id="301" r:id="rId6"/>
    <p:sldId id="1547" r:id="rId7"/>
    <p:sldId id="1544" r:id="rId8"/>
    <p:sldId id="1546"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6F4A71E-2EC3-4D22-9284-7B01D5CB0B2A}">
  <a:tblStyle styleId="{C6F4A71E-2EC3-4D22-9284-7B01D5CB0B2A}" styleName="Table_0">
    <a:wholeTbl>
      <a:tcTxStyle b="off" i="off">
        <a:font>
          <a:latin typeface="Segoe UI Semilight"/>
          <a:ea typeface="Segoe UI Semilight"/>
          <a:cs typeface="Segoe UI Semilight"/>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7F1FA"/>
          </a:solidFill>
        </a:fill>
      </a:tcStyle>
    </a:wholeTbl>
    <a:band1H>
      <a:tcTxStyle/>
      <a:tcStyle>
        <a:tcBdr/>
        <a:fill>
          <a:solidFill>
            <a:srgbClr val="CBE2F5"/>
          </a:solidFill>
        </a:fill>
      </a:tcStyle>
    </a:band1H>
    <a:band2H>
      <a:tcTxStyle/>
      <a:tcStyle>
        <a:tcBdr/>
      </a:tcStyle>
    </a:band2H>
    <a:band1V>
      <a:tcTxStyle/>
      <a:tcStyle>
        <a:tcBdr/>
        <a:fill>
          <a:solidFill>
            <a:srgbClr val="CBE2F5"/>
          </a:solidFill>
        </a:fill>
      </a:tcStyle>
    </a:band1V>
    <a:band2V>
      <a:tcTxStyle/>
      <a:tcStyle>
        <a:tcBdr/>
      </a:tcStyle>
    </a:band2V>
    <a:lastCol>
      <a:tcTxStyle b="on" i="off">
        <a:font>
          <a:latin typeface="Segoe UI Semilight"/>
          <a:ea typeface="Segoe UI Semilight"/>
          <a:cs typeface="Segoe UI Semilight"/>
        </a:font>
        <a:schemeClr val="lt1"/>
      </a:tcTxStyle>
      <a:tcStyle>
        <a:tcBdr/>
        <a:fill>
          <a:solidFill>
            <a:schemeClr val="accent1"/>
          </a:solidFill>
        </a:fill>
      </a:tcStyle>
    </a:lastCol>
    <a:firstCol>
      <a:tcTxStyle b="on" i="off">
        <a:font>
          <a:latin typeface="Segoe UI Semilight"/>
          <a:ea typeface="Segoe UI Semilight"/>
          <a:cs typeface="Segoe UI Semilight"/>
        </a:font>
        <a:schemeClr val="lt1"/>
      </a:tcTxStyle>
      <a:tcStyle>
        <a:tcBdr/>
        <a:fill>
          <a:solidFill>
            <a:schemeClr val="accent1"/>
          </a:solidFill>
        </a:fill>
      </a:tcStyle>
    </a:firstCol>
    <a:lastRow>
      <a:tcTxStyle b="on" i="off">
        <a:font>
          <a:latin typeface="Segoe UI Semilight"/>
          <a:ea typeface="Segoe UI Semilight"/>
          <a:cs typeface="Segoe UI Semilight"/>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Segoe UI Semilight"/>
          <a:ea typeface="Segoe UI Semilight"/>
          <a:cs typeface="Segoe UI Semilight"/>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412" autoAdjust="0"/>
  </p:normalViewPr>
  <p:slideViewPr>
    <p:cSldViewPr snapToGrid="0">
      <p:cViewPr varScale="1">
        <p:scale>
          <a:sx n="74" d="100"/>
          <a:sy n="74" d="100"/>
        </p:scale>
        <p:origin x="1013" y="5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a:buNone/>
            </a:pP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150  41 72 90</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802 44  2 686</a:t>
            </a:r>
            <a:endParaRPr lang="en-SE" sz="1800" dirty="0">
              <a:effectLst/>
              <a:latin typeface="Cambria" panose="02040503050406030204" pitchFamily="18" charset="0"/>
              <a:ea typeface="SimSun" panose="02010600030101010101" pitchFamily="2" charset="-122"/>
              <a:cs typeface="Times New Roman" panose="02020603050405020304" pitchFamily="18" charset="0"/>
            </a:endParaRPr>
          </a:p>
          <a:p>
            <a:pPr marL="457200">
              <a:buNone/>
            </a:pP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150   41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72   90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 802      44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2    686</a:t>
            </a:r>
            <a:endParaRPr lang="en-SE" sz="1800" dirty="0">
              <a:effectLst/>
              <a:latin typeface="Cambria" panose="02040503050406030204" pitchFamily="18" charset="0"/>
              <a:ea typeface="SimSun" panose="02010600030101010101" pitchFamily="2" charset="-122"/>
              <a:cs typeface="Times New Roman" panose="02020603050405020304" pitchFamily="18" charset="0"/>
            </a:endParaRPr>
          </a:p>
          <a:p>
            <a:pPr marL="457200">
              <a:buNone/>
            </a:pP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150</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41</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72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 90</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 802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 44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2</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686</a:t>
            </a:r>
            <a:endParaRPr lang="en-SE" sz="1800" dirty="0">
              <a:effectLst/>
              <a:latin typeface="Cambria" panose="02040503050406030204" pitchFamily="18" charset="0"/>
              <a:ea typeface="SimSun" panose="02010600030101010101" pitchFamily="2" charset="-122"/>
              <a:cs typeface="Times New Roman" panose="02020603050405020304" pitchFamily="18" charset="0"/>
            </a:endParaRPr>
          </a:p>
          <a:p>
            <a:pPr marL="457200">
              <a:buNone/>
            </a:pP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41  150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72   90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 44    802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2    686</a:t>
            </a:r>
            <a:endParaRPr lang="en-SE" sz="1800" dirty="0">
              <a:effectLst/>
              <a:latin typeface="Cambria" panose="02040503050406030204" pitchFamily="18" charset="0"/>
              <a:ea typeface="SimSun" panose="02010600030101010101" pitchFamily="2" charset="-122"/>
              <a:cs typeface="Times New Roman" panose="02020603050405020304" pitchFamily="18" charset="0"/>
            </a:endParaRPr>
          </a:p>
          <a:p>
            <a:pPr marL="457200">
              <a:buNone/>
            </a:pP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41  72  90 150  </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  2 44 686 802</a:t>
            </a:r>
            <a:endParaRPr lang="en-SE" sz="1800" dirty="0">
              <a:effectLst/>
              <a:latin typeface="Cambria" panose="02040503050406030204" pitchFamily="18" charset="0"/>
              <a:ea typeface="SimSun" panose="02010600030101010101" pitchFamily="2" charset="-122"/>
              <a:cs typeface="Times New Roman" panose="02020603050405020304" pitchFamily="18" charset="0"/>
            </a:endParaRPr>
          </a:p>
          <a:p>
            <a:pPr marL="457200">
              <a:spcAft>
                <a:spcPts val="1000"/>
              </a:spcAft>
            </a:pPr>
            <a:r>
              <a:rPr lang="en-US" sz="1800" u="sng" dirty="0">
                <a:effectLst/>
                <a:latin typeface="Times New Roman" panose="02020603050405020304" pitchFamily="18" charset="0"/>
                <a:ea typeface="SimSun" panose="02010600030101010101" pitchFamily="2" charset="-122"/>
                <a:cs typeface="Times New Roman" panose="02020603050405020304" pitchFamily="18" charset="0"/>
              </a:rPr>
              <a:t>2 41 44 72 90 150 686 802 </a:t>
            </a:r>
            <a:endParaRPr lang="en-SE" sz="1800">
              <a:effectLst/>
              <a:latin typeface="Cambria" panose="02040503050406030204" pitchFamily="18" charset="0"/>
              <a:ea typeface="SimSun" panose="02010600030101010101" pitchFamily="2" charset="-122"/>
              <a:cs typeface="Times New Roman" panose="02020603050405020304" pitchFamily="18" charset="0"/>
            </a:endParaRPr>
          </a:p>
          <a:p>
            <a:endParaRPr lang="en-SE"/>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29545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49219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41"/>
        <p:cNvGrpSpPr/>
        <p:nvPr/>
      </p:nvGrpSpPr>
      <p:grpSpPr>
        <a:xfrm>
          <a:off x="0" y="0"/>
          <a:ext cx="0" cy="0"/>
          <a:chOff x="0" y="0"/>
          <a:chExt cx="0" cy="0"/>
        </a:xfrm>
      </p:grpSpPr>
      <p:sp>
        <p:nvSpPr>
          <p:cNvPr id="42" name="Google Shape;42;p6"/>
          <p:cNvSpPr txBox="1">
            <a:spLocks noGrp="1"/>
          </p:cNvSpPr>
          <p:nvPr>
            <p:ph type="title"/>
          </p:nvPr>
        </p:nvSpPr>
        <p:spPr>
          <a:xfrm>
            <a:off x="3315881" y="3446573"/>
            <a:ext cx="5590200" cy="1014900"/>
          </a:xfrm>
          <a:prstGeom prst="rect">
            <a:avLst/>
          </a:prstGeom>
          <a:noFill/>
          <a:ln>
            <a:noFill/>
          </a:ln>
        </p:spPr>
        <p:txBody>
          <a:bodyPr spcFirstLastPara="1" wrap="square" lIns="88375" tIns="44175" rIns="88375" bIns="44175" anchor="ctr" anchorCtr="0">
            <a:normAutofit/>
          </a:bodyPr>
          <a:lstStyle>
            <a:lvl1pPr lvl="0" algn="ctr" rtl="0">
              <a:lnSpc>
                <a:spcPct val="80000"/>
              </a:lnSpc>
              <a:spcBef>
                <a:spcPts val="0"/>
              </a:spcBef>
              <a:spcAft>
                <a:spcPts val="0"/>
              </a:spcAft>
              <a:buClr>
                <a:srgbClr val="0C0C0C"/>
              </a:buClr>
              <a:buSzPts val="4300"/>
              <a:buFont typeface="Quattrocento Sans"/>
              <a:buNone/>
              <a:defRPr cap="none"/>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cxnSp>
        <p:nvCxnSpPr>
          <p:cNvPr id="43" name="Google Shape;43;p6"/>
          <p:cNvCxnSpPr/>
          <p:nvPr/>
        </p:nvCxnSpPr>
        <p:spPr>
          <a:xfrm>
            <a:off x="138752" y="1917510"/>
            <a:ext cx="11914500" cy="0"/>
          </a:xfrm>
          <a:prstGeom prst="straightConnector1">
            <a:avLst/>
          </a:prstGeom>
          <a:noFill/>
          <a:ln w="19050" cap="flat" cmpd="sng">
            <a:solidFill>
              <a:srgbClr val="D8D8D8"/>
            </a:solidFill>
            <a:prstDash val="solid"/>
            <a:round/>
            <a:headEnd type="none" w="sm" len="sm"/>
            <a:tailEnd type="none" w="sm" len="sm"/>
          </a:ln>
        </p:spPr>
      </p:cxnSp>
      <p:grpSp>
        <p:nvGrpSpPr>
          <p:cNvPr id="44" name="Google Shape;44;p6"/>
          <p:cNvGrpSpPr/>
          <p:nvPr/>
        </p:nvGrpSpPr>
        <p:grpSpPr>
          <a:xfrm>
            <a:off x="4736689" y="555664"/>
            <a:ext cx="2723981" cy="2723981"/>
            <a:chOff x="4360460" y="449353"/>
            <a:chExt cx="3282300" cy="3282300"/>
          </a:xfrm>
        </p:grpSpPr>
        <p:sp>
          <p:nvSpPr>
            <p:cNvPr id="45" name="Google Shape;45;p6"/>
            <p:cNvSpPr/>
            <p:nvPr/>
          </p:nvSpPr>
          <p:spPr>
            <a:xfrm>
              <a:off x="4360460" y="449353"/>
              <a:ext cx="3282300" cy="3282300"/>
            </a:xfrm>
            <a:prstGeom prst="ellipse">
              <a:avLst/>
            </a:prstGeom>
            <a:solidFill>
              <a:srgbClr val="B6A479"/>
            </a:solidFill>
            <a:ln>
              <a:noFill/>
            </a:ln>
          </p:spPr>
          <p:txBody>
            <a:bodyPr spcFirstLastPara="1" wrap="square" lIns="88375" tIns="44175" rIns="88375" bIns="441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wentieth Century"/>
                <a:ea typeface="Twentieth Century"/>
                <a:cs typeface="Twentieth Century"/>
                <a:sym typeface="Twentieth Century"/>
              </a:endParaRPr>
            </a:p>
          </p:txBody>
        </p:sp>
        <p:grpSp>
          <p:nvGrpSpPr>
            <p:cNvPr id="46" name="Google Shape;46;p6"/>
            <p:cNvGrpSpPr/>
            <p:nvPr/>
          </p:nvGrpSpPr>
          <p:grpSpPr>
            <a:xfrm>
              <a:off x="4868882" y="1003916"/>
              <a:ext cx="2265384" cy="2173111"/>
              <a:chOff x="5233525" y="4954450"/>
              <a:chExt cx="538275" cy="516350"/>
            </a:xfrm>
          </p:grpSpPr>
          <p:sp>
            <p:nvSpPr>
              <p:cNvPr id="47" name="Google Shape;47;p6"/>
              <p:cNvSpPr/>
              <p:nvPr/>
            </p:nvSpPr>
            <p:spPr>
              <a:xfrm>
                <a:off x="5637825" y="4954450"/>
                <a:ext cx="89525" cy="89525"/>
              </a:xfrm>
              <a:custGeom>
                <a:avLst/>
                <a:gdLst/>
                <a:ahLst/>
                <a:cxnLst/>
                <a:rect l="l" t="t" r="r" b="b"/>
                <a:pathLst>
                  <a:path w="3581" h="3581" fill="none" extrusionOk="0">
                    <a:moveTo>
                      <a:pt x="1023" y="3410"/>
                    </a:moveTo>
                    <a:lnTo>
                      <a:pt x="1023" y="3410"/>
                    </a:lnTo>
                    <a:lnTo>
                      <a:pt x="1193" y="3483"/>
                    </a:lnTo>
                    <a:lnTo>
                      <a:pt x="1388" y="3532"/>
                    </a:lnTo>
                    <a:lnTo>
                      <a:pt x="1583" y="3556"/>
                    </a:lnTo>
                    <a:lnTo>
                      <a:pt x="1778" y="3581"/>
                    </a:lnTo>
                    <a:lnTo>
                      <a:pt x="1778" y="3581"/>
                    </a:lnTo>
                    <a:lnTo>
                      <a:pt x="1973" y="3556"/>
                    </a:lnTo>
                    <a:lnTo>
                      <a:pt x="2143" y="3532"/>
                    </a:lnTo>
                    <a:lnTo>
                      <a:pt x="2314" y="3508"/>
                    </a:lnTo>
                    <a:lnTo>
                      <a:pt x="2484" y="3435"/>
                    </a:lnTo>
                    <a:lnTo>
                      <a:pt x="2630" y="3361"/>
                    </a:lnTo>
                    <a:lnTo>
                      <a:pt x="2776" y="3264"/>
                    </a:lnTo>
                    <a:lnTo>
                      <a:pt x="2923" y="3167"/>
                    </a:lnTo>
                    <a:lnTo>
                      <a:pt x="3044" y="3045"/>
                    </a:lnTo>
                    <a:lnTo>
                      <a:pt x="3166" y="2923"/>
                    </a:lnTo>
                    <a:lnTo>
                      <a:pt x="3264" y="2801"/>
                    </a:lnTo>
                    <a:lnTo>
                      <a:pt x="3361" y="2631"/>
                    </a:lnTo>
                    <a:lnTo>
                      <a:pt x="3434" y="2485"/>
                    </a:lnTo>
                    <a:lnTo>
                      <a:pt x="3483" y="2314"/>
                    </a:lnTo>
                    <a:lnTo>
                      <a:pt x="3531" y="2144"/>
                    </a:lnTo>
                    <a:lnTo>
                      <a:pt x="3556" y="1973"/>
                    </a:lnTo>
                    <a:lnTo>
                      <a:pt x="3580" y="1803"/>
                    </a:lnTo>
                    <a:lnTo>
                      <a:pt x="3580" y="1803"/>
                    </a:lnTo>
                    <a:lnTo>
                      <a:pt x="3556" y="1608"/>
                    </a:lnTo>
                    <a:lnTo>
                      <a:pt x="3531" y="1437"/>
                    </a:lnTo>
                    <a:lnTo>
                      <a:pt x="3483" y="1267"/>
                    </a:lnTo>
                    <a:lnTo>
                      <a:pt x="3434" y="1096"/>
                    </a:lnTo>
                    <a:lnTo>
                      <a:pt x="3361" y="950"/>
                    </a:lnTo>
                    <a:lnTo>
                      <a:pt x="3264" y="804"/>
                    </a:lnTo>
                    <a:lnTo>
                      <a:pt x="3166" y="658"/>
                    </a:lnTo>
                    <a:lnTo>
                      <a:pt x="3044" y="536"/>
                    </a:lnTo>
                    <a:lnTo>
                      <a:pt x="2923" y="414"/>
                    </a:lnTo>
                    <a:lnTo>
                      <a:pt x="2776" y="317"/>
                    </a:lnTo>
                    <a:lnTo>
                      <a:pt x="2630" y="220"/>
                    </a:lnTo>
                    <a:lnTo>
                      <a:pt x="2484" y="147"/>
                    </a:lnTo>
                    <a:lnTo>
                      <a:pt x="2314" y="98"/>
                    </a:lnTo>
                    <a:lnTo>
                      <a:pt x="2143" y="49"/>
                    </a:lnTo>
                    <a:lnTo>
                      <a:pt x="1973" y="25"/>
                    </a:lnTo>
                    <a:lnTo>
                      <a:pt x="1778" y="0"/>
                    </a:lnTo>
                    <a:lnTo>
                      <a:pt x="1778" y="0"/>
                    </a:lnTo>
                    <a:lnTo>
                      <a:pt x="1607" y="25"/>
                    </a:lnTo>
                    <a:lnTo>
                      <a:pt x="1437" y="49"/>
                    </a:lnTo>
                    <a:lnTo>
                      <a:pt x="1266" y="98"/>
                    </a:lnTo>
                    <a:lnTo>
                      <a:pt x="1096" y="147"/>
                    </a:lnTo>
                    <a:lnTo>
                      <a:pt x="925" y="220"/>
                    </a:lnTo>
                    <a:lnTo>
                      <a:pt x="779" y="317"/>
                    </a:lnTo>
                    <a:lnTo>
                      <a:pt x="658" y="414"/>
                    </a:lnTo>
                    <a:lnTo>
                      <a:pt x="536" y="536"/>
                    </a:lnTo>
                    <a:lnTo>
                      <a:pt x="414" y="658"/>
                    </a:lnTo>
                    <a:lnTo>
                      <a:pt x="317" y="804"/>
                    </a:lnTo>
                    <a:lnTo>
                      <a:pt x="219" y="950"/>
                    </a:lnTo>
                    <a:lnTo>
                      <a:pt x="146" y="1096"/>
                    </a:lnTo>
                    <a:lnTo>
                      <a:pt x="73" y="1267"/>
                    </a:lnTo>
                    <a:lnTo>
                      <a:pt x="49" y="1437"/>
                    </a:lnTo>
                    <a:lnTo>
                      <a:pt x="24" y="1608"/>
                    </a:lnTo>
                    <a:lnTo>
                      <a:pt x="0" y="1803"/>
                    </a:lnTo>
                    <a:lnTo>
                      <a:pt x="0" y="1803"/>
                    </a:lnTo>
                    <a:lnTo>
                      <a:pt x="24" y="2071"/>
                    </a:lnTo>
                    <a:lnTo>
                      <a:pt x="97" y="2339"/>
                    </a:lnTo>
                    <a:lnTo>
                      <a:pt x="195" y="2582"/>
                    </a:lnTo>
                    <a:lnTo>
                      <a:pt x="317" y="280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48" name="Google Shape;48;p6"/>
              <p:cNvSpPr/>
              <p:nvPr/>
            </p:nvSpPr>
            <p:spPr>
              <a:xfrm>
                <a:off x="5323025" y="4980625"/>
                <a:ext cx="88925" cy="88925"/>
              </a:xfrm>
              <a:custGeom>
                <a:avLst/>
                <a:gdLst/>
                <a:ahLst/>
                <a:cxnLst/>
                <a:rect l="l" t="t" r="r" b="b"/>
                <a:pathLst>
                  <a:path w="3557" h="3557" fill="none" extrusionOk="0">
                    <a:moveTo>
                      <a:pt x="3191" y="2850"/>
                    </a:moveTo>
                    <a:lnTo>
                      <a:pt x="3191" y="2850"/>
                    </a:lnTo>
                    <a:lnTo>
                      <a:pt x="3313" y="2680"/>
                    </a:lnTo>
                    <a:lnTo>
                      <a:pt x="3410" y="2509"/>
                    </a:lnTo>
                    <a:lnTo>
                      <a:pt x="3483" y="2314"/>
                    </a:lnTo>
                    <a:lnTo>
                      <a:pt x="3532" y="2095"/>
                    </a:lnTo>
                    <a:lnTo>
                      <a:pt x="3532" y="2095"/>
                    </a:lnTo>
                    <a:lnTo>
                      <a:pt x="3556" y="1925"/>
                    </a:lnTo>
                    <a:lnTo>
                      <a:pt x="3556" y="1730"/>
                    </a:lnTo>
                    <a:lnTo>
                      <a:pt x="3556" y="1559"/>
                    </a:lnTo>
                    <a:lnTo>
                      <a:pt x="3508" y="1389"/>
                    </a:lnTo>
                    <a:lnTo>
                      <a:pt x="3459" y="1218"/>
                    </a:lnTo>
                    <a:lnTo>
                      <a:pt x="3410" y="1072"/>
                    </a:lnTo>
                    <a:lnTo>
                      <a:pt x="3337" y="902"/>
                    </a:lnTo>
                    <a:lnTo>
                      <a:pt x="3240" y="756"/>
                    </a:lnTo>
                    <a:lnTo>
                      <a:pt x="3142" y="634"/>
                    </a:lnTo>
                    <a:lnTo>
                      <a:pt x="3021" y="512"/>
                    </a:lnTo>
                    <a:lnTo>
                      <a:pt x="2899" y="390"/>
                    </a:lnTo>
                    <a:lnTo>
                      <a:pt x="2753" y="293"/>
                    </a:lnTo>
                    <a:lnTo>
                      <a:pt x="2606" y="196"/>
                    </a:lnTo>
                    <a:lnTo>
                      <a:pt x="2436" y="122"/>
                    </a:lnTo>
                    <a:lnTo>
                      <a:pt x="2266" y="74"/>
                    </a:lnTo>
                    <a:lnTo>
                      <a:pt x="2095" y="25"/>
                    </a:lnTo>
                    <a:lnTo>
                      <a:pt x="2095" y="25"/>
                    </a:lnTo>
                    <a:lnTo>
                      <a:pt x="1925" y="1"/>
                    </a:lnTo>
                    <a:lnTo>
                      <a:pt x="1730" y="1"/>
                    </a:lnTo>
                    <a:lnTo>
                      <a:pt x="1559" y="1"/>
                    </a:lnTo>
                    <a:lnTo>
                      <a:pt x="1389" y="25"/>
                    </a:lnTo>
                    <a:lnTo>
                      <a:pt x="1218" y="74"/>
                    </a:lnTo>
                    <a:lnTo>
                      <a:pt x="1072" y="147"/>
                    </a:lnTo>
                    <a:lnTo>
                      <a:pt x="902" y="220"/>
                    </a:lnTo>
                    <a:lnTo>
                      <a:pt x="756" y="317"/>
                    </a:lnTo>
                    <a:lnTo>
                      <a:pt x="634" y="415"/>
                    </a:lnTo>
                    <a:lnTo>
                      <a:pt x="512" y="537"/>
                    </a:lnTo>
                    <a:lnTo>
                      <a:pt x="390" y="658"/>
                    </a:lnTo>
                    <a:lnTo>
                      <a:pt x="293" y="804"/>
                    </a:lnTo>
                    <a:lnTo>
                      <a:pt x="195" y="951"/>
                    </a:lnTo>
                    <a:lnTo>
                      <a:pt x="122" y="1097"/>
                    </a:lnTo>
                    <a:lnTo>
                      <a:pt x="74" y="1267"/>
                    </a:lnTo>
                    <a:lnTo>
                      <a:pt x="25" y="1462"/>
                    </a:lnTo>
                    <a:lnTo>
                      <a:pt x="25" y="1462"/>
                    </a:lnTo>
                    <a:lnTo>
                      <a:pt x="1" y="1633"/>
                    </a:lnTo>
                    <a:lnTo>
                      <a:pt x="1" y="1803"/>
                    </a:lnTo>
                    <a:lnTo>
                      <a:pt x="1" y="1998"/>
                    </a:lnTo>
                    <a:lnTo>
                      <a:pt x="25" y="2168"/>
                    </a:lnTo>
                    <a:lnTo>
                      <a:pt x="74" y="2339"/>
                    </a:lnTo>
                    <a:lnTo>
                      <a:pt x="147" y="2485"/>
                    </a:lnTo>
                    <a:lnTo>
                      <a:pt x="220" y="2655"/>
                    </a:lnTo>
                    <a:lnTo>
                      <a:pt x="317" y="2777"/>
                    </a:lnTo>
                    <a:lnTo>
                      <a:pt x="415" y="2923"/>
                    </a:lnTo>
                    <a:lnTo>
                      <a:pt x="536" y="3045"/>
                    </a:lnTo>
                    <a:lnTo>
                      <a:pt x="658" y="3167"/>
                    </a:lnTo>
                    <a:lnTo>
                      <a:pt x="804" y="3264"/>
                    </a:lnTo>
                    <a:lnTo>
                      <a:pt x="950" y="3362"/>
                    </a:lnTo>
                    <a:lnTo>
                      <a:pt x="1096" y="3435"/>
                    </a:lnTo>
                    <a:lnTo>
                      <a:pt x="1267" y="3483"/>
                    </a:lnTo>
                    <a:lnTo>
                      <a:pt x="1462" y="3532"/>
                    </a:lnTo>
                    <a:lnTo>
                      <a:pt x="1462" y="3532"/>
                    </a:lnTo>
                    <a:lnTo>
                      <a:pt x="1705" y="3557"/>
                    </a:lnTo>
                    <a:lnTo>
                      <a:pt x="1973" y="3557"/>
                    </a:lnTo>
                    <a:lnTo>
                      <a:pt x="2217" y="3508"/>
                    </a:lnTo>
                    <a:lnTo>
                      <a:pt x="2460" y="3435"/>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49" name="Google Shape;49;p6"/>
              <p:cNvSpPr/>
              <p:nvPr/>
            </p:nvSpPr>
            <p:spPr>
              <a:xfrm>
                <a:off x="5233525" y="5255225"/>
                <a:ext cx="89525" cy="89525"/>
              </a:xfrm>
              <a:custGeom>
                <a:avLst/>
                <a:gdLst/>
                <a:ahLst/>
                <a:cxnLst/>
                <a:rect l="l" t="t" r="r" b="b"/>
                <a:pathLst>
                  <a:path w="3581" h="3581" fill="none" extrusionOk="0">
                    <a:moveTo>
                      <a:pt x="3215" y="707"/>
                    </a:moveTo>
                    <a:lnTo>
                      <a:pt x="3215" y="707"/>
                    </a:lnTo>
                    <a:lnTo>
                      <a:pt x="3093" y="585"/>
                    </a:lnTo>
                    <a:lnTo>
                      <a:pt x="2972" y="464"/>
                    </a:lnTo>
                    <a:lnTo>
                      <a:pt x="2850" y="342"/>
                    </a:lnTo>
                    <a:lnTo>
                      <a:pt x="2679" y="244"/>
                    </a:lnTo>
                    <a:lnTo>
                      <a:pt x="2679" y="244"/>
                    </a:lnTo>
                    <a:lnTo>
                      <a:pt x="2533" y="171"/>
                    </a:lnTo>
                    <a:lnTo>
                      <a:pt x="2363" y="98"/>
                    </a:lnTo>
                    <a:lnTo>
                      <a:pt x="2192" y="50"/>
                    </a:lnTo>
                    <a:lnTo>
                      <a:pt x="2022" y="25"/>
                    </a:lnTo>
                    <a:lnTo>
                      <a:pt x="1851" y="1"/>
                    </a:lnTo>
                    <a:lnTo>
                      <a:pt x="1681" y="25"/>
                    </a:lnTo>
                    <a:lnTo>
                      <a:pt x="1510" y="25"/>
                    </a:lnTo>
                    <a:lnTo>
                      <a:pt x="1340" y="74"/>
                    </a:lnTo>
                    <a:lnTo>
                      <a:pt x="1169" y="123"/>
                    </a:lnTo>
                    <a:lnTo>
                      <a:pt x="1023" y="196"/>
                    </a:lnTo>
                    <a:lnTo>
                      <a:pt x="877" y="269"/>
                    </a:lnTo>
                    <a:lnTo>
                      <a:pt x="731" y="366"/>
                    </a:lnTo>
                    <a:lnTo>
                      <a:pt x="585" y="488"/>
                    </a:lnTo>
                    <a:lnTo>
                      <a:pt x="463" y="610"/>
                    </a:lnTo>
                    <a:lnTo>
                      <a:pt x="341" y="731"/>
                    </a:lnTo>
                    <a:lnTo>
                      <a:pt x="244" y="902"/>
                    </a:lnTo>
                    <a:lnTo>
                      <a:pt x="244" y="902"/>
                    </a:lnTo>
                    <a:lnTo>
                      <a:pt x="171" y="1048"/>
                    </a:lnTo>
                    <a:lnTo>
                      <a:pt x="98" y="1219"/>
                    </a:lnTo>
                    <a:lnTo>
                      <a:pt x="49" y="1389"/>
                    </a:lnTo>
                    <a:lnTo>
                      <a:pt x="25" y="1560"/>
                    </a:lnTo>
                    <a:lnTo>
                      <a:pt x="0" y="1730"/>
                    </a:lnTo>
                    <a:lnTo>
                      <a:pt x="0" y="1900"/>
                    </a:lnTo>
                    <a:lnTo>
                      <a:pt x="25" y="2071"/>
                    </a:lnTo>
                    <a:lnTo>
                      <a:pt x="73" y="2241"/>
                    </a:lnTo>
                    <a:lnTo>
                      <a:pt x="122" y="2412"/>
                    </a:lnTo>
                    <a:lnTo>
                      <a:pt x="195" y="2558"/>
                    </a:lnTo>
                    <a:lnTo>
                      <a:pt x="268" y="2729"/>
                    </a:lnTo>
                    <a:lnTo>
                      <a:pt x="366" y="2850"/>
                    </a:lnTo>
                    <a:lnTo>
                      <a:pt x="463" y="2996"/>
                    </a:lnTo>
                    <a:lnTo>
                      <a:pt x="609" y="3118"/>
                    </a:lnTo>
                    <a:lnTo>
                      <a:pt x="731" y="3240"/>
                    </a:lnTo>
                    <a:lnTo>
                      <a:pt x="901" y="3337"/>
                    </a:lnTo>
                    <a:lnTo>
                      <a:pt x="901" y="3337"/>
                    </a:lnTo>
                    <a:lnTo>
                      <a:pt x="1048" y="3410"/>
                    </a:lnTo>
                    <a:lnTo>
                      <a:pt x="1218" y="3484"/>
                    </a:lnTo>
                    <a:lnTo>
                      <a:pt x="1389" y="3532"/>
                    </a:lnTo>
                    <a:lnTo>
                      <a:pt x="1559" y="3557"/>
                    </a:lnTo>
                    <a:lnTo>
                      <a:pt x="1730" y="3581"/>
                    </a:lnTo>
                    <a:lnTo>
                      <a:pt x="1900" y="3581"/>
                    </a:lnTo>
                    <a:lnTo>
                      <a:pt x="2071" y="3557"/>
                    </a:lnTo>
                    <a:lnTo>
                      <a:pt x="2241" y="3508"/>
                    </a:lnTo>
                    <a:lnTo>
                      <a:pt x="2411" y="3459"/>
                    </a:lnTo>
                    <a:lnTo>
                      <a:pt x="2558" y="3410"/>
                    </a:lnTo>
                    <a:lnTo>
                      <a:pt x="2704" y="3313"/>
                    </a:lnTo>
                    <a:lnTo>
                      <a:pt x="2850" y="3216"/>
                    </a:lnTo>
                    <a:lnTo>
                      <a:pt x="2996" y="3118"/>
                    </a:lnTo>
                    <a:lnTo>
                      <a:pt x="3118" y="2996"/>
                    </a:lnTo>
                    <a:lnTo>
                      <a:pt x="3240" y="2850"/>
                    </a:lnTo>
                    <a:lnTo>
                      <a:pt x="3337" y="2704"/>
                    </a:lnTo>
                    <a:lnTo>
                      <a:pt x="3337" y="2704"/>
                    </a:lnTo>
                    <a:lnTo>
                      <a:pt x="3459" y="2412"/>
                    </a:lnTo>
                    <a:lnTo>
                      <a:pt x="3532" y="2144"/>
                    </a:lnTo>
                    <a:lnTo>
                      <a:pt x="3581" y="1852"/>
                    </a:lnTo>
                    <a:lnTo>
                      <a:pt x="3556" y="1560"/>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0" name="Google Shape;50;p6"/>
              <p:cNvSpPr/>
              <p:nvPr/>
            </p:nvSpPr>
            <p:spPr>
              <a:xfrm>
                <a:off x="5453325" y="5382475"/>
                <a:ext cx="88925" cy="88325"/>
              </a:xfrm>
              <a:custGeom>
                <a:avLst/>
                <a:gdLst/>
                <a:ahLst/>
                <a:cxnLst/>
                <a:rect l="l" t="t" r="r" b="b"/>
                <a:pathLst>
                  <a:path w="3557" h="3533" fill="none" extrusionOk="0">
                    <a:moveTo>
                      <a:pt x="1389" y="1"/>
                    </a:moveTo>
                    <a:lnTo>
                      <a:pt x="1389" y="1"/>
                    </a:lnTo>
                    <a:lnTo>
                      <a:pt x="1194" y="50"/>
                    </a:lnTo>
                    <a:lnTo>
                      <a:pt x="999" y="147"/>
                    </a:lnTo>
                    <a:lnTo>
                      <a:pt x="804" y="245"/>
                    </a:lnTo>
                    <a:lnTo>
                      <a:pt x="634" y="366"/>
                    </a:lnTo>
                    <a:lnTo>
                      <a:pt x="634" y="366"/>
                    </a:lnTo>
                    <a:lnTo>
                      <a:pt x="488" y="488"/>
                    </a:lnTo>
                    <a:lnTo>
                      <a:pt x="390" y="634"/>
                    </a:lnTo>
                    <a:lnTo>
                      <a:pt x="268" y="780"/>
                    </a:lnTo>
                    <a:lnTo>
                      <a:pt x="195" y="926"/>
                    </a:lnTo>
                    <a:lnTo>
                      <a:pt x="122" y="1073"/>
                    </a:lnTo>
                    <a:lnTo>
                      <a:pt x="74" y="1243"/>
                    </a:lnTo>
                    <a:lnTo>
                      <a:pt x="25" y="1414"/>
                    </a:lnTo>
                    <a:lnTo>
                      <a:pt x="0" y="1584"/>
                    </a:lnTo>
                    <a:lnTo>
                      <a:pt x="0" y="1755"/>
                    </a:lnTo>
                    <a:lnTo>
                      <a:pt x="0" y="1925"/>
                    </a:lnTo>
                    <a:lnTo>
                      <a:pt x="25" y="2096"/>
                    </a:lnTo>
                    <a:lnTo>
                      <a:pt x="74" y="2266"/>
                    </a:lnTo>
                    <a:lnTo>
                      <a:pt x="122" y="2412"/>
                    </a:lnTo>
                    <a:lnTo>
                      <a:pt x="195" y="2583"/>
                    </a:lnTo>
                    <a:lnTo>
                      <a:pt x="293" y="2729"/>
                    </a:lnTo>
                    <a:lnTo>
                      <a:pt x="415" y="2875"/>
                    </a:lnTo>
                    <a:lnTo>
                      <a:pt x="415" y="2875"/>
                    </a:lnTo>
                    <a:lnTo>
                      <a:pt x="536" y="3021"/>
                    </a:lnTo>
                    <a:lnTo>
                      <a:pt x="658" y="3143"/>
                    </a:lnTo>
                    <a:lnTo>
                      <a:pt x="804" y="3240"/>
                    </a:lnTo>
                    <a:lnTo>
                      <a:pt x="950" y="3313"/>
                    </a:lnTo>
                    <a:lnTo>
                      <a:pt x="1121" y="3386"/>
                    </a:lnTo>
                    <a:lnTo>
                      <a:pt x="1267" y="3459"/>
                    </a:lnTo>
                    <a:lnTo>
                      <a:pt x="1437" y="3484"/>
                    </a:lnTo>
                    <a:lnTo>
                      <a:pt x="1608" y="3508"/>
                    </a:lnTo>
                    <a:lnTo>
                      <a:pt x="1778" y="3532"/>
                    </a:lnTo>
                    <a:lnTo>
                      <a:pt x="1949" y="3508"/>
                    </a:lnTo>
                    <a:lnTo>
                      <a:pt x="2119" y="3484"/>
                    </a:lnTo>
                    <a:lnTo>
                      <a:pt x="2290" y="3435"/>
                    </a:lnTo>
                    <a:lnTo>
                      <a:pt x="2460" y="3386"/>
                    </a:lnTo>
                    <a:lnTo>
                      <a:pt x="2606" y="3313"/>
                    </a:lnTo>
                    <a:lnTo>
                      <a:pt x="2777" y="3216"/>
                    </a:lnTo>
                    <a:lnTo>
                      <a:pt x="2923" y="3118"/>
                    </a:lnTo>
                    <a:lnTo>
                      <a:pt x="2923" y="3118"/>
                    </a:lnTo>
                    <a:lnTo>
                      <a:pt x="3045" y="2997"/>
                    </a:lnTo>
                    <a:lnTo>
                      <a:pt x="3167" y="2851"/>
                    </a:lnTo>
                    <a:lnTo>
                      <a:pt x="3264" y="2704"/>
                    </a:lnTo>
                    <a:lnTo>
                      <a:pt x="3361" y="2558"/>
                    </a:lnTo>
                    <a:lnTo>
                      <a:pt x="3435" y="2412"/>
                    </a:lnTo>
                    <a:lnTo>
                      <a:pt x="3483" y="2242"/>
                    </a:lnTo>
                    <a:lnTo>
                      <a:pt x="3532" y="2071"/>
                    </a:lnTo>
                    <a:lnTo>
                      <a:pt x="3556" y="1901"/>
                    </a:lnTo>
                    <a:lnTo>
                      <a:pt x="3556" y="1730"/>
                    </a:lnTo>
                    <a:lnTo>
                      <a:pt x="3556" y="1560"/>
                    </a:lnTo>
                    <a:lnTo>
                      <a:pt x="3532" y="1389"/>
                    </a:lnTo>
                    <a:lnTo>
                      <a:pt x="3483" y="1219"/>
                    </a:lnTo>
                    <a:lnTo>
                      <a:pt x="3410" y="1048"/>
                    </a:lnTo>
                    <a:lnTo>
                      <a:pt x="3337" y="902"/>
                    </a:lnTo>
                    <a:lnTo>
                      <a:pt x="3264" y="756"/>
                    </a:lnTo>
                    <a:lnTo>
                      <a:pt x="3142" y="610"/>
                    </a:lnTo>
                    <a:lnTo>
                      <a:pt x="3142" y="610"/>
                    </a:lnTo>
                    <a:lnTo>
                      <a:pt x="2972" y="415"/>
                    </a:lnTo>
                    <a:lnTo>
                      <a:pt x="2753" y="245"/>
                    </a:lnTo>
                    <a:lnTo>
                      <a:pt x="2533" y="123"/>
                    </a:lnTo>
                    <a:lnTo>
                      <a:pt x="2314" y="50"/>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1" name="Google Shape;51;p6"/>
              <p:cNvSpPr/>
              <p:nvPr/>
            </p:nvSpPr>
            <p:spPr>
              <a:xfrm>
                <a:off x="5682875" y="5188875"/>
                <a:ext cx="88925" cy="89525"/>
              </a:xfrm>
              <a:custGeom>
                <a:avLst/>
                <a:gdLst/>
                <a:ahLst/>
                <a:cxnLst/>
                <a:rect l="l" t="t" r="r" b="b"/>
                <a:pathLst>
                  <a:path w="3557" h="3581" fill="none" extrusionOk="0">
                    <a:moveTo>
                      <a:pt x="0" y="2022"/>
                    </a:moveTo>
                    <a:lnTo>
                      <a:pt x="0" y="2022"/>
                    </a:lnTo>
                    <a:lnTo>
                      <a:pt x="25" y="2216"/>
                    </a:lnTo>
                    <a:lnTo>
                      <a:pt x="98" y="2411"/>
                    </a:lnTo>
                    <a:lnTo>
                      <a:pt x="98" y="2411"/>
                    </a:lnTo>
                    <a:lnTo>
                      <a:pt x="171" y="2557"/>
                    </a:lnTo>
                    <a:lnTo>
                      <a:pt x="244" y="2728"/>
                    </a:lnTo>
                    <a:lnTo>
                      <a:pt x="341" y="2874"/>
                    </a:lnTo>
                    <a:lnTo>
                      <a:pt x="463" y="2996"/>
                    </a:lnTo>
                    <a:lnTo>
                      <a:pt x="585" y="3118"/>
                    </a:lnTo>
                    <a:lnTo>
                      <a:pt x="707" y="3239"/>
                    </a:lnTo>
                    <a:lnTo>
                      <a:pt x="853" y="3337"/>
                    </a:lnTo>
                    <a:lnTo>
                      <a:pt x="999" y="3410"/>
                    </a:lnTo>
                    <a:lnTo>
                      <a:pt x="1169" y="3483"/>
                    </a:lnTo>
                    <a:lnTo>
                      <a:pt x="1340" y="3532"/>
                    </a:lnTo>
                    <a:lnTo>
                      <a:pt x="1510" y="3556"/>
                    </a:lnTo>
                    <a:lnTo>
                      <a:pt x="1681" y="3580"/>
                    </a:lnTo>
                    <a:lnTo>
                      <a:pt x="1851" y="3580"/>
                    </a:lnTo>
                    <a:lnTo>
                      <a:pt x="2022" y="3556"/>
                    </a:lnTo>
                    <a:lnTo>
                      <a:pt x="2192" y="3532"/>
                    </a:lnTo>
                    <a:lnTo>
                      <a:pt x="2363" y="3459"/>
                    </a:lnTo>
                    <a:lnTo>
                      <a:pt x="2363" y="3459"/>
                    </a:lnTo>
                    <a:lnTo>
                      <a:pt x="2533" y="3410"/>
                    </a:lnTo>
                    <a:lnTo>
                      <a:pt x="2704" y="3312"/>
                    </a:lnTo>
                    <a:lnTo>
                      <a:pt x="2850" y="3215"/>
                    </a:lnTo>
                    <a:lnTo>
                      <a:pt x="2972" y="3093"/>
                    </a:lnTo>
                    <a:lnTo>
                      <a:pt x="3093" y="2971"/>
                    </a:lnTo>
                    <a:lnTo>
                      <a:pt x="3215" y="2850"/>
                    </a:lnTo>
                    <a:lnTo>
                      <a:pt x="3288" y="2704"/>
                    </a:lnTo>
                    <a:lnTo>
                      <a:pt x="3386" y="2557"/>
                    </a:lnTo>
                    <a:lnTo>
                      <a:pt x="3434" y="2387"/>
                    </a:lnTo>
                    <a:lnTo>
                      <a:pt x="3483" y="2216"/>
                    </a:lnTo>
                    <a:lnTo>
                      <a:pt x="3532" y="2070"/>
                    </a:lnTo>
                    <a:lnTo>
                      <a:pt x="3556" y="1875"/>
                    </a:lnTo>
                    <a:lnTo>
                      <a:pt x="3556" y="1705"/>
                    </a:lnTo>
                    <a:lnTo>
                      <a:pt x="3532" y="1534"/>
                    </a:lnTo>
                    <a:lnTo>
                      <a:pt x="3507" y="1364"/>
                    </a:lnTo>
                    <a:lnTo>
                      <a:pt x="3434" y="1194"/>
                    </a:lnTo>
                    <a:lnTo>
                      <a:pt x="3434" y="1194"/>
                    </a:lnTo>
                    <a:lnTo>
                      <a:pt x="3361" y="1023"/>
                    </a:lnTo>
                    <a:lnTo>
                      <a:pt x="3288" y="853"/>
                    </a:lnTo>
                    <a:lnTo>
                      <a:pt x="3191" y="706"/>
                    </a:lnTo>
                    <a:lnTo>
                      <a:pt x="3069" y="585"/>
                    </a:lnTo>
                    <a:lnTo>
                      <a:pt x="2947" y="463"/>
                    </a:lnTo>
                    <a:lnTo>
                      <a:pt x="2825" y="341"/>
                    </a:lnTo>
                    <a:lnTo>
                      <a:pt x="2679" y="268"/>
                    </a:lnTo>
                    <a:lnTo>
                      <a:pt x="2533" y="171"/>
                    </a:lnTo>
                    <a:lnTo>
                      <a:pt x="2363" y="122"/>
                    </a:lnTo>
                    <a:lnTo>
                      <a:pt x="2192" y="73"/>
                    </a:lnTo>
                    <a:lnTo>
                      <a:pt x="2022" y="24"/>
                    </a:lnTo>
                    <a:lnTo>
                      <a:pt x="1851" y="24"/>
                    </a:lnTo>
                    <a:lnTo>
                      <a:pt x="1681" y="0"/>
                    </a:lnTo>
                    <a:lnTo>
                      <a:pt x="1510" y="24"/>
                    </a:lnTo>
                    <a:lnTo>
                      <a:pt x="1340" y="73"/>
                    </a:lnTo>
                    <a:lnTo>
                      <a:pt x="1169" y="122"/>
                    </a:lnTo>
                    <a:lnTo>
                      <a:pt x="1169" y="122"/>
                    </a:lnTo>
                    <a:lnTo>
                      <a:pt x="974" y="195"/>
                    </a:lnTo>
                    <a:lnTo>
                      <a:pt x="804" y="292"/>
                    </a:lnTo>
                    <a:lnTo>
                      <a:pt x="658" y="390"/>
                    </a:lnTo>
                    <a:lnTo>
                      <a:pt x="512" y="512"/>
                    </a:lnTo>
                    <a:lnTo>
                      <a:pt x="390" y="658"/>
                    </a:lnTo>
                    <a:lnTo>
                      <a:pt x="293" y="804"/>
                    </a:lnTo>
                    <a:lnTo>
                      <a:pt x="195" y="950"/>
                    </a:lnTo>
                    <a:lnTo>
                      <a:pt x="122" y="1120"/>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2" name="Google Shape;52;p6"/>
              <p:cNvSpPr/>
              <p:nvPr/>
            </p:nvSpPr>
            <p:spPr>
              <a:xfrm>
                <a:off x="5411925" y="5110925"/>
                <a:ext cx="188775" cy="189400"/>
              </a:xfrm>
              <a:custGeom>
                <a:avLst/>
                <a:gdLst/>
                <a:ahLst/>
                <a:cxnLst/>
                <a:rect l="l" t="t" r="r" b="b"/>
                <a:pathLst>
                  <a:path w="7551" h="7576" fill="none" extrusionOk="0">
                    <a:moveTo>
                      <a:pt x="0" y="3776"/>
                    </a:moveTo>
                    <a:lnTo>
                      <a:pt x="0" y="3776"/>
                    </a:lnTo>
                    <a:lnTo>
                      <a:pt x="25" y="3410"/>
                    </a:lnTo>
                    <a:lnTo>
                      <a:pt x="73" y="3021"/>
                    </a:lnTo>
                    <a:lnTo>
                      <a:pt x="171" y="2655"/>
                    </a:lnTo>
                    <a:lnTo>
                      <a:pt x="293" y="2314"/>
                    </a:lnTo>
                    <a:lnTo>
                      <a:pt x="463" y="1973"/>
                    </a:lnTo>
                    <a:lnTo>
                      <a:pt x="658" y="1681"/>
                    </a:lnTo>
                    <a:lnTo>
                      <a:pt x="877" y="1389"/>
                    </a:lnTo>
                    <a:lnTo>
                      <a:pt x="1121" y="1121"/>
                    </a:lnTo>
                    <a:lnTo>
                      <a:pt x="1389" y="877"/>
                    </a:lnTo>
                    <a:lnTo>
                      <a:pt x="1656" y="658"/>
                    </a:lnTo>
                    <a:lnTo>
                      <a:pt x="1973" y="463"/>
                    </a:lnTo>
                    <a:lnTo>
                      <a:pt x="2314" y="293"/>
                    </a:lnTo>
                    <a:lnTo>
                      <a:pt x="2655" y="171"/>
                    </a:lnTo>
                    <a:lnTo>
                      <a:pt x="3020" y="74"/>
                    </a:lnTo>
                    <a:lnTo>
                      <a:pt x="3386" y="25"/>
                    </a:lnTo>
                    <a:lnTo>
                      <a:pt x="3775" y="1"/>
                    </a:lnTo>
                    <a:lnTo>
                      <a:pt x="3775" y="1"/>
                    </a:lnTo>
                    <a:lnTo>
                      <a:pt x="4165" y="25"/>
                    </a:lnTo>
                    <a:lnTo>
                      <a:pt x="4555" y="74"/>
                    </a:lnTo>
                    <a:lnTo>
                      <a:pt x="4896" y="171"/>
                    </a:lnTo>
                    <a:lnTo>
                      <a:pt x="5261" y="293"/>
                    </a:lnTo>
                    <a:lnTo>
                      <a:pt x="5578" y="463"/>
                    </a:lnTo>
                    <a:lnTo>
                      <a:pt x="5894" y="658"/>
                    </a:lnTo>
                    <a:lnTo>
                      <a:pt x="6186" y="877"/>
                    </a:lnTo>
                    <a:lnTo>
                      <a:pt x="6454" y="1121"/>
                    </a:lnTo>
                    <a:lnTo>
                      <a:pt x="6698" y="1389"/>
                    </a:lnTo>
                    <a:lnTo>
                      <a:pt x="6917" y="1681"/>
                    </a:lnTo>
                    <a:lnTo>
                      <a:pt x="7112" y="1973"/>
                    </a:lnTo>
                    <a:lnTo>
                      <a:pt x="7258" y="2314"/>
                    </a:lnTo>
                    <a:lnTo>
                      <a:pt x="7404" y="2655"/>
                    </a:lnTo>
                    <a:lnTo>
                      <a:pt x="7477" y="3021"/>
                    </a:lnTo>
                    <a:lnTo>
                      <a:pt x="7550" y="3410"/>
                    </a:lnTo>
                    <a:lnTo>
                      <a:pt x="7550" y="3776"/>
                    </a:lnTo>
                    <a:lnTo>
                      <a:pt x="7550" y="3776"/>
                    </a:lnTo>
                    <a:lnTo>
                      <a:pt x="7550" y="4165"/>
                    </a:lnTo>
                    <a:lnTo>
                      <a:pt x="7477" y="4555"/>
                    </a:lnTo>
                    <a:lnTo>
                      <a:pt x="7404" y="4920"/>
                    </a:lnTo>
                    <a:lnTo>
                      <a:pt x="7258" y="5261"/>
                    </a:lnTo>
                    <a:lnTo>
                      <a:pt x="7112" y="5578"/>
                    </a:lnTo>
                    <a:lnTo>
                      <a:pt x="6917" y="5895"/>
                    </a:lnTo>
                    <a:lnTo>
                      <a:pt x="6698" y="6187"/>
                    </a:lnTo>
                    <a:lnTo>
                      <a:pt x="6454" y="6455"/>
                    </a:lnTo>
                    <a:lnTo>
                      <a:pt x="6186" y="6698"/>
                    </a:lnTo>
                    <a:lnTo>
                      <a:pt x="5894" y="6917"/>
                    </a:lnTo>
                    <a:lnTo>
                      <a:pt x="5578" y="7112"/>
                    </a:lnTo>
                    <a:lnTo>
                      <a:pt x="5261" y="7258"/>
                    </a:lnTo>
                    <a:lnTo>
                      <a:pt x="4896" y="7405"/>
                    </a:lnTo>
                    <a:lnTo>
                      <a:pt x="4555" y="7478"/>
                    </a:lnTo>
                    <a:lnTo>
                      <a:pt x="4165" y="7551"/>
                    </a:lnTo>
                    <a:lnTo>
                      <a:pt x="3775" y="7575"/>
                    </a:lnTo>
                    <a:lnTo>
                      <a:pt x="3775" y="7575"/>
                    </a:lnTo>
                    <a:lnTo>
                      <a:pt x="3386" y="7551"/>
                    </a:lnTo>
                    <a:lnTo>
                      <a:pt x="3020" y="7478"/>
                    </a:lnTo>
                    <a:lnTo>
                      <a:pt x="2655" y="7405"/>
                    </a:lnTo>
                    <a:lnTo>
                      <a:pt x="2314" y="7258"/>
                    </a:lnTo>
                    <a:lnTo>
                      <a:pt x="1973" y="7112"/>
                    </a:lnTo>
                    <a:lnTo>
                      <a:pt x="1656" y="6917"/>
                    </a:lnTo>
                    <a:lnTo>
                      <a:pt x="1389" y="6698"/>
                    </a:lnTo>
                    <a:lnTo>
                      <a:pt x="1121" y="6455"/>
                    </a:lnTo>
                    <a:lnTo>
                      <a:pt x="877" y="6187"/>
                    </a:lnTo>
                    <a:lnTo>
                      <a:pt x="658" y="5895"/>
                    </a:lnTo>
                    <a:lnTo>
                      <a:pt x="463" y="5578"/>
                    </a:lnTo>
                    <a:lnTo>
                      <a:pt x="293" y="5261"/>
                    </a:lnTo>
                    <a:lnTo>
                      <a:pt x="171" y="4920"/>
                    </a:lnTo>
                    <a:lnTo>
                      <a:pt x="73" y="4555"/>
                    </a:lnTo>
                    <a:lnTo>
                      <a:pt x="25" y="4165"/>
                    </a:lnTo>
                    <a:lnTo>
                      <a:pt x="0" y="3776"/>
                    </a:lnTo>
                    <a:lnTo>
                      <a:pt x="0" y="3776"/>
                    </a:lnTo>
                    <a:close/>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3" name="Google Shape;53;p6"/>
              <p:cNvSpPr/>
              <p:nvPr/>
            </p:nvSpPr>
            <p:spPr>
              <a:xfrm>
                <a:off x="5367475" y="5025075"/>
                <a:ext cx="81600" cy="105975"/>
              </a:xfrm>
              <a:custGeom>
                <a:avLst/>
                <a:gdLst/>
                <a:ahLst/>
                <a:cxnLst/>
                <a:rect l="l" t="t" r="r" b="b"/>
                <a:pathLst>
                  <a:path w="3264" h="4239" fill="none" extrusionOk="0">
                    <a:moveTo>
                      <a:pt x="0" y="1"/>
                    </a:moveTo>
                    <a:lnTo>
                      <a:pt x="3264" y="4238"/>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4" name="Google Shape;54;p6"/>
              <p:cNvSpPr/>
              <p:nvPr/>
            </p:nvSpPr>
            <p:spPr>
              <a:xfrm>
                <a:off x="5567800" y="4999500"/>
                <a:ext cx="115100" cy="133975"/>
              </a:xfrm>
              <a:custGeom>
                <a:avLst/>
                <a:gdLst/>
                <a:ahLst/>
                <a:cxnLst/>
                <a:rect l="l" t="t" r="r" b="b"/>
                <a:pathLst>
                  <a:path w="4604" h="5359" fill="none" extrusionOk="0">
                    <a:moveTo>
                      <a:pt x="0" y="5359"/>
                    </a:moveTo>
                    <a:lnTo>
                      <a:pt x="4603"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5" name="Google Shape;55;p6"/>
              <p:cNvSpPr/>
              <p:nvPr/>
            </p:nvSpPr>
            <p:spPr>
              <a:xfrm>
                <a:off x="5600075" y="5217475"/>
                <a:ext cx="127275" cy="16475"/>
              </a:xfrm>
              <a:custGeom>
                <a:avLst/>
                <a:gdLst/>
                <a:ahLst/>
                <a:cxnLst/>
                <a:rect l="l" t="t" r="r" b="b"/>
                <a:pathLst>
                  <a:path w="5091" h="659" fill="none" extrusionOk="0">
                    <a:moveTo>
                      <a:pt x="5090" y="658"/>
                    </a:moveTo>
                    <a:lnTo>
                      <a:pt x="0"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6" name="Google Shape;56;p6"/>
              <p:cNvSpPr/>
              <p:nvPr/>
            </p:nvSpPr>
            <p:spPr>
              <a:xfrm>
                <a:off x="5497775" y="5299675"/>
                <a:ext cx="4900" cy="126675"/>
              </a:xfrm>
              <a:custGeom>
                <a:avLst/>
                <a:gdLst/>
                <a:ahLst/>
                <a:cxnLst/>
                <a:rect l="l" t="t" r="r" b="b"/>
                <a:pathLst>
                  <a:path w="196" h="5067" fill="none" extrusionOk="0">
                    <a:moveTo>
                      <a:pt x="0" y="5067"/>
                    </a:moveTo>
                    <a:lnTo>
                      <a:pt x="195"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sp>
            <p:nvSpPr>
              <p:cNvPr id="57" name="Google Shape;57;p6"/>
              <p:cNvSpPr/>
              <p:nvPr/>
            </p:nvSpPr>
            <p:spPr>
              <a:xfrm>
                <a:off x="5277975" y="5241825"/>
                <a:ext cx="141275" cy="58500"/>
              </a:xfrm>
              <a:custGeom>
                <a:avLst/>
                <a:gdLst/>
                <a:ahLst/>
                <a:cxnLst/>
                <a:rect l="l" t="t" r="r" b="b"/>
                <a:pathLst>
                  <a:path w="5651" h="2340" fill="none" extrusionOk="0">
                    <a:moveTo>
                      <a:pt x="0" y="2339"/>
                    </a:moveTo>
                    <a:lnTo>
                      <a:pt x="5651" y="1"/>
                    </a:lnTo>
                  </a:path>
                </a:pathLst>
              </a:custGeom>
              <a:noFill/>
              <a:ln w="28575" cap="rnd" cmpd="sng">
                <a:solidFill>
                  <a:srgbClr val="000000"/>
                </a:solidFill>
                <a:prstDash val="solid"/>
                <a:round/>
                <a:headEnd type="none" w="sm" len="sm"/>
                <a:tailEnd type="none" w="sm" len="sm"/>
              </a:ln>
            </p:spPr>
            <p:txBody>
              <a:bodyPr spcFirstLastPara="1" wrap="square" lIns="88375" tIns="88375" rIns="88375" bIns="88375" anchor="ctr" anchorCtr="0">
                <a:noAutofit/>
              </a:bodyPr>
              <a:lstStyle/>
              <a:p>
                <a:pPr marL="0" marR="0" lvl="0" indent="0" algn="l" rtl="0">
                  <a:lnSpc>
                    <a:spcPct val="100000"/>
                  </a:lnSpc>
                  <a:spcBef>
                    <a:spcPts val="0"/>
                  </a:spcBef>
                  <a:spcAft>
                    <a:spcPts val="0"/>
                  </a:spcAft>
                  <a:buClr>
                    <a:schemeClr val="dk1"/>
                  </a:buClr>
                  <a:buSzPts val="1800"/>
                  <a:buFont typeface="Twentieth Century"/>
                  <a:buNone/>
                </a:pPr>
                <a:endParaRPr sz="1800" b="0" i="0" u="none" strike="noStrike" cap="none">
                  <a:solidFill>
                    <a:schemeClr val="dk1"/>
                  </a:solidFill>
                  <a:latin typeface="Twentieth Century"/>
                  <a:ea typeface="Twentieth Century"/>
                  <a:cs typeface="Twentieth Century"/>
                  <a:sym typeface="Twentieth Century"/>
                </a:endParaRPr>
              </a:p>
            </p:txBody>
          </p:sp>
        </p:grpSp>
      </p:grpSp>
      <p:sp>
        <p:nvSpPr>
          <p:cNvPr id="58" name="Google Shape;58;p6"/>
          <p:cNvSpPr txBox="1">
            <a:spLocks noGrp="1"/>
          </p:cNvSpPr>
          <p:nvPr>
            <p:ph type="body" idx="1"/>
          </p:nvPr>
        </p:nvSpPr>
        <p:spPr>
          <a:xfrm>
            <a:off x="3315880" y="4628428"/>
            <a:ext cx="5590200" cy="1463100"/>
          </a:xfrm>
          <a:prstGeom prst="rect">
            <a:avLst/>
          </a:prstGeom>
          <a:noFill/>
          <a:ln>
            <a:noFill/>
          </a:ln>
        </p:spPr>
        <p:txBody>
          <a:bodyPr spcFirstLastPara="1" wrap="square" lIns="88375" tIns="44175" rIns="88375" bIns="44175" anchor="t" anchorCtr="0">
            <a:spAutoFit/>
          </a:bodyPr>
          <a:lstStyle>
            <a:lvl1pPr marL="457200" lvl="0" indent="-228600" algn="l" rtl="0">
              <a:lnSpc>
                <a:spcPct val="100000"/>
              </a:lnSpc>
              <a:spcBef>
                <a:spcPts val="0"/>
              </a:spcBef>
              <a:spcAft>
                <a:spcPts val="0"/>
              </a:spcAft>
              <a:buSzPts val="1800"/>
              <a:buNone/>
              <a:defRPr sz="1800">
                <a:solidFill>
                  <a:srgbClr val="0C0C0C"/>
                </a:solidFill>
              </a:defRPr>
            </a:lvl1pPr>
            <a:lvl2pPr marL="914400" lvl="1" indent="-228600" algn="l" rtl="0">
              <a:lnSpc>
                <a:spcPct val="90000"/>
              </a:lnSpc>
              <a:spcBef>
                <a:spcPts val="300"/>
              </a:spcBef>
              <a:spcAft>
                <a:spcPts val="0"/>
              </a:spcAft>
              <a:buSzPts val="1800"/>
              <a:buNone/>
              <a:defRPr sz="1800">
                <a:solidFill>
                  <a:srgbClr val="888888"/>
                </a:solidFill>
              </a:defRPr>
            </a:lvl2pPr>
            <a:lvl3pPr marL="1371600" lvl="2" indent="-228600" algn="l" rtl="0">
              <a:lnSpc>
                <a:spcPct val="90000"/>
              </a:lnSpc>
              <a:spcBef>
                <a:spcPts val="400"/>
              </a:spcBef>
              <a:spcAft>
                <a:spcPts val="0"/>
              </a:spcAft>
              <a:buSzPts val="1500"/>
              <a:buNone/>
              <a:defRPr sz="1500">
                <a:solidFill>
                  <a:srgbClr val="888888"/>
                </a:solidFill>
              </a:defRPr>
            </a:lvl3pPr>
            <a:lvl4pPr marL="1828800" lvl="3" indent="-228600" algn="l" rtl="0">
              <a:lnSpc>
                <a:spcPct val="90000"/>
              </a:lnSpc>
              <a:spcBef>
                <a:spcPts val="400"/>
              </a:spcBef>
              <a:spcAft>
                <a:spcPts val="0"/>
              </a:spcAft>
              <a:buSzPts val="1400"/>
              <a:buNone/>
              <a:defRPr sz="1400">
                <a:solidFill>
                  <a:srgbClr val="888888"/>
                </a:solidFill>
              </a:defRPr>
            </a:lvl4pPr>
            <a:lvl5pPr marL="2286000" lvl="4" indent="-228600" algn="l" rtl="0">
              <a:lnSpc>
                <a:spcPct val="90000"/>
              </a:lnSpc>
              <a:spcBef>
                <a:spcPts val="400"/>
              </a:spcBef>
              <a:spcAft>
                <a:spcPts val="0"/>
              </a:spcAft>
              <a:buSzPts val="1400"/>
              <a:buNone/>
              <a:defRPr sz="1400">
                <a:solidFill>
                  <a:srgbClr val="888888"/>
                </a:solidFill>
              </a:defRPr>
            </a:lvl5pPr>
            <a:lvl6pPr marL="2743200" lvl="5" indent="-228600" algn="l" rtl="0">
              <a:lnSpc>
                <a:spcPct val="90000"/>
              </a:lnSpc>
              <a:spcBef>
                <a:spcPts val="400"/>
              </a:spcBef>
              <a:spcAft>
                <a:spcPts val="0"/>
              </a:spcAft>
              <a:buSzPts val="1400"/>
              <a:buNone/>
              <a:defRPr sz="1400">
                <a:solidFill>
                  <a:srgbClr val="888888"/>
                </a:solidFill>
              </a:defRPr>
            </a:lvl6pPr>
            <a:lvl7pPr marL="3200400" lvl="6" indent="-228600" algn="l" rtl="0">
              <a:lnSpc>
                <a:spcPct val="90000"/>
              </a:lnSpc>
              <a:spcBef>
                <a:spcPts val="400"/>
              </a:spcBef>
              <a:spcAft>
                <a:spcPts val="0"/>
              </a:spcAft>
              <a:buSzPts val="1400"/>
              <a:buNone/>
              <a:defRPr sz="1400">
                <a:solidFill>
                  <a:srgbClr val="888888"/>
                </a:solidFill>
              </a:defRPr>
            </a:lvl7pPr>
            <a:lvl8pPr marL="3657600" lvl="7" indent="-228600" algn="l" rtl="0">
              <a:lnSpc>
                <a:spcPct val="90000"/>
              </a:lnSpc>
              <a:spcBef>
                <a:spcPts val="400"/>
              </a:spcBef>
              <a:spcAft>
                <a:spcPts val="0"/>
              </a:spcAft>
              <a:buSzPts val="1400"/>
              <a:buNone/>
              <a:defRPr sz="1400">
                <a:solidFill>
                  <a:srgbClr val="888888"/>
                </a:solidFill>
              </a:defRPr>
            </a:lvl8pPr>
            <a:lvl9pPr marL="4114800" lvl="8" indent="-228600" algn="l" rtl="0">
              <a:lnSpc>
                <a:spcPct val="90000"/>
              </a:lnSpc>
              <a:spcBef>
                <a:spcPts val="400"/>
              </a:spcBef>
              <a:spcAft>
                <a:spcPts val="400"/>
              </a:spcAft>
              <a:buSzPts val="1400"/>
              <a:buNone/>
              <a:defRPr sz="1400">
                <a:solidFill>
                  <a:srgbClr val="888888"/>
                </a:solidFill>
              </a:defRPr>
            </a:lvl9pPr>
          </a:lstStyle>
          <a:p>
            <a:endParaRPr/>
          </a:p>
        </p:txBody>
      </p:sp>
      <p:sp>
        <p:nvSpPr>
          <p:cNvPr id="59" name="Google Shape;59;p6"/>
          <p:cNvSpPr/>
          <p:nvPr/>
        </p:nvSpPr>
        <p:spPr>
          <a:xfrm>
            <a:off x="272955" y="0"/>
            <a:ext cx="422700" cy="1562400"/>
          </a:xfrm>
          <a:prstGeom prst="rect">
            <a:avLst/>
          </a:prstGeom>
          <a:solidFill>
            <a:schemeClr val="lt1"/>
          </a:solidFill>
          <a:ln>
            <a:noFill/>
          </a:ln>
        </p:spPr>
        <p:txBody>
          <a:bodyPr spcFirstLastPara="1" wrap="square" lIns="88375" tIns="44175" rIns="88375" bIns="441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wentieth Century"/>
              <a:ea typeface="Twentieth Century"/>
              <a:cs typeface="Twentieth Century"/>
              <a:sym typeface="Twentieth Century"/>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60"/>
        <p:cNvGrpSpPr/>
        <p:nvPr/>
      </p:nvGrpSpPr>
      <p:grpSpPr>
        <a:xfrm>
          <a:off x="0" y="0"/>
          <a:ext cx="0" cy="0"/>
          <a:chOff x="0" y="0"/>
          <a:chExt cx="0" cy="0"/>
        </a:xfrm>
      </p:grpSpPr>
      <p:sp>
        <p:nvSpPr>
          <p:cNvPr id="61" name="Google Shape;61;p7"/>
          <p:cNvSpPr txBox="1">
            <a:spLocks noGrp="1"/>
          </p:cNvSpPr>
          <p:nvPr>
            <p:ph type="body" idx="1"/>
          </p:nvPr>
        </p:nvSpPr>
        <p:spPr>
          <a:xfrm>
            <a:off x="6364809" y="2096446"/>
            <a:ext cx="5397600" cy="43305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atin typeface="+mn-lt"/>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dirty="0"/>
          </a:p>
        </p:txBody>
      </p:sp>
      <p:sp>
        <p:nvSpPr>
          <p:cNvPr id="62" name="Google Shape;62;p7"/>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lvl="0" algn="l" rtl="0">
              <a:lnSpc>
                <a:spcPct val="80000"/>
              </a:lnSpc>
              <a:spcBef>
                <a:spcPts val="0"/>
              </a:spcBef>
              <a:spcAft>
                <a:spcPts val="0"/>
              </a:spcAft>
              <a:buClr>
                <a:srgbClr val="0C0C0C"/>
              </a:buClr>
              <a:buSzPts val="1800"/>
              <a:buNone/>
              <a:defRPr>
                <a:latin typeface="+mj-lt"/>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dirty="0"/>
          </a:p>
        </p:txBody>
      </p:sp>
      <p:sp>
        <p:nvSpPr>
          <p:cNvPr id="63" name="Google Shape;63;p7"/>
          <p:cNvSpPr txBox="1">
            <a:spLocks noGrp="1"/>
          </p:cNvSpPr>
          <p:nvPr>
            <p:ph type="body" idx="2"/>
          </p:nvPr>
        </p:nvSpPr>
        <p:spPr>
          <a:xfrm>
            <a:off x="575239" y="1531279"/>
            <a:ext cx="5397600" cy="447600"/>
          </a:xfrm>
          <a:prstGeom prst="rect">
            <a:avLst/>
          </a:prstGeom>
          <a:noFill/>
          <a:ln>
            <a:noFill/>
          </a:ln>
        </p:spPr>
        <p:txBody>
          <a:bodyPr spcFirstLastPara="1" wrap="square" lIns="132575" tIns="44175" rIns="132575" bIns="44175" anchor="ctr" anchorCtr="0">
            <a:normAutofit/>
          </a:bodyPr>
          <a:lstStyle>
            <a:lvl1pPr marL="457200" lvl="0" indent="-228600" algn="l" rtl="0">
              <a:lnSpc>
                <a:spcPct val="90000"/>
              </a:lnSpc>
              <a:spcBef>
                <a:spcPts val="0"/>
              </a:spcBef>
              <a:spcAft>
                <a:spcPts val="0"/>
              </a:spcAft>
              <a:buSzPts val="1800"/>
              <a:buNone/>
              <a:defRPr sz="1800" b="0" cap="none">
                <a:solidFill>
                  <a:srgbClr val="4C3282"/>
                </a:solidFill>
                <a:latin typeface="+mn-lt"/>
                <a:ea typeface="Quattrocento Sans"/>
                <a:cs typeface="Quattrocento Sans"/>
                <a:sym typeface="Quattrocento Sans"/>
              </a:defRPr>
            </a:lvl1pPr>
            <a:lvl2pPr marL="914400" lvl="1" indent="-228600" algn="l" rtl="0">
              <a:lnSpc>
                <a:spcPct val="90000"/>
              </a:lnSpc>
              <a:spcBef>
                <a:spcPts val="300"/>
              </a:spcBef>
              <a:spcAft>
                <a:spcPts val="0"/>
              </a:spcAft>
              <a:buSzPts val="1900"/>
              <a:buNone/>
              <a:defRPr sz="1900" b="1"/>
            </a:lvl2pPr>
            <a:lvl3pPr marL="1371600" lvl="2" indent="-228600" algn="l" rtl="0">
              <a:lnSpc>
                <a:spcPct val="90000"/>
              </a:lnSpc>
              <a:spcBef>
                <a:spcPts val="400"/>
              </a:spcBef>
              <a:spcAft>
                <a:spcPts val="0"/>
              </a:spcAft>
              <a:buSzPts val="1800"/>
              <a:buNone/>
              <a:defRPr sz="1800" b="1"/>
            </a:lvl3pPr>
            <a:lvl4pPr marL="1828800" lvl="3" indent="-228600" algn="l" rtl="0">
              <a:lnSpc>
                <a:spcPct val="90000"/>
              </a:lnSpc>
              <a:spcBef>
                <a:spcPts val="400"/>
              </a:spcBef>
              <a:spcAft>
                <a:spcPts val="0"/>
              </a:spcAft>
              <a:buSzPts val="1500"/>
              <a:buNone/>
              <a:defRPr sz="1500" b="1"/>
            </a:lvl4pPr>
            <a:lvl5pPr marL="2286000" lvl="4" indent="-228600" algn="l" rtl="0">
              <a:lnSpc>
                <a:spcPct val="90000"/>
              </a:lnSpc>
              <a:spcBef>
                <a:spcPts val="400"/>
              </a:spcBef>
              <a:spcAft>
                <a:spcPts val="0"/>
              </a:spcAft>
              <a:buSzPts val="1500"/>
              <a:buNone/>
              <a:defRPr sz="1500" b="1"/>
            </a:lvl5pPr>
            <a:lvl6pPr marL="2743200" lvl="5" indent="-228600" algn="l" rtl="0">
              <a:lnSpc>
                <a:spcPct val="90000"/>
              </a:lnSpc>
              <a:spcBef>
                <a:spcPts val="400"/>
              </a:spcBef>
              <a:spcAft>
                <a:spcPts val="0"/>
              </a:spcAft>
              <a:buSzPts val="1500"/>
              <a:buNone/>
              <a:defRPr sz="1500" b="1"/>
            </a:lvl6pPr>
            <a:lvl7pPr marL="3200400" lvl="6" indent="-228600" algn="l" rtl="0">
              <a:lnSpc>
                <a:spcPct val="90000"/>
              </a:lnSpc>
              <a:spcBef>
                <a:spcPts val="400"/>
              </a:spcBef>
              <a:spcAft>
                <a:spcPts val="0"/>
              </a:spcAft>
              <a:buSzPts val="1500"/>
              <a:buNone/>
              <a:defRPr sz="1500" b="1"/>
            </a:lvl7pPr>
            <a:lvl8pPr marL="3657600" lvl="7" indent="-228600" algn="l" rtl="0">
              <a:lnSpc>
                <a:spcPct val="90000"/>
              </a:lnSpc>
              <a:spcBef>
                <a:spcPts val="400"/>
              </a:spcBef>
              <a:spcAft>
                <a:spcPts val="0"/>
              </a:spcAft>
              <a:buSzPts val="1500"/>
              <a:buNone/>
              <a:defRPr sz="1500" b="1"/>
            </a:lvl8pPr>
            <a:lvl9pPr marL="4114800" lvl="8" indent="-228600" algn="l" rtl="0">
              <a:lnSpc>
                <a:spcPct val="90000"/>
              </a:lnSpc>
              <a:spcBef>
                <a:spcPts val="400"/>
              </a:spcBef>
              <a:spcAft>
                <a:spcPts val="400"/>
              </a:spcAft>
              <a:buSzPts val="1500"/>
              <a:buNone/>
              <a:defRPr sz="1500" b="1"/>
            </a:lvl9pPr>
          </a:lstStyle>
          <a:p>
            <a:endParaRPr dirty="0"/>
          </a:p>
        </p:txBody>
      </p:sp>
      <p:sp>
        <p:nvSpPr>
          <p:cNvPr id="64" name="Google Shape;64;p7"/>
          <p:cNvSpPr txBox="1">
            <a:spLocks noGrp="1"/>
          </p:cNvSpPr>
          <p:nvPr>
            <p:ph type="body" idx="3"/>
          </p:nvPr>
        </p:nvSpPr>
        <p:spPr>
          <a:xfrm>
            <a:off x="584218" y="2096446"/>
            <a:ext cx="5397600" cy="43305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atin typeface="+mn-lt"/>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dirty="0"/>
          </a:p>
        </p:txBody>
      </p:sp>
      <p:sp>
        <p:nvSpPr>
          <p:cNvPr id="65" name="Google Shape;65;p7"/>
          <p:cNvSpPr txBox="1">
            <a:spLocks noGrp="1"/>
          </p:cNvSpPr>
          <p:nvPr>
            <p:ph type="body" idx="4"/>
          </p:nvPr>
        </p:nvSpPr>
        <p:spPr>
          <a:xfrm>
            <a:off x="6355830" y="1531279"/>
            <a:ext cx="5397600" cy="447600"/>
          </a:xfrm>
          <a:prstGeom prst="rect">
            <a:avLst/>
          </a:prstGeom>
          <a:noFill/>
          <a:ln>
            <a:noFill/>
          </a:ln>
        </p:spPr>
        <p:txBody>
          <a:bodyPr spcFirstLastPara="1" wrap="square" lIns="132575" tIns="44175" rIns="132575" bIns="44175" anchor="ctr" anchorCtr="0">
            <a:normAutofit/>
          </a:bodyPr>
          <a:lstStyle>
            <a:lvl1pPr marL="457200" lvl="0" indent="-228600" algn="l" rtl="0">
              <a:lnSpc>
                <a:spcPct val="90000"/>
              </a:lnSpc>
              <a:spcBef>
                <a:spcPts val="0"/>
              </a:spcBef>
              <a:spcAft>
                <a:spcPts val="0"/>
              </a:spcAft>
              <a:buSzPts val="1800"/>
              <a:buNone/>
              <a:defRPr sz="1800" b="0" cap="none">
                <a:solidFill>
                  <a:srgbClr val="4C3282"/>
                </a:solidFill>
                <a:latin typeface="+mn-lt"/>
                <a:ea typeface="Quattrocento Sans"/>
                <a:cs typeface="Quattrocento Sans"/>
                <a:sym typeface="Quattrocento Sans"/>
              </a:defRPr>
            </a:lvl1pPr>
            <a:lvl2pPr marL="914400" lvl="1" indent="-228600" algn="l" rtl="0">
              <a:lnSpc>
                <a:spcPct val="90000"/>
              </a:lnSpc>
              <a:spcBef>
                <a:spcPts val="300"/>
              </a:spcBef>
              <a:spcAft>
                <a:spcPts val="0"/>
              </a:spcAft>
              <a:buSzPts val="1900"/>
              <a:buNone/>
              <a:defRPr sz="1900" b="1"/>
            </a:lvl2pPr>
            <a:lvl3pPr marL="1371600" lvl="2" indent="-228600" algn="l" rtl="0">
              <a:lnSpc>
                <a:spcPct val="90000"/>
              </a:lnSpc>
              <a:spcBef>
                <a:spcPts val="400"/>
              </a:spcBef>
              <a:spcAft>
                <a:spcPts val="0"/>
              </a:spcAft>
              <a:buSzPts val="1800"/>
              <a:buNone/>
              <a:defRPr sz="1800" b="1"/>
            </a:lvl3pPr>
            <a:lvl4pPr marL="1828800" lvl="3" indent="-228600" algn="l" rtl="0">
              <a:lnSpc>
                <a:spcPct val="90000"/>
              </a:lnSpc>
              <a:spcBef>
                <a:spcPts val="400"/>
              </a:spcBef>
              <a:spcAft>
                <a:spcPts val="0"/>
              </a:spcAft>
              <a:buSzPts val="1500"/>
              <a:buNone/>
              <a:defRPr sz="1500" b="1"/>
            </a:lvl4pPr>
            <a:lvl5pPr marL="2286000" lvl="4" indent="-228600" algn="l" rtl="0">
              <a:lnSpc>
                <a:spcPct val="90000"/>
              </a:lnSpc>
              <a:spcBef>
                <a:spcPts val="400"/>
              </a:spcBef>
              <a:spcAft>
                <a:spcPts val="0"/>
              </a:spcAft>
              <a:buSzPts val="1500"/>
              <a:buNone/>
              <a:defRPr sz="1500" b="1"/>
            </a:lvl5pPr>
            <a:lvl6pPr marL="2743200" lvl="5" indent="-228600" algn="l" rtl="0">
              <a:lnSpc>
                <a:spcPct val="90000"/>
              </a:lnSpc>
              <a:spcBef>
                <a:spcPts val="400"/>
              </a:spcBef>
              <a:spcAft>
                <a:spcPts val="0"/>
              </a:spcAft>
              <a:buSzPts val="1500"/>
              <a:buNone/>
              <a:defRPr sz="1500" b="1"/>
            </a:lvl6pPr>
            <a:lvl7pPr marL="3200400" lvl="6" indent="-228600" algn="l" rtl="0">
              <a:lnSpc>
                <a:spcPct val="90000"/>
              </a:lnSpc>
              <a:spcBef>
                <a:spcPts val="400"/>
              </a:spcBef>
              <a:spcAft>
                <a:spcPts val="0"/>
              </a:spcAft>
              <a:buSzPts val="1500"/>
              <a:buNone/>
              <a:defRPr sz="1500" b="1"/>
            </a:lvl7pPr>
            <a:lvl8pPr marL="3657600" lvl="7" indent="-228600" algn="l" rtl="0">
              <a:lnSpc>
                <a:spcPct val="90000"/>
              </a:lnSpc>
              <a:spcBef>
                <a:spcPts val="400"/>
              </a:spcBef>
              <a:spcAft>
                <a:spcPts val="0"/>
              </a:spcAft>
              <a:buSzPts val="1500"/>
              <a:buNone/>
              <a:defRPr sz="1500" b="1"/>
            </a:lvl8pPr>
            <a:lvl9pPr marL="4114800" lvl="8" indent="-228600" algn="l" rtl="0">
              <a:lnSpc>
                <a:spcPct val="90000"/>
              </a:lnSpc>
              <a:spcBef>
                <a:spcPts val="400"/>
              </a:spcBef>
              <a:spcAft>
                <a:spcPts val="400"/>
              </a:spcAft>
              <a:buSzPts val="1500"/>
              <a:buNone/>
              <a:defRPr sz="1500" b="1"/>
            </a:lvl9pPr>
          </a:lstStyle>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letely blank">
  <p:cSld name="Completely blank">
    <p:spTree>
      <p:nvGrpSpPr>
        <p:cNvPr id="1" name="Shape 93"/>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01"/>
        <p:cNvGrpSpPr/>
        <p:nvPr/>
      </p:nvGrpSpPr>
      <p:grpSpPr>
        <a:xfrm>
          <a:off x="0" y="0"/>
          <a:ext cx="0" cy="0"/>
          <a:chOff x="0" y="0"/>
          <a:chExt cx="0" cy="0"/>
        </a:xfrm>
      </p:grpSpPr>
      <p:sp>
        <p:nvSpPr>
          <p:cNvPr id="102" name="Google Shape;102;p12"/>
          <p:cNvSpPr txBox="1">
            <a:spLocks noGrp="1"/>
          </p:cNvSpPr>
          <p:nvPr>
            <p:ph type="body" idx="1"/>
          </p:nvPr>
        </p:nvSpPr>
        <p:spPr>
          <a:xfrm>
            <a:off x="634620" y="1512985"/>
            <a:ext cx="5397600" cy="47964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103" name="Google Shape;103;p12"/>
          <p:cNvSpPr txBox="1">
            <a:spLocks noGrp="1"/>
          </p:cNvSpPr>
          <p:nvPr>
            <p:ph type="body" idx="2"/>
          </p:nvPr>
        </p:nvSpPr>
        <p:spPr>
          <a:xfrm>
            <a:off x="6364809" y="1512984"/>
            <a:ext cx="5397600" cy="4796400"/>
          </a:xfrm>
          <a:prstGeom prst="rect">
            <a:avLst/>
          </a:prstGeom>
          <a:noFill/>
          <a:ln>
            <a:noFill/>
          </a:ln>
        </p:spPr>
        <p:txBody>
          <a:bodyPr spcFirstLastPara="1" wrap="square" lIns="44175" tIns="44175" rIns="44175" bIns="44175" anchor="t" anchorCtr="0">
            <a:normAutofit/>
          </a:bodyPr>
          <a:lstStyle>
            <a:lvl1pPr marL="457200" lvl="0" indent="-342900" algn="l" rtl="0">
              <a:lnSpc>
                <a:spcPct val="90000"/>
              </a:lnSpc>
              <a:spcBef>
                <a:spcPts val="1200"/>
              </a:spcBef>
              <a:spcAft>
                <a:spcPts val="0"/>
              </a:spcAft>
              <a:buSzPts val="1800"/>
              <a:buChar char=" "/>
              <a:defRPr/>
            </a:lvl1pPr>
            <a:lvl2pPr marL="914400" lvl="1" indent="-342900" algn="l" rtl="0">
              <a:lnSpc>
                <a:spcPct val="90000"/>
              </a:lnSpc>
              <a:spcBef>
                <a:spcPts val="300"/>
              </a:spcBef>
              <a:spcAft>
                <a:spcPts val="0"/>
              </a:spcAft>
              <a:buSzPts val="1800"/>
              <a:buChar char="-"/>
              <a:defRPr/>
            </a:lvl2pPr>
            <a:lvl3pPr marL="1371600" lvl="2" indent="-342900" algn="l" rtl="0">
              <a:lnSpc>
                <a:spcPct val="90000"/>
              </a:lnSpc>
              <a:spcBef>
                <a:spcPts val="400"/>
              </a:spcBef>
              <a:spcAft>
                <a:spcPts val="0"/>
              </a:spcAft>
              <a:buSzPts val="1800"/>
              <a:buChar char="-"/>
              <a:defRPr/>
            </a:lvl3pPr>
            <a:lvl4pPr marL="1828800" lvl="3" indent="-342900" algn="l" rtl="0">
              <a:lnSpc>
                <a:spcPct val="90000"/>
              </a:lnSpc>
              <a:spcBef>
                <a:spcPts val="400"/>
              </a:spcBef>
              <a:spcAft>
                <a:spcPts val="0"/>
              </a:spcAft>
              <a:buSzPts val="1800"/>
              <a:buChar char="-"/>
              <a:defRPr/>
            </a:lvl4pPr>
            <a:lvl5pPr marL="2286000" lvl="4" indent="-342900" algn="l" rtl="0">
              <a:lnSpc>
                <a:spcPct val="90000"/>
              </a:lnSpc>
              <a:spcBef>
                <a:spcPts val="400"/>
              </a:spcBef>
              <a:spcAft>
                <a:spcPts val="0"/>
              </a:spcAft>
              <a:buSzPts val="1800"/>
              <a:buChar char="-"/>
              <a:defRPr/>
            </a:lvl5pPr>
            <a:lvl6pPr marL="2743200" lvl="5" indent="-342900" algn="l" rtl="0">
              <a:lnSpc>
                <a:spcPct val="90000"/>
              </a:lnSpc>
              <a:spcBef>
                <a:spcPts val="400"/>
              </a:spcBef>
              <a:spcAft>
                <a:spcPts val="0"/>
              </a:spcAft>
              <a:buSzPts val="1800"/>
              <a:buChar char="?"/>
              <a:defRPr/>
            </a:lvl6pPr>
            <a:lvl7pPr marL="3200400" lvl="6" indent="-342900" algn="l" rtl="0">
              <a:lnSpc>
                <a:spcPct val="90000"/>
              </a:lnSpc>
              <a:spcBef>
                <a:spcPts val="400"/>
              </a:spcBef>
              <a:spcAft>
                <a:spcPts val="0"/>
              </a:spcAft>
              <a:buSzPts val="1800"/>
              <a:buChar char="?"/>
              <a:defRPr/>
            </a:lvl7pPr>
            <a:lvl8pPr marL="3657600" lvl="7" indent="-342900" algn="l" rtl="0">
              <a:lnSpc>
                <a:spcPct val="90000"/>
              </a:lnSpc>
              <a:spcBef>
                <a:spcPts val="400"/>
              </a:spcBef>
              <a:spcAft>
                <a:spcPts val="0"/>
              </a:spcAft>
              <a:buSzPts val="1800"/>
              <a:buChar char="?"/>
              <a:defRPr/>
            </a:lvl8pPr>
            <a:lvl9pPr marL="4114800" lvl="8" indent="-342900" algn="l" rtl="0">
              <a:lnSpc>
                <a:spcPct val="90000"/>
              </a:lnSpc>
              <a:spcBef>
                <a:spcPts val="400"/>
              </a:spcBef>
              <a:spcAft>
                <a:spcPts val="400"/>
              </a:spcAft>
              <a:buSzPts val="1800"/>
              <a:buChar char="?"/>
              <a:defRPr/>
            </a:lvl9pPr>
          </a:lstStyle>
          <a:p>
            <a:endParaRPr/>
          </a:p>
        </p:txBody>
      </p:sp>
      <p:sp>
        <p:nvSpPr>
          <p:cNvPr id="104" name="Google Shape;104;p12"/>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lvl="0" algn="l" rtl="0">
              <a:lnSpc>
                <a:spcPct val="80000"/>
              </a:lnSpc>
              <a:spcBef>
                <a:spcPts val="0"/>
              </a:spcBef>
              <a:spcAft>
                <a:spcPts val="0"/>
              </a:spcAft>
              <a:buClr>
                <a:srgbClr val="0C0C0C"/>
              </a:buClr>
              <a:buSzPts val="18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Title Slide" userDrawn="1">
  <p:cSld name="1_Title Slide">
    <p:spTree>
      <p:nvGrpSpPr>
        <p:cNvPr id="1" name="Shape 15"/>
        <p:cNvGrpSpPr/>
        <p:nvPr/>
      </p:nvGrpSpPr>
      <p:grpSpPr>
        <a:xfrm>
          <a:off x="0" y="0"/>
          <a:ext cx="0" cy="0"/>
          <a:chOff x="0" y="0"/>
          <a:chExt cx="0" cy="0"/>
        </a:xfrm>
      </p:grpSpPr>
      <p:sp>
        <p:nvSpPr>
          <p:cNvPr id="22" name="Google Shape;22;p2"/>
          <p:cNvSpPr txBox="1"/>
          <p:nvPr/>
        </p:nvSpPr>
        <p:spPr>
          <a:xfrm>
            <a:off x="7913400" y="6495350"/>
            <a:ext cx="4278900" cy="363300"/>
          </a:xfrm>
          <a:prstGeom prst="rect">
            <a:avLst/>
          </a:prstGeom>
          <a:noFill/>
          <a:ln>
            <a:noFill/>
          </a:ln>
        </p:spPr>
        <p:txBody>
          <a:bodyPr spcFirstLastPara="1" wrap="square" lIns="88375" tIns="88375" rIns="88375" bIns="88375" anchor="ctr" anchorCtr="0">
            <a:spAutoFit/>
          </a:bodyPr>
          <a:lstStyle/>
          <a:p>
            <a:pPr marL="0" lvl="0" indent="0" algn="r" rtl="0">
              <a:spcBef>
                <a:spcPts val="0"/>
              </a:spcBef>
              <a:spcAft>
                <a:spcPts val="0"/>
              </a:spcAft>
              <a:buNone/>
            </a:pPr>
            <a:r>
              <a:rPr lang="en-US" sz="1200">
                <a:solidFill>
                  <a:srgbClr val="595959"/>
                </a:solidFill>
                <a:latin typeface="Quattrocento Sans"/>
                <a:ea typeface="Quattrocento Sans"/>
                <a:cs typeface="Quattrocento Sans"/>
                <a:sym typeface="Quattrocento Sans"/>
              </a:rPr>
              <a:t> </a:t>
            </a:r>
            <a:fld id="{00000000-1234-1234-1234-123412341234}" type="slidenum">
              <a:rPr lang="en-US" sz="1200">
                <a:solidFill>
                  <a:srgbClr val="595959"/>
                </a:solidFill>
                <a:latin typeface="Quattrocento Sans"/>
                <a:ea typeface="Quattrocento Sans"/>
                <a:cs typeface="Quattrocento Sans"/>
                <a:sym typeface="Quattrocento Sans"/>
              </a:rPr>
              <a:t>‹#›</a:t>
            </a:fld>
            <a:endParaRPr sz="1200">
              <a:solidFill>
                <a:srgbClr val="595959"/>
              </a:solidFill>
              <a:latin typeface="Quattrocento Sans"/>
              <a:ea typeface="Quattrocento Sans"/>
              <a:cs typeface="Quattrocento Sans"/>
              <a:sym typeface="Quattrocento Sans"/>
            </a:endParaRPr>
          </a:p>
        </p:txBody>
      </p:sp>
    </p:spTree>
    <p:extLst>
      <p:ext uri="{BB962C8B-B14F-4D97-AF65-F5344CB8AC3E}">
        <p14:creationId xmlns:p14="http://schemas.microsoft.com/office/powerpoint/2010/main" val="344167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Custom Layout" userDrawn="1">
  <p:cSld name="1_Custom Layout">
    <p:spTree>
      <p:nvGrpSpPr>
        <p:cNvPr id="1" name="Shape 24"/>
        <p:cNvGrpSpPr/>
        <p:nvPr/>
      </p:nvGrpSpPr>
      <p:grpSpPr>
        <a:xfrm>
          <a:off x="0" y="0"/>
          <a:ext cx="0" cy="0"/>
          <a:chOff x="0" y="0"/>
          <a:chExt cx="0" cy="0"/>
        </a:xfrm>
      </p:grpSpPr>
      <p:sp>
        <p:nvSpPr>
          <p:cNvPr id="25" name="Google Shape;25;p3"/>
          <p:cNvSpPr/>
          <p:nvPr/>
        </p:nvSpPr>
        <p:spPr>
          <a:xfrm>
            <a:off x="272955" y="0"/>
            <a:ext cx="422700" cy="1562400"/>
          </a:xfrm>
          <a:prstGeom prst="rect">
            <a:avLst/>
          </a:prstGeom>
          <a:solidFill>
            <a:schemeClr val="lt1"/>
          </a:solidFill>
          <a:ln>
            <a:noFill/>
          </a:ln>
        </p:spPr>
        <p:txBody>
          <a:bodyPr spcFirstLastPara="1" wrap="square" lIns="88375" tIns="44175" rIns="88375" bIns="44175"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Twentieth Century"/>
              <a:ea typeface="Twentieth Century"/>
              <a:cs typeface="Twentieth Century"/>
              <a:sym typeface="Twentieth Century"/>
            </a:endParaRPr>
          </a:p>
        </p:txBody>
      </p:sp>
      <p:sp>
        <p:nvSpPr>
          <p:cNvPr id="2" name="Google Shape;10;p1">
            <a:extLst>
              <a:ext uri="{FF2B5EF4-FFF2-40B4-BE49-F238E27FC236}">
                <a16:creationId xmlns:a16="http://schemas.microsoft.com/office/drawing/2014/main" id="{35EA3EC4-5CFC-3730-9A30-E00CD020B591}"/>
              </a:ext>
            </a:extLst>
          </p:cNvPr>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marR="0" lvl="0" algn="l" rtl="0">
              <a:lnSpc>
                <a:spcPct val="80000"/>
              </a:lnSpc>
              <a:spcBef>
                <a:spcPts val="0"/>
              </a:spcBef>
              <a:spcAft>
                <a:spcPts val="0"/>
              </a:spcAft>
              <a:buClr>
                <a:srgbClr val="0C0C0C"/>
              </a:buClr>
              <a:buSzPts val="4300"/>
              <a:buFont typeface="Quattrocento Sans"/>
              <a:buNone/>
              <a:defRPr sz="4300" b="0" i="0" u="none" strike="noStrike" cap="none">
                <a:solidFill>
                  <a:srgbClr val="0C0C0C"/>
                </a:solidFill>
                <a:latin typeface="+mj-lt"/>
                <a:ea typeface="Quattrocento Sans"/>
                <a:cs typeface="Quattrocento Sans"/>
                <a:sym typeface="Quattrocento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3" name="Google Shape;11;p1">
            <a:extLst>
              <a:ext uri="{FF2B5EF4-FFF2-40B4-BE49-F238E27FC236}">
                <a16:creationId xmlns:a16="http://schemas.microsoft.com/office/drawing/2014/main" id="{DF3A178F-FC4F-64BC-D36E-D44B4E6C13C6}"/>
              </a:ext>
            </a:extLst>
          </p:cNvPr>
          <p:cNvSpPr txBox="1">
            <a:spLocks noGrp="1"/>
          </p:cNvSpPr>
          <p:nvPr>
            <p:ph idx="1"/>
          </p:nvPr>
        </p:nvSpPr>
        <p:spPr>
          <a:xfrm>
            <a:off x="575240" y="1463857"/>
            <a:ext cx="11187000" cy="603200"/>
          </a:xfrm>
          <a:prstGeom prst="rect">
            <a:avLst/>
          </a:prstGeom>
          <a:noFill/>
          <a:ln>
            <a:noFill/>
          </a:ln>
        </p:spPr>
        <p:txBody>
          <a:bodyPr spcFirstLastPara="1" wrap="square" lIns="44175" tIns="44175" rIns="44175" bIns="44175" anchor="t" anchorCtr="0">
            <a:spAutoFit/>
          </a:bodyPr>
          <a:lstStyle>
            <a:lvl1pPr marL="457200" marR="0" lvl="0" indent="-393700" algn="l" rtl="0">
              <a:lnSpc>
                <a:spcPct val="90000"/>
              </a:lnSpc>
              <a:spcBef>
                <a:spcPts val="1200"/>
              </a:spcBef>
              <a:spcAft>
                <a:spcPts val="0"/>
              </a:spcAft>
              <a:buClr>
                <a:srgbClr val="4C3282"/>
              </a:buClr>
              <a:buSzPts val="2600"/>
              <a:buFont typeface="Twentieth Century"/>
              <a:buChar char=" "/>
              <a:defRPr sz="2600" b="0" i="0" u="none" strike="noStrike" cap="none">
                <a:solidFill>
                  <a:schemeClr val="dk1"/>
                </a:solidFill>
                <a:latin typeface="+mn-lt"/>
                <a:ea typeface="Quattrocento Sans"/>
                <a:cs typeface="Quattrocento Sans"/>
                <a:sym typeface="Quattrocento Sans"/>
              </a:defRPr>
            </a:lvl1pPr>
            <a:lvl2pPr marL="914400" marR="0" lvl="1" indent="-361950" algn="l" rtl="0">
              <a:lnSpc>
                <a:spcPct val="90000"/>
              </a:lnSpc>
              <a:spcBef>
                <a:spcPts val="300"/>
              </a:spcBef>
              <a:spcAft>
                <a:spcPts val="0"/>
              </a:spcAft>
              <a:buClr>
                <a:srgbClr val="B6A479"/>
              </a:buClr>
              <a:buSzPts val="2100"/>
              <a:buFont typeface="Quattrocento Sans"/>
              <a:buChar char="-"/>
              <a:defRPr sz="2100" b="0" i="0" u="none" strike="noStrike" cap="none">
                <a:solidFill>
                  <a:schemeClr val="dk1"/>
                </a:solidFill>
                <a:latin typeface="Quattrocento Sans"/>
                <a:ea typeface="Quattrocento Sans"/>
                <a:cs typeface="Quattrocento Sans"/>
                <a:sym typeface="Quattrocento Sans"/>
              </a:defRPr>
            </a:lvl2pPr>
            <a:lvl3pPr marL="1371600" marR="0" lvl="2" indent="-323850" algn="l" rtl="0">
              <a:lnSpc>
                <a:spcPct val="90000"/>
              </a:lnSpc>
              <a:spcBef>
                <a:spcPts val="400"/>
              </a:spcBef>
              <a:spcAft>
                <a:spcPts val="0"/>
              </a:spcAft>
              <a:buClr>
                <a:srgbClr val="B6A479"/>
              </a:buClr>
              <a:buSzPts val="1500"/>
              <a:buFont typeface="Quattrocento Sans"/>
              <a:buChar char="-"/>
              <a:defRPr sz="1500" b="0" i="0" u="none" strike="noStrike" cap="none">
                <a:solidFill>
                  <a:schemeClr val="dk1"/>
                </a:solidFill>
                <a:latin typeface="Quattrocento Sans"/>
                <a:ea typeface="Quattrocento Sans"/>
                <a:cs typeface="Quattrocento Sans"/>
                <a:sym typeface="Quattrocento Sans"/>
              </a:defRPr>
            </a:lvl3pPr>
            <a:lvl4pPr marL="1828800" marR="0" lvl="3"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4pPr>
            <a:lvl5pPr marL="2286000" marR="0" lvl="4"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5pPr>
            <a:lvl6pPr marL="2743200" marR="0" lvl="5"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6pPr>
            <a:lvl7pPr marL="3200400" marR="0" lvl="6"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dirty="0"/>
          </a:p>
        </p:txBody>
      </p:sp>
    </p:spTree>
    <p:extLst>
      <p:ext uri="{BB962C8B-B14F-4D97-AF65-F5344CB8AC3E}">
        <p14:creationId xmlns:p14="http://schemas.microsoft.com/office/powerpoint/2010/main" val="692437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b="0" i="0">
                <a:latin typeface="Gill Sans" panose="020B0502020104020203"/>
                <a:ea typeface="Gill Sans" panose="020B0502020104020203"/>
                <a:cs typeface="Gill Sans" panose="020B0502020104020203"/>
              </a:defRPr>
            </a:lvl1pPr>
            <a:lvl2pPr>
              <a:defRPr sz="2400" b="0" i="0">
                <a:latin typeface="Gill Sans" panose="020B0502020104020203"/>
                <a:ea typeface="Gill Sans" panose="020B0502020104020203"/>
                <a:cs typeface="Gill Sans" panose="020B0502020104020203"/>
              </a:defRPr>
            </a:lvl2pPr>
            <a:lvl3pPr>
              <a:defRPr sz="2400" b="0" i="0">
                <a:latin typeface="Gill Sans" panose="020B0502020104020203"/>
                <a:ea typeface="Gill Sans" panose="020B0502020104020203"/>
                <a:cs typeface="Gill Sans" panose="020B0502020104020203"/>
              </a:defRPr>
            </a:lvl3pPr>
            <a:lvl4pPr>
              <a:defRPr sz="2400" b="0" i="0">
                <a:latin typeface="Gill Sans" panose="020B0502020104020203"/>
                <a:ea typeface="Gill Sans" panose="020B0502020104020203"/>
                <a:cs typeface="Gill Sans" panose="020B0502020104020203"/>
              </a:defRPr>
            </a:lvl4pPr>
            <a:lvl5pPr>
              <a:defRPr sz="2400" b="0" i="0">
                <a:latin typeface="Gill Sans" panose="020B0502020104020203"/>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4366950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575239" y="263276"/>
            <a:ext cx="11187000" cy="1014900"/>
          </a:xfrm>
          <a:prstGeom prst="rect">
            <a:avLst/>
          </a:prstGeom>
          <a:noFill/>
          <a:ln>
            <a:noFill/>
          </a:ln>
        </p:spPr>
        <p:txBody>
          <a:bodyPr spcFirstLastPara="1" wrap="square" lIns="88375" tIns="44175" rIns="88375" bIns="44175" anchor="ctr" anchorCtr="0">
            <a:normAutofit/>
          </a:bodyPr>
          <a:lstStyle>
            <a:lvl1pPr marR="0" lvl="0" algn="l" rtl="0">
              <a:lnSpc>
                <a:spcPct val="80000"/>
              </a:lnSpc>
              <a:spcBef>
                <a:spcPts val="0"/>
              </a:spcBef>
              <a:spcAft>
                <a:spcPts val="0"/>
              </a:spcAft>
              <a:buClr>
                <a:srgbClr val="0C0C0C"/>
              </a:buClr>
              <a:buSzPts val="4300"/>
              <a:buFont typeface="Quattrocento Sans"/>
              <a:buNone/>
              <a:defRPr sz="4300" b="0" i="0" u="none" strike="noStrike" cap="none">
                <a:solidFill>
                  <a:srgbClr val="0C0C0C"/>
                </a:solidFill>
                <a:latin typeface="Quattrocento Sans"/>
                <a:ea typeface="Quattrocento Sans"/>
                <a:cs typeface="Quattrocento Sans"/>
                <a:sym typeface="Quattrocento Sans"/>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dirty="0"/>
          </a:p>
        </p:txBody>
      </p:sp>
      <p:sp>
        <p:nvSpPr>
          <p:cNvPr id="11" name="Google Shape;11;p1"/>
          <p:cNvSpPr txBox="1">
            <a:spLocks noGrp="1"/>
          </p:cNvSpPr>
          <p:nvPr>
            <p:ph type="body" idx="1"/>
          </p:nvPr>
        </p:nvSpPr>
        <p:spPr>
          <a:xfrm>
            <a:off x="575240" y="1463857"/>
            <a:ext cx="11187000" cy="603200"/>
          </a:xfrm>
          <a:prstGeom prst="rect">
            <a:avLst/>
          </a:prstGeom>
          <a:noFill/>
          <a:ln>
            <a:noFill/>
          </a:ln>
        </p:spPr>
        <p:txBody>
          <a:bodyPr spcFirstLastPara="1" wrap="square" lIns="44175" tIns="44175" rIns="44175" bIns="44175" anchor="t" anchorCtr="0">
            <a:spAutoFit/>
          </a:bodyPr>
          <a:lstStyle>
            <a:lvl1pPr marL="457200" marR="0" lvl="0" indent="-393700" algn="l" rtl="0">
              <a:lnSpc>
                <a:spcPct val="90000"/>
              </a:lnSpc>
              <a:spcBef>
                <a:spcPts val="1200"/>
              </a:spcBef>
              <a:spcAft>
                <a:spcPts val="0"/>
              </a:spcAft>
              <a:buClr>
                <a:srgbClr val="4C3282"/>
              </a:buClr>
              <a:buSzPts val="2600"/>
              <a:buFont typeface="Twentieth Century"/>
              <a:buChar char=" "/>
              <a:defRPr sz="2600" b="0" i="0" u="none" strike="noStrike" cap="none">
                <a:solidFill>
                  <a:schemeClr val="dk1"/>
                </a:solidFill>
                <a:latin typeface="Quattrocento Sans"/>
                <a:ea typeface="Quattrocento Sans"/>
                <a:cs typeface="Quattrocento Sans"/>
                <a:sym typeface="Quattrocento Sans"/>
              </a:defRPr>
            </a:lvl1pPr>
            <a:lvl2pPr marL="914400" marR="0" lvl="1" indent="-361950" algn="l" rtl="0">
              <a:lnSpc>
                <a:spcPct val="90000"/>
              </a:lnSpc>
              <a:spcBef>
                <a:spcPts val="300"/>
              </a:spcBef>
              <a:spcAft>
                <a:spcPts val="0"/>
              </a:spcAft>
              <a:buClr>
                <a:srgbClr val="B6A479"/>
              </a:buClr>
              <a:buSzPts val="2100"/>
              <a:buFont typeface="Quattrocento Sans"/>
              <a:buChar char="-"/>
              <a:defRPr sz="2100" b="0" i="0" u="none" strike="noStrike" cap="none">
                <a:solidFill>
                  <a:schemeClr val="dk1"/>
                </a:solidFill>
                <a:latin typeface="Quattrocento Sans"/>
                <a:ea typeface="Quattrocento Sans"/>
                <a:cs typeface="Quattrocento Sans"/>
                <a:sym typeface="Quattrocento Sans"/>
              </a:defRPr>
            </a:lvl2pPr>
            <a:lvl3pPr marL="1371600" marR="0" lvl="2" indent="-323850" algn="l" rtl="0">
              <a:lnSpc>
                <a:spcPct val="90000"/>
              </a:lnSpc>
              <a:spcBef>
                <a:spcPts val="400"/>
              </a:spcBef>
              <a:spcAft>
                <a:spcPts val="0"/>
              </a:spcAft>
              <a:buClr>
                <a:srgbClr val="B6A479"/>
              </a:buClr>
              <a:buSzPts val="1500"/>
              <a:buFont typeface="Quattrocento Sans"/>
              <a:buChar char="-"/>
              <a:defRPr sz="1500" b="0" i="0" u="none" strike="noStrike" cap="none">
                <a:solidFill>
                  <a:schemeClr val="dk1"/>
                </a:solidFill>
                <a:latin typeface="Quattrocento Sans"/>
                <a:ea typeface="Quattrocento Sans"/>
                <a:cs typeface="Quattrocento Sans"/>
                <a:sym typeface="Quattrocento Sans"/>
              </a:defRPr>
            </a:lvl3pPr>
            <a:lvl4pPr marL="1828800" marR="0" lvl="3"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4pPr>
            <a:lvl5pPr marL="2286000" marR="0" lvl="4"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5pPr>
            <a:lvl6pPr marL="2743200" marR="0" lvl="5"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6pPr>
            <a:lvl7pPr marL="3200400" marR="0" lvl="6"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endParaRPr dirty="0"/>
          </a:p>
        </p:txBody>
      </p:sp>
      <p:sp>
        <p:nvSpPr>
          <p:cNvPr id="14" name="Google Shape;14;p1"/>
          <p:cNvSpPr txBox="1"/>
          <p:nvPr/>
        </p:nvSpPr>
        <p:spPr>
          <a:xfrm>
            <a:off x="7913400" y="6495350"/>
            <a:ext cx="4278900" cy="363300"/>
          </a:xfrm>
          <a:prstGeom prst="rect">
            <a:avLst/>
          </a:prstGeom>
          <a:noFill/>
          <a:ln>
            <a:noFill/>
          </a:ln>
        </p:spPr>
        <p:txBody>
          <a:bodyPr spcFirstLastPara="1" wrap="square" lIns="88375" tIns="88375" rIns="88375" bIns="88375" anchor="ctr" anchorCtr="0">
            <a:spAutoFit/>
          </a:bodyPr>
          <a:lstStyle/>
          <a:p>
            <a:pPr marL="0" lvl="0" indent="0" algn="r" rtl="0">
              <a:spcBef>
                <a:spcPts val="0"/>
              </a:spcBef>
              <a:spcAft>
                <a:spcPts val="0"/>
              </a:spcAft>
              <a:buNone/>
            </a:pPr>
            <a:r>
              <a:rPr lang="en-US" sz="1200">
                <a:solidFill>
                  <a:srgbClr val="595959"/>
                </a:solidFill>
                <a:latin typeface="Quattrocento Sans"/>
                <a:ea typeface="Quattrocento Sans"/>
                <a:cs typeface="Quattrocento Sans"/>
                <a:sym typeface="Quattrocento Sans"/>
              </a:rPr>
              <a:t> </a:t>
            </a:r>
            <a:fld id="{00000000-1234-1234-1234-123412341234}" type="slidenum">
              <a:rPr lang="en-US" sz="1200">
                <a:solidFill>
                  <a:srgbClr val="595959"/>
                </a:solidFill>
                <a:latin typeface="Quattrocento Sans"/>
                <a:ea typeface="Quattrocento Sans"/>
                <a:cs typeface="Quattrocento Sans"/>
                <a:sym typeface="Quattrocento Sans"/>
              </a:rPr>
              <a:t>‹#›</a:t>
            </a:fld>
            <a:endParaRPr sz="1200">
              <a:solidFill>
                <a:srgbClr val="595959"/>
              </a:solidFill>
              <a:latin typeface="Quattrocento Sans"/>
              <a:ea typeface="Quattrocento Sans"/>
              <a:cs typeface="Quattrocento Sans"/>
              <a:sym typeface="Quattrocento Sans"/>
            </a:endParaRPr>
          </a:p>
        </p:txBody>
      </p:sp>
    </p:spTree>
  </p:cSld>
  <p:clrMap bg1="lt1" tx1="dk1" bg2="dk2" tx2="lt2" accent1="accent1" accent2="accent2" accent3="accent3" accent4="accent4" accent5="accent5" accent6="accent6" hlink="hlink" folHlink="folHlink"/>
  <p:sldLayoutIdLst>
    <p:sldLayoutId id="2147483652" r:id="rId1"/>
    <p:sldLayoutId id="2147483653" r:id="rId2"/>
    <p:sldLayoutId id="2147483656" r:id="rId3"/>
    <p:sldLayoutId id="2147483658" r:id="rId4"/>
    <p:sldLayoutId id="2147483664" r:id="rId5"/>
    <p:sldLayoutId id="2147483665" r:id="rId6"/>
    <p:sldLayoutId id="2147483666"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4" name="Title 1">
            <a:extLst>
              <a:ext uri="{FF2B5EF4-FFF2-40B4-BE49-F238E27FC236}">
                <a16:creationId xmlns:a16="http://schemas.microsoft.com/office/drawing/2014/main" id="{FF74C60C-7FBF-0198-02D6-369C8C9E2F98}"/>
              </a:ext>
            </a:extLst>
          </p:cNvPr>
          <p:cNvSpPr txBox="1">
            <a:spLocks/>
          </p:cNvSpPr>
          <p:nvPr/>
        </p:nvSpPr>
        <p:spPr>
          <a:xfrm>
            <a:off x="2259666" y="1054389"/>
            <a:ext cx="7952128" cy="262520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kern="1200">
                <a:solidFill>
                  <a:schemeClr val="accent1"/>
                </a:solidFill>
                <a:latin typeface="Helvetica"/>
                <a:ea typeface="+mj-ea"/>
                <a:cs typeface="Helvetica"/>
              </a:defRPr>
            </a:lvl1pPr>
          </a:lstStyle>
          <a:p>
            <a:pPr marL="0" marR="0" lvl="0" indent="0" algn="ctr" defTabSz="457200" rtl="0" eaLnBrk="1" fontAlgn="auto" latinLnBrk="0" hangingPunct="1">
              <a:lnSpc>
                <a:spcPct val="130000"/>
              </a:lnSpc>
              <a:spcBef>
                <a:spcPct val="0"/>
              </a:spcBef>
              <a:spcAft>
                <a:spcPts val="0"/>
              </a:spcAft>
              <a:buClrTx/>
              <a:buSzTx/>
              <a:buFontTx/>
              <a:buNone/>
              <a:tabLst/>
              <a:defRPr/>
            </a:pPr>
            <a:r>
              <a:rPr kumimoji="0" lang="en-US" altLang="zh-CN"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t>Lecture</a:t>
            </a:r>
            <a:r>
              <a:rPr kumimoji="0" lang="zh-CN" altLang="en-US"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t> </a:t>
            </a:r>
            <a:r>
              <a:rPr kumimoji="0" lang="en-US" altLang="zh-CN"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t>15</a:t>
            </a:r>
            <a:br>
              <a:rPr kumimoji="0" lang="en-US" altLang="zh-CN" sz="3600" b="0" i="0" u="none" strike="noStrike" kern="1200" cap="none" spc="0" normalizeH="0" baseline="0" noProof="0" dirty="0">
                <a:ln>
                  <a:noFill/>
                </a:ln>
                <a:solidFill>
                  <a:srgbClr val="4F81BD"/>
                </a:solidFill>
                <a:effectLst/>
                <a:uLnTx/>
                <a:uFillTx/>
                <a:latin typeface="Helvetica"/>
                <a:ea typeface="宋体" panose="02010600030101010101" pitchFamily="2" charset="-122"/>
                <a:cs typeface="Helvetica"/>
              </a:rPr>
            </a:br>
            <a:r>
              <a:rPr kumimoji="0" lang="en-US" sz="3600" b="0" i="0" u="none" strike="noStrike" kern="1200" cap="none" spc="0" normalizeH="0" baseline="0" noProof="0" dirty="0">
                <a:ln>
                  <a:noFill/>
                </a:ln>
                <a:solidFill>
                  <a:srgbClr val="4F81BD"/>
                </a:solidFill>
                <a:effectLst/>
                <a:uLnTx/>
                <a:uFillTx/>
                <a:latin typeface="Helvetica"/>
                <a:ea typeface="+mj-ea"/>
                <a:cs typeface="Helvetica"/>
              </a:rPr>
              <a:t>Sorting</a:t>
            </a:r>
          </a:p>
          <a:p>
            <a:pPr marL="0" marR="0" lvl="0" indent="0" algn="ctr" defTabSz="457200" rtl="0" eaLnBrk="1" fontAlgn="auto" latinLnBrk="0" hangingPunct="1">
              <a:lnSpc>
                <a:spcPct val="130000"/>
              </a:lnSpc>
              <a:spcBef>
                <a:spcPct val="0"/>
              </a:spcBef>
              <a:spcAft>
                <a:spcPts val="0"/>
              </a:spcAft>
              <a:buClrTx/>
              <a:buSzTx/>
              <a:buFontTx/>
              <a:buNone/>
              <a:tabLst/>
              <a:defRPr/>
            </a:pPr>
            <a:r>
              <a:rPr lang="en-US" dirty="0">
                <a:solidFill>
                  <a:srgbClr val="4F81BD"/>
                </a:solidFill>
              </a:rPr>
              <a:t>Exercises ANS</a:t>
            </a:r>
            <a:endParaRPr kumimoji="0" lang="en-US" sz="3600" b="0" i="0" u="none" strike="noStrike" kern="1200" cap="none" spc="0" normalizeH="0" baseline="0" noProof="0" dirty="0">
              <a:ln>
                <a:noFill/>
              </a:ln>
              <a:solidFill>
                <a:srgbClr val="4F81BD"/>
              </a:solidFill>
              <a:effectLst/>
              <a:uLnTx/>
              <a:uFillTx/>
              <a:latin typeface="Helvetica"/>
              <a:ea typeface="+mj-ea"/>
              <a:cs typeface="Helvetica"/>
            </a:endParaRPr>
          </a:p>
        </p:txBody>
      </p:sp>
      <p:sp>
        <p:nvSpPr>
          <p:cNvPr id="5" name="Subtitle 2">
            <a:extLst>
              <a:ext uri="{FF2B5EF4-FFF2-40B4-BE49-F238E27FC236}">
                <a16:creationId xmlns:a16="http://schemas.microsoft.com/office/drawing/2014/main" id="{4B44BB71-7572-07AF-DC4B-83D5FDDAFEA6}"/>
              </a:ext>
            </a:extLst>
          </p:cNvPr>
          <p:cNvSpPr txBox="1">
            <a:spLocks/>
          </p:cNvSpPr>
          <p:nvPr/>
        </p:nvSpPr>
        <p:spPr>
          <a:xfrm>
            <a:off x="3034145" y="3793837"/>
            <a:ext cx="6400800" cy="1752600"/>
          </a:xfrm>
          <a:prstGeom prst="rect">
            <a:avLst/>
          </a:prstGeom>
        </p:spPr>
        <p:txBody>
          <a:bodyPr vert="horz" lIns="91440" tIns="45720" rIns="91440" bIns="45720" rtlCol="0" anchor="ctr">
            <a:normAutofit/>
          </a:bodyPr>
          <a:lstStyle>
            <a:lvl1pPr marL="0" indent="0" algn="ctr" defTabSz="457200" rtl="0" eaLnBrk="1" latinLnBrk="0" hangingPunct="1">
              <a:spcBef>
                <a:spcPct val="20000"/>
              </a:spcBef>
              <a:buClr>
                <a:schemeClr val="accent6"/>
              </a:buClr>
              <a:buFont typeface="Wingdings" charset="2"/>
              <a:buNone/>
              <a:defRPr sz="2400" kern="1200">
                <a:solidFill>
                  <a:schemeClr val="tx1"/>
                </a:solidFill>
                <a:latin typeface="Times New Roman"/>
                <a:ea typeface="+mn-ea"/>
                <a:cs typeface="Times New Roman"/>
              </a:defRPr>
            </a:lvl1pPr>
            <a:lvl2pPr marL="457200" indent="0" algn="ctr" defTabSz="457200" rtl="0" eaLnBrk="1" latinLnBrk="0" hangingPunct="1">
              <a:spcBef>
                <a:spcPct val="20000"/>
              </a:spcBef>
              <a:buClr>
                <a:schemeClr val="accent6"/>
              </a:buClr>
              <a:buFont typeface="Wingdings" charset="2"/>
              <a:buNone/>
              <a:defRPr sz="2000" kern="1200">
                <a:solidFill>
                  <a:schemeClr val="tx1">
                    <a:tint val="75000"/>
                  </a:schemeClr>
                </a:solidFill>
                <a:latin typeface="Times New Roman"/>
                <a:ea typeface="+mn-ea"/>
                <a:cs typeface="Times New Roman"/>
              </a:defRPr>
            </a:lvl2pPr>
            <a:lvl3pPr marL="914400" indent="0" algn="ctr" defTabSz="457200" rtl="0" eaLnBrk="1" latinLnBrk="0" hangingPunct="1">
              <a:spcBef>
                <a:spcPct val="20000"/>
              </a:spcBef>
              <a:buClr>
                <a:schemeClr val="accent6"/>
              </a:buClr>
              <a:buFont typeface="Wingdings" charset="2"/>
              <a:buNone/>
              <a:defRPr sz="1800" kern="1200">
                <a:solidFill>
                  <a:schemeClr val="tx1">
                    <a:tint val="75000"/>
                  </a:schemeClr>
                </a:solidFill>
                <a:latin typeface="Times New Roman"/>
                <a:ea typeface="+mn-ea"/>
                <a:cs typeface="Times New Roman"/>
              </a:defRPr>
            </a:lvl3pPr>
            <a:lvl4pPr marL="1371600" indent="0" algn="ctr" defTabSz="457200" rtl="0" eaLnBrk="1" latinLnBrk="0" hangingPunct="1">
              <a:spcBef>
                <a:spcPct val="20000"/>
              </a:spcBef>
              <a:buClr>
                <a:schemeClr val="accent6"/>
              </a:buClr>
              <a:buFont typeface="Wingdings" charset="2"/>
              <a:buNone/>
              <a:defRPr sz="1600" kern="1200">
                <a:solidFill>
                  <a:schemeClr val="tx1">
                    <a:tint val="75000"/>
                  </a:schemeClr>
                </a:solidFill>
                <a:latin typeface="Times New Roman"/>
                <a:ea typeface="+mn-ea"/>
                <a:cs typeface="Times New Roman"/>
              </a:defRPr>
            </a:lvl4pPr>
            <a:lvl5pPr marL="1828800" indent="0" algn="ctr" defTabSz="457200" rtl="0" eaLnBrk="1" latinLnBrk="0" hangingPunct="1">
              <a:spcBef>
                <a:spcPct val="20000"/>
              </a:spcBef>
              <a:buClr>
                <a:schemeClr val="accent6"/>
              </a:buClr>
              <a:buFont typeface="Wingdings" charset="2"/>
              <a:buNone/>
              <a:defRPr sz="1600" kern="1200">
                <a:solidFill>
                  <a:schemeClr val="tx1">
                    <a:tint val="75000"/>
                  </a:schemeClr>
                </a:solidFill>
                <a:latin typeface="Times New Roman"/>
                <a:ea typeface="+mn-ea"/>
                <a:cs typeface="Times New Roman"/>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0"/>
              </a:spcAft>
              <a:buClr>
                <a:srgbClr val="F79646"/>
              </a:buClr>
              <a:buSzTx/>
              <a:buFont typeface="Wingdings" charset="2"/>
              <a:buNone/>
              <a:tabLst/>
              <a:defRPr/>
            </a:pPr>
            <a:r>
              <a:rPr kumimoji="0" lang="en-US" sz="2000" b="0" i="0" u="none" strike="noStrike" kern="1200" cap="none" spc="0" normalizeH="0" baseline="0" noProof="0" dirty="0">
                <a:ln>
                  <a:noFill/>
                </a:ln>
                <a:solidFill>
                  <a:sysClr val="windowText" lastClr="000000"/>
                </a:solidFill>
                <a:effectLst/>
                <a:uLnTx/>
                <a:uFillTx/>
                <a:latin typeface="Times New Roman"/>
                <a:ea typeface="+mn-ea"/>
                <a:cs typeface="Times New Roman"/>
              </a:rPr>
              <a:t>Department</a:t>
            </a:r>
            <a:r>
              <a:rPr kumimoji="0" lang="zh-CN" altLang="en-US"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of</a:t>
            </a:r>
            <a:r>
              <a:rPr kumimoji="0" lang="zh-CN" altLang="en-US"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Computer</a:t>
            </a:r>
            <a:r>
              <a:rPr kumimoji="0" lang="zh-CN" altLang="en-US"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Science</a:t>
            </a:r>
          </a:p>
          <a:p>
            <a:pPr marL="0" marR="0" lvl="0" indent="0" algn="ctr" defTabSz="457200" rtl="0" eaLnBrk="1" fontAlgn="auto" latinLnBrk="0" hangingPunct="1">
              <a:lnSpc>
                <a:spcPct val="100000"/>
              </a:lnSpc>
              <a:spcBef>
                <a:spcPct val="20000"/>
              </a:spcBef>
              <a:spcAft>
                <a:spcPts val="0"/>
              </a:spcAft>
              <a:buClr>
                <a:srgbClr val="F79646"/>
              </a:buClr>
              <a:buSzTx/>
              <a:buFont typeface="Wingdings" charset="2"/>
              <a:buNone/>
              <a:tabLst/>
              <a:defRPr/>
            </a:pPr>
            <a:r>
              <a:rPr kumimoji="0" lang="en-US" sz="2000" b="0" i="0" u="none" strike="noStrike" kern="1200" cap="none" spc="0" normalizeH="0" baseline="0" noProof="0" dirty="0">
                <a:ln>
                  <a:noFill/>
                </a:ln>
                <a:solidFill>
                  <a:sysClr val="windowText" lastClr="000000"/>
                </a:solidFill>
                <a:effectLst/>
                <a:uLnTx/>
                <a:uFillTx/>
                <a:latin typeface="Times New Roman"/>
                <a:ea typeface="+mn-ea"/>
                <a:cs typeface="Times New Roman"/>
              </a:rPr>
              <a:t>Hofstra</a:t>
            </a:r>
            <a:r>
              <a:rPr kumimoji="0" lang="zh-CN" altLang="en-US"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 </a:t>
            </a:r>
            <a:r>
              <a:rPr kumimoji="0" lang="en-US" altLang="zh-CN" sz="2000" b="0" i="0" u="none" strike="noStrike" kern="1200" cap="none" spc="0" normalizeH="0" baseline="0" noProof="0" dirty="0">
                <a:ln>
                  <a:noFill/>
                </a:ln>
                <a:solidFill>
                  <a:sysClr val="windowText" lastClr="000000"/>
                </a:solidFill>
                <a:effectLst/>
                <a:uLnTx/>
                <a:uFillTx/>
                <a:latin typeface="Times New Roman"/>
                <a:ea typeface="宋体" panose="02010600030101010101" pitchFamily="2" charset="-122"/>
                <a:cs typeface="Times New Roman"/>
              </a:rPr>
              <a:t>University</a:t>
            </a:r>
            <a:endParaRPr kumimoji="0" lang="en-US" sz="2000" b="0" i="0" u="none" strike="noStrike" kern="1200" cap="none" spc="0" normalizeH="0" baseline="0" noProof="0" dirty="0">
              <a:ln>
                <a:noFill/>
              </a:ln>
              <a:solidFill>
                <a:sysClr val="windowText" lastClr="000000"/>
              </a:solidFill>
              <a:effectLst/>
              <a:uLnTx/>
              <a:uFillTx/>
              <a:latin typeface="Times New Roman"/>
              <a:ea typeface="+mn-ea"/>
              <a:cs typeface="Times New Roman"/>
            </a:endParaRPr>
          </a:p>
        </p:txBody>
      </p:sp>
      <p:sp>
        <p:nvSpPr>
          <p:cNvPr id="3" name="TextBox 2">
            <a:extLst>
              <a:ext uri="{FF2B5EF4-FFF2-40B4-BE49-F238E27FC236}">
                <a16:creationId xmlns:a16="http://schemas.microsoft.com/office/drawing/2014/main" id="{B27C65AD-4284-97BD-3D7E-0CC84BC352A4}"/>
              </a:ext>
            </a:extLst>
          </p:cNvPr>
          <p:cNvSpPr txBox="1"/>
          <p:nvPr/>
        </p:nvSpPr>
        <p:spPr>
          <a:xfrm>
            <a:off x="3806348" y="6487758"/>
            <a:ext cx="4856394" cy="276999"/>
          </a:xfrm>
          <a:prstGeom prst="rect">
            <a:avLst/>
          </a:prstGeom>
          <a:solidFill>
            <a:srgbClr val="FFFFFF"/>
          </a:solidFill>
          <a:ln w="25400" cap="flat" cmpd="sng" algn="ctr">
            <a:solidFill>
              <a:srgbClr val="B7C6FE"/>
            </a:solidFill>
            <a:prstDash val="solid"/>
          </a:ln>
          <a:effectLst/>
        </p:spPr>
        <p:txBody>
          <a:bodyPr wrap="square" rtlCol="0">
            <a:spAutoFit/>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zh-CN" sz="1200" b="1" i="0" u="none" strike="noStrike" kern="1200" cap="none" spc="0" normalizeH="0" baseline="0" noProof="0" dirty="0">
                <a:ln>
                  <a:noFill/>
                </a:ln>
                <a:solidFill>
                  <a:srgbClr val="000000"/>
                </a:solidFill>
                <a:effectLst/>
                <a:uLnTx/>
                <a:uFillTx/>
                <a:latin typeface="Gill Sans Light"/>
                <a:ea typeface="宋体" panose="02010600030101010101" pitchFamily="2" charset="-122"/>
                <a:cs typeface="+mn-cs"/>
              </a:rPr>
              <a:t>Acknowledgement: Lecture slides based on </a:t>
            </a:r>
            <a:r>
              <a:rPr lang="en-US" altLang="zh-CN" sz="1200" b="1" kern="1200" dirty="0" err="1">
                <a:latin typeface="Gill Sans Light"/>
                <a:ea typeface="宋体" panose="02010600030101010101" pitchFamily="2" charset="-122"/>
                <a:cs typeface="+mn-cs"/>
              </a:rPr>
              <a:t>UofW</a:t>
            </a:r>
            <a:r>
              <a:rPr kumimoji="0" lang="en-US" altLang="zh-CN" sz="1200" b="1" i="0" u="none" strike="noStrike" kern="1200" cap="none" spc="0" normalizeH="0" baseline="0" noProof="0" dirty="0">
                <a:ln>
                  <a:noFill/>
                </a:ln>
                <a:solidFill>
                  <a:srgbClr val="000000"/>
                </a:solidFill>
                <a:effectLst/>
                <a:uLnTx/>
                <a:uFillTx/>
                <a:latin typeface="Gill Sans Light"/>
                <a:ea typeface="宋体" panose="02010600030101010101" pitchFamily="2" charset="-122"/>
                <a:cs typeface="+mn-cs"/>
              </a:rPr>
              <a:t> Course on Data Structures </a:t>
            </a:r>
            <a:endParaRPr kumimoji="0" lang="en-SE" sz="1200" b="1" i="0" u="none" strike="noStrike" kern="1200" cap="none" spc="0" normalizeH="0" baseline="0" noProof="0" dirty="0">
              <a:ln>
                <a:noFill/>
              </a:ln>
              <a:solidFill>
                <a:srgbClr val="000000"/>
              </a:solidFill>
              <a:effectLst/>
              <a:uLnTx/>
              <a:uFillTx/>
              <a:latin typeface="Gill Sans Ligh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68725-50A1-7A94-5990-73F8124B5666}"/>
              </a:ext>
            </a:extLst>
          </p:cNvPr>
          <p:cNvSpPr>
            <a:spLocks noGrp="1"/>
          </p:cNvSpPr>
          <p:nvPr>
            <p:ph type="title"/>
          </p:nvPr>
        </p:nvSpPr>
        <p:spPr/>
        <p:txBody>
          <a:bodyPr/>
          <a:lstStyle/>
          <a:p>
            <a:r>
              <a:rPr lang="en-GB" dirty="0">
                <a:latin typeface="+mj-lt"/>
              </a:rPr>
              <a:t>Q. Merge Sort ANS</a:t>
            </a:r>
            <a:endParaRPr lang="en-SE" dirty="0">
              <a:latin typeface="+mj-lt"/>
            </a:endParaRPr>
          </a:p>
        </p:txBody>
      </p:sp>
      <p:sp>
        <p:nvSpPr>
          <p:cNvPr id="3" name="Content Placeholder 2">
            <a:extLst>
              <a:ext uri="{FF2B5EF4-FFF2-40B4-BE49-F238E27FC236}">
                <a16:creationId xmlns:a16="http://schemas.microsoft.com/office/drawing/2014/main" id="{A75FC857-F1BC-127C-197F-DEEA45793B05}"/>
              </a:ext>
            </a:extLst>
          </p:cNvPr>
          <p:cNvSpPr>
            <a:spLocks noGrp="1"/>
          </p:cNvSpPr>
          <p:nvPr>
            <p:ph idx="1"/>
          </p:nvPr>
        </p:nvSpPr>
        <p:spPr>
          <a:xfrm>
            <a:off x="326621" y="1235840"/>
            <a:ext cx="4734516" cy="4386319"/>
          </a:xfrm>
        </p:spPr>
        <p:txBody>
          <a:bodyPr/>
          <a:lstStyle/>
          <a:p>
            <a:pPr marL="63500" indent="0">
              <a:buNone/>
            </a:pPr>
            <a:r>
              <a:rPr lang="en-GB" sz="2400" dirty="0"/>
              <a:t>Sort this list of numbers using </a:t>
            </a:r>
            <a:r>
              <a:rPr lang="en-GB" sz="2400" dirty="0" err="1"/>
              <a:t>mergesort</a:t>
            </a:r>
            <a:r>
              <a:rPr lang="en-GB" sz="2400" dirty="0"/>
              <a:t>. Show the split into </a:t>
            </a:r>
            <a:r>
              <a:rPr lang="en-GB" sz="2400" dirty="0" err="1"/>
              <a:t>sublists</a:t>
            </a:r>
            <a:r>
              <a:rPr lang="en-GB" sz="2400" dirty="0"/>
              <a:t>, then show the merge steps. When there are an odd number of elements in a list, make the left </a:t>
            </a:r>
            <a:r>
              <a:rPr lang="en-GB" sz="2400" dirty="0" err="1"/>
              <a:t>sublist</a:t>
            </a:r>
            <a:r>
              <a:rPr lang="en-GB" sz="2400" dirty="0"/>
              <a:t> larger. Put an ‘X’ on any </a:t>
            </a:r>
            <a:r>
              <a:rPr lang="en-GB" sz="2400" dirty="0" err="1"/>
              <a:t>sublist</a:t>
            </a:r>
            <a:r>
              <a:rPr lang="en-GB" sz="2400" dirty="0"/>
              <a:t> you don’t use.</a:t>
            </a:r>
          </a:p>
          <a:p>
            <a:pPr marL="63500" indent="0">
              <a:buNone/>
            </a:pPr>
            <a:r>
              <a:rPr lang="en-GB" sz="2400" dirty="0"/>
              <a:t>65 17 19 85 97 12 23</a:t>
            </a:r>
          </a:p>
          <a:p>
            <a:pPr marL="63500" indent="0">
              <a:buNone/>
            </a:pPr>
            <a:r>
              <a:rPr lang="en-GB" sz="2400" dirty="0"/>
              <a:t>ANS: fig to the right</a:t>
            </a:r>
          </a:p>
        </p:txBody>
      </p:sp>
      <p:pic>
        <p:nvPicPr>
          <p:cNvPr id="34" name="Picture 33" descr="A white background with numbers&#10;&#10;Description automatically generated">
            <a:extLst>
              <a:ext uri="{FF2B5EF4-FFF2-40B4-BE49-F238E27FC236}">
                <a16:creationId xmlns:a16="http://schemas.microsoft.com/office/drawing/2014/main" id="{2C009404-0F4F-33BA-BE5C-F98A52A1193F}"/>
              </a:ext>
            </a:extLst>
          </p:cNvPr>
          <p:cNvPicPr>
            <a:picLocks noChangeAspect="1"/>
          </p:cNvPicPr>
          <p:nvPr/>
        </p:nvPicPr>
        <p:blipFill>
          <a:blip r:embed="rId3"/>
          <a:stretch>
            <a:fillRect/>
          </a:stretch>
        </p:blipFill>
        <p:spPr>
          <a:xfrm>
            <a:off x="5649953" y="1848225"/>
            <a:ext cx="6215426" cy="4386320"/>
          </a:xfrm>
          <a:prstGeom prst="rect">
            <a:avLst/>
          </a:prstGeom>
        </p:spPr>
      </p:pic>
    </p:spTree>
    <p:extLst>
      <p:ext uri="{BB962C8B-B14F-4D97-AF65-F5344CB8AC3E}">
        <p14:creationId xmlns:p14="http://schemas.microsoft.com/office/powerpoint/2010/main" val="3395490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00501A-A71B-CD73-A2A0-FFDEED400F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3AADE4-74F4-A51C-B089-AC51E65CB0A3}"/>
              </a:ext>
            </a:extLst>
          </p:cNvPr>
          <p:cNvSpPr>
            <a:spLocks noGrp="1"/>
          </p:cNvSpPr>
          <p:nvPr>
            <p:ph type="title"/>
          </p:nvPr>
        </p:nvSpPr>
        <p:spPr/>
        <p:txBody>
          <a:bodyPr/>
          <a:lstStyle/>
          <a:p>
            <a:r>
              <a:rPr lang="en-GB" dirty="0"/>
              <a:t>Q. Quick Sort ANS</a:t>
            </a:r>
            <a:endParaRPr lang="en-SE" dirty="0"/>
          </a:p>
        </p:txBody>
      </p:sp>
      <p:sp>
        <p:nvSpPr>
          <p:cNvPr id="52" name="Content Placeholder 2">
            <a:extLst>
              <a:ext uri="{FF2B5EF4-FFF2-40B4-BE49-F238E27FC236}">
                <a16:creationId xmlns:a16="http://schemas.microsoft.com/office/drawing/2014/main" id="{FA926D09-A7AB-3290-7B61-0FF74B3B8790}"/>
              </a:ext>
            </a:extLst>
          </p:cNvPr>
          <p:cNvSpPr>
            <a:spLocks noGrp="1"/>
          </p:cNvSpPr>
          <p:nvPr>
            <p:ph idx="1"/>
          </p:nvPr>
        </p:nvSpPr>
        <p:spPr>
          <a:xfrm>
            <a:off x="232340" y="1173019"/>
            <a:ext cx="5430706" cy="5192148"/>
          </a:xfrm>
        </p:spPr>
        <p:txBody>
          <a:bodyPr/>
          <a:lstStyle/>
          <a:p>
            <a:pPr marL="63500" indent="0">
              <a:buNone/>
            </a:pPr>
            <a:r>
              <a:rPr lang="en-GB" sz="1800" dirty="0"/>
              <a:t>Sort this array of numbers with </a:t>
            </a:r>
            <a:r>
              <a:rPr lang="en-US" sz="1800" b="1" dirty="0"/>
              <a:t>In-Place </a:t>
            </a:r>
            <a:r>
              <a:rPr lang="en-GB" sz="1800" b="1" dirty="0" err="1"/>
              <a:t>QuickSort</a:t>
            </a:r>
            <a:r>
              <a:rPr lang="en-GB" sz="1800" b="1" dirty="0"/>
              <a:t> </a:t>
            </a:r>
            <a:r>
              <a:rPr lang="en-GB" sz="1800" dirty="0"/>
              <a:t>into ascending order, using the first number of each subarray as the pivot. Show the intermediate subarrays at each step, enclosing the pivot at each step with parentheses. Draw the corresponding Binary Search Tree and give the final sorted array.</a:t>
            </a:r>
          </a:p>
          <a:p>
            <a:pPr marL="63500" indent="0">
              <a:buNone/>
            </a:pPr>
            <a:r>
              <a:rPr lang="en-GB" sz="1800" dirty="0"/>
              <a:t>65 17 19 85 97 12 23</a:t>
            </a:r>
          </a:p>
          <a:p>
            <a:pPr marL="63500" indent="0">
              <a:buNone/>
            </a:pPr>
            <a:r>
              <a:rPr lang="en-GB" sz="1800" dirty="0"/>
              <a:t>ANS: fig to the right.</a:t>
            </a:r>
          </a:p>
          <a:p>
            <a:pPr marL="63500" indent="0">
              <a:buNone/>
            </a:pPr>
            <a:r>
              <a:rPr lang="en-GB" sz="1800" dirty="0"/>
              <a:t>Please refer to “</a:t>
            </a:r>
            <a:r>
              <a:rPr lang="en-US" sz="1800" dirty="0"/>
              <a:t>Quick Sort (v2: In-Place) Example I</a:t>
            </a:r>
            <a:r>
              <a:rPr lang="en-GB" sz="1800" dirty="0"/>
              <a:t>”, “</a:t>
            </a:r>
            <a:r>
              <a:rPr lang="en-US" sz="1800" dirty="0"/>
              <a:t>Quick Sort (v2: In-Place) Example II</a:t>
            </a:r>
            <a:r>
              <a:rPr lang="en-GB" sz="1800" dirty="0"/>
              <a:t>” for how to perform the step-by-step swapping of elements for each pivot at each step. You must do this </a:t>
            </a:r>
            <a:r>
              <a:rPr lang="en-US" altLang="zh-CN" sz="1800" dirty="0"/>
              <a:t>step-by-step </a:t>
            </a:r>
            <a:r>
              <a:rPr lang="en-GB" sz="1800" dirty="0"/>
              <a:t>swapping process to reach the correct answer, e.g., if you simply put (17, 19, 12, 23) to the left of pivot 65, and (85, 97) to the right, it is not correct according to our </a:t>
            </a:r>
            <a:r>
              <a:rPr lang="en-GB" sz="1800" dirty="0" err="1"/>
              <a:t>QuickSort</a:t>
            </a:r>
            <a:r>
              <a:rPr lang="en-GB" sz="1800" dirty="0"/>
              <a:t> algorithm, and you will get a different Binary Search Tree at the end (although the final result will still be sorted.)</a:t>
            </a:r>
          </a:p>
        </p:txBody>
      </p:sp>
      <p:pic>
        <p:nvPicPr>
          <p:cNvPr id="3" name="Picture 2" descr="A white sheet with numbers and red text&#10;&#10;Description automatically generated with medium confidence">
            <a:extLst>
              <a:ext uri="{FF2B5EF4-FFF2-40B4-BE49-F238E27FC236}">
                <a16:creationId xmlns:a16="http://schemas.microsoft.com/office/drawing/2014/main" id="{86CAA481-1A0B-ECCB-F0C1-4318B9400BD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63046" y="870989"/>
            <a:ext cx="6208872" cy="5648924"/>
          </a:xfrm>
          <a:prstGeom prst="rect">
            <a:avLst/>
          </a:prstGeom>
          <a:noFill/>
          <a:ln>
            <a:noFill/>
          </a:ln>
        </p:spPr>
      </p:pic>
      <p:sp>
        <p:nvSpPr>
          <p:cNvPr id="5" name="Arc 4">
            <a:extLst>
              <a:ext uri="{FF2B5EF4-FFF2-40B4-BE49-F238E27FC236}">
                <a16:creationId xmlns:a16="http://schemas.microsoft.com/office/drawing/2014/main" id="{EFEDD2CC-FB82-544D-0BF9-EFF99C4EBEF8}"/>
              </a:ext>
            </a:extLst>
          </p:cNvPr>
          <p:cNvSpPr/>
          <p:nvPr/>
        </p:nvSpPr>
        <p:spPr>
          <a:xfrm rot="18820985">
            <a:off x="8012046" y="516129"/>
            <a:ext cx="3556535" cy="3620843"/>
          </a:xfrm>
          <a:prstGeom prst="arc">
            <a:avLst>
              <a:gd name="adj1" fmla="val 16200000"/>
              <a:gd name="adj2" fmla="val 16176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E"/>
          </a:p>
        </p:txBody>
      </p:sp>
      <p:sp>
        <p:nvSpPr>
          <p:cNvPr id="6" name="Arc 5">
            <a:extLst>
              <a:ext uri="{FF2B5EF4-FFF2-40B4-BE49-F238E27FC236}">
                <a16:creationId xmlns:a16="http://schemas.microsoft.com/office/drawing/2014/main" id="{57CB6576-EBEB-6D5E-FD4A-A3D4B99D7613}"/>
              </a:ext>
            </a:extLst>
          </p:cNvPr>
          <p:cNvSpPr/>
          <p:nvPr/>
        </p:nvSpPr>
        <p:spPr>
          <a:xfrm rot="18820985">
            <a:off x="8928191" y="1591900"/>
            <a:ext cx="1631399" cy="1681517"/>
          </a:xfrm>
          <a:prstGeom prst="arc">
            <a:avLst>
              <a:gd name="adj1" fmla="val 16200000"/>
              <a:gd name="adj2" fmla="val 16176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E"/>
          </a:p>
        </p:txBody>
      </p:sp>
      <p:sp>
        <p:nvSpPr>
          <p:cNvPr id="10" name="Arc 9">
            <a:extLst>
              <a:ext uri="{FF2B5EF4-FFF2-40B4-BE49-F238E27FC236}">
                <a16:creationId xmlns:a16="http://schemas.microsoft.com/office/drawing/2014/main" id="{CD11969F-B825-833C-4E64-A79FA6123801}"/>
              </a:ext>
            </a:extLst>
          </p:cNvPr>
          <p:cNvSpPr/>
          <p:nvPr/>
        </p:nvSpPr>
        <p:spPr>
          <a:xfrm rot="18820985">
            <a:off x="6449186" y="2207772"/>
            <a:ext cx="3070558" cy="3234166"/>
          </a:xfrm>
          <a:prstGeom prst="arc">
            <a:avLst>
              <a:gd name="adj1" fmla="val 16200000"/>
              <a:gd name="adj2" fmla="val 16176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E"/>
          </a:p>
        </p:txBody>
      </p:sp>
      <p:sp>
        <p:nvSpPr>
          <p:cNvPr id="11" name="Arc 10">
            <a:extLst>
              <a:ext uri="{FF2B5EF4-FFF2-40B4-BE49-F238E27FC236}">
                <a16:creationId xmlns:a16="http://schemas.microsoft.com/office/drawing/2014/main" id="{908D7131-1ABE-8637-492E-54C8C128129B}"/>
              </a:ext>
            </a:extLst>
          </p:cNvPr>
          <p:cNvSpPr/>
          <p:nvPr/>
        </p:nvSpPr>
        <p:spPr>
          <a:xfrm rot="18820985">
            <a:off x="9971601" y="3177352"/>
            <a:ext cx="1303560" cy="1319684"/>
          </a:xfrm>
          <a:prstGeom prst="arc">
            <a:avLst>
              <a:gd name="adj1" fmla="val 16200000"/>
              <a:gd name="adj2" fmla="val 161761"/>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SE"/>
          </a:p>
        </p:txBody>
      </p:sp>
      <p:sp>
        <p:nvSpPr>
          <p:cNvPr id="4" name="TextBox 3">
            <a:extLst>
              <a:ext uri="{FF2B5EF4-FFF2-40B4-BE49-F238E27FC236}">
                <a16:creationId xmlns:a16="http://schemas.microsoft.com/office/drawing/2014/main" id="{A4B39C7B-EBFD-03BE-4957-AD7F3B8DDA98}"/>
              </a:ext>
            </a:extLst>
          </p:cNvPr>
          <p:cNvSpPr txBox="1"/>
          <p:nvPr/>
        </p:nvSpPr>
        <p:spPr>
          <a:xfrm>
            <a:off x="9395878" y="203388"/>
            <a:ext cx="696024" cy="338554"/>
          </a:xfrm>
          <a:prstGeom prst="rect">
            <a:avLst/>
          </a:prstGeom>
          <a:noFill/>
        </p:spPr>
        <p:txBody>
          <a:bodyPr wrap="none" rtlCol="0">
            <a:spAutoFit/>
          </a:bodyPr>
          <a:lstStyle/>
          <a:p>
            <a:r>
              <a:rPr lang="en-GB" sz="1600" dirty="0"/>
              <a:t>Swap</a:t>
            </a:r>
            <a:endParaRPr lang="en-SE" sz="1600" dirty="0"/>
          </a:p>
        </p:txBody>
      </p:sp>
      <p:sp>
        <p:nvSpPr>
          <p:cNvPr id="7" name="TextBox 6">
            <a:extLst>
              <a:ext uri="{FF2B5EF4-FFF2-40B4-BE49-F238E27FC236}">
                <a16:creationId xmlns:a16="http://schemas.microsoft.com/office/drawing/2014/main" id="{2603FECD-FDCF-C778-0058-49DB986C66A5}"/>
              </a:ext>
            </a:extLst>
          </p:cNvPr>
          <p:cNvSpPr txBox="1"/>
          <p:nvPr/>
        </p:nvSpPr>
        <p:spPr>
          <a:xfrm>
            <a:off x="9395878" y="1304817"/>
            <a:ext cx="696024" cy="338554"/>
          </a:xfrm>
          <a:prstGeom prst="rect">
            <a:avLst/>
          </a:prstGeom>
          <a:noFill/>
        </p:spPr>
        <p:txBody>
          <a:bodyPr wrap="none" rtlCol="0">
            <a:spAutoFit/>
          </a:bodyPr>
          <a:lstStyle/>
          <a:p>
            <a:r>
              <a:rPr lang="en-GB" sz="1600" dirty="0"/>
              <a:t>Swap</a:t>
            </a:r>
            <a:endParaRPr lang="en-SE" sz="1600" dirty="0"/>
          </a:p>
        </p:txBody>
      </p:sp>
      <p:sp>
        <p:nvSpPr>
          <p:cNvPr id="8" name="TextBox 7">
            <a:extLst>
              <a:ext uri="{FF2B5EF4-FFF2-40B4-BE49-F238E27FC236}">
                <a16:creationId xmlns:a16="http://schemas.microsoft.com/office/drawing/2014/main" id="{6C71D286-E325-F2AD-BEC7-D92ED3A3F187}"/>
              </a:ext>
            </a:extLst>
          </p:cNvPr>
          <p:cNvSpPr txBox="1"/>
          <p:nvPr/>
        </p:nvSpPr>
        <p:spPr>
          <a:xfrm>
            <a:off x="7548026" y="2189731"/>
            <a:ext cx="696024" cy="338554"/>
          </a:xfrm>
          <a:prstGeom prst="rect">
            <a:avLst/>
          </a:prstGeom>
          <a:noFill/>
        </p:spPr>
        <p:txBody>
          <a:bodyPr wrap="none" rtlCol="0">
            <a:spAutoFit/>
          </a:bodyPr>
          <a:lstStyle/>
          <a:p>
            <a:r>
              <a:rPr lang="en-GB" sz="1600" dirty="0"/>
              <a:t>Swap</a:t>
            </a:r>
            <a:endParaRPr lang="en-SE" sz="1600" dirty="0"/>
          </a:p>
        </p:txBody>
      </p:sp>
      <p:sp>
        <p:nvSpPr>
          <p:cNvPr id="9" name="TextBox 8">
            <a:extLst>
              <a:ext uri="{FF2B5EF4-FFF2-40B4-BE49-F238E27FC236}">
                <a16:creationId xmlns:a16="http://schemas.microsoft.com/office/drawing/2014/main" id="{5F220F25-FC1F-1274-104B-52CA3BF33C00}"/>
              </a:ext>
            </a:extLst>
          </p:cNvPr>
          <p:cNvSpPr txBox="1"/>
          <p:nvPr/>
        </p:nvSpPr>
        <p:spPr>
          <a:xfrm>
            <a:off x="10242353" y="2870111"/>
            <a:ext cx="696024" cy="338554"/>
          </a:xfrm>
          <a:prstGeom prst="rect">
            <a:avLst/>
          </a:prstGeom>
          <a:noFill/>
        </p:spPr>
        <p:txBody>
          <a:bodyPr wrap="none" rtlCol="0">
            <a:spAutoFit/>
          </a:bodyPr>
          <a:lstStyle/>
          <a:p>
            <a:r>
              <a:rPr lang="en-GB" sz="1600" dirty="0"/>
              <a:t>Swap</a:t>
            </a:r>
            <a:endParaRPr lang="en-SE" sz="1600" dirty="0"/>
          </a:p>
        </p:txBody>
      </p:sp>
    </p:spTree>
    <p:extLst>
      <p:ext uri="{BB962C8B-B14F-4D97-AF65-F5344CB8AC3E}">
        <p14:creationId xmlns:p14="http://schemas.microsoft.com/office/powerpoint/2010/main" val="3056552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F3777-DAE5-1C37-011E-5813761324B2}"/>
              </a:ext>
            </a:extLst>
          </p:cNvPr>
          <p:cNvSpPr>
            <a:spLocks noGrp="1"/>
          </p:cNvSpPr>
          <p:nvPr>
            <p:ph type="title"/>
          </p:nvPr>
        </p:nvSpPr>
        <p:spPr/>
        <p:txBody>
          <a:bodyPr/>
          <a:lstStyle/>
          <a:p>
            <a:r>
              <a:rPr lang="en-GB" dirty="0"/>
              <a:t>Q. Quick Sort ANS</a:t>
            </a:r>
            <a:endParaRPr lang="en-SE" dirty="0"/>
          </a:p>
        </p:txBody>
      </p:sp>
      <p:sp>
        <p:nvSpPr>
          <p:cNvPr id="3" name="Content Placeholder 2">
            <a:extLst>
              <a:ext uri="{FF2B5EF4-FFF2-40B4-BE49-F238E27FC236}">
                <a16:creationId xmlns:a16="http://schemas.microsoft.com/office/drawing/2014/main" id="{DAEF3446-D402-A6A2-F781-F38DD15EF885}"/>
              </a:ext>
            </a:extLst>
          </p:cNvPr>
          <p:cNvSpPr>
            <a:spLocks noGrp="1"/>
          </p:cNvSpPr>
          <p:nvPr>
            <p:ph idx="1"/>
          </p:nvPr>
        </p:nvSpPr>
        <p:spPr>
          <a:xfrm>
            <a:off x="149206" y="1159432"/>
            <a:ext cx="7789442" cy="5435292"/>
          </a:xfrm>
        </p:spPr>
        <p:txBody>
          <a:bodyPr/>
          <a:lstStyle/>
          <a:p>
            <a:r>
              <a:rPr lang="en-GB" i="1" dirty="0"/>
              <a:t>(Please show the detailed process as in the previous slide of swapping each pair of elements.)</a:t>
            </a:r>
          </a:p>
          <a:p>
            <a:r>
              <a:rPr lang="en-GB" dirty="0"/>
              <a:t>12 17 19 23 (65) 97 85</a:t>
            </a:r>
          </a:p>
          <a:p>
            <a:r>
              <a:rPr lang="en-GB" dirty="0"/>
              <a:t>Left part: </a:t>
            </a:r>
          </a:p>
          <a:p>
            <a:r>
              <a:rPr lang="en-GB" dirty="0"/>
              <a:t>(12) 17 19 23</a:t>
            </a:r>
          </a:p>
          <a:p>
            <a:r>
              <a:rPr lang="en-GB" dirty="0"/>
              <a:t>(17) 19 23</a:t>
            </a:r>
          </a:p>
          <a:p>
            <a:r>
              <a:rPr lang="en-GB" dirty="0"/>
              <a:t>(19) 23</a:t>
            </a:r>
          </a:p>
          <a:p>
            <a:r>
              <a:rPr lang="en-GB" dirty="0"/>
              <a:t>Right part: </a:t>
            </a:r>
          </a:p>
          <a:p>
            <a:r>
              <a:rPr lang="en-GB" dirty="0"/>
              <a:t>85 (97) </a:t>
            </a:r>
          </a:p>
          <a:p>
            <a:r>
              <a:rPr lang="en-GB" dirty="0"/>
              <a:t>Sorted list:  12 17 19 23 65 85 97</a:t>
            </a:r>
          </a:p>
        </p:txBody>
      </p:sp>
      <p:pic>
        <p:nvPicPr>
          <p:cNvPr id="4" name="Picture 3">
            <a:extLst>
              <a:ext uri="{FF2B5EF4-FFF2-40B4-BE49-F238E27FC236}">
                <a16:creationId xmlns:a16="http://schemas.microsoft.com/office/drawing/2014/main" id="{554F30CC-B567-E66A-CF1B-BB59EB2D4E9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12722" y="1444432"/>
            <a:ext cx="2724852" cy="4467996"/>
          </a:xfrm>
          <a:prstGeom prst="rect">
            <a:avLst/>
          </a:prstGeom>
          <a:noFill/>
        </p:spPr>
      </p:pic>
      <p:sp>
        <p:nvSpPr>
          <p:cNvPr id="5" name="TextBox 4">
            <a:extLst>
              <a:ext uri="{FF2B5EF4-FFF2-40B4-BE49-F238E27FC236}">
                <a16:creationId xmlns:a16="http://schemas.microsoft.com/office/drawing/2014/main" id="{7DE8D7A3-24DD-85AB-A784-379C97E261A0}"/>
              </a:ext>
            </a:extLst>
          </p:cNvPr>
          <p:cNvSpPr txBox="1"/>
          <p:nvPr/>
        </p:nvSpPr>
        <p:spPr>
          <a:xfrm>
            <a:off x="8738755" y="6016341"/>
            <a:ext cx="2890535" cy="461665"/>
          </a:xfrm>
          <a:prstGeom prst="rect">
            <a:avLst/>
          </a:prstGeom>
          <a:noFill/>
        </p:spPr>
        <p:txBody>
          <a:bodyPr wrap="none" rtlCol="0">
            <a:spAutoFit/>
          </a:bodyPr>
          <a:lstStyle/>
          <a:p>
            <a:r>
              <a:rPr lang="en-GB" sz="2400" dirty="0"/>
              <a:t>Corresponding BST</a:t>
            </a:r>
            <a:endParaRPr lang="en-SE" sz="2400" dirty="0"/>
          </a:p>
        </p:txBody>
      </p:sp>
    </p:spTree>
    <p:extLst>
      <p:ext uri="{BB962C8B-B14F-4D97-AF65-F5344CB8AC3E}">
        <p14:creationId xmlns:p14="http://schemas.microsoft.com/office/powerpoint/2010/main" val="4159485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35F3C-5C93-C765-A7D5-43BD989E54B5}"/>
              </a:ext>
            </a:extLst>
          </p:cNvPr>
          <p:cNvSpPr>
            <a:spLocks noGrp="1"/>
          </p:cNvSpPr>
          <p:nvPr>
            <p:ph type="title"/>
          </p:nvPr>
        </p:nvSpPr>
        <p:spPr/>
        <p:txBody>
          <a:bodyPr/>
          <a:lstStyle/>
          <a:p>
            <a:r>
              <a:rPr lang="en-GB" dirty="0"/>
              <a:t>Q. Radix Sort ANS</a:t>
            </a:r>
            <a:endParaRPr lang="en-SE" dirty="0"/>
          </a:p>
        </p:txBody>
      </p:sp>
      <p:graphicFrame>
        <p:nvGraphicFramePr>
          <p:cNvPr id="24" name="Table 23">
            <a:extLst>
              <a:ext uri="{FF2B5EF4-FFF2-40B4-BE49-F238E27FC236}">
                <a16:creationId xmlns:a16="http://schemas.microsoft.com/office/drawing/2014/main" id="{86266974-6043-9A7F-38AA-DE863A46BB1D}"/>
              </a:ext>
            </a:extLst>
          </p:cNvPr>
          <p:cNvGraphicFramePr>
            <a:graphicFrameLocks noGrp="1"/>
          </p:cNvGraphicFramePr>
          <p:nvPr>
            <p:extLst>
              <p:ext uri="{D42A27DB-BD31-4B8C-83A1-F6EECF244321}">
                <p14:modId xmlns:p14="http://schemas.microsoft.com/office/powerpoint/2010/main" val="1094717745"/>
              </p:ext>
            </p:extLst>
          </p:nvPr>
        </p:nvGraphicFramePr>
        <p:xfrm>
          <a:off x="3958936" y="1943100"/>
          <a:ext cx="8128000" cy="37084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092439612"/>
                    </a:ext>
                  </a:extLst>
                </a:gridCol>
                <a:gridCol w="1016000">
                  <a:extLst>
                    <a:ext uri="{9D8B030D-6E8A-4147-A177-3AD203B41FA5}">
                      <a16:colId xmlns:a16="http://schemas.microsoft.com/office/drawing/2014/main" val="3766533578"/>
                    </a:ext>
                  </a:extLst>
                </a:gridCol>
                <a:gridCol w="1016000">
                  <a:extLst>
                    <a:ext uri="{9D8B030D-6E8A-4147-A177-3AD203B41FA5}">
                      <a16:colId xmlns:a16="http://schemas.microsoft.com/office/drawing/2014/main" val="3868944875"/>
                    </a:ext>
                  </a:extLst>
                </a:gridCol>
                <a:gridCol w="1016000">
                  <a:extLst>
                    <a:ext uri="{9D8B030D-6E8A-4147-A177-3AD203B41FA5}">
                      <a16:colId xmlns:a16="http://schemas.microsoft.com/office/drawing/2014/main" val="2308596566"/>
                    </a:ext>
                  </a:extLst>
                </a:gridCol>
                <a:gridCol w="1016000">
                  <a:extLst>
                    <a:ext uri="{9D8B030D-6E8A-4147-A177-3AD203B41FA5}">
                      <a16:colId xmlns:a16="http://schemas.microsoft.com/office/drawing/2014/main" val="2431891234"/>
                    </a:ext>
                  </a:extLst>
                </a:gridCol>
                <a:gridCol w="1016000">
                  <a:extLst>
                    <a:ext uri="{9D8B030D-6E8A-4147-A177-3AD203B41FA5}">
                      <a16:colId xmlns:a16="http://schemas.microsoft.com/office/drawing/2014/main" val="3650733188"/>
                    </a:ext>
                  </a:extLst>
                </a:gridCol>
                <a:gridCol w="1016000">
                  <a:extLst>
                    <a:ext uri="{9D8B030D-6E8A-4147-A177-3AD203B41FA5}">
                      <a16:colId xmlns:a16="http://schemas.microsoft.com/office/drawing/2014/main" val="2473451151"/>
                    </a:ext>
                  </a:extLst>
                </a:gridCol>
                <a:gridCol w="1016000">
                  <a:extLst>
                    <a:ext uri="{9D8B030D-6E8A-4147-A177-3AD203B41FA5}">
                      <a16:colId xmlns:a16="http://schemas.microsoft.com/office/drawing/2014/main" val="55817988"/>
                    </a:ext>
                  </a:extLst>
                </a:gridCol>
              </a:tblGrid>
              <a:tr h="370840">
                <a:tc>
                  <a:txBody>
                    <a:bodyPr/>
                    <a:lstStyle/>
                    <a:p>
                      <a:pPr marL="457200" algn="ctr">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170</a:t>
                      </a:r>
                      <a:endParaRPr lang="en-SE" sz="24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45</a:t>
                      </a:r>
                      <a:endParaRPr lang="en-SE" sz="24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75</a:t>
                      </a:r>
                      <a:endParaRPr lang="en-SE" sz="24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90</a:t>
                      </a:r>
                      <a:endParaRPr lang="en-SE" sz="24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802</a:t>
                      </a:r>
                      <a:endParaRPr lang="en-SE" sz="24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24</a:t>
                      </a:r>
                      <a:endParaRPr lang="en-SE" sz="24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a:t>
                      </a:r>
                      <a:endParaRPr lang="en-SE" sz="24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spcAft>
                          <a:spcPts val="1000"/>
                        </a:spcAft>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66</a:t>
                      </a:r>
                      <a:endParaRPr lang="en-SE" sz="24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197344023"/>
                  </a:ext>
                </a:extLst>
              </a:tr>
            </a:tbl>
          </a:graphicData>
        </a:graphic>
      </p:graphicFrame>
      <p:graphicFrame>
        <p:nvGraphicFramePr>
          <p:cNvPr id="27" name="Table 26">
            <a:extLst>
              <a:ext uri="{FF2B5EF4-FFF2-40B4-BE49-F238E27FC236}">
                <a16:creationId xmlns:a16="http://schemas.microsoft.com/office/drawing/2014/main" id="{BC0452BB-613C-A6C2-20A2-D0E5E31CB32C}"/>
              </a:ext>
            </a:extLst>
          </p:cNvPr>
          <p:cNvGraphicFramePr>
            <a:graphicFrameLocks noGrp="1"/>
          </p:cNvGraphicFramePr>
          <p:nvPr>
            <p:extLst>
              <p:ext uri="{D42A27DB-BD31-4B8C-83A1-F6EECF244321}">
                <p14:modId xmlns:p14="http://schemas.microsoft.com/office/powerpoint/2010/main" val="882857491"/>
              </p:ext>
            </p:extLst>
          </p:nvPr>
        </p:nvGraphicFramePr>
        <p:xfrm>
          <a:off x="3958936" y="3058160"/>
          <a:ext cx="8128000" cy="37084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092439612"/>
                    </a:ext>
                  </a:extLst>
                </a:gridCol>
                <a:gridCol w="1016000">
                  <a:extLst>
                    <a:ext uri="{9D8B030D-6E8A-4147-A177-3AD203B41FA5}">
                      <a16:colId xmlns:a16="http://schemas.microsoft.com/office/drawing/2014/main" val="3766533578"/>
                    </a:ext>
                  </a:extLst>
                </a:gridCol>
                <a:gridCol w="1016000">
                  <a:extLst>
                    <a:ext uri="{9D8B030D-6E8A-4147-A177-3AD203B41FA5}">
                      <a16:colId xmlns:a16="http://schemas.microsoft.com/office/drawing/2014/main" val="3868944875"/>
                    </a:ext>
                  </a:extLst>
                </a:gridCol>
                <a:gridCol w="1016000">
                  <a:extLst>
                    <a:ext uri="{9D8B030D-6E8A-4147-A177-3AD203B41FA5}">
                      <a16:colId xmlns:a16="http://schemas.microsoft.com/office/drawing/2014/main" val="2308596566"/>
                    </a:ext>
                  </a:extLst>
                </a:gridCol>
                <a:gridCol w="1016000">
                  <a:extLst>
                    <a:ext uri="{9D8B030D-6E8A-4147-A177-3AD203B41FA5}">
                      <a16:colId xmlns:a16="http://schemas.microsoft.com/office/drawing/2014/main" val="2431891234"/>
                    </a:ext>
                  </a:extLst>
                </a:gridCol>
                <a:gridCol w="1016000">
                  <a:extLst>
                    <a:ext uri="{9D8B030D-6E8A-4147-A177-3AD203B41FA5}">
                      <a16:colId xmlns:a16="http://schemas.microsoft.com/office/drawing/2014/main" val="3650733188"/>
                    </a:ext>
                  </a:extLst>
                </a:gridCol>
                <a:gridCol w="1016000">
                  <a:extLst>
                    <a:ext uri="{9D8B030D-6E8A-4147-A177-3AD203B41FA5}">
                      <a16:colId xmlns:a16="http://schemas.microsoft.com/office/drawing/2014/main" val="2473451151"/>
                    </a:ext>
                  </a:extLst>
                </a:gridCol>
                <a:gridCol w="1016000">
                  <a:extLst>
                    <a:ext uri="{9D8B030D-6E8A-4147-A177-3AD203B41FA5}">
                      <a16:colId xmlns:a16="http://schemas.microsoft.com/office/drawing/2014/main" val="55817988"/>
                    </a:ext>
                  </a:extLst>
                </a:gridCol>
              </a:tblGrid>
              <a:tr h="370840">
                <a:tc>
                  <a:txBody>
                    <a:bodyPr/>
                    <a:lstStyle/>
                    <a:p>
                      <a:pPr marL="457200" algn="ctr">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170</a:t>
                      </a:r>
                      <a:endParaRPr lang="en-SE" sz="20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90</a:t>
                      </a:r>
                      <a:endParaRPr lang="en-SE" sz="20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802</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24</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45</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75</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spcAft>
                          <a:spcPts val="1000"/>
                        </a:spcAft>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66</a:t>
                      </a:r>
                      <a:endParaRPr lang="en-SE" sz="20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197344023"/>
                  </a:ext>
                </a:extLst>
              </a:tr>
            </a:tbl>
          </a:graphicData>
        </a:graphic>
      </p:graphicFrame>
      <p:graphicFrame>
        <p:nvGraphicFramePr>
          <p:cNvPr id="28" name="Table 27">
            <a:extLst>
              <a:ext uri="{FF2B5EF4-FFF2-40B4-BE49-F238E27FC236}">
                <a16:creationId xmlns:a16="http://schemas.microsoft.com/office/drawing/2014/main" id="{76787952-6974-084C-432D-FC211FE878F7}"/>
              </a:ext>
            </a:extLst>
          </p:cNvPr>
          <p:cNvGraphicFramePr>
            <a:graphicFrameLocks noGrp="1"/>
          </p:cNvGraphicFramePr>
          <p:nvPr>
            <p:extLst>
              <p:ext uri="{D42A27DB-BD31-4B8C-83A1-F6EECF244321}">
                <p14:modId xmlns:p14="http://schemas.microsoft.com/office/powerpoint/2010/main" val="2612257207"/>
              </p:ext>
            </p:extLst>
          </p:nvPr>
        </p:nvGraphicFramePr>
        <p:xfrm>
          <a:off x="3958936" y="4197235"/>
          <a:ext cx="8128000" cy="37084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092439612"/>
                    </a:ext>
                  </a:extLst>
                </a:gridCol>
                <a:gridCol w="1016000">
                  <a:extLst>
                    <a:ext uri="{9D8B030D-6E8A-4147-A177-3AD203B41FA5}">
                      <a16:colId xmlns:a16="http://schemas.microsoft.com/office/drawing/2014/main" val="3766533578"/>
                    </a:ext>
                  </a:extLst>
                </a:gridCol>
                <a:gridCol w="1016000">
                  <a:extLst>
                    <a:ext uri="{9D8B030D-6E8A-4147-A177-3AD203B41FA5}">
                      <a16:colId xmlns:a16="http://schemas.microsoft.com/office/drawing/2014/main" val="3868944875"/>
                    </a:ext>
                  </a:extLst>
                </a:gridCol>
                <a:gridCol w="1016000">
                  <a:extLst>
                    <a:ext uri="{9D8B030D-6E8A-4147-A177-3AD203B41FA5}">
                      <a16:colId xmlns:a16="http://schemas.microsoft.com/office/drawing/2014/main" val="2308596566"/>
                    </a:ext>
                  </a:extLst>
                </a:gridCol>
                <a:gridCol w="1016000">
                  <a:extLst>
                    <a:ext uri="{9D8B030D-6E8A-4147-A177-3AD203B41FA5}">
                      <a16:colId xmlns:a16="http://schemas.microsoft.com/office/drawing/2014/main" val="2431891234"/>
                    </a:ext>
                  </a:extLst>
                </a:gridCol>
                <a:gridCol w="1016000">
                  <a:extLst>
                    <a:ext uri="{9D8B030D-6E8A-4147-A177-3AD203B41FA5}">
                      <a16:colId xmlns:a16="http://schemas.microsoft.com/office/drawing/2014/main" val="3650733188"/>
                    </a:ext>
                  </a:extLst>
                </a:gridCol>
                <a:gridCol w="1016000">
                  <a:extLst>
                    <a:ext uri="{9D8B030D-6E8A-4147-A177-3AD203B41FA5}">
                      <a16:colId xmlns:a16="http://schemas.microsoft.com/office/drawing/2014/main" val="2473451151"/>
                    </a:ext>
                  </a:extLst>
                </a:gridCol>
                <a:gridCol w="1016000">
                  <a:extLst>
                    <a:ext uri="{9D8B030D-6E8A-4147-A177-3AD203B41FA5}">
                      <a16:colId xmlns:a16="http://schemas.microsoft.com/office/drawing/2014/main" val="55817988"/>
                    </a:ext>
                  </a:extLst>
                </a:gridCol>
              </a:tblGrid>
              <a:tr h="370840">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802</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24</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45</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66</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170</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75</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spcAft>
                          <a:spcPts val="1000"/>
                        </a:spcAft>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90</a:t>
                      </a:r>
                      <a:endParaRPr lang="en-SE" sz="20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197344023"/>
                  </a:ext>
                </a:extLst>
              </a:tr>
            </a:tbl>
          </a:graphicData>
        </a:graphic>
      </p:graphicFrame>
      <p:graphicFrame>
        <p:nvGraphicFramePr>
          <p:cNvPr id="29" name="Table 28">
            <a:extLst>
              <a:ext uri="{FF2B5EF4-FFF2-40B4-BE49-F238E27FC236}">
                <a16:creationId xmlns:a16="http://schemas.microsoft.com/office/drawing/2014/main" id="{BF6EB558-593B-808D-0554-06140A239C36}"/>
              </a:ext>
            </a:extLst>
          </p:cNvPr>
          <p:cNvGraphicFramePr>
            <a:graphicFrameLocks noGrp="1"/>
          </p:cNvGraphicFramePr>
          <p:nvPr>
            <p:extLst>
              <p:ext uri="{D42A27DB-BD31-4B8C-83A1-F6EECF244321}">
                <p14:modId xmlns:p14="http://schemas.microsoft.com/office/powerpoint/2010/main" val="1308161479"/>
              </p:ext>
            </p:extLst>
          </p:nvPr>
        </p:nvGraphicFramePr>
        <p:xfrm>
          <a:off x="3958936" y="5150890"/>
          <a:ext cx="8128000" cy="37084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092439612"/>
                    </a:ext>
                  </a:extLst>
                </a:gridCol>
                <a:gridCol w="1016000">
                  <a:extLst>
                    <a:ext uri="{9D8B030D-6E8A-4147-A177-3AD203B41FA5}">
                      <a16:colId xmlns:a16="http://schemas.microsoft.com/office/drawing/2014/main" val="3766533578"/>
                    </a:ext>
                  </a:extLst>
                </a:gridCol>
                <a:gridCol w="1016000">
                  <a:extLst>
                    <a:ext uri="{9D8B030D-6E8A-4147-A177-3AD203B41FA5}">
                      <a16:colId xmlns:a16="http://schemas.microsoft.com/office/drawing/2014/main" val="3868944875"/>
                    </a:ext>
                  </a:extLst>
                </a:gridCol>
                <a:gridCol w="1016000">
                  <a:extLst>
                    <a:ext uri="{9D8B030D-6E8A-4147-A177-3AD203B41FA5}">
                      <a16:colId xmlns:a16="http://schemas.microsoft.com/office/drawing/2014/main" val="2308596566"/>
                    </a:ext>
                  </a:extLst>
                </a:gridCol>
                <a:gridCol w="1016000">
                  <a:extLst>
                    <a:ext uri="{9D8B030D-6E8A-4147-A177-3AD203B41FA5}">
                      <a16:colId xmlns:a16="http://schemas.microsoft.com/office/drawing/2014/main" val="2431891234"/>
                    </a:ext>
                  </a:extLst>
                </a:gridCol>
                <a:gridCol w="1016000">
                  <a:extLst>
                    <a:ext uri="{9D8B030D-6E8A-4147-A177-3AD203B41FA5}">
                      <a16:colId xmlns:a16="http://schemas.microsoft.com/office/drawing/2014/main" val="3650733188"/>
                    </a:ext>
                  </a:extLst>
                </a:gridCol>
                <a:gridCol w="1016000">
                  <a:extLst>
                    <a:ext uri="{9D8B030D-6E8A-4147-A177-3AD203B41FA5}">
                      <a16:colId xmlns:a16="http://schemas.microsoft.com/office/drawing/2014/main" val="2473451151"/>
                    </a:ext>
                  </a:extLst>
                </a:gridCol>
                <a:gridCol w="1016000">
                  <a:extLst>
                    <a:ext uri="{9D8B030D-6E8A-4147-A177-3AD203B41FA5}">
                      <a16:colId xmlns:a16="http://schemas.microsoft.com/office/drawing/2014/main" val="55817988"/>
                    </a:ext>
                  </a:extLst>
                </a:gridCol>
              </a:tblGrid>
              <a:tr h="370840">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24</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45</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66</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75</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90</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buNone/>
                      </a:pPr>
                      <a:r>
                        <a:rPr lang="en-US" sz="2000">
                          <a:effectLst/>
                          <a:latin typeface="Times New Roman" panose="02020603050405020304" pitchFamily="18" charset="0"/>
                          <a:ea typeface="SimSun" panose="02010600030101010101" pitchFamily="2" charset="-122"/>
                          <a:cs typeface="Times New Roman" panose="02020603050405020304" pitchFamily="18" charset="0"/>
                        </a:rPr>
                        <a:t>170</a:t>
                      </a:r>
                      <a:endParaRPr lang="en-SE" sz="200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tc>
                  <a:txBody>
                    <a:bodyPr/>
                    <a:lstStyle/>
                    <a:p>
                      <a:pPr marL="457200" algn="ctr">
                        <a:spcAft>
                          <a:spcPts val="1000"/>
                        </a:spcAft>
                        <a:buNone/>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802</a:t>
                      </a:r>
                      <a:endParaRPr lang="en-SE" sz="2000" dirty="0">
                        <a:effectLst/>
                        <a:latin typeface="Cambria" panose="02040503050406030204" pitchFamily="18" charset="0"/>
                        <a:ea typeface="SimSu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2197344023"/>
                  </a:ext>
                </a:extLst>
              </a:tr>
            </a:tbl>
          </a:graphicData>
        </a:graphic>
      </p:graphicFrame>
      <p:sp>
        <p:nvSpPr>
          <p:cNvPr id="31" name="TextBox 30">
            <a:extLst>
              <a:ext uri="{FF2B5EF4-FFF2-40B4-BE49-F238E27FC236}">
                <a16:creationId xmlns:a16="http://schemas.microsoft.com/office/drawing/2014/main" id="{307DEC87-3857-B7B2-3FF7-F61E3D68CD37}"/>
              </a:ext>
            </a:extLst>
          </p:cNvPr>
          <p:cNvSpPr txBox="1"/>
          <p:nvPr/>
        </p:nvSpPr>
        <p:spPr>
          <a:xfrm>
            <a:off x="2987388" y="2548413"/>
            <a:ext cx="4608368" cy="400110"/>
          </a:xfrm>
          <a:prstGeom prst="rect">
            <a:avLst/>
          </a:prstGeom>
          <a:noFill/>
        </p:spPr>
        <p:txBody>
          <a:bodyPr wrap="square">
            <a:spAutoFit/>
          </a:bodyPr>
          <a:lstStyle/>
          <a:p>
            <a:pPr marL="457200">
              <a:spcAft>
                <a:spcPts val="1000"/>
              </a:spcAft>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After 1</a:t>
            </a:r>
            <a:r>
              <a:rPr lang="en-US" sz="2000" baseline="30000" dirty="0">
                <a:effectLst/>
                <a:latin typeface="Times New Roman" panose="02020603050405020304" pitchFamily="18" charset="0"/>
                <a:ea typeface="SimSun" panose="02010600030101010101" pitchFamily="2" charset="-122"/>
                <a:cs typeface="Times New Roman" panose="02020603050405020304" pitchFamily="18" charset="0"/>
              </a:rPr>
              <a:t>st</a:t>
            </a: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 pass (sorting by the last digit)</a:t>
            </a:r>
            <a:endParaRPr lang="en-SE" sz="2400" dirty="0">
              <a:effectLst/>
              <a:latin typeface="Cambria" panose="02040503050406030204" pitchFamily="18" charset="0"/>
              <a:ea typeface="SimSun" panose="02010600030101010101" pitchFamily="2" charset="-122"/>
              <a:cs typeface="Times New Roman" panose="02020603050405020304" pitchFamily="18" charset="0"/>
            </a:endParaRPr>
          </a:p>
        </p:txBody>
      </p:sp>
      <p:sp>
        <p:nvSpPr>
          <p:cNvPr id="32" name="TextBox 31">
            <a:extLst>
              <a:ext uri="{FF2B5EF4-FFF2-40B4-BE49-F238E27FC236}">
                <a16:creationId xmlns:a16="http://schemas.microsoft.com/office/drawing/2014/main" id="{B3DC56BA-D94F-4D16-804F-CB11D700380F}"/>
              </a:ext>
            </a:extLst>
          </p:cNvPr>
          <p:cNvSpPr txBox="1"/>
          <p:nvPr/>
        </p:nvSpPr>
        <p:spPr>
          <a:xfrm>
            <a:off x="2987388" y="3692743"/>
            <a:ext cx="4857748" cy="369332"/>
          </a:xfrm>
          <a:prstGeom prst="rect">
            <a:avLst/>
          </a:prstGeom>
          <a:noFill/>
        </p:spPr>
        <p:txBody>
          <a:bodyPr wrap="square">
            <a:spAutoFit/>
          </a:bodyPr>
          <a:lstStyle/>
          <a:p>
            <a:pPr marL="457200">
              <a:spcAft>
                <a:spcPts val="100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After 2</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nd</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pass (sorting by the 2</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nd</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to last digit)</a:t>
            </a:r>
            <a:endParaRPr lang="en-SE" sz="1800" dirty="0">
              <a:effectLst/>
              <a:latin typeface="Cambria" panose="02040503050406030204" pitchFamily="18" charset="0"/>
              <a:ea typeface="SimSun" panose="02010600030101010101" pitchFamily="2" charset="-122"/>
              <a:cs typeface="Times New Roman" panose="02020603050405020304" pitchFamily="18" charset="0"/>
            </a:endParaRPr>
          </a:p>
        </p:txBody>
      </p:sp>
      <p:sp>
        <p:nvSpPr>
          <p:cNvPr id="33" name="TextBox 32">
            <a:extLst>
              <a:ext uri="{FF2B5EF4-FFF2-40B4-BE49-F238E27FC236}">
                <a16:creationId xmlns:a16="http://schemas.microsoft.com/office/drawing/2014/main" id="{CBBB0C4F-A034-F640-05EF-33785D49BE61}"/>
              </a:ext>
            </a:extLst>
          </p:cNvPr>
          <p:cNvSpPr txBox="1"/>
          <p:nvPr/>
        </p:nvSpPr>
        <p:spPr>
          <a:xfrm>
            <a:off x="2987388" y="4750780"/>
            <a:ext cx="4608368" cy="369332"/>
          </a:xfrm>
          <a:prstGeom prst="rect">
            <a:avLst/>
          </a:prstGeom>
          <a:noFill/>
        </p:spPr>
        <p:txBody>
          <a:bodyPr wrap="square">
            <a:spAutoFit/>
          </a:bodyPr>
          <a:lstStyle/>
          <a:p>
            <a:pPr marL="457200">
              <a:spcAft>
                <a:spcPts val="1000"/>
              </a:spcAft>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After 3</a:t>
            </a:r>
            <a:r>
              <a:rPr lang="en-US" sz="1800" baseline="30000" dirty="0">
                <a:effectLst/>
                <a:latin typeface="Times New Roman" panose="02020603050405020304" pitchFamily="18" charset="0"/>
                <a:ea typeface="SimSun" panose="02010600030101010101" pitchFamily="2" charset="-122"/>
                <a:cs typeface="Times New Roman" panose="02020603050405020304" pitchFamily="18" charset="0"/>
              </a:rPr>
              <a:t>rd</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pass (sorting by the first digit)</a:t>
            </a:r>
            <a:endParaRPr lang="en-SE" sz="1800" dirty="0">
              <a:effectLst/>
              <a:latin typeface="Cambria" panose="02040503050406030204" pitchFamily="18" charset="0"/>
              <a:ea typeface="SimSun" panose="02010600030101010101" pitchFamily="2" charset="-122"/>
              <a:cs typeface="Times New Roman" panose="02020603050405020304" pitchFamily="18" charset="0"/>
            </a:endParaRPr>
          </a:p>
        </p:txBody>
      </p:sp>
      <p:sp>
        <p:nvSpPr>
          <p:cNvPr id="34" name="Content Placeholder 2">
            <a:extLst>
              <a:ext uri="{FF2B5EF4-FFF2-40B4-BE49-F238E27FC236}">
                <a16:creationId xmlns:a16="http://schemas.microsoft.com/office/drawing/2014/main" id="{D1EB8A24-7F87-58C7-E89F-3FED474FF482}"/>
              </a:ext>
            </a:extLst>
          </p:cNvPr>
          <p:cNvSpPr txBox="1">
            <a:spLocks/>
          </p:cNvSpPr>
          <p:nvPr/>
        </p:nvSpPr>
        <p:spPr>
          <a:xfrm>
            <a:off x="105064" y="1577646"/>
            <a:ext cx="3200400" cy="3542466"/>
          </a:xfrm>
          <a:prstGeom prst="rect">
            <a:avLst/>
          </a:prstGeom>
          <a:noFill/>
          <a:ln>
            <a:noFill/>
          </a:ln>
        </p:spPr>
        <p:txBody>
          <a:bodyPr spcFirstLastPara="1" wrap="square" lIns="44175" tIns="44175" rIns="44175" bIns="44175" anchor="t" anchorCtr="0">
            <a:spAutoFit/>
          </a:bodyPr>
          <a:lstStyle>
            <a:defPPr marR="0" lvl="0" algn="l" rtl="0">
              <a:lnSpc>
                <a:spcPct val="100000"/>
              </a:lnSpc>
              <a:spcBef>
                <a:spcPts val="0"/>
              </a:spcBef>
              <a:spcAft>
                <a:spcPts val="0"/>
              </a:spcAft>
            </a:defPPr>
            <a:lvl1pPr marL="457200" marR="0" lvl="0" indent="-393700" algn="l" rtl="0">
              <a:lnSpc>
                <a:spcPct val="90000"/>
              </a:lnSpc>
              <a:spcBef>
                <a:spcPts val="1200"/>
              </a:spcBef>
              <a:spcAft>
                <a:spcPts val="0"/>
              </a:spcAft>
              <a:buClr>
                <a:srgbClr val="4C3282"/>
              </a:buClr>
              <a:buSzPts val="2600"/>
              <a:buFont typeface="Twentieth Century"/>
              <a:buChar char=" "/>
              <a:defRPr sz="2600" b="0" i="0" u="none" strike="noStrike" cap="none">
                <a:solidFill>
                  <a:schemeClr val="dk1"/>
                </a:solidFill>
                <a:latin typeface="+mn-lt"/>
                <a:ea typeface="Quattrocento Sans"/>
                <a:cs typeface="Quattrocento Sans"/>
                <a:sym typeface="Quattrocento Sans"/>
              </a:defRPr>
            </a:lvl1pPr>
            <a:lvl2pPr marL="914400" marR="0" lvl="1" indent="-361950" algn="l" rtl="0">
              <a:lnSpc>
                <a:spcPct val="90000"/>
              </a:lnSpc>
              <a:spcBef>
                <a:spcPts val="300"/>
              </a:spcBef>
              <a:spcAft>
                <a:spcPts val="0"/>
              </a:spcAft>
              <a:buClr>
                <a:srgbClr val="B6A479"/>
              </a:buClr>
              <a:buSzPts val="2100"/>
              <a:buFont typeface="Quattrocento Sans"/>
              <a:buChar char="-"/>
              <a:defRPr sz="2100" b="0" i="0" u="none" strike="noStrike" cap="none">
                <a:solidFill>
                  <a:schemeClr val="dk1"/>
                </a:solidFill>
                <a:latin typeface="Quattrocento Sans"/>
                <a:ea typeface="Quattrocento Sans"/>
                <a:cs typeface="Quattrocento Sans"/>
                <a:sym typeface="Quattrocento Sans"/>
              </a:defRPr>
            </a:lvl2pPr>
            <a:lvl3pPr marL="1371600" marR="0" lvl="2" indent="-323850" algn="l" rtl="0">
              <a:lnSpc>
                <a:spcPct val="90000"/>
              </a:lnSpc>
              <a:spcBef>
                <a:spcPts val="400"/>
              </a:spcBef>
              <a:spcAft>
                <a:spcPts val="0"/>
              </a:spcAft>
              <a:buClr>
                <a:srgbClr val="B6A479"/>
              </a:buClr>
              <a:buSzPts val="1500"/>
              <a:buFont typeface="Quattrocento Sans"/>
              <a:buChar char="-"/>
              <a:defRPr sz="1500" b="0" i="0" u="none" strike="noStrike" cap="none">
                <a:solidFill>
                  <a:schemeClr val="dk1"/>
                </a:solidFill>
                <a:latin typeface="Quattrocento Sans"/>
                <a:ea typeface="Quattrocento Sans"/>
                <a:cs typeface="Quattrocento Sans"/>
                <a:sym typeface="Quattrocento Sans"/>
              </a:defRPr>
            </a:lvl3pPr>
            <a:lvl4pPr marL="1828800" marR="0" lvl="3"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4pPr>
            <a:lvl5pPr marL="2286000" marR="0" lvl="4" indent="-317500" algn="l" rtl="0">
              <a:lnSpc>
                <a:spcPct val="90000"/>
              </a:lnSpc>
              <a:spcBef>
                <a:spcPts val="400"/>
              </a:spcBef>
              <a:spcAft>
                <a:spcPts val="0"/>
              </a:spcAft>
              <a:buClr>
                <a:srgbClr val="B6A479"/>
              </a:buClr>
              <a:buSzPts val="1400"/>
              <a:buFont typeface="Quattrocento Sans"/>
              <a:buChar char="-"/>
              <a:defRPr sz="1400" b="0" i="0" u="none" strike="noStrike" cap="none">
                <a:solidFill>
                  <a:schemeClr val="dk1"/>
                </a:solidFill>
                <a:latin typeface="Quattrocento Sans"/>
                <a:ea typeface="Quattrocento Sans"/>
                <a:cs typeface="Quattrocento Sans"/>
                <a:sym typeface="Quattrocento Sans"/>
              </a:defRPr>
            </a:lvl5pPr>
            <a:lvl6pPr marL="2743200" marR="0" lvl="5"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6pPr>
            <a:lvl7pPr marL="3200400" marR="0" lvl="6"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400"/>
              </a:spcBef>
              <a:spcAft>
                <a:spcPts val="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400"/>
              </a:spcAft>
              <a:buClr>
                <a:schemeClr val="accent1"/>
              </a:buClr>
              <a:buSzPts val="1400"/>
              <a:buFont typeface="Noto Sans Symbols"/>
              <a:buChar char="🢝"/>
              <a:defRPr sz="1400" b="0" i="0" u="none" strike="noStrike" cap="none">
                <a:solidFill>
                  <a:schemeClr val="dk1"/>
                </a:solidFill>
                <a:latin typeface="Twentieth Century"/>
                <a:ea typeface="Twentieth Century"/>
                <a:cs typeface="Twentieth Century"/>
                <a:sym typeface="Twentieth Century"/>
              </a:defRPr>
            </a:lvl9pPr>
          </a:lstStyle>
          <a:p>
            <a:pPr marL="63500" indent="0">
              <a:buFont typeface="Twentieth Century"/>
              <a:buNone/>
            </a:pPr>
            <a:r>
              <a:rPr lang="en-GB" sz="2400" dirty="0"/>
              <a:t>Sort this array of numbers with Radix sort, with radix of 10, into ascending order. Show the intermediate results after each pass.</a:t>
            </a:r>
          </a:p>
          <a:p>
            <a:pPr marL="63500" indent="0">
              <a:buFont typeface="Twentieth Century"/>
              <a:buNone/>
            </a:pPr>
            <a:r>
              <a:rPr lang="en-GB" sz="2400" dirty="0"/>
              <a:t>65 17 19 85 97 12 23</a:t>
            </a:r>
          </a:p>
          <a:p>
            <a:pPr marL="63500" indent="0">
              <a:buFont typeface="Twentieth Century"/>
              <a:buNone/>
            </a:pPr>
            <a:r>
              <a:rPr lang="en-GB" sz="2400" dirty="0"/>
              <a:t>ANS: fig to the right</a:t>
            </a:r>
          </a:p>
        </p:txBody>
      </p:sp>
    </p:spTree>
    <p:extLst>
      <p:ext uri="{BB962C8B-B14F-4D97-AF65-F5344CB8AC3E}">
        <p14:creationId xmlns:p14="http://schemas.microsoft.com/office/powerpoint/2010/main" val="2473462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A716B-5B74-B0E4-C7AB-F1B82F0490A7}"/>
              </a:ext>
            </a:extLst>
          </p:cNvPr>
          <p:cNvSpPr>
            <a:spLocks noGrp="1"/>
          </p:cNvSpPr>
          <p:nvPr>
            <p:ph type="title"/>
          </p:nvPr>
        </p:nvSpPr>
        <p:spPr/>
        <p:txBody>
          <a:bodyPr/>
          <a:lstStyle/>
          <a:p>
            <a:r>
              <a:rPr lang="en-GB" dirty="0"/>
              <a:t>Q. Quick Sort</a:t>
            </a:r>
            <a:endParaRPr lang="en-SE" dirty="0"/>
          </a:p>
        </p:txBody>
      </p:sp>
      <p:sp>
        <p:nvSpPr>
          <p:cNvPr id="3" name="Content Placeholder 2">
            <a:extLst>
              <a:ext uri="{FF2B5EF4-FFF2-40B4-BE49-F238E27FC236}">
                <a16:creationId xmlns:a16="http://schemas.microsoft.com/office/drawing/2014/main" id="{B44A3BA7-4090-BBC5-3EE9-425E89AA1FA0}"/>
              </a:ext>
            </a:extLst>
          </p:cNvPr>
          <p:cNvSpPr>
            <a:spLocks noGrp="1"/>
          </p:cNvSpPr>
          <p:nvPr>
            <p:ph idx="1"/>
          </p:nvPr>
        </p:nvSpPr>
        <p:spPr>
          <a:xfrm>
            <a:off x="502500" y="1346054"/>
            <a:ext cx="11187000" cy="5248670"/>
          </a:xfrm>
        </p:spPr>
        <p:txBody>
          <a:bodyPr>
            <a:normAutofit/>
          </a:bodyPr>
          <a:lstStyle/>
          <a:p>
            <a:r>
              <a:rPr lang="en-GB" dirty="0"/>
              <a:t>Sort this array of numbers with In-Place </a:t>
            </a:r>
            <a:r>
              <a:rPr lang="en-GB" dirty="0" err="1"/>
              <a:t>QuickSort</a:t>
            </a:r>
            <a:r>
              <a:rPr lang="en-GB" dirty="0"/>
              <a:t> into ascending order, using the first number of each subarray as the pivot. Show the intermediate subarrays at each step, enclosing the pivot at each step with parentheses. Draw the corresponding Binary Search Tree and give the final sorted array.</a:t>
            </a:r>
          </a:p>
          <a:p>
            <a:r>
              <a:rPr lang="en-GB" dirty="0"/>
              <a:t>5, 4, 3, 2, 1, 0</a:t>
            </a:r>
          </a:p>
          <a:p>
            <a:endParaRPr lang="en-SE" dirty="0"/>
          </a:p>
        </p:txBody>
      </p:sp>
    </p:spTree>
    <p:extLst>
      <p:ext uri="{BB962C8B-B14F-4D97-AF65-F5344CB8AC3E}">
        <p14:creationId xmlns:p14="http://schemas.microsoft.com/office/powerpoint/2010/main" val="32408994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0E9D-A27F-15C2-3343-A18B3C8AC0C9}"/>
              </a:ext>
            </a:extLst>
          </p:cNvPr>
          <p:cNvSpPr>
            <a:spLocks noGrp="1"/>
          </p:cNvSpPr>
          <p:nvPr>
            <p:ph type="title"/>
          </p:nvPr>
        </p:nvSpPr>
        <p:spPr/>
        <p:txBody>
          <a:bodyPr/>
          <a:lstStyle/>
          <a:p>
            <a:r>
              <a:rPr lang="en-GB" dirty="0"/>
              <a:t>Q. Quick Sort ANS</a:t>
            </a:r>
            <a:endParaRPr lang="en-SE" dirty="0"/>
          </a:p>
        </p:txBody>
      </p:sp>
      <p:graphicFrame>
        <p:nvGraphicFramePr>
          <p:cNvPr id="4" name="Content Placeholder 3">
            <a:extLst>
              <a:ext uri="{FF2B5EF4-FFF2-40B4-BE49-F238E27FC236}">
                <a16:creationId xmlns:a16="http://schemas.microsoft.com/office/drawing/2014/main" id="{FE6BED60-F4BB-ACFD-2DD4-BE28606D2B38}"/>
              </a:ext>
            </a:extLst>
          </p:cNvPr>
          <p:cNvGraphicFramePr>
            <a:graphicFrameLocks noGrp="1"/>
          </p:cNvGraphicFramePr>
          <p:nvPr>
            <p:ph idx="1"/>
            <p:extLst>
              <p:ext uri="{D42A27DB-BD31-4B8C-83A1-F6EECF244321}">
                <p14:modId xmlns:p14="http://schemas.microsoft.com/office/powerpoint/2010/main" val="2485217215"/>
              </p:ext>
            </p:extLst>
          </p:nvPr>
        </p:nvGraphicFramePr>
        <p:xfrm>
          <a:off x="881910" y="3004377"/>
          <a:ext cx="4397826" cy="457200"/>
        </p:xfrm>
        <a:graphic>
          <a:graphicData uri="http://schemas.openxmlformats.org/drawingml/2006/table">
            <a:tbl>
              <a:tblPr firstRow="1" bandRow="1">
                <a:tableStyleId>{5940675A-B579-460E-94D1-54222C63F5DA}</a:tableStyleId>
              </a:tblPr>
              <a:tblGrid>
                <a:gridCol w="732971">
                  <a:extLst>
                    <a:ext uri="{9D8B030D-6E8A-4147-A177-3AD203B41FA5}">
                      <a16:colId xmlns:a16="http://schemas.microsoft.com/office/drawing/2014/main" val="1092347686"/>
                    </a:ext>
                  </a:extLst>
                </a:gridCol>
                <a:gridCol w="732971">
                  <a:extLst>
                    <a:ext uri="{9D8B030D-6E8A-4147-A177-3AD203B41FA5}">
                      <a16:colId xmlns:a16="http://schemas.microsoft.com/office/drawing/2014/main" val="3808001989"/>
                    </a:ext>
                  </a:extLst>
                </a:gridCol>
                <a:gridCol w="732971">
                  <a:extLst>
                    <a:ext uri="{9D8B030D-6E8A-4147-A177-3AD203B41FA5}">
                      <a16:colId xmlns:a16="http://schemas.microsoft.com/office/drawing/2014/main" val="1745240979"/>
                    </a:ext>
                  </a:extLst>
                </a:gridCol>
                <a:gridCol w="732971">
                  <a:extLst>
                    <a:ext uri="{9D8B030D-6E8A-4147-A177-3AD203B41FA5}">
                      <a16:colId xmlns:a16="http://schemas.microsoft.com/office/drawing/2014/main" val="830981527"/>
                    </a:ext>
                  </a:extLst>
                </a:gridCol>
                <a:gridCol w="732971">
                  <a:extLst>
                    <a:ext uri="{9D8B030D-6E8A-4147-A177-3AD203B41FA5}">
                      <a16:colId xmlns:a16="http://schemas.microsoft.com/office/drawing/2014/main" val="323891662"/>
                    </a:ext>
                  </a:extLst>
                </a:gridCol>
                <a:gridCol w="732971">
                  <a:extLst>
                    <a:ext uri="{9D8B030D-6E8A-4147-A177-3AD203B41FA5}">
                      <a16:colId xmlns:a16="http://schemas.microsoft.com/office/drawing/2014/main" val="3598847113"/>
                    </a:ext>
                  </a:extLst>
                </a:gridCol>
              </a:tblGrid>
              <a:tr h="457200">
                <a:tc>
                  <a:txBody>
                    <a:bodyPr/>
                    <a:lstStyle/>
                    <a:p>
                      <a:pPr algn="ctr"/>
                      <a:r>
                        <a:rPr lang="en-US" sz="2000" dirty="0">
                          <a:solidFill>
                            <a:schemeClr val="tx1"/>
                          </a:solidFill>
                        </a:rPr>
                        <a:t>5</a:t>
                      </a:r>
                      <a:endParaRPr lang="en-SE" sz="2000" dirty="0">
                        <a:solidFill>
                          <a:schemeClr val="tx1"/>
                        </a:solidFill>
                      </a:endParaRPr>
                    </a:p>
                  </a:txBody>
                  <a:tcPr anchor="ctr"/>
                </a:tc>
                <a:tc>
                  <a:txBody>
                    <a:bodyPr/>
                    <a:lstStyle/>
                    <a:p>
                      <a:pPr algn="ctr"/>
                      <a:r>
                        <a:rPr lang="en-US" sz="2000" dirty="0"/>
                        <a:t>4</a:t>
                      </a:r>
                      <a:endParaRPr lang="en-SE" sz="2000" dirty="0"/>
                    </a:p>
                  </a:txBody>
                  <a:tcPr anchor="ctr"/>
                </a:tc>
                <a:tc>
                  <a:txBody>
                    <a:bodyPr/>
                    <a:lstStyle/>
                    <a:p>
                      <a:pPr algn="ctr"/>
                      <a:r>
                        <a:rPr lang="en-US" sz="2000" dirty="0"/>
                        <a:t>3</a:t>
                      </a:r>
                      <a:endParaRPr lang="en-SE" sz="2000" dirty="0"/>
                    </a:p>
                  </a:txBody>
                  <a:tcPr anchor="ctr"/>
                </a:tc>
                <a:tc>
                  <a:txBody>
                    <a:bodyPr/>
                    <a:lstStyle/>
                    <a:p>
                      <a:pPr algn="ctr"/>
                      <a:r>
                        <a:rPr lang="en-US" sz="2000" dirty="0"/>
                        <a:t>2</a:t>
                      </a:r>
                      <a:endParaRPr lang="en-SE" sz="2000" dirty="0"/>
                    </a:p>
                  </a:txBody>
                  <a:tcPr anchor="ctr"/>
                </a:tc>
                <a:tc>
                  <a:txBody>
                    <a:bodyPr/>
                    <a:lstStyle/>
                    <a:p>
                      <a:pPr algn="ctr"/>
                      <a:r>
                        <a:rPr lang="en-US" sz="2000" dirty="0"/>
                        <a:t>1</a:t>
                      </a:r>
                      <a:endParaRPr lang="en-SE" sz="2000" dirty="0"/>
                    </a:p>
                  </a:txBody>
                  <a:tcPr anchor="ctr"/>
                </a:tc>
                <a:tc>
                  <a:txBody>
                    <a:bodyPr/>
                    <a:lstStyle/>
                    <a:p>
                      <a:pPr algn="ctr"/>
                      <a:r>
                        <a:rPr lang="en-US" sz="2000" dirty="0"/>
                        <a:t>0</a:t>
                      </a:r>
                      <a:endParaRPr lang="en-SE" sz="2000" dirty="0"/>
                    </a:p>
                  </a:txBody>
                  <a:tcPr anchor="ctr"/>
                </a:tc>
                <a:extLst>
                  <a:ext uri="{0D108BD9-81ED-4DB2-BD59-A6C34878D82A}">
                    <a16:rowId xmlns:a16="http://schemas.microsoft.com/office/drawing/2014/main" val="3643504535"/>
                  </a:ext>
                </a:extLst>
              </a:tr>
            </a:tbl>
          </a:graphicData>
        </a:graphic>
      </p:graphicFrame>
      <p:graphicFrame>
        <p:nvGraphicFramePr>
          <p:cNvPr id="7" name="Content Placeholder 3">
            <a:extLst>
              <a:ext uri="{FF2B5EF4-FFF2-40B4-BE49-F238E27FC236}">
                <a16:creationId xmlns:a16="http://schemas.microsoft.com/office/drawing/2014/main" id="{31C672EB-0E7A-B91F-6BA8-593320442B24}"/>
              </a:ext>
            </a:extLst>
          </p:cNvPr>
          <p:cNvGraphicFramePr>
            <a:graphicFrameLocks/>
          </p:cNvGraphicFramePr>
          <p:nvPr>
            <p:extLst>
              <p:ext uri="{D42A27DB-BD31-4B8C-83A1-F6EECF244321}">
                <p14:modId xmlns:p14="http://schemas.microsoft.com/office/powerpoint/2010/main" val="106207007"/>
              </p:ext>
            </p:extLst>
          </p:nvPr>
        </p:nvGraphicFramePr>
        <p:xfrm>
          <a:off x="7130310" y="3019617"/>
          <a:ext cx="4397826" cy="457200"/>
        </p:xfrm>
        <a:graphic>
          <a:graphicData uri="http://schemas.openxmlformats.org/drawingml/2006/table">
            <a:tbl>
              <a:tblPr firstRow="1" bandRow="1">
                <a:tableStyleId>{5940675A-B579-460E-94D1-54222C63F5DA}</a:tableStyleId>
              </a:tblPr>
              <a:tblGrid>
                <a:gridCol w="732971">
                  <a:extLst>
                    <a:ext uri="{9D8B030D-6E8A-4147-A177-3AD203B41FA5}">
                      <a16:colId xmlns:a16="http://schemas.microsoft.com/office/drawing/2014/main" val="1092347686"/>
                    </a:ext>
                  </a:extLst>
                </a:gridCol>
                <a:gridCol w="732971">
                  <a:extLst>
                    <a:ext uri="{9D8B030D-6E8A-4147-A177-3AD203B41FA5}">
                      <a16:colId xmlns:a16="http://schemas.microsoft.com/office/drawing/2014/main" val="3808001989"/>
                    </a:ext>
                  </a:extLst>
                </a:gridCol>
                <a:gridCol w="732971">
                  <a:extLst>
                    <a:ext uri="{9D8B030D-6E8A-4147-A177-3AD203B41FA5}">
                      <a16:colId xmlns:a16="http://schemas.microsoft.com/office/drawing/2014/main" val="1745240979"/>
                    </a:ext>
                  </a:extLst>
                </a:gridCol>
                <a:gridCol w="732971">
                  <a:extLst>
                    <a:ext uri="{9D8B030D-6E8A-4147-A177-3AD203B41FA5}">
                      <a16:colId xmlns:a16="http://schemas.microsoft.com/office/drawing/2014/main" val="830981527"/>
                    </a:ext>
                  </a:extLst>
                </a:gridCol>
                <a:gridCol w="732971">
                  <a:extLst>
                    <a:ext uri="{9D8B030D-6E8A-4147-A177-3AD203B41FA5}">
                      <a16:colId xmlns:a16="http://schemas.microsoft.com/office/drawing/2014/main" val="323891662"/>
                    </a:ext>
                  </a:extLst>
                </a:gridCol>
                <a:gridCol w="732971">
                  <a:extLst>
                    <a:ext uri="{9D8B030D-6E8A-4147-A177-3AD203B41FA5}">
                      <a16:colId xmlns:a16="http://schemas.microsoft.com/office/drawing/2014/main" val="3598847113"/>
                    </a:ext>
                  </a:extLst>
                </a:gridCol>
              </a:tblGrid>
              <a:tr h="457200">
                <a:tc>
                  <a:txBody>
                    <a:bodyPr/>
                    <a:lstStyle/>
                    <a:p>
                      <a:pPr algn="ctr"/>
                      <a:r>
                        <a:rPr lang="en-US" sz="2000" dirty="0">
                          <a:solidFill>
                            <a:srgbClr val="FF0000"/>
                          </a:solidFill>
                        </a:rPr>
                        <a:t>0</a:t>
                      </a:r>
                      <a:endParaRPr lang="en-SE" sz="2000" dirty="0">
                        <a:solidFill>
                          <a:srgbClr val="FF0000"/>
                        </a:solidFill>
                      </a:endParaRPr>
                    </a:p>
                  </a:txBody>
                  <a:tcPr anchor="ctr"/>
                </a:tc>
                <a:tc>
                  <a:txBody>
                    <a:bodyPr/>
                    <a:lstStyle/>
                    <a:p>
                      <a:pPr algn="ctr"/>
                      <a:r>
                        <a:rPr lang="en-US" sz="2000" dirty="0">
                          <a:solidFill>
                            <a:srgbClr val="FF0000"/>
                          </a:solidFill>
                        </a:rPr>
                        <a:t>4</a:t>
                      </a:r>
                      <a:endParaRPr lang="en-SE" sz="2000" dirty="0">
                        <a:solidFill>
                          <a:srgbClr val="FF0000"/>
                        </a:solidFill>
                      </a:endParaRPr>
                    </a:p>
                  </a:txBody>
                  <a:tcPr anchor="ctr"/>
                </a:tc>
                <a:tc>
                  <a:txBody>
                    <a:bodyPr/>
                    <a:lstStyle/>
                    <a:p>
                      <a:pPr algn="ctr"/>
                      <a:r>
                        <a:rPr lang="en-US" sz="2000" dirty="0">
                          <a:solidFill>
                            <a:srgbClr val="FF0000"/>
                          </a:solidFill>
                        </a:rPr>
                        <a:t>3</a:t>
                      </a:r>
                      <a:endParaRPr lang="en-SE" sz="2000" dirty="0">
                        <a:solidFill>
                          <a:srgbClr val="FF0000"/>
                        </a:solidFill>
                      </a:endParaRPr>
                    </a:p>
                  </a:txBody>
                  <a:tcPr anchor="ctr"/>
                </a:tc>
                <a:tc>
                  <a:txBody>
                    <a:bodyPr/>
                    <a:lstStyle/>
                    <a:p>
                      <a:pPr algn="ctr"/>
                      <a:r>
                        <a:rPr lang="en-US" sz="2000" dirty="0">
                          <a:solidFill>
                            <a:srgbClr val="FF0000"/>
                          </a:solidFill>
                        </a:rPr>
                        <a:t>2</a:t>
                      </a:r>
                      <a:endParaRPr lang="en-SE" sz="2000" dirty="0">
                        <a:solidFill>
                          <a:srgbClr val="FF0000"/>
                        </a:solidFill>
                      </a:endParaRPr>
                    </a:p>
                  </a:txBody>
                  <a:tcPr anchor="ctr"/>
                </a:tc>
                <a:tc>
                  <a:txBody>
                    <a:bodyPr/>
                    <a:lstStyle/>
                    <a:p>
                      <a:pPr algn="ctr"/>
                      <a:r>
                        <a:rPr lang="en-US" sz="2000" dirty="0">
                          <a:solidFill>
                            <a:srgbClr val="FF0000"/>
                          </a:solidFill>
                        </a:rPr>
                        <a:t>1</a:t>
                      </a:r>
                      <a:endParaRPr lang="en-SE" sz="2000" dirty="0">
                        <a:solidFill>
                          <a:srgbClr val="FF0000"/>
                        </a:solidFill>
                      </a:endParaRPr>
                    </a:p>
                  </a:txBody>
                  <a:tcPr anchor="ctr"/>
                </a:tc>
                <a:tc>
                  <a:txBody>
                    <a:bodyPr/>
                    <a:lstStyle/>
                    <a:p>
                      <a:pPr algn="ctr"/>
                      <a:r>
                        <a:rPr lang="en-US" sz="2000" dirty="0"/>
                        <a:t>5</a:t>
                      </a:r>
                      <a:endParaRPr lang="en-SE" sz="2000" dirty="0"/>
                    </a:p>
                  </a:txBody>
                  <a:tcPr anchor="ctr"/>
                </a:tc>
                <a:extLst>
                  <a:ext uri="{0D108BD9-81ED-4DB2-BD59-A6C34878D82A}">
                    <a16:rowId xmlns:a16="http://schemas.microsoft.com/office/drawing/2014/main" val="3643504535"/>
                  </a:ext>
                </a:extLst>
              </a:tr>
            </a:tbl>
          </a:graphicData>
        </a:graphic>
      </p:graphicFrame>
      <p:cxnSp>
        <p:nvCxnSpPr>
          <p:cNvPr id="8" name="Straight Arrow Connector 7">
            <a:extLst>
              <a:ext uri="{FF2B5EF4-FFF2-40B4-BE49-F238E27FC236}">
                <a16:creationId xmlns:a16="http://schemas.microsoft.com/office/drawing/2014/main" id="{0C7E5A9A-C6A4-9217-9BF3-0384FCA540DA}"/>
              </a:ext>
            </a:extLst>
          </p:cNvPr>
          <p:cNvCxnSpPr>
            <a:cxnSpLocks/>
          </p:cNvCxnSpPr>
          <p:nvPr/>
        </p:nvCxnSpPr>
        <p:spPr bwMode="auto">
          <a:xfrm>
            <a:off x="5700101" y="3206625"/>
            <a:ext cx="1150336" cy="0"/>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9" name="TextBox 8">
            <a:extLst>
              <a:ext uri="{FF2B5EF4-FFF2-40B4-BE49-F238E27FC236}">
                <a16:creationId xmlns:a16="http://schemas.microsoft.com/office/drawing/2014/main" id="{C8302BEC-3DC4-2DB0-832D-C58976FAE01A}"/>
              </a:ext>
            </a:extLst>
          </p:cNvPr>
          <p:cNvSpPr txBox="1"/>
          <p:nvPr/>
        </p:nvSpPr>
        <p:spPr>
          <a:xfrm>
            <a:off x="5606311" y="2843325"/>
            <a:ext cx="1189846" cy="338554"/>
          </a:xfrm>
          <a:prstGeom prst="rect">
            <a:avLst/>
          </a:prstGeom>
          <a:noFill/>
        </p:spPr>
        <p:txBody>
          <a:bodyPr wrap="square">
            <a:spAutoFit/>
          </a:bodyPr>
          <a:lstStyle/>
          <a:p>
            <a:r>
              <a:rPr lang="en-GB" sz="1600" b="0" dirty="0">
                <a:latin typeface="Arial" panose="020B0604020202020204" pitchFamily="34" charset="0"/>
                <a:cs typeface="Arial" panose="020B0604020202020204" pitchFamily="34" charset="0"/>
              </a:rPr>
              <a:t>5 as pivot</a:t>
            </a:r>
            <a:endParaRPr lang="en-SE" sz="1600" b="0" dirty="0">
              <a:latin typeface="Arial" panose="020B0604020202020204" pitchFamily="34" charset="0"/>
              <a:cs typeface="Arial" panose="020B0604020202020204" pitchFamily="34" charset="0"/>
            </a:endParaRPr>
          </a:p>
        </p:txBody>
      </p:sp>
      <p:graphicFrame>
        <p:nvGraphicFramePr>
          <p:cNvPr id="12" name="Content Placeholder 3">
            <a:extLst>
              <a:ext uri="{FF2B5EF4-FFF2-40B4-BE49-F238E27FC236}">
                <a16:creationId xmlns:a16="http://schemas.microsoft.com/office/drawing/2014/main" id="{5828FAC0-9A50-75D8-EEE3-36D36942F5E1}"/>
              </a:ext>
            </a:extLst>
          </p:cNvPr>
          <p:cNvGraphicFramePr>
            <a:graphicFrameLocks/>
          </p:cNvGraphicFramePr>
          <p:nvPr>
            <p:extLst>
              <p:ext uri="{D42A27DB-BD31-4B8C-83A1-F6EECF244321}">
                <p14:modId xmlns:p14="http://schemas.microsoft.com/office/powerpoint/2010/main" val="1943783050"/>
              </p:ext>
            </p:extLst>
          </p:nvPr>
        </p:nvGraphicFramePr>
        <p:xfrm>
          <a:off x="1450020" y="3840117"/>
          <a:ext cx="4397826" cy="457200"/>
        </p:xfrm>
        <a:graphic>
          <a:graphicData uri="http://schemas.openxmlformats.org/drawingml/2006/table">
            <a:tbl>
              <a:tblPr firstRow="1" bandRow="1">
                <a:tableStyleId>{5940675A-B579-460E-94D1-54222C63F5DA}</a:tableStyleId>
              </a:tblPr>
              <a:tblGrid>
                <a:gridCol w="732971">
                  <a:extLst>
                    <a:ext uri="{9D8B030D-6E8A-4147-A177-3AD203B41FA5}">
                      <a16:colId xmlns:a16="http://schemas.microsoft.com/office/drawing/2014/main" val="1092347686"/>
                    </a:ext>
                  </a:extLst>
                </a:gridCol>
                <a:gridCol w="732971">
                  <a:extLst>
                    <a:ext uri="{9D8B030D-6E8A-4147-A177-3AD203B41FA5}">
                      <a16:colId xmlns:a16="http://schemas.microsoft.com/office/drawing/2014/main" val="3808001989"/>
                    </a:ext>
                  </a:extLst>
                </a:gridCol>
                <a:gridCol w="732971">
                  <a:extLst>
                    <a:ext uri="{9D8B030D-6E8A-4147-A177-3AD203B41FA5}">
                      <a16:colId xmlns:a16="http://schemas.microsoft.com/office/drawing/2014/main" val="1745240979"/>
                    </a:ext>
                  </a:extLst>
                </a:gridCol>
                <a:gridCol w="732971">
                  <a:extLst>
                    <a:ext uri="{9D8B030D-6E8A-4147-A177-3AD203B41FA5}">
                      <a16:colId xmlns:a16="http://schemas.microsoft.com/office/drawing/2014/main" val="830981527"/>
                    </a:ext>
                  </a:extLst>
                </a:gridCol>
                <a:gridCol w="732971">
                  <a:extLst>
                    <a:ext uri="{9D8B030D-6E8A-4147-A177-3AD203B41FA5}">
                      <a16:colId xmlns:a16="http://schemas.microsoft.com/office/drawing/2014/main" val="323891662"/>
                    </a:ext>
                  </a:extLst>
                </a:gridCol>
                <a:gridCol w="732971">
                  <a:extLst>
                    <a:ext uri="{9D8B030D-6E8A-4147-A177-3AD203B41FA5}">
                      <a16:colId xmlns:a16="http://schemas.microsoft.com/office/drawing/2014/main" val="3598847113"/>
                    </a:ext>
                  </a:extLst>
                </a:gridCol>
              </a:tblGrid>
              <a:tr h="457200">
                <a:tc>
                  <a:txBody>
                    <a:bodyPr/>
                    <a:lstStyle/>
                    <a:p>
                      <a:pPr algn="ctr"/>
                      <a:r>
                        <a:rPr lang="en-US" sz="2000" dirty="0">
                          <a:solidFill>
                            <a:schemeClr val="tx1"/>
                          </a:solidFill>
                        </a:rPr>
                        <a:t>0</a:t>
                      </a:r>
                      <a:endParaRPr lang="en-SE" sz="2000" dirty="0">
                        <a:solidFill>
                          <a:schemeClr val="tx1"/>
                        </a:solidFill>
                      </a:endParaRPr>
                    </a:p>
                  </a:txBody>
                  <a:tcPr anchor="ctr"/>
                </a:tc>
                <a:tc>
                  <a:txBody>
                    <a:bodyPr/>
                    <a:lstStyle/>
                    <a:p>
                      <a:pPr algn="ctr"/>
                      <a:r>
                        <a:rPr lang="en-US" sz="2000" dirty="0">
                          <a:solidFill>
                            <a:srgbClr val="FF0000"/>
                          </a:solidFill>
                        </a:rPr>
                        <a:t>4</a:t>
                      </a:r>
                      <a:endParaRPr lang="en-SE" sz="2000" dirty="0">
                        <a:solidFill>
                          <a:srgbClr val="FF0000"/>
                        </a:solidFill>
                      </a:endParaRPr>
                    </a:p>
                  </a:txBody>
                  <a:tcPr anchor="ctr"/>
                </a:tc>
                <a:tc>
                  <a:txBody>
                    <a:bodyPr/>
                    <a:lstStyle/>
                    <a:p>
                      <a:pPr algn="ctr"/>
                      <a:r>
                        <a:rPr lang="en-US" sz="2000" dirty="0">
                          <a:solidFill>
                            <a:srgbClr val="FF0000"/>
                          </a:solidFill>
                        </a:rPr>
                        <a:t>3</a:t>
                      </a:r>
                      <a:endParaRPr lang="en-SE" sz="2000" dirty="0">
                        <a:solidFill>
                          <a:srgbClr val="FF0000"/>
                        </a:solidFill>
                      </a:endParaRPr>
                    </a:p>
                  </a:txBody>
                  <a:tcPr anchor="ctr"/>
                </a:tc>
                <a:tc>
                  <a:txBody>
                    <a:bodyPr/>
                    <a:lstStyle/>
                    <a:p>
                      <a:pPr algn="ctr"/>
                      <a:r>
                        <a:rPr lang="en-US" sz="2000" dirty="0">
                          <a:solidFill>
                            <a:srgbClr val="FF0000"/>
                          </a:solidFill>
                        </a:rPr>
                        <a:t>2</a:t>
                      </a:r>
                      <a:endParaRPr lang="en-SE" sz="2000" dirty="0">
                        <a:solidFill>
                          <a:srgbClr val="FF0000"/>
                        </a:solidFill>
                      </a:endParaRPr>
                    </a:p>
                  </a:txBody>
                  <a:tcPr anchor="ctr"/>
                </a:tc>
                <a:tc>
                  <a:txBody>
                    <a:bodyPr/>
                    <a:lstStyle/>
                    <a:p>
                      <a:pPr algn="ctr"/>
                      <a:r>
                        <a:rPr lang="en-US" sz="2000" dirty="0">
                          <a:solidFill>
                            <a:srgbClr val="FF0000"/>
                          </a:solidFill>
                        </a:rPr>
                        <a:t>1</a:t>
                      </a:r>
                      <a:endParaRPr lang="en-SE" sz="2000" dirty="0">
                        <a:solidFill>
                          <a:srgbClr val="FF0000"/>
                        </a:solidFill>
                      </a:endParaRPr>
                    </a:p>
                  </a:txBody>
                  <a:tcPr anchor="ctr"/>
                </a:tc>
                <a:tc>
                  <a:txBody>
                    <a:bodyPr/>
                    <a:lstStyle/>
                    <a:p>
                      <a:pPr algn="ctr"/>
                      <a:r>
                        <a:rPr lang="en-US" sz="2000" dirty="0"/>
                        <a:t>5</a:t>
                      </a:r>
                      <a:endParaRPr lang="en-SE" sz="2000" dirty="0"/>
                    </a:p>
                  </a:txBody>
                  <a:tcPr anchor="ctr"/>
                </a:tc>
                <a:extLst>
                  <a:ext uri="{0D108BD9-81ED-4DB2-BD59-A6C34878D82A}">
                    <a16:rowId xmlns:a16="http://schemas.microsoft.com/office/drawing/2014/main" val="3643504535"/>
                  </a:ext>
                </a:extLst>
              </a:tr>
            </a:tbl>
          </a:graphicData>
        </a:graphic>
      </p:graphicFrame>
      <p:cxnSp>
        <p:nvCxnSpPr>
          <p:cNvPr id="13" name="Straight Arrow Connector 12">
            <a:extLst>
              <a:ext uri="{FF2B5EF4-FFF2-40B4-BE49-F238E27FC236}">
                <a16:creationId xmlns:a16="http://schemas.microsoft.com/office/drawing/2014/main" id="{01AF5F53-D321-E7DC-3402-3DFA64059098}"/>
              </a:ext>
            </a:extLst>
          </p:cNvPr>
          <p:cNvCxnSpPr>
            <a:cxnSpLocks/>
          </p:cNvCxnSpPr>
          <p:nvPr/>
        </p:nvCxnSpPr>
        <p:spPr bwMode="auto">
          <a:xfrm>
            <a:off x="205894" y="4018751"/>
            <a:ext cx="1150336" cy="0"/>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4" name="TextBox 13">
            <a:extLst>
              <a:ext uri="{FF2B5EF4-FFF2-40B4-BE49-F238E27FC236}">
                <a16:creationId xmlns:a16="http://schemas.microsoft.com/office/drawing/2014/main" id="{9DF19F85-EFD2-9473-EB61-6022BFFC8EA4}"/>
              </a:ext>
            </a:extLst>
          </p:cNvPr>
          <p:cNvSpPr txBox="1"/>
          <p:nvPr/>
        </p:nvSpPr>
        <p:spPr>
          <a:xfrm>
            <a:off x="112104" y="3655451"/>
            <a:ext cx="1189846" cy="338554"/>
          </a:xfrm>
          <a:prstGeom prst="rect">
            <a:avLst/>
          </a:prstGeom>
          <a:noFill/>
        </p:spPr>
        <p:txBody>
          <a:bodyPr wrap="square">
            <a:spAutoFit/>
          </a:bodyPr>
          <a:lstStyle/>
          <a:p>
            <a:r>
              <a:rPr lang="en-GB" sz="1600" b="0" dirty="0">
                <a:latin typeface="Arial" panose="020B0604020202020204" pitchFamily="34" charset="0"/>
                <a:cs typeface="Arial" panose="020B0604020202020204" pitchFamily="34" charset="0"/>
              </a:rPr>
              <a:t>0 as pivot</a:t>
            </a:r>
            <a:endParaRPr lang="en-SE" sz="1600" b="0" dirty="0">
              <a:latin typeface="Arial" panose="020B0604020202020204" pitchFamily="34" charset="0"/>
              <a:cs typeface="Arial" panose="020B0604020202020204" pitchFamily="34" charset="0"/>
            </a:endParaRPr>
          </a:p>
        </p:txBody>
      </p:sp>
      <p:cxnSp>
        <p:nvCxnSpPr>
          <p:cNvPr id="15" name="Straight Arrow Connector 14">
            <a:extLst>
              <a:ext uri="{FF2B5EF4-FFF2-40B4-BE49-F238E27FC236}">
                <a16:creationId xmlns:a16="http://schemas.microsoft.com/office/drawing/2014/main" id="{C0614F21-4D72-2DA4-1A69-F036F2787762}"/>
              </a:ext>
            </a:extLst>
          </p:cNvPr>
          <p:cNvCxnSpPr>
            <a:cxnSpLocks/>
          </p:cNvCxnSpPr>
          <p:nvPr/>
        </p:nvCxnSpPr>
        <p:spPr bwMode="auto">
          <a:xfrm>
            <a:off x="6080823" y="3916119"/>
            <a:ext cx="1150336" cy="0"/>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6" name="TextBox 15">
            <a:extLst>
              <a:ext uri="{FF2B5EF4-FFF2-40B4-BE49-F238E27FC236}">
                <a16:creationId xmlns:a16="http://schemas.microsoft.com/office/drawing/2014/main" id="{22A19C26-D2A9-D7BE-D5CE-97B5871C40D4}"/>
              </a:ext>
            </a:extLst>
          </p:cNvPr>
          <p:cNvSpPr txBox="1"/>
          <p:nvPr/>
        </p:nvSpPr>
        <p:spPr>
          <a:xfrm>
            <a:off x="5987033" y="3552819"/>
            <a:ext cx="1189846" cy="338554"/>
          </a:xfrm>
          <a:prstGeom prst="rect">
            <a:avLst/>
          </a:prstGeom>
          <a:noFill/>
        </p:spPr>
        <p:txBody>
          <a:bodyPr wrap="square">
            <a:spAutoFit/>
          </a:bodyPr>
          <a:lstStyle/>
          <a:p>
            <a:r>
              <a:rPr lang="en-GB" sz="1600" b="0" dirty="0">
                <a:latin typeface="Arial" panose="020B0604020202020204" pitchFamily="34" charset="0"/>
                <a:cs typeface="Arial" panose="020B0604020202020204" pitchFamily="34" charset="0"/>
              </a:rPr>
              <a:t>4 as pivot</a:t>
            </a:r>
            <a:endParaRPr lang="en-SE" sz="1600" b="0" dirty="0">
              <a:latin typeface="Arial" panose="020B0604020202020204" pitchFamily="34" charset="0"/>
              <a:cs typeface="Arial" panose="020B0604020202020204" pitchFamily="34" charset="0"/>
            </a:endParaRPr>
          </a:p>
        </p:txBody>
      </p:sp>
      <p:graphicFrame>
        <p:nvGraphicFramePr>
          <p:cNvPr id="17" name="Content Placeholder 3">
            <a:extLst>
              <a:ext uri="{FF2B5EF4-FFF2-40B4-BE49-F238E27FC236}">
                <a16:creationId xmlns:a16="http://schemas.microsoft.com/office/drawing/2014/main" id="{3E66D525-F9D8-6E05-3578-627DF0DF0023}"/>
              </a:ext>
            </a:extLst>
          </p:cNvPr>
          <p:cNvGraphicFramePr>
            <a:graphicFrameLocks/>
          </p:cNvGraphicFramePr>
          <p:nvPr>
            <p:extLst>
              <p:ext uri="{D42A27DB-BD31-4B8C-83A1-F6EECF244321}">
                <p14:modId xmlns:p14="http://schemas.microsoft.com/office/powerpoint/2010/main" val="3786632907"/>
              </p:ext>
            </p:extLst>
          </p:nvPr>
        </p:nvGraphicFramePr>
        <p:xfrm>
          <a:off x="7464136" y="3840117"/>
          <a:ext cx="4397826" cy="457200"/>
        </p:xfrm>
        <a:graphic>
          <a:graphicData uri="http://schemas.openxmlformats.org/drawingml/2006/table">
            <a:tbl>
              <a:tblPr firstRow="1" bandRow="1">
                <a:tableStyleId>{5940675A-B579-460E-94D1-54222C63F5DA}</a:tableStyleId>
              </a:tblPr>
              <a:tblGrid>
                <a:gridCol w="732971">
                  <a:extLst>
                    <a:ext uri="{9D8B030D-6E8A-4147-A177-3AD203B41FA5}">
                      <a16:colId xmlns:a16="http://schemas.microsoft.com/office/drawing/2014/main" val="1092347686"/>
                    </a:ext>
                  </a:extLst>
                </a:gridCol>
                <a:gridCol w="732971">
                  <a:extLst>
                    <a:ext uri="{9D8B030D-6E8A-4147-A177-3AD203B41FA5}">
                      <a16:colId xmlns:a16="http://schemas.microsoft.com/office/drawing/2014/main" val="3808001989"/>
                    </a:ext>
                  </a:extLst>
                </a:gridCol>
                <a:gridCol w="732971">
                  <a:extLst>
                    <a:ext uri="{9D8B030D-6E8A-4147-A177-3AD203B41FA5}">
                      <a16:colId xmlns:a16="http://schemas.microsoft.com/office/drawing/2014/main" val="1745240979"/>
                    </a:ext>
                  </a:extLst>
                </a:gridCol>
                <a:gridCol w="732971">
                  <a:extLst>
                    <a:ext uri="{9D8B030D-6E8A-4147-A177-3AD203B41FA5}">
                      <a16:colId xmlns:a16="http://schemas.microsoft.com/office/drawing/2014/main" val="830981527"/>
                    </a:ext>
                  </a:extLst>
                </a:gridCol>
                <a:gridCol w="732971">
                  <a:extLst>
                    <a:ext uri="{9D8B030D-6E8A-4147-A177-3AD203B41FA5}">
                      <a16:colId xmlns:a16="http://schemas.microsoft.com/office/drawing/2014/main" val="323891662"/>
                    </a:ext>
                  </a:extLst>
                </a:gridCol>
                <a:gridCol w="732971">
                  <a:extLst>
                    <a:ext uri="{9D8B030D-6E8A-4147-A177-3AD203B41FA5}">
                      <a16:colId xmlns:a16="http://schemas.microsoft.com/office/drawing/2014/main" val="3598847113"/>
                    </a:ext>
                  </a:extLst>
                </a:gridCol>
              </a:tblGrid>
              <a:tr h="457200">
                <a:tc>
                  <a:txBody>
                    <a:bodyPr/>
                    <a:lstStyle/>
                    <a:p>
                      <a:pPr algn="ctr"/>
                      <a:r>
                        <a:rPr lang="en-US" sz="2000" dirty="0"/>
                        <a:t>0</a:t>
                      </a:r>
                      <a:endParaRPr lang="en-SE" sz="2000" dirty="0"/>
                    </a:p>
                  </a:txBody>
                  <a:tcPr anchor="ctr"/>
                </a:tc>
                <a:tc>
                  <a:txBody>
                    <a:bodyPr/>
                    <a:lstStyle/>
                    <a:p>
                      <a:pPr algn="ctr"/>
                      <a:r>
                        <a:rPr lang="en-US" sz="2000" dirty="0">
                          <a:solidFill>
                            <a:srgbClr val="FF0000"/>
                          </a:solidFill>
                        </a:rPr>
                        <a:t>1</a:t>
                      </a:r>
                      <a:endParaRPr lang="en-SE" sz="2000" dirty="0">
                        <a:solidFill>
                          <a:srgbClr val="FF0000"/>
                        </a:solidFill>
                      </a:endParaRPr>
                    </a:p>
                  </a:txBody>
                  <a:tcPr anchor="ctr"/>
                </a:tc>
                <a:tc>
                  <a:txBody>
                    <a:bodyPr/>
                    <a:lstStyle/>
                    <a:p>
                      <a:pPr algn="ctr"/>
                      <a:r>
                        <a:rPr lang="en-US" sz="2000" dirty="0">
                          <a:solidFill>
                            <a:srgbClr val="FF0000"/>
                          </a:solidFill>
                        </a:rPr>
                        <a:t>3</a:t>
                      </a:r>
                      <a:endParaRPr lang="en-SE" sz="2000" dirty="0">
                        <a:solidFill>
                          <a:srgbClr val="FF0000"/>
                        </a:solidFill>
                      </a:endParaRPr>
                    </a:p>
                  </a:txBody>
                  <a:tcPr anchor="ctr"/>
                </a:tc>
                <a:tc>
                  <a:txBody>
                    <a:bodyPr/>
                    <a:lstStyle/>
                    <a:p>
                      <a:pPr algn="ctr"/>
                      <a:r>
                        <a:rPr lang="en-US" sz="2000" dirty="0">
                          <a:solidFill>
                            <a:srgbClr val="FF0000"/>
                          </a:solidFill>
                        </a:rPr>
                        <a:t>2</a:t>
                      </a:r>
                      <a:endParaRPr lang="en-SE" sz="2000" dirty="0">
                        <a:solidFill>
                          <a:srgbClr val="FF0000"/>
                        </a:solidFill>
                      </a:endParaRPr>
                    </a:p>
                  </a:txBody>
                  <a:tcPr anchor="ctr"/>
                </a:tc>
                <a:tc>
                  <a:txBody>
                    <a:bodyPr/>
                    <a:lstStyle/>
                    <a:p>
                      <a:pPr algn="ctr"/>
                      <a:r>
                        <a:rPr lang="en-US" sz="2000" dirty="0"/>
                        <a:t>4</a:t>
                      </a:r>
                      <a:endParaRPr lang="en-SE" sz="2000" dirty="0"/>
                    </a:p>
                  </a:txBody>
                  <a:tcPr anchor="ctr"/>
                </a:tc>
                <a:tc>
                  <a:txBody>
                    <a:bodyPr/>
                    <a:lstStyle/>
                    <a:p>
                      <a:pPr algn="ctr"/>
                      <a:r>
                        <a:rPr lang="en-US" sz="2000" dirty="0"/>
                        <a:t>5</a:t>
                      </a:r>
                      <a:endParaRPr lang="en-SE" sz="2000" dirty="0"/>
                    </a:p>
                  </a:txBody>
                  <a:tcPr anchor="ctr"/>
                </a:tc>
                <a:extLst>
                  <a:ext uri="{0D108BD9-81ED-4DB2-BD59-A6C34878D82A}">
                    <a16:rowId xmlns:a16="http://schemas.microsoft.com/office/drawing/2014/main" val="3643504535"/>
                  </a:ext>
                </a:extLst>
              </a:tr>
            </a:tbl>
          </a:graphicData>
        </a:graphic>
      </p:graphicFrame>
      <p:sp>
        <p:nvSpPr>
          <p:cNvPr id="20" name="TextBox 19">
            <a:extLst>
              <a:ext uri="{FF2B5EF4-FFF2-40B4-BE49-F238E27FC236}">
                <a16:creationId xmlns:a16="http://schemas.microsoft.com/office/drawing/2014/main" id="{A80E4154-A7D7-8B10-860E-5D5A3C58DE0F}"/>
              </a:ext>
            </a:extLst>
          </p:cNvPr>
          <p:cNvSpPr txBox="1"/>
          <p:nvPr/>
        </p:nvSpPr>
        <p:spPr>
          <a:xfrm>
            <a:off x="5364302" y="3232977"/>
            <a:ext cx="1626072" cy="338554"/>
          </a:xfrm>
          <a:prstGeom prst="rect">
            <a:avLst/>
          </a:prstGeom>
          <a:noFill/>
        </p:spPr>
        <p:txBody>
          <a:bodyPr wrap="square">
            <a:spAutoFit/>
          </a:bodyPr>
          <a:lstStyle/>
          <a:p>
            <a:r>
              <a:rPr lang="en-US" altLang="zh-CN" sz="1600" b="0" dirty="0">
                <a:latin typeface="Arial" panose="020B0604020202020204" pitchFamily="34" charset="0"/>
                <a:cs typeface="Arial" panose="020B0604020202020204" pitchFamily="34" charset="0"/>
              </a:rPr>
              <a:t>Swap 5 and 0</a:t>
            </a:r>
            <a:endParaRPr lang="en-SE" sz="1600" b="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DA2507F4-F0A8-7834-83DD-EA86560DD462}"/>
              </a:ext>
            </a:extLst>
          </p:cNvPr>
          <p:cNvSpPr txBox="1"/>
          <p:nvPr/>
        </p:nvSpPr>
        <p:spPr>
          <a:xfrm>
            <a:off x="120987" y="4038120"/>
            <a:ext cx="1189846" cy="338554"/>
          </a:xfrm>
          <a:prstGeom prst="rect">
            <a:avLst/>
          </a:prstGeom>
          <a:noFill/>
        </p:spPr>
        <p:txBody>
          <a:bodyPr wrap="square">
            <a:spAutoFit/>
          </a:bodyPr>
          <a:lstStyle/>
          <a:p>
            <a:r>
              <a:rPr lang="en-US" altLang="zh-CN" sz="1600" b="0" dirty="0">
                <a:latin typeface="Arial" panose="020B0604020202020204" pitchFamily="34" charset="0"/>
                <a:cs typeface="Arial" panose="020B0604020202020204" pitchFamily="34" charset="0"/>
              </a:rPr>
              <a:t>No swap</a:t>
            </a:r>
            <a:endParaRPr lang="en-SE" sz="1600" b="0"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68270803-6021-7758-1161-CE0B33930EE8}"/>
              </a:ext>
            </a:extLst>
          </p:cNvPr>
          <p:cNvSpPr txBox="1"/>
          <p:nvPr/>
        </p:nvSpPr>
        <p:spPr>
          <a:xfrm>
            <a:off x="5847846" y="3956123"/>
            <a:ext cx="1723156" cy="338554"/>
          </a:xfrm>
          <a:prstGeom prst="rect">
            <a:avLst/>
          </a:prstGeom>
          <a:noFill/>
        </p:spPr>
        <p:txBody>
          <a:bodyPr wrap="square">
            <a:spAutoFit/>
          </a:bodyPr>
          <a:lstStyle/>
          <a:p>
            <a:r>
              <a:rPr lang="en-US" altLang="zh-CN" sz="1600" b="0" dirty="0">
                <a:latin typeface="Arial" panose="020B0604020202020204" pitchFamily="34" charset="0"/>
                <a:cs typeface="Arial" panose="020B0604020202020204" pitchFamily="34" charset="0"/>
              </a:rPr>
              <a:t>Swap 4 and 1</a:t>
            </a:r>
            <a:endParaRPr lang="en-SE" sz="1600" b="0" dirty="0">
              <a:latin typeface="Arial" panose="020B0604020202020204" pitchFamily="34" charset="0"/>
              <a:cs typeface="Arial" panose="020B0604020202020204" pitchFamily="34" charset="0"/>
            </a:endParaRPr>
          </a:p>
        </p:txBody>
      </p:sp>
      <p:cxnSp>
        <p:nvCxnSpPr>
          <p:cNvPr id="23" name="Straight Arrow Connector 22">
            <a:extLst>
              <a:ext uri="{FF2B5EF4-FFF2-40B4-BE49-F238E27FC236}">
                <a16:creationId xmlns:a16="http://schemas.microsoft.com/office/drawing/2014/main" id="{33D8B45A-A625-AB61-ADC6-36BC54C72E16}"/>
              </a:ext>
            </a:extLst>
          </p:cNvPr>
          <p:cNvCxnSpPr>
            <a:cxnSpLocks/>
          </p:cNvCxnSpPr>
          <p:nvPr/>
        </p:nvCxnSpPr>
        <p:spPr bwMode="auto">
          <a:xfrm>
            <a:off x="205894" y="5103925"/>
            <a:ext cx="1150336" cy="0"/>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4" name="TextBox 23">
            <a:extLst>
              <a:ext uri="{FF2B5EF4-FFF2-40B4-BE49-F238E27FC236}">
                <a16:creationId xmlns:a16="http://schemas.microsoft.com/office/drawing/2014/main" id="{6570ECB4-FD4A-C052-E101-7F8A790DEAA5}"/>
              </a:ext>
            </a:extLst>
          </p:cNvPr>
          <p:cNvSpPr txBox="1"/>
          <p:nvPr/>
        </p:nvSpPr>
        <p:spPr>
          <a:xfrm>
            <a:off x="112104" y="4740625"/>
            <a:ext cx="1189846" cy="338554"/>
          </a:xfrm>
          <a:prstGeom prst="rect">
            <a:avLst/>
          </a:prstGeom>
          <a:noFill/>
        </p:spPr>
        <p:txBody>
          <a:bodyPr wrap="square">
            <a:spAutoFit/>
          </a:bodyPr>
          <a:lstStyle/>
          <a:p>
            <a:r>
              <a:rPr lang="en-GB" sz="1600" b="0" dirty="0">
                <a:latin typeface="Arial" panose="020B0604020202020204" pitchFamily="34" charset="0"/>
                <a:cs typeface="Arial" panose="020B0604020202020204" pitchFamily="34" charset="0"/>
              </a:rPr>
              <a:t>1 as pivot</a:t>
            </a:r>
            <a:endParaRPr lang="en-SE" sz="1600" b="0" dirty="0">
              <a:latin typeface="Arial" panose="020B0604020202020204" pitchFamily="34" charset="0"/>
              <a:cs typeface="Arial" panose="020B0604020202020204" pitchFamily="34" charset="0"/>
            </a:endParaRPr>
          </a:p>
        </p:txBody>
      </p:sp>
      <p:cxnSp>
        <p:nvCxnSpPr>
          <p:cNvPr id="25" name="Straight Arrow Connector 24">
            <a:extLst>
              <a:ext uri="{FF2B5EF4-FFF2-40B4-BE49-F238E27FC236}">
                <a16:creationId xmlns:a16="http://schemas.microsoft.com/office/drawing/2014/main" id="{4C4DCABD-22E2-6315-CF9F-B89BEC6DBC8D}"/>
              </a:ext>
            </a:extLst>
          </p:cNvPr>
          <p:cNvCxnSpPr>
            <a:cxnSpLocks/>
          </p:cNvCxnSpPr>
          <p:nvPr/>
        </p:nvCxnSpPr>
        <p:spPr bwMode="auto">
          <a:xfrm>
            <a:off x="6080823" y="5001293"/>
            <a:ext cx="1150336" cy="0"/>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6" name="TextBox 25">
            <a:extLst>
              <a:ext uri="{FF2B5EF4-FFF2-40B4-BE49-F238E27FC236}">
                <a16:creationId xmlns:a16="http://schemas.microsoft.com/office/drawing/2014/main" id="{D778301B-DEA8-E2E0-DDBA-A37D7220B646}"/>
              </a:ext>
            </a:extLst>
          </p:cNvPr>
          <p:cNvSpPr txBox="1"/>
          <p:nvPr/>
        </p:nvSpPr>
        <p:spPr>
          <a:xfrm>
            <a:off x="5987033" y="4637993"/>
            <a:ext cx="1189846" cy="338554"/>
          </a:xfrm>
          <a:prstGeom prst="rect">
            <a:avLst/>
          </a:prstGeom>
          <a:noFill/>
        </p:spPr>
        <p:txBody>
          <a:bodyPr wrap="square">
            <a:spAutoFit/>
          </a:bodyPr>
          <a:lstStyle/>
          <a:p>
            <a:r>
              <a:rPr lang="en-GB" sz="1600" b="0" dirty="0">
                <a:latin typeface="Arial" panose="020B0604020202020204" pitchFamily="34" charset="0"/>
                <a:cs typeface="Arial" panose="020B0604020202020204" pitchFamily="34" charset="0"/>
              </a:rPr>
              <a:t>3 as pivot</a:t>
            </a:r>
            <a:endParaRPr lang="en-SE" sz="1600" b="0" dirty="0">
              <a:latin typeface="Arial" panose="020B0604020202020204" pitchFamily="34" charset="0"/>
              <a:cs typeface="Arial" panose="020B0604020202020204" pitchFamily="34" charset="0"/>
            </a:endParaRPr>
          </a:p>
        </p:txBody>
      </p:sp>
      <p:graphicFrame>
        <p:nvGraphicFramePr>
          <p:cNvPr id="27" name="Content Placeholder 3">
            <a:extLst>
              <a:ext uri="{FF2B5EF4-FFF2-40B4-BE49-F238E27FC236}">
                <a16:creationId xmlns:a16="http://schemas.microsoft.com/office/drawing/2014/main" id="{3CB8BD28-62B4-11BE-7536-BE9ACBB6B1A6}"/>
              </a:ext>
            </a:extLst>
          </p:cNvPr>
          <p:cNvGraphicFramePr>
            <a:graphicFrameLocks/>
          </p:cNvGraphicFramePr>
          <p:nvPr>
            <p:extLst>
              <p:ext uri="{D42A27DB-BD31-4B8C-83A1-F6EECF244321}">
                <p14:modId xmlns:p14="http://schemas.microsoft.com/office/powerpoint/2010/main" val="634014573"/>
              </p:ext>
            </p:extLst>
          </p:nvPr>
        </p:nvGraphicFramePr>
        <p:xfrm>
          <a:off x="7464136" y="4925291"/>
          <a:ext cx="4397826" cy="457200"/>
        </p:xfrm>
        <a:graphic>
          <a:graphicData uri="http://schemas.openxmlformats.org/drawingml/2006/table">
            <a:tbl>
              <a:tblPr firstRow="1" bandRow="1">
                <a:tableStyleId>{5940675A-B579-460E-94D1-54222C63F5DA}</a:tableStyleId>
              </a:tblPr>
              <a:tblGrid>
                <a:gridCol w="732971">
                  <a:extLst>
                    <a:ext uri="{9D8B030D-6E8A-4147-A177-3AD203B41FA5}">
                      <a16:colId xmlns:a16="http://schemas.microsoft.com/office/drawing/2014/main" val="1092347686"/>
                    </a:ext>
                  </a:extLst>
                </a:gridCol>
                <a:gridCol w="732971">
                  <a:extLst>
                    <a:ext uri="{9D8B030D-6E8A-4147-A177-3AD203B41FA5}">
                      <a16:colId xmlns:a16="http://schemas.microsoft.com/office/drawing/2014/main" val="3808001989"/>
                    </a:ext>
                  </a:extLst>
                </a:gridCol>
                <a:gridCol w="732971">
                  <a:extLst>
                    <a:ext uri="{9D8B030D-6E8A-4147-A177-3AD203B41FA5}">
                      <a16:colId xmlns:a16="http://schemas.microsoft.com/office/drawing/2014/main" val="1745240979"/>
                    </a:ext>
                  </a:extLst>
                </a:gridCol>
                <a:gridCol w="732971">
                  <a:extLst>
                    <a:ext uri="{9D8B030D-6E8A-4147-A177-3AD203B41FA5}">
                      <a16:colId xmlns:a16="http://schemas.microsoft.com/office/drawing/2014/main" val="830981527"/>
                    </a:ext>
                  </a:extLst>
                </a:gridCol>
                <a:gridCol w="732971">
                  <a:extLst>
                    <a:ext uri="{9D8B030D-6E8A-4147-A177-3AD203B41FA5}">
                      <a16:colId xmlns:a16="http://schemas.microsoft.com/office/drawing/2014/main" val="323891662"/>
                    </a:ext>
                  </a:extLst>
                </a:gridCol>
                <a:gridCol w="732971">
                  <a:extLst>
                    <a:ext uri="{9D8B030D-6E8A-4147-A177-3AD203B41FA5}">
                      <a16:colId xmlns:a16="http://schemas.microsoft.com/office/drawing/2014/main" val="3598847113"/>
                    </a:ext>
                  </a:extLst>
                </a:gridCol>
              </a:tblGrid>
              <a:tr h="457200">
                <a:tc>
                  <a:txBody>
                    <a:bodyPr/>
                    <a:lstStyle/>
                    <a:p>
                      <a:pPr algn="ctr"/>
                      <a:r>
                        <a:rPr lang="en-US" sz="2000" dirty="0"/>
                        <a:t>0</a:t>
                      </a:r>
                      <a:endParaRPr lang="en-SE" sz="2000" dirty="0"/>
                    </a:p>
                  </a:txBody>
                  <a:tcPr anchor="ctr"/>
                </a:tc>
                <a:tc>
                  <a:txBody>
                    <a:bodyPr/>
                    <a:lstStyle/>
                    <a:p>
                      <a:pPr algn="ctr"/>
                      <a:r>
                        <a:rPr lang="en-US" sz="2000" dirty="0"/>
                        <a:t>1</a:t>
                      </a:r>
                      <a:endParaRPr lang="en-SE" sz="2000" dirty="0"/>
                    </a:p>
                  </a:txBody>
                  <a:tcPr anchor="ctr"/>
                </a:tc>
                <a:tc>
                  <a:txBody>
                    <a:bodyPr/>
                    <a:lstStyle/>
                    <a:p>
                      <a:pPr algn="ctr"/>
                      <a:r>
                        <a:rPr lang="en-US" sz="2000" dirty="0">
                          <a:solidFill>
                            <a:srgbClr val="FF0000"/>
                          </a:solidFill>
                        </a:rPr>
                        <a:t>2</a:t>
                      </a:r>
                      <a:endParaRPr lang="en-SE" sz="2000" dirty="0">
                        <a:solidFill>
                          <a:srgbClr val="FF0000"/>
                        </a:solidFill>
                      </a:endParaRPr>
                    </a:p>
                  </a:txBody>
                  <a:tcPr anchor="ctr"/>
                </a:tc>
                <a:tc>
                  <a:txBody>
                    <a:bodyPr/>
                    <a:lstStyle/>
                    <a:p>
                      <a:pPr algn="ctr"/>
                      <a:r>
                        <a:rPr lang="en-US" sz="2000" dirty="0"/>
                        <a:t>3</a:t>
                      </a:r>
                      <a:endParaRPr lang="en-SE" sz="2000" dirty="0"/>
                    </a:p>
                  </a:txBody>
                  <a:tcPr anchor="ctr"/>
                </a:tc>
                <a:tc>
                  <a:txBody>
                    <a:bodyPr/>
                    <a:lstStyle/>
                    <a:p>
                      <a:pPr algn="ctr"/>
                      <a:r>
                        <a:rPr lang="en-US" sz="2000" dirty="0"/>
                        <a:t>4</a:t>
                      </a:r>
                      <a:endParaRPr lang="en-SE" sz="2000" dirty="0"/>
                    </a:p>
                  </a:txBody>
                  <a:tcPr anchor="ctr"/>
                </a:tc>
                <a:tc>
                  <a:txBody>
                    <a:bodyPr/>
                    <a:lstStyle/>
                    <a:p>
                      <a:pPr algn="ctr"/>
                      <a:r>
                        <a:rPr lang="en-US" sz="2000" dirty="0"/>
                        <a:t>5</a:t>
                      </a:r>
                      <a:endParaRPr lang="en-SE" sz="2000" dirty="0"/>
                    </a:p>
                  </a:txBody>
                  <a:tcPr anchor="ctr"/>
                </a:tc>
                <a:extLst>
                  <a:ext uri="{0D108BD9-81ED-4DB2-BD59-A6C34878D82A}">
                    <a16:rowId xmlns:a16="http://schemas.microsoft.com/office/drawing/2014/main" val="3643504535"/>
                  </a:ext>
                </a:extLst>
              </a:tr>
            </a:tbl>
          </a:graphicData>
        </a:graphic>
      </p:graphicFrame>
      <p:sp>
        <p:nvSpPr>
          <p:cNvPr id="28" name="TextBox 27">
            <a:extLst>
              <a:ext uri="{FF2B5EF4-FFF2-40B4-BE49-F238E27FC236}">
                <a16:creationId xmlns:a16="http://schemas.microsoft.com/office/drawing/2014/main" id="{19410102-128D-E569-52A9-DBBF6977C6A9}"/>
              </a:ext>
            </a:extLst>
          </p:cNvPr>
          <p:cNvSpPr txBox="1"/>
          <p:nvPr/>
        </p:nvSpPr>
        <p:spPr>
          <a:xfrm>
            <a:off x="120987" y="5139972"/>
            <a:ext cx="1041776" cy="338554"/>
          </a:xfrm>
          <a:prstGeom prst="rect">
            <a:avLst/>
          </a:prstGeom>
          <a:noFill/>
        </p:spPr>
        <p:txBody>
          <a:bodyPr wrap="square">
            <a:spAutoFit/>
          </a:bodyPr>
          <a:lstStyle/>
          <a:p>
            <a:r>
              <a:rPr lang="en-US" altLang="zh-CN" sz="1600" b="0" dirty="0">
                <a:latin typeface="Arial" panose="020B0604020202020204" pitchFamily="34" charset="0"/>
                <a:cs typeface="Arial" panose="020B0604020202020204" pitchFamily="34" charset="0"/>
              </a:rPr>
              <a:t>No swap</a:t>
            </a:r>
            <a:endParaRPr lang="en-SE" sz="1600" b="0" dirty="0">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924F2281-C1D1-B9DF-6868-8493B1153F7D}"/>
              </a:ext>
            </a:extLst>
          </p:cNvPr>
          <p:cNvSpPr txBox="1"/>
          <p:nvPr/>
        </p:nvSpPr>
        <p:spPr>
          <a:xfrm>
            <a:off x="5847846" y="5041297"/>
            <a:ext cx="1723156" cy="338554"/>
          </a:xfrm>
          <a:prstGeom prst="rect">
            <a:avLst/>
          </a:prstGeom>
          <a:noFill/>
        </p:spPr>
        <p:txBody>
          <a:bodyPr wrap="square">
            <a:spAutoFit/>
          </a:bodyPr>
          <a:lstStyle/>
          <a:p>
            <a:r>
              <a:rPr lang="en-US" altLang="zh-CN" sz="1600" b="0" dirty="0">
                <a:latin typeface="Arial" panose="020B0604020202020204" pitchFamily="34" charset="0"/>
                <a:cs typeface="Arial" panose="020B0604020202020204" pitchFamily="34" charset="0"/>
              </a:rPr>
              <a:t>Swap 3 and 2</a:t>
            </a:r>
            <a:endParaRPr lang="en-SE" sz="1600" b="0" dirty="0">
              <a:latin typeface="Arial" panose="020B0604020202020204" pitchFamily="34" charset="0"/>
              <a:cs typeface="Arial" panose="020B0604020202020204" pitchFamily="34" charset="0"/>
            </a:endParaRPr>
          </a:p>
        </p:txBody>
      </p:sp>
      <p:graphicFrame>
        <p:nvGraphicFramePr>
          <p:cNvPr id="30" name="Content Placeholder 3">
            <a:extLst>
              <a:ext uri="{FF2B5EF4-FFF2-40B4-BE49-F238E27FC236}">
                <a16:creationId xmlns:a16="http://schemas.microsoft.com/office/drawing/2014/main" id="{DB47DD41-C988-025A-B249-BF6FE45714F9}"/>
              </a:ext>
            </a:extLst>
          </p:cNvPr>
          <p:cNvGraphicFramePr>
            <a:graphicFrameLocks/>
          </p:cNvGraphicFramePr>
          <p:nvPr>
            <p:extLst>
              <p:ext uri="{D42A27DB-BD31-4B8C-83A1-F6EECF244321}">
                <p14:modId xmlns:p14="http://schemas.microsoft.com/office/powerpoint/2010/main" val="1922092979"/>
              </p:ext>
            </p:extLst>
          </p:nvPr>
        </p:nvGraphicFramePr>
        <p:xfrm>
          <a:off x="1450020" y="4867271"/>
          <a:ext cx="4397826" cy="457200"/>
        </p:xfrm>
        <a:graphic>
          <a:graphicData uri="http://schemas.openxmlformats.org/drawingml/2006/table">
            <a:tbl>
              <a:tblPr firstRow="1" bandRow="1">
                <a:tableStyleId>{5940675A-B579-460E-94D1-54222C63F5DA}</a:tableStyleId>
              </a:tblPr>
              <a:tblGrid>
                <a:gridCol w="732971">
                  <a:extLst>
                    <a:ext uri="{9D8B030D-6E8A-4147-A177-3AD203B41FA5}">
                      <a16:colId xmlns:a16="http://schemas.microsoft.com/office/drawing/2014/main" val="1092347686"/>
                    </a:ext>
                  </a:extLst>
                </a:gridCol>
                <a:gridCol w="732971">
                  <a:extLst>
                    <a:ext uri="{9D8B030D-6E8A-4147-A177-3AD203B41FA5}">
                      <a16:colId xmlns:a16="http://schemas.microsoft.com/office/drawing/2014/main" val="3808001989"/>
                    </a:ext>
                  </a:extLst>
                </a:gridCol>
                <a:gridCol w="732971">
                  <a:extLst>
                    <a:ext uri="{9D8B030D-6E8A-4147-A177-3AD203B41FA5}">
                      <a16:colId xmlns:a16="http://schemas.microsoft.com/office/drawing/2014/main" val="1745240979"/>
                    </a:ext>
                  </a:extLst>
                </a:gridCol>
                <a:gridCol w="732971">
                  <a:extLst>
                    <a:ext uri="{9D8B030D-6E8A-4147-A177-3AD203B41FA5}">
                      <a16:colId xmlns:a16="http://schemas.microsoft.com/office/drawing/2014/main" val="830981527"/>
                    </a:ext>
                  </a:extLst>
                </a:gridCol>
                <a:gridCol w="732971">
                  <a:extLst>
                    <a:ext uri="{9D8B030D-6E8A-4147-A177-3AD203B41FA5}">
                      <a16:colId xmlns:a16="http://schemas.microsoft.com/office/drawing/2014/main" val="323891662"/>
                    </a:ext>
                  </a:extLst>
                </a:gridCol>
                <a:gridCol w="732971">
                  <a:extLst>
                    <a:ext uri="{9D8B030D-6E8A-4147-A177-3AD203B41FA5}">
                      <a16:colId xmlns:a16="http://schemas.microsoft.com/office/drawing/2014/main" val="3598847113"/>
                    </a:ext>
                  </a:extLst>
                </a:gridCol>
              </a:tblGrid>
              <a:tr h="457200">
                <a:tc>
                  <a:txBody>
                    <a:bodyPr/>
                    <a:lstStyle/>
                    <a:p>
                      <a:pPr algn="ctr"/>
                      <a:r>
                        <a:rPr lang="en-US" sz="2000" dirty="0">
                          <a:solidFill>
                            <a:schemeClr val="tx1"/>
                          </a:solidFill>
                        </a:rPr>
                        <a:t>0</a:t>
                      </a:r>
                      <a:endParaRPr lang="en-SE" sz="2000" dirty="0">
                        <a:solidFill>
                          <a:schemeClr val="tx1"/>
                        </a:solidFill>
                      </a:endParaRPr>
                    </a:p>
                  </a:txBody>
                  <a:tcPr anchor="ctr"/>
                </a:tc>
                <a:tc>
                  <a:txBody>
                    <a:bodyPr/>
                    <a:lstStyle/>
                    <a:p>
                      <a:pPr algn="ctr"/>
                      <a:r>
                        <a:rPr lang="en-US" sz="2000" dirty="0"/>
                        <a:t>1</a:t>
                      </a:r>
                      <a:endParaRPr lang="en-SE" sz="2000" dirty="0"/>
                    </a:p>
                  </a:txBody>
                  <a:tcPr anchor="ctr"/>
                </a:tc>
                <a:tc>
                  <a:txBody>
                    <a:bodyPr/>
                    <a:lstStyle/>
                    <a:p>
                      <a:pPr algn="ctr"/>
                      <a:r>
                        <a:rPr lang="en-US" sz="2000" dirty="0">
                          <a:solidFill>
                            <a:srgbClr val="FF0000"/>
                          </a:solidFill>
                        </a:rPr>
                        <a:t>3</a:t>
                      </a:r>
                      <a:endParaRPr lang="en-SE" sz="2000" dirty="0">
                        <a:solidFill>
                          <a:srgbClr val="FF0000"/>
                        </a:solidFill>
                      </a:endParaRPr>
                    </a:p>
                  </a:txBody>
                  <a:tcPr anchor="ctr"/>
                </a:tc>
                <a:tc>
                  <a:txBody>
                    <a:bodyPr/>
                    <a:lstStyle/>
                    <a:p>
                      <a:pPr algn="ctr"/>
                      <a:r>
                        <a:rPr lang="en-US" sz="2000" dirty="0">
                          <a:solidFill>
                            <a:srgbClr val="FF0000"/>
                          </a:solidFill>
                        </a:rPr>
                        <a:t>2</a:t>
                      </a:r>
                      <a:endParaRPr lang="en-SE" sz="2000" dirty="0">
                        <a:solidFill>
                          <a:srgbClr val="FF0000"/>
                        </a:solidFill>
                      </a:endParaRPr>
                    </a:p>
                  </a:txBody>
                  <a:tcPr anchor="ctr"/>
                </a:tc>
                <a:tc>
                  <a:txBody>
                    <a:bodyPr/>
                    <a:lstStyle/>
                    <a:p>
                      <a:pPr algn="ctr"/>
                      <a:r>
                        <a:rPr lang="en-US" sz="2000" dirty="0"/>
                        <a:t>4</a:t>
                      </a:r>
                      <a:endParaRPr lang="en-SE" sz="2000" dirty="0"/>
                    </a:p>
                  </a:txBody>
                  <a:tcPr anchor="ctr"/>
                </a:tc>
                <a:tc>
                  <a:txBody>
                    <a:bodyPr/>
                    <a:lstStyle/>
                    <a:p>
                      <a:pPr algn="ctr"/>
                      <a:r>
                        <a:rPr lang="en-US" sz="2000" dirty="0"/>
                        <a:t>5</a:t>
                      </a:r>
                      <a:endParaRPr lang="en-SE" sz="2000" dirty="0"/>
                    </a:p>
                  </a:txBody>
                  <a:tcPr anchor="ctr"/>
                </a:tc>
                <a:extLst>
                  <a:ext uri="{0D108BD9-81ED-4DB2-BD59-A6C34878D82A}">
                    <a16:rowId xmlns:a16="http://schemas.microsoft.com/office/drawing/2014/main" val="3643504535"/>
                  </a:ext>
                </a:extLst>
              </a:tr>
            </a:tbl>
          </a:graphicData>
        </a:graphic>
      </p:graphicFrame>
      <p:sp>
        <p:nvSpPr>
          <p:cNvPr id="32" name="Content Placeholder 2">
            <a:extLst>
              <a:ext uri="{FF2B5EF4-FFF2-40B4-BE49-F238E27FC236}">
                <a16:creationId xmlns:a16="http://schemas.microsoft.com/office/drawing/2014/main" id="{A8BA2FED-980C-1164-307A-6F7CE8491C17}"/>
              </a:ext>
            </a:extLst>
          </p:cNvPr>
          <p:cNvSpPr txBox="1">
            <a:spLocks/>
          </p:cNvSpPr>
          <p:nvPr/>
        </p:nvSpPr>
        <p:spPr bwMode="auto">
          <a:xfrm>
            <a:off x="915040" y="1458712"/>
            <a:ext cx="10566400" cy="1318661"/>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800" b="0" i="0">
                <a:solidFill>
                  <a:schemeClr val="tx1"/>
                </a:solidFill>
                <a:latin typeface="Gill Sans" panose="020B0502020104020203"/>
                <a:ea typeface="Gill Sans" panose="020B0502020104020203"/>
                <a:cs typeface="Gill Sans" panose="020B0502020104020203"/>
              </a:defRPr>
            </a:lvl1pPr>
            <a:lvl2pPr marL="685800" indent="-22860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2pPr>
            <a:lvl3pPr marL="1143000" indent="-22860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3pPr>
            <a:lvl4pPr marL="1543050" indent="-17145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4pPr>
            <a:lvl5pPr marL="2000250" indent="-171450" algn="l" rtl="0" eaLnBrk="0" fontAlgn="base" hangingPunct="0">
              <a:lnSpc>
                <a:spcPct val="90000"/>
              </a:lnSpc>
              <a:spcBef>
                <a:spcPct val="30000"/>
              </a:spcBef>
              <a:spcAft>
                <a:spcPct val="0"/>
              </a:spcAft>
              <a:buSzPct val="100000"/>
              <a:buChar char="–"/>
              <a:defRPr sz="2400" b="0" i="0">
                <a:solidFill>
                  <a:schemeClr val="tx1"/>
                </a:solidFill>
                <a:latin typeface="Gill Sans" panose="020B0502020104020203"/>
                <a:ea typeface="Gill Sans" panose="020B0502020104020203"/>
                <a:cs typeface="Gill Sans" panose="020B0502020104020203"/>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US" kern="0" dirty="0"/>
              <a:t>Red numbers indicate remaining subarray to be sorted. In this example, every time the pivot leaves either left or right subarray </a:t>
            </a:r>
            <a:r>
              <a:rPr lang="en-US" kern="0"/>
              <a:t>as empty, </a:t>
            </a:r>
            <a:r>
              <a:rPr lang="en-US" kern="0" dirty="0"/>
              <a:t>so only one subarray is left after each step.</a:t>
            </a:r>
            <a:endParaRPr lang="en-SE" kern="0" dirty="0"/>
          </a:p>
        </p:txBody>
      </p:sp>
      <p:cxnSp>
        <p:nvCxnSpPr>
          <p:cNvPr id="3" name="Straight Arrow Connector 2">
            <a:extLst>
              <a:ext uri="{FF2B5EF4-FFF2-40B4-BE49-F238E27FC236}">
                <a16:creationId xmlns:a16="http://schemas.microsoft.com/office/drawing/2014/main" id="{DD9D79BE-B812-C18B-048E-3DA6B372BC08}"/>
              </a:ext>
            </a:extLst>
          </p:cNvPr>
          <p:cNvCxnSpPr>
            <a:cxnSpLocks/>
          </p:cNvCxnSpPr>
          <p:nvPr/>
        </p:nvCxnSpPr>
        <p:spPr bwMode="auto">
          <a:xfrm>
            <a:off x="66707" y="6036501"/>
            <a:ext cx="1150336" cy="0"/>
          </a:xfrm>
          <a:prstGeom prst="straightConnector1">
            <a:avLst/>
          </a:prstGeom>
          <a:solidFill>
            <a:schemeClr val="bg1"/>
          </a:solidFill>
          <a:ln w="28575"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5" name="TextBox 4">
            <a:extLst>
              <a:ext uri="{FF2B5EF4-FFF2-40B4-BE49-F238E27FC236}">
                <a16:creationId xmlns:a16="http://schemas.microsoft.com/office/drawing/2014/main" id="{FB44E0E6-9642-9C20-8502-88566F16CB23}"/>
              </a:ext>
            </a:extLst>
          </p:cNvPr>
          <p:cNvSpPr txBox="1"/>
          <p:nvPr/>
        </p:nvSpPr>
        <p:spPr>
          <a:xfrm>
            <a:off x="-27083" y="5673201"/>
            <a:ext cx="1189846" cy="338554"/>
          </a:xfrm>
          <a:prstGeom prst="rect">
            <a:avLst/>
          </a:prstGeom>
          <a:noFill/>
        </p:spPr>
        <p:txBody>
          <a:bodyPr wrap="square">
            <a:spAutoFit/>
          </a:bodyPr>
          <a:lstStyle/>
          <a:p>
            <a:r>
              <a:rPr lang="en-GB" sz="1600" b="0" dirty="0">
                <a:latin typeface="Arial" panose="020B0604020202020204" pitchFamily="34" charset="0"/>
                <a:cs typeface="Arial" panose="020B0604020202020204" pitchFamily="34" charset="0"/>
              </a:rPr>
              <a:t>2 as pivot</a:t>
            </a:r>
            <a:endParaRPr lang="en-SE" sz="1600" b="0" dirty="0">
              <a:latin typeface="Arial" panose="020B0604020202020204" pitchFamily="34" charset="0"/>
              <a:cs typeface="Arial" panose="020B0604020202020204" pitchFamily="34" charset="0"/>
            </a:endParaRPr>
          </a:p>
        </p:txBody>
      </p:sp>
      <p:graphicFrame>
        <p:nvGraphicFramePr>
          <p:cNvPr id="6" name="Content Placeholder 3">
            <a:extLst>
              <a:ext uri="{FF2B5EF4-FFF2-40B4-BE49-F238E27FC236}">
                <a16:creationId xmlns:a16="http://schemas.microsoft.com/office/drawing/2014/main" id="{9B50413B-1992-6D1B-A265-CFF7563C96FE}"/>
              </a:ext>
            </a:extLst>
          </p:cNvPr>
          <p:cNvGraphicFramePr>
            <a:graphicFrameLocks/>
          </p:cNvGraphicFramePr>
          <p:nvPr>
            <p:extLst>
              <p:ext uri="{D42A27DB-BD31-4B8C-83A1-F6EECF244321}">
                <p14:modId xmlns:p14="http://schemas.microsoft.com/office/powerpoint/2010/main" val="3531498049"/>
              </p:ext>
            </p:extLst>
          </p:nvPr>
        </p:nvGraphicFramePr>
        <p:xfrm>
          <a:off x="1450020" y="5960499"/>
          <a:ext cx="4397826" cy="457200"/>
        </p:xfrm>
        <a:graphic>
          <a:graphicData uri="http://schemas.openxmlformats.org/drawingml/2006/table">
            <a:tbl>
              <a:tblPr firstRow="1" bandRow="1">
                <a:tableStyleId>{5940675A-B579-460E-94D1-54222C63F5DA}</a:tableStyleId>
              </a:tblPr>
              <a:tblGrid>
                <a:gridCol w="732971">
                  <a:extLst>
                    <a:ext uri="{9D8B030D-6E8A-4147-A177-3AD203B41FA5}">
                      <a16:colId xmlns:a16="http://schemas.microsoft.com/office/drawing/2014/main" val="1092347686"/>
                    </a:ext>
                  </a:extLst>
                </a:gridCol>
                <a:gridCol w="732971">
                  <a:extLst>
                    <a:ext uri="{9D8B030D-6E8A-4147-A177-3AD203B41FA5}">
                      <a16:colId xmlns:a16="http://schemas.microsoft.com/office/drawing/2014/main" val="3808001989"/>
                    </a:ext>
                  </a:extLst>
                </a:gridCol>
                <a:gridCol w="732971">
                  <a:extLst>
                    <a:ext uri="{9D8B030D-6E8A-4147-A177-3AD203B41FA5}">
                      <a16:colId xmlns:a16="http://schemas.microsoft.com/office/drawing/2014/main" val="1745240979"/>
                    </a:ext>
                  </a:extLst>
                </a:gridCol>
                <a:gridCol w="732971">
                  <a:extLst>
                    <a:ext uri="{9D8B030D-6E8A-4147-A177-3AD203B41FA5}">
                      <a16:colId xmlns:a16="http://schemas.microsoft.com/office/drawing/2014/main" val="830981527"/>
                    </a:ext>
                  </a:extLst>
                </a:gridCol>
                <a:gridCol w="732971">
                  <a:extLst>
                    <a:ext uri="{9D8B030D-6E8A-4147-A177-3AD203B41FA5}">
                      <a16:colId xmlns:a16="http://schemas.microsoft.com/office/drawing/2014/main" val="323891662"/>
                    </a:ext>
                  </a:extLst>
                </a:gridCol>
                <a:gridCol w="732971">
                  <a:extLst>
                    <a:ext uri="{9D8B030D-6E8A-4147-A177-3AD203B41FA5}">
                      <a16:colId xmlns:a16="http://schemas.microsoft.com/office/drawing/2014/main" val="3598847113"/>
                    </a:ext>
                  </a:extLst>
                </a:gridCol>
              </a:tblGrid>
              <a:tr h="457200">
                <a:tc>
                  <a:txBody>
                    <a:bodyPr/>
                    <a:lstStyle/>
                    <a:p>
                      <a:pPr algn="ctr"/>
                      <a:r>
                        <a:rPr lang="en-US" sz="2000" dirty="0"/>
                        <a:t>0</a:t>
                      </a:r>
                      <a:endParaRPr lang="en-SE" sz="2000" dirty="0"/>
                    </a:p>
                  </a:txBody>
                  <a:tcPr anchor="ctr"/>
                </a:tc>
                <a:tc>
                  <a:txBody>
                    <a:bodyPr/>
                    <a:lstStyle/>
                    <a:p>
                      <a:pPr algn="ctr"/>
                      <a:r>
                        <a:rPr lang="en-US" sz="2000" dirty="0"/>
                        <a:t>1</a:t>
                      </a:r>
                      <a:endParaRPr lang="en-SE" sz="2000" dirty="0"/>
                    </a:p>
                  </a:txBody>
                  <a:tcPr anchor="ctr"/>
                </a:tc>
                <a:tc>
                  <a:txBody>
                    <a:bodyPr/>
                    <a:lstStyle/>
                    <a:p>
                      <a:pPr algn="ctr"/>
                      <a:r>
                        <a:rPr lang="en-US" sz="2000" dirty="0">
                          <a:solidFill>
                            <a:schemeClr val="tx1"/>
                          </a:solidFill>
                        </a:rPr>
                        <a:t>2</a:t>
                      </a:r>
                      <a:endParaRPr lang="en-SE" sz="2000" dirty="0">
                        <a:solidFill>
                          <a:schemeClr val="tx1"/>
                        </a:solidFill>
                      </a:endParaRPr>
                    </a:p>
                  </a:txBody>
                  <a:tcPr anchor="ctr"/>
                </a:tc>
                <a:tc>
                  <a:txBody>
                    <a:bodyPr/>
                    <a:lstStyle/>
                    <a:p>
                      <a:pPr algn="ctr"/>
                      <a:r>
                        <a:rPr lang="en-US" sz="2000" dirty="0"/>
                        <a:t>3</a:t>
                      </a:r>
                      <a:endParaRPr lang="en-SE" sz="2000" dirty="0"/>
                    </a:p>
                  </a:txBody>
                  <a:tcPr anchor="ctr"/>
                </a:tc>
                <a:tc>
                  <a:txBody>
                    <a:bodyPr/>
                    <a:lstStyle/>
                    <a:p>
                      <a:pPr algn="ctr"/>
                      <a:r>
                        <a:rPr lang="en-US" sz="2000" dirty="0"/>
                        <a:t>4</a:t>
                      </a:r>
                      <a:endParaRPr lang="en-SE" sz="2000" dirty="0"/>
                    </a:p>
                  </a:txBody>
                  <a:tcPr anchor="ctr"/>
                </a:tc>
                <a:tc>
                  <a:txBody>
                    <a:bodyPr/>
                    <a:lstStyle/>
                    <a:p>
                      <a:pPr algn="ctr"/>
                      <a:r>
                        <a:rPr lang="en-US" sz="2000" dirty="0"/>
                        <a:t>5</a:t>
                      </a:r>
                      <a:endParaRPr lang="en-SE" sz="2000" dirty="0"/>
                    </a:p>
                  </a:txBody>
                  <a:tcPr anchor="ctr"/>
                </a:tc>
                <a:extLst>
                  <a:ext uri="{0D108BD9-81ED-4DB2-BD59-A6C34878D82A}">
                    <a16:rowId xmlns:a16="http://schemas.microsoft.com/office/drawing/2014/main" val="3643504535"/>
                  </a:ext>
                </a:extLst>
              </a:tr>
            </a:tbl>
          </a:graphicData>
        </a:graphic>
      </p:graphicFrame>
      <p:sp>
        <p:nvSpPr>
          <p:cNvPr id="10" name="TextBox 9">
            <a:extLst>
              <a:ext uri="{FF2B5EF4-FFF2-40B4-BE49-F238E27FC236}">
                <a16:creationId xmlns:a16="http://schemas.microsoft.com/office/drawing/2014/main" id="{D3342F66-7A06-F98E-D8A6-571D3D39918C}"/>
              </a:ext>
            </a:extLst>
          </p:cNvPr>
          <p:cNvSpPr txBox="1"/>
          <p:nvPr/>
        </p:nvSpPr>
        <p:spPr>
          <a:xfrm>
            <a:off x="51149" y="6055870"/>
            <a:ext cx="1048180" cy="338554"/>
          </a:xfrm>
          <a:prstGeom prst="rect">
            <a:avLst/>
          </a:prstGeom>
          <a:noFill/>
        </p:spPr>
        <p:txBody>
          <a:bodyPr wrap="square">
            <a:spAutoFit/>
          </a:bodyPr>
          <a:lstStyle/>
          <a:p>
            <a:r>
              <a:rPr lang="en-US" altLang="zh-CN" sz="1600" b="0" dirty="0">
                <a:latin typeface="Arial" panose="020B0604020202020204" pitchFamily="34" charset="0"/>
                <a:cs typeface="Arial" panose="020B0604020202020204" pitchFamily="34" charset="0"/>
              </a:rPr>
              <a:t>No swap</a:t>
            </a:r>
            <a:endParaRPr lang="en-SE" sz="1600"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108453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2CB6C-D4E7-C1F6-2A43-D01B73C0F51E}"/>
              </a:ext>
            </a:extLst>
          </p:cNvPr>
          <p:cNvSpPr>
            <a:spLocks noGrp="1"/>
          </p:cNvSpPr>
          <p:nvPr>
            <p:ph type="title"/>
          </p:nvPr>
        </p:nvSpPr>
        <p:spPr/>
        <p:txBody>
          <a:bodyPr/>
          <a:lstStyle/>
          <a:p>
            <a:r>
              <a:rPr lang="en-GB" dirty="0"/>
              <a:t>Q. Quick Sort ANS</a:t>
            </a:r>
            <a:endParaRPr lang="en-SE" dirty="0"/>
          </a:p>
        </p:txBody>
      </p:sp>
      <p:sp>
        <p:nvSpPr>
          <p:cNvPr id="3" name="Content Placeholder 2">
            <a:extLst>
              <a:ext uri="{FF2B5EF4-FFF2-40B4-BE49-F238E27FC236}">
                <a16:creationId xmlns:a16="http://schemas.microsoft.com/office/drawing/2014/main" id="{E7B1399D-F84D-F8D3-7403-8C6D8EE8A745}"/>
              </a:ext>
            </a:extLst>
          </p:cNvPr>
          <p:cNvSpPr>
            <a:spLocks noGrp="1"/>
          </p:cNvSpPr>
          <p:nvPr>
            <p:ph idx="1"/>
          </p:nvPr>
        </p:nvSpPr>
        <p:spPr/>
        <p:txBody>
          <a:bodyPr>
            <a:normAutofit lnSpcReduction="10000"/>
          </a:bodyPr>
          <a:lstStyle/>
          <a:p>
            <a:endParaRPr lang="en-SE" dirty="0"/>
          </a:p>
        </p:txBody>
      </p:sp>
      <p:sp>
        <p:nvSpPr>
          <p:cNvPr id="35" name="Oval 5">
            <a:extLst>
              <a:ext uri="{FF2B5EF4-FFF2-40B4-BE49-F238E27FC236}">
                <a16:creationId xmlns:a16="http://schemas.microsoft.com/office/drawing/2014/main" id="{B9E6272F-BDB2-C481-258D-DDDEAE44B2E4}"/>
              </a:ext>
            </a:extLst>
          </p:cNvPr>
          <p:cNvSpPr>
            <a:spLocks noChangeArrowheads="1"/>
          </p:cNvSpPr>
          <p:nvPr/>
        </p:nvSpPr>
        <p:spPr bwMode="auto">
          <a:xfrm>
            <a:off x="5486400" y="13716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5</a:t>
            </a:r>
            <a:endParaRPr lang="en-SE" sz="2400" dirty="0">
              <a:latin typeface="Arial" panose="020B0604020202020204" pitchFamily="34" charset="0"/>
            </a:endParaRPr>
          </a:p>
        </p:txBody>
      </p:sp>
      <p:sp>
        <p:nvSpPr>
          <p:cNvPr id="36" name="Oval 8">
            <a:extLst>
              <a:ext uri="{FF2B5EF4-FFF2-40B4-BE49-F238E27FC236}">
                <a16:creationId xmlns:a16="http://schemas.microsoft.com/office/drawing/2014/main" id="{6DDC9DBC-310A-D075-E9B4-8BCEEB3681BE}"/>
              </a:ext>
            </a:extLst>
          </p:cNvPr>
          <p:cNvSpPr>
            <a:spLocks noChangeArrowheads="1"/>
          </p:cNvSpPr>
          <p:nvPr/>
        </p:nvSpPr>
        <p:spPr bwMode="auto">
          <a:xfrm>
            <a:off x="4935280" y="21336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0</a:t>
            </a:r>
            <a:endParaRPr lang="en-SE" sz="2400" dirty="0">
              <a:latin typeface="Arial" panose="020B0604020202020204" pitchFamily="34" charset="0"/>
            </a:endParaRPr>
          </a:p>
        </p:txBody>
      </p:sp>
      <p:sp>
        <p:nvSpPr>
          <p:cNvPr id="37" name="Line 19">
            <a:extLst>
              <a:ext uri="{FF2B5EF4-FFF2-40B4-BE49-F238E27FC236}">
                <a16:creationId xmlns:a16="http://schemas.microsoft.com/office/drawing/2014/main" id="{022424FC-892A-1F32-31C2-9CEA1A06A1F8}"/>
              </a:ext>
            </a:extLst>
          </p:cNvPr>
          <p:cNvSpPr>
            <a:spLocks noChangeShapeType="1"/>
          </p:cNvSpPr>
          <p:nvPr/>
        </p:nvSpPr>
        <p:spPr bwMode="auto">
          <a:xfrm flipH="1">
            <a:off x="5333999" y="1860542"/>
            <a:ext cx="278572" cy="302901"/>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39" name="Oval 8">
            <a:extLst>
              <a:ext uri="{FF2B5EF4-FFF2-40B4-BE49-F238E27FC236}">
                <a16:creationId xmlns:a16="http://schemas.microsoft.com/office/drawing/2014/main" id="{26136080-0C8D-652A-1C77-C0D2848BF268}"/>
              </a:ext>
            </a:extLst>
          </p:cNvPr>
          <p:cNvSpPr>
            <a:spLocks noChangeArrowheads="1"/>
          </p:cNvSpPr>
          <p:nvPr/>
        </p:nvSpPr>
        <p:spPr bwMode="auto">
          <a:xfrm>
            <a:off x="4854170" y="3612586"/>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1</a:t>
            </a:r>
            <a:endParaRPr lang="en-SE" sz="2400" dirty="0">
              <a:latin typeface="Arial" panose="020B0604020202020204" pitchFamily="34" charset="0"/>
            </a:endParaRPr>
          </a:p>
        </p:txBody>
      </p:sp>
      <p:sp>
        <p:nvSpPr>
          <p:cNvPr id="41" name="Line 19">
            <a:extLst>
              <a:ext uri="{FF2B5EF4-FFF2-40B4-BE49-F238E27FC236}">
                <a16:creationId xmlns:a16="http://schemas.microsoft.com/office/drawing/2014/main" id="{85EC6E50-DC01-089C-E378-AAA84F6C8602}"/>
              </a:ext>
            </a:extLst>
          </p:cNvPr>
          <p:cNvSpPr>
            <a:spLocks noChangeShapeType="1"/>
          </p:cNvSpPr>
          <p:nvPr/>
        </p:nvSpPr>
        <p:spPr bwMode="auto">
          <a:xfrm flipH="1">
            <a:off x="5299685" y="3354142"/>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2" name="Oval 8">
            <a:extLst>
              <a:ext uri="{FF2B5EF4-FFF2-40B4-BE49-F238E27FC236}">
                <a16:creationId xmlns:a16="http://schemas.microsoft.com/office/drawing/2014/main" id="{94F8888F-8ECC-BDAA-0BF2-0946C44D9CC0}"/>
              </a:ext>
            </a:extLst>
          </p:cNvPr>
          <p:cNvSpPr>
            <a:spLocks noChangeArrowheads="1"/>
          </p:cNvSpPr>
          <p:nvPr/>
        </p:nvSpPr>
        <p:spPr bwMode="auto">
          <a:xfrm>
            <a:off x="5486400" y="2884054"/>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4</a:t>
            </a:r>
            <a:endParaRPr lang="en-SE" sz="2400" dirty="0">
              <a:latin typeface="Arial" panose="020B0604020202020204" pitchFamily="34" charset="0"/>
            </a:endParaRPr>
          </a:p>
        </p:txBody>
      </p:sp>
      <p:sp>
        <p:nvSpPr>
          <p:cNvPr id="43" name="Line 19">
            <a:extLst>
              <a:ext uri="{FF2B5EF4-FFF2-40B4-BE49-F238E27FC236}">
                <a16:creationId xmlns:a16="http://schemas.microsoft.com/office/drawing/2014/main" id="{91D91243-BB22-9D5D-044C-C7E27A374A30}"/>
              </a:ext>
            </a:extLst>
          </p:cNvPr>
          <p:cNvSpPr>
            <a:spLocks noChangeShapeType="1"/>
          </p:cNvSpPr>
          <p:nvPr/>
        </p:nvSpPr>
        <p:spPr bwMode="auto">
          <a:xfrm>
            <a:off x="5387571" y="2638084"/>
            <a:ext cx="223720" cy="258372"/>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6" name="Oval 8">
            <a:extLst>
              <a:ext uri="{FF2B5EF4-FFF2-40B4-BE49-F238E27FC236}">
                <a16:creationId xmlns:a16="http://schemas.microsoft.com/office/drawing/2014/main" id="{A36128A9-9AB8-5B21-2814-DF8A12EABE75}"/>
              </a:ext>
            </a:extLst>
          </p:cNvPr>
          <p:cNvSpPr>
            <a:spLocks noChangeArrowheads="1"/>
          </p:cNvSpPr>
          <p:nvPr/>
        </p:nvSpPr>
        <p:spPr bwMode="auto">
          <a:xfrm>
            <a:off x="5422161" y="4311100"/>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3</a:t>
            </a:r>
            <a:endParaRPr lang="en-SE" sz="2400" dirty="0">
              <a:latin typeface="Arial" panose="020B0604020202020204" pitchFamily="34" charset="0"/>
            </a:endParaRPr>
          </a:p>
        </p:txBody>
      </p:sp>
      <p:sp>
        <p:nvSpPr>
          <p:cNvPr id="47" name="Line 19">
            <a:extLst>
              <a:ext uri="{FF2B5EF4-FFF2-40B4-BE49-F238E27FC236}">
                <a16:creationId xmlns:a16="http://schemas.microsoft.com/office/drawing/2014/main" id="{BB86D91D-1667-B9A1-9D7A-7964B2DB31B7}"/>
              </a:ext>
            </a:extLst>
          </p:cNvPr>
          <p:cNvSpPr>
            <a:spLocks noChangeShapeType="1"/>
          </p:cNvSpPr>
          <p:nvPr/>
        </p:nvSpPr>
        <p:spPr bwMode="auto">
          <a:xfrm>
            <a:off x="5332719" y="4020914"/>
            <a:ext cx="278571" cy="290186"/>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8" name="Oval 8">
            <a:extLst>
              <a:ext uri="{FF2B5EF4-FFF2-40B4-BE49-F238E27FC236}">
                <a16:creationId xmlns:a16="http://schemas.microsoft.com/office/drawing/2014/main" id="{B9212E58-3545-849D-F29E-D8A0F8FAE8CA}"/>
              </a:ext>
            </a:extLst>
          </p:cNvPr>
          <p:cNvSpPr>
            <a:spLocks noChangeArrowheads="1"/>
          </p:cNvSpPr>
          <p:nvPr/>
        </p:nvSpPr>
        <p:spPr bwMode="auto">
          <a:xfrm>
            <a:off x="4766864" y="5044185"/>
            <a:ext cx="533400" cy="533400"/>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buClrTx/>
              <a:defRPr/>
            </a:pPr>
            <a:r>
              <a:rPr lang="en-GB" sz="2400" dirty="0">
                <a:latin typeface="Arial" panose="020B0604020202020204" pitchFamily="34" charset="0"/>
              </a:rPr>
              <a:t>2</a:t>
            </a:r>
            <a:endParaRPr lang="en-SE" sz="2400" dirty="0">
              <a:latin typeface="Arial" panose="020B0604020202020204" pitchFamily="34" charset="0"/>
            </a:endParaRPr>
          </a:p>
        </p:txBody>
      </p:sp>
      <p:sp>
        <p:nvSpPr>
          <p:cNvPr id="49" name="Line 19">
            <a:extLst>
              <a:ext uri="{FF2B5EF4-FFF2-40B4-BE49-F238E27FC236}">
                <a16:creationId xmlns:a16="http://schemas.microsoft.com/office/drawing/2014/main" id="{7F442A91-7992-B16E-2F87-B3FBAE9A3A1D}"/>
              </a:ext>
            </a:extLst>
          </p:cNvPr>
          <p:cNvSpPr>
            <a:spLocks noChangeShapeType="1"/>
          </p:cNvSpPr>
          <p:nvPr/>
        </p:nvSpPr>
        <p:spPr bwMode="auto">
          <a:xfrm flipH="1">
            <a:off x="5212379" y="4785741"/>
            <a:ext cx="278571" cy="349258"/>
          </a:xfrm>
          <a:prstGeom prst="line">
            <a:avLst/>
          </a:prstGeom>
          <a:ln w="1905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fontAlgn="base">
              <a:spcBef>
                <a:spcPct val="0"/>
              </a:spcBef>
              <a:spcAft>
                <a:spcPct val="0"/>
              </a:spcAft>
              <a:buClrTx/>
              <a:defRPr/>
            </a:pPr>
            <a:endParaRPr lang="en-SE" sz="1800" dirty="0">
              <a:solidFill>
                <a:srgbClr val="000000"/>
              </a:solidFill>
              <a:latin typeface="Arial" panose="020B0604020202020204" pitchFamily="34" charset="0"/>
            </a:endParaRPr>
          </a:p>
        </p:txBody>
      </p:sp>
      <p:sp>
        <p:nvSpPr>
          <p:cNvPr id="4" name="TextBox 3">
            <a:extLst>
              <a:ext uri="{FF2B5EF4-FFF2-40B4-BE49-F238E27FC236}">
                <a16:creationId xmlns:a16="http://schemas.microsoft.com/office/drawing/2014/main" id="{5179CC82-6C33-F094-D388-50966FDC8E43}"/>
              </a:ext>
            </a:extLst>
          </p:cNvPr>
          <p:cNvSpPr txBox="1"/>
          <p:nvPr/>
        </p:nvSpPr>
        <p:spPr>
          <a:xfrm>
            <a:off x="3887451" y="5802365"/>
            <a:ext cx="2890535" cy="461665"/>
          </a:xfrm>
          <a:prstGeom prst="rect">
            <a:avLst/>
          </a:prstGeom>
          <a:noFill/>
        </p:spPr>
        <p:txBody>
          <a:bodyPr wrap="none" rtlCol="0">
            <a:spAutoFit/>
          </a:bodyPr>
          <a:lstStyle/>
          <a:p>
            <a:r>
              <a:rPr lang="en-GB" sz="2400" dirty="0"/>
              <a:t>Corresponding BST</a:t>
            </a:r>
            <a:endParaRPr lang="en-SE" sz="2400" dirty="0"/>
          </a:p>
        </p:txBody>
      </p:sp>
    </p:spTree>
    <p:extLst>
      <p:ext uri="{BB962C8B-B14F-4D97-AF65-F5344CB8AC3E}">
        <p14:creationId xmlns:p14="http://schemas.microsoft.com/office/powerpoint/2010/main" val="3606928194"/>
      </p:ext>
    </p:extLst>
  </p:cSld>
  <p:clrMapOvr>
    <a:masterClrMapping/>
  </p:clrMapOvr>
  <p:transition/>
</p:sld>
</file>

<file path=ppt/theme/theme1.xml><?xml version="1.0" encoding="utf-8"?>
<a:theme xmlns:a="http://schemas.openxmlformats.org/drawingml/2006/main" name="Integral">
  <a:themeElements>
    <a:clrScheme name="Custom 2">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33006F"/>
      </a:hlink>
      <a:folHlink>
        <a:srgbClr val="9A7B4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otalTime>1683</TotalTime>
  <Words>715</Words>
  <Application>Microsoft Office PowerPoint</Application>
  <PresentationFormat>Widescreen</PresentationFormat>
  <Paragraphs>144</Paragraphs>
  <Slides>8</Slides>
  <Notes>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8</vt:i4>
      </vt:variant>
    </vt:vector>
  </HeadingPairs>
  <TitlesOfParts>
    <vt:vector size="20" baseType="lpstr">
      <vt:lpstr>Gill Sans</vt:lpstr>
      <vt:lpstr>Gill Sans Light</vt:lpstr>
      <vt:lpstr>Noto Sans Symbols</vt:lpstr>
      <vt:lpstr>Twentieth Century</vt:lpstr>
      <vt:lpstr>Arial</vt:lpstr>
      <vt:lpstr>Calibri</vt:lpstr>
      <vt:lpstr>Cambria</vt:lpstr>
      <vt:lpstr>Helvetica</vt:lpstr>
      <vt:lpstr>Quattrocento Sans</vt:lpstr>
      <vt:lpstr>Times New Roman</vt:lpstr>
      <vt:lpstr>Wingdings</vt:lpstr>
      <vt:lpstr>Integral</vt:lpstr>
      <vt:lpstr>PowerPoint Presentation</vt:lpstr>
      <vt:lpstr>Q. Merge Sort ANS</vt:lpstr>
      <vt:lpstr>Q. Quick Sort ANS</vt:lpstr>
      <vt:lpstr>Q. Quick Sort ANS</vt:lpstr>
      <vt:lpstr>Q. Radix Sort ANS</vt:lpstr>
      <vt:lpstr>Q. Quick Sort</vt:lpstr>
      <vt:lpstr>Q. Quick Sort ANS</vt:lpstr>
      <vt:lpstr>Q. Quick Sort ANS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Zonghua</dc:creator>
  <cp:lastModifiedBy>Zonghua Gu</cp:lastModifiedBy>
  <cp:revision>50</cp:revision>
  <dcterms:modified xsi:type="dcterms:W3CDTF">2025-05-08T22:44:50Z</dcterms:modified>
</cp:coreProperties>
</file>