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3" r:id="rId1"/>
  </p:sldMasterIdLst>
  <p:notesMasterIdLst>
    <p:notesMasterId r:id="rId7"/>
  </p:notesMasterIdLst>
  <p:sldIdLst>
    <p:sldId id="296" r:id="rId2"/>
    <p:sldId id="298" r:id="rId3"/>
    <p:sldId id="299" r:id="rId4"/>
    <p:sldId id="302" r:id="rId5"/>
    <p:sldId id="303" r:id="rId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6F4A71E-2EC3-4D22-9284-7B01D5CB0B2A}">
  <a:tblStyle styleId="{C6F4A71E-2EC3-4D22-9284-7B01D5CB0B2A}" styleName="Table_0">
    <a:wholeTbl>
      <a:tcTxStyle b="off" i="off">
        <a:font>
          <a:latin typeface="Segoe UI Semilight"/>
          <a:ea typeface="Segoe UI Semilight"/>
          <a:cs typeface="Segoe UI Semilight"/>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7F1FA"/>
          </a:solidFill>
        </a:fill>
      </a:tcStyle>
    </a:wholeTbl>
    <a:band1H>
      <a:tcTxStyle/>
      <a:tcStyle>
        <a:tcBdr/>
        <a:fill>
          <a:solidFill>
            <a:srgbClr val="CBE2F5"/>
          </a:solidFill>
        </a:fill>
      </a:tcStyle>
    </a:band1H>
    <a:band2H>
      <a:tcTxStyle/>
      <a:tcStyle>
        <a:tcBdr/>
      </a:tcStyle>
    </a:band2H>
    <a:band1V>
      <a:tcTxStyle/>
      <a:tcStyle>
        <a:tcBdr/>
        <a:fill>
          <a:solidFill>
            <a:srgbClr val="CBE2F5"/>
          </a:solidFill>
        </a:fill>
      </a:tcStyle>
    </a:band1V>
    <a:band2V>
      <a:tcTxStyle/>
      <a:tcStyle>
        <a:tcBdr/>
      </a:tcStyle>
    </a:band2V>
    <a:lastCol>
      <a:tcTxStyle b="on" i="off">
        <a:font>
          <a:latin typeface="Segoe UI Semilight"/>
          <a:ea typeface="Segoe UI Semilight"/>
          <a:cs typeface="Segoe UI Semilight"/>
        </a:font>
        <a:schemeClr val="lt1"/>
      </a:tcTxStyle>
      <a:tcStyle>
        <a:tcBdr/>
        <a:fill>
          <a:solidFill>
            <a:schemeClr val="accent1"/>
          </a:solidFill>
        </a:fill>
      </a:tcStyle>
    </a:lastCol>
    <a:firstCol>
      <a:tcTxStyle b="on" i="off">
        <a:font>
          <a:latin typeface="Segoe UI Semilight"/>
          <a:ea typeface="Segoe UI Semilight"/>
          <a:cs typeface="Segoe UI Semilight"/>
        </a:font>
        <a:schemeClr val="lt1"/>
      </a:tcTxStyle>
      <a:tcStyle>
        <a:tcBdr/>
        <a:fill>
          <a:solidFill>
            <a:schemeClr val="accent1"/>
          </a:solidFill>
        </a:fill>
      </a:tcStyle>
    </a:firstCol>
    <a:lastRow>
      <a:tcTxStyle b="on" i="off">
        <a:font>
          <a:latin typeface="Segoe UI Semilight"/>
          <a:ea typeface="Segoe UI Semilight"/>
          <a:cs typeface="Segoe UI Semilight"/>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Segoe UI Semilight"/>
          <a:ea typeface="Segoe UI Semilight"/>
          <a:cs typeface="Segoe UI Semilight"/>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412" autoAdjust="0"/>
  </p:normalViewPr>
  <p:slideViewPr>
    <p:cSldViewPr snapToGrid="0">
      <p:cViewPr varScale="1">
        <p:scale>
          <a:sx n="74" d="100"/>
          <a:sy n="74" d="100"/>
        </p:scale>
        <p:origin x="1013" y="58"/>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1" name="Google Shape;121;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2" name="Google Shape;122;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_Custom Layout" userDrawn="1">
  <p:cSld name="1_Custom Layout">
    <p:spTree>
      <p:nvGrpSpPr>
        <p:cNvPr id="1" name="Shape 24"/>
        <p:cNvGrpSpPr/>
        <p:nvPr/>
      </p:nvGrpSpPr>
      <p:grpSpPr>
        <a:xfrm>
          <a:off x="0" y="0"/>
          <a:ext cx="0" cy="0"/>
          <a:chOff x="0" y="0"/>
          <a:chExt cx="0" cy="0"/>
        </a:xfrm>
      </p:grpSpPr>
      <p:sp>
        <p:nvSpPr>
          <p:cNvPr id="25" name="Google Shape;25;p3"/>
          <p:cNvSpPr/>
          <p:nvPr/>
        </p:nvSpPr>
        <p:spPr>
          <a:xfrm>
            <a:off x="272955" y="0"/>
            <a:ext cx="422700" cy="1562400"/>
          </a:xfrm>
          <a:prstGeom prst="rect">
            <a:avLst/>
          </a:prstGeom>
          <a:solidFill>
            <a:schemeClr val="lt1"/>
          </a:solidFill>
          <a:ln>
            <a:noFill/>
          </a:ln>
        </p:spPr>
        <p:txBody>
          <a:bodyPr spcFirstLastPara="1" wrap="square" lIns="88375" tIns="44175" rIns="88375" bIns="44175"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Twentieth Century"/>
              <a:ea typeface="Twentieth Century"/>
              <a:cs typeface="Twentieth Century"/>
              <a:sym typeface="Twentieth Century"/>
            </a:endParaRPr>
          </a:p>
        </p:txBody>
      </p:sp>
      <p:sp>
        <p:nvSpPr>
          <p:cNvPr id="2" name="Google Shape;10;p1">
            <a:extLst>
              <a:ext uri="{FF2B5EF4-FFF2-40B4-BE49-F238E27FC236}">
                <a16:creationId xmlns:a16="http://schemas.microsoft.com/office/drawing/2014/main" id="{35EA3EC4-5CFC-3730-9A30-E00CD020B591}"/>
              </a:ext>
            </a:extLst>
          </p:cNvPr>
          <p:cNvSpPr txBox="1">
            <a:spLocks noGrp="1"/>
          </p:cNvSpPr>
          <p:nvPr>
            <p:ph type="title"/>
          </p:nvPr>
        </p:nvSpPr>
        <p:spPr>
          <a:xfrm>
            <a:off x="575239" y="263276"/>
            <a:ext cx="11187000" cy="1014900"/>
          </a:xfrm>
          <a:prstGeom prst="rect">
            <a:avLst/>
          </a:prstGeom>
          <a:noFill/>
          <a:ln>
            <a:noFill/>
          </a:ln>
        </p:spPr>
        <p:txBody>
          <a:bodyPr spcFirstLastPara="1" wrap="square" lIns="88375" tIns="44175" rIns="88375" bIns="44175" anchor="ctr" anchorCtr="0">
            <a:normAutofit/>
          </a:bodyPr>
          <a:lstStyle>
            <a:lvl1pPr marR="0" lvl="0" algn="l" rtl="0">
              <a:lnSpc>
                <a:spcPct val="80000"/>
              </a:lnSpc>
              <a:spcBef>
                <a:spcPts val="0"/>
              </a:spcBef>
              <a:spcAft>
                <a:spcPts val="0"/>
              </a:spcAft>
              <a:buClr>
                <a:srgbClr val="0C0C0C"/>
              </a:buClr>
              <a:buSzPts val="4300"/>
              <a:buFont typeface="Quattrocento Sans"/>
              <a:buNone/>
              <a:defRPr sz="4300" b="0" i="0" u="none" strike="noStrike" cap="none">
                <a:solidFill>
                  <a:srgbClr val="0C0C0C"/>
                </a:solidFill>
                <a:latin typeface="Quattrocento Sans"/>
                <a:ea typeface="Quattrocento Sans"/>
                <a:cs typeface="Quattrocento Sans"/>
                <a:sym typeface="Quattrocento San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3" name="Google Shape;11;p1">
            <a:extLst>
              <a:ext uri="{FF2B5EF4-FFF2-40B4-BE49-F238E27FC236}">
                <a16:creationId xmlns:a16="http://schemas.microsoft.com/office/drawing/2014/main" id="{DF3A178F-FC4F-64BC-D36E-D44B4E6C13C6}"/>
              </a:ext>
            </a:extLst>
          </p:cNvPr>
          <p:cNvSpPr txBox="1">
            <a:spLocks noGrp="1"/>
          </p:cNvSpPr>
          <p:nvPr>
            <p:ph idx="1"/>
          </p:nvPr>
        </p:nvSpPr>
        <p:spPr>
          <a:xfrm>
            <a:off x="575240" y="1463857"/>
            <a:ext cx="11187000" cy="4845600"/>
          </a:xfrm>
          <a:prstGeom prst="rect">
            <a:avLst/>
          </a:prstGeom>
          <a:noFill/>
          <a:ln>
            <a:noFill/>
          </a:ln>
        </p:spPr>
        <p:txBody>
          <a:bodyPr spcFirstLastPara="1" wrap="square" lIns="44175" tIns="44175" rIns="44175" bIns="44175" anchor="t" anchorCtr="0">
            <a:spAutoFit/>
          </a:bodyPr>
          <a:lstStyle>
            <a:lvl1pPr marL="457200" marR="0" lvl="0" indent="-393700" algn="l" rtl="0">
              <a:lnSpc>
                <a:spcPct val="90000"/>
              </a:lnSpc>
              <a:spcBef>
                <a:spcPts val="1200"/>
              </a:spcBef>
              <a:spcAft>
                <a:spcPts val="0"/>
              </a:spcAft>
              <a:buClr>
                <a:srgbClr val="4C3282"/>
              </a:buClr>
              <a:buSzPts val="2600"/>
              <a:buFont typeface="Twentieth Century"/>
              <a:buChar char=" "/>
              <a:defRPr sz="2600" b="0" i="0" u="none" strike="noStrike" cap="none">
                <a:solidFill>
                  <a:schemeClr val="dk1"/>
                </a:solidFill>
                <a:latin typeface="Quattrocento Sans"/>
                <a:ea typeface="Quattrocento Sans"/>
                <a:cs typeface="Quattrocento Sans"/>
                <a:sym typeface="Quattrocento Sans"/>
              </a:defRPr>
            </a:lvl1pPr>
            <a:lvl2pPr marL="914400" marR="0" lvl="1" indent="-361950" algn="l" rtl="0">
              <a:lnSpc>
                <a:spcPct val="90000"/>
              </a:lnSpc>
              <a:spcBef>
                <a:spcPts val="300"/>
              </a:spcBef>
              <a:spcAft>
                <a:spcPts val="0"/>
              </a:spcAft>
              <a:buClr>
                <a:srgbClr val="B6A479"/>
              </a:buClr>
              <a:buSzPts val="2100"/>
              <a:buFont typeface="Quattrocento Sans"/>
              <a:buChar char="-"/>
              <a:defRPr sz="2100" b="0" i="0" u="none" strike="noStrike" cap="none">
                <a:solidFill>
                  <a:schemeClr val="dk1"/>
                </a:solidFill>
                <a:latin typeface="Quattrocento Sans"/>
                <a:ea typeface="Quattrocento Sans"/>
                <a:cs typeface="Quattrocento Sans"/>
                <a:sym typeface="Quattrocento Sans"/>
              </a:defRPr>
            </a:lvl2pPr>
            <a:lvl3pPr marL="1371600" marR="0" lvl="2" indent="-323850" algn="l" rtl="0">
              <a:lnSpc>
                <a:spcPct val="90000"/>
              </a:lnSpc>
              <a:spcBef>
                <a:spcPts val="400"/>
              </a:spcBef>
              <a:spcAft>
                <a:spcPts val="0"/>
              </a:spcAft>
              <a:buClr>
                <a:srgbClr val="B6A479"/>
              </a:buClr>
              <a:buSzPts val="1500"/>
              <a:buFont typeface="Quattrocento Sans"/>
              <a:buChar char="-"/>
              <a:defRPr sz="1500" b="0" i="0" u="none" strike="noStrike" cap="none">
                <a:solidFill>
                  <a:schemeClr val="dk1"/>
                </a:solidFill>
                <a:latin typeface="Quattrocento Sans"/>
                <a:ea typeface="Quattrocento Sans"/>
                <a:cs typeface="Quattrocento Sans"/>
                <a:sym typeface="Quattrocento Sans"/>
              </a:defRPr>
            </a:lvl3pPr>
            <a:lvl4pPr marL="1828800" marR="0" lvl="3" indent="-317500" algn="l" rtl="0">
              <a:lnSpc>
                <a:spcPct val="90000"/>
              </a:lnSpc>
              <a:spcBef>
                <a:spcPts val="400"/>
              </a:spcBef>
              <a:spcAft>
                <a:spcPts val="0"/>
              </a:spcAft>
              <a:buClr>
                <a:srgbClr val="B6A479"/>
              </a:buClr>
              <a:buSzPts val="1400"/>
              <a:buFont typeface="Quattrocento Sans"/>
              <a:buChar char="-"/>
              <a:defRPr sz="1400" b="0" i="0" u="none" strike="noStrike" cap="none">
                <a:solidFill>
                  <a:schemeClr val="dk1"/>
                </a:solidFill>
                <a:latin typeface="Quattrocento Sans"/>
                <a:ea typeface="Quattrocento Sans"/>
                <a:cs typeface="Quattrocento Sans"/>
                <a:sym typeface="Quattrocento Sans"/>
              </a:defRPr>
            </a:lvl4pPr>
            <a:lvl5pPr marL="2286000" marR="0" lvl="4" indent="-317500" algn="l" rtl="0">
              <a:lnSpc>
                <a:spcPct val="90000"/>
              </a:lnSpc>
              <a:spcBef>
                <a:spcPts val="400"/>
              </a:spcBef>
              <a:spcAft>
                <a:spcPts val="0"/>
              </a:spcAft>
              <a:buClr>
                <a:srgbClr val="B6A479"/>
              </a:buClr>
              <a:buSzPts val="1400"/>
              <a:buFont typeface="Quattrocento Sans"/>
              <a:buChar char="-"/>
              <a:defRPr sz="1400" b="0" i="0" u="none" strike="noStrike" cap="none">
                <a:solidFill>
                  <a:schemeClr val="dk1"/>
                </a:solidFill>
                <a:latin typeface="Quattrocento Sans"/>
                <a:ea typeface="Quattrocento Sans"/>
                <a:cs typeface="Quattrocento Sans"/>
                <a:sym typeface="Quattrocento Sans"/>
              </a:defRPr>
            </a:lvl5pPr>
            <a:lvl6pPr marL="2743200" marR="0" lvl="5" indent="-317500" algn="l" rtl="0">
              <a:lnSpc>
                <a:spcPct val="90000"/>
              </a:lnSpc>
              <a:spcBef>
                <a:spcPts val="400"/>
              </a:spcBef>
              <a:spcAft>
                <a:spcPts val="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6pPr>
            <a:lvl7pPr marL="3200400" marR="0" lvl="6" indent="-317500" algn="l" rtl="0">
              <a:lnSpc>
                <a:spcPct val="90000"/>
              </a:lnSpc>
              <a:spcBef>
                <a:spcPts val="400"/>
              </a:spcBef>
              <a:spcAft>
                <a:spcPts val="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7pPr>
            <a:lvl8pPr marL="3657600" marR="0" lvl="7" indent="-317500" algn="l" rtl="0">
              <a:lnSpc>
                <a:spcPct val="90000"/>
              </a:lnSpc>
              <a:spcBef>
                <a:spcPts val="400"/>
              </a:spcBef>
              <a:spcAft>
                <a:spcPts val="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8pPr>
            <a:lvl9pPr marL="4114800" marR="0" lvl="8" indent="-317500" algn="l" rtl="0">
              <a:lnSpc>
                <a:spcPct val="90000"/>
              </a:lnSpc>
              <a:spcBef>
                <a:spcPts val="400"/>
              </a:spcBef>
              <a:spcAft>
                <a:spcPts val="40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Title Slide" userDrawn="1">
  <p:cSld name="1_Title Slide">
    <p:spTree>
      <p:nvGrpSpPr>
        <p:cNvPr id="1" name="Shape 15"/>
        <p:cNvGrpSpPr/>
        <p:nvPr/>
      </p:nvGrpSpPr>
      <p:grpSpPr>
        <a:xfrm>
          <a:off x="0" y="0"/>
          <a:ext cx="0" cy="0"/>
          <a:chOff x="0" y="0"/>
          <a:chExt cx="0" cy="0"/>
        </a:xfrm>
      </p:grpSpPr>
      <p:sp>
        <p:nvSpPr>
          <p:cNvPr id="22" name="Google Shape;22;p2"/>
          <p:cNvSpPr txBox="1"/>
          <p:nvPr/>
        </p:nvSpPr>
        <p:spPr>
          <a:xfrm>
            <a:off x="7913400" y="6495350"/>
            <a:ext cx="4278900" cy="363300"/>
          </a:xfrm>
          <a:prstGeom prst="rect">
            <a:avLst/>
          </a:prstGeom>
          <a:noFill/>
          <a:ln>
            <a:noFill/>
          </a:ln>
        </p:spPr>
        <p:txBody>
          <a:bodyPr spcFirstLastPara="1" wrap="square" lIns="88375" tIns="88375" rIns="88375" bIns="88375" anchor="ctr" anchorCtr="0">
            <a:spAutoFit/>
          </a:bodyPr>
          <a:lstStyle/>
          <a:p>
            <a:pPr marL="0" lvl="0" indent="0" algn="r" rtl="0">
              <a:spcBef>
                <a:spcPts val="0"/>
              </a:spcBef>
              <a:spcAft>
                <a:spcPts val="0"/>
              </a:spcAft>
              <a:buNone/>
            </a:pPr>
            <a:r>
              <a:rPr lang="en-US" sz="1200">
                <a:solidFill>
                  <a:srgbClr val="595959"/>
                </a:solidFill>
                <a:latin typeface="Quattrocento Sans"/>
                <a:ea typeface="Quattrocento Sans"/>
                <a:cs typeface="Quattrocento Sans"/>
                <a:sym typeface="Quattrocento Sans"/>
              </a:rPr>
              <a:t> </a:t>
            </a:r>
            <a:fld id="{00000000-1234-1234-1234-123412341234}" type="slidenum">
              <a:rPr lang="en-US" sz="1200">
                <a:solidFill>
                  <a:srgbClr val="595959"/>
                </a:solidFill>
                <a:latin typeface="Quattrocento Sans"/>
                <a:ea typeface="Quattrocento Sans"/>
                <a:cs typeface="Quattrocento Sans"/>
                <a:sym typeface="Quattrocento Sans"/>
              </a:rPr>
              <a:t>‹#›</a:t>
            </a:fld>
            <a:endParaRPr sz="1200">
              <a:solidFill>
                <a:srgbClr val="595959"/>
              </a:solidFill>
              <a:latin typeface="Quattrocento Sans"/>
              <a:ea typeface="Quattrocento Sans"/>
              <a:cs typeface="Quattrocento Sans"/>
              <a:sym typeface="Quattrocento Sans"/>
            </a:endParaRPr>
          </a:p>
        </p:txBody>
      </p:sp>
    </p:spTree>
    <p:extLst>
      <p:ext uri="{BB962C8B-B14F-4D97-AF65-F5344CB8AC3E}">
        <p14:creationId xmlns:p14="http://schemas.microsoft.com/office/powerpoint/2010/main" val="3441677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41"/>
        <p:cNvGrpSpPr/>
        <p:nvPr/>
      </p:nvGrpSpPr>
      <p:grpSpPr>
        <a:xfrm>
          <a:off x="0" y="0"/>
          <a:ext cx="0" cy="0"/>
          <a:chOff x="0" y="0"/>
          <a:chExt cx="0" cy="0"/>
        </a:xfrm>
      </p:grpSpPr>
      <p:sp>
        <p:nvSpPr>
          <p:cNvPr id="42" name="Google Shape;42;p6"/>
          <p:cNvSpPr txBox="1">
            <a:spLocks noGrp="1"/>
          </p:cNvSpPr>
          <p:nvPr>
            <p:ph type="title"/>
          </p:nvPr>
        </p:nvSpPr>
        <p:spPr>
          <a:xfrm>
            <a:off x="3315881" y="3446573"/>
            <a:ext cx="5590200" cy="1014900"/>
          </a:xfrm>
          <a:prstGeom prst="rect">
            <a:avLst/>
          </a:prstGeom>
          <a:noFill/>
          <a:ln>
            <a:noFill/>
          </a:ln>
        </p:spPr>
        <p:txBody>
          <a:bodyPr spcFirstLastPara="1" wrap="square" lIns="88375" tIns="44175" rIns="88375" bIns="44175" anchor="ctr" anchorCtr="0">
            <a:normAutofit/>
          </a:bodyPr>
          <a:lstStyle>
            <a:lvl1pPr lvl="0" algn="ctr" rtl="0">
              <a:lnSpc>
                <a:spcPct val="80000"/>
              </a:lnSpc>
              <a:spcBef>
                <a:spcPts val="0"/>
              </a:spcBef>
              <a:spcAft>
                <a:spcPts val="0"/>
              </a:spcAft>
              <a:buClr>
                <a:srgbClr val="0C0C0C"/>
              </a:buClr>
              <a:buSzPts val="4300"/>
              <a:buFont typeface="Quattrocento Sans"/>
              <a:buNone/>
              <a:defRPr cap="none"/>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cxnSp>
        <p:nvCxnSpPr>
          <p:cNvPr id="43" name="Google Shape;43;p6"/>
          <p:cNvCxnSpPr/>
          <p:nvPr/>
        </p:nvCxnSpPr>
        <p:spPr>
          <a:xfrm>
            <a:off x="138752" y="1917510"/>
            <a:ext cx="11914500" cy="0"/>
          </a:xfrm>
          <a:prstGeom prst="straightConnector1">
            <a:avLst/>
          </a:prstGeom>
          <a:noFill/>
          <a:ln w="19050" cap="flat" cmpd="sng">
            <a:solidFill>
              <a:srgbClr val="D8D8D8"/>
            </a:solidFill>
            <a:prstDash val="solid"/>
            <a:round/>
            <a:headEnd type="none" w="sm" len="sm"/>
            <a:tailEnd type="none" w="sm" len="sm"/>
          </a:ln>
        </p:spPr>
      </p:cxnSp>
      <p:grpSp>
        <p:nvGrpSpPr>
          <p:cNvPr id="44" name="Google Shape;44;p6"/>
          <p:cNvGrpSpPr/>
          <p:nvPr/>
        </p:nvGrpSpPr>
        <p:grpSpPr>
          <a:xfrm>
            <a:off x="4736689" y="555664"/>
            <a:ext cx="2723981" cy="2723981"/>
            <a:chOff x="4360460" y="449353"/>
            <a:chExt cx="3282300" cy="3282300"/>
          </a:xfrm>
        </p:grpSpPr>
        <p:sp>
          <p:nvSpPr>
            <p:cNvPr id="45" name="Google Shape;45;p6"/>
            <p:cNvSpPr/>
            <p:nvPr/>
          </p:nvSpPr>
          <p:spPr>
            <a:xfrm>
              <a:off x="4360460" y="449353"/>
              <a:ext cx="3282300" cy="3282300"/>
            </a:xfrm>
            <a:prstGeom prst="ellipse">
              <a:avLst/>
            </a:prstGeom>
            <a:solidFill>
              <a:srgbClr val="B6A479"/>
            </a:solidFill>
            <a:ln>
              <a:noFill/>
            </a:ln>
          </p:spPr>
          <p:txBody>
            <a:bodyPr spcFirstLastPara="1" wrap="square" lIns="88375" tIns="44175" rIns="88375" bIns="44175"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Twentieth Century"/>
                <a:ea typeface="Twentieth Century"/>
                <a:cs typeface="Twentieth Century"/>
                <a:sym typeface="Twentieth Century"/>
              </a:endParaRPr>
            </a:p>
          </p:txBody>
        </p:sp>
        <p:grpSp>
          <p:nvGrpSpPr>
            <p:cNvPr id="46" name="Google Shape;46;p6"/>
            <p:cNvGrpSpPr/>
            <p:nvPr/>
          </p:nvGrpSpPr>
          <p:grpSpPr>
            <a:xfrm>
              <a:off x="4868882" y="1003916"/>
              <a:ext cx="2265384" cy="2173111"/>
              <a:chOff x="5233525" y="4954450"/>
              <a:chExt cx="538275" cy="516350"/>
            </a:xfrm>
          </p:grpSpPr>
          <p:sp>
            <p:nvSpPr>
              <p:cNvPr id="47" name="Google Shape;47;p6"/>
              <p:cNvSpPr/>
              <p:nvPr/>
            </p:nvSpPr>
            <p:spPr>
              <a:xfrm>
                <a:off x="5637825" y="4954450"/>
                <a:ext cx="89525" cy="89525"/>
              </a:xfrm>
              <a:custGeom>
                <a:avLst/>
                <a:gdLst/>
                <a:ahLst/>
                <a:cxnLst/>
                <a:rect l="l" t="t" r="r" b="b"/>
                <a:pathLst>
                  <a:path w="3581" h="3581" fill="none" extrusionOk="0">
                    <a:moveTo>
                      <a:pt x="1023" y="3410"/>
                    </a:moveTo>
                    <a:lnTo>
                      <a:pt x="1023" y="3410"/>
                    </a:lnTo>
                    <a:lnTo>
                      <a:pt x="1193" y="3483"/>
                    </a:lnTo>
                    <a:lnTo>
                      <a:pt x="1388" y="3532"/>
                    </a:lnTo>
                    <a:lnTo>
                      <a:pt x="1583" y="3556"/>
                    </a:lnTo>
                    <a:lnTo>
                      <a:pt x="1778" y="3581"/>
                    </a:lnTo>
                    <a:lnTo>
                      <a:pt x="1778" y="3581"/>
                    </a:lnTo>
                    <a:lnTo>
                      <a:pt x="1973" y="3556"/>
                    </a:lnTo>
                    <a:lnTo>
                      <a:pt x="2143" y="3532"/>
                    </a:lnTo>
                    <a:lnTo>
                      <a:pt x="2314" y="3508"/>
                    </a:lnTo>
                    <a:lnTo>
                      <a:pt x="2484" y="3435"/>
                    </a:lnTo>
                    <a:lnTo>
                      <a:pt x="2630" y="3361"/>
                    </a:lnTo>
                    <a:lnTo>
                      <a:pt x="2776" y="3264"/>
                    </a:lnTo>
                    <a:lnTo>
                      <a:pt x="2923" y="3167"/>
                    </a:lnTo>
                    <a:lnTo>
                      <a:pt x="3044" y="3045"/>
                    </a:lnTo>
                    <a:lnTo>
                      <a:pt x="3166" y="2923"/>
                    </a:lnTo>
                    <a:lnTo>
                      <a:pt x="3264" y="2801"/>
                    </a:lnTo>
                    <a:lnTo>
                      <a:pt x="3361" y="2631"/>
                    </a:lnTo>
                    <a:lnTo>
                      <a:pt x="3434" y="2485"/>
                    </a:lnTo>
                    <a:lnTo>
                      <a:pt x="3483" y="2314"/>
                    </a:lnTo>
                    <a:lnTo>
                      <a:pt x="3531" y="2144"/>
                    </a:lnTo>
                    <a:lnTo>
                      <a:pt x="3556" y="1973"/>
                    </a:lnTo>
                    <a:lnTo>
                      <a:pt x="3580" y="1803"/>
                    </a:lnTo>
                    <a:lnTo>
                      <a:pt x="3580" y="1803"/>
                    </a:lnTo>
                    <a:lnTo>
                      <a:pt x="3556" y="1608"/>
                    </a:lnTo>
                    <a:lnTo>
                      <a:pt x="3531" y="1437"/>
                    </a:lnTo>
                    <a:lnTo>
                      <a:pt x="3483" y="1267"/>
                    </a:lnTo>
                    <a:lnTo>
                      <a:pt x="3434" y="1096"/>
                    </a:lnTo>
                    <a:lnTo>
                      <a:pt x="3361" y="950"/>
                    </a:lnTo>
                    <a:lnTo>
                      <a:pt x="3264" y="804"/>
                    </a:lnTo>
                    <a:lnTo>
                      <a:pt x="3166" y="658"/>
                    </a:lnTo>
                    <a:lnTo>
                      <a:pt x="3044" y="536"/>
                    </a:lnTo>
                    <a:lnTo>
                      <a:pt x="2923" y="414"/>
                    </a:lnTo>
                    <a:lnTo>
                      <a:pt x="2776" y="317"/>
                    </a:lnTo>
                    <a:lnTo>
                      <a:pt x="2630" y="220"/>
                    </a:lnTo>
                    <a:lnTo>
                      <a:pt x="2484" y="147"/>
                    </a:lnTo>
                    <a:lnTo>
                      <a:pt x="2314" y="98"/>
                    </a:lnTo>
                    <a:lnTo>
                      <a:pt x="2143" y="49"/>
                    </a:lnTo>
                    <a:lnTo>
                      <a:pt x="1973" y="25"/>
                    </a:lnTo>
                    <a:lnTo>
                      <a:pt x="1778" y="0"/>
                    </a:lnTo>
                    <a:lnTo>
                      <a:pt x="1778" y="0"/>
                    </a:lnTo>
                    <a:lnTo>
                      <a:pt x="1607" y="25"/>
                    </a:lnTo>
                    <a:lnTo>
                      <a:pt x="1437" y="49"/>
                    </a:lnTo>
                    <a:lnTo>
                      <a:pt x="1266" y="98"/>
                    </a:lnTo>
                    <a:lnTo>
                      <a:pt x="1096" y="147"/>
                    </a:lnTo>
                    <a:lnTo>
                      <a:pt x="925" y="220"/>
                    </a:lnTo>
                    <a:lnTo>
                      <a:pt x="779" y="317"/>
                    </a:lnTo>
                    <a:lnTo>
                      <a:pt x="658" y="414"/>
                    </a:lnTo>
                    <a:lnTo>
                      <a:pt x="536" y="536"/>
                    </a:lnTo>
                    <a:lnTo>
                      <a:pt x="414" y="658"/>
                    </a:lnTo>
                    <a:lnTo>
                      <a:pt x="317" y="804"/>
                    </a:lnTo>
                    <a:lnTo>
                      <a:pt x="219" y="950"/>
                    </a:lnTo>
                    <a:lnTo>
                      <a:pt x="146" y="1096"/>
                    </a:lnTo>
                    <a:lnTo>
                      <a:pt x="73" y="1267"/>
                    </a:lnTo>
                    <a:lnTo>
                      <a:pt x="49" y="1437"/>
                    </a:lnTo>
                    <a:lnTo>
                      <a:pt x="24" y="1608"/>
                    </a:lnTo>
                    <a:lnTo>
                      <a:pt x="0" y="1803"/>
                    </a:lnTo>
                    <a:lnTo>
                      <a:pt x="0" y="1803"/>
                    </a:lnTo>
                    <a:lnTo>
                      <a:pt x="24" y="2071"/>
                    </a:lnTo>
                    <a:lnTo>
                      <a:pt x="97" y="2339"/>
                    </a:lnTo>
                    <a:lnTo>
                      <a:pt x="195" y="2582"/>
                    </a:lnTo>
                    <a:lnTo>
                      <a:pt x="317" y="2801"/>
                    </a:lnTo>
                  </a:path>
                </a:pathLst>
              </a:custGeom>
              <a:noFill/>
              <a:ln w="28575" cap="rnd" cmpd="sng">
                <a:solidFill>
                  <a:srgbClr val="000000"/>
                </a:solidFill>
                <a:prstDash val="solid"/>
                <a:round/>
                <a:headEnd type="none" w="sm" len="sm"/>
                <a:tailEnd type="none" w="sm" len="sm"/>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48" name="Google Shape;48;p6"/>
              <p:cNvSpPr/>
              <p:nvPr/>
            </p:nvSpPr>
            <p:spPr>
              <a:xfrm>
                <a:off x="5323025" y="4980625"/>
                <a:ext cx="88925" cy="88925"/>
              </a:xfrm>
              <a:custGeom>
                <a:avLst/>
                <a:gdLst/>
                <a:ahLst/>
                <a:cxnLst/>
                <a:rect l="l" t="t" r="r" b="b"/>
                <a:pathLst>
                  <a:path w="3557" h="3557" fill="none" extrusionOk="0">
                    <a:moveTo>
                      <a:pt x="3191" y="2850"/>
                    </a:moveTo>
                    <a:lnTo>
                      <a:pt x="3191" y="2850"/>
                    </a:lnTo>
                    <a:lnTo>
                      <a:pt x="3313" y="2680"/>
                    </a:lnTo>
                    <a:lnTo>
                      <a:pt x="3410" y="2509"/>
                    </a:lnTo>
                    <a:lnTo>
                      <a:pt x="3483" y="2314"/>
                    </a:lnTo>
                    <a:lnTo>
                      <a:pt x="3532" y="2095"/>
                    </a:lnTo>
                    <a:lnTo>
                      <a:pt x="3532" y="2095"/>
                    </a:lnTo>
                    <a:lnTo>
                      <a:pt x="3556" y="1925"/>
                    </a:lnTo>
                    <a:lnTo>
                      <a:pt x="3556" y="1730"/>
                    </a:lnTo>
                    <a:lnTo>
                      <a:pt x="3556" y="1559"/>
                    </a:lnTo>
                    <a:lnTo>
                      <a:pt x="3508" y="1389"/>
                    </a:lnTo>
                    <a:lnTo>
                      <a:pt x="3459" y="1218"/>
                    </a:lnTo>
                    <a:lnTo>
                      <a:pt x="3410" y="1072"/>
                    </a:lnTo>
                    <a:lnTo>
                      <a:pt x="3337" y="902"/>
                    </a:lnTo>
                    <a:lnTo>
                      <a:pt x="3240" y="756"/>
                    </a:lnTo>
                    <a:lnTo>
                      <a:pt x="3142" y="634"/>
                    </a:lnTo>
                    <a:lnTo>
                      <a:pt x="3021" y="512"/>
                    </a:lnTo>
                    <a:lnTo>
                      <a:pt x="2899" y="390"/>
                    </a:lnTo>
                    <a:lnTo>
                      <a:pt x="2753" y="293"/>
                    </a:lnTo>
                    <a:lnTo>
                      <a:pt x="2606" y="196"/>
                    </a:lnTo>
                    <a:lnTo>
                      <a:pt x="2436" y="122"/>
                    </a:lnTo>
                    <a:lnTo>
                      <a:pt x="2266" y="74"/>
                    </a:lnTo>
                    <a:lnTo>
                      <a:pt x="2095" y="25"/>
                    </a:lnTo>
                    <a:lnTo>
                      <a:pt x="2095" y="25"/>
                    </a:lnTo>
                    <a:lnTo>
                      <a:pt x="1925" y="1"/>
                    </a:lnTo>
                    <a:lnTo>
                      <a:pt x="1730" y="1"/>
                    </a:lnTo>
                    <a:lnTo>
                      <a:pt x="1559" y="1"/>
                    </a:lnTo>
                    <a:lnTo>
                      <a:pt x="1389" y="25"/>
                    </a:lnTo>
                    <a:lnTo>
                      <a:pt x="1218" y="74"/>
                    </a:lnTo>
                    <a:lnTo>
                      <a:pt x="1072" y="147"/>
                    </a:lnTo>
                    <a:lnTo>
                      <a:pt x="902" y="220"/>
                    </a:lnTo>
                    <a:lnTo>
                      <a:pt x="756" y="317"/>
                    </a:lnTo>
                    <a:lnTo>
                      <a:pt x="634" y="415"/>
                    </a:lnTo>
                    <a:lnTo>
                      <a:pt x="512" y="537"/>
                    </a:lnTo>
                    <a:lnTo>
                      <a:pt x="390" y="658"/>
                    </a:lnTo>
                    <a:lnTo>
                      <a:pt x="293" y="804"/>
                    </a:lnTo>
                    <a:lnTo>
                      <a:pt x="195" y="951"/>
                    </a:lnTo>
                    <a:lnTo>
                      <a:pt x="122" y="1097"/>
                    </a:lnTo>
                    <a:lnTo>
                      <a:pt x="74" y="1267"/>
                    </a:lnTo>
                    <a:lnTo>
                      <a:pt x="25" y="1462"/>
                    </a:lnTo>
                    <a:lnTo>
                      <a:pt x="25" y="1462"/>
                    </a:lnTo>
                    <a:lnTo>
                      <a:pt x="1" y="1633"/>
                    </a:lnTo>
                    <a:lnTo>
                      <a:pt x="1" y="1803"/>
                    </a:lnTo>
                    <a:lnTo>
                      <a:pt x="1" y="1998"/>
                    </a:lnTo>
                    <a:lnTo>
                      <a:pt x="25" y="2168"/>
                    </a:lnTo>
                    <a:lnTo>
                      <a:pt x="74" y="2339"/>
                    </a:lnTo>
                    <a:lnTo>
                      <a:pt x="147" y="2485"/>
                    </a:lnTo>
                    <a:lnTo>
                      <a:pt x="220" y="2655"/>
                    </a:lnTo>
                    <a:lnTo>
                      <a:pt x="317" y="2777"/>
                    </a:lnTo>
                    <a:lnTo>
                      <a:pt x="415" y="2923"/>
                    </a:lnTo>
                    <a:lnTo>
                      <a:pt x="536" y="3045"/>
                    </a:lnTo>
                    <a:lnTo>
                      <a:pt x="658" y="3167"/>
                    </a:lnTo>
                    <a:lnTo>
                      <a:pt x="804" y="3264"/>
                    </a:lnTo>
                    <a:lnTo>
                      <a:pt x="950" y="3362"/>
                    </a:lnTo>
                    <a:lnTo>
                      <a:pt x="1096" y="3435"/>
                    </a:lnTo>
                    <a:lnTo>
                      <a:pt x="1267" y="3483"/>
                    </a:lnTo>
                    <a:lnTo>
                      <a:pt x="1462" y="3532"/>
                    </a:lnTo>
                    <a:lnTo>
                      <a:pt x="1462" y="3532"/>
                    </a:lnTo>
                    <a:lnTo>
                      <a:pt x="1705" y="3557"/>
                    </a:lnTo>
                    <a:lnTo>
                      <a:pt x="1973" y="3557"/>
                    </a:lnTo>
                    <a:lnTo>
                      <a:pt x="2217" y="3508"/>
                    </a:lnTo>
                    <a:lnTo>
                      <a:pt x="2460" y="3435"/>
                    </a:lnTo>
                  </a:path>
                </a:pathLst>
              </a:custGeom>
              <a:noFill/>
              <a:ln w="28575" cap="rnd" cmpd="sng">
                <a:solidFill>
                  <a:srgbClr val="000000"/>
                </a:solidFill>
                <a:prstDash val="solid"/>
                <a:round/>
                <a:headEnd type="none" w="sm" len="sm"/>
                <a:tailEnd type="none" w="sm" len="sm"/>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49" name="Google Shape;49;p6"/>
              <p:cNvSpPr/>
              <p:nvPr/>
            </p:nvSpPr>
            <p:spPr>
              <a:xfrm>
                <a:off x="5233525" y="5255225"/>
                <a:ext cx="89525" cy="89525"/>
              </a:xfrm>
              <a:custGeom>
                <a:avLst/>
                <a:gdLst/>
                <a:ahLst/>
                <a:cxnLst/>
                <a:rect l="l" t="t" r="r" b="b"/>
                <a:pathLst>
                  <a:path w="3581" h="3581" fill="none" extrusionOk="0">
                    <a:moveTo>
                      <a:pt x="3215" y="707"/>
                    </a:moveTo>
                    <a:lnTo>
                      <a:pt x="3215" y="707"/>
                    </a:lnTo>
                    <a:lnTo>
                      <a:pt x="3093" y="585"/>
                    </a:lnTo>
                    <a:lnTo>
                      <a:pt x="2972" y="464"/>
                    </a:lnTo>
                    <a:lnTo>
                      <a:pt x="2850" y="342"/>
                    </a:lnTo>
                    <a:lnTo>
                      <a:pt x="2679" y="244"/>
                    </a:lnTo>
                    <a:lnTo>
                      <a:pt x="2679" y="244"/>
                    </a:lnTo>
                    <a:lnTo>
                      <a:pt x="2533" y="171"/>
                    </a:lnTo>
                    <a:lnTo>
                      <a:pt x="2363" y="98"/>
                    </a:lnTo>
                    <a:lnTo>
                      <a:pt x="2192" y="50"/>
                    </a:lnTo>
                    <a:lnTo>
                      <a:pt x="2022" y="25"/>
                    </a:lnTo>
                    <a:lnTo>
                      <a:pt x="1851" y="1"/>
                    </a:lnTo>
                    <a:lnTo>
                      <a:pt x="1681" y="25"/>
                    </a:lnTo>
                    <a:lnTo>
                      <a:pt x="1510" y="25"/>
                    </a:lnTo>
                    <a:lnTo>
                      <a:pt x="1340" y="74"/>
                    </a:lnTo>
                    <a:lnTo>
                      <a:pt x="1169" y="123"/>
                    </a:lnTo>
                    <a:lnTo>
                      <a:pt x="1023" y="196"/>
                    </a:lnTo>
                    <a:lnTo>
                      <a:pt x="877" y="269"/>
                    </a:lnTo>
                    <a:lnTo>
                      <a:pt x="731" y="366"/>
                    </a:lnTo>
                    <a:lnTo>
                      <a:pt x="585" y="488"/>
                    </a:lnTo>
                    <a:lnTo>
                      <a:pt x="463" y="610"/>
                    </a:lnTo>
                    <a:lnTo>
                      <a:pt x="341" y="731"/>
                    </a:lnTo>
                    <a:lnTo>
                      <a:pt x="244" y="902"/>
                    </a:lnTo>
                    <a:lnTo>
                      <a:pt x="244" y="902"/>
                    </a:lnTo>
                    <a:lnTo>
                      <a:pt x="171" y="1048"/>
                    </a:lnTo>
                    <a:lnTo>
                      <a:pt x="98" y="1219"/>
                    </a:lnTo>
                    <a:lnTo>
                      <a:pt x="49" y="1389"/>
                    </a:lnTo>
                    <a:lnTo>
                      <a:pt x="25" y="1560"/>
                    </a:lnTo>
                    <a:lnTo>
                      <a:pt x="0" y="1730"/>
                    </a:lnTo>
                    <a:lnTo>
                      <a:pt x="0" y="1900"/>
                    </a:lnTo>
                    <a:lnTo>
                      <a:pt x="25" y="2071"/>
                    </a:lnTo>
                    <a:lnTo>
                      <a:pt x="73" y="2241"/>
                    </a:lnTo>
                    <a:lnTo>
                      <a:pt x="122" y="2412"/>
                    </a:lnTo>
                    <a:lnTo>
                      <a:pt x="195" y="2558"/>
                    </a:lnTo>
                    <a:lnTo>
                      <a:pt x="268" y="2729"/>
                    </a:lnTo>
                    <a:lnTo>
                      <a:pt x="366" y="2850"/>
                    </a:lnTo>
                    <a:lnTo>
                      <a:pt x="463" y="2996"/>
                    </a:lnTo>
                    <a:lnTo>
                      <a:pt x="609" y="3118"/>
                    </a:lnTo>
                    <a:lnTo>
                      <a:pt x="731" y="3240"/>
                    </a:lnTo>
                    <a:lnTo>
                      <a:pt x="901" y="3337"/>
                    </a:lnTo>
                    <a:lnTo>
                      <a:pt x="901" y="3337"/>
                    </a:lnTo>
                    <a:lnTo>
                      <a:pt x="1048" y="3410"/>
                    </a:lnTo>
                    <a:lnTo>
                      <a:pt x="1218" y="3484"/>
                    </a:lnTo>
                    <a:lnTo>
                      <a:pt x="1389" y="3532"/>
                    </a:lnTo>
                    <a:lnTo>
                      <a:pt x="1559" y="3557"/>
                    </a:lnTo>
                    <a:lnTo>
                      <a:pt x="1730" y="3581"/>
                    </a:lnTo>
                    <a:lnTo>
                      <a:pt x="1900" y="3581"/>
                    </a:lnTo>
                    <a:lnTo>
                      <a:pt x="2071" y="3557"/>
                    </a:lnTo>
                    <a:lnTo>
                      <a:pt x="2241" y="3508"/>
                    </a:lnTo>
                    <a:lnTo>
                      <a:pt x="2411" y="3459"/>
                    </a:lnTo>
                    <a:lnTo>
                      <a:pt x="2558" y="3410"/>
                    </a:lnTo>
                    <a:lnTo>
                      <a:pt x="2704" y="3313"/>
                    </a:lnTo>
                    <a:lnTo>
                      <a:pt x="2850" y="3216"/>
                    </a:lnTo>
                    <a:lnTo>
                      <a:pt x="2996" y="3118"/>
                    </a:lnTo>
                    <a:lnTo>
                      <a:pt x="3118" y="2996"/>
                    </a:lnTo>
                    <a:lnTo>
                      <a:pt x="3240" y="2850"/>
                    </a:lnTo>
                    <a:lnTo>
                      <a:pt x="3337" y="2704"/>
                    </a:lnTo>
                    <a:lnTo>
                      <a:pt x="3337" y="2704"/>
                    </a:lnTo>
                    <a:lnTo>
                      <a:pt x="3459" y="2412"/>
                    </a:lnTo>
                    <a:lnTo>
                      <a:pt x="3532" y="2144"/>
                    </a:lnTo>
                    <a:lnTo>
                      <a:pt x="3581" y="1852"/>
                    </a:lnTo>
                    <a:lnTo>
                      <a:pt x="3556" y="1560"/>
                    </a:lnTo>
                  </a:path>
                </a:pathLst>
              </a:custGeom>
              <a:noFill/>
              <a:ln w="28575" cap="rnd" cmpd="sng">
                <a:solidFill>
                  <a:srgbClr val="000000"/>
                </a:solidFill>
                <a:prstDash val="solid"/>
                <a:round/>
                <a:headEnd type="none" w="sm" len="sm"/>
                <a:tailEnd type="none" w="sm" len="sm"/>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50" name="Google Shape;50;p6"/>
              <p:cNvSpPr/>
              <p:nvPr/>
            </p:nvSpPr>
            <p:spPr>
              <a:xfrm>
                <a:off x="5453325" y="5382475"/>
                <a:ext cx="88925" cy="88325"/>
              </a:xfrm>
              <a:custGeom>
                <a:avLst/>
                <a:gdLst/>
                <a:ahLst/>
                <a:cxnLst/>
                <a:rect l="l" t="t" r="r" b="b"/>
                <a:pathLst>
                  <a:path w="3557" h="3533" fill="none" extrusionOk="0">
                    <a:moveTo>
                      <a:pt x="1389" y="1"/>
                    </a:moveTo>
                    <a:lnTo>
                      <a:pt x="1389" y="1"/>
                    </a:lnTo>
                    <a:lnTo>
                      <a:pt x="1194" y="50"/>
                    </a:lnTo>
                    <a:lnTo>
                      <a:pt x="999" y="147"/>
                    </a:lnTo>
                    <a:lnTo>
                      <a:pt x="804" y="245"/>
                    </a:lnTo>
                    <a:lnTo>
                      <a:pt x="634" y="366"/>
                    </a:lnTo>
                    <a:lnTo>
                      <a:pt x="634" y="366"/>
                    </a:lnTo>
                    <a:lnTo>
                      <a:pt x="488" y="488"/>
                    </a:lnTo>
                    <a:lnTo>
                      <a:pt x="390" y="634"/>
                    </a:lnTo>
                    <a:lnTo>
                      <a:pt x="268" y="780"/>
                    </a:lnTo>
                    <a:lnTo>
                      <a:pt x="195" y="926"/>
                    </a:lnTo>
                    <a:lnTo>
                      <a:pt x="122" y="1073"/>
                    </a:lnTo>
                    <a:lnTo>
                      <a:pt x="74" y="1243"/>
                    </a:lnTo>
                    <a:lnTo>
                      <a:pt x="25" y="1414"/>
                    </a:lnTo>
                    <a:lnTo>
                      <a:pt x="0" y="1584"/>
                    </a:lnTo>
                    <a:lnTo>
                      <a:pt x="0" y="1755"/>
                    </a:lnTo>
                    <a:lnTo>
                      <a:pt x="0" y="1925"/>
                    </a:lnTo>
                    <a:lnTo>
                      <a:pt x="25" y="2096"/>
                    </a:lnTo>
                    <a:lnTo>
                      <a:pt x="74" y="2266"/>
                    </a:lnTo>
                    <a:lnTo>
                      <a:pt x="122" y="2412"/>
                    </a:lnTo>
                    <a:lnTo>
                      <a:pt x="195" y="2583"/>
                    </a:lnTo>
                    <a:lnTo>
                      <a:pt x="293" y="2729"/>
                    </a:lnTo>
                    <a:lnTo>
                      <a:pt x="415" y="2875"/>
                    </a:lnTo>
                    <a:lnTo>
                      <a:pt x="415" y="2875"/>
                    </a:lnTo>
                    <a:lnTo>
                      <a:pt x="536" y="3021"/>
                    </a:lnTo>
                    <a:lnTo>
                      <a:pt x="658" y="3143"/>
                    </a:lnTo>
                    <a:lnTo>
                      <a:pt x="804" y="3240"/>
                    </a:lnTo>
                    <a:lnTo>
                      <a:pt x="950" y="3313"/>
                    </a:lnTo>
                    <a:lnTo>
                      <a:pt x="1121" y="3386"/>
                    </a:lnTo>
                    <a:lnTo>
                      <a:pt x="1267" y="3459"/>
                    </a:lnTo>
                    <a:lnTo>
                      <a:pt x="1437" y="3484"/>
                    </a:lnTo>
                    <a:lnTo>
                      <a:pt x="1608" y="3508"/>
                    </a:lnTo>
                    <a:lnTo>
                      <a:pt x="1778" y="3532"/>
                    </a:lnTo>
                    <a:lnTo>
                      <a:pt x="1949" y="3508"/>
                    </a:lnTo>
                    <a:lnTo>
                      <a:pt x="2119" y="3484"/>
                    </a:lnTo>
                    <a:lnTo>
                      <a:pt x="2290" y="3435"/>
                    </a:lnTo>
                    <a:lnTo>
                      <a:pt x="2460" y="3386"/>
                    </a:lnTo>
                    <a:lnTo>
                      <a:pt x="2606" y="3313"/>
                    </a:lnTo>
                    <a:lnTo>
                      <a:pt x="2777" y="3216"/>
                    </a:lnTo>
                    <a:lnTo>
                      <a:pt x="2923" y="3118"/>
                    </a:lnTo>
                    <a:lnTo>
                      <a:pt x="2923" y="3118"/>
                    </a:lnTo>
                    <a:lnTo>
                      <a:pt x="3045" y="2997"/>
                    </a:lnTo>
                    <a:lnTo>
                      <a:pt x="3167" y="2851"/>
                    </a:lnTo>
                    <a:lnTo>
                      <a:pt x="3264" y="2704"/>
                    </a:lnTo>
                    <a:lnTo>
                      <a:pt x="3361" y="2558"/>
                    </a:lnTo>
                    <a:lnTo>
                      <a:pt x="3435" y="2412"/>
                    </a:lnTo>
                    <a:lnTo>
                      <a:pt x="3483" y="2242"/>
                    </a:lnTo>
                    <a:lnTo>
                      <a:pt x="3532" y="2071"/>
                    </a:lnTo>
                    <a:lnTo>
                      <a:pt x="3556" y="1901"/>
                    </a:lnTo>
                    <a:lnTo>
                      <a:pt x="3556" y="1730"/>
                    </a:lnTo>
                    <a:lnTo>
                      <a:pt x="3556" y="1560"/>
                    </a:lnTo>
                    <a:lnTo>
                      <a:pt x="3532" y="1389"/>
                    </a:lnTo>
                    <a:lnTo>
                      <a:pt x="3483" y="1219"/>
                    </a:lnTo>
                    <a:lnTo>
                      <a:pt x="3410" y="1048"/>
                    </a:lnTo>
                    <a:lnTo>
                      <a:pt x="3337" y="902"/>
                    </a:lnTo>
                    <a:lnTo>
                      <a:pt x="3264" y="756"/>
                    </a:lnTo>
                    <a:lnTo>
                      <a:pt x="3142" y="610"/>
                    </a:lnTo>
                    <a:lnTo>
                      <a:pt x="3142" y="610"/>
                    </a:lnTo>
                    <a:lnTo>
                      <a:pt x="2972" y="415"/>
                    </a:lnTo>
                    <a:lnTo>
                      <a:pt x="2753" y="245"/>
                    </a:lnTo>
                    <a:lnTo>
                      <a:pt x="2533" y="123"/>
                    </a:lnTo>
                    <a:lnTo>
                      <a:pt x="2314" y="50"/>
                    </a:lnTo>
                  </a:path>
                </a:pathLst>
              </a:custGeom>
              <a:noFill/>
              <a:ln w="28575" cap="rnd" cmpd="sng">
                <a:solidFill>
                  <a:srgbClr val="000000"/>
                </a:solidFill>
                <a:prstDash val="solid"/>
                <a:round/>
                <a:headEnd type="none" w="sm" len="sm"/>
                <a:tailEnd type="none" w="sm" len="sm"/>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51" name="Google Shape;51;p6"/>
              <p:cNvSpPr/>
              <p:nvPr/>
            </p:nvSpPr>
            <p:spPr>
              <a:xfrm>
                <a:off x="5682875" y="5188875"/>
                <a:ext cx="88925" cy="89525"/>
              </a:xfrm>
              <a:custGeom>
                <a:avLst/>
                <a:gdLst/>
                <a:ahLst/>
                <a:cxnLst/>
                <a:rect l="l" t="t" r="r" b="b"/>
                <a:pathLst>
                  <a:path w="3557" h="3581" fill="none" extrusionOk="0">
                    <a:moveTo>
                      <a:pt x="0" y="2022"/>
                    </a:moveTo>
                    <a:lnTo>
                      <a:pt x="0" y="2022"/>
                    </a:lnTo>
                    <a:lnTo>
                      <a:pt x="25" y="2216"/>
                    </a:lnTo>
                    <a:lnTo>
                      <a:pt x="98" y="2411"/>
                    </a:lnTo>
                    <a:lnTo>
                      <a:pt x="98" y="2411"/>
                    </a:lnTo>
                    <a:lnTo>
                      <a:pt x="171" y="2557"/>
                    </a:lnTo>
                    <a:lnTo>
                      <a:pt x="244" y="2728"/>
                    </a:lnTo>
                    <a:lnTo>
                      <a:pt x="341" y="2874"/>
                    </a:lnTo>
                    <a:lnTo>
                      <a:pt x="463" y="2996"/>
                    </a:lnTo>
                    <a:lnTo>
                      <a:pt x="585" y="3118"/>
                    </a:lnTo>
                    <a:lnTo>
                      <a:pt x="707" y="3239"/>
                    </a:lnTo>
                    <a:lnTo>
                      <a:pt x="853" y="3337"/>
                    </a:lnTo>
                    <a:lnTo>
                      <a:pt x="999" y="3410"/>
                    </a:lnTo>
                    <a:lnTo>
                      <a:pt x="1169" y="3483"/>
                    </a:lnTo>
                    <a:lnTo>
                      <a:pt x="1340" y="3532"/>
                    </a:lnTo>
                    <a:lnTo>
                      <a:pt x="1510" y="3556"/>
                    </a:lnTo>
                    <a:lnTo>
                      <a:pt x="1681" y="3580"/>
                    </a:lnTo>
                    <a:lnTo>
                      <a:pt x="1851" y="3580"/>
                    </a:lnTo>
                    <a:lnTo>
                      <a:pt x="2022" y="3556"/>
                    </a:lnTo>
                    <a:lnTo>
                      <a:pt x="2192" y="3532"/>
                    </a:lnTo>
                    <a:lnTo>
                      <a:pt x="2363" y="3459"/>
                    </a:lnTo>
                    <a:lnTo>
                      <a:pt x="2363" y="3459"/>
                    </a:lnTo>
                    <a:lnTo>
                      <a:pt x="2533" y="3410"/>
                    </a:lnTo>
                    <a:lnTo>
                      <a:pt x="2704" y="3312"/>
                    </a:lnTo>
                    <a:lnTo>
                      <a:pt x="2850" y="3215"/>
                    </a:lnTo>
                    <a:lnTo>
                      <a:pt x="2972" y="3093"/>
                    </a:lnTo>
                    <a:lnTo>
                      <a:pt x="3093" y="2971"/>
                    </a:lnTo>
                    <a:lnTo>
                      <a:pt x="3215" y="2850"/>
                    </a:lnTo>
                    <a:lnTo>
                      <a:pt x="3288" y="2704"/>
                    </a:lnTo>
                    <a:lnTo>
                      <a:pt x="3386" y="2557"/>
                    </a:lnTo>
                    <a:lnTo>
                      <a:pt x="3434" y="2387"/>
                    </a:lnTo>
                    <a:lnTo>
                      <a:pt x="3483" y="2216"/>
                    </a:lnTo>
                    <a:lnTo>
                      <a:pt x="3532" y="2070"/>
                    </a:lnTo>
                    <a:lnTo>
                      <a:pt x="3556" y="1875"/>
                    </a:lnTo>
                    <a:lnTo>
                      <a:pt x="3556" y="1705"/>
                    </a:lnTo>
                    <a:lnTo>
                      <a:pt x="3532" y="1534"/>
                    </a:lnTo>
                    <a:lnTo>
                      <a:pt x="3507" y="1364"/>
                    </a:lnTo>
                    <a:lnTo>
                      <a:pt x="3434" y="1194"/>
                    </a:lnTo>
                    <a:lnTo>
                      <a:pt x="3434" y="1194"/>
                    </a:lnTo>
                    <a:lnTo>
                      <a:pt x="3361" y="1023"/>
                    </a:lnTo>
                    <a:lnTo>
                      <a:pt x="3288" y="853"/>
                    </a:lnTo>
                    <a:lnTo>
                      <a:pt x="3191" y="706"/>
                    </a:lnTo>
                    <a:lnTo>
                      <a:pt x="3069" y="585"/>
                    </a:lnTo>
                    <a:lnTo>
                      <a:pt x="2947" y="463"/>
                    </a:lnTo>
                    <a:lnTo>
                      <a:pt x="2825" y="341"/>
                    </a:lnTo>
                    <a:lnTo>
                      <a:pt x="2679" y="268"/>
                    </a:lnTo>
                    <a:lnTo>
                      <a:pt x="2533" y="171"/>
                    </a:lnTo>
                    <a:lnTo>
                      <a:pt x="2363" y="122"/>
                    </a:lnTo>
                    <a:lnTo>
                      <a:pt x="2192" y="73"/>
                    </a:lnTo>
                    <a:lnTo>
                      <a:pt x="2022" y="24"/>
                    </a:lnTo>
                    <a:lnTo>
                      <a:pt x="1851" y="24"/>
                    </a:lnTo>
                    <a:lnTo>
                      <a:pt x="1681" y="0"/>
                    </a:lnTo>
                    <a:lnTo>
                      <a:pt x="1510" y="24"/>
                    </a:lnTo>
                    <a:lnTo>
                      <a:pt x="1340" y="73"/>
                    </a:lnTo>
                    <a:lnTo>
                      <a:pt x="1169" y="122"/>
                    </a:lnTo>
                    <a:lnTo>
                      <a:pt x="1169" y="122"/>
                    </a:lnTo>
                    <a:lnTo>
                      <a:pt x="974" y="195"/>
                    </a:lnTo>
                    <a:lnTo>
                      <a:pt x="804" y="292"/>
                    </a:lnTo>
                    <a:lnTo>
                      <a:pt x="658" y="390"/>
                    </a:lnTo>
                    <a:lnTo>
                      <a:pt x="512" y="512"/>
                    </a:lnTo>
                    <a:lnTo>
                      <a:pt x="390" y="658"/>
                    </a:lnTo>
                    <a:lnTo>
                      <a:pt x="293" y="804"/>
                    </a:lnTo>
                    <a:lnTo>
                      <a:pt x="195" y="950"/>
                    </a:lnTo>
                    <a:lnTo>
                      <a:pt x="122" y="1120"/>
                    </a:lnTo>
                  </a:path>
                </a:pathLst>
              </a:custGeom>
              <a:noFill/>
              <a:ln w="28575" cap="rnd" cmpd="sng">
                <a:solidFill>
                  <a:srgbClr val="000000"/>
                </a:solidFill>
                <a:prstDash val="solid"/>
                <a:round/>
                <a:headEnd type="none" w="sm" len="sm"/>
                <a:tailEnd type="none" w="sm" len="sm"/>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52" name="Google Shape;52;p6"/>
              <p:cNvSpPr/>
              <p:nvPr/>
            </p:nvSpPr>
            <p:spPr>
              <a:xfrm>
                <a:off x="5411925" y="5110925"/>
                <a:ext cx="188775" cy="189400"/>
              </a:xfrm>
              <a:custGeom>
                <a:avLst/>
                <a:gdLst/>
                <a:ahLst/>
                <a:cxnLst/>
                <a:rect l="l" t="t" r="r" b="b"/>
                <a:pathLst>
                  <a:path w="7551" h="7576" fill="none" extrusionOk="0">
                    <a:moveTo>
                      <a:pt x="0" y="3776"/>
                    </a:moveTo>
                    <a:lnTo>
                      <a:pt x="0" y="3776"/>
                    </a:lnTo>
                    <a:lnTo>
                      <a:pt x="25" y="3410"/>
                    </a:lnTo>
                    <a:lnTo>
                      <a:pt x="73" y="3021"/>
                    </a:lnTo>
                    <a:lnTo>
                      <a:pt x="171" y="2655"/>
                    </a:lnTo>
                    <a:lnTo>
                      <a:pt x="293" y="2314"/>
                    </a:lnTo>
                    <a:lnTo>
                      <a:pt x="463" y="1973"/>
                    </a:lnTo>
                    <a:lnTo>
                      <a:pt x="658" y="1681"/>
                    </a:lnTo>
                    <a:lnTo>
                      <a:pt x="877" y="1389"/>
                    </a:lnTo>
                    <a:lnTo>
                      <a:pt x="1121" y="1121"/>
                    </a:lnTo>
                    <a:lnTo>
                      <a:pt x="1389" y="877"/>
                    </a:lnTo>
                    <a:lnTo>
                      <a:pt x="1656" y="658"/>
                    </a:lnTo>
                    <a:lnTo>
                      <a:pt x="1973" y="463"/>
                    </a:lnTo>
                    <a:lnTo>
                      <a:pt x="2314" y="293"/>
                    </a:lnTo>
                    <a:lnTo>
                      <a:pt x="2655" y="171"/>
                    </a:lnTo>
                    <a:lnTo>
                      <a:pt x="3020" y="74"/>
                    </a:lnTo>
                    <a:lnTo>
                      <a:pt x="3386" y="25"/>
                    </a:lnTo>
                    <a:lnTo>
                      <a:pt x="3775" y="1"/>
                    </a:lnTo>
                    <a:lnTo>
                      <a:pt x="3775" y="1"/>
                    </a:lnTo>
                    <a:lnTo>
                      <a:pt x="4165" y="25"/>
                    </a:lnTo>
                    <a:lnTo>
                      <a:pt x="4555" y="74"/>
                    </a:lnTo>
                    <a:lnTo>
                      <a:pt x="4896" y="171"/>
                    </a:lnTo>
                    <a:lnTo>
                      <a:pt x="5261" y="293"/>
                    </a:lnTo>
                    <a:lnTo>
                      <a:pt x="5578" y="463"/>
                    </a:lnTo>
                    <a:lnTo>
                      <a:pt x="5894" y="658"/>
                    </a:lnTo>
                    <a:lnTo>
                      <a:pt x="6186" y="877"/>
                    </a:lnTo>
                    <a:lnTo>
                      <a:pt x="6454" y="1121"/>
                    </a:lnTo>
                    <a:lnTo>
                      <a:pt x="6698" y="1389"/>
                    </a:lnTo>
                    <a:lnTo>
                      <a:pt x="6917" y="1681"/>
                    </a:lnTo>
                    <a:lnTo>
                      <a:pt x="7112" y="1973"/>
                    </a:lnTo>
                    <a:lnTo>
                      <a:pt x="7258" y="2314"/>
                    </a:lnTo>
                    <a:lnTo>
                      <a:pt x="7404" y="2655"/>
                    </a:lnTo>
                    <a:lnTo>
                      <a:pt x="7477" y="3021"/>
                    </a:lnTo>
                    <a:lnTo>
                      <a:pt x="7550" y="3410"/>
                    </a:lnTo>
                    <a:lnTo>
                      <a:pt x="7550" y="3776"/>
                    </a:lnTo>
                    <a:lnTo>
                      <a:pt x="7550" y="3776"/>
                    </a:lnTo>
                    <a:lnTo>
                      <a:pt x="7550" y="4165"/>
                    </a:lnTo>
                    <a:lnTo>
                      <a:pt x="7477" y="4555"/>
                    </a:lnTo>
                    <a:lnTo>
                      <a:pt x="7404" y="4920"/>
                    </a:lnTo>
                    <a:lnTo>
                      <a:pt x="7258" y="5261"/>
                    </a:lnTo>
                    <a:lnTo>
                      <a:pt x="7112" y="5578"/>
                    </a:lnTo>
                    <a:lnTo>
                      <a:pt x="6917" y="5895"/>
                    </a:lnTo>
                    <a:lnTo>
                      <a:pt x="6698" y="6187"/>
                    </a:lnTo>
                    <a:lnTo>
                      <a:pt x="6454" y="6455"/>
                    </a:lnTo>
                    <a:lnTo>
                      <a:pt x="6186" y="6698"/>
                    </a:lnTo>
                    <a:lnTo>
                      <a:pt x="5894" y="6917"/>
                    </a:lnTo>
                    <a:lnTo>
                      <a:pt x="5578" y="7112"/>
                    </a:lnTo>
                    <a:lnTo>
                      <a:pt x="5261" y="7258"/>
                    </a:lnTo>
                    <a:lnTo>
                      <a:pt x="4896" y="7405"/>
                    </a:lnTo>
                    <a:lnTo>
                      <a:pt x="4555" y="7478"/>
                    </a:lnTo>
                    <a:lnTo>
                      <a:pt x="4165" y="7551"/>
                    </a:lnTo>
                    <a:lnTo>
                      <a:pt x="3775" y="7575"/>
                    </a:lnTo>
                    <a:lnTo>
                      <a:pt x="3775" y="7575"/>
                    </a:lnTo>
                    <a:lnTo>
                      <a:pt x="3386" y="7551"/>
                    </a:lnTo>
                    <a:lnTo>
                      <a:pt x="3020" y="7478"/>
                    </a:lnTo>
                    <a:lnTo>
                      <a:pt x="2655" y="7405"/>
                    </a:lnTo>
                    <a:lnTo>
                      <a:pt x="2314" y="7258"/>
                    </a:lnTo>
                    <a:lnTo>
                      <a:pt x="1973" y="7112"/>
                    </a:lnTo>
                    <a:lnTo>
                      <a:pt x="1656" y="6917"/>
                    </a:lnTo>
                    <a:lnTo>
                      <a:pt x="1389" y="6698"/>
                    </a:lnTo>
                    <a:lnTo>
                      <a:pt x="1121" y="6455"/>
                    </a:lnTo>
                    <a:lnTo>
                      <a:pt x="877" y="6187"/>
                    </a:lnTo>
                    <a:lnTo>
                      <a:pt x="658" y="5895"/>
                    </a:lnTo>
                    <a:lnTo>
                      <a:pt x="463" y="5578"/>
                    </a:lnTo>
                    <a:lnTo>
                      <a:pt x="293" y="5261"/>
                    </a:lnTo>
                    <a:lnTo>
                      <a:pt x="171" y="4920"/>
                    </a:lnTo>
                    <a:lnTo>
                      <a:pt x="73" y="4555"/>
                    </a:lnTo>
                    <a:lnTo>
                      <a:pt x="25" y="4165"/>
                    </a:lnTo>
                    <a:lnTo>
                      <a:pt x="0" y="3776"/>
                    </a:lnTo>
                    <a:lnTo>
                      <a:pt x="0" y="3776"/>
                    </a:lnTo>
                    <a:close/>
                  </a:path>
                </a:pathLst>
              </a:custGeom>
              <a:noFill/>
              <a:ln w="28575" cap="rnd" cmpd="sng">
                <a:solidFill>
                  <a:srgbClr val="000000"/>
                </a:solidFill>
                <a:prstDash val="solid"/>
                <a:round/>
                <a:headEnd type="none" w="sm" len="sm"/>
                <a:tailEnd type="none" w="sm" len="sm"/>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53" name="Google Shape;53;p6"/>
              <p:cNvSpPr/>
              <p:nvPr/>
            </p:nvSpPr>
            <p:spPr>
              <a:xfrm>
                <a:off x="5367475" y="5025075"/>
                <a:ext cx="81600" cy="105975"/>
              </a:xfrm>
              <a:custGeom>
                <a:avLst/>
                <a:gdLst/>
                <a:ahLst/>
                <a:cxnLst/>
                <a:rect l="l" t="t" r="r" b="b"/>
                <a:pathLst>
                  <a:path w="3264" h="4239" fill="none" extrusionOk="0">
                    <a:moveTo>
                      <a:pt x="0" y="1"/>
                    </a:moveTo>
                    <a:lnTo>
                      <a:pt x="3264" y="4238"/>
                    </a:lnTo>
                  </a:path>
                </a:pathLst>
              </a:custGeom>
              <a:noFill/>
              <a:ln w="28575" cap="rnd" cmpd="sng">
                <a:solidFill>
                  <a:srgbClr val="000000"/>
                </a:solidFill>
                <a:prstDash val="solid"/>
                <a:round/>
                <a:headEnd type="none" w="sm" len="sm"/>
                <a:tailEnd type="none" w="sm" len="sm"/>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54" name="Google Shape;54;p6"/>
              <p:cNvSpPr/>
              <p:nvPr/>
            </p:nvSpPr>
            <p:spPr>
              <a:xfrm>
                <a:off x="5567800" y="4999500"/>
                <a:ext cx="115100" cy="133975"/>
              </a:xfrm>
              <a:custGeom>
                <a:avLst/>
                <a:gdLst/>
                <a:ahLst/>
                <a:cxnLst/>
                <a:rect l="l" t="t" r="r" b="b"/>
                <a:pathLst>
                  <a:path w="4604" h="5359" fill="none" extrusionOk="0">
                    <a:moveTo>
                      <a:pt x="0" y="5359"/>
                    </a:moveTo>
                    <a:lnTo>
                      <a:pt x="4603" y="1"/>
                    </a:lnTo>
                  </a:path>
                </a:pathLst>
              </a:custGeom>
              <a:noFill/>
              <a:ln w="28575" cap="rnd" cmpd="sng">
                <a:solidFill>
                  <a:srgbClr val="000000"/>
                </a:solidFill>
                <a:prstDash val="solid"/>
                <a:round/>
                <a:headEnd type="none" w="sm" len="sm"/>
                <a:tailEnd type="none" w="sm" len="sm"/>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55" name="Google Shape;55;p6"/>
              <p:cNvSpPr/>
              <p:nvPr/>
            </p:nvSpPr>
            <p:spPr>
              <a:xfrm>
                <a:off x="5600075" y="5217475"/>
                <a:ext cx="127275" cy="16475"/>
              </a:xfrm>
              <a:custGeom>
                <a:avLst/>
                <a:gdLst/>
                <a:ahLst/>
                <a:cxnLst/>
                <a:rect l="l" t="t" r="r" b="b"/>
                <a:pathLst>
                  <a:path w="5091" h="659" fill="none" extrusionOk="0">
                    <a:moveTo>
                      <a:pt x="5090" y="658"/>
                    </a:moveTo>
                    <a:lnTo>
                      <a:pt x="0" y="1"/>
                    </a:lnTo>
                  </a:path>
                </a:pathLst>
              </a:custGeom>
              <a:noFill/>
              <a:ln w="28575" cap="rnd" cmpd="sng">
                <a:solidFill>
                  <a:srgbClr val="000000"/>
                </a:solidFill>
                <a:prstDash val="solid"/>
                <a:round/>
                <a:headEnd type="none" w="sm" len="sm"/>
                <a:tailEnd type="none" w="sm" len="sm"/>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56" name="Google Shape;56;p6"/>
              <p:cNvSpPr/>
              <p:nvPr/>
            </p:nvSpPr>
            <p:spPr>
              <a:xfrm>
                <a:off x="5497775" y="5299675"/>
                <a:ext cx="4900" cy="126675"/>
              </a:xfrm>
              <a:custGeom>
                <a:avLst/>
                <a:gdLst/>
                <a:ahLst/>
                <a:cxnLst/>
                <a:rect l="l" t="t" r="r" b="b"/>
                <a:pathLst>
                  <a:path w="196" h="5067" fill="none" extrusionOk="0">
                    <a:moveTo>
                      <a:pt x="0" y="5067"/>
                    </a:moveTo>
                    <a:lnTo>
                      <a:pt x="195" y="1"/>
                    </a:lnTo>
                  </a:path>
                </a:pathLst>
              </a:custGeom>
              <a:noFill/>
              <a:ln w="28575" cap="rnd" cmpd="sng">
                <a:solidFill>
                  <a:srgbClr val="000000"/>
                </a:solidFill>
                <a:prstDash val="solid"/>
                <a:round/>
                <a:headEnd type="none" w="sm" len="sm"/>
                <a:tailEnd type="none" w="sm" len="sm"/>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57" name="Google Shape;57;p6"/>
              <p:cNvSpPr/>
              <p:nvPr/>
            </p:nvSpPr>
            <p:spPr>
              <a:xfrm>
                <a:off x="5277975" y="5241825"/>
                <a:ext cx="141275" cy="58500"/>
              </a:xfrm>
              <a:custGeom>
                <a:avLst/>
                <a:gdLst/>
                <a:ahLst/>
                <a:cxnLst/>
                <a:rect l="l" t="t" r="r" b="b"/>
                <a:pathLst>
                  <a:path w="5651" h="2340" fill="none" extrusionOk="0">
                    <a:moveTo>
                      <a:pt x="0" y="2339"/>
                    </a:moveTo>
                    <a:lnTo>
                      <a:pt x="5651" y="1"/>
                    </a:lnTo>
                  </a:path>
                </a:pathLst>
              </a:custGeom>
              <a:noFill/>
              <a:ln w="28575" cap="rnd" cmpd="sng">
                <a:solidFill>
                  <a:srgbClr val="000000"/>
                </a:solidFill>
                <a:prstDash val="solid"/>
                <a:round/>
                <a:headEnd type="none" w="sm" len="sm"/>
                <a:tailEnd type="none" w="sm" len="sm"/>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grpSp>
      </p:grpSp>
      <p:sp>
        <p:nvSpPr>
          <p:cNvPr id="58" name="Google Shape;58;p6"/>
          <p:cNvSpPr txBox="1">
            <a:spLocks noGrp="1"/>
          </p:cNvSpPr>
          <p:nvPr>
            <p:ph type="body" idx="1"/>
          </p:nvPr>
        </p:nvSpPr>
        <p:spPr>
          <a:xfrm>
            <a:off x="3315880" y="4628428"/>
            <a:ext cx="5590200" cy="1463100"/>
          </a:xfrm>
          <a:prstGeom prst="rect">
            <a:avLst/>
          </a:prstGeom>
          <a:noFill/>
          <a:ln>
            <a:noFill/>
          </a:ln>
        </p:spPr>
        <p:txBody>
          <a:bodyPr spcFirstLastPara="1" wrap="square" lIns="88375" tIns="44175" rIns="88375" bIns="44175" anchor="t" anchorCtr="0">
            <a:spAutoFit/>
          </a:bodyPr>
          <a:lstStyle>
            <a:lvl1pPr marL="457200" lvl="0" indent="-228600" algn="l" rtl="0">
              <a:lnSpc>
                <a:spcPct val="100000"/>
              </a:lnSpc>
              <a:spcBef>
                <a:spcPts val="0"/>
              </a:spcBef>
              <a:spcAft>
                <a:spcPts val="0"/>
              </a:spcAft>
              <a:buSzPts val="1800"/>
              <a:buNone/>
              <a:defRPr sz="1800">
                <a:solidFill>
                  <a:srgbClr val="0C0C0C"/>
                </a:solidFill>
              </a:defRPr>
            </a:lvl1pPr>
            <a:lvl2pPr marL="914400" lvl="1" indent="-228600" algn="l" rtl="0">
              <a:lnSpc>
                <a:spcPct val="90000"/>
              </a:lnSpc>
              <a:spcBef>
                <a:spcPts val="300"/>
              </a:spcBef>
              <a:spcAft>
                <a:spcPts val="0"/>
              </a:spcAft>
              <a:buSzPts val="1800"/>
              <a:buNone/>
              <a:defRPr sz="1800">
                <a:solidFill>
                  <a:srgbClr val="888888"/>
                </a:solidFill>
              </a:defRPr>
            </a:lvl2pPr>
            <a:lvl3pPr marL="1371600" lvl="2" indent="-228600" algn="l" rtl="0">
              <a:lnSpc>
                <a:spcPct val="90000"/>
              </a:lnSpc>
              <a:spcBef>
                <a:spcPts val="400"/>
              </a:spcBef>
              <a:spcAft>
                <a:spcPts val="0"/>
              </a:spcAft>
              <a:buSzPts val="1500"/>
              <a:buNone/>
              <a:defRPr sz="1500">
                <a:solidFill>
                  <a:srgbClr val="888888"/>
                </a:solidFill>
              </a:defRPr>
            </a:lvl3pPr>
            <a:lvl4pPr marL="1828800" lvl="3" indent="-228600" algn="l" rtl="0">
              <a:lnSpc>
                <a:spcPct val="90000"/>
              </a:lnSpc>
              <a:spcBef>
                <a:spcPts val="400"/>
              </a:spcBef>
              <a:spcAft>
                <a:spcPts val="0"/>
              </a:spcAft>
              <a:buSzPts val="1400"/>
              <a:buNone/>
              <a:defRPr sz="1400">
                <a:solidFill>
                  <a:srgbClr val="888888"/>
                </a:solidFill>
              </a:defRPr>
            </a:lvl4pPr>
            <a:lvl5pPr marL="2286000" lvl="4" indent="-228600" algn="l" rtl="0">
              <a:lnSpc>
                <a:spcPct val="90000"/>
              </a:lnSpc>
              <a:spcBef>
                <a:spcPts val="400"/>
              </a:spcBef>
              <a:spcAft>
                <a:spcPts val="0"/>
              </a:spcAft>
              <a:buSzPts val="1400"/>
              <a:buNone/>
              <a:defRPr sz="1400">
                <a:solidFill>
                  <a:srgbClr val="888888"/>
                </a:solidFill>
              </a:defRPr>
            </a:lvl5pPr>
            <a:lvl6pPr marL="2743200" lvl="5" indent="-228600" algn="l" rtl="0">
              <a:lnSpc>
                <a:spcPct val="90000"/>
              </a:lnSpc>
              <a:spcBef>
                <a:spcPts val="400"/>
              </a:spcBef>
              <a:spcAft>
                <a:spcPts val="0"/>
              </a:spcAft>
              <a:buSzPts val="1400"/>
              <a:buNone/>
              <a:defRPr sz="1400">
                <a:solidFill>
                  <a:srgbClr val="888888"/>
                </a:solidFill>
              </a:defRPr>
            </a:lvl6pPr>
            <a:lvl7pPr marL="3200400" lvl="6" indent="-228600" algn="l" rtl="0">
              <a:lnSpc>
                <a:spcPct val="90000"/>
              </a:lnSpc>
              <a:spcBef>
                <a:spcPts val="400"/>
              </a:spcBef>
              <a:spcAft>
                <a:spcPts val="0"/>
              </a:spcAft>
              <a:buSzPts val="1400"/>
              <a:buNone/>
              <a:defRPr sz="1400">
                <a:solidFill>
                  <a:srgbClr val="888888"/>
                </a:solidFill>
              </a:defRPr>
            </a:lvl7pPr>
            <a:lvl8pPr marL="3657600" lvl="7" indent="-228600" algn="l" rtl="0">
              <a:lnSpc>
                <a:spcPct val="90000"/>
              </a:lnSpc>
              <a:spcBef>
                <a:spcPts val="400"/>
              </a:spcBef>
              <a:spcAft>
                <a:spcPts val="0"/>
              </a:spcAft>
              <a:buSzPts val="1400"/>
              <a:buNone/>
              <a:defRPr sz="1400">
                <a:solidFill>
                  <a:srgbClr val="888888"/>
                </a:solidFill>
              </a:defRPr>
            </a:lvl8pPr>
            <a:lvl9pPr marL="4114800" lvl="8" indent="-228600" algn="l" rtl="0">
              <a:lnSpc>
                <a:spcPct val="90000"/>
              </a:lnSpc>
              <a:spcBef>
                <a:spcPts val="400"/>
              </a:spcBef>
              <a:spcAft>
                <a:spcPts val="400"/>
              </a:spcAft>
              <a:buSzPts val="1400"/>
              <a:buNone/>
              <a:defRPr sz="1400">
                <a:solidFill>
                  <a:srgbClr val="888888"/>
                </a:solidFill>
              </a:defRPr>
            </a:lvl9pPr>
          </a:lstStyle>
          <a:p>
            <a:endParaRPr/>
          </a:p>
        </p:txBody>
      </p:sp>
      <p:sp>
        <p:nvSpPr>
          <p:cNvPr id="59" name="Google Shape;59;p6"/>
          <p:cNvSpPr/>
          <p:nvPr/>
        </p:nvSpPr>
        <p:spPr>
          <a:xfrm>
            <a:off x="272955" y="0"/>
            <a:ext cx="422700" cy="1562400"/>
          </a:xfrm>
          <a:prstGeom prst="rect">
            <a:avLst/>
          </a:prstGeom>
          <a:solidFill>
            <a:schemeClr val="lt1"/>
          </a:solidFill>
          <a:ln>
            <a:noFill/>
          </a:ln>
        </p:spPr>
        <p:txBody>
          <a:bodyPr spcFirstLastPara="1" wrap="square" lIns="88375" tIns="44175" rIns="88375" bIns="44175"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Twentieth Century"/>
              <a:ea typeface="Twentieth Century"/>
              <a:cs typeface="Twentieth Century"/>
              <a:sym typeface="Twentieth Century"/>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60"/>
        <p:cNvGrpSpPr/>
        <p:nvPr/>
      </p:nvGrpSpPr>
      <p:grpSpPr>
        <a:xfrm>
          <a:off x="0" y="0"/>
          <a:ext cx="0" cy="0"/>
          <a:chOff x="0" y="0"/>
          <a:chExt cx="0" cy="0"/>
        </a:xfrm>
      </p:grpSpPr>
      <p:sp>
        <p:nvSpPr>
          <p:cNvPr id="61" name="Google Shape;61;p7"/>
          <p:cNvSpPr txBox="1">
            <a:spLocks noGrp="1"/>
          </p:cNvSpPr>
          <p:nvPr>
            <p:ph type="body" idx="1"/>
          </p:nvPr>
        </p:nvSpPr>
        <p:spPr>
          <a:xfrm>
            <a:off x="6364809" y="2096446"/>
            <a:ext cx="5397600" cy="4330500"/>
          </a:xfrm>
          <a:prstGeom prst="rect">
            <a:avLst/>
          </a:prstGeom>
          <a:noFill/>
          <a:ln>
            <a:noFill/>
          </a:ln>
        </p:spPr>
        <p:txBody>
          <a:bodyPr spcFirstLastPara="1" wrap="square" lIns="44175" tIns="44175" rIns="44175" bIns="44175" anchor="t" anchorCtr="0">
            <a:normAutofit/>
          </a:bodyPr>
          <a:lstStyle>
            <a:lvl1pPr marL="457200" lvl="0" indent="-342900" algn="l" rtl="0">
              <a:lnSpc>
                <a:spcPct val="90000"/>
              </a:lnSpc>
              <a:spcBef>
                <a:spcPts val="1200"/>
              </a:spcBef>
              <a:spcAft>
                <a:spcPts val="0"/>
              </a:spcAft>
              <a:buSzPts val="1800"/>
              <a:buChar char=" "/>
              <a:defRPr/>
            </a:lvl1pPr>
            <a:lvl2pPr marL="914400" lvl="1" indent="-342900" algn="l" rtl="0">
              <a:lnSpc>
                <a:spcPct val="90000"/>
              </a:lnSpc>
              <a:spcBef>
                <a:spcPts val="300"/>
              </a:spcBef>
              <a:spcAft>
                <a:spcPts val="0"/>
              </a:spcAft>
              <a:buSzPts val="1800"/>
              <a:buChar char="-"/>
              <a:defRPr/>
            </a:lvl2pPr>
            <a:lvl3pPr marL="1371600" lvl="2" indent="-342900" algn="l" rtl="0">
              <a:lnSpc>
                <a:spcPct val="90000"/>
              </a:lnSpc>
              <a:spcBef>
                <a:spcPts val="400"/>
              </a:spcBef>
              <a:spcAft>
                <a:spcPts val="0"/>
              </a:spcAft>
              <a:buSzPts val="1800"/>
              <a:buChar char="-"/>
              <a:defRPr/>
            </a:lvl3pPr>
            <a:lvl4pPr marL="1828800" lvl="3" indent="-342900" algn="l" rtl="0">
              <a:lnSpc>
                <a:spcPct val="90000"/>
              </a:lnSpc>
              <a:spcBef>
                <a:spcPts val="400"/>
              </a:spcBef>
              <a:spcAft>
                <a:spcPts val="0"/>
              </a:spcAft>
              <a:buSzPts val="1800"/>
              <a:buChar char="-"/>
              <a:defRPr/>
            </a:lvl4pPr>
            <a:lvl5pPr marL="2286000" lvl="4" indent="-342900" algn="l" rtl="0">
              <a:lnSpc>
                <a:spcPct val="90000"/>
              </a:lnSpc>
              <a:spcBef>
                <a:spcPts val="400"/>
              </a:spcBef>
              <a:spcAft>
                <a:spcPts val="0"/>
              </a:spcAft>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62" name="Google Shape;62;p7"/>
          <p:cNvSpPr txBox="1">
            <a:spLocks noGrp="1"/>
          </p:cNvSpPr>
          <p:nvPr>
            <p:ph type="title"/>
          </p:nvPr>
        </p:nvSpPr>
        <p:spPr>
          <a:xfrm>
            <a:off x="575239" y="263276"/>
            <a:ext cx="11187000" cy="1014900"/>
          </a:xfrm>
          <a:prstGeom prst="rect">
            <a:avLst/>
          </a:prstGeom>
          <a:noFill/>
          <a:ln>
            <a:noFill/>
          </a:ln>
        </p:spPr>
        <p:txBody>
          <a:bodyPr spcFirstLastPara="1" wrap="square" lIns="88375" tIns="44175" rIns="88375" bIns="44175" anchor="ctr" anchorCtr="0">
            <a:normAutofit/>
          </a:bodyPr>
          <a:lstStyle>
            <a:lvl1pPr lvl="0" algn="l" rtl="0">
              <a:lnSpc>
                <a:spcPct val="80000"/>
              </a:lnSpc>
              <a:spcBef>
                <a:spcPts val="0"/>
              </a:spcBef>
              <a:spcAft>
                <a:spcPts val="0"/>
              </a:spcAft>
              <a:buClr>
                <a:srgbClr val="0C0C0C"/>
              </a:buClr>
              <a:buSzPts val="18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63" name="Google Shape;63;p7"/>
          <p:cNvSpPr txBox="1">
            <a:spLocks noGrp="1"/>
          </p:cNvSpPr>
          <p:nvPr>
            <p:ph type="body" idx="2"/>
          </p:nvPr>
        </p:nvSpPr>
        <p:spPr>
          <a:xfrm>
            <a:off x="575239" y="1531279"/>
            <a:ext cx="5397600" cy="447600"/>
          </a:xfrm>
          <a:prstGeom prst="rect">
            <a:avLst/>
          </a:prstGeom>
          <a:noFill/>
          <a:ln>
            <a:noFill/>
          </a:ln>
        </p:spPr>
        <p:txBody>
          <a:bodyPr spcFirstLastPara="1" wrap="square" lIns="132575" tIns="44175" rIns="132575" bIns="44175" anchor="ctr" anchorCtr="0">
            <a:normAutofit/>
          </a:bodyPr>
          <a:lstStyle>
            <a:lvl1pPr marL="457200" lvl="0" indent="-228600" algn="l" rtl="0">
              <a:lnSpc>
                <a:spcPct val="90000"/>
              </a:lnSpc>
              <a:spcBef>
                <a:spcPts val="0"/>
              </a:spcBef>
              <a:spcAft>
                <a:spcPts val="0"/>
              </a:spcAft>
              <a:buSzPts val="1800"/>
              <a:buNone/>
              <a:defRPr sz="1800" b="0" cap="none">
                <a:solidFill>
                  <a:srgbClr val="4C3282"/>
                </a:solidFill>
                <a:latin typeface="Quattrocento Sans"/>
                <a:ea typeface="Quattrocento Sans"/>
                <a:cs typeface="Quattrocento Sans"/>
                <a:sym typeface="Quattrocento Sans"/>
              </a:defRPr>
            </a:lvl1pPr>
            <a:lvl2pPr marL="914400" lvl="1" indent="-228600" algn="l" rtl="0">
              <a:lnSpc>
                <a:spcPct val="90000"/>
              </a:lnSpc>
              <a:spcBef>
                <a:spcPts val="300"/>
              </a:spcBef>
              <a:spcAft>
                <a:spcPts val="0"/>
              </a:spcAft>
              <a:buSzPts val="1900"/>
              <a:buNone/>
              <a:defRPr sz="1900" b="1"/>
            </a:lvl2pPr>
            <a:lvl3pPr marL="1371600" lvl="2" indent="-228600" algn="l" rtl="0">
              <a:lnSpc>
                <a:spcPct val="90000"/>
              </a:lnSpc>
              <a:spcBef>
                <a:spcPts val="400"/>
              </a:spcBef>
              <a:spcAft>
                <a:spcPts val="0"/>
              </a:spcAft>
              <a:buSzPts val="1800"/>
              <a:buNone/>
              <a:defRPr sz="1800" b="1"/>
            </a:lvl3pPr>
            <a:lvl4pPr marL="1828800" lvl="3" indent="-228600" algn="l" rtl="0">
              <a:lnSpc>
                <a:spcPct val="90000"/>
              </a:lnSpc>
              <a:spcBef>
                <a:spcPts val="400"/>
              </a:spcBef>
              <a:spcAft>
                <a:spcPts val="0"/>
              </a:spcAft>
              <a:buSzPts val="1500"/>
              <a:buNone/>
              <a:defRPr sz="1500" b="1"/>
            </a:lvl4pPr>
            <a:lvl5pPr marL="2286000" lvl="4" indent="-228600" algn="l" rtl="0">
              <a:lnSpc>
                <a:spcPct val="90000"/>
              </a:lnSpc>
              <a:spcBef>
                <a:spcPts val="400"/>
              </a:spcBef>
              <a:spcAft>
                <a:spcPts val="0"/>
              </a:spcAft>
              <a:buSzPts val="1500"/>
              <a:buNone/>
              <a:defRPr sz="1500" b="1"/>
            </a:lvl5pPr>
            <a:lvl6pPr marL="2743200" lvl="5" indent="-228600" algn="l" rtl="0">
              <a:lnSpc>
                <a:spcPct val="90000"/>
              </a:lnSpc>
              <a:spcBef>
                <a:spcPts val="400"/>
              </a:spcBef>
              <a:spcAft>
                <a:spcPts val="0"/>
              </a:spcAft>
              <a:buSzPts val="1500"/>
              <a:buNone/>
              <a:defRPr sz="1500" b="1"/>
            </a:lvl6pPr>
            <a:lvl7pPr marL="3200400" lvl="6" indent="-228600" algn="l" rtl="0">
              <a:lnSpc>
                <a:spcPct val="90000"/>
              </a:lnSpc>
              <a:spcBef>
                <a:spcPts val="400"/>
              </a:spcBef>
              <a:spcAft>
                <a:spcPts val="0"/>
              </a:spcAft>
              <a:buSzPts val="1500"/>
              <a:buNone/>
              <a:defRPr sz="1500" b="1"/>
            </a:lvl7pPr>
            <a:lvl8pPr marL="3657600" lvl="7" indent="-228600" algn="l" rtl="0">
              <a:lnSpc>
                <a:spcPct val="90000"/>
              </a:lnSpc>
              <a:spcBef>
                <a:spcPts val="400"/>
              </a:spcBef>
              <a:spcAft>
                <a:spcPts val="0"/>
              </a:spcAft>
              <a:buSzPts val="1500"/>
              <a:buNone/>
              <a:defRPr sz="1500" b="1"/>
            </a:lvl8pPr>
            <a:lvl9pPr marL="4114800" lvl="8" indent="-228600" algn="l" rtl="0">
              <a:lnSpc>
                <a:spcPct val="90000"/>
              </a:lnSpc>
              <a:spcBef>
                <a:spcPts val="400"/>
              </a:spcBef>
              <a:spcAft>
                <a:spcPts val="400"/>
              </a:spcAft>
              <a:buSzPts val="1500"/>
              <a:buNone/>
              <a:defRPr sz="1500" b="1"/>
            </a:lvl9pPr>
          </a:lstStyle>
          <a:p>
            <a:endParaRPr/>
          </a:p>
        </p:txBody>
      </p:sp>
      <p:sp>
        <p:nvSpPr>
          <p:cNvPr id="64" name="Google Shape;64;p7"/>
          <p:cNvSpPr txBox="1">
            <a:spLocks noGrp="1"/>
          </p:cNvSpPr>
          <p:nvPr>
            <p:ph type="body" idx="3"/>
          </p:nvPr>
        </p:nvSpPr>
        <p:spPr>
          <a:xfrm>
            <a:off x="584218" y="2096446"/>
            <a:ext cx="5397600" cy="4330500"/>
          </a:xfrm>
          <a:prstGeom prst="rect">
            <a:avLst/>
          </a:prstGeom>
          <a:noFill/>
          <a:ln>
            <a:noFill/>
          </a:ln>
        </p:spPr>
        <p:txBody>
          <a:bodyPr spcFirstLastPara="1" wrap="square" lIns="44175" tIns="44175" rIns="44175" bIns="44175" anchor="t" anchorCtr="0">
            <a:normAutofit/>
          </a:bodyPr>
          <a:lstStyle>
            <a:lvl1pPr marL="457200" lvl="0" indent="-342900" algn="l" rtl="0">
              <a:lnSpc>
                <a:spcPct val="90000"/>
              </a:lnSpc>
              <a:spcBef>
                <a:spcPts val="1200"/>
              </a:spcBef>
              <a:spcAft>
                <a:spcPts val="0"/>
              </a:spcAft>
              <a:buSzPts val="1800"/>
              <a:buChar char=" "/>
              <a:defRPr/>
            </a:lvl1pPr>
            <a:lvl2pPr marL="914400" lvl="1" indent="-342900" algn="l" rtl="0">
              <a:lnSpc>
                <a:spcPct val="90000"/>
              </a:lnSpc>
              <a:spcBef>
                <a:spcPts val="300"/>
              </a:spcBef>
              <a:spcAft>
                <a:spcPts val="0"/>
              </a:spcAft>
              <a:buSzPts val="1800"/>
              <a:buChar char="-"/>
              <a:defRPr/>
            </a:lvl2pPr>
            <a:lvl3pPr marL="1371600" lvl="2" indent="-342900" algn="l" rtl="0">
              <a:lnSpc>
                <a:spcPct val="90000"/>
              </a:lnSpc>
              <a:spcBef>
                <a:spcPts val="400"/>
              </a:spcBef>
              <a:spcAft>
                <a:spcPts val="0"/>
              </a:spcAft>
              <a:buSzPts val="1800"/>
              <a:buChar char="-"/>
              <a:defRPr/>
            </a:lvl3pPr>
            <a:lvl4pPr marL="1828800" lvl="3" indent="-342900" algn="l" rtl="0">
              <a:lnSpc>
                <a:spcPct val="90000"/>
              </a:lnSpc>
              <a:spcBef>
                <a:spcPts val="400"/>
              </a:spcBef>
              <a:spcAft>
                <a:spcPts val="0"/>
              </a:spcAft>
              <a:buSzPts val="1800"/>
              <a:buChar char="-"/>
              <a:defRPr/>
            </a:lvl4pPr>
            <a:lvl5pPr marL="2286000" lvl="4" indent="-342900" algn="l" rtl="0">
              <a:lnSpc>
                <a:spcPct val="90000"/>
              </a:lnSpc>
              <a:spcBef>
                <a:spcPts val="400"/>
              </a:spcBef>
              <a:spcAft>
                <a:spcPts val="0"/>
              </a:spcAft>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65" name="Google Shape;65;p7"/>
          <p:cNvSpPr txBox="1">
            <a:spLocks noGrp="1"/>
          </p:cNvSpPr>
          <p:nvPr>
            <p:ph type="body" idx="4"/>
          </p:nvPr>
        </p:nvSpPr>
        <p:spPr>
          <a:xfrm>
            <a:off x="6355830" y="1531279"/>
            <a:ext cx="5397600" cy="447600"/>
          </a:xfrm>
          <a:prstGeom prst="rect">
            <a:avLst/>
          </a:prstGeom>
          <a:noFill/>
          <a:ln>
            <a:noFill/>
          </a:ln>
        </p:spPr>
        <p:txBody>
          <a:bodyPr spcFirstLastPara="1" wrap="square" lIns="132575" tIns="44175" rIns="132575" bIns="44175" anchor="ctr" anchorCtr="0">
            <a:normAutofit/>
          </a:bodyPr>
          <a:lstStyle>
            <a:lvl1pPr marL="457200" lvl="0" indent="-228600" algn="l" rtl="0">
              <a:lnSpc>
                <a:spcPct val="90000"/>
              </a:lnSpc>
              <a:spcBef>
                <a:spcPts val="0"/>
              </a:spcBef>
              <a:spcAft>
                <a:spcPts val="0"/>
              </a:spcAft>
              <a:buSzPts val="1800"/>
              <a:buNone/>
              <a:defRPr sz="1800" b="0" cap="none">
                <a:solidFill>
                  <a:srgbClr val="4C3282"/>
                </a:solidFill>
                <a:latin typeface="Quattrocento Sans"/>
                <a:ea typeface="Quattrocento Sans"/>
                <a:cs typeface="Quattrocento Sans"/>
                <a:sym typeface="Quattrocento Sans"/>
              </a:defRPr>
            </a:lvl1pPr>
            <a:lvl2pPr marL="914400" lvl="1" indent="-228600" algn="l" rtl="0">
              <a:lnSpc>
                <a:spcPct val="90000"/>
              </a:lnSpc>
              <a:spcBef>
                <a:spcPts val="300"/>
              </a:spcBef>
              <a:spcAft>
                <a:spcPts val="0"/>
              </a:spcAft>
              <a:buSzPts val="1900"/>
              <a:buNone/>
              <a:defRPr sz="1900" b="1"/>
            </a:lvl2pPr>
            <a:lvl3pPr marL="1371600" lvl="2" indent="-228600" algn="l" rtl="0">
              <a:lnSpc>
                <a:spcPct val="90000"/>
              </a:lnSpc>
              <a:spcBef>
                <a:spcPts val="400"/>
              </a:spcBef>
              <a:spcAft>
                <a:spcPts val="0"/>
              </a:spcAft>
              <a:buSzPts val="1800"/>
              <a:buNone/>
              <a:defRPr sz="1800" b="1"/>
            </a:lvl3pPr>
            <a:lvl4pPr marL="1828800" lvl="3" indent="-228600" algn="l" rtl="0">
              <a:lnSpc>
                <a:spcPct val="90000"/>
              </a:lnSpc>
              <a:spcBef>
                <a:spcPts val="400"/>
              </a:spcBef>
              <a:spcAft>
                <a:spcPts val="0"/>
              </a:spcAft>
              <a:buSzPts val="1500"/>
              <a:buNone/>
              <a:defRPr sz="1500" b="1"/>
            </a:lvl4pPr>
            <a:lvl5pPr marL="2286000" lvl="4" indent="-228600" algn="l" rtl="0">
              <a:lnSpc>
                <a:spcPct val="90000"/>
              </a:lnSpc>
              <a:spcBef>
                <a:spcPts val="400"/>
              </a:spcBef>
              <a:spcAft>
                <a:spcPts val="0"/>
              </a:spcAft>
              <a:buSzPts val="1500"/>
              <a:buNone/>
              <a:defRPr sz="1500" b="1"/>
            </a:lvl5pPr>
            <a:lvl6pPr marL="2743200" lvl="5" indent="-228600" algn="l" rtl="0">
              <a:lnSpc>
                <a:spcPct val="90000"/>
              </a:lnSpc>
              <a:spcBef>
                <a:spcPts val="400"/>
              </a:spcBef>
              <a:spcAft>
                <a:spcPts val="0"/>
              </a:spcAft>
              <a:buSzPts val="1500"/>
              <a:buNone/>
              <a:defRPr sz="1500" b="1"/>
            </a:lvl6pPr>
            <a:lvl7pPr marL="3200400" lvl="6" indent="-228600" algn="l" rtl="0">
              <a:lnSpc>
                <a:spcPct val="90000"/>
              </a:lnSpc>
              <a:spcBef>
                <a:spcPts val="400"/>
              </a:spcBef>
              <a:spcAft>
                <a:spcPts val="0"/>
              </a:spcAft>
              <a:buSzPts val="1500"/>
              <a:buNone/>
              <a:defRPr sz="1500" b="1"/>
            </a:lvl7pPr>
            <a:lvl8pPr marL="3657600" lvl="7" indent="-228600" algn="l" rtl="0">
              <a:lnSpc>
                <a:spcPct val="90000"/>
              </a:lnSpc>
              <a:spcBef>
                <a:spcPts val="400"/>
              </a:spcBef>
              <a:spcAft>
                <a:spcPts val="0"/>
              </a:spcAft>
              <a:buSzPts val="1500"/>
              <a:buNone/>
              <a:defRPr sz="1500" b="1"/>
            </a:lvl8pPr>
            <a:lvl9pPr marL="4114800" lvl="8" indent="-228600" algn="l" rtl="0">
              <a:lnSpc>
                <a:spcPct val="90000"/>
              </a:lnSpc>
              <a:spcBef>
                <a:spcPts val="400"/>
              </a:spcBef>
              <a:spcAft>
                <a:spcPts val="400"/>
              </a:spcAft>
              <a:buSzPts val="1500"/>
              <a:buNone/>
              <a:defRPr sz="1500" b="1"/>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letely blank">
  <p:cSld name="Completely blank">
    <p:spTree>
      <p:nvGrpSpPr>
        <p:cNvPr id="1" name="Shape 93"/>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94"/>
        <p:cNvGrpSpPr/>
        <p:nvPr/>
      </p:nvGrpSpPr>
      <p:grpSpPr>
        <a:xfrm>
          <a:off x="0" y="0"/>
          <a:ext cx="0" cy="0"/>
          <a:chOff x="0" y="0"/>
          <a:chExt cx="0" cy="0"/>
        </a:xfrm>
      </p:grpSpPr>
      <p:sp>
        <p:nvSpPr>
          <p:cNvPr id="95" name="Google Shape;95;p11"/>
          <p:cNvSpPr/>
          <p:nvPr/>
        </p:nvSpPr>
        <p:spPr>
          <a:xfrm>
            <a:off x="0" y="0"/>
            <a:ext cx="12192000" cy="4572000"/>
          </a:xfrm>
          <a:prstGeom prst="rect">
            <a:avLst/>
          </a:prstGeom>
          <a:solidFill>
            <a:srgbClr val="1D9AA1"/>
          </a:solidFill>
          <a:ln>
            <a:noFill/>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6" name="Google Shape;96;p11"/>
          <p:cNvSpPr/>
          <p:nvPr/>
        </p:nvSpPr>
        <p:spPr>
          <a:xfrm>
            <a:off x="-1" y="0"/>
            <a:ext cx="12192000" cy="4572001"/>
          </a:xfrm>
          <a:custGeom>
            <a:avLst/>
            <a:gdLst/>
            <a:ahLst/>
            <a:cxnLst/>
            <a:rect l="l" t="t" r="r" b="b"/>
            <a:pathLst>
              <a:path w="12192000" h="4572001" extrusionOk="0">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lt1"/>
          </a:solidFill>
          <a:ln>
            <a:noFill/>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7" name="Google Shape;97;p11"/>
          <p:cNvSpPr txBox="1">
            <a:spLocks noGrp="1"/>
          </p:cNvSpPr>
          <p:nvPr>
            <p:ph type="title"/>
          </p:nvPr>
        </p:nvSpPr>
        <p:spPr>
          <a:xfrm>
            <a:off x="457200" y="4960137"/>
            <a:ext cx="7772400" cy="1463100"/>
          </a:xfrm>
          <a:prstGeom prst="rect">
            <a:avLst/>
          </a:prstGeom>
          <a:noFill/>
          <a:ln>
            <a:noFill/>
          </a:ln>
        </p:spPr>
        <p:txBody>
          <a:bodyPr spcFirstLastPara="1" wrap="square" lIns="88375" tIns="44175" rIns="88375" bIns="44175" anchor="ctr" anchorCtr="0">
            <a:normAutofit/>
          </a:bodyPr>
          <a:lstStyle>
            <a:lvl1pPr lvl="0" algn="r" rtl="0">
              <a:lnSpc>
                <a:spcPct val="80000"/>
              </a:lnSpc>
              <a:spcBef>
                <a:spcPts val="0"/>
              </a:spcBef>
              <a:spcAft>
                <a:spcPts val="0"/>
              </a:spcAft>
              <a:buClr>
                <a:srgbClr val="0C0C0C"/>
              </a:buClr>
              <a:buSzPts val="4900"/>
              <a:buFont typeface="Quattrocento Sans"/>
              <a:buNone/>
              <a:defRPr sz="4900" b="0"/>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98" name="Google Shape;98;p11"/>
          <p:cNvSpPr txBox="1">
            <a:spLocks noGrp="1"/>
          </p:cNvSpPr>
          <p:nvPr>
            <p:ph type="body" idx="1"/>
          </p:nvPr>
        </p:nvSpPr>
        <p:spPr>
          <a:xfrm>
            <a:off x="8610600" y="4960137"/>
            <a:ext cx="3200400" cy="1463100"/>
          </a:xfrm>
          <a:prstGeom prst="rect">
            <a:avLst/>
          </a:prstGeom>
          <a:noFill/>
          <a:ln>
            <a:noFill/>
          </a:ln>
        </p:spPr>
        <p:txBody>
          <a:bodyPr spcFirstLastPara="1" wrap="square" lIns="88375" tIns="44175" rIns="88375" bIns="44175" anchor="ctr" anchorCtr="0">
            <a:normAutofit/>
          </a:bodyPr>
          <a:lstStyle>
            <a:lvl1pPr marL="457200" lvl="0" indent="-228600" algn="l" rtl="0">
              <a:lnSpc>
                <a:spcPct val="100000"/>
              </a:lnSpc>
              <a:spcBef>
                <a:spcPts val="0"/>
              </a:spcBef>
              <a:spcAft>
                <a:spcPts val="0"/>
              </a:spcAft>
              <a:buSzPts val="1800"/>
              <a:buNone/>
              <a:defRPr sz="1800">
                <a:solidFill>
                  <a:srgbClr val="0C0C0C"/>
                </a:solidFill>
              </a:defRPr>
            </a:lvl1pPr>
            <a:lvl2pPr marL="914400" lvl="1" indent="-228600" algn="l" rtl="0">
              <a:lnSpc>
                <a:spcPct val="90000"/>
              </a:lnSpc>
              <a:spcBef>
                <a:spcPts val="300"/>
              </a:spcBef>
              <a:spcAft>
                <a:spcPts val="0"/>
              </a:spcAft>
              <a:buSzPts val="1800"/>
              <a:buNone/>
              <a:defRPr sz="1800">
                <a:solidFill>
                  <a:srgbClr val="888888"/>
                </a:solidFill>
              </a:defRPr>
            </a:lvl2pPr>
            <a:lvl3pPr marL="1371600" lvl="2" indent="-228600" algn="l" rtl="0">
              <a:lnSpc>
                <a:spcPct val="90000"/>
              </a:lnSpc>
              <a:spcBef>
                <a:spcPts val="400"/>
              </a:spcBef>
              <a:spcAft>
                <a:spcPts val="0"/>
              </a:spcAft>
              <a:buSzPts val="1500"/>
              <a:buNone/>
              <a:defRPr sz="1500">
                <a:solidFill>
                  <a:srgbClr val="888888"/>
                </a:solidFill>
              </a:defRPr>
            </a:lvl3pPr>
            <a:lvl4pPr marL="1828800" lvl="3" indent="-228600" algn="l" rtl="0">
              <a:lnSpc>
                <a:spcPct val="90000"/>
              </a:lnSpc>
              <a:spcBef>
                <a:spcPts val="400"/>
              </a:spcBef>
              <a:spcAft>
                <a:spcPts val="0"/>
              </a:spcAft>
              <a:buSzPts val="1400"/>
              <a:buNone/>
              <a:defRPr sz="1400">
                <a:solidFill>
                  <a:srgbClr val="888888"/>
                </a:solidFill>
              </a:defRPr>
            </a:lvl4pPr>
            <a:lvl5pPr marL="2286000" lvl="4" indent="-228600" algn="l" rtl="0">
              <a:lnSpc>
                <a:spcPct val="90000"/>
              </a:lnSpc>
              <a:spcBef>
                <a:spcPts val="400"/>
              </a:spcBef>
              <a:spcAft>
                <a:spcPts val="0"/>
              </a:spcAft>
              <a:buSzPts val="1400"/>
              <a:buNone/>
              <a:defRPr sz="1400">
                <a:solidFill>
                  <a:srgbClr val="888888"/>
                </a:solidFill>
              </a:defRPr>
            </a:lvl5pPr>
            <a:lvl6pPr marL="2743200" lvl="5" indent="-228600" algn="l" rtl="0">
              <a:lnSpc>
                <a:spcPct val="90000"/>
              </a:lnSpc>
              <a:spcBef>
                <a:spcPts val="400"/>
              </a:spcBef>
              <a:spcAft>
                <a:spcPts val="0"/>
              </a:spcAft>
              <a:buSzPts val="1400"/>
              <a:buNone/>
              <a:defRPr sz="1400">
                <a:solidFill>
                  <a:srgbClr val="888888"/>
                </a:solidFill>
              </a:defRPr>
            </a:lvl6pPr>
            <a:lvl7pPr marL="3200400" lvl="6" indent="-228600" algn="l" rtl="0">
              <a:lnSpc>
                <a:spcPct val="90000"/>
              </a:lnSpc>
              <a:spcBef>
                <a:spcPts val="400"/>
              </a:spcBef>
              <a:spcAft>
                <a:spcPts val="0"/>
              </a:spcAft>
              <a:buSzPts val="1400"/>
              <a:buNone/>
              <a:defRPr sz="1400">
                <a:solidFill>
                  <a:srgbClr val="888888"/>
                </a:solidFill>
              </a:defRPr>
            </a:lvl7pPr>
            <a:lvl8pPr marL="3657600" lvl="7" indent="-228600" algn="l" rtl="0">
              <a:lnSpc>
                <a:spcPct val="90000"/>
              </a:lnSpc>
              <a:spcBef>
                <a:spcPts val="400"/>
              </a:spcBef>
              <a:spcAft>
                <a:spcPts val="0"/>
              </a:spcAft>
              <a:buSzPts val="1400"/>
              <a:buNone/>
              <a:defRPr sz="1400">
                <a:solidFill>
                  <a:srgbClr val="888888"/>
                </a:solidFill>
              </a:defRPr>
            </a:lvl8pPr>
            <a:lvl9pPr marL="4114800" lvl="8" indent="-228600" algn="l" rtl="0">
              <a:lnSpc>
                <a:spcPct val="90000"/>
              </a:lnSpc>
              <a:spcBef>
                <a:spcPts val="400"/>
              </a:spcBef>
              <a:spcAft>
                <a:spcPts val="400"/>
              </a:spcAft>
              <a:buSzPts val="1400"/>
              <a:buNone/>
              <a:defRPr sz="1400">
                <a:solidFill>
                  <a:srgbClr val="888888"/>
                </a:solidFill>
              </a:defRPr>
            </a:lvl9pPr>
          </a:lstStyle>
          <a:p>
            <a:endParaRPr/>
          </a:p>
        </p:txBody>
      </p:sp>
      <p:cxnSp>
        <p:nvCxnSpPr>
          <p:cNvPr id="99" name="Google Shape;99;p11"/>
          <p:cNvCxnSpPr/>
          <p:nvPr/>
        </p:nvCxnSpPr>
        <p:spPr>
          <a:xfrm rot="10800000">
            <a:off x="8386843" y="5264106"/>
            <a:ext cx="0" cy="914400"/>
          </a:xfrm>
          <a:prstGeom prst="straightConnector1">
            <a:avLst/>
          </a:prstGeom>
          <a:noFill/>
          <a:ln w="19050" cap="flat" cmpd="sng">
            <a:solidFill>
              <a:srgbClr val="4C3282"/>
            </a:solidFill>
            <a:prstDash val="solid"/>
            <a:round/>
            <a:headEnd type="none" w="sm" len="sm"/>
            <a:tailEnd type="none" w="sm" len="sm"/>
          </a:ln>
        </p:spPr>
      </p:cxnSp>
      <p:pic>
        <p:nvPicPr>
          <p:cNvPr id="100" name="Google Shape;100;p11" descr="UW building"/>
          <p:cNvPicPr preferRelativeResize="0"/>
          <p:nvPr/>
        </p:nvPicPr>
        <p:blipFill rotWithShape="1">
          <a:blip r:embed="rId2">
            <a:alphaModFix/>
          </a:blip>
          <a:srcRect t="38182" b="5568"/>
          <a:stretch/>
        </p:blipFill>
        <p:spPr>
          <a:xfrm>
            <a:off x="3" y="0"/>
            <a:ext cx="12191993" cy="457200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01"/>
        <p:cNvGrpSpPr/>
        <p:nvPr/>
      </p:nvGrpSpPr>
      <p:grpSpPr>
        <a:xfrm>
          <a:off x="0" y="0"/>
          <a:ext cx="0" cy="0"/>
          <a:chOff x="0" y="0"/>
          <a:chExt cx="0" cy="0"/>
        </a:xfrm>
      </p:grpSpPr>
      <p:sp>
        <p:nvSpPr>
          <p:cNvPr id="102" name="Google Shape;102;p12"/>
          <p:cNvSpPr txBox="1">
            <a:spLocks noGrp="1"/>
          </p:cNvSpPr>
          <p:nvPr>
            <p:ph type="body" idx="1"/>
          </p:nvPr>
        </p:nvSpPr>
        <p:spPr>
          <a:xfrm>
            <a:off x="634620" y="1512985"/>
            <a:ext cx="5397600" cy="4796400"/>
          </a:xfrm>
          <a:prstGeom prst="rect">
            <a:avLst/>
          </a:prstGeom>
          <a:noFill/>
          <a:ln>
            <a:noFill/>
          </a:ln>
        </p:spPr>
        <p:txBody>
          <a:bodyPr spcFirstLastPara="1" wrap="square" lIns="44175" tIns="44175" rIns="44175" bIns="44175" anchor="t" anchorCtr="0">
            <a:normAutofit/>
          </a:bodyPr>
          <a:lstStyle>
            <a:lvl1pPr marL="457200" lvl="0" indent="-342900" algn="l" rtl="0">
              <a:lnSpc>
                <a:spcPct val="90000"/>
              </a:lnSpc>
              <a:spcBef>
                <a:spcPts val="1200"/>
              </a:spcBef>
              <a:spcAft>
                <a:spcPts val="0"/>
              </a:spcAft>
              <a:buSzPts val="1800"/>
              <a:buChar char=" "/>
              <a:defRPr/>
            </a:lvl1pPr>
            <a:lvl2pPr marL="914400" lvl="1" indent="-342900" algn="l" rtl="0">
              <a:lnSpc>
                <a:spcPct val="90000"/>
              </a:lnSpc>
              <a:spcBef>
                <a:spcPts val="300"/>
              </a:spcBef>
              <a:spcAft>
                <a:spcPts val="0"/>
              </a:spcAft>
              <a:buSzPts val="1800"/>
              <a:buChar char="-"/>
              <a:defRPr/>
            </a:lvl2pPr>
            <a:lvl3pPr marL="1371600" lvl="2" indent="-342900" algn="l" rtl="0">
              <a:lnSpc>
                <a:spcPct val="90000"/>
              </a:lnSpc>
              <a:spcBef>
                <a:spcPts val="400"/>
              </a:spcBef>
              <a:spcAft>
                <a:spcPts val="0"/>
              </a:spcAft>
              <a:buSzPts val="1800"/>
              <a:buChar char="-"/>
              <a:defRPr/>
            </a:lvl3pPr>
            <a:lvl4pPr marL="1828800" lvl="3" indent="-342900" algn="l" rtl="0">
              <a:lnSpc>
                <a:spcPct val="90000"/>
              </a:lnSpc>
              <a:spcBef>
                <a:spcPts val="400"/>
              </a:spcBef>
              <a:spcAft>
                <a:spcPts val="0"/>
              </a:spcAft>
              <a:buSzPts val="1800"/>
              <a:buChar char="-"/>
              <a:defRPr/>
            </a:lvl4pPr>
            <a:lvl5pPr marL="2286000" lvl="4" indent="-342900" algn="l" rtl="0">
              <a:lnSpc>
                <a:spcPct val="90000"/>
              </a:lnSpc>
              <a:spcBef>
                <a:spcPts val="400"/>
              </a:spcBef>
              <a:spcAft>
                <a:spcPts val="0"/>
              </a:spcAft>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103" name="Google Shape;103;p12"/>
          <p:cNvSpPr txBox="1">
            <a:spLocks noGrp="1"/>
          </p:cNvSpPr>
          <p:nvPr>
            <p:ph type="body" idx="2"/>
          </p:nvPr>
        </p:nvSpPr>
        <p:spPr>
          <a:xfrm>
            <a:off x="6364809" y="1512984"/>
            <a:ext cx="5397600" cy="4796400"/>
          </a:xfrm>
          <a:prstGeom prst="rect">
            <a:avLst/>
          </a:prstGeom>
          <a:noFill/>
          <a:ln>
            <a:noFill/>
          </a:ln>
        </p:spPr>
        <p:txBody>
          <a:bodyPr spcFirstLastPara="1" wrap="square" lIns="44175" tIns="44175" rIns="44175" bIns="44175" anchor="t" anchorCtr="0">
            <a:normAutofit/>
          </a:bodyPr>
          <a:lstStyle>
            <a:lvl1pPr marL="457200" lvl="0" indent="-342900" algn="l" rtl="0">
              <a:lnSpc>
                <a:spcPct val="90000"/>
              </a:lnSpc>
              <a:spcBef>
                <a:spcPts val="1200"/>
              </a:spcBef>
              <a:spcAft>
                <a:spcPts val="0"/>
              </a:spcAft>
              <a:buSzPts val="1800"/>
              <a:buChar char=" "/>
              <a:defRPr/>
            </a:lvl1pPr>
            <a:lvl2pPr marL="914400" lvl="1" indent="-342900" algn="l" rtl="0">
              <a:lnSpc>
                <a:spcPct val="90000"/>
              </a:lnSpc>
              <a:spcBef>
                <a:spcPts val="300"/>
              </a:spcBef>
              <a:spcAft>
                <a:spcPts val="0"/>
              </a:spcAft>
              <a:buSzPts val="1800"/>
              <a:buChar char="-"/>
              <a:defRPr/>
            </a:lvl2pPr>
            <a:lvl3pPr marL="1371600" lvl="2" indent="-342900" algn="l" rtl="0">
              <a:lnSpc>
                <a:spcPct val="90000"/>
              </a:lnSpc>
              <a:spcBef>
                <a:spcPts val="400"/>
              </a:spcBef>
              <a:spcAft>
                <a:spcPts val="0"/>
              </a:spcAft>
              <a:buSzPts val="1800"/>
              <a:buChar char="-"/>
              <a:defRPr/>
            </a:lvl3pPr>
            <a:lvl4pPr marL="1828800" lvl="3" indent="-342900" algn="l" rtl="0">
              <a:lnSpc>
                <a:spcPct val="90000"/>
              </a:lnSpc>
              <a:spcBef>
                <a:spcPts val="400"/>
              </a:spcBef>
              <a:spcAft>
                <a:spcPts val="0"/>
              </a:spcAft>
              <a:buSzPts val="1800"/>
              <a:buChar char="-"/>
              <a:defRPr/>
            </a:lvl4pPr>
            <a:lvl5pPr marL="2286000" lvl="4" indent="-342900" algn="l" rtl="0">
              <a:lnSpc>
                <a:spcPct val="90000"/>
              </a:lnSpc>
              <a:spcBef>
                <a:spcPts val="400"/>
              </a:spcBef>
              <a:spcAft>
                <a:spcPts val="0"/>
              </a:spcAft>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104" name="Google Shape;104;p12"/>
          <p:cNvSpPr txBox="1">
            <a:spLocks noGrp="1"/>
          </p:cNvSpPr>
          <p:nvPr>
            <p:ph type="title"/>
          </p:nvPr>
        </p:nvSpPr>
        <p:spPr>
          <a:xfrm>
            <a:off x="575239" y="263276"/>
            <a:ext cx="11187000" cy="1014900"/>
          </a:xfrm>
          <a:prstGeom prst="rect">
            <a:avLst/>
          </a:prstGeom>
          <a:noFill/>
          <a:ln>
            <a:noFill/>
          </a:ln>
        </p:spPr>
        <p:txBody>
          <a:bodyPr spcFirstLastPara="1" wrap="square" lIns="88375" tIns="44175" rIns="88375" bIns="44175" anchor="ctr" anchorCtr="0">
            <a:normAutofit/>
          </a:bodyPr>
          <a:lstStyle>
            <a:lvl1pPr lvl="0" algn="l" rtl="0">
              <a:lnSpc>
                <a:spcPct val="80000"/>
              </a:lnSpc>
              <a:spcBef>
                <a:spcPts val="0"/>
              </a:spcBef>
              <a:spcAft>
                <a:spcPts val="0"/>
              </a:spcAft>
              <a:buClr>
                <a:srgbClr val="0C0C0C"/>
              </a:buClr>
              <a:buSzPts val="18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107"/>
        <p:cNvGrpSpPr/>
        <p:nvPr/>
      </p:nvGrpSpPr>
      <p:grpSpPr>
        <a:xfrm>
          <a:off x="0" y="0"/>
          <a:ext cx="0" cy="0"/>
          <a:chOff x="0" y="0"/>
          <a:chExt cx="0" cy="0"/>
        </a:xfrm>
      </p:grpSpPr>
      <p:sp>
        <p:nvSpPr>
          <p:cNvPr id="108" name="Google Shape;108;p14"/>
          <p:cNvSpPr txBox="1"/>
          <p:nvPr/>
        </p:nvSpPr>
        <p:spPr>
          <a:xfrm>
            <a:off x="0" y="6495350"/>
            <a:ext cx="4278900" cy="363300"/>
          </a:xfrm>
          <a:prstGeom prst="rect">
            <a:avLst/>
          </a:prstGeom>
          <a:noFill/>
          <a:ln>
            <a:noFill/>
          </a:ln>
        </p:spPr>
        <p:txBody>
          <a:bodyPr spcFirstLastPara="1" wrap="square" lIns="88375" tIns="88375" rIns="88375" bIns="88375" anchor="ctr" anchorCtr="0">
            <a:spAutoFit/>
          </a:bodyPr>
          <a:lstStyle/>
          <a:p>
            <a:pPr marL="0" lvl="0" indent="0" algn="l" rtl="0">
              <a:spcBef>
                <a:spcPts val="0"/>
              </a:spcBef>
              <a:spcAft>
                <a:spcPts val="0"/>
              </a:spcAft>
              <a:buNone/>
            </a:pPr>
            <a:r>
              <a:rPr lang="en-US" sz="1200">
                <a:solidFill>
                  <a:srgbClr val="595959"/>
                </a:solidFill>
                <a:latin typeface="Quattrocento Sans"/>
                <a:ea typeface="Quattrocento Sans"/>
                <a:cs typeface="Quattrocento Sans"/>
                <a:sym typeface="Quattrocento Sans"/>
              </a:rPr>
              <a:t>CSE 373 23SP </a:t>
            </a:r>
            <a:endParaRPr sz="1200">
              <a:solidFill>
                <a:srgbClr val="595959"/>
              </a:solidFill>
              <a:latin typeface="Quattrocento Sans"/>
              <a:ea typeface="Quattrocento Sans"/>
              <a:cs typeface="Quattrocento Sans"/>
              <a:sym typeface="Quattrocento Sans"/>
            </a:endParaRPr>
          </a:p>
        </p:txBody>
      </p:sp>
      <p:sp>
        <p:nvSpPr>
          <p:cNvPr id="109" name="Google Shape;109;p14"/>
          <p:cNvSpPr txBox="1"/>
          <p:nvPr/>
        </p:nvSpPr>
        <p:spPr>
          <a:xfrm>
            <a:off x="7913400" y="6495350"/>
            <a:ext cx="4278900" cy="363300"/>
          </a:xfrm>
          <a:prstGeom prst="rect">
            <a:avLst/>
          </a:prstGeom>
          <a:noFill/>
          <a:ln>
            <a:noFill/>
          </a:ln>
        </p:spPr>
        <p:txBody>
          <a:bodyPr spcFirstLastPara="1" wrap="square" lIns="88375" tIns="88375" rIns="88375" bIns="88375" anchor="ctr" anchorCtr="0">
            <a:spAutoFit/>
          </a:bodyPr>
          <a:lstStyle/>
          <a:p>
            <a:pPr marL="0" lvl="0" indent="0" algn="r" rtl="0">
              <a:spcBef>
                <a:spcPts val="0"/>
              </a:spcBef>
              <a:spcAft>
                <a:spcPts val="0"/>
              </a:spcAft>
              <a:buNone/>
            </a:pPr>
            <a:r>
              <a:rPr lang="en-US" sz="1200">
                <a:solidFill>
                  <a:srgbClr val="595959"/>
                </a:solidFill>
                <a:latin typeface="Quattrocento Sans"/>
                <a:ea typeface="Quattrocento Sans"/>
                <a:cs typeface="Quattrocento Sans"/>
                <a:sym typeface="Quattrocento Sans"/>
              </a:rPr>
              <a:t> </a:t>
            </a:r>
            <a:fld id="{00000000-1234-1234-1234-123412341234}" type="slidenum">
              <a:rPr lang="en-US" sz="1200">
                <a:solidFill>
                  <a:srgbClr val="595959"/>
                </a:solidFill>
                <a:latin typeface="Quattrocento Sans"/>
                <a:ea typeface="Quattrocento Sans"/>
                <a:cs typeface="Quattrocento Sans"/>
                <a:sym typeface="Quattrocento Sans"/>
              </a:rPr>
              <a:t>‹#›</a:t>
            </a:fld>
            <a:endParaRPr sz="1200">
              <a:solidFill>
                <a:srgbClr val="595959"/>
              </a:solidFill>
              <a:latin typeface="Quattrocento Sans"/>
              <a:ea typeface="Quattrocento Sans"/>
              <a:cs typeface="Quattrocento Sans"/>
              <a:sym typeface="Quattrocento San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110"/>
        <p:cNvGrpSpPr/>
        <p:nvPr/>
      </p:nvGrpSpPr>
      <p:grpSpPr>
        <a:xfrm>
          <a:off x="0" y="0"/>
          <a:ext cx="0" cy="0"/>
          <a:chOff x="0" y="0"/>
          <a:chExt cx="0" cy="0"/>
        </a:xfrm>
      </p:grpSpPr>
      <p:sp>
        <p:nvSpPr>
          <p:cNvPr id="111" name="Google Shape;111;p15"/>
          <p:cNvSpPr txBox="1">
            <a:spLocks noGrp="1"/>
          </p:cNvSpPr>
          <p:nvPr>
            <p:ph type="title"/>
          </p:nvPr>
        </p:nvSpPr>
        <p:spPr>
          <a:xfrm>
            <a:off x="457200" y="4960138"/>
            <a:ext cx="7772400" cy="1463100"/>
          </a:xfrm>
          <a:prstGeom prst="rect">
            <a:avLst/>
          </a:prstGeom>
          <a:noFill/>
          <a:ln>
            <a:noFill/>
          </a:ln>
        </p:spPr>
        <p:txBody>
          <a:bodyPr spcFirstLastPara="1" wrap="square" lIns="88375" tIns="44175" rIns="88375" bIns="44175" anchor="ctr" anchorCtr="0">
            <a:normAutofit/>
          </a:bodyPr>
          <a:lstStyle>
            <a:lvl1pPr lvl="0" algn="r" rtl="0">
              <a:lnSpc>
                <a:spcPct val="80000"/>
              </a:lnSpc>
              <a:spcBef>
                <a:spcPts val="0"/>
              </a:spcBef>
              <a:spcAft>
                <a:spcPts val="0"/>
              </a:spcAft>
              <a:buClr>
                <a:srgbClr val="0C0C0C"/>
              </a:buClr>
              <a:buSzPts val="4900"/>
              <a:buFont typeface="Quattrocento Sans"/>
              <a:buNone/>
              <a:defRPr sz="4900"/>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12" name="Google Shape;112;p15"/>
          <p:cNvSpPr>
            <a:spLocks noGrp="1"/>
          </p:cNvSpPr>
          <p:nvPr>
            <p:ph type="pic" idx="2"/>
          </p:nvPr>
        </p:nvSpPr>
        <p:spPr>
          <a:xfrm>
            <a:off x="0" y="-1"/>
            <a:ext cx="12189300" cy="4572000"/>
          </a:xfrm>
          <a:prstGeom prst="rect">
            <a:avLst/>
          </a:prstGeom>
          <a:solidFill>
            <a:srgbClr val="76CEEF"/>
          </a:solidFill>
          <a:ln>
            <a:noFill/>
          </a:ln>
        </p:spPr>
      </p:sp>
      <p:sp>
        <p:nvSpPr>
          <p:cNvPr id="113" name="Google Shape;113;p15"/>
          <p:cNvSpPr txBox="1">
            <a:spLocks noGrp="1"/>
          </p:cNvSpPr>
          <p:nvPr>
            <p:ph type="body" idx="1"/>
          </p:nvPr>
        </p:nvSpPr>
        <p:spPr>
          <a:xfrm>
            <a:off x="8610600" y="4960138"/>
            <a:ext cx="3200400" cy="1463100"/>
          </a:xfrm>
          <a:prstGeom prst="rect">
            <a:avLst/>
          </a:prstGeom>
          <a:noFill/>
          <a:ln>
            <a:noFill/>
          </a:ln>
        </p:spPr>
        <p:txBody>
          <a:bodyPr spcFirstLastPara="1" wrap="square" lIns="88375" tIns="44175" rIns="88375" bIns="44175" anchor="ctr" anchorCtr="0">
            <a:normAutofit/>
          </a:bodyPr>
          <a:lstStyle>
            <a:lvl1pPr marL="457200" lvl="0" indent="-228600" algn="l" rtl="0">
              <a:lnSpc>
                <a:spcPct val="100000"/>
              </a:lnSpc>
              <a:spcBef>
                <a:spcPts val="0"/>
              </a:spcBef>
              <a:spcAft>
                <a:spcPts val="0"/>
              </a:spcAft>
              <a:buSzPts val="1800"/>
              <a:buNone/>
              <a:defRPr sz="1800">
                <a:solidFill>
                  <a:srgbClr val="0C0C0C"/>
                </a:solidFill>
              </a:defRPr>
            </a:lvl1pPr>
            <a:lvl2pPr marL="914400" lvl="1" indent="-228600" algn="l" rtl="0">
              <a:lnSpc>
                <a:spcPct val="90000"/>
              </a:lnSpc>
              <a:spcBef>
                <a:spcPts val="300"/>
              </a:spcBef>
              <a:spcAft>
                <a:spcPts val="0"/>
              </a:spcAft>
              <a:buSzPts val="1400"/>
              <a:buNone/>
              <a:defRPr sz="1400"/>
            </a:lvl2pPr>
            <a:lvl3pPr marL="1371600" lvl="2" indent="-228600" algn="l" rtl="0">
              <a:lnSpc>
                <a:spcPct val="90000"/>
              </a:lnSpc>
              <a:spcBef>
                <a:spcPts val="400"/>
              </a:spcBef>
              <a:spcAft>
                <a:spcPts val="0"/>
              </a:spcAft>
              <a:buSzPts val="1200"/>
              <a:buNone/>
              <a:defRPr sz="1200"/>
            </a:lvl3pPr>
            <a:lvl4pPr marL="1828800" lvl="3" indent="-228600" algn="l" rtl="0">
              <a:lnSpc>
                <a:spcPct val="90000"/>
              </a:lnSpc>
              <a:spcBef>
                <a:spcPts val="400"/>
              </a:spcBef>
              <a:spcAft>
                <a:spcPts val="0"/>
              </a:spcAft>
              <a:buSzPts val="1000"/>
              <a:buNone/>
              <a:defRPr sz="1000"/>
            </a:lvl4pPr>
            <a:lvl5pPr marL="2286000" lvl="4" indent="-228600" algn="l" rtl="0">
              <a:lnSpc>
                <a:spcPct val="90000"/>
              </a:lnSpc>
              <a:spcBef>
                <a:spcPts val="400"/>
              </a:spcBef>
              <a:spcAft>
                <a:spcPts val="0"/>
              </a:spcAft>
              <a:buSzPts val="1000"/>
              <a:buNone/>
              <a:defRPr sz="1000"/>
            </a:lvl5pPr>
            <a:lvl6pPr marL="2743200" lvl="5" indent="-228600" algn="l" rtl="0">
              <a:lnSpc>
                <a:spcPct val="90000"/>
              </a:lnSpc>
              <a:spcBef>
                <a:spcPts val="400"/>
              </a:spcBef>
              <a:spcAft>
                <a:spcPts val="0"/>
              </a:spcAft>
              <a:buSzPts val="1000"/>
              <a:buNone/>
              <a:defRPr sz="1000"/>
            </a:lvl6pPr>
            <a:lvl7pPr marL="3200400" lvl="6" indent="-228600" algn="l" rtl="0">
              <a:lnSpc>
                <a:spcPct val="90000"/>
              </a:lnSpc>
              <a:spcBef>
                <a:spcPts val="400"/>
              </a:spcBef>
              <a:spcAft>
                <a:spcPts val="0"/>
              </a:spcAft>
              <a:buSzPts val="1000"/>
              <a:buNone/>
              <a:defRPr sz="1000"/>
            </a:lvl7pPr>
            <a:lvl8pPr marL="3657600" lvl="7" indent="-228600" algn="l" rtl="0">
              <a:lnSpc>
                <a:spcPct val="90000"/>
              </a:lnSpc>
              <a:spcBef>
                <a:spcPts val="400"/>
              </a:spcBef>
              <a:spcAft>
                <a:spcPts val="0"/>
              </a:spcAft>
              <a:buSzPts val="1000"/>
              <a:buNone/>
              <a:defRPr sz="1000"/>
            </a:lvl8pPr>
            <a:lvl9pPr marL="4114800" lvl="8" indent="-228600" algn="l" rtl="0">
              <a:lnSpc>
                <a:spcPct val="90000"/>
              </a:lnSpc>
              <a:spcBef>
                <a:spcPts val="400"/>
              </a:spcBef>
              <a:spcAft>
                <a:spcPts val="400"/>
              </a:spcAft>
              <a:buSzPts val="1000"/>
              <a:buNone/>
              <a:defRPr sz="1000"/>
            </a:lvl9pPr>
          </a:lstStyle>
          <a:p>
            <a:endParaRPr/>
          </a:p>
        </p:txBody>
      </p:sp>
      <p:sp>
        <p:nvSpPr>
          <p:cNvPr id="114" name="Google Shape;114;p15"/>
          <p:cNvSpPr txBox="1">
            <a:spLocks noGrp="1"/>
          </p:cNvSpPr>
          <p:nvPr>
            <p:ph type="dt" idx="10"/>
          </p:nvPr>
        </p:nvSpPr>
        <p:spPr>
          <a:xfrm>
            <a:off x="6418815" y="6495352"/>
            <a:ext cx="2154000" cy="274200"/>
          </a:xfrm>
          <a:prstGeom prst="rect">
            <a:avLst/>
          </a:prstGeom>
          <a:noFill/>
          <a:ln>
            <a:noFill/>
          </a:ln>
        </p:spPr>
        <p:txBody>
          <a:bodyPr spcFirstLastPara="1" wrap="square" lIns="88375" tIns="44175" rIns="88375" bIns="44175" anchor="ctr" anchorCtr="0">
            <a:noAutofit/>
          </a:bodyPr>
          <a:lstStyle>
            <a:lvl1pPr lvl="0" algn="l" rtl="0">
              <a:lnSpc>
                <a:spcPct val="100000"/>
              </a:lnSpc>
              <a:spcBef>
                <a:spcPts val="0"/>
              </a:spcBef>
              <a:spcAft>
                <a:spcPts val="0"/>
              </a:spcAft>
              <a:buSzPts val="1400"/>
              <a:buNone/>
              <a:defRPr sz="1400"/>
            </a:lvl1pPr>
            <a:lvl2pPr lvl="1" algn="l" rtl="0">
              <a:lnSpc>
                <a:spcPct val="100000"/>
              </a:lnSpc>
              <a:spcBef>
                <a:spcPts val="0"/>
              </a:spcBef>
              <a:spcAft>
                <a:spcPts val="0"/>
              </a:spcAft>
              <a:buSzPts val="1400"/>
              <a:buNone/>
              <a:defRPr sz="1400"/>
            </a:lvl2pPr>
            <a:lvl3pPr lvl="2" algn="l" rtl="0">
              <a:lnSpc>
                <a:spcPct val="100000"/>
              </a:lnSpc>
              <a:spcBef>
                <a:spcPts val="0"/>
              </a:spcBef>
              <a:spcAft>
                <a:spcPts val="0"/>
              </a:spcAft>
              <a:buSzPts val="1400"/>
              <a:buNone/>
              <a:defRPr sz="1400"/>
            </a:lvl3pPr>
            <a:lvl4pPr lvl="3" algn="l" rtl="0">
              <a:lnSpc>
                <a:spcPct val="100000"/>
              </a:lnSpc>
              <a:spcBef>
                <a:spcPts val="0"/>
              </a:spcBef>
              <a:spcAft>
                <a:spcPts val="0"/>
              </a:spcAft>
              <a:buSzPts val="1400"/>
              <a:buNone/>
              <a:defRPr sz="1400"/>
            </a:lvl4pPr>
            <a:lvl5pPr lvl="4" algn="l" rtl="0">
              <a:lnSpc>
                <a:spcPct val="100000"/>
              </a:lnSpc>
              <a:spcBef>
                <a:spcPts val="0"/>
              </a:spcBef>
              <a:spcAft>
                <a:spcPts val="0"/>
              </a:spcAft>
              <a:buSzPts val="1400"/>
              <a:buNone/>
              <a:defRPr sz="1400"/>
            </a:lvl5pPr>
            <a:lvl6pPr lvl="5" algn="l" rtl="0">
              <a:lnSpc>
                <a:spcPct val="100000"/>
              </a:lnSpc>
              <a:spcBef>
                <a:spcPts val="0"/>
              </a:spcBef>
              <a:spcAft>
                <a:spcPts val="0"/>
              </a:spcAft>
              <a:buSzPts val="1400"/>
              <a:buNone/>
              <a:defRPr sz="1400"/>
            </a:lvl6pPr>
            <a:lvl7pPr lvl="6" algn="l" rtl="0">
              <a:lnSpc>
                <a:spcPct val="100000"/>
              </a:lnSpc>
              <a:spcBef>
                <a:spcPts val="0"/>
              </a:spcBef>
              <a:spcAft>
                <a:spcPts val="0"/>
              </a:spcAft>
              <a:buSzPts val="1400"/>
              <a:buNone/>
              <a:defRPr sz="1400"/>
            </a:lvl7pPr>
            <a:lvl8pPr lvl="7" algn="l" rtl="0">
              <a:lnSpc>
                <a:spcPct val="100000"/>
              </a:lnSpc>
              <a:spcBef>
                <a:spcPts val="0"/>
              </a:spcBef>
              <a:spcAft>
                <a:spcPts val="0"/>
              </a:spcAft>
              <a:buSzPts val="1400"/>
              <a:buNone/>
              <a:defRPr sz="1400"/>
            </a:lvl8pPr>
            <a:lvl9pPr lvl="8" algn="l" rtl="0">
              <a:lnSpc>
                <a:spcPct val="100000"/>
              </a:lnSpc>
              <a:spcBef>
                <a:spcPts val="0"/>
              </a:spcBef>
              <a:spcAft>
                <a:spcPts val="0"/>
              </a:spcAft>
              <a:buSzPts val="1400"/>
              <a:buNone/>
              <a:defRPr sz="1400"/>
            </a:lvl9pPr>
          </a:lstStyle>
          <a:p>
            <a:endParaRPr/>
          </a:p>
        </p:txBody>
      </p:sp>
      <p:cxnSp>
        <p:nvCxnSpPr>
          <p:cNvPr id="115" name="Google Shape;115;p15"/>
          <p:cNvCxnSpPr/>
          <p:nvPr/>
        </p:nvCxnSpPr>
        <p:spPr>
          <a:xfrm rot="10800000">
            <a:off x="8386843" y="5264106"/>
            <a:ext cx="0" cy="914400"/>
          </a:xfrm>
          <a:prstGeom prst="straightConnector1">
            <a:avLst/>
          </a:prstGeom>
          <a:noFill/>
          <a:ln w="19050" cap="flat" cmpd="sng">
            <a:solidFill>
              <a:srgbClr val="4C3282"/>
            </a:solidFill>
            <a:prstDash val="solid"/>
            <a:round/>
            <a:headEnd type="none" w="sm" len="sm"/>
            <a:tailEnd type="none" w="sm" len="sm"/>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ustom Layout 1">
  <p:cSld name="CUSTOM">
    <p:spTree>
      <p:nvGrpSpPr>
        <p:cNvPr id="1" name="Shape 116"/>
        <p:cNvGrpSpPr/>
        <p:nvPr/>
      </p:nvGrpSpPr>
      <p:grpSpPr>
        <a:xfrm>
          <a:off x="0" y="0"/>
          <a:ext cx="0" cy="0"/>
          <a:chOff x="0" y="0"/>
          <a:chExt cx="0" cy="0"/>
        </a:xfrm>
      </p:grpSpPr>
      <p:sp>
        <p:nvSpPr>
          <p:cNvPr id="117" name="Google Shape;117;p16"/>
          <p:cNvSpPr/>
          <p:nvPr/>
        </p:nvSpPr>
        <p:spPr>
          <a:xfrm>
            <a:off x="0" y="0"/>
            <a:ext cx="5735700" cy="6858000"/>
          </a:xfrm>
          <a:prstGeom prst="rect">
            <a:avLst/>
          </a:prstGeom>
          <a:solidFill>
            <a:srgbClr val="F2F2F2"/>
          </a:solidFill>
          <a:ln>
            <a:noFill/>
          </a:ln>
        </p:spPr>
        <p:txBody>
          <a:bodyPr spcFirstLastPara="1" wrap="square" lIns="88375" tIns="88375" rIns="88375" bIns="88375" anchor="ctr" anchorCtr="0">
            <a:noAutofit/>
          </a:bodyPr>
          <a:lstStyle/>
          <a:p>
            <a:pPr marL="0" lvl="0" indent="0" algn="l" rtl="0">
              <a:spcBef>
                <a:spcPts val="0"/>
              </a:spcBef>
              <a:spcAft>
                <a:spcPts val="0"/>
              </a:spcAft>
              <a:buNone/>
            </a:pPr>
            <a:endParaRPr/>
          </a:p>
        </p:txBody>
      </p:sp>
      <p:sp>
        <p:nvSpPr>
          <p:cNvPr id="118" name="Google Shape;118;p16"/>
          <p:cNvSpPr txBox="1"/>
          <p:nvPr/>
        </p:nvSpPr>
        <p:spPr>
          <a:xfrm>
            <a:off x="0" y="6495350"/>
            <a:ext cx="4278900" cy="363300"/>
          </a:xfrm>
          <a:prstGeom prst="rect">
            <a:avLst/>
          </a:prstGeom>
          <a:noFill/>
          <a:ln>
            <a:noFill/>
          </a:ln>
        </p:spPr>
        <p:txBody>
          <a:bodyPr spcFirstLastPara="1" wrap="square" lIns="88375" tIns="88375" rIns="88375" bIns="88375" anchor="ctr" anchorCtr="0">
            <a:spAutoFit/>
          </a:bodyPr>
          <a:lstStyle/>
          <a:p>
            <a:pPr marL="0" lvl="0" indent="0" algn="l" rtl="0">
              <a:spcBef>
                <a:spcPts val="0"/>
              </a:spcBef>
              <a:spcAft>
                <a:spcPts val="0"/>
              </a:spcAft>
              <a:buNone/>
            </a:pPr>
            <a:r>
              <a:rPr lang="en-US" sz="1200">
                <a:solidFill>
                  <a:srgbClr val="595959"/>
                </a:solidFill>
                <a:latin typeface="Quattrocento Sans"/>
                <a:ea typeface="Quattrocento Sans"/>
                <a:cs typeface="Quattrocento Sans"/>
                <a:sym typeface="Quattrocento Sans"/>
              </a:rPr>
              <a:t>CSE 373 23SP </a:t>
            </a:r>
            <a:endParaRPr sz="1200">
              <a:solidFill>
                <a:srgbClr val="595959"/>
              </a:solidFill>
              <a:latin typeface="Quattrocento Sans"/>
              <a:ea typeface="Quattrocento Sans"/>
              <a:cs typeface="Quattrocento Sans"/>
              <a:sym typeface="Quattrocento San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575239" y="263276"/>
            <a:ext cx="11187000" cy="1014900"/>
          </a:xfrm>
          <a:prstGeom prst="rect">
            <a:avLst/>
          </a:prstGeom>
          <a:noFill/>
          <a:ln>
            <a:noFill/>
          </a:ln>
        </p:spPr>
        <p:txBody>
          <a:bodyPr spcFirstLastPara="1" wrap="square" lIns="88375" tIns="44175" rIns="88375" bIns="44175" anchor="ctr" anchorCtr="0">
            <a:normAutofit/>
          </a:bodyPr>
          <a:lstStyle>
            <a:lvl1pPr marR="0" lvl="0" algn="l" rtl="0">
              <a:lnSpc>
                <a:spcPct val="80000"/>
              </a:lnSpc>
              <a:spcBef>
                <a:spcPts val="0"/>
              </a:spcBef>
              <a:spcAft>
                <a:spcPts val="0"/>
              </a:spcAft>
              <a:buClr>
                <a:srgbClr val="0C0C0C"/>
              </a:buClr>
              <a:buSzPts val="4300"/>
              <a:buFont typeface="Quattrocento Sans"/>
              <a:buNone/>
              <a:defRPr sz="4300" b="0" i="0" u="none" strike="noStrike" cap="none">
                <a:solidFill>
                  <a:srgbClr val="0C0C0C"/>
                </a:solidFill>
                <a:latin typeface="Quattrocento Sans"/>
                <a:ea typeface="Quattrocento Sans"/>
                <a:cs typeface="Quattrocento Sans"/>
                <a:sym typeface="Quattrocento San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11" name="Google Shape;11;p1"/>
          <p:cNvSpPr txBox="1">
            <a:spLocks noGrp="1"/>
          </p:cNvSpPr>
          <p:nvPr>
            <p:ph type="body" idx="1"/>
          </p:nvPr>
        </p:nvSpPr>
        <p:spPr>
          <a:xfrm>
            <a:off x="575240" y="1463857"/>
            <a:ext cx="11187000" cy="4845600"/>
          </a:xfrm>
          <a:prstGeom prst="rect">
            <a:avLst/>
          </a:prstGeom>
          <a:noFill/>
          <a:ln>
            <a:noFill/>
          </a:ln>
        </p:spPr>
        <p:txBody>
          <a:bodyPr spcFirstLastPara="1" wrap="square" lIns="44175" tIns="44175" rIns="44175" bIns="44175" anchor="t" anchorCtr="0">
            <a:spAutoFit/>
          </a:bodyPr>
          <a:lstStyle>
            <a:lvl1pPr marL="457200" marR="0" lvl="0" indent="-393700" algn="l" rtl="0">
              <a:lnSpc>
                <a:spcPct val="90000"/>
              </a:lnSpc>
              <a:spcBef>
                <a:spcPts val="1200"/>
              </a:spcBef>
              <a:spcAft>
                <a:spcPts val="0"/>
              </a:spcAft>
              <a:buClr>
                <a:srgbClr val="4C3282"/>
              </a:buClr>
              <a:buSzPts val="2600"/>
              <a:buFont typeface="Twentieth Century"/>
              <a:buChar char=" "/>
              <a:defRPr sz="2600" b="0" i="0" u="none" strike="noStrike" cap="none">
                <a:solidFill>
                  <a:schemeClr val="dk1"/>
                </a:solidFill>
                <a:latin typeface="Quattrocento Sans"/>
                <a:ea typeface="Quattrocento Sans"/>
                <a:cs typeface="Quattrocento Sans"/>
                <a:sym typeface="Quattrocento Sans"/>
              </a:defRPr>
            </a:lvl1pPr>
            <a:lvl2pPr marL="914400" marR="0" lvl="1" indent="-361950" algn="l" rtl="0">
              <a:lnSpc>
                <a:spcPct val="90000"/>
              </a:lnSpc>
              <a:spcBef>
                <a:spcPts val="300"/>
              </a:spcBef>
              <a:spcAft>
                <a:spcPts val="0"/>
              </a:spcAft>
              <a:buClr>
                <a:srgbClr val="B6A479"/>
              </a:buClr>
              <a:buSzPts val="2100"/>
              <a:buFont typeface="Quattrocento Sans"/>
              <a:buChar char="-"/>
              <a:defRPr sz="2100" b="0" i="0" u="none" strike="noStrike" cap="none">
                <a:solidFill>
                  <a:schemeClr val="dk1"/>
                </a:solidFill>
                <a:latin typeface="Quattrocento Sans"/>
                <a:ea typeface="Quattrocento Sans"/>
                <a:cs typeface="Quattrocento Sans"/>
                <a:sym typeface="Quattrocento Sans"/>
              </a:defRPr>
            </a:lvl2pPr>
            <a:lvl3pPr marL="1371600" marR="0" lvl="2" indent="-323850" algn="l" rtl="0">
              <a:lnSpc>
                <a:spcPct val="90000"/>
              </a:lnSpc>
              <a:spcBef>
                <a:spcPts val="400"/>
              </a:spcBef>
              <a:spcAft>
                <a:spcPts val="0"/>
              </a:spcAft>
              <a:buClr>
                <a:srgbClr val="B6A479"/>
              </a:buClr>
              <a:buSzPts val="1500"/>
              <a:buFont typeface="Quattrocento Sans"/>
              <a:buChar char="-"/>
              <a:defRPr sz="1500" b="0" i="0" u="none" strike="noStrike" cap="none">
                <a:solidFill>
                  <a:schemeClr val="dk1"/>
                </a:solidFill>
                <a:latin typeface="Quattrocento Sans"/>
                <a:ea typeface="Quattrocento Sans"/>
                <a:cs typeface="Quattrocento Sans"/>
                <a:sym typeface="Quattrocento Sans"/>
              </a:defRPr>
            </a:lvl3pPr>
            <a:lvl4pPr marL="1828800" marR="0" lvl="3" indent="-317500" algn="l" rtl="0">
              <a:lnSpc>
                <a:spcPct val="90000"/>
              </a:lnSpc>
              <a:spcBef>
                <a:spcPts val="400"/>
              </a:spcBef>
              <a:spcAft>
                <a:spcPts val="0"/>
              </a:spcAft>
              <a:buClr>
                <a:srgbClr val="B6A479"/>
              </a:buClr>
              <a:buSzPts val="1400"/>
              <a:buFont typeface="Quattrocento Sans"/>
              <a:buChar char="-"/>
              <a:defRPr sz="1400" b="0" i="0" u="none" strike="noStrike" cap="none">
                <a:solidFill>
                  <a:schemeClr val="dk1"/>
                </a:solidFill>
                <a:latin typeface="Quattrocento Sans"/>
                <a:ea typeface="Quattrocento Sans"/>
                <a:cs typeface="Quattrocento Sans"/>
                <a:sym typeface="Quattrocento Sans"/>
              </a:defRPr>
            </a:lvl4pPr>
            <a:lvl5pPr marL="2286000" marR="0" lvl="4" indent="-317500" algn="l" rtl="0">
              <a:lnSpc>
                <a:spcPct val="90000"/>
              </a:lnSpc>
              <a:spcBef>
                <a:spcPts val="400"/>
              </a:spcBef>
              <a:spcAft>
                <a:spcPts val="0"/>
              </a:spcAft>
              <a:buClr>
                <a:srgbClr val="B6A479"/>
              </a:buClr>
              <a:buSzPts val="1400"/>
              <a:buFont typeface="Quattrocento Sans"/>
              <a:buChar char="-"/>
              <a:defRPr sz="1400" b="0" i="0" u="none" strike="noStrike" cap="none">
                <a:solidFill>
                  <a:schemeClr val="dk1"/>
                </a:solidFill>
                <a:latin typeface="Quattrocento Sans"/>
                <a:ea typeface="Quattrocento Sans"/>
                <a:cs typeface="Quattrocento Sans"/>
                <a:sym typeface="Quattrocento Sans"/>
              </a:defRPr>
            </a:lvl5pPr>
            <a:lvl6pPr marL="2743200" marR="0" lvl="5" indent="-317500" algn="l" rtl="0">
              <a:lnSpc>
                <a:spcPct val="90000"/>
              </a:lnSpc>
              <a:spcBef>
                <a:spcPts val="400"/>
              </a:spcBef>
              <a:spcAft>
                <a:spcPts val="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6pPr>
            <a:lvl7pPr marL="3200400" marR="0" lvl="6" indent="-317500" algn="l" rtl="0">
              <a:lnSpc>
                <a:spcPct val="90000"/>
              </a:lnSpc>
              <a:spcBef>
                <a:spcPts val="400"/>
              </a:spcBef>
              <a:spcAft>
                <a:spcPts val="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7pPr>
            <a:lvl8pPr marL="3657600" marR="0" lvl="7" indent="-317500" algn="l" rtl="0">
              <a:lnSpc>
                <a:spcPct val="90000"/>
              </a:lnSpc>
              <a:spcBef>
                <a:spcPts val="400"/>
              </a:spcBef>
              <a:spcAft>
                <a:spcPts val="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8pPr>
            <a:lvl9pPr marL="4114800" marR="0" lvl="8" indent="-317500" algn="l" rtl="0">
              <a:lnSpc>
                <a:spcPct val="90000"/>
              </a:lnSpc>
              <a:spcBef>
                <a:spcPts val="400"/>
              </a:spcBef>
              <a:spcAft>
                <a:spcPts val="40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9pPr>
          </a:lstStyle>
          <a:p>
            <a:endParaRPr/>
          </a:p>
        </p:txBody>
      </p:sp>
      <p:sp>
        <p:nvSpPr>
          <p:cNvPr id="14" name="Google Shape;14;p1"/>
          <p:cNvSpPr txBox="1"/>
          <p:nvPr/>
        </p:nvSpPr>
        <p:spPr>
          <a:xfrm>
            <a:off x="7913400" y="6495350"/>
            <a:ext cx="4278900" cy="363300"/>
          </a:xfrm>
          <a:prstGeom prst="rect">
            <a:avLst/>
          </a:prstGeom>
          <a:noFill/>
          <a:ln>
            <a:noFill/>
          </a:ln>
        </p:spPr>
        <p:txBody>
          <a:bodyPr spcFirstLastPara="1" wrap="square" lIns="88375" tIns="88375" rIns="88375" bIns="88375" anchor="ctr" anchorCtr="0">
            <a:spAutoFit/>
          </a:bodyPr>
          <a:lstStyle/>
          <a:p>
            <a:pPr marL="0" lvl="0" indent="0" algn="r" rtl="0">
              <a:spcBef>
                <a:spcPts val="0"/>
              </a:spcBef>
              <a:spcAft>
                <a:spcPts val="0"/>
              </a:spcAft>
              <a:buNone/>
            </a:pPr>
            <a:r>
              <a:rPr lang="en-US" sz="1200">
                <a:solidFill>
                  <a:srgbClr val="595959"/>
                </a:solidFill>
                <a:latin typeface="Quattrocento Sans"/>
                <a:ea typeface="Quattrocento Sans"/>
                <a:cs typeface="Quattrocento Sans"/>
                <a:sym typeface="Quattrocento Sans"/>
              </a:rPr>
              <a:t> </a:t>
            </a:r>
            <a:fld id="{00000000-1234-1234-1234-123412341234}" type="slidenum">
              <a:rPr lang="en-US" sz="1200">
                <a:solidFill>
                  <a:srgbClr val="595959"/>
                </a:solidFill>
                <a:latin typeface="Quattrocento Sans"/>
                <a:ea typeface="Quattrocento Sans"/>
                <a:cs typeface="Quattrocento Sans"/>
                <a:sym typeface="Quattrocento Sans"/>
              </a:rPr>
              <a:t>‹#›</a:t>
            </a:fld>
            <a:endParaRPr sz="1200">
              <a:solidFill>
                <a:srgbClr val="595959"/>
              </a:solidFill>
              <a:latin typeface="Quattrocento Sans"/>
              <a:ea typeface="Quattrocento Sans"/>
              <a:cs typeface="Quattrocento Sans"/>
              <a:sym typeface="Quattrocento Sans"/>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6" r:id="rId4"/>
    <p:sldLayoutId id="2147483657" r:id="rId5"/>
    <p:sldLayoutId id="2147483658" r:id="rId6"/>
    <p:sldLayoutId id="2147483660" r:id="rId7"/>
    <p:sldLayoutId id="2147483661" r:id="rId8"/>
    <p:sldLayoutId id="2147483662" r:id="rId9"/>
    <p:sldLayoutId id="2147483664"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4" name="Title 1">
            <a:extLst>
              <a:ext uri="{FF2B5EF4-FFF2-40B4-BE49-F238E27FC236}">
                <a16:creationId xmlns:a16="http://schemas.microsoft.com/office/drawing/2014/main" id="{FF74C60C-7FBF-0198-02D6-369C8C9E2F98}"/>
              </a:ext>
            </a:extLst>
          </p:cNvPr>
          <p:cNvSpPr txBox="1">
            <a:spLocks/>
          </p:cNvSpPr>
          <p:nvPr/>
        </p:nvSpPr>
        <p:spPr>
          <a:xfrm>
            <a:off x="2259666" y="1054389"/>
            <a:ext cx="7952128" cy="262520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kern="1200">
                <a:solidFill>
                  <a:schemeClr val="accent1"/>
                </a:solidFill>
                <a:latin typeface="Helvetica"/>
                <a:ea typeface="+mj-ea"/>
                <a:cs typeface="Helvetica"/>
              </a:defRPr>
            </a:lvl1pPr>
          </a:lstStyle>
          <a:p>
            <a:pPr marL="0" marR="0" lvl="0" indent="0" algn="ctr" defTabSz="457200" rtl="0" eaLnBrk="1" fontAlgn="auto" latinLnBrk="0" hangingPunct="1">
              <a:lnSpc>
                <a:spcPct val="130000"/>
              </a:lnSpc>
              <a:spcBef>
                <a:spcPct val="0"/>
              </a:spcBef>
              <a:spcAft>
                <a:spcPts val="0"/>
              </a:spcAft>
              <a:buClrTx/>
              <a:buSzTx/>
              <a:buFontTx/>
              <a:buNone/>
              <a:tabLst/>
              <a:defRPr/>
            </a:pPr>
            <a:r>
              <a:rPr kumimoji="0" lang="en-US" altLang="zh-CN" sz="3600" b="0" i="0" u="none" strike="noStrike" kern="1200" cap="none" spc="0" normalizeH="0" baseline="0" noProof="0" dirty="0">
                <a:ln>
                  <a:noFill/>
                </a:ln>
                <a:solidFill>
                  <a:srgbClr val="4F81BD"/>
                </a:solidFill>
                <a:effectLst/>
                <a:uLnTx/>
                <a:uFillTx/>
                <a:latin typeface="Helvetica"/>
                <a:ea typeface="宋体" panose="02010600030101010101" pitchFamily="2" charset="-122"/>
                <a:cs typeface="Helvetica"/>
              </a:rPr>
              <a:t>Lecture</a:t>
            </a:r>
            <a:r>
              <a:rPr kumimoji="0" lang="zh-CN" altLang="en-US" sz="3600" b="0" i="0" u="none" strike="noStrike" kern="1200" cap="none" spc="0" normalizeH="0" baseline="0" noProof="0" dirty="0">
                <a:ln>
                  <a:noFill/>
                </a:ln>
                <a:solidFill>
                  <a:srgbClr val="4F81BD"/>
                </a:solidFill>
                <a:effectLst/>
                <a:uLnTx/>
                <a:uFillTx/>
                <a:latin typeface="Helvetica"/>
                <a:ea typeface="宋体" panose="02010600030101010101" pitchFamily="2" charset="-122"/>
                <a:cs typeface="Helvetica"/>
              </a:rPr>
              <a:t> </a:t>
            </a:r>
            <a:r>
              <a:rPr kumimoji="0" lang="en-US" altLang="zh-CN" sz="3600" b="0" i="0" u="none" strike="noStrike" kern="1200" cap="none" spc="0" normalizeH="0" baseline="0" noProof="0" dirty="0">
                <a:ln>
                  <a:noFill/>
                </a:ln>
                <a:solidFill>
                  <a:srgbClr val="4F81BD"/>
                </a:solidFill>
                <a:effectLst/>
                <a:uLnTx/>
                <a:uFillTx/>
                <a:latin typeface="Helvetica"/>
                <a:ea typeface="宋体" panose="02010600030101010101" pitchFamily="2" charset="-122"/>
                <a:cs typeface="Helvetica"/>
              </a:rPr>
              <a:t>14</a:t>
            </a:r>
            <a:br>
              <a:rPr kumimoji="0" lang="en-US" altLang="zh-CN" sz="3600" b="0" i="0" u="none" strike="noStrike" kern="1200" cap="none" spc="0" normalizeH="0" baseline="0" noProof="0" dirty="0">
                <a:ln>
                  <a:noFill/>
                </a:ln>
                <a:solidFill>
                  <a:srgbClr val="4F81BD"/>
                </a:solidFill>
                <a:effectLst/>
                <a:uLnTx/>
                <a:uFillTx/>
                <a:latin typeface="Helvetica"/>
                <a:ea typeface="宋体" panose="02010600030101010101" pitchFamily="2" charset="-122"/>
                <a:cs typeface="Helvetica"/>
              </a:rPr>
            </a:br>
            <a:r>
              <a:rPr lang="en-US" altLang="zh-CN" dirty="0">
                <a:solidFill>
                  <a:srgbClr val="4F81BD"/>
                </a:solidFill>
                <a:ea typeface="宋体" panose="02010600030101010101" pitchFamily="2" charset="-122"/>
              </a:rPr>
              <a:t>M</a:t>
            </a:r>
            <a:r>
              <a:rPr kumimoji="0" lang="en-US" altLang="zh-CN" sz="3600" b="0" i="0" u="none" strike="noStrike" kern="1200" cap="none" spc="0" normalizeH="0" baseline="0" noProof="0" dirty="0" err="1">
                <a:ln>
                  <a:noFill/>
                </a:ln>
                <a:solidFill>
                  <a:srgbClr val="4F81BD"/>
                </a:solidFill>
                <a:effectLst/>
                <a:uLnTx/>
                <a:uFillTx/>
                <a:latin typeface="Helvetica"/>
                <a:ea typeface="宋体" panose="02010600030101010101" pitchFamily="2" charset="-122"/>
                <a:cs typeface="Helvetica"/>
              </a:rPr>
              <a:t>inimum</a:t>
            </a:r>
            <a:r>
              <a:rPr kumimoji="0" lang="en-US" altLang="zh-CN" sz="3600" b="0" i="0" u="none" strike="noStrike" kern="1200" cap="none" spc="0" normalizeH="0" baseline="0" noProof="0" dirty="0">
                <a:ln>
                  <a:noFill/>
                </a:ln>
                <a:solidFill>
                  <a:srgbClr val="4F81BD"/>
                </a:solidFill>
                <a:effectLst/>
                <a:uLnTx/>
                <a:uFillTx/>
                <a:latin typeface="Helvetica"/>
                <a:ea typeface="宋体" panose="02010600030101010101" pitchFamily="2" charset="-122"/>
                <a:cs typeface="Helvetica"/>
              </a:rPr>
              <a:t> Spanning Trees</a:t>
            </a:r>
            <a:endParaRPr kumimoji="0" lang="en-US" sz="3600" b="0" i="0" u="none" strike="noStrike" kern="1200" cap="none" spc="0" normalizeH="0" baseline="0" noProof="0" dirty="0">
              <a:ln>
                <a:noFill/>
              </a:ln>
              <a:solidFill>
                <a:srgbClr val="4F81BD"/>
              </a:solidFill>
              <a:effectLst/>
              <a:uLnTx/>
              <a:uFillTx/>
              <a:latin typeface="Helvetica"/>
              <a:ea typeface="+mj-ea"/>
              <a:cs typeface="Helvetica"/>
            </a:endParaRPr>
          </a:p>
          <a:p>
            <a:pPr marL="0" marR="0" lvl="0" indent="0" algn="ctr" defTabSz="457200" rtl="0" eaLnBrk="1" fontAlgn="auto" latinLnBrk="0" hangingPunct="1">
              <a:lnSpc>
                <a:spcPct val="130000"/>
              </a:lnSpc>
              <a:spcBef>
                <a:spcPct val="0"/>
              </a:spcBef>
              <a:spcAft>
                <a:spcPts val="0"/>
              </a:spcAft>
              <a:buClrTx/>
              <a:buSzTx/>
              <a:buFontTx/>
              <a:buNone/>
              <a:tabLst/>
              <a:defRPr/>
            </a:pPr>
            <a:r>
              <a:rPr lang="en-US" altLang="zh-CN" dirty="0">
                <a:solidFill>
                  <a:srgbClr val="4F81BD"/>
                </a:solidFill>
              </a:rPr>
              <a:t>Exercises ANS</a:t>
            </a:r>
            <a:endParaRPr kumimoji="0" lang="en-US" sz="3600" b="0" i="0" u="none" strike="noStrike" kern="1200" cap="none" spc="0" normalizeH="0" baseline="0" noProof="0" dirty="0">
              <a:ln>
                <a:noFill/>
              </a:ln>
              <a:solidFill>
                <a:srgbClr val="4F81BD"/>
              </a:solidFill>
              <a:effectLst/>
              <a:uLnTx/>
              <a:uFillTx/>
              <a:latin typeface="Helvetica"/>
              <a:ea typeface="+mj-ea"/>
              <a:cs typeface="Helvetica"/>
            </a:endParaRPr>
          </a:p>
        </p:txBody>
      </p:sp>
      <p:sp>
        <p:nvSpPr>
          <p:cNvPr id="5" name="Subtitle 2">
            <a:extLst>
              <a:ext uri="{FF2B5EF4-FFF2-40B4-BE49-F238E27FC236}">
                <a16:creationId xmlns:a16="http://schemas.microsoft.com/office/drawing/2014/main" id="{4B44BB71-7572-07AF-DC4B-83D5FDDAFEA6}"/>
              </a:ext>
            </a:extLst>
          </p:cNvPr>
          <p:cNvSpPr txBox="1">
            <a:spLocks/>
          </p:cNvSpPr>
          <p:nvPr/>
        </p:nvSpPr>
        <p:spPr>
          <a:xfrm>
            <a:off x="3034145" y="3793837"/>
            <a:ext cx="6400800" cy="1752600"/>
          </a:xfrm>
          <a:prstGeom prst="rect">
            <a:avLst/>
          </a:prstGeom>
        </p:spPr>
        <p:txBody>
          <a:bodyPr vert="horz" lIns="91440" tIns="45720" rIns="91440" bIns="45720" rtlCol="0" anchor="ctr">
            <a:normAutofit/>
          </a:bodyPr>
          <a:lstStyle>
            <a:lvl1pPr marL="0" indent="0" algn="ctr" defTabSz="457200" rtl="0" eaLnBrk="1" latinLnBrk="0" hangingPunct="1">
              <a:spcBef>
                <a:spcPct val="20000"/>
              </a:spcBef>
              <a:buClr>
                <a:schemeClr val="accent6"/>
              </a:buClr>
              <a:buFont typeface="Wingdings" charset="2"/>
              <a:buNone/>
              <a:defRPr sz="2400" kern="1200">
                <a:solidFill>
                  <a:schemeClr val="tx1"/>
                </a:solidFill>
                <a:latin typeface="Times New Roman"/>
                <a:ea typeface="+mn-ea"/>
                <a:cs typeface="Times New Roman"/>
              </a:defRPr>
            </a:lvl1pPr>
            <a:lvl2pPr marL="457200" indent="0" algn="ctr" defTabSz="457200" rtl="0" eaLnBrk="1" latinLnBrk="0" hangingPunct="1">
              <a:spcBef>
                <a:spcPct val="20000"/>
              </a:spcBef>
              <a:buClr>
                <a:schemeClr val="accent6"/>
              </a:buClr>
              <a:buFont typeface="Wingdings" charset="2"/>
              <a:buNone/>
              <a:defRPr sz="2000" kern="1200">
                <a:solidFill>
                  <a:schemeClr val="tx1">
                    <a:tint val="75000"/>
                  </a:schemeClr>
                </a:solidFill>
                <a:latin typeface="Times New Roman"/>
                <a:ea typeface="+mn-ea"/>
                <a:cs typeface="Times New Roman"/>
              </a:defRPr>
            </a:lvl2pPr>
            <a:lvl3pPr marL="914400" indent="0" algn="ctr" defTabSz="457200" rtl="0" eaLnBrk="1" latinLnBrk="0" hangingPunct="1">
              <a:spcBef>
                <a:spcPct val="20000"/>
              </a:spcBef>
              <a:buClr>
                <a:schemeClr val="accent6"/>
              </a:buClr>
              <a:buFont typeface="Wingdings" charset="2"/>
              <a:buNone/>
              <a:defRPr sz="1800" kern="1200">
                <a:solidFill>
                  <a:schemeClr val="tx1">
                    <a:tint val="75000"/>
                  </a:schemeClr>
                </a:solidFill>
                <a:latin typeface="Times New Roman"/>
                <a:ea typeface="+mn-ea"/>
                <a:cs typeface="Times New Roman"/>
              </a:defRPr>
            </a:lvl3pPr>
            <a:lvl4pPr marL="1371600" indent="0" algn="ctr" defTabSz="457200" rtl="0" eaLnBrk="1" latinLnBrk="0" hangingPunct="1">
              <a:spcBef>
                <a:spcPct val="20000"/>
              </a:spcBef>
              <a:buClr>
                <a:schemeClr val="accent6"/>
              </a:buClr>
              <a:buFont typeface="Wingdings" charset="2"/>
              <a:buNone/>
              <a:defRPr sz="1600" kern="1200">
                <a:solidFill>
                  <a:schemeClr val="tx1">
                    <a:tint val="75000"/>
                  </a:schemeClr>
                </a:solidFill>
                <a:latin typeface="Times New Roman"/>
                <a:ea typeface="+mn-ea"/>
                <a:cs typeface="Times New Roman"/>
              </a:defRPr>
            </a:lvl4pPr>
            <a:lvl5pPr marL="1828800" indent="0" algn="ctr" defTabSz="457200" rtl="0" eaLnBrk="1" latinLnBrk="0" hangingPunct="1">
              <a:spcBef>
                <a:spcPct val="20000"/>
              </a:spcBef>
              <a:buClr>
                <a:schemeClr val="accent6"/>
              </a:buClr>
              <a:buFont typeface="Wingdings" charset="2"/>
              <a:buNone/>
              <a:defRPr sz="1600" kern="1200">
                <a:solidFill>
                  <a:schemeClr val="tx1">
                    <a:tint val="75000"/>
                  </a:schemeClr>
                </a:solidFill>
                <a:latin typeface="Times New Roman"/>
                <a:ea typeface="+mn-ea"/>
                <a:cs typeface="Times New Roman"/>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ct val="20000"/>
              </a:spcBef>
              <a:spcAft>
                <a:spcPts val="0"/>
              </a:spcAft>
              <a:buClr>
                <a:srgbClr val="F79646"/>
              </a:buClr>
              <a:buSzTx/>
              <a:buFont typeface="Wingdings" charset="2"/>
              <a:buNone/>
              <a:tabLst/>
              <a:defRPr/>
            </a:pPr>
            <a:r>
              <a:rPr kumimoji="0" lang="en-US" sz="2000" b="0" i="0" u="none" strike="noStrike" kern="1200" cap="none" spc="0" normalizeH="0" baseline="0" noProof="0">
                <a:ln>
                  <a:noFill/>
                </a:ln>
                <a:solidFill>
                  <a:sysClr val="windowText" lastClr="000000"/>
                </a:solidFill>
                <a:effectLst/>
                <a:uLnTx/>
                <a:uFillTx/>
                <a:latin typeface="Times New Roman"/>
                <a:ea typeface="+mn-ea"/>
                <a:cs typeface="Times New Roman"/>
              </a:rPr>
              <a:t>Department</a:t>
            </a:r>
            <a:r>
              <a:rPr kumimoji="0" lang="zh-CN" altLang="en-US" sz="2000" b="0" i="0" u="none" strike="noStrike" kern="1200" cap="none" spc="0" normalizeH="0" baseline="0" noProof="0">
                <a:ln>
                  <a:noFill/>
                </a:ln>
                <a:solidFill>
                  <a:sysClr val="windowText" lastClr="000000"/>
                </a:solidFill>
                <a:effectLst/>
                <a:uLnTx/>
                <a:uFillTx/>
                <a:latin typeface="Times New Roman"/>
                <a:ea typeface="宋体" panose="02010600030101010101" pitchFamily="2" charset="-122"/>
                <a:cs typeface="Times New Roman"/>
              </a:rPr>
              <a:t> </a:t>
            </a:r>
            <a:r>
              <a:rPr kumimoji="0" lang="en-US" altLang="zh-CN" sz="2000" b="0" i="0" u="none" strike="noStrike" kern="1200" cap="none" spc="0" normalizeH="0" baseline="0" noProof="0">
                <a:ln>
                  <a:noFill/>
                </a:ln>
                <a:solidFill>
                  <a:sysClr val="windowText" lastClr="000000"/>
                </a:solidFill>
                <a:effectLst/>
                <a:uLnTx/>
                <a:uFillTx/>
                <a:latin typeface="Times New Roman"/>
                <a:ea typeface="宋体" panose="02010600030101010101" pitchFamily="2" charset="-122"/>
                <a:cs typeface="Times New Roman"/>
              </a:rPr>
              <a:t>of</a:t>
            </a:r>
            <a:r>
              <a:rPr kumimoji="0" lang="zh-CN" altLang="en-US" sz="2000" b="0" i="0" u="none" strike="noStrike" kern="1200" cap="none" spc="0" normalizeH="0" baseline="0" noProof="0">
                <a:ln>
                  <a:noFill/>
                </a:ln>
                <a:solidFill>
                  <a:sysClr val="windowText" lastClr="000000"/>
                </a:solidFill>
                <a:effectLst/>
                <a:uLnTx/>
                <a:uFillTx/>
                <a:latin typeface="Times New Roman"/>
                <a:ea typeface="宋体" panose="02010600030101010101" pitchFamily="2" charset="-122"/>
                <a:cs typeface="Times New Roman"/>
              </a:rPr>
              <a:t> </a:t>
            </a:r>
            <a:r>
              <a:rPr kumimoji="0" lang="en-US" altLang="zh-CN" sz="2000" b="0" i="0" u="none" strike="noStrike" kern="1200" cap="none" spc="0" normalizeH="0" baseline="0" noProof="0">
                <a:ln>
                  <a:noFill/>
                </a:ln>
                <a:solidFill>
                  <a:sysClr val="windowText" lastClr="000000"/>
                </a:solidFill>
                <a:effectLst/>
                <a:uLnTx/>
                <a:uFillTx/>
                <a:latin typeface="Times New Roman"/>
                <a:ea typeface="宋体" panose="02010600030101010101" pitchFamily="2" charset="-122"/>
                <a:cs typeface="Times New Roman"/>
              </a:rPr>
              <a:t>Computer</a:t>
            </a:r>
            <a:r>
              <a:rPr kumimoji="0" lang="zh-CN" altLang="en-US" sz="2000" b="0" i="0" u="none" strike="noStrike" kern="1200" cap="none" spc="0" normalizeH="0" baseline="0" noProof="0">
                <a:ln>
                  <a:noFill/>
                </a:ln>
                <a:solidFill>
                  <a:sysClr val="windowText" lastClr="000000"/>
                </a:solidFill>
                <a:effectLst/>
                <a:uLnTx/>
                <a:uFillTx/>
                <a:latin typeface="Times New Roman"/>
                <a:ea typeface="宋体" panose="02010600030101010101" pitchFamily="2" charset="-122"/>
                <a:cs typeface="Times New Roman"/>
              </a:rPr>
              <a:t> </a:t>
            </a:r>
            <a:r>
              <a:rPr kumimoji="0" lang="en-US" altLang="zh-CN" sz="2000" b="0" i="0" u="none" strike="noStrike" kern="1200" cap="none" spc="0" normalizeH="0" baseline="0" noProof="0">
                <a:ln>
                  <a:noFill/>
                </a:ln>
                <a:solidFill>
                  <a:sysClr val="windowText" lastClr="000000"/>
                </a:solidFill>
                <a:effectLst/>
                <a:uLnTx/>
                <a:uFillTx/>
                <a:latin typeface="Times New Roman"/>
                <a:ea typeface="宋体" panose="02010600030101010101" pitchFamily="2" charset="-122"/>
                <a:cs typeface="Times New Roman"/>
              </a:rPr>
              <a:t>Science</a:t>
            </a:r>
          </a:p>
          <a:p>
            <a:pPr marL="0" marR="0" lvl="0" indent="0" algn="ctr" defTabSz="457200" rtl="0" eaLnBrk="1" fontAlgn="auto" latinLnBrk="0" hangingPunct="1">
              <a:lnSpc>
                <a:spcPct val="100000"/>
              </a:lnSpc>
              <a:spcBef>
                <a:spcPct val="20000"/>
              </a:spcBef>
              <a:spcAft>
                <a:spcPts val="0"/>
              </a:spcAft>
              <a:buClr>
                <a:srgbClr val="F79646"/>
              </a:buClr>
              <a:buSzTx/>
              <a:buFont typeface="Wingdings" charset="2"/>
              <a:buNone/>
              <a:tabLst/>
              <a:defRPr/>
            </a:pPr>
            <a:r>
              <a:rPr kumimoji="0" lang="en-US" sz="2000" b="0" i="0" u="none" strike="noStrike" kern="1200" cap="none" spc="0" normalizeH="0" baseline="0" noProof="0">
                <a:ln>
                  <a:noFill/>
                </a:ln>
                <a:solidFill>
                  <a:sysClr val="windowText" lastClr="000000"/>
                </a:solidFill>
                <a:effectLst/>
                <a:uLnTx/>
                <a:uFillTx/>
                <a:latin typeface="Times New Roman"/>
                <a:ea typeface="+mn-ea"/>
                <a:cs typeface="Times New Roman"/>
              </a:rPr>
              <a:t>Hofstra</a:t>
            </a:r>
            <a:r>
              <a:rPr kumimoji="0" lang="zh-CN" altLang="en-US" sz="2000" b="0" i="0" u="none" strike="noStrike" kern="1200" cap="none" spc="0" normalizeH="0" baseline="0" noProof="0">
                <a:ln>
                  <a:noFill/>
                </a:ln>
                <a:solidFill>
                  <a:sysClr val="windowText" lastClr="000000"/>
                </a:solidFill>
                <a:effectLst/>
                <a:uLnTx/>
                <a:uFillTx/>
                <a:latin typeface="Times New Roman"/>
                <a:ea typeface="宋体" panose="02010600030101010101" pitchFamily="2" charset="-122"/>
                <a:cs typeface="Times New Roman"/>
              </a:rPr>
              <a:t> </a:t>
            </a:r>
            <a:r>
              <a:rPr kumimoji="0" lang="en-US" altLang="zh-CN" sz="2000" b="0" i="0" u="none" strike="noStrike" kern="1200" cap="none" spc="0" normalizeH="0" baseline="0" noProof="0">
                <a:ln>
                  <a:noFill/>
                </a:ln>
                <a:solidFill>
                  <a:sysClr val="windowText" lastClr="000000"/>
                </a:solidFill>
                <a:effectLst/>
                <a:uLnTx/>
                <a:uFillTx/>
                <a:latin typeface="Times New Roman"/>
                <a:ea typeface="宋体" panose="02010600030101010101" pitchFamily="2" charset="-122"/>
                <a:cs typeface="Times New Roman"/>
              </a:rPr>
              <a:t>University</a:t>
            </a:r>
            <a:endParaRPr kumimoji="0" lang="en-US" sz="2000" b="0" i="0" u="none" strike="noStrike" kern="1200" cap="none" spc="0" normalizeH="0" baseline="0" noProof="0" dirty="0">
              <a:ln>
                <a:noFill/>
              </a:ln>
              <a:solidFill>
                <a:sysClr val="windowText" lastClr="000000"/>
              </a:solidFill>
              <a:effectLst/>
              <a:uLnTx/>
              <a:uFillTx/>
              <a:latin typeface="Times New Roman"/>
              <a:ea typeface="+mn-ea"/>
              <a:cs typeface="Times New Roman"/>
            </a:endParaRPr>
          </a:p>
        </p:txBody>
      </p:sp>
      <p:sp>
        <p:nvSpPr>
          <p:cNvPr id="2" name="TextBox 1">
            <a:extLst>
              <a:ext uri="{FF2B5EF4-FFF2-40B4-BE49-F238E27FC236}">
                <a16:creationId xmlns:a16="http://schemas.microsoft.com/office/drawing/2014/main" id="{260853BE-133A-977A-76F6-3EBD56979FEE}"/>
              </a:ext>
            </a:extLst>
          </p:cNvPr>
          <p:cNvSpPr txBox="1"/>
          <p:nvPr/>
        </p:nvSpPr>
        <p:spPr>
          <a:xfrm>
            <a:off x="4358711" y="6487758"/>
            <a:ext cx="4856394" cy="276999"/>
          </a:xfrm>
          <a:prstGeom prst="rect">
            <a:avLst/>
          </a:prstGeom>
          <a:solidFill>
            <a:srgbClr val="FFFFFF"/>
          </a:solidFill>
          <a:ln w="25400" cap="flat" cmpd="sng" algn="ctr">
            <a:solidFill>
              <a:srgbClr val="B7C6FE"/>
            </a:solidFill>
            <a:prstDash val="solid"/>
          </a:ln>
          <a:effectLst/>
        </p:spPr>
        <p:txBody>
          <a:bodyPr wrap="square" rtlCol="0">
            <a:spAutoFit/>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zh-CN" sz="1200" b="1" i="0" u="none" strike="noStrike" kern="1200" cap="none" spc="0" normalizeH="0" baseline="0" noProof="0" dirty="0">
                <a:ln>
                  <a:noFill/>
                </a:ln>
                <a:solidFill>
                  <a:srgbClr val="000000"/>
                </a:solidFill>
                <a:effectLst/>
                <a:uLnTx/>
                <a:uFillTx/>
                <a:latin typeface="Gill Sans Light"/>
                <a:ea typeface="宋体" panose="02010600030101010101" pitchFamily="2" charset="-122"/>
                <a:cs typeface="+mn-cs"/>
              </a:rPr>
              <a:t>Acknowledgement: Lecture slides based on </a:t>
            </a:r>
            <a:r>
              <a:rPr lang="en-US" altLang="zh-CN" sz="1200" b="1" kern="1200" dirty="0" err="1">
                <a:latin typeface="Gill Sans Light"/>
                <a:ea typeface="宋体" panose="02010600030101010101" pitchFamily="2" charset="-122"/>
                <a:cs typeface="+mn-cs"/>
              </a:rPr>
              <a:t>UofW</a:t>
            </a:r>
            <a:r>
              <a:rPr kumimoji="0" lang="en-US" altLang="zh-CN" sz="1200" b="1" i="0" u="none" strike="noStrike" kern="1200" cap="none" spc="0" normalizeH="0" baseline="0" noProof="0" dirty="0">
                <a:ln>
                  <a:noFill/>
                </a:ln>
                <a:solidFill>
                  <a:srgbClr val="000000"/>
                </a:solidFill>
                <a:effectLst/>
                <a:uLnTx/>
                <a:uFillTx/>
                <a:latin typeface="Gill Sans Light"/>
                <a:ea typeface="宋体" panose="02010600030101010101" pitchFamily="2" charset="-122"/>
                <a:cs typeface="+mn-cs"/>
              </a:rPr>
              <a:t> Course on Data Structures </a:t>
            </a:r>
            <a:endParaRPr kumimoji="0" lang="en-SE" sz="1200" b="1" i="0" u="none" strike="noStrike" kern="1200" cap="none" spc="0" normalizeH="0" baseline="0" noProof="0" dirty="0">
              <a:ln>
                <a:noFill/>
              </a:ln>
              <a:solidFill>
                <a:srgbClr val="000000"/>
              </a:solidFill>
              <a:effectLst/>
              <a:uLnTx/>
              <a:uFillTx/>
              <a:latin typeface="Gill Sans Ligh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68725-50A1-7A94-5990-73F8124B5666}"/>
              </a:ext>
            </a:extLst>
          </p:cNvPr>
          <p:cNvSpPr>
            <a:spLocks noGrp="1"/>
          </p:cNvSpPr>
          <p:nvPr>
            <p:ph type="title"/>
          </p:nvPr>
        </p:nvSpPr>
        <p:spPr/>
        <p:txBody>
          <a:bodyPr/>
          <a:lstStyle/>
          <a:p>
            <a:r>
              <a:rPr lang="en-GB" dirty="0"/>
              <a:t>Q. Prim’s Algorithm</a:t>
            </a:r>
            <a:endParaRPr lang="en-SE" dirty="0"/>
          </a:p>
        </p:txBody>
      </p:sp>
      <p:sp>
        <p:nvSpPr>
          <p:cNvPr id="3" name="Content Placeholder 2">
            <a:extLst>
              <a:ext uri="{FF2B5EF4-FFF2-40B4-BE49-F238E27FC236}">
                <a16:creationId xmlns:a16="http://schemas.microsoft.com/office/drawing/2014/main" id="{A75FC857-F1BC-127C-197F-DEEA45793B05}"/>
              </a:ext>
            </a:extLst>
          </p:cNvPr>
          <p:cNvSpPr>
            <a:spLocks noGrp="1"/>
          </p:cNvSpPr>
          <p:nvPr>
            <p:ph idx="1"/>
          </p:nvPr>
        </p:nvSpPr>
        <p:spPr>
          <a:xfrm>
            <a:off x="575239" y="1214314"/>
            <a:ext cx="11187000" cy="1683495"/>
          </a:xfrm>
        </p:spPr>
        <p:txBody>
          <a:bodyPr/>
          <a:lstStyle/>
          <a:p>
            <a:pPr marL="63500" indent="0">
              <a:buNone/>
            </a:pPr>
            <a:r>
              <a:rPr lang="en-GB" dirty="0"/>
              <a:t>Run Prim’s algorithm starting from node A. Fill in the table with the order in which each edge is added, and its weight. Break ties in alphabetical or numerical order. Highlight the final MST in the graph. For an undirected edge, write the nodes in alphabetical order, e.g., (E, F) instead of (F, E).</a:t>
            </a:r>
            <a:endParaRPr lang="en-SE" dirty="0"/>
          </a:p>
        </p:txBody>
      </p:sp>
      <p:sp>
        <p:nvSpPr>
          <p:cNvPr id="4" name="Google Shape;1071;p47">
            <a:extLst>
              <a:ext uri="{FF2B5EF4-FFF2-40B4-BE49-F238E27FC236}">
                <a16:creationId xmlns:a16="http://schemas.microsoft.com/office/drawing/2014/main" id="{430F3302-CFBB-E530-0AC2-D2EA1A024F2D}"/>
              </a:ext>
            </a:extLst>
          </p:cNvPr>
          <p:cNvSpPr/>
          <p:nvPr/>
        </p:nvSpPr>
        <p:spPr>
          <a:xfrm>
            <a:off x="1728015" y="5037552"/>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A</a:t>
            </a:r>
            <a:endParaRPr/>
          </a:p>
        </p:txBody>
      </p:sp>
      <p:sp>
        <p:nvSpPr>
          <p:cNvPr id="5" name="Google Shape;1072;p47">
            <a:extLst>
              <a:ext uri="{FF2B5EF4-FFF2-40B4-BE49-F238E27FC236}">
                <a16:creationId xmlns:a16="http://schemas.microsoft.com/office/drawing/2014/main" id="{A90025BD-0CB5-D7FB-60A0-D774249323F0}"/>
              </a:ext>
            </a:extLst>
          </p:cNvPr>
          <p:cNvSpPr/>
          <p:nvPr/>
        </p:nvSpPr>
        <p:spPr>
          <a:xfrm>
            <a:off x="3638441" y="3982194"/>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B</a:t>
            </a:r>
            <a:endParaRPr/>
          </a:p>
        </p:txBody>
      </p:sp>
      <p:sp>
        <p:nvSpPr>
          <p:cNvPr id="6" name="Google Shape;1073;p47">
            <a:extLst>
              <a:ext uri="{FF2B5EF4-FFF2-40B4-BE49-F238E27FC236}">
                <a16:creationId xmlns:a16="http://schemas.microsoft.com/office/drawing/2014/main" id="{EEEFE8FC-ADC8-8DD9-F8B3-E5F1CA0C314F}"/>
              </a:ext>
            </a:extLst>
          </p:cNvPr>
          <p:cNvSpPr/>
          <p:nvPr/>
        </p:nvSpPr>
        <p:spPr>
          <a:xfrm>
            <a:off x="3031018" y="5942138"/>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D</a:t>
            </a:r>
            <a:endParaRPr/>
          </a:p>
        </p:txBody>
      </p:sp>
      <p:sp>
        <p:nvSpPr>
          <p:cNvPr id="7" name="Google Shape;1074;p47">
            <a:extLst>
              <a:ext uri="{FF2B5EF4-FFF2-40B4-BE49-F238E27FC236}">
                <a16:creationId xmlns:a16="http://schemas.microsoft.com/office/drawing/2014/main" id="{07D072C8-CF10-4853-03D5-F29FD34AB85F}"/>
              </a:ext>
            </a:extLst>
          </p:cNvPr>
          <p:cNvSpPr/>
          <p:nvPr/>
        </p:nvSpPr>
        <p:spPr>
          <a:xfrm>
            <a:off x="5070761" y="5737063"/>
            <a:ext cx="388800" cy="3804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F</a:t>
            </a:r>
            <a:endParaRPr/>
          </a:p>
        </p:txBody>
      </p:sp>
      <p:sp>
        <p:nvSpPr>
          <p:cNvPr id="8" name="Google Shape;1075;p47">
            <a:extLst>
              <a:ext uri="{FF2B5EF4-FFF2-40B4-BE49-F238E27FC236}">
                <a16:creationId xmlns:a16="http://schemas.microsoft.com/office/drawing/2014/main" id="{A38DC1AD-446F-0DD1-E393-A549E2C3E424}"/>
              </a:ext>
            </a:extLst>
          </p:cNvPr>
          <p:cNvSpPr/>
          <p:nvPr/>
        </p:nvSpPr>
        <p:spPr>
          <a:xfrm>
            <a:off x="5358246" y="4231538"/>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E</a:t>
            </a:r>
            <a:endParaRPr/>
          </a:p>
        </p:txBody>
      </p:sp>
      <p:sp>
        <p:nvSpPr>
          <p:cNvPr id="9" name="Google Shape;1076;p47">
            <a:extLst>
              <a:ext uri="{FF2B5EF4-FFF2-40B4-BE49-F238E27FC236}">
                <a16:creationId xmlns:a16="http://schemas.microsoft.com/office/drawing/2014/main" id="{ACE9469F-55BE-B384-A78B-8691EAEDB54C}"/>
              </a:ext>
            </a:extLst>
          </p:cNvPr>
          <p:cNvSpPr/>
          <p:nvPr/>
        </p:nvSpPr>
        <p:spPr>
          <a:xfrm>
            <a:off x="3140507" y="4857213"/>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C</a:t>
            </a:r>
            <a:endParaRPr/>
          </a:p>
        </p:txBody>
      </p:sp>
      <p:cxnSp>
        <p:nvCxnSpPr>
          <p:cNvPr id="10" name="Google Shape;1077;p47">
            <a:extLst>
              <a:ext uri="{FF2B5EF4-FFF2-40B4-BE49-F238E27FC236}">
                <a16:creationId xmlns:a16="http://schemas.microsoft.com/office/drawing/2014/main" id="{D4E3FA8A-C6A1-2320-9AF1-4F933D6AB987}"/>
              </a:ext>
            </a:extLst>
          </p:cNvPr>
          <p:cNvCxnSpPr/>
          <p:nvPr/>
        </p:nvCxnSpPr>
        <p:spPr>
          <a:xfrm flipH="1">
            <a:off x="1971941" y="4169153"/>
            <a:ext cx="1666500" cy="956400"/>
          </a:xfrm>
          <a:prstGeom prst="straightConnector1">
            <a:avLst/>
          </a:prstGeom>
          <a:noFill/>
          <a:ln w="28575" cap="flat" cmpd="sng">
            <a:solidFill>
              <a:schemeClr val="dk1"/>
            </a:solidFill>
            <a:prstDash val="solid"/>
            <a:round/>
            <a:headEnd type="none" w="sm" len="sm"/>
            <a:tailEnd type="none" w="sm" len="sm"/>
          </a:ln>
        </p:spPr>
      </p:cxnSp>
      <p:cxnSp>
        <p:nvCxnSpPr>
          <p:cNvPr id="11" name="Google Shape;1078;p47">
            <a:extLst>
              <a:ext uri="{FF2B5EF4-FFF2-40B4-BE49-F238E27FC236}">
                <a16:creationId xmlns:a16="http://schemas.microsoft.com/office/drawing/2014/main" id="{D274CF44-61E1-B5E4-A581-5664AEE46F11}"/>
              </a:ext>
            </a:extLst>
          </p:cNvPr>
          <p:cNvCxnSpPr>
            <a:stCxn id="4" idx="5"/>
            <a:endCxn id="6" idx="2"/>
          </p:cNvCxnSpPr>
          <p:nvPr/>
        </p:nvCxnSpPr>
        <p:spPr>
          <a:xfrm>
            <a:off x="1972046" y="5276206"/>
            <a:ext cx="1059000" cy="805800"/>
          </a:xfrm>
          <a:prstGeom prst="straightConnector1">
            <a:avLst/>
          </a:prstGeom>
          <a:noFill/>
          <a:ln w="28575" cap="flat" cmpd="sng">
            <a:solidFill>
              <a:schemeClr val="dk1"/>
            </a:solidFill>
            <a:prstDash val="solid"/>
            <a:round/>
            <a:headEnd type="none" w="sm" len="sm"/>
            <a:tailEnd type="none" w="sm" len="sm"/>
          </a:ln>
        </p:spPr>
      </p:cxnSp>
      <p:cxnSp>
        <p:nvCxnSpPr>
          <p:cNvPr id="12" name="Google Shape;1079;p47">
            <a:extLst>
              <a:ext uri="{FF2B5EF4-FFF2-40B4-BE49-F238E27FC236}">
                <a16:creationId xmlns:a16="http://schemas.microsoft.com/office/drawing/2014/main" id="{DDA8942F-3859-605F-85FE-25F5F3036D21}"/>
              </a:ext>
            </a:extLst>
          </p:cNvPr>
          <p:cNvCxnSpPr>
            <a:stCxn id="6" idx="0"/>
            <a:endCxn id="9" idx="4"/>
          </p:cNvCxnSpPr>
          <p:nvPr/>
        </p:nvCxnSpPr>
        <p:spPr>
          <a:xfrm rot="10800000" flipH="1">
            <a:off x="3173968" y="5136938"/>
            <a:ext cx="109500" cy="805200"/>
          </a:xfrm>
          <a:prstGeom prst="straightConnector1">
            <a:avLst/>
          </a:prstGeom>
          <a:noFill/>
          <a:ln w="28575" cap="flat" cmpd="sng">
            <a:solidFill>
              <a:schemeClr val="dk1"/>
            </a:solidFill>
            <a:prstDash val="solid"/>
            <a:round/>
            <a:headEnd type="none" w="sm" len="sm"/>
            <a:tailEnd type="none" w="sm" len="sm"/>
          </a:ln>
        </p:spPr>
      </p:cxnSp>
      <p:cxnSp>
        <p:nvCxnSpPr>
          <p:cNvPr id="13" name="Google Shape;1080;p47">
            <a:extLst>
              <a:ext uri="{FF2B5EF4-FFF2-40B4-BE49-F238E27FC236}">
                <a16:creationId xmlns:a16="http://schemas.microsoft.com/office/drawing/2014/main" id="{A7C1997C-17E9-6354-F4EE-A43D41C70170}"/>
              </a:ext>
            </a:extLst>
          </p:cNvPr>
          <p:cNvCxnSpPr>
            <a:stCxn id="9" idx="2"/>
            <a:endCxn id="4" idx="6"/>
          </p:cNvCxnSpPr>
          <p:nvPr/>
        </p:nvCxnSpPr>
        <p:spPr>
          <a:xfrm flipH="1">
            <a:off x="2014007" y="4997013"/>
            <a:ext cx="1126500" cy="180300"/>
          </a:xfrm>
          <a:prstGeom prst="straightConnector1">
            <a:avLst/>
          </a:prstGeom>
          <a:noFill/>
          <a:ln w="28575" cap="flat" cmpd="sng">
            <a:solidFill>
              <a:schemeClr val="dk1"/>
            </a:solidFill>
            <a:prstDash val="solid"/>
            <a:round/>
            <a:headEnd type="none" w="sm" len="sm"/>
            <a:tailEnd type="none" w="sm" len="sm"/>
          </a:ln>
        </p:spPr>
      </p:cxnSp>
      <p:cxnSp>
        <p:nvCxnSpPr>
          <p:cNvPr id="14" name="Google Shape;1081;p47">
            <a:extLst>
              <a:ext uri="{FF2B5EF4-FFF2-40B4-BE49-F238E27FC236}">
                <a16:creationId xmlns:a16="http://schemas.microsoft.com/office/drawing/2014/main" id="{A2CF86FD-27D0-974B-0611-590E986F7B99}"/>
              </a:ext>
            </a:extLst>
          </p:cNvPr>
          <p:cNvCxnSpPr>
            <a:stCxn id="9" idx="7"/>
            <a:endCxn id="8" idx="2"/>
          </p:cNvCxnSpPr>
          <p:nvPr/>
        </p:nvCxnSpPr>
        <p:spPr>
          <a:xfrm rot="10800000" flipH="1">
            <a:off x="3384538" y="4371359"/>
            <a:ext cx="1973700" cy="526800"/>
          </a:xfrm>
          <a:prstGeom prst="straightConnector1">
            <a:avLst/>
          </a:prstGeom>
          <a:noFill/>
          <a:ln w="28575" cap="flat" cmpd="sng">
            <a:solidFill>
              <a:schemeClr val="dk1"/>
            </a:solidFill>
            <a:prstDash val="solid"/>
            <a:round/>
            <a:headEnd type="none" w="sm" len="sm"/>
            <a:tailEnd type="none" w="sm" len="sm"/>
          </a:ln>
        </p:spPr>
      </p:cxnSp>
      <p:cxnSp>
        <p:nvCxnSpPr>
          <p:cNvPr id="15" name="Google Shape;1082;p47">
            <a:extLst>
              <a:ext uri="{FF2B5EF4-FFF2-40B4-BE49-F238E27FC236}">
                <a16:creationId xmlns:a16="http://schemas.microsoft.com/office/drawing/2014/main" id="{D09111C0-72F6-54AC-25A1-2BA6D02BA7DC}"/>
              </a:ext>
            </a:extLst>
          </p:cNvPr>
          <p:cNvCxnSpPr>
            <a:stCxn id="8" idx="4"/>
            <a:endCxn id="7" idx="0"/>
          </p:cNvCxnSpPr>
          <p:nvPr/>
        </p:nvCxnSpPr>
        <p:spPr>
          <a:xfrm flipH="1">
            <a:off x="5265096" y="4511138"/>
            <a:ext cx="236100" cy="1225800"/>
          </a:xfrm>
          <a:prstGeom prst="straightConnector1">
            <a:avLst/>
          </a:prstGeom>
          <a:noFill/>
          <a:ln w="28575" cap="flat" cmpd="sng">
            <a:solidFill>
              <a:schemeClr val="dk1"/>
            </a:solidFill>
            <a:prstDash val="solid"/>
            <a:round/>
            <a:headEnd type="none" w="sm" len="sm"/>
            <a:tailEnd type="none" w="sm" len="sm"/>
          </a:ln>
        </p:spPr>
      </p:cxnSp>
      <p:cxnSp>
        <p:nvCxnSpPr>
          <p:cNvPr id="16" name="Google Shape;1083;p47">
            <a:extLst>
              <a:ext uri="{FF2B5EF4-FFF2-40B4-BE49-F238E27FC236}">
                <a16:creationId xmlns:a16="http://schemas.microsoft.com/office/drawing/2014/main" id="{55EE8D27-DBC7-EDAE-EB28-D6A83D22A25E}"/>
              </a:ext>
            </a:extLst>
          </p:cNvPr>
          <p:cNvCxnSpPr>
            <a:stCxn id="7" idx="3"/>
            <a:endCxn id="6" idx="6"/>
          </p:cNvCxnSpPr>
          <p:nvPr/>
        </p:nvCxnSpPr>
        <p:spPr>
          <a:xfrm flipH="1">
            <a:off x="3316899" y="6061755"/>
            <a:ext cx="1810800" cy="20100"/>
          </a:xfrm>
          <a:prstGeom prst="straightConnector1">
            <a:avLst/>
          </a:prstGeom>
          <a:noFill/>
          <a:ln w="28575" cap="flat" cmpd="sng">
            <a:solidFill>
              <a:schemeClr val="dk1"/>
            </a:solidFill>
            <a:prstDash val="solid"/>
            <a:round/>
            <a:headEnd type="none" w="sm" len="sm"/>
            <a:tailEnd type="none" w="sm" len="sm"/>
          </a:ln>
        </p:spPr>
      </p:cxnSp>
      <p:cxnSp>
        <p:nvCxnSpPr>
          <p:cNvPr id="17" name="Google Shape;1084;p47">
            <a:extLst>
              <a:ext uri="{FF2B5EF4-FFF2-40B4-BE49-F238E27FC236}">
                <a16:creationId xmlns:a16="http://schemas.microsoft.com/office/drawing/2014/main" id="{47AA5C9F-816B-BB14-5407-3531F068E320}"/>
              </a:ext>
            </a:extLst>
          </p:cNvPr>
          <p:cNvCxnSpPr>
            <a:stCxn id="8" idx="2"/>
            <a:endCxn id="5" idx="6"/>
          </p:cNvCxnSpPr>
          <p:nvPr/>
        </p:nvCxnSpPr>
        <p:spPr>
          <a:xfrm rot="10800000">
            <a:off x="3924246" y="4122038"/>
            <a:ext cx="1434000" cy="249300"/>
          </a:xfrm>
          <a:prstGeom prst="straightConnector1">
            <a:avLst/>
          </a:prstGeom>
          <a:noFill/>
          <a:ln w="28575" cap="flat" cmpd="sng">
            <a:solidFill>
              <a:schemeClr val="dk1"/>
            </a:solidFill>
            <a:prstDash val="solid"/>
            <a:round/>
            <a:headEnd type="none" w="sm" len="sm"/>
            <a:tailEnd type="none" w="sm" len="sm"/>
          </a:ln>
        </p:spPr>
      </p:cxnSp>
      <p:cxnSp>
        <p:nvCxnSpPr>
          <p:cNvPr id="18" name="Google Shape;1085;p47">
            <a:extLst>
              <a:ext uri="{FF2B5EF4-FFF2-40B4-BE49-F238E27FC236}">
                <a16:creationId xmlns:a16="http://schemas.microsoft.com/office/drawing/2014/main" id="{7EA7A6B0-51E5-D08B-C514-13079E6415BD}"/>
              </a:ext>
            </a:extLst>
          </p:cNvPr>
          <p:cNvCxnSpPr>
            <a:stCxn id="8" idx="3"/>
            <a:endCxn id="6" idx="7"/>
          </p:cNvCxnSpPr>
          <p:nvPr/>
        </p:nvCxnSpPr>
        <p:spPr>
          <a:xfrm flipH="1">
            <a:off x="3274915" y="4470192"/>
            <a:ext cx="2125200" cy="1512900"/>
          </a:xfrm>
          <a:prstGeom prst="straightConnector1">
            <a:avLst/>
          </a:prstGeom>
          <a:noFill/>
          <a:ln w="28575" cap="flat" cmpd="sng">
            <a:solidFill>
              <a:schemeClr val="dk1"/>
            </a:solidFill>
            <a:prstDash val="solid"/>
            <a:round/>
            <a:headEnd type="none" w="sm" len="sm"/>
            <a:tailEnd type="none" w="sm" len="sm"/>
          </a:ln>
        </p:spPr>
      </p:cxnSp>
      <p:cxnSp>
        <p:nvCxnSpPr>
          <p:cNvPr id="19" name="Google Shape;1086;p47">
            <a:extLst>
              <a:ext uri="{FF2B5EF4-FFF2-40B4-BE49-F238E27FC236}">
                <a16:creationId xmlns:a16="http://schemas.microsoft.com/office/drawing/2014/main" id="{5ED3268F-AC59-298D-81B8-44052B546986}"/>
              </a:ext>
            </a:extLst>
          </p:cNvPr>
          <p:cNvCxnSpPr>
            <a:stCxn id="5" idx="4"/>
            <a:endCxn id="7" idx="2"/>
          </p:cNvCxnSpPr>
          <p:nvPr/>
        </p:nvCxnSpPr>
        <p:spPr>
          <a:xfrm>
            <a:off x="3781391" y="4261794"/>
            <a:ext cx="1289400" cy="1665600"/>
          </a:xfrm>
          <a:prstGeom prst="straightConnector1">
            <a:avLst/>
          </a:prstGeom>
          <a:noFill/>
          <a:ln w="28575" cap="flat" cmpd="sng">
            <a:solidFill>
              <a:schemeClr val="dk1"/>
            </a:solidFill>
            <a:prstDash val="solid"/>
            <a:round/>
            <a:headEnd type="none" w="sm" len="sm"/>
            <a:tailEnd type="none" w="sm" len="sm"/>
          </a:ln>
        </p:spPr>
      </p:cxnSp>
      <p:sp>
        <p:nvSpPr>
          <p:cNvPr id="20" name="Google Shape;1087;p47">
            <a:extLst>
              <a:ext uri="{FF2B5EF4-FFF2-40B4-BE49-F238E27FC236}">
                <a16:creationId xmlns:a16="http://schemas.microsoft.com/office/drawing/2014/main" id="{05EDE52C-B71E-D7C1-414F-09BC4BAFF5AC}"/>
              </a:ext>
            </a:extLst>
          </p:cNvPr>
          <p:cNvSpPr txBox="1"/>
          <p:nvPr/>
        </p:nvSpPr>
        <p:spPr>
          <a:xfrm>
            <a:off x="2935286" y="3441958"/>
            <a:ext cx="5343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50</a:t>
            </a:r>
            <a:endParaRPr/>
          </a:p>
        </p:txBody>
      </p:sp>
      <p:sp>
        <p:nvSpPr>
          <p:cNvPr id="21" name="Google Shape;1088;p47">
            <a:extLst>
              <a:ext uri="{FF2B5EF4-FFF2-40B4-BE49-F238E27FC236}">
                <a16:creationId xmlns:a16="http://schemas.microsoft.com/office/drawing/2014/main" id="{1CEEE51C-EA7B-66EC-43F1-395C3CC29D18}"/>
              </a:ext>
            </a:extLst>
          </p:cNvPr>
          <p:cNvSpPr txBox="1"/>
          <p:nvPr/>
        </p:nvSpPr>
        <p:spPr>
          <a:xfrm>
            <a:off x="4505809" y="3880709"/>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6</a:t>
            </a:r>
            <a:endParaRPr/>
          </a:p>
        </p:txBody>
      </p:sp>
      <p:sp>
        <p:nvSpPr>
          <p:cNvPr id="22" name="Google Shape;1089;p47">
            <a:extLst>
              <a:ext uri="{FF2B5EF4-FFF2-40B4-BE49-F238E27FC236}">
                <a16:creationId xmlns:a16="http://schemas.microsoft.com/office/drawing/2014/main" id="{73C53975-87F3-4CE6-16B8-8AC6D16974AB}"/>
              </a:ext>
            </a:extLst>
          </p:cNvPr>
          <p:cNvSpPr txBox="1"/>
          <p:nvPr/>
        </p:nvSpPr>
        <p:spPr>
          <a:xfrm>
            <a:off x="3866247" y="4219840"/>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3</a:t>
            </a:r>
            <a:endParaRPr/>
          </a:p>
        </p:txBody>
      </p:sp>
      <p:sp>
        <p:nvSpPr>
          <p:cNvPr id="23" name="Google Shape;1090;p47">
            <a:extLst>
              <a:ext uri="{FF2B5EF4-FFF2-40B4-BE49-F238E27FC236}">
                <a16:creationId xmlns:a16="http://schemas.microsoft.com/office/drawing/2014/main" id="{DB47F0B8-DE43-4356-F32E-175D4227A41B}"/>
              </a:ext>
            </a:extLst>
          </p:cNvPr>
          <p:cNvSpPr txBox="1"/>
          <p:nvPr/>
        </p:nvSpPr>
        <p:spPr>
          <a:xfrm>
            <a:off x="2520716" y="4785151"/>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4</a:t>
            </a:r>
            <a:endParaRPr/>
          </a:p>
        </p:txBody>
      </p:sp>
      <p:sp>
        <p:nvSpPr>
          <p:cNvPr id="24" name="Google Shape;1091;p47">
            <a:extLst>
              <a:ext uri="{FF2B5EF4-FFF2-40B4-BE49-F238E27FC236}">
                <a16:creationId xmlns:a16="http://schemas.microsoft.com/office/drawing/2014/main" id="{A466A5A7-F1CC-FA58-701A-5CAB95AB6EB0}"/>
              </a:ext>
            </a:extLst>
          </p:cNvPr>
          <p:cNvSpPr txBox="1"/>
          <p:nvPr/>
        </p:nvSpPr>
        <p:spPr>
          <a:xfrm>
            <a:off x="2273607" y="5679105"/>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7</a:t>
            </a:r>
            <a:endParaRPr/>
          </a:p>
        </p:txBody>
      </p:sp>
      <p:sp>
        <p:nvSpPr>
          <p:cNvPr id="25" name="Google Shape;1092;p47">
            <a:extLst>
              <a:ext uri="{FF2B5EF4-FFF2-40B4-BE49-F238E27FC236}">
                <a16:creationId xmlns:a16="http://schemas.microsoft.com/office/drawing/2014/main" id="{AE3431E7-E250-53D6-6683-F1CD09DB571A}"/>
              </a:ext>
            </a:extLst>
          </p:cNvPr>
          <p:cNvSpPr txBox="1"/>
          <p:nvPr/>
        </p:nvSpPr>
        <p:spPr>
          <a:xfrm>
            <a:off x="2960177" y="5280652"/>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2</a:t>
            </a:r>
            <a:endParaRPr/>
          </a:p>
        </p:txBody>
      </p:sp>
      <p:sp>
        <p:nvSpPr>
          <p:cNvPr id="26" name="Google Shape;1093;p47">
            <a:extLst>
              <a:ext uri="{FF2B5EF4-FFF2-40B4-BE49-F238E27FC236}">
                <a16:creationId xmlns:a16="http://schemas.microsoft.com/office/drawing/2014/main" id="{71922B9B-183C-8EA4-6FD7-A39254C102E8}"/>
              </a:ext>
            </a:extLst>
          </p:cNvPr>
          <p:cNvSpPr txBox="1"/>
          <p:nvPr/>
        </p:nvSpPr>
        <p:spPr>
          <a:xfrm>
            <a:off x="4048820" y="6048405"/>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dirty="0">
                <a:solidFill>
                  <a:schemeClr val="dk1"/>
                </a:solidFill>
                <a:latin typeface="Quattrocento Sans"/>
                <a:ea typeface="Quattrocento Sans"/>
                <a:cs typeface="Quattrocento Sans"/>
                <a:sym typeface="Quattrocento Sans"/>
              </a:rPr>
              <a:t>8</a:t>
            </a:r>
            <a:endParaRPr dirty="0"/>
          </a:p>
        </p:txBody>
      </p:sp>
      <p:sp>
        <p:nvSpPr>
          <p:cNvPr id="27" name="Google Shape;1094;p47">
            <a:extLst>
              <a:ext uri="{FF2B5EF4-FFF2-40B4-BE49-F238E27FC236}">
                <a16:creationId xmlns:a16="http://schemas.microsoft.com/office/drawing/2014/main" id="{E0CD4116-45D6-5CA1-B24C-D45716F2B8A9}"/>
              </a:ext>
            </a:extLst>
          </p:cNvPr>
          <p:cNvSpPr txBox="1"/>
          <p:nvPr/>
        </p:nvSpPr>
        <p:spPr>
          <a:xfrm>
            <a:off x="5331214" y="5024121"/>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9</a:t>
            </a:r>
            <a:endParaRPr/>
          </a:p>
        </p:txBody>
      </p:sp>
      <p:sp>
        <p:nvSpPr>
          <p:cNvPr id="28" name="Google Shape;1095;p47">
            <a:extLst>
              <a:ext uri="{FF2B5EF4-FFF2-40B4-BE49-F238E27FC236}">
                <a16:creationId xmlns:a16="http://schemas.microsoft.com/office/drawing/2014/main" id="{E1B530A5-4623-DCB3-BD1A-CDDC0ED5DCC9}"/>
              </a:ext>
            </a:extLst>
          </p:cNvPr>
          <p:cNvSpPr txBox="1"/>
          <p:nvPr/>
        </p:nvSpPr>
        <p:spPr>
          <a:xfrm>
            <a:off x="3761232" y="4725294"/>
            <a:ext cx="4053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dirty="0">
                <a:solidFill>
                  <a:schemeClr val="dk1"/>
                </a:solidFill>
                <a:latin typeface="Quattrocento Sans"/>
                <a:ea typeface="Quattrocento Sans"/>
                <a:cs typeface="Quattrocento Sans"/>
                <a:sym typeface="Quattrocento Sans"/>
              </a:rPr>
              <a:t>5</a:t>
            </a:r>
            <a:endParaRPr dirty="0"/>
          </a:p>
        </p:txBody>
      </p:sp>
      <p:sp>
        <p:nvSpPr>
          <p:cNvPr id="29" name="Google Shape;1096;p47">
            <a:extLst>
              <a:ext uri="{FF2B5EF4-FFF2-40B4-BE49-F238E27FC236}">
                <a16:creationId xmlns:a16="http://schemas.microsoft.com/office/drawing/2014/main" id="{4CE0B42C-5F5C-2BFE-CCA2-63DF98EEFD69}"/>
              </a:ext>
            </a:extLst>
          </p:cNvPr>
          <p:cNvSpPr txBox="1"/>
          <p:nvPr/>
        </p:nvSpPr>
        <p:spPr>
          <a:xfrm>
            <a:off x="3340600" y="5484351"/>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7</a:t>
            </a:r>
            <a:endParaRPr/>
          </a:p>
        </p:txBody>
      </p:sp>
      <p:sp>
        <p:nvSpPr>
          <p:cNvPr id="30" name="Google Shape;1097;p47">
            <a:extLst>
              <a:ext uri="{FF2B5EF4-FFF2-40B4-BE49-F238E27FC236}">
                <a16:creationId xmlns:a16="http://schemas.microsoft.com/office/drawing/2014/main" id="{64797418-6334-4486-29E8-75B588D59072}"/>
              </a:ext>
            </a:extLst>
          </p:cNvPr>
          <p:cNvSpPr/>
          <p:nvPr/>
        </p:nvSpPr>
        <p:spPr>
          <a:xfrm>
            <a:off x="2423679" y="3323832"/>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G</a:t>
            </a:r>
            <a:endParaRPr/>
          </a:p>
        </p:txBody>
      </p:sp>
      <p:cxnSp>
        <p:nvCxnSpPr>
          <p:cNvPr id="31" name="Google Shape;1098;p47">
            <a:extLst>
              <a:ext uri="{FF2B5EF4-FFF2-40B4-BE49-F238E27FC236}">
                <a16:creationId xmlns:a16="http://schemas.microsoft.com/office/drawing/2014/main" id="{513521CB-8C8D-6673-717C-C3B054E76327}"/>
              </a:ext>
            </a:extLst>
          </p:cNvPr>
          <p:cNvCxnSpPr>
            <a:stCxn id="5" idx="1"/>
            <a:endCxn id="30" idx="5"/>
          </p:cNvCxnSpPr>
          <p:nvPr/>
        </p:nvCxnSpPr>
        <p:spPr>
          <a:xfrm rot="10800000">
            <a:off x="2667810" y="3562340"/>
            <a:ext cx="1012500" cy="460800"/>
          </a:xfrm>
          <a:prstGeom prst="straightConnector1">
            <a:avLst/>
          </a:prstGeom>
          <a:noFill/>
          <a:ln w="28575" cap="flat" cmpd="sng">
            <a:solidFill>
              <a:schemeClr val="dk1"/>
            </a:solidFill>
            <a:prstDash val="solid"/>
            <a:round/>
            <a:headEnd type="none" w="sm" len="sm"/>
            <a:tailEnd type="none" w="sm" len="sm"/>
          </a:ln>
        </p:spPr>
      </p:cxnSp>
      <p:sp>
        <p:nvSpPr>
          <p:cNvPr id="32" name="Google Shape;1099;p47">
            <a:extLst>
              <a:ext uri="{FF2B5EF4-FFF2-40B4-BE49-F238E27FC236}">
                <a16:creationId xmlns:a16="http://schemas.microsoft.com/office/drawing/2014/main" id="{9999BC17-25F4-830C-60BB-890657AFB621}"/>
              </a:ext>
            </a:extLst>
          </p:cNvPr>
          <p:cNvSpPr txBox="1"/>
          <p:nvPr/>
        </p:nvSpPr>
        <p:spPr>
          <a:xfrm>
            <a:off x="2605211" y="4177228"/>
            <a:ext cx="5343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2</a:t>
            </a:r>
            <a:endParaRPr/>
          </a:p>
        </p:txBody>
      </p:sp>
      <p:graphicFrame>
        <p:nvGraphicFramePr>
          <p:cNvPr id="34" name="Google Shape;1044;p47">
            <a:extLst>
              <a:ext uri="{FF2B5EF4-FFF2-40B4-BE49-F238E27FC236}">
                <a16:creationId xmlns:a16="http://schemas.microsoft.com/office/drawing/2014/main" id="{489D61D4-D364-7033-1BC1-7F36FBFC6BF7}"/>
              </a:ext>
            </a:extLst>
          </p:cNvPr>
          <p:cNvGraphicFramePr/>
          <p:nvPr>
            <p:extLst>
              <p:ext uri="{D42A27DB-BD31-4B8C-83A1-F6EECF244321}">
                <p14:modId xmlns:p14="http://schemas.microsoft.com/office/powerpoint/2010/main" val="4190423516"/>
              </p:ext>
            </p:extLst>
          </p:nvPr>
        </p:nvGraphicFramePr>
        <p:xfrm>
          <a:off x="7045183" y="2971120"/>
          <a:ext cx="3261582" cy="2865190"/>
        </p:xfrm>
        <a:graphic>
          <a:graphicData uri="http://schemas.openxmlformats.org/drawingml/2006/table">
            <a:tbl>
              <a:tblPr firstRow="1" bandRow="1">
                <a:noFill/>
              </a:tblPr>
              <a:tblGrid>
                <a:gridCol w="817786">
                  <a:extLst>
                    <a:ext uri="{9D8B030D-6E8A-4147-A177-3AD203B41FA5}">
                      <a16:colId xmlns:a16="http://schemas.microsoft.com/office/drawing/2014/main" val="1702640002"/>
                    </a:ext>
                  </a:extLst>
                </a:gridCol>
                <a:gridCol w="1221898">
                  <a:extLst>
                    <a:ext uri="{9D8B030D-6E8A-4147-A177-3AD203B41FA5}">
                      <a16:colId xmlns:a16="http://schemas.microsoft.com/office/drawing/2014/main" val="20002"/>
                    </a:ext>
                  </a:extLst>
                </a:gridCol>
                <a:gridCol w="1221898">
                  <a:extLst>
                    <a:ext uri="{9D8B030D-6E8A-4147-A177-3AD203B41FA5}">
                      <a16:colId xmlns:a16="http://schemas.microsoft.com/office/drawing/2014/main" val="2140890684"/>
                    </a:ext>
                  </a:extLst>
                </a:gridCol>
              </a:tblGrid>
              <a:tr h="370850">
                <a:tc>
                  <a:txBody>
                    <a:bodyPr/>
                    <a:lstStyle/>
                    <a:p>
                      <a:pPr marL="0" marR="0" lvl="0" indent="0" algn="ctr" rtl="0">
                        <a:spcBef>
                          <a:spcPts val="0"/>
                        </a:spcBef>
                        <a:spcAft>
                          <a:spcPts val="0"/>
                        </a:spcAft>
                        <a:buNone/>
                      </a:pPr>
                      <a:r>
                        <a:rPr lang="en-GB" sz="1800" b="0" i="0" u="none" strike="noStrike" cap="none" dirty="0">
                          <a:solidFill>
                            <a:schemeClr val="tx1"/>
                          </a:solidFill>
                          <a:latin typeface="Quattrocento Sans"/>
                          <a:ea typeface="Quattrocento Sans"/>
                          <a:cs typeface="Quattrocento Sans"/>
                          <a:sym typeface="Quattrocento Sans"/>
                        </a:rPr>
                        <a:t>Order</a:t>
                      </a:r>
                      <a:r>
                        <a:rPr lang="en-GB" dirty="0">
                          <a:latin typeface="Quattrocento Sans"/>
                          <a:ea typeface="Quattrocento Sans"/>
                          <a:cs typeface="Quattrocento Sans"/>
                          <a:sym typeface="Quattrocento Sans"/>
                        </a:rPr>
                        <a:t> </a:t>
                      </a:r>
                      <a:r>
                        <a:rPr lang="en-GB" sz="1800" b="0" i="0" u="none" strike="noStrike" cap="none" dirty="0">
                          <a:solidFill>
                            <a:schemeClr val="tx1"/>
                          </a:solidFill>
                          <a:latin typeface="Quattrocento Sans"/>
                          <a:ea typeface="Quattrocento Sans"/>
                          <a:cs typeface="Quattrocento Sans"/>
                          <a:sym typeface="Quattrocento Sans"/>
                        </a:rPr>
                        <a:t>added</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800" dirty="0">
                          <a:latin typeface="Quattrocento Sans"/>
                          <a:ea typeface="Quattrocento Sans"/>
                          <a:cs typeface="Quattrocento Sans"/>
                          <a:sym typeface="Quattrocento Sans"/>
                        </a:rPr>
                        <a:t>Edge</a:t>
                      </a:r>
                      <a:endParaRPr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800" dirty="0">
                          <a:latin typeface="Quattrocento Sans"/>
                          <a:ea typeface="Quattrocento Sans"/>
                          <a:cs typeface="Quattrocento Sans"/>
                          <a:sym typeface="Quattrocento Sans"/>
                        </a:rPr>
                        <a:t>Edge Weight</a:t>
                      </a: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extLst>
                  <a:ext uri="{0D108BD9-81ED-4DB2-BD59-A6C34878D82A}">
                    <a16:rowId xmlns:a16="http://schemas.microsoft.com/office/drawing/2014/main" val="10000"/>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1</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2</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3</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4</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solidFill>
                          <a:schemeClr val="dk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5</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solidFill>
                          <a:schemeClr val="dk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6</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95490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00501A-A71B-CD73-A2A0-FFDEED400F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3AADE4-74F4-A51C-B089-AC51E65CB0A3}"/>
              </a:ext>
            </a:extLst>
          </p:cNvPr>
          <p:cNvSpPr>
            <a:spLocks noGrp="1"/>
          </p:cNvSpPr>
          <p:nvPr>
            <p:ph type="title"/>
          </p:nvPr>
        </p:nvSpPr>
        <p:spPr/>
        <p:txBody>
          <a:bodyPr/>
          <a:lstStyle/>
          <a:p>
            <a:r>
              <a:rPr lang="en-GB" dirty="0"/>
              <a:t>Q. Prim’s Algorithm ANS</a:t>
            </a:r>
            <a:endParaRPr lang="en-SE" dirty="0"/>
          </a:p>
        </p:txBody>
      </p:sp>
      <p:sp>
        <p:nvSpPr>
          <p:cNvPr id="4" name="Google Shape;1071;p47">
            <a:extLst>
              <a:ext uri="{FF2B5EF4-FFF2-40B4-BE49-F238E27FC236}">
                <a16:creationId xmlns:a16="http://schemas.microsoft.com/office/drawing/2014/main" id="{6D51E6F7-C45F-241E-C08F-E8050CB62D78}"/>
              </a:ext>
            </a:extLst>
          </p:cNvPr>
          <p:cNvSpPr/>
          <p:nvPr/>
        </p:nvSpPr>
        <p:spPr>
          <a:xfrm>
            <a:off x="1728015" y="5120680"/>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A</a:t>
            </a:r>
            <a:endParaRPr/>
          </a:p>
        </p:txBody>
      </p:sp>
      <p:sp>
        <p:nvSpPr>
          <p:cNvPr id="5" name="Google Shape;1072;p47">
            <a:extLst>
              <a:ext uri="{FF2B5EF4-FFF2-40B4-BE49-F238E27FC236}">
                <a16:creationId xmlns:a16="http://schemas.microsoft.com/office/drawing/2014/main" id="{BDA584F3-E666-900A-9AEA-5C17D930FA5F}"/>
              </a:ext>
            </a:extLst>
          </p:cNvPr>
          <p:cNvSpPr/>
          <p:nvPr/>
        </p:nvSpPr>
        <p:spPr>
          <a:xfrm>
            <a:off x="3638441" y="4065322"/>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B</a:t>
            </a:r>
            <a:endParaRPr/>
          </a:p>
        </p:txBody>
      </p:sp>
      <p:sp>
        <p:nvSpPr>
          <p:cNvPr id="6" name="Google Shape;1073;p47">
            <a:extLst>
              <a:ext uri="{FF2B5EF4-FFF2-40B4-BE49-F238E27FC236}">
                <a16:creationId xmlns:a16="http://schemas.microsoft.com/office/drawing/2014/main" id="{0D134312-FD96-D502-D6CB-2DBA944E0AA2}"/>
              </a:ext>
            </a:extLst>
          </p:cNvPr>
          <p:cNvSpPr/>
          <p:nvPr/>
        </p:nvSpPr>
        <p:spPr>
          <a:xfrm>
            <a:off x="3031018" y="6025266"/>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D</a:t>
            </a:r>
            <a:endParaRPr/>
          </a:p>
        </p:txBody>
      </p:sp>
      <p:sp>
        <p:nvSpPr>
          <p:cNvPr id="7" name="Google Shape;1074;p47">
            <a:extLst>
              <a:ext uri="{FF2B5EF4-FFF2-40B4-BE49-F238E27FC236}">
                <a16:creationId xmlns:a16="http://schemas.microsoft.com/office/drawing/2014/main" id="{7E3CEDE9-7743-B337-7C7E-1B4A92C5AFE3}"/>
              </a:ext>
            </a:extLst>
          </p:cNvPr>
          <p:cNvSpPr/>
          <p:nvPr/>
        </p:nvSpPr>
        <p:spPr>
          <a:xfrm>
            <a:off x="5070761" y="5820191"/>
            <a:ext cx="388800" cy="3804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F</a:t>
            </a:r>
            <a:endParaRPr/>
          </a:p>
        </p:txBody>
      </p:sp>
      <p:sp>
        <p:nvSpPr>
          <p:cNvPr id="8" name="Google Shape;1075;p47">
            <a:extLst>
              <a:ext uri="{FF2B5EF4-FFF2-40B4-BE49-F238E27FC236}">
                <a16:creationId xmlns:a16="http://schemas.microsoft.com/office/drawing/2014/main" id="{3DB149B7-5B9E-A055-47FD-2583694B9243}"/>
              </a:ext>
            </a:extLst>
          </p:cNvPr>
          <p:cNvSpPr/>
          <p:nvPr/>
        </p:nvSpPr>
        <p:spPr>
          <a:xfrm>
            <a:off x="5358246" y="4314666"/>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E</a:t>
            </a:r>
            <a:endParaRPr/>
          </a:p>
        </p:txBody>
      </p:sp>
      <p:sp>
        <p:nvSpPr>
          <p:cNvPr id="9" name="Google Shape;1076;p47">
            <a:extLst>
              <a:ext uri="{FF2B5EF4-FFF2-40B4-BE49-F238E27FC236}">
                <a16:creationId xmlns:a16="http://schemas.microsoft.com/office/drawing/2014/main" id="{15B55BFD-B445-11DB-3FD1-28ED499EB165}"/>
              </a:ext>
            </a:extLst>
          </p:cNvPr>
          <p:cNvSpPr/>
          <p:nvPr/>
        </p:nvSpPr>
        <p:spPr>
          <a:xfrm>
            <a:off x="3140507" y="4940341"/>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C</a:t>
            </a:r>
            <a:endParaRPr/>
          </a:p>
        </p:txBody>
      </p:sp>
      <p:cxnSp>
        <p:nvCxnSpPr>
          <p:cNvPr id="10" name="Google Shape;1077;p47">
            <a:extLst>
              <a:ext uri="{FF2B5EF4-FFF2-40B4-BE49-F238E27FC236}">
                <a16:creationId xmlns:a16="http://schemas.microsoft.com/office/drawing/2014/main" id="{6A879764-56C5-E66C-7DC5-3503D9DCB0F8}"/>
              </a:ext>
            </a:extLst>
          </p:cNvPr>
          <p:cNvCxnSpPr/>
          <p:nvPr/>
        </p:nvCxnSpPr>
        <p:spPr>
          <a:xfrm flipH="1">
            <a:off x="1971941" y="4252281"/>
            <a:ext cx="1666500" cy="956400"/>
          </a:xfrm>
          <a:prstGeom prst="straightConnector1">
            <a:avLst/>
          </a:prstGeom>
          <a:noFill/>
          <a:ln w="28575" cap="flat" cmpd="sng">
            <a:solidFill>
              <a:schemeClr val="dk1"/>
            </a:solidFill>
            <a:prstDash val="solid"/>
            <a:round/>
            <a:headEnd type="none" w="sm" len="sm"/>
            <a:tailEnd type="none" w="sm" len="sm"/>
          </a:ln>
        </p:spPr>
      </p:cxnSp>
      <p:cxnSp>
        <p:nvCxnSpPr>
          <p:cNvPr id="11" name="Google Shape;1078;p47">
            <a:extLst>
              <a:ext uri="{FF2B5EF4-FFF2-40B4-BE49-F238E27FC236}">
                <a16:creationId xmlns:a16="http://schemas.microsoft.com/office/drawing/2014/main" id="{50493C97-B409-E981-795F-1E7E2739B256}"/>
              </a:ext>
            </a:extLst>
          </p:cNvPr>
          <p:cNvCxnSpPr>
            <a:stCxn id="4" idx="5"/>
            <a:endCxn id="6" idx="2"/>
          </p:cNvCxnSpPr>
          <p:nvPr/>
        </p:nvCxnSpPr>
        <p:spPr>
          <a:xfrm>
            <a:off x="1972046" y="5359334"/>
            <a:ext cx="1059000" cy="805800"/>
          </a:xfrm>
          <a:prstGeom prst="straightConnector1">
            <a:avLst/>
          </a:prstGeom>
          <a:noFill/>
          <a:ln w="28575" cap="flat" cmpd="sng">
            <a:solidFill>
              <a:schemeClr val="dk1"/>
            </a:solidFill>
            <a:prstDash val="solid"/>
            <a:round/>
            <a:headEnd type="none" w="sm" len="sm"/>
            <a:tailEnd type="none" w="sm" len="sm"/>
          </a:ln>
        </p:spPr>
      </p:cxnSp>
      <p:cxnSp>
        <p:nvCxnSpPr>
          <p:cNvPr id="12" name="Google Shape;1079;p47">
            <a:extLst>
              <a:ext uri="{FF2B5EF4-FFF2-40B4-BE49-F238E27FC236}">
                <a16:creationId xmlns:a16="http://schemas.microsoft.com/office/drawing/2014/main" id="{63FCBFEB-94ED-0E29-C9B0-D349AEC10EF5}"/>
              </a:ext>
            </a:extLst>
          </p:cNvPr>
          <p:cNvCxnSpPr>
            <a:stCxn id="6" idx="0"/>
            <a:endCxn id="9" idx="4"/>
          </p:cNvCxnSpPr>
          <p:nvPr/>
        </p:nvCxnSpPr>
        <p:spPr>
          <a:xfrm rot="10800000" flipH="1">
            <a:off x="3173968" y="5220066"/>
            <a:ext cx="109500" cy="805200"/>
          </a:xfrm>
          <a:prstGeom prst="straightConnector1">
            <a:avLst/>
          </a:prstGeom>
          <a:noFill/>
          <a:ln w="28575" cap="flat" cmpd="sng">
            <a:solidFill>
              <a:schemeClr val="dk1"/>
            </a:solidFill>
            <a:prstDash val="solid"/>
            <a:round/>
            <a:headEnd type="none" w="sm" len="sm"/>
            <a:tailEnd type="none" w="sm" len="sm"/>
          </a:ln>
        </p:spPr>
      </p:cxnSp>
      <p:cxnSp>
        <p:nvCxnSpPr>
          <p:cNvPr id="13" name="Google Shape;1080;p47">
            <a:extLst>
              <a:ext uri="{FF2B5EF4-FFF2-40B4-BE49-F238E27FC236}">
                <a16:creationId xmlns:a16="http://schemas.microsoft.com/office/drawing/2014/main" id="{B698B785-CCCE-A98E-E32E-72270CC42DB5}"/>
              </a:ext>
            </a:extLst>
          </p:cNvPr>
          <p:cNvCxnSpPr>
            <a:stCxn id="9" idx="2"/>
            <a:endCxn id="4" idx="6"/>
          </p:cNvCxnSpPr>
          <p:nvPr/>
        </p:nvCxnSpPr>
        <p:spPr>
          <a:xfrm flipH="1">
            <a:off x="2014007" y="5080141"/>
            <a:ext cx="1126500" cy="180300"/>
          </a:xfrm>
          <a:prstGeom prst="straightConnector1">
            <a:avLst/>
          </a:prstGeom>
          <a:noFill/>
          <a:ln w="28575" cap="flat" cmpd="sng">
            <a:solidFill>
              <a:schemeClr val="dk1"/>
            </a:solidFill>
            <a:prstDash val="solid"/>
            <a:round/>
            <a:headEnd type="none" w="sm" len="sm"/>
            <a:tailEnd type="none" w="sm" len="sm"/>
          </a:ln>
        </p:spPr>
      </p:cxnSp>
      <p:cxnSp>
        <p:nvCxnSpPr>
          <p:cNvPr id="14" name="Google Shape;1081;p47">
            <a:extLst>
              <a:ext uri="{FF2B5EF4-FFF2-40B4-BE49-F238E27FC236}">
                <a16:creationId xmlns:a16="http://schemas.microsoft.com/office/drawing/2014/main" id="{03018743-1890-5DFC-2D8D-974037FDFFFC}"/>
              </a:ext>
            </a:extLst>
          </p:cNvPr>
          <p:cNvCxnSpPr>
            <a:stCxn id="9" idx="7"/>
            <a:endCxn id="8" idx="2"/>
          </p:cNvCxnSpPr>
          <p:nvPr/>
        </p:nvCxnSpPr>
        <p:spPr>
          <a:xfrm rot="10800000" flipH="1">
            <a:off x="3384538" y="4454487"/>
            <a:ext cx="1973700" cy="526800"/>
          </a:xfrm>
          <a:prstGeom prst="straightConnector1">
            <a:avLst/>
          </a:prstGeom>
          <a:noFill/>
          <a:ln w="28575" cap="flat" cmpd="sng">
            <a:solidFill>
              <a:schemeClr val="dk1"/>
            </a:solidFill>
            <a:prstDash val="solid"/>
            <a:round/>
            <a:headEnd type="none" w="sm" len="sm"/>
            <a:tailEnd type="none" w="sm" len="sm"/>
          </a:ln>
        </p:spPr>
      </p:cxnSp>
      <p:cxnSp>
        <p:nvCxnSpPr>
          <p:cNvPr id="15" name="Google Shape;1082;p47">
            <a:extLst>
              <a:ext uri="{FF2B5EF4-FFF2-40B4-BE49-F238E27FC236}">
                <a16:creationId xmlns:a16="http://schemas.microsoft.com/office/drawing/2014/main" id="{4A4AB4D7-F9D7-6630-9FAF-795DD998FEA2}"/>
              </a:ext>
            </a:extLst>
          </p:cNvPr>
          <p:cNvCxnSpPr>
            <a:stCxn id="8" idx="4"/>
            <a:endCxn id="7" idx="0"/>
          </p:cNvCxnSpPr>
          <p:nvPr/>
        </p:nvCxnSpPr>
        <p:spPr>
          <a:xfrm flipH="1">
            <a:off x="5265096" y="4594266"/>
            <a:ext cx="236100" cy="1225800"/>
          </a:xfrm>
          <a:prstGeom prst="straightConnector1">
            <a:avLst/>
          </a:prstGeom>
          <a:noFill/>
          <a:ln w="28575" cap="flat" cmpd="sng">
            <a:solidFill>
              <a:schemeClr val="dk1"/>
            </a:solidFill>
            <a:prstDash val="solid"/>
            <a:round/>
            <a:headEnd type="none" w="sm" len="sm"/>
            <a:tailEnd type="none" w="sm" len="sm"/>
          </a:ln>
        </p:spPr>
      </p:cxnSp>
      <p:cxnSp>
        <p:nvCxnSpPr>
          <p:cNvPr id="16" name="Google Shape;1083;p47">
            <a:extLst>
              <a:ext uri="{FF2B5EF4-FFF2-40B4-BE49-F238E27FC236}">
                <a16:creationId xmlns:a16="http://schemas.microsoft.com/office/drawing/2014/main" id="{67340A75-494C-0B3C-AD61-1D7966703E6A}"/>
              </a:ext>
            </a:extLst>
          </p:cNvPr>
          <p:cNvCxnSpPr>
            <a:stCxn id="7" idx="3"/>
            <a:endCxn id="6" idx="6"/>
          </p:cNvCxnSpPr>
          <p:nvPr/>
        </p:nvCxnSpPr>
        <p:spPr>
          <a:xfrm flipH="1">
            <a:off x="3316899" y="6144883"/>
            <a:ext cx="1810800" cy="20100"/>
          </a:xfrm>
          <a:prstGeom prst="straightConnector1">
            <a:avLst/>
          </a:prstGeom>
          <a:noFill/>
          <a:ln w="28575" cap="flat" cmpd="sng">
            <a:solidFill>
              <a:schemeClr val="dk1"/>
            </a:solidFill>
            <a:prstDash val="solid"/>
            <a:round/>
            <a:headEnd type="none" w="sm" len="sm"/>
            <a:tailEnd type="none" w="sm" len="sm"/>
          </a:ln>
        </p:spPr>
      </p:cxnSp>
      <p:cxnSp>
        <p:nvCxnSpPr>
          <p:cNvPr id="17" name="Google Shape;1084;p47">
            <a:extLst>
              <a:ext uri="{FF2B5EF4-FFF2-40B4-BE49-F238E27FC236}">
                <a16:creationId xmlns:a16="http://schemas.microsoft.com/office/drawing/2014/main" id="{B445AD15-CA55-798F-7EFB-BE7B3C95FBFC}"/>
              </a:ext>
            </a:extLst>
          </p:cNvPr>
          <p:cNvCxnSpPr>
            <a:stCxn id="8" idx="2"/>
            <a:endCxn id="5" idx="6"/>
          </p:cNvCxnSpPr>
          <p:nvPr/>
        </p:nvCxnSpPr>
        <p:spPr>
          <a:xfrm rot="10800000">
            <a:off x="3924246" y="4205166"/>
            <a:ext cx="1434000" cy="249300"/>
          </a:xfrm>
          <a:prstGeom prst="straightConnector1">
            <a:avLst/>
          </a:prstGeom>
          <a:noFill/>
          <a:ln w="28575" cap="flat" cmpd="sng">
            <a:solidFill>
              <a:schemeClr val="dk1"/>
            </a:solidFill>
            <a:prstDash val="solid"/>
            <a:round/>
            <a:headEnd type="none" w="sm" len="sm"/>
            <a:tailEnd type="none" w="sm" len="sm"/>
          </a:ln>
        </p:spPr>
      </p:cxnSp>
      <p:cxnSp>
        <p:nvCxnSpPr>
          <p:cNvPr id="18" name="Google Shape;1085;p47">
            <a:extLst>
              <a:ext uri="{FF2B5EF4-FFF2-40B4-BE49-F238E27FC236}">
                <a16:creationId xmlns:a16="http://schemas.microsoft.com/office/drawing/2014/main" id="{B89AFA2B-E867-3632-462A-1D7DFF6827C5}"/>
              </a:ext>
            </a:extLst>
          </p:cNvPr>
          <p:cNvCxnSpPr>
            <a:stCxn id="8" idx="3"/>
            <a:endCxn id="6" idx="7"/>
          </p:cNvCxnSpPr>
          <p:nvPr/>
        </p:nvCxnSpPr>
        <p:spPr>
          <a:xfrm flipH="1">
            <a:off x="3274915" y="4553320"/>
            <a:ext cx="2125200" cy="1512900"/>
          </a:xfrm>
          <a:prstGeom prst="straightConnector1">
            <a:avLst/>
          </a:prstGeom>
          <a:noFill/>
          <a:ln w="28575" cap="flat" cmpd="sng">
            <a:solidFill>
              <a:schemeClr val="dk1"/>
            </a:solidFill>
            <a:prstDash val="solid"/>
            <a:round/>
            <a:headEnd type="none" w="sm" len="sm"/>
            <a:tailEnd type="none" w="sm" len="sm"/>
          </a:ln>
        </p:spPr>
      </p:cxnSp>
      <p:cxnSp>
        <p:nvCxnSpPr>
          <p:cNvPr id="19" name="Google Shape;1086;p47">
            <a:extLst>
              <a:ext uri="{FF2B5EF4-FFF2-40B4-BE49-F238E27FC236}">
                <a16:creationId xmlns:a16="http://schemas.microsoft.com/office/drawing/2014/main" id="{F9F9B37A-BD2E-50C2-24CC-8865BE8F254D}"/>
              </a:ext>
            </a:extLst>
          </p:cNvPr>
          <p:cNvCxnSpPr>
            <a:stCxn id="5" idx="4"/>
            <a:endCxn id="7" idx="2"/>
          </p:cNvCxnSpPr>
          <p:nvPr/>
        </p:nvCxnSpPr>
        <p:spPr>
          <a:xfrm>
            <a:off x="3781391" y="4344922"/>
            <a:ext cx="1289400" cy="1665600"/>
          </a:xfrm>
          <a:prstGeom prst="straightConnector1">
            <a:avLst/>
          </a:prstGeom>
          <a:noFill/>
          <a:ln w="28575" cap="flat" cmpd="sng">
            <a:solidFill>
              <a:schemeClr val="dk1"/>
            </a:solidFill>
            <a:prstDash val="solid"/>
            <a:round/>
            <a:headEnd type="none" w="sm" len="sm"/>
            <a:tailEnd type="none" w="sm" len="sm"/>
          </a:ln>
        </p:spPr>
      </p:cxnSp>
      <p:sp>
        <p:nvSpPr>
          <p:cNvPr id="20" name="Google Shape;1087;p47">
            <a:extLst>
              <a:ext uri="{FF2B5EF4-FFF2-40B4-BE49-F238E27FC236}">
                <a16:creationId xmlns:a16="http://schemas.microsoft.com/office/drawing/2014/main" id="{1F55221A-A70C-86E7-4C11-2D502A981F14}"/>
              </a:ext>
            </a:extLst>
          </p:cNvPr>
          <p:cNvSpPr txBox="1"/>
          <p:nvPr/>
        </p:nvSpPr>
        <p:spPr>
          <a:xfrm>
            <a:off x="3022656" y="3445346"/>
            <a:ext cx="5343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50</a:t>
            </a:r>
            <a:endParaRPr/>
          </a:p>
        </p:txBody>
      </p:sp>
      <p:sp>
        <p:nvSpPr>
          <p:cNvPr id="21" name="Google Shape;1088;p47">
            <a:extLst>
              <a:ext uri="{FF2B5EF4-FFF2-40B4-BE49-F238E27FC236}">
                <a16:creationId xmlns:a16="http://schemas.microsoft.com/office/drawing/2014/main" id="{853782A1-CBBC-8454-4A95-335CBEFBE1DF}"/>
              </a:ext>
            </a:extLst>
          </p:cNvPr>
          <p:cNvSpPr txBox="1"/>
          <p:nvPr/>
        </p:nvSpPr>
        <p:spPr>
          <a:xfrm>
            <a:off x="4005568" y="3827916"/>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6</a:t>
            </a:r>
            <a:endParaRPr/>
          </a:p>
        </p:txBody>
      </p:sp>
      <p:sp>
        <p:nvSpPr>
          <p:cNvPr id="22" name="Google Shape;1089;p47">
            <a:extLst>
              <a:ext uri="{FF2B5EF4-FFF2-40B4-BE49-F238E27FC236}">
                <a16:creationId xmlns:a16="http://schemas.microsoft.com/office/drawing/2014/main" id="{AB239BAE-F434-AB03-0388-96E228AD15A7}"/>
              </a:ext>
            </a:extLst>
          </p:cNvPr>
          <p:cNvSpPr txBox="1"/>
          <p:nvPr/>
        </p:nvSpPr>
        <p:spPr>
          <a:xfrm>
            <a:off x="3866247" y="4302968"/>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3</a:t>
            </a:r>
            <a:endParaRPr/>
          </a:p>
        </p:txBody>
      </p:sp>
      <p:sp>
        <p:nvSpPr>
          <p:cNvPr id="23" name="Google Shape;1090;p47">
            <a:extLst>
              <a:ext uri="{FF2B5EF4-FFF2-40B4-BE49-F238E27FC236}">
                <a16:creationId xmlns:a16="http://schemas.microsoft.com/office/drawing/2014/main" id="{35E6A191-44C0-9EF3-D328-23C64B3520F5}"/>
              </a:ext>
            </a:extLst>
          </p:cNvPr>
          <p:cNvSpPr txBox="1"/>
          <p:nvPr/>
        </p:nvSpPr>
        <p:spPr>
          <a:xfrm>
            <a:off x="2520716" y="4868279"/>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4</a:t>
            </a:r>
            <a:endParaRPr/>
          </a:p>
        </p:txBody>
      </p:sp>
      <p:sp>
        <p:nvSpPr>
          <p:cNvPr id="24" name="Google Shape;1091;p47">
            <a:extLst>
              <a:ext uri="{FF2B5EF4-FFF2-40B4-BE49-F238E27FC236}">
                <a16:creationId xmlns:a16="http://schemas.microsoft.com/office/drawing/2014/main" id="{C81D5BD8-57BA-3A3C-7F14-4117E7378980}"/>
              </a:ext>
            </a:extLst>
          </p:cNvPr>
          <p:cNvSpPr txBox="1"/>
          <p:nvPr/>
        </p:nvSpPr>
        <p:spPr>
          <a:xfrm>
            <a:off x="2273607" y="5762233"/>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7</a:t>
            </a:r>
            <a:endParaRPr/>
          </a:p>
        </p:txBody>
      </p:sp>
      <p:sp>
        <p:nvSpPr>
          <p:cNvPr id="25" name="Google Shape;1092;p47">
            <a:extLst>
              <a:ext uri="{FF2B5EF4-FFF2-40B4-BE49-F238E27FC236}">
                <a16:creationId xmlns:a16="http://schemas.microsoft.com/office/drawing/2014/main" id="{DBDCB2E0-42FA-434B-6DA6-7AF40919EC9D}"/>
              </a:ext>
            </a:extLst>
          </p:cNvPr>
          <p:cNvSpPr txBox="1"/>
          <p:nvPr/>
        </p:nvSpPr>
        <p:spPr>
          <a:xfrm>
            <a:off x="2960177" y="5363780"/>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2</a:t>
            </a:r>
            <a:endParaRPr/>
          </a:p>
        </p:txBody>
      </p:sp>
      <p:sp>
        <p:nvSpPr>
          <p:cNvPr id="26" name="Google Shape;1093;p47">
            <a:extLst>
              <a:ext uri="{FF2B5EF4-FFF2-40B4-BE49-F238E27FC236}">
                <a16:creationId xmlns:a16="http://schemas.microsoft.com/office/drawing/2014/main" id="{5237429B-E68E-595F-406A-96E6675BF49C}"/>
              </a:ext>
            </a:extLst>
          </p:cNvPr>
          <p:cNvSpPr txBox="1"/>
          <p:nvPr/>
        </p:nvSpPr>
        <p:spPr>
          <a:xfrm>
            <a:off x="4048820" y="6131533"/>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dirty="0">
                <a:solidFill>
                  <a:schemeClr val="dk1"/>
                </a:solidFill>
                <a:latin typeface="Quattrocento Sans"/>
                <a:ea typeface="Quattrocento Sans"/>
                <a:cs typeface="Quattrocento Sans"/>
                <a:sym typeface="Quattrocento Sans"/>
              </a:rPr>
              <a:t>8</a:t>
            </a:r>
            <a:endParaRPr dirty="0"/>
          </a:p>
        </p:txBody>
      </p:sp>
      <p:sp>
        <p:nvSpPr>
          <p:cNvPr id="27" name="Google Shape;1094;p47">
            <a:extLst>
              <a:ext uri="{FF2B5EF4-FFF2-40B4-BE49-F238E27FC236}">
                <a16:creationId xmlns:a16="http://schemas.microsoft.com/office/drawing/2014/main" id="{183F3936-A821-CE07-D8D6-C083B281D5B8}"/>
              </a:ext>
            </a:extLst>
          </p:cNvPr>
          <p:cNvSpPr txBox="1"/>
          <p:nvPr/>
        </p:nvSpPr>
        <p:spPr>
          <a:xfrm>
            <a:off x="5331214" y="5107249"/>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9</a:t>
            </a:r>
            <a:endParaRPr/>
          </a:p>
        </p:txBody>
      </p:sp>
      <p:sp>
        <p:nvSpPr>
          <p:cNvPr id="28" name="Google Shape;1095;p47">
            <a:extLst>
              <a:ext uri="{FF2B5EF4-FFF2-40B4-BE49-F238E27FC236}">
                <a16:creationId xmlns:a16="http://schemas.microsoft.com/office/drawing/2014/main" id="{A1213B3A-B2C1-6C47-E7A5-8BD5BB921588}"/>
              </a:ext>
            </a:extLst>
          </p:cNvPr>
          <p:cNvSpPr txBox="1"/>
          <p:nvPr/>
        </p:nvSpPr>
        <p:spPr>
          <a:xfrm>
            <a:off x="3761232" y="4808422"/>
            <a:ext cx="4053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dirty="0">
                <a:solidFill>
                  <a:schemeClr val="dk1"/>
                </a:solidFill>
                <a:latin typeface="Quattrocento Sans"/>
                <a:ea typeface="Quattrocento Sans"/>
                <a:cs typeface="Quattrocento Sans"/>
                <a:sym typeface="Quattrocento Sans"/>
              </a:rPr>
              <a:t>5</a:t>
            </a:r>
            <a:endParaRPr dirty="0"/>
          </a:p>
        </p:txBody>
      </p:sp>
      <p:sp>
        <p:nvSpPr>
          <p:cNvPr id="29" name="Google Shape;1096;p47">
            <a:extLst>
              <a:ext uri="{FF2B5EF4-FFF2-40B4-BE49-F238E27FC236}">
                <a16:creationId xmlns:a16="http://schemas.microsoft.com/office/drawing/2014/main" id="{9EB393CC-5BC8-C20E-2991-F7C26CE0FABC}"/>
              </a:ext>
            </a:extLst>
          </p:cNvPr>
          <p:cNvSpPr txBox="1"/>
          <p:nvPr/>
        </p:nvSpPr>
        <p:spPr>
          <a:xfrm>
            <a:off x="3340600" y="5567479"/>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7</a:t>
            </a:r>
            <a:endParaRPr/>
          </a:p>
        </p:txBody>
      </p:sp>
      <p:sp>
        <p:nvSpPr>
          <p:cNvPr id="30" name="Google Shape;1097;p47">
            <a:extLst>
              <a:ext uri="{FF2B5EF4-FFF2-40B4-BE49-F238E27FC236}">
                <a16:creationId xmlns:a16="http://schemas.microsoft.com/office/drawing/2014/main" id="{5CA860D4-B92C-54FC-3B78-F8A9AAE0925C}"/>
              </a:ext>
            </a:extLst>
          </p:cNvPr>
          <p:cNvSpPr/>
          <p:nvPr/>
        </p:nvSpPr>
        <p:spPr>
          <a:xfrm>
            <a:off x="2423679" y="3406960"/>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G</a:t>
            </a:r>
            <a:endParaRPr/>
          </a:p>
        </p:txBody>
      </p:sp>
      <p:cxnSp>
        <p:nvCxnSpPr>
          <p:cNvPr id="31" name="Google Shape;1098;p47">
            <a:extLst>
              <a:ext uri="{FF2B5EF4-FFF2-40B4-BE49-F238E27FC236}">
                <a16:creationId xmlns:a16="http://schemas.microsoft.com/office/drawing/2014/main" id="{D5EBE8E7-FA3B-6618-AA37-E5532CD9C9F4}"/>
              </a:ext>
            </a:extLst>
          </p:cNvPr>
          <p:cNvCxnSpPr>
            <a:stCxn id="5" idx="1"/>
            <a:endCxn id="30" idx="5"/>
          </p:cNvCxnSpPr>
          <p:nvPr/>
        </p:nvCxnSpPr>
        <p:spPr>
          <a:xfrm rot="10800000">
            <a:off x="2667810" y="3645468"/>
            <a:ext cx="1012500" cy="460800"/>
          </a:xfrm>
          <a:prstGeom prst="straightConnector1">
            <a:avLst/>
          </a:prstGeom>
          <a:noFill/>
          <a:ln w="28575" cap="flat" cmpd="sng">
            <a:solidFill>
              <a:schemeClr val="dk1"/>
            </a:solidFill>
            <a:prstDash val="solid"/>
            <a:round/>
            <a:headEnd type="none" w="sm" len="sm"/>
            <a:tailEnd type="none" w="sm" len="sm"/>
          </a:ln>
        </p:spPr>
      </p:cxnSp>
      <p:sp>
        <p:nvSpPr>
          <p:cNvPr id="32" name="Google Shape;1099;p47">
            <a:extLst>
              <a:ext uri="{FF2B5EF4-FFF2-40B4-BE49-F238E27FC236}">
                <a16:creationId xmlns:a16="http://schemas.microsoft.com/office/drawing/2014/main" id="{7BDAB60A-C2B9-7C77-3EEA-A4143129D746}"/>
              </a:ext>
            </a:extLst>
          </p:cNvPr>
          <p:cNvSpPr txBox="1"/>
          <p:nvPr/>
        </p:nvSpPr>
        <p:spPr>
          <a:xfrm>
            <a:off x="2605211" y="4260356"/>
            <a:ext cx="5343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2</a:t>
            </a:r>
            <a:endParaRPr/>
          </a:p>
        </p:txBody>
      </p:sp>
      <p:graphicFrame>
        <p:nvGraphicFramePr>
          <p:cNvPr id="33" name="Google Shape;1044;p47">
            <a:extLst>
              <a:ext uri="{FF2B5EF4-FFF2-40B4-BE49-F238E27FC236}">
                <a16:creationId xmlns:a16="http://schemas.microsoft.com/office/drawing/2014/main" id="{FAD563CF-D483-21C1-B173-F7DA90A76AE1}"/>
              </a:ext>
            </a:extLst>
          </p:cNvPr>
          <p:cNvGraphicFramePr/>
          <p:nvPr>
            <p:extLst>
              <p:ext uri="{D42A27DB-BD31-4B8C-83A1-F6EECF244321}">
                <p14:modId xmlns:p14="http://schemas.microsoft.com/office/powerpoint/2010/main" val="2709401722"/>
              </p:ext>
            </p:extLst>
          </p:nvPr>
        </p:nvGraphicFramePr>
        <p:xfrm>
          <a:off x="7045183" y="3054248"/>
          <a:ext cx="3261582" cy="2865190"/>
        </p:xfrm>
        <a:graphic>
          <a:graphicData uri="http://schemas.openxmlformats.org/drawingml/2006/table">
            <a:tbl>
              <a:tblPr firstRow="1" bandRow="1">
                <a:noFill/>
              </a:tblPr>
              <a:tblGrid>
                <a:gridCol w="817786">
                  <a:extLst>
                    <a:ext uri="{9D8B030D-6E8A-4147-A177-3AD203B41FA5}">
                      <a16:colId xmlns:a16="http://schemas.microsoft.com/office/drawing/2014/main" val="1702640002"/>
                    </a:ext>
                  </a:extLst>
                </a:gridCol>
                <a:gridCol w="1221898">
                  <a:extLst>
                    <a:ext uri="{9D8B030D-6E8A-4147-A177-3AD203B41FA5}">
                      <a16:colId xmlns:a16="http://schemas.microsoft.com/office/drawing/2014/main" val="20002"/>
                    </a:ext>
                  </a:extLst>
                </a:gridCol>
                <a:gridCol w="1221898">
                  <a:extLst>
                    <a:ext uri="{9D8B030D-6E8A-4147-A177-3AD203B41FA5}">
                      <a16:colId xmlns:a16="http://schemas.microsoft.com/office/drawing/2014/main" val="2140890684"/>
                    </a:ext>
                  </a:extLst>
                </a:gridCol>
              </a:tblGrid>
              <a:tr h="370850">
                <a:tc>
                  <a:txBody>
                    <a:bodyPr/>
                    <a:lstStyle/>
                    <a:p>
                      <a:pPr marL="0" marR="0" lvl="0" indent="0" algn="ctr" rtl="0">
                        <a:spcBef>
                          <a:spcPts val="0"/>
                        </a:spcBef>
                        <a:spcAft>
                          <a:spcPts val="0"/>
                        </a:spcAft>
                        <a:buNone/>
                      </a:pPr>
                      <a:r>
                        <a:rPr lang="en-GB" sz="1800" b="0" i="0" u="none" strike="noStrike" cap="none" dirty="0">
                          <a:solidFill>
                            <a:schemeClr val="tx1"/>
                          </a:solidFill>
                          <a:latin typeface="Quattrocento Sans"/>
                          <a:ea typeface="Quattrocento Sans"/>
                          <a:cs typeface="Quattrocento Sans"/>
                          <a:sym typeface="Quattrocento Sans"/>
                        </a:rPr>
                        <a:t>Order</a:t>
                      </a:r>
                      <a:r>
                        <a:rPr lang="en-GB" dirty="0">
                          <a:latin typeface="Quattrocento Sans"/>
                          <a:ea typeface="Quattrocento Sans"/>
                          <a:cs typeface="Quattrocento Sans"/>
                          <a:sym typeface="Quattrocento Sans"/>
                        </a:rPr>
                        <a:t> </a:t>
                      </a:r>
                      <a:r>
                        <a:rPr lang="en-GB" sz="1800" b="0" i="0" u="none" strike="noStrike" cap="none" dirty="0">
                          <a:solidFill>
                            <a:schemeClr val="tx1"/>
                          </a:solidFill>
                          <a:latin typeface="Quattrocento Sans"/>
                          <a:ea typeface="Quattrocento Sans"/>
                          <a:cs typeface="Quattrocento Sans"/>
                          <a:sym typeface="Quattrocento Sans"/>
                        </a:rPr>
                        <a:t>added</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800" dirty="0">
                          <a:latin typeface="Quattrocento Sans"/>
                          <a:ea typeface="Quattrocento Sans"/>
                          <a:cs typeface="Quattrocento Sans"/>
                          <a:sym typeface="Quattrocento Sans"/>
                        </a:rPr>
                        <a:t>Edge</a:t>
                      </a:r>
                      <a:endParaRPr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800" dirty="0">
                          <a:latin typeface="Quattrocento Sans"/>
                          <a:ea typeface="Quattrocento Sans"/>
                          <a:cs typeface="Quattrocento Sans"/>
                          <a:sym typeface="Quattrocento Sans"/>
                        </a:rPr>
                        <a:t>Edge Weight</a:t>
                      </a: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extLst>
                  <a:ext uri="{0D108BD9-81ED-4DB2-BD59-A6C34878D82A}">
                    <a16:rowId xmlns:a16="http://schemas.microsoft.com/office/drawing/2014/main" val="10000"/>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1</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solidFill>
                            <a:schemeClr val="dk1"/>
                          </a:solidFill>
                          <a:latin typeface="Quattrocento Sans"/>
                          <a:ea typeface="Quattrocento Sans"/>
                          <a:cs typeface="Quattrocento Sans"/>
                          <a:sym typeface="Quattrocento Sans"/>
                        </a:rPr>
                        <a:t>(A, B)</a:t>
                      </a:r>
                      <a:endParaRPr lang="en-US"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2</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2</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solidFill>
                            <a:schemeClr val="dk1"/>
                          </a:solidFill>
                          <a:latin typeface="Quattrocento Sans"/>
                          <a:ea typeface="Quattrocento Sans"/>
                          <a:cs typeface="Quattrocento Sans"/>
                          <a:sym typeface="Quattrocento Sans"/>
                        </a:rPr>
                        <a:t>(B, F)</a:t>
                      </a: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3</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604627858"/>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3</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solidFill>
                            <a:schemeClr val="dk1"/>
                          </a:solidFill>
                          <a:latin typeface="Quattrocento Sans"/>
                          <a:ea typeface="Quattrocento Sans"/>
                          <a:cs typeface="Quattrocento Sans"/>
                          <a:sym typeface="Quattrocento Sans"/>
                        </a:rPr>
                        <a:t>(A, C)</a:t>
                      </a:r>
                      <a:endParaRPr lang="en-US"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4</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4</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solidFill>
                            <a:schemeClr val="dk1"/>
                          </a:solidFill>
                          <a:highlight>
                            <a:schemeClr val="lt1"/>
                          </a:highlight>
                          <a:latin typeface="Quattrocento Sans"/>
                          <a:ea typeface="Quattrocento Sans"/>
                          <a:cs typeface="Quattrocento Sans"/>
                          <a:sym typeface="Quattrocento Sans"/>
                        </a:rPr>
                        <a:t>(C, D)</a:t>
                      </a:r>
                      <a:endParaRPr lang="en-US" sz="1800" dirty="0">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2</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5</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solidFill>
                            <a:schemeClr val="dk1"/>
                          </a:solidFill>
                          <a:latin typeface="Quattrocento Sans"/>
                          <a:ea typeface="Quattrocento Sans"/>
                          <a:cs typeface="Quattrocento Sans"/>
                          <a:sym typeface="Quattrocento Sans"/>
                        </a:rPr>
                        <a:t>(C, E)</a:t>
                      </a: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5</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370850">
                <a:tc>
                  <a:txBody>
                    <a:bodyPr/>
                    <a:lstStyle/>
                    <a:p>
                      <a:pPr marL="0" marR="0" lvl="0" indent="0" algn="ctr" rtl="0">
                        <a:lnSpc>
                          <a:spcPct val="100000"/>
                        </a:lnSpc>
                        <a:spcBef>
                          <a:spcPts val="0"/>
                        </a:spcBef>
                        <a:spcAft>
                          <a:spcPts val="0"/>
                        </a:spcAft>
                        <a:buClr>
                          <a:srgbClr val="000000"/>
                        </a:buClr>
                        <a:buFont typeface="Arial"/>
                        <a:buNone/>
                      </a:pPr>
                      <a:r>
                        <a:rPr lang="en-US" sz="1800" b="0" i="0" u="none" strike="noStrike" cap="none">
                          <a:solidFill>
                            <a:schemeClr val="tx1"/>
                          </a:solidFill>
                          <a:latin typeface="Quattrocento Sans"/>
                          <a:ea typeface="Quattrocento Sans"/>
                          <a:cs typeface="Quattrocento Sans"/>
                          <a:sym typeface="Quattrocento Sans"/>
                        </a:rPr>
                        <a:t>6</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solidFill>
                            <a:schemeClr val="dk1"/>
                          </a:solidFill>
                          <a:latin typeface="Quattrocento Sans"/>
                          <a:ea typeface="Quattrocento Sans"/>
                          <a:cs typeface="Quattrocento Sans"/>
                          <a:sym typeface="Quattrocento Sans"/>
                        </a:rPr>
                        <a:t>(B, G)</a:t>
                      </a:r>
                      <a:endParaRPr lang="en-US"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50</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bl>
          </a:graphicData>
        </a:graphic>
      </p:graphicFrame>
      <p:cxnSp>
        <p:nvCxnSpPr>
          <p:cNvPr id="34" name="Google Shape;1473;p56">
            <a:extLst>
              <a:ext uri="{FF2B5EF4-FFF2-40B4-BE49-F238E27FC236}">
                <a16:creationId xmlns:a16="http://schemas.microsoft.com/office/drawing/2014/main" id="{C552A838-9228-D3B8-64A9-AA18FD4137D3}"/>
              </a:ext>
            </a:extLst>
          </p:cNvPr>
          <p:cNvCxnSpPr>
            <a:cxnSpLocks/>
            <a:stCxn id="5" idx="2"/>
          </p:cNvCxnSpPr>
          <p:nvPr/>
        </p:nvCxnSpPr>
        <p:spPr>
          <a:xfrm flipH="1">
            <a:off x="1993373" y="4205122"/>
            <a:ext cx="1645068" cy="998732"/>
          </a:xfrm>
          <a:prstGeom prst="straightConnector1">
            <a:avLst/>
          </a:prstGeom>
          <a:noFill/>
          <a:ln w="76200" cap="flat" cmpd="sng">
            <a:solidFill>
              <a:srgbClr val="A48DD3"/>
            </a:solidFill>
            <a:prstDash val="solid"/>
            <a:round/>
            <a:headEnd type="none" w="med" len="med"/>
            <a:tailEnd type="none" w="med" len="med"/>
          </a:ln>
        </p:spPr>
      </p:cxnSp>
      <p:cxnSp>
        <p:nvCxnSpPr>
          <p:cNvPr id="37" name="Google Shape;1473;p56">
            <a:extLst>
              <a:ext uri="{FF2B5EF4-FFF2-40B4-BE49-F238E27FC236}">
                <a16:creationId xmlns:a16="http://schemas.microsoft.com/office/drawing/2014/main" id="{A5DE3B00-BAF6-FCD4-E25A-496AA9C8E66F}"/>
              </a:ext>
            </a:extLst>
          </p:cNvPr>
          <p:cNvCxnSpPr>
            <a:cxnSpLocks/>
            <a:stCxn id="9" idx="2"/>
          </p:cNvCxnSpPr>
          <p:nvPr/>
        </p:nvCxnSpPr>
        <p:spPr>
          <a:xfrm flipH="1">
            <a:off x="1982284" y="5080141"/>
            <a:ext cx="1158223" cy="207203"/>
          </a:xfrm>
          <a:prstGeom prst="straightConnector1">
            <a:avLst/>
          </a:prstGeom>
          <a:noFill/>
          <a:ln w="76200" cap="flat" cmpd="sng">
            <a:solidFill>
              <a:srgbClr val="A48DD3"/>
            </a:solidFill>
            <a:prstDash val="solid"/>
            <a:round/>
            <a:headEnd type="none" w="med" len="med"/>
            <a:tailEnd type="none" w="med" len="med"/>
          </a:ln>
        </p:spPr>
      </p:cxnSp>
      <p:cxnSp>
        <p:nvCxnSpPr>
          <p:cNvPr id="40" name="Google Shape;1473;p56">
            <a:extLst>
              <a:ext uri="{FF2B5EF4-FFF2-40B4-BE49-F238E27FC236}">
                <a16:creationId xmlns:a16="http://schemas.microsoft.com/office/drawing/2014/main" id="{39129518-3BB3-BC40-C7EC-3FC3C59F16F9}"/>
              </a:ext>
            </a:extLst>
          </p:cNvPr>
          <p:cNvCxnSpPr>
            <a:cxnSpLocks/>
            <a:stCxn id="6" idx="0"/>
          </p:cNvCxnSpPr>
          <p:nvPr/>
        </p:nvCxnSpPr>
        <p:spPr>
          <a:xfrm flipV="1">
            <a:off x="3173968" y="5235133"/>
            <a:ext cx="78298" cy="790133"/>
          </a:xfrm>
          <a:prstGeom prst="straightConnector1">
            <a:avLst/>
          </a:prstGeom>
          <a:noFill/>
          <a:ln w="76200" cap="flat" cmpd="sng">
            <a:solidFill>
              <a:srgbClr val="A48DD3"/>
            </a:solidFill>
            <a:prstDash val="solid"/>
            <a:round/>
            <a:headEnd type="none" w="med" len="med"/>
            <a:tailEnd type="none" w="med" len="med"/>
          </a:ln>
        </p:spPr>
      </p:cxnSp>
      <p:cxnSp>
        <p:nvCxnSpPr>
          <p:cNvPr id="42" name="Google Shape;1473;p56">
            <a:extLst>
              <a:ext uri="{FF2B5EF4-FFF2-40B4-BE49-F238E27FC236}">
                <a16:creationId xmlns:a16="http://schemas.microsoft.com/office/drawing/2014/main" id="{01E5033F-7140-FE5A-9615-32E4B6DAB782}"/>
              </a:ext>
            </a:extLst>
          </p:cNvPr>
          <p:cNvCxnSpPr>
            <a:cxnSpLocks/>
            <a:stCxn id="8" idx="2"/>
            <a:endCxn id="9" idx="7"/>
          </p:cNvCxnSpPr>
          <p:nvPr/>
        </p:nvCxnSpPr>
        <p:spPr>
          <a:xfrm flipH="1">
            <a:off x="3384538" y="4454466"/>
            <a:ext cx="1973708" cy="526821"/>
          </a:xfrm>
          <a:prstGeom prst="straightConnector1">
            <a:avLst/>
          </a:prstGeom>
          <a:noFill/>
          <a:ln w="76200" cap="flat" cmpd="sng">
            <a:solidFill>
              <a:srgbClr val="A48DD3"/>
            </a:solidFill>
            <a:prstDash val="solid"/>
            <a:round/>
            <a:headEnd type="none" w="med" len="med"/>
            <a:tailEnd type="none" w="med" len="med"/>
          </a:ln>
        </p:spPr>
      </p:cxnSp>
      <p:cxnSp>
        <p:nvCxnSpPr>
          <p:cNvPr id="45" name="Google Shape;1473;p56">
            <a:extLst>
              <a:ext uri="{FF2B5EF4-FFF2-40B4-BE49-F238E27FC236}">
                <a16:creationId xmlns:a16="http://schemas.microsoft.com/office/drawing/2014/main" id="{486AE61E-38E1-934D-837D-8AEA84465739}"/>
              </a:ext>
            </a:extLst>
          </p:cNvPr>
          <p:cNvCxnSpPr>
            <a:cxnSpLocks/>
            <a:stCxn id="7" idx="2"/>
          </p:cNvCxnSpPr>
          <p:nvPr/>
        </p:nvCxnSpPr>
        <p:spPr>
          <a:xfrm flipH="1" flipV="1">
            <a:off x="3803101" y="4336972"/>
            <a:ext cx="1267660" cy="1673419"/>
          </a:xfrm>
          <a:prstGeom prst="straightConnector1">
            <a:avLst/>
          </a:prstGeom>
          <a:noFill/>
          <a:ln w="76200" cap="flat" cmpd="sng">
            <a:solidFill>
              <a:srgbClr val="A48DD3"/>
            </a:solidFill>
            <a:prstDash val="solid"/>
            <a:round/>
            <a:headEnd type="none" w="med" len="med"/>
            <a:tailEnd type="none" w="med" len="med"/>
          </a:ln>
        </p:spPr>
      </p:cxnSp>
      <p:cxnSp>
        <p:nvCxnSpPr>
          <p:cNvPr id="47" name="Google Shape;1473;p56">
            <a:extLst>
              <a:ext uri="{FF2B5EF4-FFF2-40B4-BE49-F238E27FC236}">
                <a16:creationId xmlns:a16="http://schemas.microsoft.com/office/drawing/2014/main" id="{6EB6FCB7-22A5-9AE9-AEC8-E84E16F3A02B}"/>
              </a:ext>
            </a:extLst>
          </p:cNvPr>
          <p:cNvCxnSpPr>
            <a:cxnSpLocks/>
            <a:stCxn id="5" idx="1"/>
          </p:cNvCxnSpPr>
          <p:nvPr/>
        </p:nvCxnSpPr>
        <p:spPr>
          <a:xfrm flipH="1" flipV="1">
            <a:off x="2648631" y="3640934"/>
            <a:ext cx="1031679" cy="465334"/>
          </a:xfrm>
          <a:prstGeom prst="straightConnector1">
            <a:avLst/>
          </a:prstGeom>
          <a:noFill/>
          <a:ln w="76200" cap="flat" cmpd="sng">
            <a:solidFill>
              <a:srgbClr val="A48DD3"/>
            </a:solidFill>
            <a:prstDash val="solid"/>
            <a:round/>
            <a:headEnd type="none" w="med" len="med"/>
            <a:tailEnd type="none" w="med" len="med"/>
          </a:ln>
        </p:spPr>
      </p:cxnSp>
      <p:sp>
        <p:nvSpPr>
          <p:cNvPr id="52" name="Content Placeholder 2">
            <a:extLst>
              <a:ext uri="{FF2B5EF4-FFF2-40B4-BE49-F238E27FC236}">
                <a16:creationId xmlns:a16="http://schemas.microsoft.com/office/drawing/2014/main" id="{FA926D09-A7AB-3290-7B61-0FF74B3B8790}"/>
              </a:ext>
            </a:extLst>
          </p:cNvPr>
          <p:cNvSpPr>
            <a:spLocks noGrp="1"/>
          </p:cNvSpPr>
          <p:nvPr>
            <p:ph idx="1"/>
          </p:nvPr>
        </p:nvSpPr>
        <p:spPr>
          <a:xfrm>
            <a:off x="575239" y="1162456"/>
            <a:ext cx="11187000" cy="1683495"/>
          </a:xfrm>
        </p:spPr>
        <p:txBody>
          <a:bodyPr/>
          <a:lstStyle/>
          <a:p>
            <a:pPr marL="63500" indent="0">
              <a:buNone/>
            </a:pPr>
            <a:r>
              <a:rPr lang="en-GB" dirty="0"/>
              <a:t>Run Prim’s algorithm starting from node A. Fill in the table with the order in which each edge is added, and its weight. Break ties in alphabetical or numerical order. Highlight the final MST in the graph. For an undirected edge, write the nodes in alphabetical order, e.g., (E, F) instead of (F, E).</a:t>
            </a:r>
            <a:endParaRPr lang="en-SE" dirty="0"/>
          </a:p>
        </p:txBody>
      </p:sp>
    </p:spTree>
    <p:extLst>
      <p:ext uri="{BB962C8B-B14F-4D97-AF65-F5344CB8AC3E}">
        <p14:creationId xmlns:p14="http://schemas.microsoft.com/office/powerpoint/2010/main" val="3056552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1000"/>
                                        <p:tgtEl>
                                          <p:spTgt spid="34"/>
                                        </p:tgtEl>
                                      </p:cBhvr>
                                    </p:animEffect>
                                  </p:childTnLst>
                                </p:cTn>
                              </p:par>
                              <p:par>
                                <p:cTn id="8" presetID="10" presetClass="entr" presetSubtype="0" fill="hold"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fade">
                                      <p:cBhvr>
                                        <p:cTn id="10" dur="1000"/>
                                        <p:tgtEl>
                                          <p:spTgt spid="37"/>
                                        </p:tgtEl>
                                      </p:cBhvr>
                                    </p:animEffect>
                                  </p:childTnLst>
                                </p:cTn>
                              </p:par>
                              <p:par>
                                <p:cTn id="11" presetID="10" presetClass="entr" presetSubtype="0" fill="hold" nodeType="withEffect">
                                  <p:stCondLst>
                                    <p:cond delay="0"/>
                                  </p:stCondLst>
                                  <p:childTnLst>
                                    <p:set>
                                      <p:cBhvr>
                                        <p:cTn id="12" dur="1" fill="hold">
                                          <p:stCondLst>
                                            <p:cond delay="0"/>
                                          </p:stCondLst>
                                        </p:cTn>
                                        <p:tgtEl>
                                          <p:spTgt spid="40"/>
                                        </p:tgtEl>
                                        <p:attrNameLst>
                                          <p:attrName>style.visibility</p:attrName>
                                        </p:attrNameLst>
                                      </p:cBhvr>
                                      <p:to>
                                        <p:strVal val="visible"/>
                                      </p:to>
                                    </p:set>
                                    <p:animEffect transition="in" filter="fade">
                                      <p:cBhvr>
                                        <p:cTn id="13" dur="1000"/>
                                        <p:tgtEl>
                                          <p:spTgt spid="40"/>
                                        </p:tgtEl>
                                      </p:cBhvr>
                                    </p:animEffect>
                                  </p:childTnLst>
                                </p:cTn>
                              </p:par>
                              <p:par>
                                <p:cTn id="14" presetID="10" presetClass="entr" presetSubtype="0" fill="hold" nodeType="withEffect">
                                  <p:stCondLst>
                                    <p:cond delay="0"/>
                                  </p:stCondLst>
                                  <p:childTnLst>
                                    <p:set>
                                      <p:cBhvr>
                                        <p:cTn id="15" dur="1" fill="hold">
                                          <p:stCondLst>
                                            <p:cond delay="0"/>
                                          </p:stCondLst>
                                        </p:cTn>
                                        <p:tgtEl>
                                          <p:spTgt spid="42"/>
                                        </p:tgtEl>
                                        <p:attrNameLst>
                                          <p:attrName>style.visibility</p:attrName>
                                        </p:attrNameLst>
                                      </p:cBhvr>
                                      <p:to>
                                        <p:strVal val="visible"/>
                                      </p:to>
                                    </p:set>
                                    <p:animEffect transition="in" filter="fade">
                                      <p:cBhvr>
                                        <p:cTn id="16" dur="1000"/>
                                        <p:tgtEl>
                                          <p:spTgt spid="42"/>
                                        </p:tgtEl>
                                      </p:cBhvr>
                                    </p:animEffect>
                                  </p:childTnLst>
                                </p:cTn>
                              </p:par>
                              <p:par>
                                <p:cTn id="17" presetID="10" presetClass="entr" presetSubtype="0" fill="hold" nodeType="withEffect">
                                  <p:stCondLst>
                                    <p:cond delay="0"/>
                                  </p:stCondLst>
                                  <p:childTnLst>
                                    <p:set>
                                      <p:cBhvr>
                                        <p:cTn id="18" dur="1" fill="hold">
                                          <p:stCondLst>
                                            <p:cond delay="0"/>
                                          </p:stCondLst>
                                        </p:cTn>
                                        <p:tgtEl>
                                          <p:spTgt spid="45"/>
                                        </p:tgtEl>
                                        <p:attrNameLst>
                                          <p:attrName>style.visibility</p:attrName>
                                        </p:attrNameLst>
                                      </p:cBhvr>
                                      <p:to>
                                        <p:strVal val="visible"/>
                                      </p:to>
                                    </p:set>
                                    <p:animEffect transition="in" filter="fade">
                                      <p:cBhvr>
                                        <p:cTn id="19" dur="1000"/>
                                        <p:tgtEl>
                                          <p:spTgt spid="45"/>
                                        </p:tgtEl>
                                      </p:cBhvr>
                                    </p:animEffect>
                                  </p:childTnLst>
                                </p:cTn>
                              </p:par>
                              <p:par>
                                <p:cTn id="20" presetID="10" presetClass="entr" presetSubtype="0" fill="hold" nodeType="with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fade">
                                      <p:cBhvr>
                                        <p:cTn id="22" dur="10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341D6D-C94C-0F85-FB95-DD0A1B55E5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90E4D5-BF45-2507-89D9-805AF2B0800A}"/>
              </a:ext>
            </a:extLst>
          </p:cNvPr>
          <p:cNvSpPr>
            <a:spLocks noGrp="1"/>
          </p:cNvSpPr>
          <p:nvPr>
            <p:ph type="title"/>
          </p:nvPr>
        </p:nvSpPr>
        <p:spPr/>
        <p:txBody>
          <a:bodyPr/>
          <a:lstStyle/>
          <a:p>
            <a:r>
              <a:rPr lang="en-GB" dirty="0"/>
              <a:t>Q. Kruskal’s Algorithm</a:t>
            </a:r>
            <a:endParaRPr lang="en-SE" dirty="0"/>
          </a:p>
        </p:txBody>
      </p:sp>
      <p:sp>
        <p:nvSpPr>
          <p:cNvPr id="3" name="Content Placeholder 2">
            <a:extLst>
              <a:ext uri="{FF2B5EF4-FFF2-40B4-BE49-F238E27FC236}">
                <a16:creationId xmlns:a16="http://schemas.microsoft.com/office/drawing/2014/main" id="{3E48BD63-85BF-65AE-4DED-92EC9BA0BC64}"/>
              </a:ext>
            </a:extLst>
          </p:cNvPr>
          <p:cNvSpPr>
            <a:spLocks noGrp="1"/>
          </p:cNvSpPr>
          <p:nvPr>
            <p:ph idx="1"/>
          </p:nvPr>
        </p:nvSpPr>
        <p:spPr>
          <a:xfrm>
            <a:off x="575239" y="1214314"/>
            <a:ext cx="11187000" cy="1683495"/>
          </a:xfrm>
        </p:spPr>
        <p:txBody>
          <a:bodyPr/>
          <a:lstStyle/>
          <a:p>
            <a:pPr marL="63500" indent="0">
              <a:buNone/>
            </a:pPr>
            <a:r>
              <a:rPr lang="en-GB" dirty="0"/>
              <a:t>Run Kruskal’s algorithm. Fill in the table with the order in which each edge is added, and its weight. Break ties in alphabetical or numerical order. Highlight the final MST in the graph. </a:t>
            </a:r>
            <a:r>
              <a:rPr lang="en-GB"/>
              <a:t>For an undirected edge, write the nodes in alphabetical order, e.g., (E, F) instead of (F, E).</a:t>
            </a:r>
            <a:endParaRPr lang="en-GB" dirty="0"/>
          </a:p>
        </p:txBody>
      </p:sp>
      <p:sp>
        <p:nvSpPr>
          <p:cNvPr id="4" name="Google Shape;1071;p47">
            <a:extLst>
              <a:ext uri="{FF2B5EF4-FFF2-40B4-BE49-F238E27FC236}">
                <a16:creationId xmlns:a16="http://schemas.microsoft.com/office/drawing/2014/main" id="{F9DA065E-2628-67F8-98D7-C770123BBFCA}"/>
              </a:ext>
            </a:extLst>
          </p:cNvPr>
          <p:cNvSpPr/>
          <p:nvPr/>
        </p:nvSpPr>
        <p:spPr>
          <a:xfrm>
            <a:off x="1728015" y="4912860"/>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A</a:t>
            </a:r>
            <a:endParaRPr/>
          </a:p>
        </p:txBody>
      </p:sp>
      <p:sp>
        <p:nvSpPr>
          <p:cNvPr id="5" name="Google Shape;1072;p47">
            <a:extLst>
              <a:ext uri="{FF2B5EF4-FFF2-40B4-BE49-F238E27FC236}">
                <a16:creationId xmlns:a16="http://schemas.microsoft.com/office/drawing/2014/main" id="{5CCB0E90-F686-2A8B-32CD-D5A5697E3460}"/>
              </a:ext>
            </a:extLst>
          </p:cNvPr>
          <p:cNvSpPr/>
          <p:nvPr/>
        </p:nvSpPr>
        <p:spPr>
          <a:xfrm>
            <a:off x="3638441" y="3857502"/>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B</a:t>
            </a:r>
            <a:endParaRPr/>
          </a:p>
        </p:txBody>
      </p:sp>
      <p:sp>
        <p:nvSpPr>
          <p:cNvPr id="6" name="Google Shape;1073;p47">
            <a:extLst>
              <a:ext uri="{FF2B5EF4-FFF2-40B4-BE49-F238E27FC236}">
                <a16:creationId xmlns:a16="http://schemas.microsoft.com/office/drawing/2014/main" id="{E6A4979E-4375-5C98-C2A0-2EBD8E6477CD}"/>
              </a:ext>
            </a:extLst>
          </p:cNvPr>
          <p:cNvSpPr/>
          <p:nvPr/>
        </p:nvSpPr>
        <p:spPr>
          <a:xfrm>
            <a:off x="3031018" y="5817446"/>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D</a:t>
            </a:r>
            <a:endParaRPr/>
          </a:p>
        </p:txBody>
      </p:sp>
      <p:sp>
        <p:nvSpPr>
          <p:cNvPr id="7" name="Google Shape;1074;p47">
            <a:extLst>
              <a:ext uri="{FF2B5EF4-FFF2-40B4-BE49-F238E27FC236}">
                <a16:creationId xmlns:a16="http://schemas.microsoft.com/office/drawing/2014/main" id="{20F088FA-3149-18FF-72C8-7C2AA8F70A0B}"/>
              </a:ext>
            </a:extLst>
          </p:cNvPr>
          <p:cNvSpPr/>
          <p:nvPr/>
        </p:nvSpPr>
        <p:spPr>
          <a:xfrm>
            <a:off x="5070761" y="5612371"/>
            <a:ext cx="388800" cy="3804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F</a:t>
            </a:r>
            <a:endParaRPr/>
          </a:p>
        </p:txBody>
      </p:sp>
      <p:sp>
        <p:nvSpPr>
          <p:cNvPr id="8" name="Google Shape;1075;p47">
            <a:extLst>
              <a:ext uri="{FF2B5EF4-FFF2-40B4-BE49-F238E27FC236}">
                <a16:creationId xmlns:a16="http://schemas.microsoft.com/office/drawing/2014/main" id="{7F67EF62-8ACE-7FDB-051D-DB935195521E}"/>
              </a:ext>
            </a:extLst>
          </p:cNvPr>
          <p:cNvSpPr/>
          <p:nvPr/>
        </p:nvSpPr>
        <p:spPr>
          <a:xfrm>
            <a:off x="5358246" y="4106846"/>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E</a:t>
            </a:r>
            <a:endParaRPr/>
          </a:p>
        </p:txBody>
      </p:sp>
      <p:sp>
        <p:nvSpPr>
          <p:cNvPr id="9" name="Google Shape;1076;p47">
            <a:extLst>
              <a:ext uri="{FF2B5EF4-FFF2-40B4-BE49-F238E27FC236}">
                <a16:creationId xmlns:a16="http://schemas.microsoft.com/office/drawing/2014/main" id="{0D5102B6-2719-0529-2E28-C6AB216B5DEA}"/>
              </a:ext>
            </a:extLst>
          </p:cNvPr>
          <p:cNvSpPr/>
          <p:nvPr/>
        </p:nvSpPr>
        <p:spPr>
          <a:xfrm>
            <a:off x="3140507" y="4732521"/>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C</a:t>
            </a:r>
            <a:endParaRPr/>
          </a:p>
        </p:txBody>
      </p:sp>
      <p:cxnSp>
        <p:nvCxnSpPr>
          <p:cNvPr id="10" name="Google Shape;1077;p47">
            <a:extLst>
              <a:ext uri="{FF2B5EF4-FFF2-40B4-BE49-F238E27FC236}">
                <a16:creationId xmlns:a16="http://schemas.microsoft.com/office/drawing/2014/main" id="{67158B93-8016-9F89-D411-8C39A544C18B}"/>
              </a:ext>
            </a:extLst>
          </p:cNvPr>
          <p:cNvCxnSpPr/>
          <p:nvPr/>
        </p:nvCxnSpPr>
        <p:spPr>
          <a:xfrm flipH="1">
            <a:off x="1971941" y="4044461"/>
            <a:ext cx="1666500" cy="956400"/>
          </a:xfrm>
          <a:prstGeom prst="straightConnector1">
            <a:avLst/>
          </a:prstGeom>
          <a:noFill/>
          <a:ln w="28575" cap="flat" cmpd="sng">
            <a:solidFill>
              <a:schemeClr val="dk1"/>
            </a:solidFill>
            <a:prstDash val="solid"/>
            <a:round/>
            <a:headEnd type="none" w="sm" len="sm"/>
            <a:tailEnd type="none" w="sm" len="sm"/>
          </a:ln>
        </p:spPr>
      </p:cxnSp>
      <p:cxnSp>
        <p:nvCxnSpPr>
          <p:cNvPr id="11" name="Google Shape;1078;p47">
            <a:extLst>
              <a:ext uri="{FF2B5EF4-FFF2-40B4-BE49-F238E27FC236}">
                <a16:creationId xmlns:a16="http://schemas.microsoft.com/office/drawing/2014/main" id="{2FE4661D-8751-9845-224C-FFBBF3BF3AA5}"/>
              </a:ext>
            </a:extLst>
          </p:cNvPr>
          <p:cNvCxnSpPr>
            <a:stCxn id="4" idx="5"/>
            <a:endCxn id="6" idx="2"/>
          </p:cNvCxnSpPr>
          <p:nvPr/>
        </p:nvCxnSpPr>
        <p:spPr>
          <a:xfrm>
            <a:off x="1972046" y="5151514"/>
            <a:ext cx="1059000" cy="805800"/>
          </a:xfrm>
          <a:prstGeom prst="straightConnector1">
            <a:avLst/>
          </a:prstGeom>
          <a:noFill/>
          <a:ln w="28575" cap="flat" cmpd="sng">
            <a:solidFill>
              <a:schemeClr val="dk1"/>
            </a:solidFill>
            <a:prstDash val="solid"/>
            <a:round/>
            <a:headEnd type="none" w="sm" len="sm"/>
            <a:tailEnd type="none" w="sm" len="sm"/>
          </a:ln>
        </p:spPr>
      </p:cxnSp>
      <p:cxnSp>
        <p:nvCxnSpPr>
          <p:cNvPr id="12" name="Google Shape;1079;p47">
            <a:extLst>
              <a:ext uri="{FF2B5EF4-FFF2-40B4-BE49-F238E27FC236}">
                <a16:creationId xmlns:a16="http://schemas.microsoft.com/office/drawing/2014/main" id="{CAB43F07-A672-293C-4ADA-E246447F3754}"/>
              </a:ext>
            </a:extLst>
          </p:cNvPr>
          <p:cNvCxnSpPr>
            <a:stCxn id="6" idx="0"/>
            <a:endCxn id="9" idx="4"/>
          </p:cNvCxnSpPr>
          <p:nvPr/>
        </p:nvCxnSpPr>
        <p:spPr>
          <a:xfrm rot="10800000" flipH="1">
            <a:off x="3173968" y="5012246"/>
            <a:ext cx="109500" cy="805200"/>
          </a:xfrm>
          <a:prstGeom prst="straightConnector1">
            <a:avLst/>
          </a:prstGeom>
          <a:noFill/>
          <a:ln w="28575" cap="flat" cmpd="sng">
            <a:solidFill>
              <a:schemeClr val="dk1"/>
            </a:solidFill>
            <a:prstDash val="solid"/>
            <a:round/>
            <a:headEnd type="none" w="sm" len="sm"/>
            <a:tailEnd type="none" w="sm" len="sm"/>
          </a:ln>
        </p:spPr>
      </p:cxnSp>
      <p:cxnSp>
        <p:nvCxnSpPr>
          <p:cNvPr id="13" name="Google Shape;1080;p47">
            <a:extLst>
              <a:ext uri="{FF2B5EF4-FFF2-40B4-BE49-F238E27FC236}">
                <a16:creationId xmlns:a16="http://schemas.microsoft.com/office/drawing/2014/main" id="{70312D98-EF45-82CE-EB09-449F1FBEF382}"/>
              </a:ext>
            </a:extLst>
          </p:cNvPr>
          <p:cNvCxnSpPr>
            <a:stCxn id="9" idx="2"/>
            <a:endCxn id="4" idx="6"/>
          </p:cNvCxnSpPr>
          <p:nvPr/>
        </p:nvCxnSpPr>
        <p:spPr>
          <a:xfrm flipH="1">
            <a:off x="2014007" y="4872321"/>
            <a:ext cx="1126500" cy="180300"/>
          </a:xfrm>
          <a:prstGeom prst="straightConnector1">
            <a:avLst/>
          </a:prstGeom>
          <a:noFill/>
          <a:ln w="28575" cap="flat" cmpd="sng">
            <a:solidFill>
              <a:schemeClr val="dk1"/>
            </a:solidFill>
            <a:prstDash val="solid"/>
            <a:round/>
            <a:headEnd type="none" w="sm" len="sm"/>
            <a:tailEnd type="none" w="sm" len="sm"/>
          </a:ln>
        </p:spPr>
      </p:cxnSp>
      <p:cxnSp>
        <p:nvCxnSpPr>
          <p:cNvPr id="14" name="Google Shape;1081;p47">
            <a:extLst>
              <a:ext uri="{FF2B5EF4-FFF2-40B4-BE49-F238E27FC236}">
                <a16:creationId xmlns:a16="http://schemas.microsoft.com/office/drawing/2014/main" id="{BBDB4DBC-E339-4FB2-D0B5-0353937D13E7}"/>
              </a:ext>
            </a:extLst>
          </p:cNvPr>
          <p:cNvCxnSpPr>
            <a:stCxn id="9" idx="7"/>
            <a:endCxn id="8" idx="2"/>
          </p:cNvCxnSpPr>
          <p:nvPr/>
        </p:nvCxnSpPr>
        <p:spPr>
          <a:xfrm rot="10800000" flipH="1">
            <a:off x="3384538" y="4246667"/>
            <a:ext cx="1973700" cy="526800"/>
          </a:xfrm>
          <a:prstGeom prst="straightConnector1">
            <a:avLst/>
          </a:prstGeom>
          <a:noFill/>
          <a:ln w="28575" cap="flat" cmpd="sng">
            <a:solidFill>
              <a:schemeClr val="dk1"/>
            </a:solidFill>
            <a:prstDash val="solid"/>
            <a:round/>
            <a:headEnd type="none" w="sm" len="sm"/>
            <a:tailEnd type="none" w="sm" len="sm"/>
          </a:ln>
        </p:spPr>
      </p:cxnSp>
      <p:cxnSp>
        <p:nvCxnSpPr>
          <p:cNvPr id="15" name="Google Shape;1082;p47">
            <a:extLst>
              <a:ext uri="{FF2B5EF4-FFF2-40B4-BE49-F238E27FC236}">
                <a16:creationId xmlns:a16="http://schemas.microsoft.com/office/drawing/2014/main" id="{32590059-9E02-CED3-C6B9-8DD0B877DD50}"/>
              </a:ext>
            </a:extLst>
          </p:cNvPr>
          <p:cNvCxnSpPr>
            <a:stCxn id="8" idx="4"/>
            <a:endCxn id="7" idx="0"/>
          </p:cNvCxnSpPr>
          <p:nvPr/>
        </p:nvCxnSpPr>
        <p:spPr>
          <a:xfrm flipH="1">
            <a:off x="5265096" y="4386446"/>
            <a:ext cx="236100" cy="1225800"/>
          </a:xfrm>
          <a:prstGeom prst="straightConnector1">
            <a:avLst/>
          </a:prstGeom>
          <a:noFill/>
          <a:ln w="28575" cap="flat" cmpd="sng">
            <a:solidFill>
              <a:schemeClr val="dk1"/>
            </a:solidFill>
            <a:prstDash val="solid"/>
            <a:round/>
            <a:headEnd type="none" w="sm" len="sm"/>
            <a:tailEnd type="none" w="sm" len="sm"/>
          </a:ln>
        </p:spPr>
      </p:cxnSp>
      <p:cxnSp>
        <p:nvCxnSpPr>
          <p:cNvPr id="16" name="Google Shape;1083;p47">
            <a:extLst>
              <a:ext uri="{FF2B5EF4-FFF2-40B4-BE49-F238E27FC236}">
                <a16:creationId xmlns:a16="http://schemas.microsoft.com/office/drawing/2014/main" id="{46CDE057-147D-89C7-8352-BAE487472A43}"/>
              </a:ext>
            </a:extLst>
          </p:cNvPr>
          <p:cNvCxnSpPr>
            <a:stCxn id="7" idx="3"/>
            <a:endCxn id="6" idx="6"/>
          </p:cNvCxnSpPr>
          <p:nvPr/>
        </p:nvCxnSpPr>
        <p:spPr>
          <a:xfrm flipH="1">
            <a:off x="3316899" y="5937063"/>
            <a:ext cx="1810800" cy="20100"/>
          </a:xfrm>
          <a:prstGeom prst="straightConnector1">
            <a:avLst/>
          </a:prstGeom>
          <a:noFill/>
          <a:ln w="28575" cap="flat" cmpd="sng">
            <a:solidFill>
              <a:schemeClr val="dk1"/>
            </a:solidFill>
            <a:prstDash val="solid"/>
            <a:round/>
            <a:headEnd type="none" w="sm" len="sm"/>
            <a:tailEnd type="none" w="sm" len="sm"/>
          </a:ln>
        </p:spPr>
      </p:cxnSp>
      <p:cxnSp>
        <p:nvCxnSpPr>
          <p:cNvPr id="17" name="Google Shape;1084;p47">
            <a:extLst>
              <a:ext uri="{FF2B5EF4-FFF2-40B4-BE49-F238E27FC236}">
                <a16:creationId xmlns:a16="http://schemas.microsoft.com/office/drawing/2014/main" id="{EF4A7E95-C620-6208-B12D-D174820BAD86}"/>
              </a:ext>
            </a:extLst>
          </p:cNvPr>
          <p:cNvCxnSpPr>
            <a:stCxn id="8" idx="2"/>
            <a:endCxn id="5" idx="6"/>
          </p:cNvCxnSpPr>
          <p:nvPr/>
        </p:nvCxnSpPr>
        <p:spPr>
          <a:xfrm rot="10800000">
            <a:off x="3924246" y="3997346"/>
            <a:ext cx="1434000" cy="249300"/>
          </a:xfrm>
          <a:prstGeom prst="straightConnector1">
            <a:avLst/>
          </a:prstGeom>
          <a:noFill/>
          <a:ln w="28575" cap="flat" cmpd="sng">
            <a:solidFill>
              <a:schemeClr val="dk1"/>
            </a:solidFill>
            <a:prstDash val="solid"/>
            <a:round/>
            <a:headEnd type="none" w="sm" len="sm"/>
            <a:tailEnd type="none" w="sm" len="sm"/>
          </a:ln>
        </p:spPr>
      </p:cxnSp>
      <p:cxnSp>
        <p:nvCxnSpPr>
          <p:cNvPr id="18" name="Google Shape;1085;p47">
            <a:extLst>
              <a:ext uri="{FF2B5EF4-FFF2-40B4-BE49-F238E27FC236}">
                <a16:creationId xmlns:a16="http://schemas.microsoft.com/office/drawing/2014/main" id="{F0CDAA35-3DC6-EB20-87F0-51773D982772}"/>
              </a:ext>
            </a:extLst>
          </p:cNvPr>
          <p:cNvCxnSpPr>
            <a:stCxn id="8" idx="3"/>
            <a:endCxn id="6" idx="7"/>
          </p:cNvCxnSpPr>
          <p:nvPr/>
        </p:nvCxnSpPr>
        <p:spPr>
          <a:xfrm flipH="1">
            <a:off x="3274915" y="4345500"/>
            <a:ext cx="2125200" cy="1512900"/>
          </a:xfrm>
          <a:prstGeom prst="straightConnector1">
            <a:avLst/>
          </a:prstGeom>
          <a:noFill/>
          <a:ln w="28575" cap="flat" cmpd="sng">
            <a:solidFill>
              <a:schemeClr val="dk1"/>
            </a:solidFill>
            <a:prstDash val="solid"/>
            <a:round/>
            <a:headEnd type="none" w="sm" len="sm"/>
            <a:tailEnd type="none" w="sm" len="sm"/>
          </a:ln>
        </p:spPr>
      </p:cxnSp>
      <p:cxnSp>
        <p:nvCxnSpPr>
          <p:cNvPr id="19" name="Google Shape;1086;p47">
            <a:extLst>
              <a:ext uri="{FF2B5EF4-FFF2-40B4-BE49-F238E27FC236}">
                <a16:creationId xmlns:a16="http://schemas.microsoft.com/office/drawing/2014/main" id="{CE52980D-6FED-532C-F037-B3DB6FAE2667}"/>
              </a:ext>
            </a:extLst>
          </p:cNvPr>
          <p:cNvCxnSpPr>
            <a:stCxn id="5" idx="4"/>
            <a:endCxn id="7" idx="2"/>
          </p:cNvCxnSpPr>
          <p:nvPr/>
        </p:nvCxnSpPr>
        <p:spPr>
          <a:xfrm>
            <a:off x="3781391" y="4137102"/>
            <a:ext cx="1289400" cy="1665600"/>
          </a:xfrm>
          <a:prstGeom prst="straightConnector1">
            <a:avLst/>
          </a:prstGeom>
          <a:noFill/>
          <a:ln w="28575" cap="flat" cmpd="sng">
            <a:solidFill>
              <a:schemeClr val="dk1"/>
            </a:solidFill>
            <a:prstDash val="solid"/>
            <a:round/>
            <a:headEnd type="none" w="sm" len="sm"/>
            <a:tailEnd type="none" w="sm" len="sm"/>
          </a:ln>
        </p:spPr>
      </p:cxnSp>
      <p:sp>
        <p:nvSpPr>
          <p:cNvPr id="20" name="Google Shape;1087;p47">
            <a:extLst>
              <a:ext uri="{FF2B5EF4-FFF2-40B4-BE49-F238E27FC236}">
                <a16:creationId xmlns:a16="http://schemas.microsoft.com/office/drawing/2014/main" id="{E7FC4B26-1C91-596E-16D3-CC62BA4A2301}"/>
              </a:ext>
            </a:extLst>
          </p:cNvPr>
          <p:cNvSpPr txBox="1"/>
          <p:nvPr/>
        </p:nvSpPr>
        <p:spPr>
          <a:xfrm>
            <a:off x="3022656" y="3237526"/>
            <a:ext cx="5343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50</a:t>
            </a:r>
            <a:endParaRPr/>
          </a:p>
        </p:txBody>
      </p:sp>
      <p:sp>
        <p:nvSpPr>
          <p:cNvPr id="21" name="Google Shape;1088;p47">
            <a:extLst>
              <a:ext uri="{FF2B5EF4-FFF2-40B4-BE49-F238E27FC236}">
                <a16:creationId xmlns:a16="http://schemas.microsoft.com/office/drawing/2014/main" id="{8FB6888D-18CF-A968-7348-82F466166842}"/>
              </a:ext>
            </a:extLst>
          </p:cNvPr>
          <p:cNvSpPr txBox="1"/>
          <p:nvPr/>
        </p:nvSpPr>
        <p:spPr>
          <a:xfrm>
            <a:off x="4005568" y="3620096"/>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6</a:t>
            </a:r>
            <a:endParaRPr/>
          </a:p>
        </p:txBody>
      </p:sp>
      <p:sp>
        <p:nvSpPr>
          <p:cNvPr id="22" name="Google Shape;1089;p47">
            <a:extLst>
              <a:ext uri="{FF2B5EF4-FFF2-40B4-BE49-F238E27FC236}">
                <a16:creationId xmlns:a16="http://schemas.microsoft.com/office/drawing/2014/main" id="{9940620C-F351-605D-9A79-0993BB487A54}"/>
              </a:ext>
            </a:extLst>
          </p:cNvPr>
          <p:cNvSpPr txBox="1"/>
          <p:nvPr/>
        </p:nvSpPr>
        <p:spPr>
          <a:xfrm>
            <a:off x="3866247" y="4095148"/>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3</a:t>
            </a:r>
            <a:endParaRPr/>
          </a:p>
        </p:txBody>
      </p:sp>
      <p:sp>
        <p:nvSpPr>
          <p:cNvPr id="23" name="Google Shape;1090;p47">
            <a:extLst>
              <a:ext uri="{FF2B5EF4-FFF2-40B4-BE49-F238E27FC236}">
                <a16:creationId xmlns:a16="http://schemas.microsoft.com/office/drawing/2014/main" id="{DA513054-9B86-BE4B-B52B-75D250D6FD69}"/>
              </a:ext>
            </a:extLst>
          </p:cNvPr>
          <p:cNvSpPr txBox="1"/>
          <p:nvPr/>
        </p:nvSpPr>
        <p:spPr>
          <a:xfrm>
            <a:off x="2520716" y="4660459"/>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4</a:t>
            </a:r>
            <a:endParaRPr/>
          </a:p>
        </p:txBody>
      </p:sp>
      <p:sp>
        <p:nvSpPr>
          <p:cNvPr id="24" name="Google Shape;1091;p47">
            <a:extLst>
              <a:ext uri="{FF2B5EF4-FFF2-40B4-BE49-F238E27FC236}">
                <a16:creationId xmlns:a16="http://schemas.microsoft.com/office/drawing/2014/main" id="{A0C0C2F4-6E8C-0F27-F17D-5A658ABEC972}"/>
              </a:ext>
            </a:extLst>
          </p:cNvPr>
          <p:cNvSpPr txBox="1"/>
          <p:nvPr/>
        </p:nvSpPr>
        <p:spPr>
          <a:xfrm>
            <a:off x="2273607" y="5554413"/>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7</a:t>
            </a:r>
            <a:endParaRPr/>
          </a:p>
        </p:txBody>
      </p:sp>
      <p:sp>
        <p:nvSpPr>
          <p:cNvPr id="25" name="Google Shape;1092;p47">
            <a:extLst>
              <a:ext uri="{FF2B5EF4-FFF2-40B4-BE49-F238E27FC236}">
                <a16:creationId xmlns:a16="http://schemas.microsoft.com/office/drawing/2014/main" id="{8928EF9E-76F7-62CA-1406-F0CEF8217350}"/>
              </a:ext>
            </a:extLst>
          </p:cNvPr>
          <p:cNvSpPr txBox="1"/>
          <p:nvPr/>
        </p:nvSpPr>
        <p:spPr>
          <a:xfrm>
            <a:off x="2960177" y="5155960"/>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2</a:t>
            </a:r>
            <a:endParaRPr/>
          </a:p>
        </p:txBody>
      </p:sp>
      <p:sp>
        <p:nvSpPr>
          <p:cNvPr id="26" name="Google Shape;1093;p47">
            <a:extLst>
              <a:ext uri="{FF2B5EF4-FFF2-40B4-BE49-F238E27FC236}">
                <a16:creationId xmlns:a16="http://schemas.microsoft.com/office/drawing/2014/main" id="{3D8F8354-1981-0621-68BC-2F169DB94CA0}"/>
              </a:ext>
            </a:extLst>
          </p:cNvPr>
          <p:cNvSpPr txBox="1"/>
          <p:nvPr/>
        </p:nvSpPr>
        <p:spPr>
          <a:xfrm>
            <a:off x="4048820" y="5923713"/>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dirty="0">
                <a:solidFill>
                  <a:schemeClr val="dk1"/>
                </a:solidFill>
                <a:latin typeface="Quattrocento Sans"/>
                <a:ea typeface="Quattrocento Sans"/>
                <a:cs typeface="Quattrocento Sans"/>
                <a:sym typeface="Quattrocento Sans"/>
              </a:rPr>
              <a:t>8</a:t>
            </a:r>
            <a:endParaRPr dirty="0"/>
          </a:p>
        </p:txBody>
      </p:sp>
      <p:sp>
        <p:nvSpPr>
          <p:cNvPr id="27" name="Google Shape;1094;p47">
            <a:extLst>
              <a:ext uri="{FF2B5EF4-FFF2-40B4-BE49-F238E27FC236}">
                <a16:creationId xmlns:a16="http://schemas.microsoft.com/office/drawing/2014/main" id="{1B56E13D-2426-446D-7F3D-732A064B68DD}"/>
              </a:ext>
            </a:extLst>
          </p:cNvPr>
          <p:cNvSpPr txBox="1"/>
          <p:nvPr/>
        </p:nvSpPr>
        <p:spPr>
          <a:xfrm>
            <a:off x="5331214" y="4899429"/>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9</a:t>
            </a:r>
            <a:endParaRPr/>
          </a:p>
        </p:txBody>
      </p:sp>
      <p:sp>
        <p:nvSpPr>
          <p:cNvPr id="28" name="Google Shape;1095;p47">
            <a:extLst>
              <a:ext uri="{FF2B5EF4-FFF2-40B4-BE49-F238E27FC236}">
                <a16:creationId xmlns:a16="http://schemas.microsoft.com/office/drawing/2014/main" id="{F217E300-FDAE-C2CA-8E32-98CB4508076C}"/>
              </a:ext>
            </a:extLst>
          </p:cNvPr>
          <p:cNvSpPr txBox="1"/>
          <p:nvPr/>
        </p:nvSpPr>
        <p:spPr>
          <a:xfrm>
            <a:off x="3761232" y="4600602"/>
            <a:ext cx="4053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dirty="0">
                <a:solidFill>
                  <a:schemeClr val="dk1"/>
                </a:solidFill>
                <a:latin typeface="Quattrocento Sans"/>
                <a:ea typeface="Quattrocento Sans"/>
                <a:cs typeface="Quattrocento Sans"/>
                <a:sym typeface="Quattrocento Sans"/>
              </a:rPr>
              <a:t>5</a:t>
            </a:r>
            <a:endParaRPr dirty="0"/>
          </a:p>
        </p:txBody>
      </p:sp>
      <p:sp>
        <p:nvSpPr>
          <p:cNvPr id="29" name="Google Shape;1096;p47">
            <a:extLst>
              <a:ext uri="{FF2B5EF4-FFF2-40B4-BE49-F238E27FC236}">
                <a16:creationId xmlns:a16="http://schemas.microsoft.com/office/drawing/2014/main" id="{79D2647B-8B25-AC6F-BC6C-51CC1BBDEB3A}"/>
              </a:ext>
            </a:extLst>
          </p:cNvPr>
          <p:cNvSpPr txBox="1"/>
          <p:nvPr/>
        </p:nvSpPr>
        <p:spPr>
          <a:xfrm>
            <a:off x="3340600" y="5359659"/>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7</a:t>
            </a:r>
            <a:endParaRPr/>
          </a:p>
        </p:txBody>
      </p:sp>
      <p:sp>
        <p:nvSpPr>
          <p:cNvPr id="30" name="Google Shape;1097;p47">
            <a:extLst>
              <a:ext uri="{FF2B5EF4-FFF2-40B4-BE49-F238E27FC236}">
                <a16:creationId xmlns:a16="http://schemas.microsoft.com/office/drawing/2014/main" id="{F983ECFA-724F-A061-E6FA-379BBCD31951}"/>
              </a:ext>
            </a:extLst>
          </p:cNvPr>
          <p:cNvSpPr/>
          <p:nvPr/>
        </p:nvSpPr>
        <p:spPr>
          <a:xfrm>
            <a:off x="2423679" y="3199140"/>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G</a:t>
            </a:r>
            <a:endParaRPr/>
          </a:p>
        </p:txBody>
      </p:sp>
      <p:cxnSp>
        <p:nvCxnSpPr>
          <p:cNvPr id="31" name="Google Shape;1098;p47">
            <a:extLst>
              <a:ext uri="{FF2B5EF4-FFF2-40B4-BE49-F238E27FC236}">
                <a16:creationId xmlns:a16="http://schemas.microsoft.com/office/drawing/2014/main" id="{A0B8A0FD-DFB5-8330-B71A-DA8B0CAD4FF6}"/>
              </a:ext>
            </a:extLst>
          </p:cNvPr>
          <p:cNvCxnSpPr>
            <a:stCxn id="5" idx="1"/>
            <a:endCxn id="30" idx="5"/>
          </p:cNvCxnSpPr>
          <p:nvPr/>
        </p:nvCxnSpPr>
        <p:spPr>
          <a:xfrm rot="10800000">
            <a:off x="2667810" y="3437648"/>
            <a:ext cx="1012500" cy="460800"/>
          </a:xfrm>
          <a:prstGeom prst="straightConnector1">
            <a:avLst/>
          </a:prstGeom>
          <a:noFill/>
          <a:ln w="28575" cap="flat" cmpd="sng">
            <a:solidFill>
              <a:schemeClr val="dk1"/>
            </a:solidFill>
            <a:prstDash val="solid"/>
            <a:round/>
            <a:headEnd type="none" w="sm" len="sm"/>
            <a:tailEnd type="none" w="sm" len="sm"/>
          </a:ln>
        </p:spPr>
      </p:cxnSp>
      <p:sp>
        <p:nvSpPr>
          <p:cNvPr id="32" name="Google Shape;1099;p47">
            <a:extLst>
              <a:ext uri="{FF2B5EF4-FFF2-40B4-BE49-F238E27FC236}">
                <a16:creationId xmlns:a16="http://schemas.microsoft.com/office/drawing/2014/main" id="{59099BE3-4098-3422-4528-485A49B069B1}"/>
              </a:ext>
            </a:extLst>
          </p:cNvPr>
          <p:cNvSpPr txBox="1"/>
          <p:nvPr/>
        </p:nvSpPr>
        <p:spPr>
          <a:xfrm>
            <a:off x="2605211" y="4052536"/>
            <a:ext cx="5343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2</a:t>
            </a:r>
            <a:endParaRPr/>
          </a:p>
        </p:txBody>
      </p:sp>
      <p:graphicFrame>
        <p:nvGraphicFramePr>
          <p:cNvPr id="36" name="Google Shape;1044;p47">
            <a:extLst>
              <a:ext uri="{FF2B5EF4-FFF2-40B4-BE49-F238E27FC236}">
                <a16:creationId xmlns:a16="http://schemas.microsoft.com/office/drawing/2014/main" id="{285E7F1C-89E0-5FB2-30C9-6526EED17F17}"/>
              </a:ext>
            </a:extLst>
          </p:cNvPr>
          <p:cNvGraphicFramePr/>
          <p:nvPr>
            <p:extLst>
              <p:ext uri="{D42A27DB-BD31-4B8C-83A1-F6EECF244321}">
                <p14:modId xmlns:p14="http://schemas.microsoft.com/office/powerpoint/2010/main" val="219513198"/>
              </p:ext>
            </p:extLst>
          </p:nvPr>
        </p:nvGraphicFramePr>
        <p:xfrm>
          <a:off x="7364400" y="3090066"/>
          <a:ext cx="3261582" cy="2865190"/>
        </p:xfrm>
        <a:graphic>
          <a:graphicData uri="http://schemas.openxmlformats.org/drawingml/2006/table">
            <a:tbl>
              <a:tblPr firstRow="1" bandRow="1">
                <a:noFill/>
              </a:tblPr>
              <a:tblGrid>
                <a:gridCol w="817786">
                  <a:extLst>
                    <a:ext uri="{9D8B030D-6E8A-4147-A177-3AD203B41FA5}">
                      <a16:colId xmlns:a16="http://schemas.microsoft.com/office/drawing/2014/main" val="1702640002"/>
                    </a:ext>
                  </a:extLst>
                </a:gridCol>
                <a:gridCol w="1221898">
                  <a:extLst>
                    <a:ext uri="{9D8B030D-6E8A-4147-A177-3AD203B41FA5}">
                      <a16:colId xmlns:a16="http://schemas.microsoft.com/office/drawing/2014/main" val="20002"/>
                    </a:ext>
                  </a:extLst>
                </a:gridCol>
                <a:gridCol w="1221898">
                  <a:extLst>
                    <a:ext uri="{9D8B030D-6E8A-4147-A177-3AD203B41FA5}">
                      <a16:colId xmlns:a16="http://schemas.microsoft.com/office/drawing/2014/main" val="2140890684"/>
                    </a:ext>
                  </a:extLst>
                </a:gridCol>
              </a:tblGrid>
              <a:tr h="370850">
                <a:tc>
                  <a:txBody>
                    <a:bodyPr/>
                    <a:lstStyle/>
                    <a:p>
                      <a:pPr marL="0" marR="0" lvl="0" indent="0" algn="ctr" rtl="0">
                        <a:spcBef>
                          <a:spcPts val="0"/>
                        </a:spcBef>
                        <a:spcAft>
                          <a:spcPts val="0"/>
                        </a:spcAft>
                        <a:buNone/>
                      </a:pPr>
                      <a:r>
                        <a:rPr lang="en-GB" sz="1800" b="0" i="0" u="none" strike="noStrike" cap="none" dirty="0">
                          <a:solidFill>
                            <a:schemeClr val="tx1"/>
                          </a:solidFill>
                          <a:latin typeface="Quattrocento Sans"/>
                          <a:ea typeface="Quattrocento Sans"/>
                          <a:cs typeface="Quattrocento Sans"/>
                          <a:sym typeface="Quattrocento Sans"/>
                        </a:rPr>
                        <a:t>Order</a:t>
                      </a:r>
                      <a:r>
                        <a:rPr lang="en-GB" dirty="0">
                          <a:latin typeface="Quattrocento Sans"/>
                          <a:ea typeface="Quattrocento Sans"/>
                          <a:cs typeface="Quattrocento Sans"/>
                          <a:sym typeface="Quattrocento Sans"/>
                        </a:rPr>
                        <a:t> </a:t>
                      </a:r>
                      <a:r>
                        <a:rPr lang="en-GB" sz="1800" b="0" i="0" u="none" strike="noStrike" cap="none" dirty="0">
                          <a:solidFill>
                            <a:schemeClr val="tx1"/>
                          </a:solidFill>
                          <a:latin typeface="Quattrocento Sans"/>
                          <a:ea typeface="Quattrocento Sans"/>
                          <a:cs typeface="Quattrocento Sans"/>
                          <a:sym typeface="Quattrocento Sans"/>
                        </a:rPr>
                        <a:t>added</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800" dirty="0">
                          <a:latin typeface="Quattrocento Sans"/>
                          <a:ea typeface="Quattrocento Sans"/>
                          <a:cs typeface="Quattrocento Sans"/>
                          <a:sym typeface="Quattrocento Sans"/>
                        </a:rPr>
                        <a:t>Edge</a:t>
                      </a:r>
                      <a:endParaRPr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800" dirty="0">
                          <a:latin typeface="Quattrocento Sans"/>
                          <a:ea typeface="Quattrocento Sans"/>
                          <a:cs typeface="Quattrocento Sans"/>
                          <a:sym typeface="Quattrocento Sans"/>
                        </a:rPr>
                        <a:t>Edge Weight</a:t>
                      </a:r>
                      <a:endParaRPr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extLst>
                  <a:ext uri="{0D108BD9-81ED-4DB2-BD59-A6C34878D82A}">
                    <a16:rowId xmlns:a16="http://schemas.microsoft.com/office/drawing/2014/main" val="10000"/>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1</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GB"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2</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3</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solidFill>
                          <a:schemeClr val="dk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4</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5</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6</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en-US"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668474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34B80-CD3F-1260-140A-1D74D830D0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C4BD83-03DD-8A8A-52E8-D5B4FD7CD6FB}"/>
              </a:ext>
            </a:extLst>
          </p:cNvPr>
          <p:cNvSpPr>
            <a:spLocks noGrp="1"/>
          </p:cNvSpPr>
          <p:nvPr>
            <p:ph type="title"/>
          </p:nvPr>
        </p:nvSpPr>
        <p:spPr/>
        <p:txBody>
          <a:bodyPr/>
          <a:lstStyle/>
          <a:p>
            <a:r>
              <a:rPr lang="en-GB" dirty="0"/>
              <a:t>Q. Kruskal’s Algorithm ANS</a:t>
            </a:r>
            <a:endParaRPr lang="en-SE" dirty="0"/>
          </a:p>
        </p:txBody>
      </p:sp>
      <p:sp>
        <p:nvSpPr>
          <p:cNvPr id="4" name="Google Shape;1071;p47">
            <a:extLst>
              <a:ext uri="{FF2B5EF4-FFF2-40B4-BE49-F238E27FC236}">
                <a16:creationId xmlns:a16="http://schemas.microsoft.com/office/drawing/2014/main" id="{149B7C1F-2C90-76F5-95A6-76C82D79AFEF}"/>
              </a:ext>
            </a:extLst>
          </p:cNvPr>
          <p:cNvSpPr/>
          <p:nvPr/>
        </p:nvSpPr>
        <p:spPr>
          <a:xfrm>
            <a:off x="1728015" y="4808950"/>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A</a:t>
            </a:r>
            <a:endParaRPr/>
          </a:p>
        </p:txBody>
      </p:sp>
      <p:sp>
        <p:nvSpPr>
          <p:cNvPr id="5" name="Google Shape;1072;p47">
            <a:extLst>
              <a:ext uri="{FF2B5EF4-FFF2-40B4-BE49-F238E27FC236}">
                <a16:creationId xmlns:a16="http://schemas.microsoft.com/office/drawing/2014/main" id="{54F67CA5-EE0F-BE9F-A50F-B75AC73F0EC3}"/>
              </a:ext>
            </a:extLst>
          </p:cNvPr>
          <p:cNvSpPr/>
          <p:nvPr/>
        </p:nvSpPr>
        <p:spPr>
          <a:xfrm>
            <a:off x="3638441" y="3753592"/>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B</a:t>
            </a:r>
            <a:endParaRPr/>
          </a:p>
        </p:txBody>
      </p:sp>
      <p:sp>
        <p:nvSpPr>
          <p:cNvPr id="6" name="Google Shape;1073;p47">
            <a:extLst>
              <a:ext uri="{FF2B5EF4-FFF2-40B4-BE49-F238E27FC236}">
                <a16:creationId xmlns:a16="http://schemas.microsoft.com/office/drawing/2014/main" id="{824A19FE-CC32-A0FB-DD4A-B5E43E8E8C5D}"/>
              </a:ext>
            </a:extLst>
          </p:cNvPr>
          <p:cNvSpPr/>
          <p:nvPr/>
        </p:nvSpPr>
        <p:spPr>
          <a:xfrm>
            <a:off x="3031018" y="5713536"/>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D</a:t>
            </a:r>
            <a:endParaRPr/>
          </a:p>
        </p:txBody>
      </p:sp>
      <p:sp>
        <p:nvSpPr>
          <p:cNvPr id="7" name="Google Shape;1074;p47">
            <a:extLst>
              <a:ext uri="{FF2B5EF4-FFF2-40B4-BE49-F238E27FC236}">
                <a16:creationId xmlns:a16="http://schemas.microsoft.com/office/drawing/2014/main" id="{6989CDB4-1291-DEF3-A602-73C616F35DD4}"/>
              </a:ext>
            </a:extLst>
          </p:cNvPr>
          <p:cNvSpPr/>
          <p:nvPr/>
        </p:nvSpPr>
        <p:spPr>
          <a:xfrm>
            <a:off x="5070761" y="5508461"/>
            <a:ext cx="388800" cy="3804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F</a:t>
            </a:r>
            <a:endParaRPr/>
          </a:p>
        </p:txBody>
      </p:sp>
      <p:sp>
        <p:nvSpPr>
          <p:cNvPr id="8" name="Google Shape;1075;p47">
            <a:extLst>
              <a:ext uri="{FF2B5EF4-FFF2-40B4-BE49-F238E27FC236}">
                <a16:creationId xmlns:a16="http://schemas.microsoft.com/office/drawing/2014/main" id="{1D86BD70-5AD5-0455-39B6-06436F82AB5E}"/>
              </a:ext>
            </a:extLst>
          </p:cNvPr>
          <p:cNvSpPr/>
          <p:nvPr/>
        </p:nvSpPr>
        <p:spPr>
          <a:xfrm>
            <a:off x="5358246" y="4002936"/>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E</a:t>
            </a:r>
            <a:endParaRPr/>
          </a:p>
        </p:txBody>
      </p:sp>
      <p:sp>
        <p:nvSpPr>
          <p:cNvPr id="9" name="Google Shape;1076;p47">
            <a:extLst>
              <a:ext uri="{FF2B5EF4-FFF2-40B4-BE49-F238E27FC236}">
                <a16:creationId xmlns:a16="http://schemas.microsoft.com/office/drawing/2014/main" id="{23568888-9C34-216B-5787-C313259CC85A}"/>
              </a:ext>
            </a:extLst>
          </p:cNvPr>
          <p:cNvSpPr/>
          <p:nvPr/>
        </p:nvSpPr>
        <p:spPr>
          <a:xfrm>
            <a:off x="3140507" y="4628611"/>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C</a:t>
            </a:r>
            <a:endParaRPr/>
          </a:p>
        </p:txBody>
      </p:sp>
      <p:cxnSp>
        <p:nvCxnSpPr>
          <p:cNvPr id="10" name="Google Shape;1077;p47">
            <a:extLst>
              <a:ext uri="{FF2B5EF4-FFF2-40B4-BE49-F238E27FC236}">
                <a16:creationId xmlns:a16="http://schemas.microsoft.com/office/drawing/2014/main" id="{F527FD71-2573-491C-D92A-CC51D1410C0A}"/>
              </a:ext>
            </a:extLst>
          </p:cNvPr>
          <p:cNvCxnSpPr/>
          <p:nvPr/>
        </p:nvCxnSpPr>
        <p:spPr>
          <a:xfrm flipH="1">
            <a:off x="1971941" y="3940551"/>
            <a:ext cx="1666500" cy="956400"/>
          </a:xfrm>
          <a:prstGeom prst="straightConnector1">
            <a:avLst/>
          </a:prstGeom>
          <a:noFill/>
          <a:ln w="28575" cap="flat" cmpd="sng">
            <a:solidFill>
              <a:schemeClr val="dk1"/>
            </a:solidFill>
            <a:prstDash val="solid"/>
            <a:round/>
            <a:headEnd type="none" w="sm" len="sm"/>
            <a:tailEnd type="none" w="sm" len="sm"/>
          </a:ln>
        </p:spPr>
      </p:cxnSp>
      <p:cxnSp>
        <p:nvCxnSpPr>
          <p:cNvPr id="11" name="Google Shape;1078;p47">
            <a:extLst>
              <a:ext uri="{FF2B5EF4-FFF2-40B4-BE49-F238E27FC236}">
                <a16:creationId xmlns:a16="http://schemas.microsoft.com/office/drawing/2014/main" id="{0DB508B4-BAFC-DD6A-8D4A-B9AFDC4B1CC6}"/>
              </a:ext>
            </a:extLst>
          </p:cNvPr>
          <p:cNvCxnSpPr>
            <a:stCxn id="4" idx="5"/>
            <a:endCxn id="6" idx="2"/>
          </p:cNvCxnSpPr>
          <p:nvPr/>
        </p:nvCxnSpPr>
        <p:spPr>
          <a:xfrm>
            <a:off x="1972046" y="5047604"/>
            <a:ext cx="1059000" cy="805800"/>
          </a:xfrm>
          <a:prstGeom prst="straightConnector1">
            <a:avLst/>
          </a:prstGeom>
          <a:noFill/>
          <a:ln w="28575" cap="flat" cmpd="sng">
            <a:solidFill>
              <a:schemeClr val="dk1"/>
            </a:solidFill>
            <a:prstDash val="solid"/>
            <a:round/>
            <a:headEnd type="none" w="sm" len="sm"/>
            <a:tailEnd type="none" w="sm" len="sm"/>
          </a:ln>
        </p:spPr>
      </p:cxnSp>
      <p:cxnSp>
        <p:nvCxnSpPr>
          <p:cNvPr id="12" name="Google Shape;1079;p47">
            <a:extLst>
              <a:ext uri="{FF2B5EF4-FFF2-40B4-BE49-F238E27FC236}">
                <a16:creationId xmlns:a16="http://schemas.microsoft.com/office/drawing/2014/main" id="{22AD02B7-08A6-7650-18FD-D575738E82AD}"/>
              </a:ext>
            </a:extLst>
          </p:cNvPr>
          <p:cNvCxnSpPr>
            <a:stCxn id="6" idx="0"/>
            <a:endCxn id="9" idx="4"/>
          </p:cNvCxnSpPr>
          <p:nvPr/>
        </p:nvCxnSpPr>
        <p:spPr>
          <a:xfrm rot="10800000" flipH="1">
            <a:off x="3173968" y="4908336"/>
            <a:ext cx="109500" cy="805200"/>
          </a:xfrm>
          <a:prstGeom prst="straightConnector1">
            <a:avLst/>
          </a:prstGeom>
          <a:noFill/>
          <a:ln w="28575" cap="flat" cmpd="sng">
            <a:solidFill>
              <a:schemeClr val="dk1"/>
            </a:solidFill>
            <a:prstDash val="solid"/>
            <a:round/>
            <a:headEnd type="none" w="sm" len="sm"/>
            <a:tailEnd type="none" w="sm" len="sm"/>
          </a:ln>
        </p:spPr>
      </p:cxnSp>
      <p:cxnSp>
        <p:nvCxnSpPr>
          <p:cNvPr id="13" name="Google Shape;1080;p47">
            <a:extLst>
              <a:ext uri="{FF2B5EF4-FFF2-40B4-BE49-F238E27FC236}">
                <a16:creationId xmlns:a16="http://schemas.microsoft.com/office/drawing/2014/main" id="{A39FE62F-5E64-2832-5F58-21A61DFB0D74}"/>
              </a:ext>
            </a:extLst>
          </p:cNvPr>
          <p:cNvCxnSpPr>
            <a:stCxn id="9" idx="2"/>
            <a:endCxn id="4" idx="6"/>
          </p:cNvCxnSpPr>
          <p:nvPr/>
        </p:nvCxnSpPr>
        <p:spPr>
          <a:xfrm flipH="1">
            <a:off x="2014007" y="4768411"/>
            <a:ext cx="1126500" cy="180300"/>
          </a:xfrm>
          <a:prstGeom prst="straightConnector1">
            <a:avLst/>
          </a:prstGeom>
          <a:noFill/>
          <a:ln w="28575" cap="flat" cmpd="sng">
            <a:solidFill>
              <a:schemeClr val="dk1"/>
            </a:solidFill>
            <a:prstDash val="solid"/>
            <a:round/>
            <a:headEnd type="none" w="sm" len="sm"/>
            <a:tailEnd type="none" w="sm" len="sm"/>
          </a:ln>
        </p:spPr>
      </p:cxnSp>
      <p:cxnSp>
        <p:nvCxnSpPr>
          <p:cNvPr id="14" name="Google Shape;1081;p47">
            <a:extLst>
              <a:ext uri="{FF2B5EF4-FFF2-40B4-BE49-F238E27FC236}">
                <a16:creationId xmlns:a16="http://schemas.microsoft.com/office/drawing/2014/main" id="{ECD3EAF5-C12C-F75B-55C6-3400F28E1D44}"/>
              </a:ext>
            </a:extLst>
          </p:cNvPr>
          <p:cNvCxnSpPr>
            <a:stCxn id="9" idx="7"/>
            <a:endCxn id="8" idx="2"/>
          </p:cNvCxnSpPr>
          <p:nvPr/>
        </p:nvCxnSpPr>
        <p:spPr>
          <a:xfrm rot="10800000" flipH="1">
            <a:off x="3384538" y="4142757"/>
            <a:ext cx="1973700" cy="526800"/>
          </a:xfrm>
          <a:prstGeom prst="straightConnector1">
            <a:avLst/>
          </a:prstGeom>
          <a:noFill/>
          <a:ln w="28575" cap="flat" cmpd="sng">
            <a:solidFill>
              <a:schemeClr val="dk1"/>
            </a:solidFill>
            <a:prstDash val="solid"/>
            <a:round/>
            <a:headEnd type="none" w="sm" len="sm"/>
            <a:tailEnd type="none" w="sm" len="sm"/>
          </a:ln>
        </p:spPr>
      </p:cxnSp>
      <p:cxnSp>
        <p:nvCxnSpPr>
          <p:cNvPr id="15" name="Google Shape;1082;p47">
            <a:extLst>
              <a:ext uri="{FF2B5EF4-FFF2-40B4-BE49-F238E27FC236}">
                <a16:creationId xmlns:a16="http://schemas.microsoft.com/office/drawing/2014/main" id="{9BE0DD87-CCBA-EC14-5507-AF87F4301FDE}"/>
              </a:ext>
            </a:extLst>
          </p:cNvPr>
          <p:cNvCxnSpPr>
            <a:stCxn id="8" idx="4"/>
            <a:endCxn id="7" idx="0"/>
          </p:cNvCxnSpPr>
          <p:nvPr/>
        </p:nvCxnSpPr>
        <p:spPr>
          <a:xfrm flipH="1">
            <a:off x="5265096" y="4282536"/>
            <a:ext cx="236100" cy="1225800"/>
          </a:xfrm>
          <a:prstGeom prst="straightConnector1">
            <a:avLst/>
          </a:prstGeom>
          <a:noFill/>
          <a:ln w="28575" cap="flat" cmpd="sng">
            <a:solidFill>
              <a:schemeClr val="dk1"/>
            </a:solidFill>
            <a:prstDash val="solid"/>
            <a:round/>
            <a:headEnd type="none" w="sm" len="sm"/>
            <a:tailEnd type="none" w="sm" len="sm"/>
          </a:ln>
        </p:spPr>
      </p:cxnSp>
      <p:cxnSp>
        <p:nvCxnSpPr>
          <p:cNvPr id="16" name="Google Shape;1083;p47">
            <a:extLst>
              <a:ext uri="{FF2B5EF4-FFF2-40B4-BE49-F238E27FC236}">
                <a16:creationId xmlns:a16="http://schemas.microsoft.com/office/drawing/2014/main" id="{300FC0A7-B381-C5AA-ACF6-53CB1BAE8D16}"/>
              </a:ext>
            </a:extLst>
          </p:cNvPr>
          <p:cNvCxnSpPr>
            <a:stCxn id="7" idx="3"/>
            <a:endCxn id="6" idx="6"/>
          </p:cNvCxnSpPr>
          <p:nvPr/>
        </p:nvCxnSpPr>
        <p:spPr>
          <a:xfrm flipH="1">
            <a:off x="3316899" y="5833153"/>
            <a:ext cx="1810800" cy="20100"/>
          </a:xfrm>
          <a:prstGeom prst="straightConnector1">
            <a:avLst/>
          </a:prstGeom>
          <a:noFill/>
          <a:ln w="28575" cap="flat" cmpd="sng">
            <a:solidFill>
              <a:schemeClr val="dk1"/>
            </a:solidFill>
            <a:prstDash val="solid"/>
            <a:round/>
            <a:headEnd type="none" w="sm" len="sm"/>
            <a:tailEnd type="none" w="sm" len="sm"/>
          </a:ln>
        </p:spPr>
      </p:cxnSp>
      <p:cxnSp>
        <p:nvCxnSpPr>
          <p:cNvPr id="17" name="Google Shape;1084;p47">
            <a:extLst>
              <a:ext uri="{FF2B5EF4-FFF2-40B4-BE49-F238E27FC236}">
                <a16:creationId xmlns:a16="http://schemas.microsoft.com/office/drawing/2014/main" id="{C8261472-046C-EBAC-ACD9-695F9C1B4E81}"/>
              </a:ext>
            </a:extLst>
          </p:cNvPr>
          <p:cNvCxnSpPr>
            <a:stCxn id="8" idx="2"/>
            <a:endCxn id="5" idx="6"/>
          </p:cNvCxnSpPr>
          <p:nvPr/>
        </p:nvCxnSpPr>
        <p:spPr>
          <a:xfrm rot="10800000">
            <a:off x="3924246" y="3893436"/>
            <a:ext cx="1434000" cy="249300"/>
          </a:xfrm>
          <a:prstGeom prst="straightConnector1">
            <a:avLst/>
          </a:prstGeom>
          <a:noFill/>
          <a:ln w="28575" cap="flat" cmpd="sng">
            <a:solidFill>
              <a:schemeClr val="dk1"/>
            </a:solidFill>
            <a:prstDash val="solid"/>
            <a:round/>
            <a:headEnd type="none" w="sm" len="sm"/>
            <a:tailEnd type="none" w="sm" len="sm"/>
          </a:ln>
        </p:spPr>
      </p:cxnSp>
      <p:cxnSp>
        <p:nvCxnSpPr>
          <p:cNvPr id="18" name="Google Shape;1085;p47">
            <a:extLst>
              <a:ext uri="{FF2B5EF4-FFF2-40B4-BE49-F238E27FC236}">
                <a16:creationId xmlns:a16="http://schemas.microsoft.com/office/drawing/2014/main" id="{0FD41407-1DDB-AB50-9725-D572EED97501}"/>
              </a:ext>
            </a:extLst>
          </p:cNvPr>
          <p:cNvCxnSpPr>
            <a:stCxn id="8" idx="3"/>
            <a:endCxn id="6" idx="7"/>
          </p:cNvCxnSpPr>
          <p:nvPr/>
        </p:nvCxnSpPr>
        <p:spPr>
          <a:xfrm flipH="1">
            <a:off x="3274915" y="4241590"/>
            <a:ext cx="2125200" cy="1512900"/>
          </a:xfrm>
          <a:prstGeom prst="straightConnector1">
            <a:avLst/>
          </a:prstGeom>
          <a:noFill/>
          <a:ln w="28575" cap="flat" cmpd="sng">
            <a:solidFill>
              <a:schemeClr val="dk1"/>
            </a:solidFill>
            <a:prstDash val="solid"/>
            <a:round/>
            <a:headEnd type="none" w="sm" len="sm"/>
            <a:tailEnd type="none" w="sm" len="sm"/>
          </a:ln>
        </p:spPr>
      </p:cxnSp>
      <p:cxnSp>
        <p:nvCxnSpPr>
          <p:cNvPr id="19" name="Google Shape;1086;p47">
            <a:extLst>
              <a:ext uri="{FF2B5EF4-FFF2-40B4-BE49-F238E27FC236}">
                <a16:creationId xmlns:a16="http://schemas.microsoft.com/office/drawing/2014/main" id="{899AA346-54E6-4932-F8D3-07F0F4128F0D}"/>
              </a:ext>
            </a:extLst>
          </p:cNvPr>
          <p:cNvCxnSpPr>
            <a:stCxn id="5" idx="4"/>
            <a:endCxn id="7" idx="2"/>
          </p:cNvCxnSpPr>
          <p:nvPr/>
        </p:nvCxnSpPr>
        <p:spPr>
          <a:xfrm>
            <a:off x="3781391" y="4033192"/>
            <a:ext cx="1289400" cy="1665600"/>
          </a:xfrm>
          <a:prstGeom prst="straightConnector1">
            <a:avLst/>
          </a:prstGeom>
          <a:noFill/>
          <a:ln w="28575" cap="flat" cmpd="sng">
            <a:solidFill>
              <a:schemeClr val="dk1"/>
            </a:solidFill>
            <a:prstDash val="solid"/>
            <a:round/>
            <a:headEnd type="none" w="sm" len="sm"/>
            <a:tailEnd type="none" w="sm" len="sm"/>
          </a:ln>
        </p:spPr>
      </p:cxnSp>
      <p:sp>
        <p:nvSpPr>
          <p:cNvPr id="20" name="Google Shape;1087;p47">
            <a:extLst>
              <a:ext uri="{FF2B5EF4-FFF2-40B4-BE49-F238E27FC236}">
                <a16:creationId xmlns:a16="http://schemas.microsoft.com/office/drawing/2014/main" id="{53A7ACBD-61BB-F752-8665-00D06A9A8B31}"/>
              </a:ext>
            </a:extLst>
          </p:cNvPr>
          <p:cNvSpPr txBox="1"/>
          <p:nvPr/>
        </p:nvSpPr>
        <p:spPr>
          <a:xfrm>
            <a:off x="3022656" y="3133616"/>
            <a:ext cx="5343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50</a:t>
            </a:r>
            <a:endParaRPr/>
          </a:p>
        </p:txBody>
      </p:sp>
      <p:sp>
        <p:nvSpPr>
          <p:cNvPr id="21" name="Google Shape;1088;p47">
            <a:extLst>
              <a:ext uri="{FF2B5EF4-FFF2-40B4-BE49-F238E27FC236}">
                <a16:creationId xmlns:a16="http://schemas.microsoft.com/office/drawing/2014/main" id="{8366178D-FA81-0AF0-080D-6EB4D16741BC}"/>
              </a:ext>
            </a:extLst>
          </p:cNvPr>
          <p:cNvSpPr txBox="1"/>
          <p:nvPr/>
        </p:nvSpPr>
        <p:spPr>
          <a:xfrm>
            <a:off x="4005568" y="3516186"/>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dirty="0">
                <a:solidFill>
                  <a:schemeClr val="dk1"/>
                </a:solidFill>
                <a:latin typeface="Quattrocento Sans"/>
                <a:ea typeface="Quattrocento Sans"/>
                <a:cs typeface="Quattrocento Sans"/>
                <a:sym typeface="Quattrocento Sans"/>
              </a:rPr>
              <a:t>6</a:t>
            </a:r>
            <a:endParaRPr dirty="0"/>
          </a:p>
        </p:txBody>
      </p:sp>
      <p:sp>
        <p:nvSpPr>
          <p:cNvPr id="22" name="Google Shape;1089;p47">
            <a:extLst>
              <a:ext uri="{FF2B5EF4-FFF2-40B4-BE49-F238E27FC236}">
                <a16:creationId xmlns:a16="http://schemas.microsoft.com/office/drawing/2014/main" id="{38F89AAD-6844-3A45-4F16-4D900EF8BE5B}"/>
              </a:ext>
            </a:extLst>
          </p:cNvPr>
          <p:cNvSpPr txBox="1"/>
          <p:nvPr/>
        </p:nvSpPr>
        <p:spPr>
          <a:xfrm>
            <a:off x="3866247" y="3991238"/>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3</a:t>
            </a:r>
            <a:endParaRPr/>
          </a:p>
        </p:txBody>
      </p:sp>
      <p:sp>
        <p:nvSpPr>
          <p:cNvPr id="23" name="Google Shape;1090;p47">
            <a:extLst>
              <a:ext uri="{FF2B5EF4-FFF2-40B4-BE49-F238E27FC236}">
                <a16:creationId xmlns:a16="http://schemas.microsoft.com/office/drawing/2014/main" id="{CDA758EB-116D-1282-C130-429A28CA56BD}"/>
              </a:ext>
            </a:extLst>
          </p:cNvPr>
          <p:cNvSpPr txBox="1"/>
          <p:nvPr/>
        </p:nvSpPr>
        <p:spPr>
          <a:xfrm>
            <a:off x="2520716" y="4556549"/>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4</a:t>
            </a:r>
            <a:endParaRPr/>
          </a:p>
        </p:txBody>
      </p:sp>
      <p:sp>
        <p:nvSpPr>
          <p:cNvPr id="24" name="Google Shape;1091;p47">
            <a:extLst>
              <a:ext uri="{FF2B5EF4-FFF2-40B4-BE49-F238E27FC236}">
                <a16:creationId xmlns:a16="http://schemas.microsoft.com/office/drawing/2014/main" id="{8A1E45E3-B11E-0CD2-06B0-A3569B6F8648}"/>
              </a:ext>
            </a:extLst>
          </p:cNvPr>
          <p:cNvSpPr txBox="1"/>
          <p:nvPr/>
        </p:nvSpPr>
        <p:spPr>
          <a:xfrm>
            <a:off x="2273607" y="5450503"/>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7</a:t>
            </a:r>
            <a:endParaRPr/>
          </a:p>
        </p:txBody>
      </p:sp>
      <p:sp>
        <p:nvSpPr>
          <p:cNvPr id="25" name="Google Shape;1092;p47">
            <a:extLst>
              <a:ext uri="{FF2B5EF4-FFF2-40B4-BE49-F238E27FC236}">
                <a16:creationId xmlns:a16="http://schemas.microsoft.com/office/drawing/2014/main" id="{2757BAA7-F076-72AE-8DAA-9FABBB72D963}"/>
              </a:ext>
            </a:extLst>
          </p:cNvPr>
          <p:cNvSpPr txBox="1"/>
          <p:nvPr/>
        </p:nvSpPr>
        <p:spPr>
          <a:xfrm>
            <a:off x="2960177" y="5052050"/>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2</a:t>
            </a:r>
            <a:endParaRPr/>
          </a:p>
        </p:txBody>
      </p:sp>
      <p:sp>
        <p:nvSpPr>
          <p:cNvPr id="26" name="Google Shape;1093;p47">
            <a:extLst>
              <a:ext uri="{FF2B5EF4-FFF2-40B4-BE49-F238E27FC236}">
                <a16:creationId xmlns:a16="http://schemas.microsoft.com/office/drawing/2014/main" id="{A7D341B9-4492-6D7F-B12F-14F0882B1AB6}"/>
              </a:ext>
            </a:extLst>
          </p:cNvPr>
          <p:cNvSpPr txBox="1"/>
          <p:nvPr/>
        </p:nvSpPr>
        <p:spPr>
          <a:xfrm>
            <a:off x="4048820" y="5819803"/>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dirty="0">
                <a:solidFill>
                  <a:schemeClr val="dk1"/>
                </a:solidFill>
                <a:latin typeface="Quattrocento Sans"/>
                <a:ea typeface="Quattrocento Sans"/>
                <a:cs typeface="Quattrocento Sans"/>
                <a:sym typeface="Quattrocento Sans"/>
              </a:rPr>
              <a:t>8</a:t>
            </a:r>
            <a:endParaRPr dirty="0"/>
          </a:p>
        </p:txBody>
      </p:sp>
      <p:sp>
        <p:nvSpPr>
          <p:cNvPr id="27" name="Google Shape;1094;p47">
            <a:extLst>
              <a:ext uri="{FF2B5EF4-FFF2-40B4-BE49-F238E27FC236}">
                <a16:creationId xmlns:a16="http://schemas.microsoft.com/office/drawing/2014/main" id="{E480F9BF-2CBF-8E2B-1E84-6F8E0F3593BB}"/>
              </a:ext>
            </a:extLst>
          </p:cNvPr>
          <p:cNvSpPr txBox="1"/>
          <p:nvPr/>
        </p:nvSpPr>
        <p:spPr>
          <a:xfrm>
            <a:off x="5331214" y="4795519"/>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9</a:t>
            </a:r>
            <a:endParaRPr/>
          </a:p>
        </p:txBody>
      </p:sp>
      <p:sp>
        <p:nvSpPr>
          <p:cNvPr id="28" name="Google Shape;1095;p47">
            <a:extLst>
              <a:ext uri="{FF2B5EF4-FFF2-40B4-BE49-F238E27FC236}">
                <a16:creationId xmlns:a16="http://schemas.microsoft.com/office/drawing/2014/main" id="{33067016-741F-983D-61A2-A9A030CFC426}"/>
              </a:ext>
            </a:extLst>
          </p:cNvPr>
          <p:cNvSpPr txBox="1"/>
          <p:nvPr/>
        </p:nvSpPr>
        <p:spPr>
          <a:xfrm>
            <a:off x="3761232" y="4496692"/>
            <a:ext cx="4053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dirty="0">
                <a:solidFill>
                  <a:schemeClr val="dk1"/>
                </a:solidFill>
                <a:latin typeface="Quattrocento Sans"/>
                <a:ea typeface="Quattrocento Sans"/>
                <a:cs typeface="Quattrocento Sans"/>
                <a:sym typeface="Quattrocento Sans"/>
              </a:rPr>
              <a:t>5</a:t>
            </a:r>
            <a:endParaRPr dirty="0"/>
          </a:p>
        </p:txBody>
      </p:sp>
      <p:sp>
        <p:nvSpPr>
          <p:cNvPr id="29" name="Google Shape;1096;p47">
            <a:extLst>
              <a:ext uri="{FF2B5EF4-FFF2-40B4-BE49-F238E27FC236}">
                <a16:creationId xmlns:a16="http://schemas.microsoft.com/office/drawing/2014/main" id="{50462255-F24A-63E8-3C48-71B9CFACD47E}"/>
              </a:ext>
            </a:extLst>
          </p:cNvPr>
          <p:cNvSpPr txBox="1"/>
          <p:nvPr/>
        </p:nvSpPr>
        <p:spPr>
          <a:xfrm>
            <a:off x="3340600" y="5255749"/>
            <a:ext cx="3180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7</a:t>
            </a:r>
            <a:endParaRPr/>
          </a:p>
        </p:txBody>
      </p:sp>
      <p:sp>
        <p:nvSpPr>
          <p:cNvPr id="30" name="Google Shape;1097;p47">
            <a:extLst>
              <a:ext uri="{FF2B5EF4-FFF2-40B4-BE49-F238E27FC236}">
                <a16:creationId xmlns:a16="http://schemas.microsoft.com/office/drawing/2014/main" id="{24055C27-6904-49D7-C859-512BF1411D66}"/>
              </a:ext>
            </a:extLst>
          </p:cNvPr>
          <p:cNvSpPr/>
          <p:nvPr/>
        </p:nvSpPr>
        <p:spPr>
          <a:xfrm>
            <a:off x="2423679" y="3095230"/>
            <a:ext cx="285900" cy="279600"/>
          </a:xfrm>
          <a:prstGeom prst="ellipse">
            <a:avLst/>
          </a:prstGeom>
          <a:solidFill>
            <a:schemeClr val="lt1"/>
          </a:solidFill>
          <a:ln w="28575" cap="flat" cmpd="sng">
            <a:solidFill>
              <a:srgbClr val="147EA6"/>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a:solidFill>
                  <a:schemeClr val="dk1"/>
                </a:solidFill>
                <a:latin typeface="Quattrocento Sans"/>
                <a:ea typeface="Quattrocento Sans"/>
                <a:cs typeface="Quattrocento Sans"/>
                <a:sym typeface="Quattrocento Sans"/>
              </a:rPr>
              <a:t>G</a:t>
            </a:r>
            <a:endParaRPr/>
          </a:p>
        </p:txBody>
      </p:sp>
      <p:cxnSp>
        <p:nvCxnSpPr>
          <p:cNvPr id="31" name="Google Shape;1098;p47">
            <a:extLst>
              <a:ext uri="{FF2B5EF4-FFF2-40B4-BE49-F238E27FC236}">
                <a16:creationId xmlns:a16="http://schemas.microsoft.com/office/drawing/2014/main" id="{BF13AC3F-FD14-C576-270D-C948824A6594}"/>
              </a:ext>
            </a:extLst>
          </p:cNvPr>
          <p:cNvCxnSpPr>
            <a:stCxn id="5" idx="1"/>
            <a:endCxn id="30" idx="5"/>
          </p:cNvCxnSpPr>
          <p:nvPr/>
        </p:nvCxnSpPr>
        <p:spPr>
          <a:xfrm rot="10800000">
            <a:off x="2667810" y="3333738"/>
            <a:ext cx="1012500" cy="460800"/>
          </a:xfrm>
          <a:prstGeom prst="straightConnector1">
            <a:avLst/>
          </a:prstGeom>
          <a:noFill/>
          <a:ln w="28575" cap="flat" cmpd="sng">
            <a:solidFill>
              <a:schemeClr val="dk1"/>
            </a:solidFill>
            <a:prstDash val="solid"/>
            <a:round/>
            <a:headEnd type="none" w="sm" len="sm"/>
            <a:tailEnd type="none" w="sm" len="sm"/>
          </a:ln>
        </p:spPr>
      </p:cxnSp>
      <p:sp>
        <p:nvSpPr>
          <p:cNvPr id="32" name="Google Shape;1099;p47">
            <a:extLst>
              <a:ext uri="{FF2B5EF4-FFF2-40B4-BE49-F238E27FC236}">
                <a16:creationId xmlns:a16="http://schemas.microsoft.com/office/drawing/2014/main" id="{CE129438-8B1B-6C1F-62E6-EB7289BA2B33}"/>
              </a:ext>
            </a:extLst>
          </p:cNvPr>
          <p:cNvSpPr txBox="1"/>
          <p:nvPr/>
        </p:nvSpPr>
        <p:spPr>
          <a:xfrm>
            <a:off x="2605211" y="3948626"/>
            <a:ext cx="534300" cy="369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Quattrocento Sans"/>
                <a:ea typeface="Quattrocento Sans"/>
                <a:cs typeface="Quattrocento Sans"/>
                <a:sym typeface="Quattrocento Sans"/>
              </a:rPr>
              <a:t>2</a:t>
            </a:r>
            <a:endParaRPr/>
          </a:p>
        </p:txBody>
      </p:sp>
      <p:cxnSp>
        <p:nvCxnSpPr>
          <p:cNvPr id="34" name="Google Shape;1473;p56">
            <a:extLst>
              <a:ext uri="{FF2B5EF4-FFF2-40B4-BE49-F238E27FC236}">
                <a16:creationId xmlns:a16="http://schemas.microsoft.com/office/drawing/2014/main" id="{AD9804C5-C011-8B67-CDAB-C2A955B64E03}"/>
              </a:ext>
            </a:extLst>
          </p:cNvPr>
          <p:cNvCxnSpPr>
            <a:cxnSpLocks/>
            <a:stCxn id="5" idx="2"/>
          </p:cNvCxnSpPr>
          <p:nvPr/>
        </p:nvCxnSpPr>
        <p:spPr>
          <a:xfrm flipH="1">
            <a:off x="1993373" y="3893392"/>
            <a:ext cx="1645068" cy="998732"/>
          </a:xfrm>
          <a:prstGeom prst="straightConnector1">
            <a:avLst/>
          </a:prstGeom>
          <a:noFill/>
          <a:ln w="76200" cap="flat" cmpd="sng">
            <a:solidFill>
              <a:srgbClr val="A48DD3"/>
            </a:solidFill>
            <a:prstDash val="solid"/>
            <a:round/>
            <a:headEnd type="none" w="med" len="med"/>
            <a:tailEnd type="none" w="med" len="med"/>
          </a:ln>
        </p:spPr>
      </p:cxnSp>
      <p:cxnSp>
        <p:nvCxnSpPr>
          <p:cNvPr id="37" name="Google Shape;1473;p56">
            <a:extLst>
              <a:ext uri="{FF2B5EF4-FFF2-40B4-BE49-F238E27FC236}">
                <a16:creationId xmlns:a16="http://schemas.microsoft.com/office/drawing/2014/main" id="{B2108DD1-B85D-D0DF-62F8-ECA5D567738B}"/>
              </a:ext>
            </a:extLst>
          </p:cNvPr>
          <p:cNvCxnSpPr>
            <a:cxnSpLocks/>
            <a:stCxn id="9" idx="2"/>
          </p:cNvCxnSpPr>
          <p:nvPr/>
        </p:nvCxnSpPr>
        <p:spPr>
          <a:xfrm flipH="1">
            <a:off x="1982284" y="4768411"/>
            <a:ext cx="1158223" cy="207203"/>
          </a:xfrm>
          <a:prstGeom prst="straightConnector1">
            <a:avLst/>
          </a:prstGeom>
          <a:noFill/>
          <a:ln w="76200" cap="flat" cmpd="sng">
            <a:solidFill>
              <a:srgbClr val="A48DD3"/>
            </a:solidFill>
            <a:prstDash val="solid"/>
            <a:round/>
            <a:headEnd type="none" w="med" len="med"/>
            <a:tailEnd type="none" w="med" len="med"/>
          </a:ln>
        </p:spPr>
      </p:cxnSp>
      <p:cxnSp>
        <p:nvCxnSpPr>
          <p:cNvPr id="40" name="Google Shape;1473;p56">
            <a:extLst>
              <a:ext uri="{FF2B5EF4-FFF2-40B4-BE49-F238E27FC236}">
                <a16:creationId xmlns:a16="http://schemas.microsoft.com/office/drawing/2014/main" id="{44EDC4BD-9323-733D-54C3-FC0D5D3B9A84}"/>
              </a:ext>
            </a:extLst>
          </p:cNvPr>
          <p:cNvCxnSpPr>
            <a:cxnSpLocks/>
            <a:stCxn id="6" idx="0"/>
          </p:cNvCxnSpPr>
          <p:nvPr/>
        </p:nvCxnSpPr>
        <p:spPr>
          <a:xfrm flipV="1">
            <a:off x="3173968" y="4923403"/>
            <a:ext cx="78298" cy="790133"/>
          </a:xfrm>
          <a:prstGeom prst="straightConnector1">
            <a:avLst/>
          </a:prstGeom>
          <a:noFill/>
          <a:ln w="76200" cap="flat" cmpd="sng">
            <a:solidFill>
              <a:srgbClr val="A48DD3"/>
            </a:solidFill>
            <a:prstDash val="solid"/>
            <a:round/>
            <a:headEnd type="none" w="med" len="med"/>
            <a:tailEnd type="none" w="med" len="med"/>
          </a:ln>
        </p:spPr>
      </p:cxnSp>
      <p:cxnSp>
        <p:nvCxnSpPr>
          <p:cNvPr id="42" name="Google Shape;1473;p56">
            <a:extLst>
              <a:ext uri="{FF2B5EF4-FFF2-40B4-BE49-F238E27FC236}">
                <a16:creationId xmlns:a16="http://schemas.microsoft.com/office/drawing/2014/main" id="{2ECB151C-FFDF-0D39-B95F-72A102016250}"/>
              </a:ext>
            </a:extLst>
          </p:cNvPr>
          <p:cNvCxnSpPr>
            <a:cxnSpLocks/>
            <a:stCxn id="8" idx="2"/>
            <a:endCxn id="9" idx="7"/>
          </p:cNvCxnSpPr>
          <p:nvPr/>
        </p:nvCxnSpPr>
        <p:spPr>
          <a:xfrm flipH="1">
            <a:off x="3384538" y="4142736"/>
            <a:ext cx="1973708" cy="526821"/>
          </a:xfrm>
          <a:prstGeom prst="straightConnector1">
            <a:avLst/>
          </a:prstGeom>
          <a:noFill/>
          <a:ln w="76200" cap="flat" cmpd="sng">
            <a:solidFill>
              <a:srgbClr val="A48DD3"/>
            </a:solidFill>
            <a:prstDash val="solid"/>
            <a:round/>
            <a:headEnd type="none" w="med" len="med"/>
            <a:tailEnd type="none" w="med" len="med"/>
          </a:ln>
        </p:spPr>
      </p:cxnSp>
      <p:cxnSp>
        <p:nvCxnSpPr>
          <p:cNvPr id="45" name="Google Shape;1473;p56">
            <a:extLst>
              <a:ext uri="{FF2B5EF4-FFF2-40B4-BE49-F238E27FC236}">
                <a16:creationId xmlns:a16="http://schemas.microsoft.com/office/drawing/2014/main" id="{075EDFCE-3251-A6B5-A13B-B2299AAD57D7}"/>
              </a:ext>
            </a:extLst>
          </p:cNvPr>
          <p:cNvCxnSpPr>
            <a:cxnSpLocks/>
            <a:stCxn id="7" idx="2"/>
          </p:cNvCxnSpPr>
          <p:nvPr/>
        </p:nvCxnSpPr>
        <p:spPr>
          <a:xfrm flipH="1" flipV="1">
            <a:off x="3803101" y="4025242"/>
            <a:ext cx="1267660" cy="1673419"/>
          </a:xfrm>
          <a:prstGeom prst="straightConnector1">
            <a:avLst/>
          </a:prstGeom>
          <a:noFill/>
          <a:ln w="76200" cap="flat" cmpd="sng">
            <a:solidFill>
              <a:srgbClr val="A48DD3"/>
            </a:solidFill>
            <a:prstDash val="solid"/>
            <a:round/>
            <a:headEnd type="none" w="med" len="med"/>
            <a:tailEnd type="none" w="med" len="med"/>
          </a:ln>
        </p:spPr>
      </p:cxnSp>
      <p:cxnSp>
        <p:nvCxnSpPr>
          <p:cNvPr id="47" name="Google Shape;1473;p56">
            <a:extLst>
              <a:ext uri="{FF2B5EF4-FFF2-40B4-BE49-F238E27FC236}">
                <a16:creationId xmlns:a16="http://schemas.microsoft.com/office/drawing/2014/main" id="{3A9C7792-9630-AB3F-702E-DE4EA3F591BB}"/>
              </a:ext>
            </a:extLst>
          </p:cNvPr>
          <p:cNvCxnSpPr>
            <a:cxnSpLocks/>
            <a:stCxn id="5" idx="1"/>
          </p:cNvCxnSpPr>
          <p:nvPr/>
        </p:nvCxnSpPr>
        <p:spPr>
          <a:xfrm flipH="1" flipV="1">
            <a:off x="2648631" y="3329204"/>
            <a:ext cx="1031679" cy="465334"/>
          </a:xfrm>
          <a:prstGeom prst="straightConnector1">
            <a:avLst/>
          </a:prstGeom>
          <a:noFill/>
          <a:ln w="76200" cap="flat" cmpd="sng">
            <a:solidFill>
              <a:srgbClr val="A48DD3"/>
            </a:solidFill>
            <a:prstDash val="solid"/>
            <a:round/>
            <a:headEnd type="none" w="med" len="med"/>
            <a:tailEnd type="none" w="med" len="med"/>
          </a:ln>
        </p:spPr>
      </p:cxnSp>
      <p:sp>
        <p:nvSpPr>
          <p:cNvPr id="52" name="Content Placeholder 2">
            <a:extLst>
              <a:ext uri="{FF2B5EF4-FFF2-40B4-BE49-F238E27FC236}">
                <a16:creationId xmlns:a16="http://schemas.microsoft.com/office/drawing/2014/main" id="{8D070216-4120-30D6-402B-BCA96001FA06}"/>
              </a:ext>
            </a:extLst>
          </p:cNvPr>
          <p:cNvSpPr>
            <a:spLocks noGrp="1"/>
          </p:cNvSpPr>
          <p:nvPr>
            <p:ph idx="1"/>
          </p:nvPr>
        </p:nvSpPr>
        <p:spPr>
          <a:xfrm>
            <a:off x="572192" y="1129100"/>
            <a:ext cx="11187000" cy="1683495"/>
          </a:xfrm>
        </p:spPr>
        <p:txBody>
          <a:bodyPr/>
          <a:lstStyle/>
          <a:p>
            <a:pPr marL="63500" indent="0">
              <a:buNone/>
            </a:pPr>
            <a:r>
              <a:rPr lang="en-GB" dirty="0"/>
              <a:t>Run Kruskal’s algorithm. Fill in the table with the order in which each edge is added, and its weight. Break ties in alphabetical or numerical order. Highlight the final MST in the graph. For an undirected edge, write the nodes in alphabetical order, e.g., (E, F) instead of (F, E).</a:t>
            </a:r>
          </a:p>
        </p:txBody>
      </p:sp>
      <p:graphicFrame>
        <p:nvGraphicFramePr>
          <p:cNvPr id="3" name="Google Shape;1044;p47">
            <a:extLst>
              <a:ext uri="{FF2B5EF4-FFF2-40B4-BE49-F238E27FC236}">
                <a16:creationId xmlns:a16="http://schemas.microsoft.com/office/drawing/2014/main" id="{FD7B8D06-26F8-7FD4-A4BD-254D28474541}"/>
              </a:ext>
            </a:extLst>
          </p:cNvPr>
          <p:cNvGraphicFramePr/>
          <p:nvPr>
            <p:extLst>
              <p:ext uri="{D42A27DB-BD31-4B8C-83A1-F6EECF244321}">
                <p14:modId xmlns:p14="http://schemas.microsoft.com/office/powerpoint/2010/main" val="220244738"/>
              </p:ext>
            </p:extLst>
          </p:nvPr>
        </p:nvGraphicFramePr>
        <p:xfrm>
          <a:off x="7364400" y="2986156"/>
          <a:ext cx="3261582" cy="2865190"/>
        </p:xfrm>
        <a:graphic>
          <a:graphicData uri="http://schemas.openxmlformats.org/drawingml/2006/table">
            <a:tbl>
              <a:tblPr firstRow="1" bandRow="1">
                <a:noFill/>
              </a:tblPr>
              <a:tblGrid>
                <a:gridCol w="817786">
                  <a:extLst>
                    <a:ext uri="{9D8B030D-6E8A-4147-A177-3AD203B41FA5}">
                      <a16:colId xmlns:a16="http://schemas.microsoft.com/office/drawing/2014/main" val="1702640002"/>
                    </a:ext>
                  </a:extLst>
                </a:gridCol>
                <a:gridCol w="1221898">
                  <a:extLst>
                    <a:ext uri="{9D8B030D-6E8A-4147-A177-3AD203B41FA5}">
                      <a16:colId xmlns:a16="http://schemas.microsoft.com/office/drawing/2014/main" val="20002"/>
                    </a:ext>
                  </a:extLst>
                </a:gridCol>
                <a:gridCol w="1221898">
                  <a:extLst>
                    <a:ext uri="{9D8B030D-6E8A-4147-A177-3AD203B41FA5}">
                      <a16:colId xmlns:a16="http://schemas.microsoft.com/office/drawing/2014/main" val="2140890684"/>
                    </a:ext>
                  </a:extLst>
                </a:gridCol>
              </a:tblGrid>
              <a:tr h="370850">
                <a:tc>
                  <a:txBody>
                    <a:bodyPr/>
                    <a:lstStyle/>
                    <a:p>
                      <a:pPr marL="0" marR="0" lvl="0" indent="0" algn="ctr" rtl="0">
                        <a:spcBef>
                          <a:spcPts val="0"/>
                        </a:spcBef>
                        <a:spcAft>
                          <a:spcPts val="0"/>
                        </a:spcAft>
                        <a:buNone/>
                      </a:pPr>
                      <a:r>
                        <a:rPr lang="en-GB" sz="1800" b="0" i="0" u="none" strike="noStrike" cap="none" dirty="0">
                          <a:solidFill>
                            <a:schemeClr val="tx1"/>
                          </a:solidFill>
                          <a:latin typeface="Quattrocento Sans"/>
                          <a:ea typeface="Quattrocento Sans"/>
                          <a:cs typeface="Quattrocento Sans"/>
                          <a:sym typeface="Quattrocento Sans"/>
                        </a:rPr>
                        <a:t>Order</a:t>
                      </a:r>
                      <a:r>
                        <a:rPr lang="en-GB" dirty="0">
                          <a:latin typeface="Quattrocento Sans"/>
                          <a:ea typeface="Quattrocento Sans"/>
                          <a:cs typeface="Quattrocento Sans"/>
                          <a:sym typeface="Quattrocento Sans"/>
                        </a:rPr>
                        <a:t> </a:t>
                      </a:r>
                      <a:r>
                        <a:rPr lang="en-GB" sz="1800" b="0" i="0" u="none" strike="noStrike" cap="none" dirty="0">
                          <a:solidFill>
                            <a:schemeClr val="tx1"/>
                          </a:solidFill>
                          <a:latin typeface="Quattrocento Sans"/>
                          <a:ea typeface="Quattrocento Sans"/>
                          <a:cs typeface="Quattrocento Sans"/>
                          <a:sym typeface="Quattrocento Sans"/>
                        </a:rPr>
                        <a:t>added</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800" dirty="0">
                          <a:latin typeface="Quattrocento Sans"/>
                          <a:ea typeface="Quattrocento Sans"/>
                          <a:cs typeface="Quattrocento Sans"/>
                          <a:sym typeface="Quattrocento Sans"/>
                        </a:rPr>
                        <a:t>Edge</a:t>
                      </a:r>
                      <a:endParaRPr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tc>
                  <a:txBody>
                    <a:bodyPr/>
                    <a:lstStyle/>
                    <a:p>
                      <a:pPr marL="0" marR="0" lvl="0" indent="0" algn="ctr" rtl="0">
                        <a:spcBef>
                          <a:spcPts val="0"/>
                        </a:spcBef>
                        <a:spcAft>
                          <a:spcPts val="0"/>
                        </a:spcAft>
                        <a:buNone/>
                      </a:pPr>
                      <a:r>
                        <a:rPr lang="en-US" sz="1800" dirty="0">
                          <a:latin typeface="Quattrocento Sans"/>
                          <a:ea typeface="Quattrocento Sans"/>
                          <a:cs typeface="Quattrocento Sans"/>
                          <a:sym typeface="Quattrocento Sans"/>
                        </a:rPr>
                        <a:t>Edge Weight</a:t>
                      </a:r>
                      <a:endParaRPr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solidFill>
                        <a:srgbClr val="BFBFBF"/>
                      </a:solidFill>
                      <a:prstDash val="solid"/>
                      <a:round/>
                      <a:headEnd type="none" w="sm" len="sm"/>
                      <a:tailEnd type="none" w="sm" len="sm"/>
                    </a:lnT>
                    <a:lnB w="38100" cap="flat" cmpd="sng" algn="ctr">
                      <a:solidFill>
                        <a:srgbClr val="BFBFBF"/>
                      </a:solidFill>
                      <a:prstDash val="solid"/>
                      <a:round/>
                      <a:headEnd type="none" w="sm" len="sm"/>
                      <a:tailEnd type="none" w="sm" len="sm"/>
                    </a:lnB>
                    <a:solidFill>
                      <a:srgbClr val="A48DD3"/>
                    </a:solidFill>
                  </a:tcPr>
                </a:tc>
                <a:extLst>
                  <a:ext uri="{0D108BD9-81ED-4DB2-BD59-A6C34878D82A}">
                    <a16:rowId xmlns:a16="http://schemas.microsoft.com/office/drawing/2014/main" val="10000"/>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1</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800" dirty="0">
                          <a:latin typeface="Quattrocento Sans"/>
                          <a:ea typeface="Quattrocento Sans"/>
                          <a:cs typeface="Quattrocento Sans"/>
                          <a:sym typeface="Quattrocento Sans"/>
                        </a:rPr>
                        <a:t>(A, B)</a:t>
                      </a: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2</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381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2</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solidFill>
                            <a:schemeClr val="dk1"/>
                          </a:solidFill>
                          <a:highlight>
                            <a:schemeClr val="lt1"/>
                          </a:highlight>
                          <a:latin typeface="Quattrocento Sans"/>
                          <a:ea typeface="Quattrocento Sans"/>
                          <a:cs typeface="Quattrocento Sans"/>
                          <a:sym typeface="Quattrocento Sans"/>
                        </a:rPr>
                        <a:t>(C, D)</a:t>
                      </a:r>
                      <a:endParaRPr lang="en-US" sz="1800" dirty="0">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2</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2"/>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3</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solidFill>
                            <a:schemeClr val="dk1"/>
                          </a:solidFill>
                          <a:latin typeface="Quattrocento Sans"/>
                          <a:ea typeface="Quattrocento Sans"/>
                          <a:cs typeface="Quattrocento Sans"/>
                          <a:sym typeface="Quattrocento Sans"/>
                        </a:rPr>
                        <a:t>(B, F)</a:t>
                      </a: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3</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3"/>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4</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solidFill>
                            <a:schemeClr val="dk1"/>
                          </a:solidFill>
                          <a:highlight>
                            <a:schemeClr val="lt1"/>
                          </a:highlight>
                          <a:latin typeface="Quattrocento Sans"/>
                          <a:ea typeface="Quattrocento Sans"/>
                          <a:cs typeface="Quattrocento Sans"/>
                          <a:sym typeface="Quattrocento Sans"/>
                        </a:rPr>
                        <a:t>(A, C)</a:t>
                      </a:r>
                      <a:endParaRPr lang="en-US" sz="1800" dirty="0">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4</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4"/>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5</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solidFill>
                            <a:schemeClr val="dk1"/>
                          </a:solidFill>
                          <a:highlight>
                            <a:schemeClr val="lt1"/>
                          </a:highlight>
                          <a:latin typeface="Quattrocento Sans"/>
                          <a:ea typeface="Quattrocento Sans"/>
                          <a:cs typeface="Quattrocento Sans"/>
                          <a:sym typeface="Quattrocento Sans"/>
                        </a:rPr>
                        <a:t>(C, E)</a:t>
                      </a:r>
                      <a:endParaRPr lang="en-US" sz="1800" dirty="0">
                        <a:highlight>
                          <a:schemeClr val="lt1"/>
                        </a:highlight>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5</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5"/>
                  </a:ext>
                </a:extLst>
              </a:tr>
              <a:tr h="370850">
                <a:tc>
                  <a:txBody>
                    <a:bodyPr/>
                    <a:lstStyle/>
                    <a:p>
                      <a:pPr marL="0" marR="0" lvl="0" indent="0" algn="ctr" rtl="0">
                        <a:lnSpc>
                          <a:spcPct val="100000"/>
                        </a:lnSpc>
                        <a:spcBef>
                          <a:spcPts val="0"/>
                        </a:spcBef>
                        <a:spcAft>
                          <a:spcPts val="0"/>
                        </a:spcAft>
                        <a:buClr>
                          <a:srgbClr val="000000"/>
                        </a:buClr>
                        <a:buFont typeface="Arial"/>
                        <a:buNone/>
                      </a:pPr>
                      <a:r>
                        <a:rPr lang="en-GB" sz="1800" b="0" i="0" u="none" strike="noStrike" cap="none" dirty="0">
                          <a:solidFill>
                            <a:schemeClr val="tx1"/>
                          </a:solidFill>
                          <a:latin typeface="Quattrocento Sans"/>
                          <a:ea typeface="Quattrocento Sans"/>
                          <a:cs typeface="Quattrocento Sans"/>
                          <a:sym typeface="Quattrocento Sans"/>
                        </a:rPr>
                        <a:t>6</a:t>
                      </a:r>
                      <a:endParaRPr sz="1800" b="0" i="0" u="none" strike="noStrike" cap="none" dirty="0">
                        <a:solidFill>
                          <a:schemeClr val="tx1"/>
                        </a:solidFill>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solidFill>
                            <a:schemeClr val="dk1"/>
                          </a:solidFill>
                          <a:latin typeface="Quattrocento Sans"/>
                          <a:ea typeface="Quattrocento Sans"/>
                          <a:cs typeface="Quattrocento Sans"/>
                          <a:sym typeface="Quattrocento Sans"/>
                        </a:rPr>
                        <a:t>(B, G)</a:t>
                      </a:r>
                      <a:endParaRPr lang="en-US"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lgn="ctr">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tc>
                  <a:txBody>
                    <a:bodyPr/>
                    <a:lstStyle/>
                    <a:p>
                      <a:pPr marL="0" marR="0" lvl="0" indent="0" algn="ctr" rtl="0">
                        <a:spcBef>
                          <a:spcPts val="0"/>
                        </a:spcBef>
                        <a:spcAft>
                          <a:spcPts val="0"/>
                        </a:spcAft>
                        <a:buNone/>
                      </a:pPr>
                      <a:r>
                        <a:rPr lang="en-GB" sz="1800" dirty="0">
                          <a:latin typeface="Quattrocento Sans"/>
                          <a:ea typeface="Quattrocento Sans"/>
                          <a:cs typeface="Quattrocento Sans"/>
                          <a:sym typeface="Quattrocento Sans"/>
                        </a:rPr>
                        <a:t>50</a:t>
                      </a:r>
                      <a:endParaRPr sz="1800" dirty="0">
                        <a:latin typeface="Quattrocento Sans"/>
                        <a:ea typeface="Quattrocento Sans"/>
                        <a:cs typeface="Quattrocento Sans"/>
                        <a:sym typeface="Quattrocento Sans"/>
                      </a:endParaRPr>
                    </a:p>
                  </a:txBody>
                  <a:tcPr marL="91450" marR="91450" marT="45725" marB="45725">
                    <a:lnL w="12700" cap="flat" cmpd="sng" algn="ctr">
                      <a:solidFill>
                        <a:srgbClr val="BFBFBF"/>
                      </a:solidFill>
                      <a:prstDash val="solid"/>
                      <a:round/>
                      <a:headEnd type="none" w="sm" len="sm"/>
                      <a:tailEnd type="none" w="sm" len="sm"/>
                    </a:lnL>
                    <a:lnR w="12700" cap="flat" cmpd="sng">
                      <a:solidFill>
                        <a:srgbClr val="BFBFBF"/>
                      </a:solidFill>
                      <a:prstDash val="solid"/>
                      <a:round/>
                      <a:headEnd type="none" w="sm" len="sm"/>
                      <a:tailEnd type="none" w="sm" len="sm"/>
                    </a:lnR>
                    <a:lnT w="12700" cap="flat" cmpd="sng" algn="ctr">
                      <a:solidFill>
                        <a:srgbClr val="BFBFBF"/>
                      </a:solidFill>
                      <a:prstDash val="solid"/>
                      <a:round/>
                      <a:headEnd type="none" w="sm" len="sm"/>
                      <a:tailEnd type="none" w="sm" len="sm"/>
                    </a:lnT>
                    <a:lnB w="12700" cap="flat" cmpd="sng" algn="ctr">
                      <a:solidFill>
                        <a:srgbClr val="BFBFBF"/>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158911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1000"/>
                                        <p:tgtEl>
                                          <p:spTgt spid="34"/>
                                        </p:tgtEl>
                                      </p:cBhvr>
                                    </p:animEffect>
                                  </p:childTnLst>
                                </p:cTn>
                              </p:par>
                              <p:par>
                                <p:cTn id="8" presetID="10" presetClass="entr" presetSubtype="0" fill="hold"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fade">
                                      <p:cBhvr>
                                        <p:cTn id="10" dur="1000"/>
                                        <p:tgtEl>
                                          <p:spTgt spid="37"/>
                                        </p:tgtEl>
                                      </p:cBhvr>
                                    </p:animEffect>
                                  </p:childTnLst>
                                </p:cTn>
                              </p:par>
                              <p:par>
                                <p:cTn id="11" presetID="10" presetClass="entr" presetSubtype="0" fill="hold" nodeType="withEffect">
                                  <p:stCondLst>
                                    <p:cond delay="0"/>
                                  </p:stCondLst>
                                  <p:childTnLst>
                                    <p:set>
                                      <p:cBhvr>
                                        <p:cTn id="12" dur="1" fill="hold">
                                          <p:stCondLst>
                                            <p:cond delay="0"/>
                                          </p:stCondLst>
                                        </p:cTn>
                                        <p:tgtEl>
                                          <p:spTgt spid="40"/>
                                        </p:tgtEl>
                                        <p:attrNameLst>
                                          <p:attrName>style.visibility</p:attrName>
                                        </p:attrNameLst>
                                      </p:cBhvr>
                                      <p:to>
                                        <p:strVal val="visible"/>
                                      </p:to>
                                    </p:set>
                                    <p:animEffect transition="in" filter="fade">
                                      <p:cBhvr>
                                        <p:cTn id="13" dur="1000"/>
                                        <p:tgtEl>
                                          <p:spTgt spid="40"/>
                                        </p:tgtEl>
                                      </p:cBhvr>
                                    </p:animEffect>
                                  </p:childTnLst>
                                </p:cTn>
                              </p:par>
                              <p:par>
                                <p:cTn id="14" presetID="10" presetClass="entr" presetSubtype="0" fill="hold" nodeType="withEffect">
                                  <p:stCondLst>
                                    <p:cond delay="0"/>
                                  </p:stCondLst>
                                  <p:childTnLst>
                                    <p:set>
                                      <p:cBhvr>
                                        <p:cTn id="15" dur="1" fill="hold">
                                          <p:stCondLst>
                                            <p:cond delay="0"/>
                                          </p:stCondLst>
                                        </p:cTn>
                                        <p:tgtEl>
                                          <p:spTgt spid="42"/>
                                        </p:tgtEl>
                                        <p:attrNameLst>
                                          <p:attrName>style.visibility</p:attrName>
                                        </p:attrNameLst>
                                      </p:cBhvr>
                                      <p:to>
                                        <p:strVal val="visible"/>
                                      </p:to>
                                    </p:set>
                                    <p:animEffect transition="in" filter="fade">
                                      <p:cBhvr>
                                        <p:cTn id="16" dur="1000"/>
                                        <p:tgtEl>
                                          <p:spTgt spid="42"/>
                                        </p:tgtEl>
                                      </p:cBhvr>
                                    </p:animEffect>
                                  </p:childTnLst>
                                </p:cTn>
                              </p:par>
                              <p:par>
                                <p:cTn id="17" presetID="10" presetClass="entr" presetSubtype="0" fill="hold" nodeType="withEffect">
                                  <p:stCondLst>
                                    <p:cond delay="0"/>
                                  </p:stCondLst>
                                  <p:childTnLst>
                                    <p:set>
                                      <p:cBhvr>
                                        <p:cTn id="18" dur="1" fill="hold">
                                          <p:stCondLst>
                                            <p:cond delay="0"/>
                                          </p:stCondLst>
                                        </p:cTn>
                                        <p:tgtEl>
                                          <p:spTgt spid="45"/>
                                        </p:tgtEl>
                                        <p:attrNameLst>
                                          <p:attrName>style.visibility</p:attrName>
                                        </p:attrNameLst>
                                      </p:cBhvr>
                                      <p:to>
                                        <p:strVal val="visible"/>
                                      </p:to>
                                    </p:set>
                                    <p:animEffect transition="in" filter="fade">
                                      <p:cBhvr>
                                        <p:cTn id="19" dur="1000"/>
                                        <p:tgtEl>
                                          <p:spTgt spid="45"/>
                                        </p:tgtEl>
                                      </p:cBhvr>
                                    </p:animEffect>
                                  </p:childTnLst>
                                </p:cTn>
                              </p:par>
                              <p:par>
                                <p:cTn id="20" presetID="10" presetClass="entr" presetSubtype="0" fill="hold" nodeType="with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fade">
                                      <p:cBhvr>
                                        <p:cTn id="22" dur="10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ntegral">
  <a:themeElements>
    <a:clrScheme name="Custom 2">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33006F"/>
      </a:hlink>
      <a:folHlink>
        <a:srgbClr val="9A7B4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da48a9ac-7937-4134-8b13-3620bf967764}" enabled="1" method="Privileged" siteId="{5a4ba6f9-f531-4f32-9467-398f19e69de4}" contentBits="0" removed="0"/>
</clbl:labelList>
</file>

<file path=docProps/app.xml><?xml version="1.0" encoding="utf-8"?>
<Properties xmlns="http://schemas.openxmlformats.org/officeDocument/2006/extended-properties" xmlns:vt="http://schemas.openxmlformats.org/officeDocument/2006/docPropsVTypes">
  <TotalTime>1657</TotalTime>
  <Words>504</Words>
  <Application>Microsoft Office PowerPoint</Application>
  <PresentationFormat>Widescreen</PresentationFormat>
  <Paragraphs>146</Paragraphs>
  <Slides>5</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5</vt:i4>
      </vt:variant>
    </vt:vector>
  </HeadingPairs>
  <TitlesOfParts>
    <vt:vector size="16" baseType="lpstr">
      <vt:lpstr>Gill Sans Light</vt:lpstr>
      <vt:lpstr>Noto Sans Symbols</vt:lpstr>
      <vt:lpstr>宋体</vt:lpstr>
      <vt:lpstr>Twentieth Century</vt:lpstr>
      <vt:lpstr>Arial</vt:lpstr>
      <vt:lpstr>Calibri</vt:lpstr>
      <vt:lpstr>Helvetica</vt:lpstr>
      <vt:lpstr>Quattrocento Sans</vt:lpstr>
      <vt:lpstr>Times New Roman</vt:lpstr>
      <vt:lpstr>Wingdings</vt:lpstr>
      <vt:lpstr>Integral</vt:lpstr>
      <vt:lpstr>PowerPoint Presentation</vt:lpstr>
      <vt:lpstr>Q. Prim’s Algorithm</vt:lpstr>
      <vt:lpstr>Q. Prim’s Algorithm ANS</vt:lpstr>
      <vt:lpstr>Q. Kruskal’s Algorithm</vt:lpstr>
      <vt:lpstr>Q. Kruskal’s Algorithm ANS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Zonghua</dc:creator>
  <cp:lastModifiedBy>Zonghua Gu</cp:lastModifiedBy>
  <cp:revision>43</cp:revision>
  <dcterms:modified xsi:type="dcterms:W3CDTF">2025-05-05T14:52:56Z</dcterms:modified>
</cp:coreProperties>
</file>